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66" r:id="rId9"/>
    <p:sldId id="263" r:id="rId10"/>
    <p:sldId id="269" r:id="rId11"/>
    <p:sldId id="264" r:id="rId12"/>
    <p:sldId id="267" r:id="rId13"/>
    <p:sldId id="268" r:id="rId14"/>
    <p:sldId id="271" r:id="rId15"/>
    <p:sldId id="265" r:id="rId16"/>
    <p:sldId id="270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8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22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8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32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3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65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7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75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E8A2-F455-48B6-8441-ECB379DAB0A3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4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Developer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Exchange Group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深入淺出設計模式</a:t>
            </a:r>
            <a:r>
              <a:rPr lang="en-US" altLang="zh-TW" dirty="0" smtClean="0"/>
              <a:t>#1:</a:t>
            </a:r>
            <a:endParaRPr lang="en-US" altLang="zh-TW" dirty="0"/>
          </a:p>
          <a:p>
            <a:r>
              <a:rPr lang="zh-TW" altLang="en-US" dirty="0" smtClean="0"/>
              <a:t>策略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r>
              <a:rPr lang="en-US" altLang="zh-TW" dirty="0" smtClean="0"/>
              <a:t>Prepare by Sean Hsieh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716016" y="1628800"/>
            <a:ext cx="3240360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932040" y="1772816"/>
            <a:ext cx="1584176" cy="8473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148064" y="2620126"/>
            <a:ext cx="1584176" cy="8473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83568" y="1607502"/>
            <a:ext cx="3240360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15616" y="1933618"/>
            <a:ext cx="1584176" cy="8473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detail…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19672" y="3933056"/>
            <a:ext cx="214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Duck class</a:t>
            </a:r>
            <a:endParaRPr lang="zh-TW" altLang="en-US" sz="2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20072" y="392376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Duck action that vary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36096" y="2758717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Quack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80" y="199641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Fly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21396" y="2135007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Display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6" name="肘形接點 15"/>
          <p:cNvCxnSpPr/>
          <p:nvPr/>
        </p:nvCxnSpPr>
        <p:spPr>
          <a:xfrm rot="16200000" flipH="1">
            <a:off x="5464729" y="3247958"/>
            <a:ext cx="2895063" cy="792088"/>
          </a:xfrm>
          <a:prstGeom prst="bentConnector3">
            <a:avLst>
              <a:gd name="adj1" fmla="val -278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14" idx="4"/>
          </p:cNvCxnSpPr>
          <p:nvPr/>
        </p:nvCxnSpPr>
        <p:spPr>
          <a:xfrm rot="5400000">
            <a:off x="5131278" y="4276310"/>
            <a:ext cx="1617748" cy="1270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491880" y="5157192"/>
            <a:ext cx="4680520" cy="6463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Take the parts that vary and encapsulate them to extend them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05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principle 2(1/2)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ym typeface="Wingdings 2"/>
              </a:rPr>
              <a:t></a:t>
            </a:r>
            <a:r>
              <a:rPr lang="en-US" altLang="zh-TW" sz="2800" dirty="0" smtClean="0"/>
              <a:t>Program to interface/</a:t>
            </a:r>
            <a:r>
              <a:rPr lang="en-US" altLang="zh-TW" sz="2800" dirty="0" err="1" smtClean="0"/>
              <a:t>supertype</a:t>
            </a:r>
            <a:r>
              <a:rPr lang="en-US" altLang="zh-TW" sz="2800" dirty="0" smtClean="0"/>
              <a:t>, not an    </a:t>
            </a:r>
          </a:p>
          <a:p>
            <a:pPr marL="0" indent="0">
              <a:buNone/>
            </a:pPr>
            <a:r>
              <a:rPr lang="en-US" altLang="zh-TW" sz="2800" dirty="0" smtClean="0"/>
              <a:t>    implementation.</a:t>
            </a:r>
          </a:p>
          <a:p>
            <a:r>
              <a:rPr lang="en-US" altLang="zh-TW" sz="2800" dirty="0" smtClean="0"/>
              <a:t>1.Interface:</a:t>
            </a:r>
          </a:p>
          <a:p>
            <a:pPr lvl="1"/>
            <a:r>
              <a:rPr lang="en-US" altLang="zh-TW" dirty="0" smtClean="0"/>
              <a:t>Ex. Use </a:t>
            </a:r>
            <a:r>
              <a:rPr lang="en-US" altLang="zh-TW" dirty="0" err="1" smtClean="0"/>
              <a:t>FlyBehavior</a:t>
            </a:r>
            <a:r>
              <a:rPr lang="en-US" altLang="zh-TW" dirty="0" smtClean="0"/>
              <a:t> (interface)</a:t>
            </a:r>
            <a:r>
              <a:rPr lang="zh-TW" altLang="en-US" dirty="0" smtClean="0"/>
              <a:t> </a:t>
            </a:r>
            <a:r>
              <a:rPr lang="en-US" altLang="zh-TW" dirty="0" smtClean="0"/>
              <a:t>define Fly()</a:t>
            </a:r>
          </a:p>
          <a:p>
            <a:pPr lvl="1"/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812937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7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79426"/>
            <a:ext cx="47244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principle 2(2/2)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2. </a:t>
            </a:r>
            <a:r>
              <a:rPr lang="en-US" altLang="zh-TW" sz="2800" dirty="0" err="1" smtClean="0"/>
              <a:t>SuperType</a:t>
            </a:r>
            <a:endParaRPr lang="en-US" altLang="zh-TW" sz="2800" dirty="0" smtClean="0"/>
          </a:p>
          <a:p>
            <a:pPr lvl="1"/>
            <a:r>
              <a:rPr lang="en-US" altLang="zh-TW" sz="2000" dirty="0" smtClean="0"/>
              <a:t>Ex. Dog d = new Dog();</a:t>
            </a:r>
            <a:br>
              <a:rPr lang="en-US" altLang="zh-TW" sz="2000" dirty="0" smtClean="0"/>
            </a:br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d.bark</a:t>
            </a:r>
            <a:r>
              <a:rPr lang="en-US" altLang="zh-TW" sz="2000" dirty="0" smtClean="0"/>
              <a:t>();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     Animal </a:t>
            </a:r>
            <a:r>
              <a:rPr lang="en-US" altLang="zh-TW" sz="2000" dirty="0" err="1" smtClean="0"/>
              <a:t>animal</a:t>
            </a:r>
            <a:r>
              <a:rPr lang="en-US" altLang="zh-TW" sz="2000" dirty="0" smtClean="0"/>
              <a:t> = new Dog();</a:t>
            </a:r>
            <a:br>
              <a:rPr lang="en-US" altLang="zh-TW" sz="2000" dirty="0" smtClean="0"/>
            </a:br>
            <a:r>
              <a:rPr lang="en-US" altLang="zh-TW" sz="2000" dirty="0" smtClean="0"/>
              <a:t>          </a:t>
            </a:r>
            <a:r>
              <a:rPr lang="en-US" altLang="zh-TW" sz="2000" dirty="0" err="1" smtClean="0"/>
              <a:t>animal.makesound</a:t>
            </a:r>
            <a:r>
              <a:rPr lang="en-US" altLang="zh-TW" sz="2000" dirty="0" smtClean="0"/>
              <a:t>();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2060848"/>
            <a:ext cx="276443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48064" y="149459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X  Locked in the code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3" name="肘形接點 12"/>
          <p:cNvCxnSpPr>
            <a:stCxn id="5" idx="3"/>
            <a:endCxn id="8" idx="1"/>
          </p:cNvCxnSpPr>
          <p:nvPr/>
        </p:nvCxnSpPr>
        <p:spPr>
          <a:xfrm flipV="1">
            <a:off x="4384104" y="1694651"/>
            <a:ext cx="763960" cy="798245"/>
          </a:xfrm>
          <a:prstGeom prst="bentConnector3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principle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Favor composition over inheritance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96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 you remember?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Disadvantage of using </a:t>
            </a:r>
            <a:r>
              <a:rPr lang="en-US" altLang="zh-TW" b="1" dirty="0" smtClean="0"/>
              <a:t>Inheritance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Code is duplicate </a:t>
            </a:r>
            <a:r>
              <a:rPr lang="en-US" altLang="zh-TW" dirty="0" err="1" smtClean="0"/>
              <a:t>accoss</a:t>
            </a:r>
            <a:r>
              <a:rPr lang="en-US" altLang="zh-TW" dirty="0" smtClean="0"/>
              <a:t> subclasses</a:t>
            </a:r>
          </a:p>
          <a:p>
            <a:pPr lvl="1"/>
            <a:r>
              <a:rPr lang="en-US" altLang="zh-TW" dirty="0" smtClean="0"/>
              <a:t>Runtime behavior change is difficult</a:t>
            </a:r>
          </a:p>
          <a:p>
            <a:pPr lvl="1"/>
            <a:r>
              <a:rPr lang="en-US" altLang="zh-TW" dirty="0" smtClean="0"/>
              <a:t>We can’t make duck dance</a:t>
            </a:r>
          </a:p>
          <a:p>
            <a:pPr lvl="1"/>
            <a:r>
              <a:rPr lang="en-US" altLang="zh-TW" dirty="0" smtClean="0"/>
              <a:t>Hard to gain knowledge of all duck behaviors</a:t>
            </a:r>
          </a:p>
          <a:p>
            <a:pPr lvl="1"/>
            <a:r>
              <a:rPr lang="en-US" altLang="zh-TW" dirty="0" smtClean="0"/>
              <a:t>Ducks can’t fly and quack at same time</a:t>
            </a:r>
          </a:p>
          <a:p>
            <a:pPr lvl="1"/>
            <a:r>
              <a:rPr lang="en-US" altLang="zh-TW" dirty="0" smtClean="0"/>
              <a:t>Change can unintentionally affect other ducks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45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08720"/>
            <a:ext cx="9045566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8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8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 Case of Portable Monitor 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1556792"/>
            <a:ext cx="4032448" cy="477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But it has some requirement before shipping…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PM:</a:t>
            </a:r>
          </a:p>
          <a:p>
            <a:pPr lvl="1"/>
            <a:r>
              <a:rPr lang="en-US" altLang="zh-TW" dirty="0" smtClean="0"/>
              <a:t>The different type packages must to be different colors.</a:t>
            </a:r>
          </a:p>
          <a:p>
            <a:pPr lvl="1"/>
            <a:r>
              <a:rPr lang="en-US" altLang="zh-TW" dirty="0"/>
              <a:t>The different type packages must to be </a:t>
            </a:r>
            <a:r>
              <a:rPr lang="en-US" altLang="zh-TW" dirty="0" smtClean="0"/>
              <a:t>different directions.</a:t>
            </a:r>
          </a:p>
          <a:p>
            <a:pPr lvl="1"/>
            <a:r>
              <a:rPr lang="en-US" altLang="zh-TW" dirty="0" smtClean="0"/>
              <a:t>The user can switch different type package flow.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561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trying strategy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6"/>
            <a:ext cx="4051945" cy="249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94271"/>
            <a:ext cx="4382839" cy="267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669708"/>
            <a:ext cx="3888431" cy="232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6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The story started from… </a:t>
            </a:r>
            <a:endParaRPr lang="zh-TW" alt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348880"/>
            <a:ext cx="784041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24744"/>
            <a:ext cx="1894707" cy="204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1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Architecture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79" y="1340768"/>
            <a:ext cx="3362325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47291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57" y="1442756"/>
            <a:ext cx="1542155" cy="153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4860032" y="2924944"/>
            <a:ext cx="1368152" cy="9361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3077" idx="2"/>
          </p:cNvCxnSpPr>
          <p:nvPr/>
        </p:nvCxnSpPr>
        <p:spPr>
          <a:xfrm flipH="1" flipV="1">
            <a:off x="6609235" y="2975392"/>
            <a:ext cx="46509" cy="8856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164288" y="2975392"/>
            <a:ext cx="1080120" cy="8856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3563888" y="2708920"/>
            <a:ext cx="2592288" cy="21237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3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New </a:t>
            </a:r>
            <a:r>
              <a:rPr lang="en-US" altLang="zh-TW" sz="2800" dirty="0"/>
              <a:t>r</a:t>
            </a:r>
            <a:r>
              <a:rPr lang="en-US" altLang="zh-TW" sz="2800" dirty="0" smtClean="0"/>
              <a:t>equirement: simulate a flying duck</a:t>
            </a:r>
          </a:p>
          <a:p>
            <a:r>
              <a:rPr lang="en-US" altLang="zh-TW" sz="2800" dirty="0" smtClean="0"/>
              <a:t>So we add a fly function in </a:t>
            </a:r>
            <a:r>
              <a:rPr lang="en-US" altLang="zh-TW" sz="2800" b="1" dirty="0"/>
              <a:t>D</a:t>
            </a:r>
            <a:r>
              <a:rPr lang="en-US" altLang="zh-TW" sz="2800" b="1" dirty="0" smtClean="0"/>
              <a:t>uck</a:t>
            </a:r>
            <a:r>
              <a:rPr lang="en-US" altLang="zh-TW" sz="2800" dirty="0" smtClean="0"/>
              <a:t> class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742776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004048" y="299695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Fly()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直線單箭頭接點 6"/>
          <p:cNvCxnSpPr>
            <a:stCxn id="8" idx="2"/>
            <a:endCxn id="5" idx="3"/>
          </p:cNvCxnSpPr>
          <p:nvPr/>
        </p:nvCxnSpPr>
        <p:spPr>
          <a:xfrm flipH="1">
            <a:off x="5580112" y="2790220"/>
            <a:ext cx="2232248" cy="39139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092280" y="2420888"/>
            <a:ext cx="14401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Add a </a:t>
            </a:r>
            <a:r>
              <a:rPr lang="en-US" altLang="zh-TW" dirty="0" err="1" smtClean="0">
                <a:solidFill>
                  <a:srgbClr val="C00000"/>
                </a:solidFill>
              </a:rPr>
              <a:t>fuction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771800" y="5661248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Fly()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339752" y="5949280"/>
            <a:ext cx="648072" cy="3983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59632" y="6300028"/>
            <a:ext cx="21602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Override the  </a:t>
            </a:r>
            <a:r>
              <a:rPr lang="en-US" altLang="zh-TW" dirty="0" err="1" smtClean="0">
                <a:solidFill>
                  <a:srgbClr val="C00000"/>
                </a:solidFill>
              </a:rPr>
              <a:t>fuction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51378" y="5723964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Fly()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5508104" y="5905387"/>
            <a:ext cx="1440160" cy="4759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691638" y="6319800"/>
            <a:ext cx="212883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Override the </a:t>
            </a:r>
            <a:r>
              <a:rPr lang="en-US" altLang="zh-TW" dirty="0" err="1" smtClean="0">
                <a:solidFill>
                  <a:srgbClr val="C00000"/>
                </a:solidFill>
              </a:rPr>
              <a:t>fuction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Look good, but…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Now we has another requirement, we need a rubber duck</a:t>
            </a:r>
            <a:endParaRPr lang="zh-TW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" y="2570382"/>
            <a:ext cx="7664405" cy="385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936" y="5013176"/>
            <a:ext cx="3857092" cy="165618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427984" y="312119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Fly()</a:t>
            </a:r>
            <a:endParaRPr lang="zh-TW" altLang="en-US" b="1" dirty="0"/>
          </a:p>
        </p:txBody>
      </p:sp>
      <p:cxnSp>
        <p:nvCxnSpPr>
          <p:cNvPr id="8" name="直線單箭頭接點 7"/>
          <p:cNvCxnSpPr>
            <a:stCxn id="9" idx="2"/>
            <a:endCxn id="7" idx="3"/>
          </p:cNvCxnSpPr>
          <p:nvPr/>
        </p:nvCxnSpPr>
        <p:spPr>
          <a:xfrm flipH="1">
            <a:off x="5004048" y="2914464"/>
            <a:ext cx="2232248" cy="391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516216" y="25451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a </a:t>
            </a:r>
            <a:r>
              <a:rPr lang="en-US" altLang="zh-TW" dirty="0" err="1" smtClean="0"/>
              <a:t>fuction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95736" y="564147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Fly()</a:t>
            </a:r>
            <a:endParaRPr lang="zh-TW" altLang="en-US" b="1" dirty="0"/>
          </a:p>
        </p:txBody>
      </p:sp>
      <p:cxnSp>
        <p:nvCxnSpPr>
          <p:cNvPr id="11" name="直線單箭頭接點 10"/>
          <p:cNvCxnSpPr>
            <a:stCxn id="12" idx="0"/>
          </p:cNvCxnSpPr>
          <p:nvPr/>
        </p:nvCxnSpPr>
        <p:spPr>
          <a:xfrm flipV="1">
            <a:off x="1763688" y="5929509"/>
            <a:ext cx="648072" cy="398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3568" y="6327813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Override the  </a:t>
            </a:r>
            <a:r>
              <a:rPr lang="en-US" altLang="zh-TW" dirty="0" err="1" smtClean="0"/>
              <a:t>fuction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75314" y="5713484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Fly()</a:t>
            </a:r>
            <a:endParaRPr lang="zh-TW" altLang="en-US" b="1" dirty="0"/>
          </a:p>
        </p:txBody>
      </p:sp>
      <p:cxnSp>
        <p:nvCxnSpPr>
          <p:cNvPr id="14" name="直線單箭頭接點 13"/>
          <p:cNvCxnSpPr>
            <a:stCxn id="2050" idx="2"/>
          </p:cNvCxnSpPr>
          <p:nvPr/>
        </p:nvCxnSpPr>
        <p:spPr>
          <a:xfrm flipV="1">
            <a:off x="3841555" y="6010808"/>
            <a:ext cx="545242" cy="416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915816" y="6444044"/>
            <a:ext cx="21288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Override the </a:t>
            </a:r>
            <a:r>
              <a:rPr lang="en-US" altLang="zh-TW" dirty="0" err="1" smtClean="0"/>
              <a:t>fuction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102728" y="576047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Fly()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>
            <a:stCxn id="20" idx="2"/>
            <a:endCxn id="18" idx="3"/>
          </p:cNvCxnSpPr>
          <p:nvPr/>
        </p:nvCxnSpPr>
        <p:spPr>
          <a:xfrm flipH="1">
            <a:off x="6678792" y="4784958"/>
            <a:ext cx="674796" cy="1160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958712" y="4077072"/>
            <a:ext cx="278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However, </a:t>
            </a:r>
            <a:br>
              <a:rPr lang="en-US" altLang="zh-TW" sz="2000" b="1" dirty="0" smtClean="0">
                <a:solidFill>
                  <a:srgbClr val="FF0000"/>
                </a:solidFill>
              </a:rPr>
            </a:br>
            <a:r>
              <a:rPr lang="en-US" altLang="zh-TW" sz="2000" b="1" dirty="0" smtClean="0">
                <a:solidFill>
                  <a:srgbClr val="FF0000"/>
                </a:solidFill>
              </a:rPr>
              <a:t>the rubber duck can’t fly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Now we know that…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Disadvantage of using </a:t>
            </a:r>
            <a:r>
              <a:rPr lang="en-US" altLang="zh-TW" b="1" dirty="0" smtClean="0"/>
              <a:t>Inheritance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Code is duplicate </a:t>
            </a:r>
            <a:r>
              <a:rPr lang="en-US" altLang="zh-TW" dirty="0" err="1" smtClean="0"/>
              <a:t>accoss</a:t>
            </a:r>
            <a:r>
              <a:rPr lang="en-US" altLang="zh-TW" dirty="0" smtClean="0"/>
              <a:t> subclasses</a:t>
            </a:r>
          </a:p>
          <a:p>
            <a:pPr lvl="1"/>
            <a:r>
              <a:rPr lang="en-US" altLang="zh-TW" dirty="0" smtClean="0"/>
              <a:t>Runtime behavior change is difficult</a:t>
            </a:r>
          </a:p>
          <a:p>
            <a:pPr lvl="1"/>
            <a:r>
              <a:rPr lang="en-US" altLang="zh-TW" dirty="0" smtClean="0"/>
              <a:t>We can’t make duck dance</a:t>
            </a:r>
          </a:p>
          <a:p>
            <a:pPr lvl="1"/>
            <a:r>
              <a:rPr lang="en-US" altLang="zh-TW" dirty="0" smtClean="0"/>
              <a:t>Hard to gain knowledge of all duck behaviors</a:t>
            </a:r>
          </a:p>
          <a:p>
            <a:pPr lvl="1"/>
            <a:r>
              <a:rPr lang="en-US" altLang="zh-TW" dirty="0" smtClean="0"/>
              <a:t>Ducks can’t fly and quack at same time</a:t>
            </a:r>
          </a:p>
          <a:p>
            <a:pPr lvl="1"/>
            <a:r>
              <a:rPr lang="en-US" altLang="zh-TW" dirty="0" smtClean="0"/>
              <a:t>Change can unintentionally affect other ducks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59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We using </a:t>
            </a:r>
            <a:r>
              <a:rPr lang="en-US" altLang="zh-TW" b="1" dirty="0" smtClean="0"/>
              <a:t>Interface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If we using interface to define every action</a:t>
            </a:r>
          </a:p>
          <a:p>
            <a:r>
              <a:rPr lang="en-US" altLang="zh-TW" sz="2800" dirty="0" smtClean="0"/>
              <a:t>There will be thousands of classes in a program</a:t>
            </a:r>
            <a:endParaRPr lang="zh-TW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58733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3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So, How do you think?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8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Try Strategy 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7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principle 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/>
              <a:buChar char="?"/>
            </a:pPr>
            <a:r>
              <a:rPr lang="en-US" altLang="zh-TW" sz="2800" dirty="0" smtClean="0"/>
              <a:t>Identify the aspects of your application that vary and  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separate them from what stays the same.</a:t>
            </a:r>
          </a:p>
          <a:p>
            <a:r>
              <a:rPr lang="en-US" altLang="zh-TW" sz="2800" dirty="0" smtClean="0"/>
              <a:t>For </a:t>
            </a:r>
            <a:r>
              <a:rPr lang="en-US" altLang="zh-TW" sz="2800" dirty="0" err="1" smtClean="0"/>
              <a:t>eample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50005"/>
              </p:ext>
            </p:extLst>
          </p:nvPr>
        </p:nvGraphicFramePr>
        <p:xfrm>
          <a:off x="611560" y="3284984"/>
          <a:ext cx="8136905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512168"/>
                <a:gridCol w="1656184"/>
                <a:gridCol w="1512168"/>
                <a:gridCol w="1440160"/>
                <a:gridCol w="792089"/>
              </a:tblGrid>
              <a:tr h="13904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MallardDuck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RedheadDuck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RubberDuck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DescoyDuck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Duck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Display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Wingdings 2"/>
                        </a:rPr>
                        <a:t>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sym typeface="Wingdings 2"/>
                        </a:rPr>
                        <a:t>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Wingdings 2"/>
                        </a:rPr>
                        <a:t>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Wingdings 2"/>
                        </a:rPr>
                        <a:t>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Wingdings 2"/>
                        </a:rPr>
                        <a:t>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Fly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Wingdings 2"/>
                        </a:rPr>
                        <a:t>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Wingdings 2"/>
                        </a:rPr>
                        <a:t>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Quack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Wingdings 2"/>
                        </a:rPr>
                        <a:t>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Wingdings 2"/>
                        </a:rPr>
                        <a:t>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Wingdings 2"/>
                        </a:rPr>
                        <a:t>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55576" y="3717032"/>
            <a:ext cx="71287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5576" y="4077072"/>
            <a:ext cx="7128792" cy="7200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肘形接點 7"/>
          <p:cNvCxnSpPr/>
          <p:nvPr/>
        </p:nvCxnSpPr>
        <p:spPr>
          <a:xfrm>
            <a:off x="1907704" y="4797152"/>
            <a:ext cx="1008112" cy="93610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987824" y="5410091"/>
            <a:ext cx="4680520" cy="6463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Take the parts that vary and encapsulate them to extend them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319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2018</TotalTime>
  <Words>395</Words>
  <Application>Microsoft Office PowerPoint</Application>
  <PresentationFormat>如螢幕大小 (4:3)</PresentationFormat>
  <Paragraphs>97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Developer Exchange Group</vt:lpstr>
      <vt:lpstr>Scene</vt:lpstr>
      <vt:lpstr>New requirement</vt:lpstr>
      <vt:lpstr>Look good, but…</vt:lpstr>
      <vt:lpstr>Now we know that…</vt:lpstr>
      <vt:lpstr>If We using Interface?</vt:lpstr>
      <vt:lpstr>So, How do you think?</vt:lpstr>
      <vt:lpstr>Try Strategy Pattern</vt:lpstr>
      <vt:lpstr>Design principle 1 </vt:lpstr>
      <vt:lpstr>More detail…</vt:lpstr>
      <vt:lpstr>Design principle 2(1/2)</vt:lpstr>
      <vt:lpstr>Design principle 2(2/2)</vt:lpstr>
      <vt:lpstr>Design principle 3</vt:lpstr>
      <vt:lpstr>Do you remember?</vt:lpstr>
      <vt:lpstr>PowerPoint 簡報</vt:lpstr>
      <vt:lpstr>More</vt:lpstr>
      <vt:lpstr>A Case of Portable Monitor prototype</vt:lpstr>
      <vt:lpstr>But it has some requirement before shipping… </vt:lpstr>
      <vt:lpstr>Let’s trying strategy pattern</vt:lpstr>
      <vt:lpstr>Design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Exchange Group</dc:title>
  <dc:creator>Apple</dc:creator>
  <cp:lastModifiedBy>Apple</cp:lastModifiedBy>
  <cp:revision>29</cp:revision>
  <dcterms:created xsi:type="dcterms:W3CDTF">2015-01-24T05:20:22Z</dcterms:created>
  <dcterms:modified xsi:type="dcterms:W3CDTF">2015-02-05T14:17:20Z</dcterms:modified>
</cp:coreProperties>
</file>