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5" r:id="rId3"/>
    <p:sldId id="390" r:id="rId4"/>
    <p:sldId id="391" r:id="rId5"/>
    <p:sldId id="397" r:id="rId6"/>
    <p:sldId id="392" r:id="rId7"/>
    <p:sldId id="393" r:id="rId8"/>
    <p:sldId id="394" r:id="rId9"/>
    <p:sldId id="395" r:id="rId10"/>
    <p:sldId id="398" r:id="rId11"/>
    <p:sldId id="399" r:id="rId12"/>
    <p:sldId id="400" r:id="rId13"/>
    <p:sldId id="396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16" y="-7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pPr/>
              <a:t>15/6/25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98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pPr/>
              <a:t>15/6/25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22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pPr/>
              <a:t>15/6/25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06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pPr/>
              <a:t>15/6/25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51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pPr/>
              <a:t>15/6/25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81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pPr/>
              <a:t>15/6/25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32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pPr/>
              <a:t>15/6/25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32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pPr/>
              <a:t>15/6/25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65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pPr/>
              <a:t>15/6/25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pPr/>
              <a:t>15/6/25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07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pPr/>
              <a:t>15/6/25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75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1E8A2-F455-48B6-8441-ECB379DAB0A3}" type="datetimeFigureOut">
              <a:rPr lang="zh-TW" altLang="en-US" smtClean="0"/>
              <a:pPr/>
              <a:t>15/6/25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ECD68-0F7D-464A-90D2-6CC834F596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94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Developer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Exchange Group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深入淺出設計模式</a:t>
            </a:r>
            <a:r>
              <a:rPr lang="en-US" altLang="zh-TW" dirty="0" smtClean="0"/>
              <a:t>#10:</a:t>
            </a:r>
            <a:endParaRPr lang="en-US" altLang="zh-TW" dirty="0"/>
          </a:p>
          <a:p>
            <a:r>
              <a:rPr lang="zh-TW" altLang="en-US" dirty="0" smtClean="0"/>
              <a:t>獨體模式</a:t>
            </a:r>
            <a:endParaRPr lang="en-US" altLang="zh-TW" dirty="0" smtClean="0"/>
          </a:p>
          <a:p>
            <a:r>
              <a:rPr lang="en-US" altLang="zh-TW" dirty="0" smtClean="0"/>
              <a:t>Prepare by Sean Hsieh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64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Use synchronization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000" dirty="0" smtClean="0"/>
              <a:t>But the synchronization is expensive</a:t>
            </a:r>
          </a:p>
          <a:p>
            <a:r>
              <a:rPr kumimoji="1" lang="en-US" altLang="zh-TW" sz="2000" dirty="0" smtClean="0"/>
              <a:t>Any other </a:t>
            </a:r>
            <a:r>
              <a:rPr kumimoji="1" lang="en-US" altLang="zh-TW" sz="2000" dirty="0" smtClean="0"/>
              <a:t>choice</a:t>
            </a:r>
            <a:r>
              <a:rPr kumimoji="1" lang="en-US" altLang="zh-TW" sz="2000" dirty="0" smtClean="0"/>
              <a:t>?</a:t>
            </a:r>
            <a:endParaRPr kumimoji="1"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-1549400" y="1371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2524348"/>
            <a:ext cx="9050798" cy="364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52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Method 1.</a:t>
            </a:r>
            <a:br>
              <a:rPr kumimoji="1" lang="en-US" altLang="zh-TW" dirty="0" smtClean="0"/>
            </a:b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Move to an eagerly created instance rather than a lazily created </a:t>
            </a:r>
            <a:r>
              <a:rPr kumimoji="1" lang="en-US" altLang="zh-TW" sz="2400" dirty="0" smtClean="0"/>
              <a:t>one</a:t>
            </a:r>
          </a:p>
          <a:p>
            <a:pPr lvl="1"/>
            <a:r>
              <a:rPr kumimoji="1" lang="en-US" altLang="zh-TW" sz="2000" dirty="0" smtClean="0"/>
              <a:t>JVM will create the instance before any thread accesses the static unique variable</a:t>
            </a:r>
            <a:endParaRPr kumimoji="1" lang="en-US" altLang="zh-TW" sz="2000" dirty="0"/>
          </a:p>
          <a:p>
            <a:pPr lvl="1"/>
            <a:endParaRPr kumimoji="1"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212976"/>
            <a:ext cx="8311163" cy="20882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384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Method 2.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dirty="0" smtClean="0"/>
              <a:t>Use “double-checked locking” to reduce the use of </a:t>
            </a:r>
            <a:r>
              <a:rPr kumimoji="1" lang="en-US" altLang="zh-TW" sz="2000" dirty="0" smtClean="0"/>
              <a:t>syn</a:t>
            </a:r>
            <a:r>
              <a:rPr kumimoji="1" lang="en-US" altLang="zh-TW" sz="2000" dirty="0" smtClean="0"/>
              <a:t>chronization</a:t>
            </a:r>
            <a:endParaRPr kumimoji="1"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16" y="2132856"/>
            <a:ext cx="74803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5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745102"/>
              </p:ext>
            </p:extLst>
          </p:nvPr>
        </p:nvGraphicFramePr>
        <p:xfrm>
          <a:off x="457200" y="1600200"/>
          <a:ext cx="822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Advantage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solidFill>
                            <a:schemeClr val="tx1"/>
                          </a:solidFill>
                        </a:rPr>
                        <a:t>Disavantage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1.Synchronize</a:t>
                      </a:r>
                      <a:r>
                        <a:rPr lang="en-US" altLang="zh-TW" sz="2400" baseline="0" dirty="0" smtClean="0">
                          <a:solidFill>
                            <a:schemeClr val="tx1"/>
                          </a:solidFill>
                        </a:rPr>
                        <a:t> the </a:t>
                      </a:r>
                      <a:r>
                        <a:rPr lang="en-US" altLang="zh-TW" sz="2400" baseline="0" dirty="0" err="1" smtClean="0">
                          <a:solidFill>
                            <a:schemeClr val="tx1"/>
                          </a:solidFill>
                        </a:rPr>
                        <a:t>getInstance</a:t>
                      </a:r>
                      <a:r>
                        <a:rPr lang="en-US" altLang="zh-TW" sz="24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Guaranteed to work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Performance</a:t>
                      </a:r>
                      <a:r>
                        <a:rPr lang="en-US" altLang="zh-TW" sz="2400" baseline="0" dirty="0" smtClean="0">
                          <a:solidFill>
                            <a:schemeClr val="tx1"/>
                          </a:solidFill>
                        </a:rPr>
                        <a:t> concern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2.Use eager </a:t>
                      </a:r>
                      <a:r>
                        <a:rPr lang="en-US" altLang="zh-TW" sz="2400" dirty="0" err="1" smtClean="0">
                          <a:solidFill>
                            <a:schemeClr val="tx1"/>
                          </a:solidFill>
                        </a:rPr>
                        <a:t>instantialization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Guaranteed to work</a:t>
                      </a:r>
                      <a:endParaRPr lang="zh-TW" alt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Less </a:t>
                      </a:r>
                      <a:r>
                        <a:rPr lang="en-US" altLang="zh-TW" sz="2400" dirty="0" err="1" smtClean="0">
                          <a:solidFill>
                            <a:schemeClr val="tx1"/>
                          </a:solidFill>
                        </a:rPr>
                        <a:t>familar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3.Double-checked</a:t>
                      </a:r>
                      <a:r>
                        <a:rPr lang="en-US" altLang="zh-TW" sz="2400" baseline="0" dirty="0" smtClean="0">
                          <a:solidFill>
                            <a:schemeClr val="tx1"/>
                          </a:solidFill>
                        </a:rPr>
                        <a:t> locking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No performance concern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JVM version concern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4208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Scene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098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Question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214414" y="1571612"/>
            <a:ext cx="2428892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Some object we only need one of it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142976" y="3357562"/>
            <a:ext cx="2428892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Use static variable 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in JAVA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14414" y="5214950"/>
            <a:ext cx="2428892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Classic Singleton  Pattern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2143108" y="2928934"/>
            <a:ext cx="57150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>
            <a:off x="2143108" y="4714884"/>
            <a:ext cx="57150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143372" y="1785926"/>
            <a:ext cx="42862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EX: thread pools, caches, dialog boxes,</a:t>
            </a:r>
          </a:p>
          <a:p>
            <a:r>
              <a:rPr lang="en-US" altLang="zh-TW" dirty="0" smtClean="0"/>
              <a:t>objects that handle </a:t>
            </a:r>
            <a:r>
              <a:rPr lang="en-US" altLang="zh-TW" dirty="0" err="1" smtClean="0"/>
              <a:t>peferences</a:t>
            </a:r>
            <a:r>
              <a:rPr lang="en-US" altLang="zh-TW" dirty="0" smtClean="0"/>
              <a:t> and registry settings, object used for logging …etc  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14810" y="3571876"/>
            <a:ext cx="42862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What if this object is resource intensive and your application never ends up using it?</a:t>
            </a:r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14810" y="5013176"/>
            <a:ext cx="428628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3 Advantage:</a:t>
            </a:r>
            <a:br>
              <a:rPr lang="en-US" altLang="zh-TW" b="1" dirty="0" smtClean="0"/>
            </a:br>
            <a:r>
              <a:rPr lang="en-US" altLang="zh-TW" dirty="0" smtClean="0"/>
              <a:t>  1.Ensure only one object gets created.</a:t>
            </a:r>
          </a:p>
          <a:p>
            <a:r>
              <a:rPr lang="en-US" altLang="zh-TW" dirty="0" smtClean="0"/>
              <a:t>  2.Give a global point to access</a:t>
            </a:r>
          </a:p>
          <a:p>
            <a:r>
              <a:rPr lang="en-US" altLang="zh-TW" dirty="0" smtClean="0"/>
              <a:t>  3.Just like a global variable without   </a:t>
            </a:r>
          </a:p>
          <a:p>
            <a:r>
              <a:rPr lang="en-US" altLang="zh-TW" dirty="0" smtClean="0"/>
              <a:t>     downsides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Classic Singleton Pattern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Key point:</a:t>
            </a:r>
          </a:p>
          <a:p>
            <a:pPr lvl="1"/>
            <a:r>
              <a:rPr lang="en-US" altLang="zh-TW" sz="1600" dirty="0" smtClean="0"/>
              <a:t>1.Have a static variable to our one instance of the class Singleton</a:t>
            </a:r>
          </a:p>
          <a:p>
            <a:pPr lvl="1"/>
            <a:r>
              <a:rPr lang="en-US" altLang="zh-TW" sz="1600" dirty="0" smtClean="0"/>
              <a:t>2.Constructor is declared private only Singleton can instantiate this class</a:t>
            </a:r>
          </a:p>
          <a:p>
            <a:pPr lvl="1"/>
            <a:r>
              <a:rPr lang="en-US" altLang="zh-TW" sz="1600" dirty="0" smtClean="0"/>
              <a:t>3.The </a:t>
            </a:r>
            <a:r>
              <a:rPr lang="en-US" altLang="zh-TW" sz="1600" dirty="0" err="1" smtClean="0"/>
              <a:t>getInstance</a:t>
            </a:r>
            <a:r>
              <a:rPr lang="en-US" altLang="zh-TW" sz="1600" dirty="0" smtClean="0"/>
              <a:t>() method gives us a way to instantiate the class</a:t>
            </a:r>
            <a:endParaRPr lang="zh-TW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243" y="2857496"/>
            <a:ext cx="5164525" cy="39290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2714612" y="4714884"/>
            <a:ext cx="3000396" cy="64294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071934" y="528638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Lazy </a:t>
            </a:r>
            <a:r>
              <a:rPr lang="en-US" altLang="zh-TW" b="1" dirty="0" err="1" smtClean="0">
                <a:solidFill>
                  <a:srgbClr val="C00000"/>
                </a:solidFill>
              </a:rPr>
              <a:t>instanliaze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Define Singleton Pattern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The </a:t>
            </a:r>
            <a:r>
              <a:rPr lang="en-US" altLang="zh-TW" sz="2400" b="1" dirty="0" smtClean="0"/>
              <a:t>Singleton Pattern </a:t>
            </a:r>
            <a:r>
              <a:rPr lang="en-US" altLang="zh-TW" sz="2400" dirty="0" smtClean="0"/>
              <a:t>ensures a class has a only one instance, and provides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global point of access it</a:t>
            </a:r>
          </a:p>
          <a:p>
            <a:pPr lvl="1"/>
            <a:r>
              <a:rPr lang="en-US" altLang="zh-TW" sz="1800" dirty="0" smtClean="0"/>
              <a:t>1.Preventing any other class from creating a new instance on its own</a:t>
            </a:r>
          </a:p>
          <a:p>
            <a:pPr lvl="1"/>
            <a:r>
              <a:rPr lang="en-US" altLang="zh-TW" sz="1800" dirty="0" smtClean="0"/>
              <a:t>2.Providing a global access point to the instance</a:t>
            </a:r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212976"/>
            <a:ext cx="751840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Scene </a:t>
            </a:r>
            <a:br>
              <a:rPr lang="en-US" altLang="zh-TW" dirty="0" smtClean="0"/>
            </a:br>
            <a:r>
              <a:rPr lang="en-US" altLang="zh-TW" dirty="0" smtClean="0"/>
              <a:t>- chocolate boiler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smtClean="0"/>
              <a:t>Is the classic Singleton pattern  perfect enough?</a:t>
            </a:r>
            <a:endParaRPr lang="zh-TW" alt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062444"/>
            <a:ext cx="5572164" cy="47955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Scene </a:t>
            </a:r>
            <a:br>
              <a:rPr lang="en-US" altLang="zh-TW" dirty="0" smtClean="0"/>
            </a:br>
            <a:r>
              <a:rPr lang="en-US" altLang="zh-TW" dirty="0" smtClean="0"/>
              <a:t>- chocolate boiler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smtClean="0"/>
              <a:t>We have 2 threads to execute, what we should consider?</a:t>
            </a:r>
            <a:endParaRPr lang="zh-TW" alt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000240"/>
            <a:ext cx="5858301" cy="43576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Scene </a:t>
            </a:r>
            <a:br>
              <a:rPr lang="en-US" altLang="zh-TW" dirty="0" smtClean="0"/>
            </a:br>
            <a:r>
              <a:rPr lang="en-US" altLang="zh-TW" dirty="0" smtClean="0"/>
              <a:t>- chocolate boiler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smtClean="0"/>
              <a:t>We will have 2 chocolate boiler instances!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285992"/>
            <a:ext cx="5926459" cy="43989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1472" y="27146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We must handle multi-thread program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17101</TotalTime>
  <Words>303</Words>
  <Application>Microsoft Macintosh PowerPoint</Application>
  <PresentationFormat>如螢幕大小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Developer Exchange Group</vt:lpstr>
      <vt:lpstr>Scene</vt:lpstr>
      <vt:lpstr> Question</vt:lpstr>
      <vt:lpstr>Classic Singleton Pattern</vt:lpstr>
      <vt:lpstr>Define Singleton Pattern</vt:lpstr>
      <vt:lpstr>Scene  - chocolate boiler </vt:lpstr>
      <vt:lpstr>Scene  - chocolate boiler </vt:lpstr>
      <vt:lpstr>Scene  - chocolate boiler </vt:lpstr>
      <vt:lpstr>We must handle multi-thread program</vt:lpstr>
      <vt:lpstr>Use synchronization</vt:lpstr>
      <vt:lpstr>Method 1. </vt:lpstr>
      <vt:lpstr>Method 2.</vt:lpstr>
      <vt:lpstr>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Exchange Group</dc:title>
  <dc:creator>Apple</dc:creator>
  <cp:lastModifiedBy>Apple</cp:lastModifiedBy>
  <cp:revision>175</cp:revision>
  <dcterms:created xsi:type="dcterms:W3CDTF">2015-01-24T05:20:22Z</dcterms:created>
  <dcterms:modified xsi:type="dcterms:W3CDTF">2015-06-25T14:18:57Z</dcterms:modified>
</cp:coreProperties>
</file>