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257" r:id="rId4"/>
    <p:sldId id="351" r:id="rId5"/>
    <p:sldId id="352" r:id="rId6"/>
    <p:sldId id="354" r:id="rId7"/>
    <p:sldId id="355" r:id="rId8"/>
    <p:sldId id="353" r:id="rId9"/>
    <p:sldId id="356" r:id="rId10"/>
    <p:sldId id="357" r:id="rId11"/>
    <p:sldId id="368" r:id="rId12"/>
    <p:sldId id="358" r:id="rId13"/>
    <p:sldId id="364" r:id="rId14"/>
    <p:sldId id="365" r:id="rId15"/>
    <p:sldId id="360" r:id="rId16"/>
    <p:sldId id="361" r:id="rId17"/>
    <p:sldId id="370" r:id="rId18"/>
    <p:sldId id="371" r:id="rId19"/>
    <p:sldId id="37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90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8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22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8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32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3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65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7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75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E8A2-F455-48B6-8441-ECB379DAB0A3}" type="datetimeFigureOut">
              <a:rPr lang="zh-TW" altLang="en-US" smtClean="0"/>
              <a:t>15/5/29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CD68-0F7D-464A-90D2-6CC834F59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4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Developer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Exchange Group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深入淺出設計模式</a:t>
            </a:r>
            <a:r>
              <a:rPr lang="en-US" altLang="zh-TW" smtClean="0"/>
              <a:t>#</a:t>
            </a:r>
            <a:r>
              <a:rPr lang="en-US" altLang="zh-TW"/>
              <a:t>8</a:t>
            </a:r>
            <a:r>
              <a:rPr lang="en-US" altLang="zh-TW" smtClean="0"/>
              <a:t>:</a:t>
            </a:r>
            <a:endParaRPr lang="en-US" altLang="zh-TW" dirty="0"/>
          </a:p>
          <a:p>
            <a:r>
              <a:rPr lang="zh-TW" altLang="en-US" dirty="0" smtClean="0"/>
              <a:t>狀態模式</a:t>
            </a:r>
            <a:endParaRPr lang="en-US" altLang="zh-TW" dirty="0" smtClean="0"/>
          </a:p>
          <a:p>
            <a:r>
              <a:rPr lang="en-US" altLang="zh-TW" dirty="0" smtClean="0"/>
              <a:t>Prepare by Sean Hsieh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6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tatus interface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1412776"/>
            <a:ext cx="6616461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3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Implement </a:t>
            </a:r>
            <a:r>
              <a:rPr kumimoji="1" lang="en-US" altLang="zh-TW" dirty="0" smtClean="0"/>
              <a:t>status machine</a:t>
            </a:r>
            <a:br>
              <a:rPr kumimoji="1" lang="en-US" altLang="zh-TW" dirty="0" smtClean="0"/>
            </a:br>
            <a:r>
              <a:rPr kumimoji="1" lang="en-US" altLang="zh-TW" dirty="0" smtClean="0"/>
              <a:t>(After rework)</a:t>
            </a:r>
            <a:endParaRPr kumimoji="1"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84784"/>
            <a:ext cx="5400600" cy="54006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06437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Implement Action </a:t>
            </a:r>
            <a:br>
              <a:rPr kumimoji="1" lang="en-US" altLang="zh-TW" dirty="0" smtClean="0"/>
            </a:br>
            <a:r>
              <a:rPr kumimoji="1" lang="en-US" altLang="zh-TW" dirty="0" smtClean="0"/>
              <a:t>(After rework)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smtClean="0"/>
              <a:t>For example:</a:t>
            </a:r>
            <a:endParaRPr kumimoji="1"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09582"/>
            <a:ext cx="6336704" cy="480614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17025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Implement </a:t>
            </a:r>
            <a:r>
              <a:rPr kumimoji="1" lang="en-US" altLang="zh-TW" dirty="0" smtClean="0"/>
              <a:t>Action</a:t>
            </a:r>
            <a:br>
              <a:rPr kumimoji="1" lang="en-US" altLang="zh-TW" dirty="0" smtClean="0"/>
            </a:br>
            <a:r>
              <a:rPr kumimoji="1" lang="en-US" altLang="zh-TW" dirty="0"/>
              <a:t>(</a:t>
            </a:r>
            <a:r>
              <a:rPr kumimoji="1" lang="en-US" altLang="zh-TW" dirty="0" smtClean="0"/>
              <a:t>Add winner condition)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69" y="1556792"/>
            <a:ext cx="6635023" cy="518457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70876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Implement status </a:t>
            </a:r>
            <a:r>
              <a:rPr kumimoji="1" lang="en-US" altLang="zh-TW" dirty="0" smtClean="0"/>
              <a:t>machine</a:t>
            </a:r>
            <a:br>
              <a:rPr kumimoji="1" lang="en-US" altLang="zh-TW" dirty="0" smtClean="0"/>
            </a:br>
            <a:r>
              <a:rPr kumimoji="1" lang="en-US" altLang="zh-TW" dirty="0"/>
              <a:t>(Add winner condition)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84784"/>
            <a:ext cx="5355844" cy="5255579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27155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Overview 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63" y="1988840"/>
            <a:ext cx="3488073" cy="324036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124744"/>
            <a:ext cx="3391956" cy="2843257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51" y="4077072"/>
            <a:ext cx="4060845" cy="252028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55457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Define State Pattern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b="1" dirty="0" smtClean="0"/>
              <a:t>The state pattern </a:t>
            </a:r>
            <a:r>
              <a:rPr kumimoji="1" lang="en-US" altLang="zh-TW" dirty="0" smtClean="0"/>
              <a:t>allows an object to alter its behavior when its internal changes.</a:t>
            </a:r>
          </a:p>
          <a:p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1.The disadvantage of having state transitions in the state classes in that we create dependencies between status class.</a:t>
            </a:r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 smtClean="0"/>
              <a:t>2.All requests to the states come from the context, clients don’t directly change the state of the context.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88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Operation of state pattern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56996"/>
            <a:ext cx="6118448" cy="48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8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Compare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 Strategy Pattern 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08" y="3573016"/>
            <a:ext cx="5317420" cy="32849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84784"/>
            <a:ext cx="4229348" cy="269012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6734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 location recorder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73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4208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State pattern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8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Status machine</a:t>
            </a:r>
          </a:p>
          <a:p>
            <a:pPr lvl="1"/>
            <a:r>
              <a:rPr lang="en-US" altLang="zh-TW" b="1" dirty="0" smtClean="0"/>
              <a:t>All states need some action to take them to another state.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274316"/>
            <a:ext cx="4680520" cy="34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1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Procedure to </a:t>
            </a:r>
            <a:br>
              <a:rPr kumimoji="1" lang="en-US" altLang="zh-TW" dirty="0" smtClean="0"/>
            </a:br>
            <a:r>
              <a:rPr kumimoji="1" lang="en-US" altLang="zh-TW" dirty="0" smtClean="0"/>
              <a:t>implement status machine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92080" y="1844824"/>
            <a:ext cx="3168352" cy="4104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endParaRPr kumimoji="1" lang="en-US" altLang="zh-TW" sz="3600" dirty="0">
              <a:solidFill>
                <a:schemeClr val="tx1"/>
              </a:solidFill>
            </a:endParaRP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No quarter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Has quarter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Out of Gumballs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Gumball sold</a:t>
            </a:r>
          </a:p>
          <a:p>
            <a:pPr algn="ctr"/>
            <a:endParaRPr kumimoji="1"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844824"/>
            <a:ext cx="3168352" cy="4104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smtClean="0">
                <a:solidFill>
                  <a:schemeClr val="tx1"/>
                </a:solidFill>
              </a:rPr>
              <a:t>Action</a:t>
            </a:r>
          </a:p>
          <a:p>
            <a:pPr algn="ctr"/>
            <a:endParaRPr kumimoji="1" lang="en-US" altLang="zh-TW" sz="3600" dirty="0">
              <a:solidFill>
                <a:schemeClr val="tx1"/>
              </a:solidFill>
            </a:endParaRP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Insert quarter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Eject quarter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Turn crank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Dispense</a:t>
            </a:r>
          </a:p>
          <a:p>
            <a:pPr algn="ctr"/>
            <a:endParaRPr kumimoji="1"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99992" y="357301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smtClean="0"/>
              <a:t>x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8215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implement </a:t>
            </a:r>
            <a:r>
              <a:rPr kumimoji="1" lang="en-US" altLang="zh-TW" dirty="0" smtClean="0"/>
              <a:t>Action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For example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3980"/>
            <a:ext cx="6950720" cy="46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1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Implement status machine</a:t>
            </a:r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69195"/>
            <a:ext cx="6337019" cy="56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9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However…</a:t>
            </a:r>
            <a:br>
              <a:rPr kumimoji="1" lang="en-US" altLang="zh-TW" dirty="0" smtClean="0"/>
            </a:br>
            <a:r>
              <a:rPr kumimoji="1" lang="en-US" altLang="zh-TW" dirty="0" smtClean="0"/>
              <a:t>The new request comes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We were asked to add 1 status 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92080" y="2564904"/>
            <a:ext cx="3168352" cy="4104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sz="3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3600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endParaRPr kumimoji="1" lang="en-US" altLang="zh-TW" sz="3600" dirty="0">
              <a:solidFill>
                <a:schemeClr val="tx1"/>
              </a:solidFill>
            </a:endParaRP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No quarter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Has quarter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Out of Gumballs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Gumball sold</a:t>
            </a:r>
          </a:p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Winner state</a:t>
            </a:r>
          </a:p>
          <a:p>
            <a:endParaRPr kumimoji="1" lang="en-US" altLang="zh-TW" sz="2800" dirty="0" smtClean="0">
              <a:solidFill>
                <a:srgbClr val="800000"/>
              </a:solidFill>
            </a:endParaRPr>
          </a:p>
          <a:p>
            <a:pPr algn="ctr"/>
            <a:endParaRPr kumimoji="1"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2564904"/>
            <a:ext cx="3168352" cy="4104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smtClean="0">
                <a:solidFill>
                  <a:schemeClr val="tx1"/>
                </a:solidFill>
              </a:rPr>
              <a:t>Action</a:t>
            </a:r>
          </a:p>
          <a:p>
            <a:pPr algn="ctr"/>
            <a:endParaRPr kumimoji="1" lang="en-US" altLang="zh-TW" sz="3600" dirty="0">
              <a:solidFill>
                <a:schemeClr val="tx1"/>
              </a:solidFill>
            </a:endParaRP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Insert quarter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Eject quarter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Turn crank</a:t>
            </a:r>
          </a:p>
          <a:p>
            <a:r>
              <a:rPr kumimoji="1" lang="en-US" altLang="zh-TW" sz="2800" dirty="0" smtClean="0">
                <a:solidFill>
                  <a:srgbClr val="800000"/>
                </a:solidFill>
              </a:rPr>
              <a:t>Dispense</a:t>
            </a:r>
          </a:p>
          <a:p>
            <a:pPr algn="ctr"/>
            <a:endParaRPr kumimoji="1"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99992" y="4305290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smtClean="0"/>
              <a:t>x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5955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What’s wrong?</a:t>
            </a:r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3528392" cy="4714532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72000" y="1556792"/>
            <a:ext cx="4114800" cy="4569371"/>
          </a:xfrm>
        </p:spPr>
        <p:txBody>
          <a:bodyPr>
            <a:normAutofit/>
          </a:bodyPr>
          <a:lstStyle/>
          <a:p>
            <a:r>
              <a:rPr kumimoji="1" lang="en-US" altLang="zh-TW" sz="2400" dirty="0" smtClean="0"/>
              <a:t>1.The code isn’t adhering to the Open Closed Principle.</a:t>
            </a:r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2.We haven’t encapsulated anything that varies here.</a:t>
            </a:r>
          </a:p>
          <a:p>
            <a:endParaRPr kumimoji="1" lang="en-US" altLang="zh-TW" sz="2400" dirty="0" smtClean="0"/>
          </a:p>
          <a:p>
            <a:r>
              <a:rPr kumimoji="1" lang="en-US" altLang="zh-TW" sz="2400" dirty="0" smtClean="0"/>
              <a:t>3.Further additions additions are likely to cause bugs in working code.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698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ework the status machine  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556792"/>
            <a:ext cx="1872208" cy="24482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000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endParaRPr kumimoji="1" lang="en-US" altLang="zh-TW" sz="2000" dirty="0">
              <a:solidFill>
                <a:schemeClr val="tx1"/>
              </a:solidFill>
            </a:endParaRPr>
          </a:p>
          <a:p>
            <a:r>
              <a:rPr kumimoji="1" lang="en-US" altLang="zh-TW" sz="2000" dirty="0" smtClean="0">
                <a:solidFill>
                  <a:srgbClr val="800000"/>
                </a:solidFill>
              </a:rPr>
              <a:t>No quarter</a:t>
            </a:r>
          </a:p>
          <a:p>
            <a:r>
              <a:rPr kumimoji="1" lang="en-US" altLang="zh-TW" sz="2000" dirty="0" smtClean="0">
                <a:solidFill>
                  <a:srgbClr val="800000"/>
                </a:solidFill>
              </a:rPr>
              <a:t>Has quarter</a:t>
            </a:r>
          </a:p>
          <a:p>
            <a:r>
              <a:rPr kumimoji="1" lang="en-US" altLang="zh-TW" sz="2000" dirty="0" smtClean="0">
                <a:solidFill>
                  <a:srgbClr val="800000"/>
                </a:solidFill>
              </a:rPr>
              <a:t>Out of Gumballs</a:t>
            </a:r>
          </a:p>
          <a:p>
            <a:r>
              <a:rPr kumimoji="1" lang="en-US" altLang="zh-TW" sz="2000" dirty="0" smtClean="0">
                <a:solidFill>
                  <a:srgbClr val="800000"/>
                </a:solidFill>
              </a:rPr>
              <a:t>Gumball sold</a:t>
            </a:r>
          </a:p>
          <a:p>
            <a:r>
              <a:rPr kumimoji="1" lang="en-US" altLang="zh-TW" sz="2000" dirty="0" smtClean="0">
                <a:solidFill>
                  <a:srgbClr val="800000"/>
                </a:solidFill>
              </a:rPr>
              <a:t>Winner status</a:t>
            </a:r>
          </a:p>
          <a:p>
            <a:pPr algn="ctr"/>
            <a:endParaRPr kumimoji="1"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824" y="1556792"/>
            <a:ext cx="1872208" cy="23762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 smtClean="0">
                <a:solidFill>
                  <a:schemeClr val="tx1"/>
                </a:solidFill>
              </a:rPr>
              <a:t>Action</a:t>
            </a:r>
          </a:p>
          <a:p>
            <a:pPr algn="ctr"/>
            <a:endParaRPr kumimoji="1" lang="en-US" altLang="zh-TW" sz="2000" dirty="0">
              <a:solidFill>
                <a:schemeClr val="tx1"/>
              </a:solidFill>
            </a:endParaRPr>
          </a:p>
          <a:p>
            <a:r>
              <a:rPr kumimoji="1" lang="en-US" altLang="zh-TW" sz="2000" dirty="0" smtClean="0">
                <a:solidFill>
                  <a:srgbClr val="800000"/>
                </a:solidFill>
              </a:rPr>
              <a:t>Insert quarter</a:t>
            </a:r>
          </a:p>
          <a:p>
            <a:r>
              <a:rPr kumimoji="1" lang="en-US" altLang="zh-TW" sz="2000" dirty="0" smtClean="0">
                <a:solidFill>
                  <a:srgbClr val="800000"/>
                </a:solidFill>
              </a:rPr>
              <a:t>Eject quarter</a:t>
            </a:r>
          </a:p>
          <a:p>
            <a:r>
              <a:rPr kumimoji="1" lang="en-US" altLang="zh-TW" sz="2000" dirty="0" smtClean="0">
                <a:solidFill>
                  <a:srgbClr val="800000"/>
                </a:solidFill>
              </a:rPr>
              <a:t>Turn crank</a:t>
            </a:r>
          </a:p>
          <a:p>
            <a:r>
              <a:rPr kumimoji="1" lang="en-US" altLang="zh-TW" sz="2000" dirty="0" smtClean="0">
                <a:solidFill>
                  <a:srgbClr val="800000"/>
                </a:solidFill>
              </a:rPr>
              <a:t>Dispense</a:t>
            </a:r>
          </a:p>
          <a:p>
            <a:pPr algn="ctr"/>
            <a:endParaRPr kumimoji="1"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23728" y="249289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smtClean="0"/>
              <a:t>x</a:t>
            </a:r>
            <a:endParaRPr kumimoji="1" lang="zh-TW" altLang="en-US" sz="4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4005064"/>
            <a:ext cx="5699193" cy="2304256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91981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12394</TotalTime>
  <Words>244</Words>
  <Application>Microsoft Macintosh PowerPoint</Application>
  <PresentationFormat>如螢幕大小 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Developer Exchange Group</vt:lpstr>
      <vt:lpstr>State pattern</vt:lpstr>
      <vt:lpstr>Scene</vt:lpstr>
      <vt:lpstr>Procedure to  implement status machine</vt:lpstr>
      <vt:lpstr>implement Action</vt:lpstr>
      <vt:lpstr>Implement status machine</vt:lpstr>
      <vt:lpstr>However… The new request comes</vt:lpstr>
      <vt:lpstr>What’s wrong?</vt:lpstr>
      <vt:lpstr>Rework the status machine  </vt:lpstr>
      <vt:lpstr>Status interface </vt:lpstr>
      <vt:lpstr>Implement status machine (After rework)</vt:lpstr>
      <vt:lpstr>Implement Action  (After rework)</vt:lpstr>
      <vt:lpstr>Implement Action (Add winner condition)</vt:lpstr>
      <vt:lpstr>Implement status machine (Add winner condition)</vt:lpstr>
      <vt:lpstr>Overview </vt:lpstr>
      <vt:lpstr>Define State Pattern</vt:lpstr>
      <vt:lpstr>Operation of state pattern</vt:lpstr>
      <vt:lpstr>Compare with Strategy Pattern  </vt:lpstr>
      <vt:lpstr>More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Exchange Group</dc:title>
  <dc:creator>Apple</dc:creator>
  <cp:lastModifiedBy>Apple</cp:lastModifiedBy>
  <cp:revision>133</cp:revision>
  <dcterms:created xsi:type="dcterms:W3CDTF">2015-01-24T05:20:22Z</dcterms:created>
  <dcterms:modified xsi:type="dcterms:W3CDTF">2015-05-31T13:58:41Z</dcterms:modified>
</cp:coreProperties>
</file>