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5" r:id="rId3"/>
    <p:sldId id="257" r:id="rId4"/>
    <p:sldId id="373" r:id="rId5"/>
    <p:sldId id="374" r:id="rId6"/>
    <p:sldId id="331" r:id="rId7"/>
    <p:sldId id="389" r:id="rId8"/>
    <p:sldId id="376" r:id="rId9"/>
    <p:sldId id="377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7" r:id="rId18"/>
    <p:sldId id="388" r:id="rId19"/>
    <p:sldId id="372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1520" y="-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15/6/12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98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15/6/12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22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15/6/12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06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15/6/12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51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15/6/12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81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15/6/12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32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15/6/12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32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15/6/12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65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15/6/12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15/6/12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07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15/6/12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75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1E8A2-F455-48B6-8441-ECB379DAB0A3}" type="datetimeFigureOut">
              <a:rPr lang="zh-TW" altLang="en-US" smtClean="0"/>
              <a:t>15/6/12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94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Developer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Exchange Group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深入淺出設計模式</a:t>
            </a:r>
            <a:r>
              <a:rPr lang="en-US" altLang="zh-TW" dirty="0" smtClean="0"/>
              <a:t>#9:</a:t>
            </a:r>
            <a:endParaRPr lang="en-US" altLang="zh-TW" dirty="0"/>
          </a:p>
          <a:p>
            <a:r>
              <a:rPr lang="zh-TW" altLang="en-US" dirty="0" smtClean="0"/>
              <a:t>命令模式</a:t>
            </a:r>
            <a:endParaRPr lang="en-US" altLang="zh-TW" dirty="0" smtClean="0"/>
          </a:p>
          <a:p>
            <a:r>
              <a:rPr lang="en-US" altLang="zh-TW" dirty="0" smtClean="0"/>
              <a:t>Prepare by Sean Hsieh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6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How to use command pattern?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Command object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32856"/>
            <a:ext cx="6120680" cy="18417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149080"/>
            <a:ext cx="6840760" cy="255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9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How to use command pattern?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Reciever</a:t>
            </a: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7" y="2132856"/>
            <a:ext cx="692198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3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How to use command pattern?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Client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32856"/>
            <a:ext cx="5112568" cy="10265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212976"/>
            <a:ext cx="3960440" cy="14337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646622"/>
            <a:ext cx="6048672" cy="2945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4941168"/>
            <a:ext cx="3744416" cy="2265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9100" y="3136900"/>
            <a:ext cx="685800" cy="5715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9100" y="3136900"/>
            <a:ext cx="685800" cy="5715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8300" y="3136900"/>
            <a:ext cx="774700" cy="5842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8300" y="3136900"/>
            <a:ext cx="7747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4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There are no dumb questions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TW" dirty="0" smtClean="0"/>
              <a:t>1.Why can’t the command object implement the details of execute method?</a:t>
            </a:r>
          </a:p>
          <a:p>
            <a:pPr lvl="1"/>
            <a:r>
              <a:rPr kumimoji="1" lang="en-US" altLang="zh-TW" dirty="0" smtClean="0"/>
              <a:t>You’ll no longer have the same level of decoupling between the </a:t>
            </a:r>
            <a:r>
              <a:rPr kumimoji="1" lang="en-US" altLang="zh-TW" b="1" dirty="0" smtClean="0">
                <a:solidFill>
                  <a:srgbClr val="000000"/>
                </a:solidFill>
              </a:rPr>
              <a:t>invoker</a:t>
            </a:r>
            <a:r>
              <a:rPr kumimoji="1" lang="en-US" altLang="zh-TW" dirty="0" smtClean="0"/>
              <a:t> and </a:t>
            </a:r>
            <a:r>
              <a:rPr kumimoji="1" lang="en-US" altLang="zh-TW" b="1" dirty="0" err="1" smtClean="0"/>
              <a:t>reciever</a:t>
            </a:r>
            <a:r>
              <a:rPr kumimoji="1" lang="en-US" altLang="zh-TW" b="1" dirty="0" smtClean="0"/>
              <a:t>.</a:t>
            </a:r>
          </a:p>
          <a:p>
            <a:pPr lvl="1"/>
            <a:r>
              <a:rPr kumimoji="1" lang="en-US" altLang="zh-TW" dirty="0" smtClean="0"/>
              <a:t>You’ll be unable to parameterize your commands with receivers.</a:t>
            </a:r>
          </a:p>
          <a:p>
            <a:pPr lvl="1"/>
            <a:endParaRPr kumimoji="1" lang="en-US" altLang="zh-TW" b="1" dirty="0" smtClean="0"/>
          </a:p>
          <a:p>
            <a:r>
              <a:rPr kumimoji="1" lang="en-US" altLang="zh-TW" dirty="0" smtClean="0"/>
              <a:t>2.How can I implement a history of undo operations?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3.Could I put the calls to execute the other commands in execute method?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4217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Undo operation in command object</a:t>
            </a:r>
            <a:endParaRPr kumimoji="1"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7581900" cy="47117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-1718235" y="43927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194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 macro command(1/2)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834020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25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 macro command(2/2)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29358"/>
            <a:ext cx="6912768" cy="204121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3417591"/>
            <a:ext cx="6698659" cy="115212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353695"/>
            <a:ext cx="7178974" cy="72008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99" y="4857751"/>
            <a:ext cx="4896545" cy="116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07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Queuing request 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208294"/>
            <a:ext cx="6264696" cy="564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57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Logging request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1340768"/>
            <a:ext cx="7874147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96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Scheduler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7734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4208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Scene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098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Scene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Remote controller</a:t>
            </a:r>
          </a:p>
          <a:p>
            <a:pPr lvl="1"/>
            <a:r>
              <a:rPr lang="en-US" altLang="zh-TW" b="1" dirty="0" smtClean="0"/>
              <a:t>Many specific vendor waiting to be added.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294" y="4149080"/>
            <a:ext cx="3188210" cy="26642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03420"/>
            <a:ext cx="4896544" cy="39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10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What’s the problem?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We can expect more vendor classes in the future with just as diverse methods</a:t>
            </a:r>
          </a:p>
          <a:p>
            <a:pPr lvl="1"/>
            <a:r>
              <a:rPr kumimoji="1" lang="en-US" altLang="zh-TW" dirty="0" smtClean="0"/>
              <a:t>Whenever a new vendor class comes out, we’d have to go and modify the code, potentially creating bugs and more works for ourselves.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1403648" y="4221088"/>
            <a:ext cx="1296144" cy="864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solidFill>
                  <a:srgbClr val="000000"/>
                </a:solidFill>
              </a:rPr>
              <a:t>Button 1</a:t>
            </a:r>
            <a:endParaRPr kumimoji="1"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475656" y="5517232"/>
            <a:ext cx="1296144" cy="864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rgbClr val="000000"/>
                </a:solidFill>
              </a:rPr>
              <a:t>Button 2</a:t>
            </a:r>
            <a:endParaRPr kumimoji="1"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220072" y="4149080"/>
            <a:ext cx="1296144" cy="1080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solidFill>
                  <a:schemeClr val="tx1"/>
                </a:solidFill>
              </a:rPr>
              <a:t>Light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148064" y="5445224"/>
            <a:ext cx="1296144" cy="1080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solidFill>
                  <a:srgbClr val="000000"/>
                </a:solidFill>
              </a:rPr>
              <a:t>TV</a:t>
            </a:r>
            <a:endParaRPr kumimoji="1" lang="zh-TW" altLang="en-US" sz="2400" dirty="0">
              <a:solidFill>
                <a:srgbClr val="000000"/>
              </a:solidFill>
            </a:endParaRPr>
          </a:p>
        </p:txBody>
      </p:sp>
      <p:cxnSp>
        <p:nvCxnSpPr>
          <p:cNvPr id="10" name="直線箭頭接點 9"/>
          <p:cNvCxnSpPr>
            <a:stCxn id="4" idx="3"/>
            <a:endCxn id="6" idx="2"/>
          </p:cNvCxnSpPr>
          <p:nvPr/>
        </p:nvCxnSpPr>
        <p:spPr>
          <a:xfrm>
            <a:off x="2699792" y="4653136"/>
            <a:ext cx="2520280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/>
          <p:cNvCxnSpPr>
            <a:stCxn id="5" idx="3"/>
            <a:endCxn id="8" idx="2"/>
          </p:cNvCxnSpPr>
          <p:nvPr/>
        </p:nvCxnSpPr>
        <p:spPr>
          <a:xfrm>
            <a:off x="2771800" y="5949280"/>
            <a:ext cx="2376264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491880" y="4293096"/>
            <a:ext cx="792088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 smtClean="0"/>
              <a:t>on()</a:t>
            </a:r>
            <a:endParaRPr kumimoji="1" lang="zh-TW" altLang="en-US" sz="1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47864" y="5589240"/>
            <a:ext cx="792088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 smtClean="0"/>
              <a:t>on()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2010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1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The strategy 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solve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problem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Separation</a:t>
            </a:r>
          </a:p>
          <a:p>
            <a:pPr lvl="1"/>
            <a:r>
              <a:rPr kumimoji="1" lang="en-US" altLang="zh-TW" dirty="0" smtClean="0"/>
              <a:t>1.The remote should know how to interpret button press and make requests.</a:t>
            </a:r>
          </a:p>
          <a:p>
            <a:pPr lvl="1"/>
            <a:r>
              <a:rPr kumimoji="1" lang="en-US" altLang="zh-TW" dirty="0" smtClean="0"/>
              <a:t>2.The</a:t>
            </a:r>
            <a:r>
              <a:rPr kumimoji="1" lang="en-US" altLang="zh-TW" dirty="0"/>
              <a:t> remote </a:t>
            </a:r>
            <a:r>
              <a:rPr kumimoji="1" lang="en-US" altLang="zh-TW" dirty="0" smtClean="0"/>
              <a:t>shouldn’t </a:t>
            </a:r>
            <a:r>
              <a:rPr kumimoji="1" lang="en-US" altLang="zh-TW" dirty="0"/>
              <a:t>know </a:t>
            </a:r>
            <a:r>
              <a:rPr kumimoji="1" lang="en-US" altLang="zh-TW" dirty="0" smtClean="0"/>
              <a:t>a lot about the specifics of the vendors classes.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107504" y="5157192"/>
            <a:ext cx="1584176" cy="864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solidFill>
                  <a:srgbClr val="000000"/>
                </a:solidFill>
              </a:rPr>
              <a:t>Button 1</a:t>
            </a:r>
          </a:p>
          <a:p>
            <a:pPr algn="ctr"/>
            <a:r>
              <a:rPr kumimoji="1" lang="en-US" altLang="zh-TW" sz="2400" dirty="0" smtClean="0">
                <a:solidFill>
                  <a:srgbClr val="000000"/>
                </a:solidFill>
              </a:rPr>
              <a:t>(Client)</a:t>
            </a:r>
            <a:endParaRPr kumimoji="1" lang="zh-TW" altLang="en-US" sz="2400" dirty="0">
              <a:solidFill>
                <a:srgbClr val="000000"/>
              </a:solidFill>
            </a:endParaRPr>
          </a:p>
        </p:txBody>
      </p:sp>
      <p:cxnSp>
        <p:nvCxnSpPr>
          <p:cNvPr id="7" name="直線箭頭接點 6"/>
          <p:cNvCxnSpPr>
            <a:stCxn id="5" idx="3"/>
            <a:endCxn id="9" idx="1"/>
          </p:cNvCxnSpPr>
          <p:nvPr/>
        </p:nvCxnSpPr>
        <p:spPr>
          <a:xfrm>
            <a:off x="1691680" y="558924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6660232" y="5157192"/>
            <a:ext cx="2160240" cy="13681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solidFill>
                  <a:schemeClr val="tx1"/>
                </a:solidFill>
              </a:rPr>
              <a:t>Light</a:t>
            </a:r>
          </a:p>
          <a:p>
            <a:pPr algn="ctr"/>
            <a:r>
              <a:rPr kumimoji="1" lang="en-US" altLang="zh-TW" sz="2400" dirty="0" smtClean="0">
                <a:solidFill>
                  <a:schemeClr val="tx1"/>
                </a:solidFill>
              </a:rPr>
              <a:t>(</a:t>
            </a:r>
            <a:r>
              <a:rPr kumimoji="1" lang="en-US" altLang="zh-TW" sz="2400" dirty="0" err="1">
                <a:solidFill>
                  <a:srgbClr val="000000"/>
                </a:solidFill>
              </a:rPr>
              <a:t>Reciever</a:t>
            </a:r>
            <a:r>
              <a:rPr kumimoji="1" lang="en-US" altLang="zh-TW" sz="2400" dirty="0" smtClean="0">
                <a:solidFill>
                  <a:schemeClr val="tx1"/>
                </a:solidFill>
              </a:rPr>
              <a:t>)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2483768" y="5157192"/>
            <a:ext cx="1656184" cy="864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solidFill>
                  <a:srgbClr val="000000"/>
                </a:solidFill>
              </a:rPr>
              <a:t>Invoker</a:t>
            </a:r>
          </a:p>
          <a:p>
            <a:pPr algn="ctr"/>
            <a:r>
              <a:rPr kumimoji="1" lang="en-US" altLang="zh-TW" sz="2400" dirty="0" smtClean="0">
                <a:solidFill>
                  <a:srgbClr val="000000"/>
                </a:solidFill>
              </a:rPr>
              <a:t>object</a:t>
            </a:r>
            <a:endParaRPr kumimoji="1"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220072" y="4221088"/>
            <a:ext cx="1656184" cy="864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solidFill>
                  <a:srgbClr val="000000"/>
                </a:solidFill>
              </a:rPr>
              <a:t>Command</a:t>
            </a:r>
          </a:p>
          <a:p>
            <a:pPr algn="ctr"/>
            <a:r>
              <a:rPr kumimoji="1" lang="en-US" altLang="zh-TW" sz="2400" dirty="0" smtClean="0">
                <a:solidFill>
                  <a:srgbClr val="000000"/>
                </a:solidFill>
              </a:rPr>
              <a:t>object</a:t>
            </a:r>
            <a:endParaRPr kumimoji="1" lang="zh-TW" altLang="en-US" sz="2400" dirty="0">
              <a:solidFill>
                <a:srgbClr val="000000"/>
              </a:solidFill>
            </a:endParaRPr>
          </a:p>
        </p:txBody>
      </p:sp>
      <p:cxnSp>
        <p:nvCxnSpPr>
          <p:cNvPr id="16" name="直線箭頭接點 15"/>
          <p:cNvCxnSpPr>
            <a:stCxn id="9" idx="3"/>
            <a:endCxn id="14" idx="1"/>
          </p:cNvCxnSpPr>
          <p:nvPr/>
        </p:nvCxnSpPr>
        <p:spPr>
          <a:xfrm flipV="1">
            <a:off x="4139952" y="4653136"/>
            <a:ext cx="1080120" cy="93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>
            <a:stCxn id="14" idx="3"/>
            <a:endCxn id="8" idx="0"/>
          </p:cNvCxnSpPr>
          <p:nvPr/>
        </p:nvCxnSpPr>
        <p:spPr>
          <a:xfrm>
            <a:off x="6876256" y="4653136"/>
            <a:ext cx="864096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763688" y="5229200"/>
            <a:ext cx="720080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 smtClean="0"/>
              <a:t>Action()</a:t>
            </a:r>
            <a:endParaRPr kumimoji="1" lang="zh-TW" altLang="en-US" sz="1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707904" y="4581128"/>
            <a:ext cx="1224136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 err="1" smtClean="0"/>
              <a:t>SetCommand</a:t>
            </a:r>
            <a:r>
              <a:rPr kumimoji="1" lang="en-US" altLang="zh-TW" sz="1200" dirty="0" smtClean="0"/>
              <a:t>()</a:t>
            </a:r>
            <a:endParaRPr kumimoji="1"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0" y="5373216"/>
            <a:ext cx="792088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 smtClean="0"/>
              <a:t>execute()</a:t>
            </a:r>
            <a:endParaRPr kumimoji="1" lang="zh-TW" altLang="en-US" sz="1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08304" y="4437112"/>
            <a:ext cx="792088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 smtClean="0"/>
              <a:t>on()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26774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4208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Command pattern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88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What is command object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Definition</a:t>
            </a:r>
          </a:p>
          <a:p>
            <a:pPr lvl="1"/>
            <a:r>
              <a:rPr kumimoji="1" lang="en-US" altLang="zh-TW" dirty="0" smtClean="0"/>
              <a:t>Encapsulates a request as an object</a:t>
            </a:r>
          </a:p>
          <a:p>
            <a:pPr lvl="1"/>
            <a:r>
              <a:rPr kumimoji="1" lang="en-US" altLang="zh-TW" dirty="0" smtClean="0"/>
              <a:t>Letting you parameterize other objects with different requests, queue or log requests, and support undoable operations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7193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12776"/>
            <a:ext cx="6100765" cy="544522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to use command pattern?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Concept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814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20" y="1873637"/>
            <a:ext cx="6516464" cy="493973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to </a:t>
            </a:r>
            <a:r>
              <a:rPr kumimoji="1" lang="en-US" altLang="zh-TW" dirty="0"/>
              <a:t>use command pattern</a:t>
            </a:r>
            <a:r>
              <a:rPr kumimoji="1" lang="en-US" altLang="zh-TW" dirty="0" smtClean="0"/>
              <a:t>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Class diagram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844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14506</TotalTime>
  <Words>314</Words>
  <Application>Microsoft Macintosh PowerPoint</Application>
  <PresentationFormat>如螢幕大小 (4:3)</PresentationFormat>
  <Paragraphs>63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Developer Exchange Group</vt:lpstr>
      <vt:lpstr>Scene</vt:lpstr>
      <vt:lpstr>Scene</vt:lpstr>
      <vt:lpstr>What’s the problem?</vt:lpstr>
      <vt:lpstr>The strategy to solve the problem </vt:lpstr>
      <vt:lpstr>Command pattern</vt:lpstr>
      <vt:lpstr>What is command object</vt:lpstr>
      <vt:lpstr>How to use command pattern?</vt:lpstr>
      <vt:lpstr>How to use command pattern?</vt:lpstr>
      <vt:lpstr>How to use command pattern?</vt:lpstr>
      <vt:lpstr>How to use command pattern?</vt:lpstr>
      <vt:lpstr>How to use command pattern?</vt:lpstr>
      <vt:lpstr>There are no dumb questions</vt:lpstr>
      <vt:lpstr>Undo operation in command object</vt:lpstr>
      <vt:lpstr>Using macro command(1/2)</vt:lpstr>
      <vt:lpstr>Using macro command(2/2)</vt:lpstr>
      <vt:lpstr>Queuing request </vt:lpstr>
      <vt:lpstr>Logging request</vt:lpstr>
      <vt:lpstr>More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Exchange Group</dc:title>
  <dc:creator>Apple</dc:creator>
  <cp:lastModifiedBy>Apple</cp:lastModifiedBy>
  <cp:revision>157</cp:revision>
  <dcterms:created xsi:type="dcterms:W3CDTF">2015-01-24T05:20:22Z</dcterms:created>
  <dcterms:modified xsi:type="dcterms:W3CDTF">2015-06-12T10:11:58Z</dcterms:modified>
</cp:coreProperties>
</file>