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4572000" cy="4572000"/>
  <p:notesSz cx="6858000" cy="9144000"/>
  <p:defaultTextStyle>
    <a:defPPr>
      <a:defRPr lang="en-US"/>
    </a:defPPr>
    <a:lvl1pPr marL="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1pPr>
    <a:lvl2pPr marL="26124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2pPr>
    <a:lvl3pPr marL="522488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3pPr>
    <a:lvl4pPr marL="783732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4pPr>
    <a:lvl5pPr marL="1044976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5pPr>
    <a:lvl6pPr marL="1306220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1567464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1828709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2089953" algn="l" defTabSz="261244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2136" y="-96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12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24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37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449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674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287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899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AFDA-8042-8A49-BE66-7F811D9F949E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F941-F9B1-E44B-812B-38CF9BE56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343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AFDA-8042-8A49-BE66-7F811D9F949E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F941-F9B1-E44B-812B-38CF9BE56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34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57350" y="121709"/>
            <a:ext cx="514350" cy="260138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" y="121709"/>
            <a:ext cx="1466850" cy="260138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AFDA-8042-8A49-BE66-7F811D9F949E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F941-F9B1-E44B-812B-38CF9BE56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282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AFDA-8042-8A49-BE66-7F811D9F949E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F941-F9B1-E44B-812B-38CF9BE56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475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7" y="2937934"/>
            <a:ext cx="3886200" cy="908050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7" y="1937809"/>
            <a:ext cx="3886200" cy="1000125"/>
          </a:xfrm>
        </p:spPr>
        <p:txBody>
          <a:bodyPr anchor="b"/>
          <a:lstStyle>
            <a:lvl1pPr marL="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1pPr>
            <a:lvl2pPr marL="261244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2pPr>
            <a:lvl3pPr marL="52248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3732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44976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06220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6746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28709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089953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AFDA-8042-8A49-BE66-7F811D9F949E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F941-F9B1-E44B-812B-38CF9BE56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91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" y="711200"/>
            <a:ext cx="990600" cy="20118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81100" y="711200"/>
            <a:ext cx="990600" cy="2011892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AFDA-8042-8A49-BE66-7F811D9F949E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F941-F9B1-E44B-812B-38CF9BE56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067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3" y="1023409"/>
            <a:ext cx="2020888" cy="42650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1244" indent="0">
              <a:buNone/>
              <a:defRPr sz="1100" b="1"/>
            </a:lvl2pPr>
            <a:lvl3pPr marL="522488" indent="0">
              <a:buNone/>
              <a:defRPr sz="1000" b="1"/>
            </a:lvl3pPr>
            <a:lvl4pPr marL="783732" indent="0">
              <a:buNone/>
              <a:defRPr sz="900" b="1"/>
            </a:lvl4pPr>
            <a:lvl5pPr marL="1044976" indent="0">
              <a:buNone/>
              <a:defRPr sz="900" b="1"/>
            </a:lvl5pPr>
            <a:lvl6pPr marL="1306220" indent="0">
              <a:buNone/>
              <a:defRPr sz="900" b="1"/>
            </a:lvl6pPr>
            <a:lvl7pPr marL="1567464" indent="0">
              <a:buNone/>
              <a:defRPr sz="900" b="1"/>
            </a:lvl7pPr>
            <a:lvl8pPr marL="1828709" indent="0">
              <a:buNone/>
              <a:defRPr sz="900" b="1"/>
            </a:lvl8pPr>
            <a:lvl9pPr marL="2089953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3" y="1449917"/>
            <a:ext cx="2020888" cy="2634192"/>
          </a:xfrm>
        </p:spPr>
        <p:txBody>
          <a:bodyPr/>
          <a:lstStyle>
            <a:lvl1pPr>
              <a:defRPr sz="1400"/>
            </a:lvl1pPr>
            <a:lvl2pPr>
              <a:defRPr sz="11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AFDA-8042-8A49-BE66-7F811D9F949E}" type="datetimeFigureOut">
              <a:rPr lang="en-US" smtClean="0"/>
              <a:t>9/3/15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F941-F9B1-E44B-812B-38CF9BE56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068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AFDA-8042-8A49-BE66-7F811D9F949E}" type="datetimeFigureOut">
              <a:rPr lang="en-US" smtClean="0"/>
              <a:t>9/3/15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F941-F9B1-E44B-812B-38CF9BE56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3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AFDA-8042-8A49-BE66-7F811D9F949E}" type="datetimeFigureOut">
              <a:rPr lang="en-US" smtClean="0"/>
              <a:t>9/3/15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F941-F9B1-E44B-812B-38CF9BE56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236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2033"/>
            <a:ext cx="1504157" cy="774700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0" y="956734"/>
            <a:ext cx="1504157" cy="312737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AFDA-8042-8A49-BE66-7F811D9F949E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F941-F9B1-E44B-812B-38CF9BE56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099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5"/>
          </a:xfrm>
        </p:spPr>
        <p:txBody>
          <a:bodyPr anchor="b"/>
          <a:lstStyle>
            <a:lvl1pPr algn="l">
              <a:defRPr sz="11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1800"/>
            </a:lvl1pPr>
            <a:lvl2pPr marL="261244" indent="0">
              <a:buNone/>
              <a:defRPr sz="1600"/>
            </a:lvl2pPr>
            <a:lvl3pPr marL="522488" indent="0">
              <a:buNone/>
              <a:defRPr sz="1400"/>
            </a:lvl3pPr>
            <a:lvl4pPr marL="783732" indent="0">
              <a:buNone/>
              <a:defRPr sz="1100"/>
            </a:lvl4pPr>
            <a:lvl5pPr marL="1044976" indent="0">
              <a:buNone/>
              <a:defRPr sz="1100"/>
            </a:lvl5pPr>
            <a:lvl6pPr marL="1306220" indent="0">
              <a:buNone/>
              <a:defRPr sz="1100"/>
            </a:lvl6pPr>
            <a:lvl7pPr marL="1567464" indent="0">
              <a:buNone/>
              <a:defRPr sz="1100"/>
            </a:lvl7pPr>
            <a:lvl8pPr marL="1828709" indent="0">
              <a:buNone/>
              <a:defRPr sz="1100"/>
            </a:lvl8pPr>
            <a:lvl9pPr marL="2089953" indent="0">
              <a:buNone/>
              <a:defRPr sz="11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5"/>
            <a:ext cx="2743200" cy="536575"/>
          </a:xfrm>
        </p:spPr>
        <p:txBody>
          <a:bodyPr/>
          <a:lstStyle>
            <a:lvl1pPr marL="0" indent="0">
              <a:buNone/>
              <a:defRPr sz="800"/>
            </a:lvl1pPr>
            <a:lvl2pPr marL="261244" indent="0">
              <a:buNone/>
              <a:defRPr sz="700"/>
            </a:lvl2pPr>
            <a:lvl3pPr marL="522488" indent="0">
              <a:buNone/>
              <a:defRPr sz="600"/>
            </a:lvl3pPr>
            <a:lvl4pPr marL="783732" indent="0">
              <a:buNone/>
              <a:defRPr sz="500"/>
            </a:lvl4pPr>
            <a:lvl5pPr marL="1044976" indent="0">
              <a:buNone/>
              <a:defRPr sz="500"/>
            </a:lvl5pPr>
            <a:lvl6pPr marL="1306220" indent="0">
              <a:buNone/>
              <a:defRPr sz="500"/>
            </a:lvl6pPr>
            <a:lvl7pPr marL="1567464" indent="0">
              <a:buNone/>
              <a:defRPr sz="500"/>
            </a:lvl7pPr>
            <a:lvl8pPr marL="1828709" indent="0">
              <a:buNone/>
              <a:defRPr sz="500"/>
            </a:lvl8pPr>
            <a:lvl9pPr marL="2089953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FAFDA-8042-8A49-BE66-7F811D9F949E}" type="datetimeFigureOut">
              <a:rPr lang="en-US" smtClean="0"/>
              <a:t>9/3/15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2DF941-F9B1-E44B-812B-38CF9BE56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947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2249" tIns="26124" rIns="52249" bIns="26124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2249" tIns="26124" rIns="52249" bIns="2612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FAFDA-8042-8A49-BE66-7F811D9F949E}" type="datetimeFigureOut">
              <a:rPr lang="en-US" smtClean="0"/>
              <a:t>9/3/15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2249" tIns="26124" rIns="52249" bIns="26124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2DF941-F9B1-E44B-812B-38CF9BE56F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795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61244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5933" indent="-195933" algn="l" defTabSz="26124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4522" indent="-163278" algn="l" defTabSz="261244" rtl="0" eaLnBrk="1" latinLnBrk="0" hangingPunct="1">
        <a:spcBef>
          <a:spcPct val="20000"/>
        </a:spcBef>
        <a:buFont typeface="Arial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3110" indent="-130622" algn="l" defTabSz="261244" rtl="0" eaLnBrk="1" latinLnBrk="0" hangingPunct="1">
        <a:spcBef>
          <a:spcPct val="20000"/>
        </a:spcBef>
        <a:buFont typeface="Arial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354" indent="-130622" algn="l" defTabSz="261244" rtl="0" eaLnBrk="1" latinLnBrk="0" hangingPunct="1">
        <a:spcBef>
          <a:spcPct val="20000"/>
        </a:spcBef>
        <a:buFont typeface="Arial"/>
        <a:buChar char="–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75598" indent="-130622" algn="l" defTabSz="261244" rtl="0" eaLnBrk="1" latinLnBrk="0" hangingPunct="1">
        <a:spcBef>
          <a:spcPct val="20000"/>
        </a:spcBef>
        <a:buFont typeface="Arial"/>
        <a:buChar char="»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36842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98087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959331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20575" indent="-130622" algn="l" defTabSz="261244" rtl="0" eaLnBrk="1" latinLnBrk="0" hangingPunct="1">
        <a:spcBef>
          <a:spcPct val="20000"/>
        </a:spcBef>
        <a:buFont typeface="Arial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1pPr>
      <a:lvl2pPr marL="26124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2pPr>
      <a:lvl3pPr marL="522488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3pPr>
      <a:lvl4pPr marL="783732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044976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1306220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6pPr>
      <a:lvl7pPr marL="1567464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709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8pPr>
      <a:lvl9pPr marL="2089953" algn="l" defTabSz="261244" rtl="0" eaLnBrk="1" latinLnBrk="0" hangingPunct="1">
        <a:defRPr sz="1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0" y="18950"/>
            <a:ext cx="4572000" cy="4579788"/>
            <a:chOff x="6590971" y="1460764"/>
            <a:chExt cx="4572000" cy="4579788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/>
            <a:srcRect l="20562" t="8684" r="20635" b="16220"/>
            <a:stretch/>
          </p:blipFill>
          <p:spPr>
            <a:xfrm>
              <a:off x="6590971" y="1460764"/>
              <a:ext cx="4572000" cy="4579788"/>
            </a:xfrm>
            <a:prstGeom prst="rect">
              <a:avLst/>
            </a:prstGeom>
          </p:spPr>
        </p:pic>
        <p:grpSp>
          <p:nvGrpSpPr>
            <p:cNvPr id="6" name="Group 5"/>
            <p:cNvGrpSpPr/>
            <p:nvPr/>
          </p:nvGrpSpPr>
          <p:grpSpPr>
            <a:xfrm>
              <a:off x="6710173" y="1721207"/>
              <a:ext cx="4296535" cy="4110300"/>
              <a:chOff x="6590035" y="1206374"/>
              <a:chExt cx="4296535" cy="4110300"/>
            </a:xfrm>
          </p:grpSpPr>
          <p:sp>
            <p:nvSpPr>
              <p:cNvPr id="55" name="Isosceles Triangle 54"/>
              <p:cNvSpPr>
                <a:spLocks noChangeAspect="1"/>
              </p:cNvSpPr>
              <p:nvPr/>
            </p:nvSpPr>
            <p:spPr bwMode="auto">
              <a:xfrm>
                <a:off x="7986288" y="1206374"/>
                <a:ext cx="155448" cy="155448"/>
              </a:xfrm>
              <a:prstGeom prst="triangl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solidFill>
                      <a:srgbClr val="000000"/>
                    </a:solidFill>
                  </a:ln>
                  <a:solidFill>
                    <a:srgbClr val="FFFF00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56" name="Isosceles Triangle 55"/>
              <p:cNvSpPr>
                <a:spLocks noChangeAspect="1"/>
              </p:cNvSpPr>
              <p:nvPr/>
            </p:nvSpPr>
            <p:spPr bwMode="auto">
              <a:xfrm>
                <a:off x="9133776" y="4225527"/>
                <a:ext cx="155448" cy="155448"/>
              </a:xfrm>
              <a:prstGeom prst="triangl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solidFill>
                      <a:srgbClr val="000000"/>
                    </a:solidFill>
                  </a:ln>
                  <a:solidFill>
                    <a:srgbClr val="FFFF00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57" name="Isosceles Triangle 56"/>
              <p:cNvSpPr>
                <a:spLocks noChangeAspect="1"/>
              </p:cNvSpPr>
              <p:nvPr/>
            </p:nvSpPr>
            <p:spPr bwMode="auto">
              <a:xfrm>
                <a:off x="10625180" y="4607476"/>
                <a:ext cx="155448" cy="155448"/>
              </a:xfrm>
              <a:prstGeom prst="triangl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solidFill>
                      <a:srgbClr val="000000"/>
                    </a:solidFill>
                  </a:ln>
                  <a:solidFill>
                    <a:srgbClr val="FFFF00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58" name="Donut 57"/>
              <p:cNvSpPr/>
              <p:nvPr/>
            </p:nvSpPr>
            <p:spPr bwMode="auto">
              <a:xfrm>
                <a:off x="7327976" y="5098527"/>
                <a:ext cx="218147" cy="218147"/>
              </a:xfrm>
              <a:prstGeom prst="donut">
                <a:avLst>
                  <a:gd name="adj" fmla="val 17013"/>
                </a:avLst>
              </a:prstGeom>
              <a:noFill/>
              <a:ln w="1905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59" name="Donut 58"/>
              <p:cNvSpPr/>
              <p:nvPr/>
            </p:nvSpPr>
            <p:spPr bwMode="auto">
              <a:xfrm>
                <a:off x="9960250" y="1521646"/>
                <a:ext cx="218147" cy="218147"/>
              </a:xfrm>
              <a:prstGeom prst="donut">
                <a:avLst>
                  <a:gd name="adj" fmla="val 17013"/>
                </a:avLst>
              </a:prstGeom>
              <a:noFill/>
              <a:ln w="1905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60" name="Isosceles Triangle 59"/>
              <p:cNvSpPr>
                <a:spLocks noChangeAspect="1"/>
              </p:cNvSpPr>
              <p:nvPr/>
            </p:nvSpPr>
            <p:spPr bwMode="auto">
              <a:xfrm>
                <a:off x="7250252" y="2777934"/>
                <a:ext cx="155448" cy="155448"/>
              </a:xfrm>
              <a:prstGeom prst="triangle">
                <a:avLst/>
              </a:prstGeom>
              <a:solidFill>
                <a:srgbClr val="FFFF00"/>
              </a:solidFill>
              <a:ln w="1905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dirty="0" smtClean="0">
                  <a:ln>
                    <a:solidFill>
                      <a:srgbClr val="000000"/>
                    </a:solidFill>
                  </a:ln>
                  <a:solidFill>
                    <a:srgbClr val="FFFF00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61" name="Donut 60"/>
              <p:cNvSpPr/>
              <p:nvPr/>
            </p:nvSpPr>
            <p:spPr bwMode="auto">
              <a:xfrm>
                <a:off x="8275938" y="3168976"/>
                <a:ext cx="218147" cy="218147"/>
              </a:xfrm>
              <a:prstGeom prst="donut">
                <a:avLst>
                  <a:gd name="adj" fmla="val 17013"/>
                </a:avLst>
              </a:prstGeom>
              <a:noFill/>
              <a:ln w="1905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62" name="Donut 61"/>
              <p:cNvSpPr/>
              <p:nvPr/>
            </p:nvSpPr>
            <p:spPr bwMode="auto">
              <a:xfrm>
                <a:off x="10668423" y="2296634"/>
                <a:ext cx="218147" cy="218147"/>
              </a:xfrm>
              <a:prstGeom prst="donut">
                <a:avLst>
                  <a:gd name="adj" fmla="val 17013"/>
                </a:avLst>
              </a:prstGeom>
              <a:noFill/>
              <a:ln w="1905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63" name="Donut 62"/>
              <p:cNvSpPr/>
              <p:nvPr/>
            </p:nvSpPr>
            <p:spPr bwMode="auto">
              <a:xfrm>
                <a:off x="6590035" y="2221884"/>
                <a:ext cx="218147" cy="218147"/>
              </a:xfrm>
              <a:prstGeom prst="donut">
                <a:avLst>
                  <a:gd name="adj" fmla="val 17013"/>
                </a:avLst>
              </a:prstGeom>
              <a:noFill/>
              <a:ln w="19050" cap="flat" cmpd="sng" algn="ctr">
                <a:solidFill>
                  <a:srgbClr val="FF66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64" name="Freeform 63"/>
              <p:cNvSpPr/>
              <p:nvPr/>
            </p:nvSpPr>
            <p:spPr>
              <a:xfrm>
                <a:off x="8052590" y="1350409"/>
                <a:ext cx="754552" cy="1846259"/>
              </a:xfrm>
              <a:custGeom>
                <a:avLst/>
                <a:gdLst>
                  <a:gd name="connsiteX0" fmla="*/ 0 w 754552"/>
                  <a:gd name="connsiteY0" fmla="*/ 0 h 1846259"/>
                  <a:gd name="connsiteX1" fmla="*/ 746316 w 754552"/>
                  <a:gd name="connsiteY1" fmla="*/ 1204651 h 1846259"/>
                  <a:gd name="connsiteX2" fmla="*/ 418984 w 754552"/>
                  <a:gd name="connsiteY2" fmla="*/ 1846259 h 18462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754552" h="1846259">
                    <a:moveTo>
                      <a:pt x="0" y="0"/>
                    </a:moveTo>
                    <a:cubicBezTo>
                      <a:pt x="338242" y="448470"/>
                      <a:pt x="676485" y="896941"/>
                      <a:pt x="746316" y="1204651"/>
                    </a:cubicBezTo>
                    <a:cubicBezTo>
                      <a:pt x="816147" y="1512361"/>
                      <a:pt x="418984" y="1846259"/>
                      <a:pt x="418984" y="1846259"/>
                    </a:cubicBezTo>
                  </a:path>
                </a:pathLst>
              </a:custGeom>
              <a:ln>
                <a:solidFill>
                  <a:srgbClr val="000000"/>
                </a:solidFill>
                <a:tailEnd type="stealth"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65" name="Freeform 64"/>
              <p:cNvSpPr/>
              <p:nvPr/>
            </p:nvSpPr>
            <p:spPr>
              <a:xfrm>
                <a:off x="6808731" y="1544498"/>
                <a:ext cx="2806737" cy="2738974"/>
              </a:xfrm>
              <a:custGeom>
                <a:avLst/>
                <a:gdLst>
                  <a:gd name="connsiteX0" fmla="*/ 2422252 w 2806737"/>
                  <a:gd name="connsiteY0" fmla="*/ 2769950 h 2769950"/>
                  <a:gd name="connsiteX1" fmla="*/ 2801956 w 2806737"/>
                  <a:gd name="connsiteY1" fmla="*/ 2220001 h 2769950"/>
                  <a:gd name="connsiteX2" fmla="*/ 2186573 w 2806737"/>
                  <a:gd name="connsiteY2" fmla="*/ 1290325 h 2769950"/>
                  <a:gd name="connsiteX3" fmla="*/ 903435 w 2806737"/>
                  <a:gd name="connsiteY3" fmla="*/ 7109 h 2769950"/>
                  <a:gd name="connsiteX4" fmla="*/ 0 w 2806737"/>
                  <a:gd name="connsiteY4" fmla="*/ 740375 h 2769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806737" h="2769950">
                    <a:moveTo>
                      <a:pt x="2422252" y="2769950"/>
                    </a:moveTo>
                    <a:cubicBezTo>
                      <a:pt x="2631744" y="2618277"/>
                      <a:pt x="2841236" y="2466605"/>
                      <a:pt x="2801956" y="2220001"/>
                    </a:cubicBezTo>
                    <a:cubicBezTo>
                      <a:pt x="2762676" y="1973397"/>
                      <a:pt x="2502993" y="1659140"/>
                      <a:pt x="2186573" y="1290325"/>
                    </a:cubicBezTo>
                    <a:cubicBezTo>
                      <a:pt x="1870153" y="921510"/>
                      <a:pt x="1267864" y="98767"/>
                      <a:pt x="903435" y="7109"/>
                    </a:cubicBezTo>
                    <a:cubicBezTo>
                      <a:pt x="539006" y="-84549"/>
                      <a:pt x="0" y="740375"/>
                      <a:pt x="0" y="740375"/>
                    </a:cubicBezTo>
                  </a:path>
                </a:pathLst>
              </a:custGeom>
              <a:ln>
                <a:solidFill>
                  <a:srgbClr val="000000"/>
                </a:solidFill>
                <a:tailEnd type="stealth"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66" name="Freeform 65"/>
              <p:cNvSpPr/>
              <p:nvPr/>
            </p:nvSpPr>
            <p:spPr>
              <a:xfrm>
                <a:off x="7342767" y="2947881"/>
                <a:ext cx="225373" cy="2134327"/>
              </a:xfrm>
              <a:custGeom>
                <a:avLst/>
                <a:gdLst>
                  <a:gd name="connsiteX0" fmla="*/ 2787 w 225373"/>
                  <a:gd name="connsiteY0" fmla="*/ 0 h 2134327"/>
                  <a:gd name="connsiteX1" fmla="*/ 225373 w 225373"/>
                  <a:gd name="connsiteY1" fmla="*/ 288069 h 2134327"/>
                  <a:gd name="connsiteX2" fmla="*/ 2787 w 225373"/>
                  <a:gd name="connsiteY2" fmla="*/ 615420 h 2134327"/>
                  <a:gd name="connsiteX3" fmla="*/ 94440 w 225373"/>
                  <a:gd name="connsiteY3" fmla="*/ 2134327 h 21343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25373" h="2134327">
                    <a:moveTo>
                      <a:pt x="2787" y="0"/>
                    </a:moveTo>
                    <a:cubicBezTo>
                      <a:pt x="114080" y="92749"/>
                      <a:pt x="225373" y="185499"/>
                      <a:pt x="225373" y="288069"/>
                    </a:cubicBezTo>
                    <a:cubicBezTo>
                      <a:pt x="225373" y="390639"/>
                      <a:pt x="24609" y="307710"/>
                      <a:pt x="2787" y="615420"/>
                    </a:cubicBezTo>
                    <a:cubicBezTo>
                      <a:pt x="-19035" y="923130"/>
                      <a:pt x="94440" y="2134327"/>
                      <a:pt x="94440" y="2134327"/>
                    </a:cubicBezTo>
                  </a:path>
                </a:pathLst>
              </a:custGeom>
              <a:ln>
                <a:solidFill>
                  <a:srgbClr val="000000"/>
                </a:solidFill>
                <a:tailEnd type="stealth"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67" name="Freeform 66"/>
              <p:cNvSpPr/>
              <p:nvPr/>
            </p:nvSpPr>
            <p:spPr>
              <a:xfrm>
                <a:off x="9121429" y="1730136"/>
                <a:ext cx="1575998" cy="2893781"/>
              </a:xfrm>
              <a:custGeom>
                <a:avLst/>
                <a:gdLst>
                  <a:gd name="connsiteX0" fmla="*/ 1575998 w 1575998"/>
                  <a:gd name="connsiteY0" fmla="*/ 2893781 h 2893781"/>
                  <a:gd name="connsiteX1" fmla="*/ 17901 w 1575998"/>
                  <a:gd name="connsiteY1" fmla="*/ 1152275 h 2893781"/>
                  <a:gd name="connsiteX2" fmla="*/ 868962 w 1575998"/>
                  <a:gd name="connsiteY2" fmla="*/ 0 h 28937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575998" h="2893781">
                    <a:moveTo>
                      <a:pt x="1575998" y="2893781"/>
                    </a:moveTo>
                    <a:cubicBezTo>
                      <a:pt x="855869" y="2264176"/>
                      <a:pt x="135740" y="1634572"/>
                      <a:pt x="17901" y="1152275"/>
                    </a:cubicBezTo>
                    <a:cubicBezTo>
                      <a:pt x="-99938" y="669978"/>
                      <a:pt x="384512" y="334989"/>
                      <a:pt x="868962" y="0"/>
                    </a:cubicBezTo>
                  </a:path>
                </a:pathLst>
              </a:custGeom>
              <a:ln>
                <a:solidFill>
                  <a:srgbClr val="000000"/>
                </a:solidFill>
                <a:tailEnd type="stealth"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7362826" y="2222360"/>
                <a:ext cx="3338159" cy="969601"/>
              </a:xfrm>
              <a:custGeom>
                <a:avLst/>
                <a:gdLst>
                  <a:gd name="connsiteX0" fmla="*/ 0 w 3364965"/>
                  <a:gd name="connsiteY0" fmla="*/ 714459 h 962303"/>
                  <a:gd name="connsiteX1" fmla="*/ 222585 w 3364965"/>
                  <a:gd name="connsiteY1" fmla="*/ 937058 h 962303"/>
                  <a:gd name="connsiteX2" fmla="*/ 1204579 w 3364965"/>
                  <a:gd name="connsiteY2" fmla="*/ 190698 h 962303"/>
                  <a:gd name="connsiteX3" fmla="*/ 2094920 w 3364965"/>
                  <a:gd name="connsiteY3" fmla="*/ 832305 h 962303"/>
                  <a:gd name="connsiteX4" fmla="*/ 3129287 w 3364965"/>
                  <a:gd name="connsiteY4" fmla="*/ 46663 h 962303"/>
                  <a:gd name="connsiteX5" fmla="*/ 3364965 w 3364965"/>
                  <a:gd name="connsiteY5" fmla="*/ 85945 h 9623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364965" h="962303">
                    <a:moveTo>
                      <a:pt x="0" y="714459"/>
                    </a:moveTo>
                    <a:cubicBezTo>
                      <a:pt x="10911" y="869405"/>
                      <a:pt x="21822" y="1024352"/>
                      <a:pt x="222585" y="937058"/>
                    </a:cubicBezTo>
                    <a:cubicBezTo>
                      <a:pt x="423348" y="849765"/>
                      <a:pt x="892523" y="208157"/>
                      <a:pt x="1204579" y="190698"/>
                    </a:cubicBezTo>
                    <a:cubicBezTo>
                      <a:pt x="1516635" y="173239"/>
                      <a:pt x="1774135" y="856311"/>
                      <a:pt x="2094920" y="832305"/>
                    </a:cubicBezTo>
                    <a:cubicBezTo>
                      <a:pt x="2415705" y="808299"/>
                      <a:pt x="2917613" y="171056"/>
                      <a:pt x="3129287" y="46663"/>
                    </a:cubicBezTo>
                    <a:cubicBezTo>
                      <a:pt x="3340961" y="-77730"/>
                      <a:pt x="3364965" y="85945"/>
                      <a:pt x="3364965" y="85945"/>
                    </a:cubicBezTo>
                  </a:path>
                </a:pathLst>
              </a:custGeom>
              <a:ln>
                <a:solidFill>
                  <a:srgbClr val="000000"/>
                </a:solidFill>
                <a:tailEnd type="stealth"/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rgbClr val="999999"/>
                  </a:solidFill>
                  <a:effectLst/>
                  <a:latin typeface="Arial" charset="0"/>
                  <a:ea typeface="ＭＳ Ｐゴシック" pitchFamily="-96" charset="-128"/>
                </a:endParaRPr>
              </a:p>
            </p:txBody>
          </p:sp>
        </p:grpSp>
        <p:grpSp>
          <p:nvGrpSpPr>
            <p:cNvPr id="7" name="Group 6"/>
            <p:cNvGrpSpPr/>
            <p:nvPr/>
          </p:nvGrpSpPr>
          <p:grpSpPr>
            <a:xfrm>
              <a:off x="7216049" y="2563534"/>
              <a:ext cx="3244657" cy="2226032"/>
              <a:chOff x="7216049" y="2563534"/>
              <a:chExt cx="3244657" cy="222603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971568" y="4504787"/>
                <a:ext cx="489138" cy="246203"/>
                <a:chOff x="1947974" y="5174068"/>
                <a:chExt cx="660767" cy="332591"/>
              </a:xfrm>
            </p:grpSpPr>
            <p:sp>
              <p:nvSpPr>
                <p:cNvPr id="49" name="Oval 48"/>
                <p:cNvSpPr/>
                <p:nvPr/>
              </p:nvSpPr>
              <p:spPr>
                <a:xfrm>
                  <a:off x="2111021" y="5174068"/>
                  <a:ext cx="154464" cy="772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Oval 49"/>
                <p:cNvSpPr/>
                <p:nvPr/>
              </p:nvSpPr>
              <p:spPr>
                <a:xfrm>
                  <a:off x="2254838" y="5377951"/>
                  <a:ext cx="257442" cy="1287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Oval 50"/>
                <p:cNvSpPr/>
                <p:nvPr/>
              </p:nvSpPr>
              <p:spPr>
                <a:xfrm>
                  <a:off x="2394206" y="5216971"/>
                  <a:ext cx="214535" cy="943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Oval 51"/>
                <p:cNvSpPr/>
                <p:nvPr/>
              </p:nvSpPr>
              <p:spPr>
                <a:xfrm>
                  <a:off x="1947974" y="5309307"/>
                  <a:ext cx="212471" cy="105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53" name="Straight Connector 52"/>
                <p:cNvCxnSpPr/>
                <p:nvPr/>
              </p:nvCxnSpPr>
              <p:spPr>
                <a:xfrm>
                  <a:off x="2165350" y="5194300"/>
                  <a:ext cx="250825" cy="266700"/>
                </a:xfrm>
                <a:prstGeom prst="line">
                  <a:avLst/>
                </a:prstGeom>
                <a:ln w="2540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1997180" y="5248884"/>
                  <a:ext cx="562053" cy="131970"/>
                </a:xfrm>
                <a:prstGeom prst="line">
                  <a:avLst/>
                </a:prstGeom>
                <a:ln w="2540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/>
              <p:cNvGrpSpPr/>
              <p:nvPr/>
            </p:nvGrpSpPr>
            <p:grpSpPr>
              <a:xfrm>
                <a:off x="9373074" y="3848802"/>
                <a:ext cx="489138" cy="246203"/>
                <a:chOff x="1947974" y="5174068"/>
                <a:chExt cx="660767" cy="332591"/>
              </a:xfrm>
            </p:grpSpPr>
            <p:sp>
              <p:nvSpPr>
                <p:cNvPr id="43" name="Oval 42"/>
                <p:cNvSpPr/>
                <p:nvPr/>
              </p:nvSpPr>
              <p:spPr>
                <a:xfrm>
                  <a:off x="2111021" y="5174068"/>
                  <a:ext cx="154464" cy="772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Oval 43"/>
                <p:cNvSpPr/>
                <p:nvPr/>
              </p:nvSpPr>
              <p:spPr>
                <a:xfrm>
                  <a:off x="2254838" y="5377951"/>
                  <a:ext cx="257442" cy="1287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Oval 44"/>
                <p:cNvSpPr/>
                <p:nvPr/>
              </p:nvSpPr>
              <p:spPr>
                <a:xfrm>
                  <a:off x="2394206" y="5216971"/>
                  <a:ext cx="214535" cy="943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Oval 45"/>
                <p:cNvSpPr/>
                <p:nvPr/>
              </p:nvSpPr>
              <p:spPr>
                <a:xfrm>
                  <a:off x="1947974" y="5309307"/>
                  <a:ext cx="212471" cy="105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" name="Straight Connector 46"/>
                <p:cNvCxnSpPr/>
                <p:nvPr/>
              </p:nvCxnSpPr>
              <p:spPr>
                <a:xfrm>
                  <a:off x="2165350" y="5194300"/>
                  <a:ext cx="250825" cy="266700"/>
                </a:xfrm>
                <a:prstGeom prst="line">
                  <a:avLst/>
                </a:prstGeom>
                <a:ln w="2540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Connector 47"/>
                <p:cNvCxnSpPr/>
                <p:nvPr/>
              </p:nvCxnSpPr>
              <p:spPr>
                <a:xfrm flipV="1">
                  <a:off x="1997180" y="5248884"/>
                  <a:ext cx="562053" cy="131970"/>
                </a:xfrm>
                <a:prstGeom prst="line">
                  <a:avLst/>
                </a:prstGeom>
                <a:ln w="2540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Group 9"/>
              <p:cNvGrpSpPr/>
              <p:nvPr/>
            </p:nvGrpSpPr>
            <p:grpSpPr>
              <a:xfrm>
                <a:off x="8493506" y="2563534"/>
                <a:ext cx="489138" cy="246203"/>
                <a:chOff x="1947974" y="5174068"/>
                <a:chExt cx="660767" cy="332591"/>
              </a:xfrm>
            </p:grpSpPr>
            <p:sp>
              <p:nvSpPr>
                <p:cNvPr id="37" name="Oval 36"/>
                <p:cNvSpPr/>
                <p:nvPr/>
              </p:nvSpPr>
              <p:spPr>
                <a:xfrm>
                  <a:off x="2111021" y="5174068"/>
                  <a:ext cx="154464" cy="77225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Oval 37"/>
                <p:cNvSpPr/>
                <p:nvPr/>
              </p:nvSpPr>
              <p:spPr>
                <a:xfrm>
                  <a:off x="2254838" y="5377951"/>
                  <a:ext cx="257442" cy="128708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Oval 38"/>
                <p:cNvSpPr/>
                <p:nvPr/>
              </p:nvSpPr>
              <p:spPr>
                <a:xfrm>
                  <a:off x="2394206" y="5216971"/>
                  <a:ext cx="214535" cy="9438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Oval 39"/>
                <p:cNvSpPr/>
                <p:nvPr/>
              </p:nvSpPr>
              <p:spPr>
                <a:xfrm>
                  <a:off x="1947974" y="5309307"/>
                  <a:ext cx="212471" cy="105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1" name="Straight Connector 40"/>
                <p:cNvCxnSpPr/>
                <p:nvPr/>
              </p:nvCxnSpPr>
              <p:spPr>
                <a:xfrm>
                  <a:off x="2165350" y="5194300"/>
                  <a:ext cx="250825" cy="266700"/>
                </a:xfrm>
                <a:prstGeom prst="line">
                  <a:avLst/>
                </a:prstGeom>
                <a:ln w="2540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>
                <a:xfrm flipV="1">
                  <a:off x="1997180" y="5248884"/>
                  <a:ext cx="562053" cy="131970"/>
                </a:xfrm>
                <a:prstGeom prst="line">
                  <a:avLst/>
                </a:prstGeom>
                <a:ln w="2540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8196392" y="2906509"/>
                <a:ext cx="557461" cy="270316"/>
                <a:chOff x="3398661" y="5234052"/>
                <a:chExt cx="557461" cy="270316"/>
              </a:xfrm>
            </p:grpSpPr>
            <p:sp>
              <p:nvSpPr>
                <p:cNvPr id="28" name="Oval 27"/>
                <p:cNvSpPr/>
                <p:nvPr/>
              </p:nvSpPr>
              <p:spPr>
                <a:xfrm>
                  <a:off x="3555529" y="5234052"/>
                  <a:ext cx="114343" cy="571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/>
                <p:cNvSpPr/>
                <p:nvPr/>
              </p:nvSpPr>
              <p:spPr>
                <a:xfrm>
                  <a:off x="3625820" y="5409091"/>
                  <a:ext cx="190573" cy="952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/>
                <p:cNvSpPr/>
                <p:nvPr/>
              </p:nvSpPr>
              <p:spPr>
                <a:xfrm>
                  <a:off x="3797311" y="5346192"/>
                  <a:ext cx="158811" cy="6987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3398661" y="5386412"/>
                  <a:ext cx="157283" cy="7773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/>
                <p:cNvCxnSpPr/>
                <p:nvPr/>
              </p:nvCxnSpPr>
              <p:spPr>
                <a:xfrm>
                  <a:off x="3605002" y="5240836"/>
                  <a:ext cx="104493" cy="188895"/>
                </a:xfrm>
                <a:prstGeom prst="line">
                  <a:avLst/>
                </a:prstGeom>
                <a:ln w="2540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/>
                <p:cNvCxnSpPr/>
                <p:nvPr/>
              </p:nvCxnSpPr>
              <p:spPr>
                <a:xfrm flipV="1">
                  <a:off x="3480414" y="5297473"/>
                  <a:ext cx="314471" cy="124220"/>
                </a:xfrm>
                <a:prstGeom prst="line">
                  <a:avLst/>
                </a:prstGeom>
                <a:ln w="2540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4" name="Oval 33"/>
                <p:cNvSpPr/>
                <p:nvPr/>
              </p:nvSpPr>
              <p:spPr>
                <a:xfrm>
                  <a:off x="3404053" y="5281027"/>
                  <a:ext cx="124835" cy="68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Oval 34"/>
                <p:cNvSpPr/>
                <p:nvPr/>
              </p:nvSpPr>
              <p:spPr>
                <a:xfrm>
                  <a:off x="3735741" y="5260932"/>
                  <a:ext cx="126474" cy="617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6" name="Straight Connector 35"/>
                <p:cNvCxnSpPr/>
                <p:nvPr/>
              </p:nvCxnSpPr>
              <p:spPr>
                <a:xfrm>
                  <a:off x="3460320" y="5313179"/>
                  <a:ext cx="442085" cy="76362"/>
                </a:xfrm>
                <a:prstGeom prst="line">
                  <a:avLst/>
                </a:prstGeom>
                <a:ln w="2540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2" name="Group 11"/>
              <p:cNvGrpSpPr/>
              <p:nvPr/>
            </p:nvGrpSpPr>
            <p:grpSpPr>
              <a:xfrm>
                <a:off x="7216049" y="4200121"/>
                <a:ext cx="557461" cy="270316"/>
                <a:chOff x="3398661" y="5234052"/>
                <a:chExt cx="557461" cy="270316"/>
              </a:xfrm>
            </p:grpSpPr>
            <p:sp>
              <p:nvSpPr>
                <p:cNvPr id="19" name="Oval 18"/>
                <p:cNvSpPr/>
                <p:nvPr/>
              </p:nvSpPr>
              <p:spPr>
                <a:xfrm>
                  <a:off x="3555529" y="5234052"/>
                  <a:ext cx="114343" cy="5716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Oval 19"/>
                <p:cNvSpPr/>
                <p:nvPr/>
              </p:nvSpPr>
              <p:spPr>
                <a:xfrm>
                  <a:off x="3625820" y="5409091"/>
                  <a:ext cx="190573" cy="95277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Oval 20"/>
                <p:cNvSpPr/>
                <p:nvPr/>
              </p:nvSpPr>
              <p:spPr>
                <a:xfrm>
                  <a:off x="3797311" y="5346192"/>
                  <a:ext cx="158811" cy="6987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3398661" y="5386412"/>
                  <a:ext cx="157283" cy="77739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3" name="Straight Connector 22"/>
                <p:cNvCxnSpPr/>
                <p:nvPr/>
              </p:nvCxnSpPr>
              <p:spPr>
                <a:xfrm>
                  <a:off x="3605002" y="5240836"/>
                  <a:ext cx="104493" cy="188895"/>
                </a:xfrm>
                <a:prstGeom prst="line">
                  <a:avLst/>
                </a:prstGeom>
                <a:ln w="2540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 flipV="1">
                  <a:off x="3480414" y="5297473"/>
                  <a:ext cx="314471" cy="124220"/>
                </a:xfrm>
                <a:prstGeom prst="line">
                  <a:avLst/>
                </a:prstGeom>
                <a:ln w="2540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Oval 24"/>
                <p:cNvSpPr/>
                <p:nvPr/>
              </p:nvSpPr>
              <p:spPr>
                <a:xfrm>
                  <a:off x="3404053" y="5281027"/>
                  <a:ext cx="124835" cy="68324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Oval 25"/>
                <p:cNvSpPr/>
                <p:nvPr/>
              </p:nvSpPr>
              <p:spPr>
                <a:xfrm>
                  <a:off x="3735741" y="5260932"/>
                  <a:ext cx="126474" cy="61792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3460320" y="5313179"/>
                  <a:ext cx="442085" cy="76362"/>
                </a:xfrm>
                <a:prstGeom prst="line">
                  <a:avLst/>
                </a:prstGeom>
                <a:ln w="25400" cmpd="sng">
                  <a:solidFill>
                    <a:srgbClr val="000000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12"/>
              <p:cNvGrpSpPr/>
              <p:nvPr/>
            </p:nvGrpSpPr>
            <p:grpSpPr>
              <a:xfrm>
                <a:off x="7340600" y="4489449"/>
                <a:ext cx="296636" cy="300117"/>
                <a:chOff x="4702175" y="5102224"/>
                <a:chExt cx="296636" cy="300117"/>
              </a:xfrm>
            </p:grpSpPr>
            <p:sp>
              <p:nvSpPr>
                <p:cNvPr id="17" name="Rectangle 16"/>
                <p:cNvSpPr/>
                <p:nvPr/>
              </p:nvSpPr>
              <p:spPr>
                <a:xfrm>
                  <a:off x="4702175" y="5102224"/>
                  <a:ext cx="296636" cy="3001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Cross 17"/>
                <p:cNvSpPr/>
                <p:nvPr/>
              </p:nvSpPr>
              <p:spPr>
                <a:xfrm>
                  <a:off x="4733104" y="5136108"/>
                  <a:ext cx="231728" cy="231728"/>
                </a:xfrm>
                <a:prstGeom prst="plus">
                  <a:avLst>
                    <a:gd name="adj" fmla="val 33850"/>
                  </a:avLst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8325069" y="3196676"/>
                <a:ext cx="296636" cy="300117"/>
                <a:chOff x="4702175" y="5102224"/>
                <a:chExt cx="296636" cy="300117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4702175" y="5102224"/>
                  <a:ext cx="296636" cy="3001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Cross 15"/>
                <p:cNvSpPr/>
                <p:nvPr/>
              </p:nvSpPr>
              <p:spPr>
                <a:xfrm>
                  <a:off x="4733104" y="5136108"/>
                  <a:ext cx="231728" cy="231728"/>
                </a:xfrm>
                <a:prstGeom prst="plus">
                  <a:avLst>
                    <a:gd name="adj" fmla="val 33850"/>
                  </a:avLst>
                </a:prstGeom>
                <a:solidFill>
                  <a:srgbClr val="FF0000"/>
                </a:solidFill>
                <a:ln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3312175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 Jen</dc:creator>
  <cp:lastModifiedBy>Jen Jen</cp:lastModifiedBy>
  <cp:revision>1</cp:revision>
  <dcterms:created xsi:type="dcterms:W3CDTF">2015-09-03T19:38:19Z</dcterms:created>
  <dcterms:modified xsi:type="dcterms:W3CDTF">2015-09-03T19:39:22Z</dcterms:modified>
</cp:coreProperties>
</file>