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Montserrat" charset="0"/>
      <p:regular r:id="rId22"/>
      <p:bold r:id="rId23"/>
    </p:embeddedFont>
    <p:embeddedFont>
      <p:font typeface="Oswald" charset="0"/>
      <p:regular r:id="rId24"/>
      <p:bold r:id="rId25"/>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vin Worrell"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68"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idx="3">
    <p:pos x="6000" y="0"/>
    <p:text>What happens if it runs away? I guess you'd start over?</p:text>
  </p:cm>
  <p:cm authorId="0" idx="4">
    <p:pos x="6000" y="100"/>
    <p:text>Also because you can gain 2 bondage for one act instead of one here it makes it easier to increase bondage even though it's already in adolescence. In the slide prior you said you wanted the baby form to be where you build that stat mainly.</p:text>
  </p:cm>
</p:cmLst>
</file>

<file path=ppt/comments/comment2.xml><?xml version="1.0" encoding="utf-8"?>
<p:cmLst xmlns:a="http://schemas.openxmlformats.org/drawingml/2006/main" xmlns:r="http://schemas.openxmlformats.org/officeDocument/2006/relationships" xmlns:p="http://schemas.openxmlformats.org/presentationml/2006/main">
  <p:cm authorId="0" idx="1">
    <p:pos x="6000" y="0"/>
    <p:text>Your first bullet here is  worded kinda weird it may be difficult to say/read during a presentation</p:text>
  </p:cm>
  <p:cm authorId="0" idx="2">
    <p:pos x="6000" y="100"/>
    <p:text>also the last one one maybe something like sometimes its better to get than to fight or something.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8"/>
        <p:cNvGrpSpPr/>
        <p:nvPr/>
      </p:nvGrpSpPr>
      <p:grpSpPr>
        <a:xfrm>
          <a:off x="0" y="0"/>
          <a:ext cx="0" cy="0"/>
          <a:chOff x="0" y="0"/>
          <a:chExt cx="0" cy="0"/>
        </a:xfrm>
      </p:grpSpPr>
      <p:sp>
        <p:nvSpPr>
          <p:cNvPr id="9" name="Shape 9"/>
          <p:cNvSpPr/>
          <p:nvPr/>
        </p:nvSpPr>
        <p:spPr>
          <a:xfrm>
            <a:off x="4286250" y="0"/>
            <a:ext cx="72300" cy="5143499"/>
          </a:xfrm>
          <a:prstGeom prst="rect">
            <a:avLst/>
          </a:prstGeom>
          <a:solidFill>
            <a:schemeClr val="dk2"/>
          </a:solidFill>
          <a:ln>
            <a:noFill/>
          </a:ln>
        </p:spPr>
        <p:txBody>
          <a:bodyPr lIns="91425" tIns="91425" rIns="91425" bIns="91425" anchor="ctr" anchorCtr="0">
            <a:noAutofit/>
          </a:bodyPr>
          <a:lstStyle/>
          <a:p>
            <a:pPr>
              <a:spcBef>
                <a:spcPts val="0"/>
              </a:spcBef>
              <a:buNone/>
            </a:pPr>
            <a:endParaRPr/>
          </a:p>
        </p:txBody>
      </p:sp>
      <p:sp>
        <p:nvSpPr>
          <p:cNvPr id="10" name="Shape 10"/>
          <p:cNvSpPr/>
          <p:nvPr/>
        </p:nvSpPr>
        <p:spPr>
          <a:xfrm>
            <a:off x="4358475" y="0"/>
            <a:ext cx="3853199" cy="5143499"/>
          </a:xfrm>
          <a:prstGeom prst="rect">
            <a:avLst/>
          </a:prstGeom>
          <a:solidFill>
            <a:schemeClr val="accent5"/>
          </a:solidFill>
          <a:ln>
            <a:noFill/>
          </a:ln>
        </p:spPr>
        <p:txBody>
          <a:bodyPr lIns="91425" tIns="91425" rIns="91425" bIns="91425" anchor="ctr" anchorCtr="0">
            <a:noAutofit/>
          </a:bodyPr>
          <a:lstStyle/>
          <a:p>
            <a:pPr>
              <a:spcBef>
                <a:spcPts val="0"/>
              </a:spcBef>
              <a:buNone/>
            </a:pPr>
            <a:endParaRPr/>
          </a:p>
        </p:txBody>
      </p:sp>
      <p:sp>
        <p:nvSpPr>
          <p:cNvPr id="11" name="Shape 11"/>
          <p:cNvSpPr txBox="1">
            <a:spLocks noGrp="1"/>
          </p:cNvSpPr>
          <p:nvPr>
            <p:ph type="ctrTitle"/>
          </p:nvPr>
        </p:nvSpPr>
        <p:spPr>
          <a:xfrm>
            <a:off x="344250" y="1403850"/>
            <a:ext cx="8455500" cy="2146800"/>
          </a:xfrm>
          <a:prstGeom prst="rect">
            <a:avLst/>
          </a:prstGeom>
          <a:solidFill>
            <a:srgbClr val="FFFFFF"/>
          </a:solidFill>
        </p:spPr>
        <p:txBody>
          <a:bodyPr lIns="91425" tIns="91425" rIns="91425" bIns="91425" anchor="ctr" anchorCtr="0"/>
          <a:lstStyle>
            <a:lvl1pPr algn="ctr">
              <a:spcBef>
                <a:spcPts val="0"/>
              </a:spcBef>
              <a:buSzPct val="100000"/>
              <a:buFont typeface="Playfair Display"/>
              <a:defRPr sz="6800" b="1">
                <a:latin typeface="Playfair Display"/>
                <a:ea typeface="Playfair Display"/>
                <a:cs typeface="Playfair Display"/>
                <a:sym typeface="Playfair Display"/>
              </a:defRPr>
            </a:lvl1pPr>
            <a:lvl2pPr algn="ctr">
              <a:spcBef>
                <a:spcPts val="0"/>
              </a:spcBef>
              <a:buSzPct val="100000"/>
              <a:buFont typeface="Playfair Display"/>
              <a:defRPr sz="6800" b="1">
                <a:latin typeface="Playfair Display"/>
                <a:ea typeface="Playfair Display"/>
                <a:cs typeface="Playfair Display"/>
                <a:sym typeface="Playfair Display"/>
              </a:defRPr>
            </a:lvl2pPr>
            <a:lvl3pPr algn="ctr">
              <a:spcBef>
                <a:spcPts val="0"/>
              </a:spcBef>
              <a:buSzPct val="100000"/>
              <a:buFont typeface="Playfair Display"/>
              <a:defRPr sz="6800" b="1">
                <a:latin typeface="Playfair Display"/>
                <a:ea typeface="Playfair Display"/>
                <a:cs typeface="Playfair Display"/>
                <a:sym typeface="Playfair Display"/>
              </a:defRPr>
            </a:lvl3pPr>
            <a:lvl4pPr algn="ctr">
              <a:spcBef>
                <a:spcPts val="0"/>
              </a:spcBef>
              <a:buSzPct val="100000"/>
              <a:buFont typeface="Playfair Display"/>
              <a:defRPr sz="6800" b="1">
                <a:latin typeface="Playfair Display"/>
                <a:ea typeface="Playfair Display"/>
                <a:cs typeface="Playfair Display"/>
                <a:sym typeface="Playfair Display"/>
              </a:defRPr>
            </a:lvl4pPr>
            <a:lvl5pPr algn="ctr">
              <a:spcBef>
                <a:spcPts val="0"/>
              </a:spcBef>
              <a:buSzPct val="100000"/>
              <a:buFont typeface="Playfair Display"/>
              <a:defRPr sz="6800" b="1">
                <a:latin typeface="Playfair Display"/>
                <a:ea typeface="Playfair Display"/>
                <a:cs typeface="Playfair Display"/>
                <a:sym typeface="Playfair Display"/>
              </a:defRPr>
            </a:lvl5pPr>
            <a:lvl6pPr algn="ctr">
              <a:spcBef>
                <a:spcPts val="0"/>
              </a:spcBef>
              <a:buSzPct val="100000"/>
              <a:buFont typeface="Playfair Display"/>
              <a:defRPr sz="6800" b="1">
                <a:latin typeface="Playfair Display"/>
                <a:ea typeface="Playfair Display"/>
                <a:cs typeface="Playfair Display"/>
                <a:sym typeface="Playfair Display"/>
              </a:defRPr>
            </a:lvl6pPr>
            <a:lvl7pPr algn="ctr">
              <a:spcBef>
                <a:spcPts val="0"/>
              </a:spcBef>
              <a:buSzPct val="100000"/>
              <a:buFont typeface="Playfair Display"/>
              <a:defRPr sz="6800" b="1">
                <a:latin typeface="Playfair Display"/>
                <a:ea typeface="Playfair Display"/>
                <a:cs typeface="Playfair Display"/>
                <a:sym typeface="Playfair Display"/>
              </a:defRPr>
            </a:lvl7pPr>
            <a:lvl8pPr algn="ctr">
              <a:spcBef>
                <a:spcPts val="0"/>
              </a:spcBef>
              <a:buSzPct val="100000"/>
              <a:buFont typeface="Playfair Display"/>
              <a:defRPr sz="6800" b="1">
                <a:latin typeface="Playfair Display"/>
                <a:ea typeface="Playfair Display"/>
                <a:cs typeface="Playfair Display"/>
                <a:sym typeface="Playfair Display"/>
              </a:defRPr>
            </a:lvl8pPr>
            <a:lvl9pPr algn="ctr">
              <a:spcBef>
                <a:spcPts val="0"/>
              </a:spcBef>
              <a:buSzPct val="100000"/>
              <a:buFont typeface="Playfair Display"/>
              <a:defRPr sz="6800" b="1">
                <a:latin typeface="Playfair Display"/>
                <a:ea typeface="Playfair Display"/>
                <a:cs typeface="Playfair Display"/>
                <a:sym typeface="Playfair Display"/>
              </a:defRPr>
            </a:lvl9pPr>
          </a:lstStyle>
          <a:p>
            <a:endParaRPr/>
          </a:p>
        </p:txBody>
      </p:sp>
      <p:sp>
        <p:nvSpPr>
          <p:cNvPr id="12" name="Shape 12"/>
          <p:cNvSpPr txBox="1">
            <a:spLocks noGrp="1"/>
          </p:cNvSpPr>
          <p:nvPr>
            <p:ph type="subTitle" idx="1"/>
          </p:nvPr>
        </p:nvSpPr>
        <p:spPr>
          <a:xfrm>
            <a:off x="344250" y="3550650"/>
            <a:ext cx="4910100" cy="577799"/>
          </a:xfrm>
          <a:prstGeom prst="rect">
            <a:avLst/>
          </a:prstGeom>
          <a:solidFill>
            <a:schemeClr val="dk2"/>
          </a:solidFill>
        </p:spPr>
        <p:txBody>
          <a:bodyPr lIns="91425" tIns="91425" rIns="91425" bIns="91425" anchor="ctr" anchorCtr="0"/>
          <a:lstStyle>
            <a:lvl1pPr>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1pPr>
            <a:lvl2pPr>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2pPr>
            <a:lvl3pPr>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3pPr>
            <a:lvl4pPr>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4pPr>
            <a:lvl5pPr>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5pPr>
            <a:lvl6pPr>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6pPr>
            <a:lvl7pPr>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7pPr>
            <a:lvl8pPr>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8pPr>
            <a:lvl9pPr>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9pPr>
          </a:lstStyle>
          <a:p>
            <a:endParaRPr/>
          </a:p>
        </p:txBody>
      </p:sp>
      <p:sp>
        <p:nvSpPr>
          <p:cNvPr id="13" name="Shape 13"/>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999925"/>
            <a:ext cx="8520599" cy="2146199"/>
          </a:xfrm>
          <a:prstGeom prst="rect">
            <a:avLst/>
          </a:prstGeom>
        </p:spPr>
        <p:txBody>
          <a:bodyPr lIns="91425" tIns="91425" rIns="91425" bIns="91425" anchor="b" anchorCtr="0"/>
          <a:lstStyle>
            <a:lvl1pPr algn="ctr">
              <a:spcBef>
                <a:spcPts val="0"/>
              </a:spcBef>
              <a:buSzPct val="100000"/>
              <a:buFont typeface="Montserrat"/>
              <a:defRPr sz="14000">
                <a:latin typeface="Montserrat"/>
                <a:ea typeface="Montserrat"/>
                <a:cs typeface="Montserrat"/>
                <a:sym typeface="Montserrat"/>
              </a:defRPr>
            </a:lvl1pPr>
            <a:lvl2pPr algn="ctr">
              <a:spcBef>
                <a:spcPts val="0"/>
              </a:spcBef>
              <a:buSzPct val="100000"/>
              <a:buFont typeface="Montserrat"/>
              <a:defRPr sz="14000">
                <a:latin typeface="Montserrat"/>
                <a:ea typeface="Montserrat"/>
                <a:cs typeface="Montserrat"/>
                <a:sym typeface="Montserrat"/>
              </a:defRPr>
            </a:lvl2pPr>
            <a:lvl3pPr algn="ctr">
              <a:spcBef>
                <a:spcPts val="0"/>
              </a:spcBef>
              <a:buSzPct val="100000"/>
              <a:buFont typeface="Montserrat"/>
              <a:defRPr sz="14000">
                <a:latin typeface="Montserrat"/>
                <a:ea typeface="Montserrat"/>
                <a:cs typeface="Montserrat"/>
                <a:sym typeface="Montserrat"/>
              </a:defRPr>
            </a:lvl3pPr>
            <a:lvl4pPr algn="ctr">
              <a:spcBef>
                <a:spcPts val="0"/>
              </a:spcBef>
              <a:buSzPct val="100000"/>
              <a:buFont typeface="Montserrat"/>
              <a:defRPr sz="14000">
                <a:latin typeface="Montserrat"/>
                <a:ea typeface="Montserrat"/>
                <a:cs typeface="Montserrat"/>
                <a:sym typeface="Montserrat"/>
              </a:defRPr>
            </a:lvl4pPr>
            <a:lvl5pPr algn="ctr">
              <a:spcBef>
                <a:spcPts val="0"/>
              </a:spcBef>
              <a:buSzPct val="100000"/>
              <a:buFont typeface="Montserrat"/>
              <a:defRPr sz="14000">
                <a:latin typeface="Montserrat"/>
                <a:ea typeface="Montserrat"/>
                <a:cs typeface="Montserrat"/>
                <a:sym typeface="Montserrat"/>
              </a:defRPr>
            </a:lvl5pPr>
            <a:lvl6pPr algn="ctr">
              <a:spcBef>
                <a:spcPts val="0"/>
              </a:spcBef>
              <a:buSzPct val="100000"/>
              <a:buFont typeface="Montserrat"/>
              <a:defRPr sz="14000">
                <a:latin typeface="Montserrat"/>
                <a:ea typeface="Montserrat"/>
                <a:cs typeface="Montserrat"/>
                <a:sym typeface="Montserrat"/>
              </a:defRPr>
            </a:lvl6pPr>
            <a:lvl7pPr algn="ctr">
              <a:spcBef>
                <a:spcPts val="0"/>
              </a:spcBef>
              <a:buSzPct val="100000"/>
              <a:buFont typeface="Montserrat"/>
              <a:defRPr sz="14000">
                <a:latin typeface="Montserrat"/>
                <a:ea typeface="Montserrat"/>
                <a:cs typeface="Montserrat"/>
                <a:sym typeface="Montserrat"/>
              </a:defRPr>
            </a:lvl7pPr>
            <a:lvl8pPr algn="ctr">
              <a:spcBef>
                <a:spcPts val="0"/>
              </a:spcBef>
              <a:buSzPct val="100000"/>
              <a:buFont typeface="Montserrat"/>
              <a:defRPr sz="14000">
                <a:latin typeface="Montserrat"/>
                <a:ea typeface="Montserrat"/>
                <a:cs typeface="Montserrat"/>
                <a:sym typeface="Montserrat"/>
              </a:defRPr>
            </a:lvl8pPr>
            <a:lvl9pPr algn="ctr">
              <a:spcBef>
                <a:spcPts val="0"/>
              </a:spcBef>
              <a:buSzPct val="100000"/>
              <a:buFont typeface="Montserrat"/>
              <a:defRPr sz="14000">
                <a:latin typeface="Montserrat"/>
                <a:ea typeface="Montserrat"/>
                <a:cs typeface="Montserrat"/>
                <a:sym typeface="Montserrat"/>
              </a:defRPr>
            </a:lvl9pPr>
          </a:lstStyle>
          <a:p>
            <a:endParaRPr/>
          </a:p>
        </p:txBody>
      </p:sp>
      <p:sp>
        <p:nvSpPr>
          <p:cNvPr id="49" name="Shape 49"/>
          <p:cNvSpPr txBox="1">
            <a:spLocks noGrp="1"/>
          </p:cNvSpPr>
          <p:nvPr>
            <p:ph type="body" idx="1"/>
          </p:nvPr>
        </p:nvSpPr>
        <p:spPr>
          <a:xfrm>
            <a:off x="311700" y="3228425"/>
            <a:ext cx="8520599"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50" name="Shape 50"/>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1"/>
        <p:cNvGrpSpPr/>
        <p:nvPr/>
      </p:nvGrpSpPr>
      <p:grpSpPr>
        <a:xfrm>
          <a:off x="0" y="0"/>
          <a:ext cx="0" cy="0"/>
          <a:chOff x="0" y="0"/>
          <a:chExt cx="0" cy="0"/>
        </a:xfrm>
      </p:grpSpPr>
      <p:sp>
        <p:nvSpPr>
          <p:cNvPr id="52" name="Shape 52"/>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bg>
      <p:bgPr>
        <a:solidFill>
          <a:schemeClr val="accent5"/>
        </a:solidFill>
        <a:effectLst/>
      </p:bgPr>
    </p:bg>
    <p:spTree>
      <p:nvGrpSpPr>
        <p:cNvPr id="1" name="Shape 14"/>
        <p:cNvGrpSpPr/>
        <p:nvPr/>
      </p:nvGrpSpPr>
      <p:grpSpPr>
        <a:xfrm>
          <a:off x="0" y="0"/>
          <a:ext cx="0" cy="0"/>
          <a:chOff x="0" y="0"/>
          <a:chExt cx="0" cy="0"/>
        </a:xfrm>
      </p:grpSpPr>
      <p:sp>
        <p:nvSpPr>
          <p:cNvPr id="15" name="Shape 15"/>
          <p:cNvSpPr/>
          <p:nvPr/>
        </p:nvSpPr>
        <p:spPr>
          <a:xfrm rot="5400000">
            <a:off x="4550700" y="-498599"/>
            <a:ext cx="42600" cy="8455799"/>
          </a:xfrm>
          <a:prstGeom prst="rect">
            <a:avLst/>
          </a:prstGeom>
          <a:solidFill>
            <a:schemeClr val="dk2"/>
          </a:solidFill>
          <a:ln>
            <a:noFill/>
          </a:ln>
        </p:spPr>
        <p:txBody>
          <a:bodyPr lIns="91425" tIns="91425" rIns="91425" bIns="91425" anchor="ctr" anchorCtr="0">
            <a:noAutofit/>
          </a:bodyPr>
          <a:lstStyle/>
          <a:p>
            <a:pPr>
              <a:spcBef>
                <a:spcPts val="0"/>
              </a:spcBef>
              <a:buNone/>
            </a:pPr>
            <a:endParaRPr/>
          </a:p>
        </p:txBody>
      </p:sp>
      <p:sp>
        <p:nvSpPr>
          <p:cNvPr id="16" name="Shape 16"/>
          <p:cNvSpPr txBox="1">
            <a:spLocks noGrp="1"/>
          </p:cNvSpPr>
          <p:nvPr>
            <p:ph type="title"/>
          </p:nvPr>
        </p:nvSpPr>
        <p:spPr>
          <a:xfrm>
            <a:off x="344250" y="1403850"/>
            <a:ext cx="8455500" cy="2146800"/>
          </a:xfrm>
          <a:prstGeom prst="rect">
            <a:avLst/>
          </a:prstGeom>
          <a:solidFill>
            <a:srgbClr val="FFFFFF"/>
          </a:solidFill>
        </p:spPr>
        <p:txBody>
          <a:bodyPr lIns="91425" tIns="91425" rIns="91425" bIns="91425" anchor="ctr" anchorCtr="0"/>
          <a:lstStyle>
            <a:lvl1pPr algn="ctr">
              <a:spcBef>
                <a:spcPts val="0"/>
              </a:spcBef>
              <a:buSzPct val="100000"/>
              <a:buFont typeface="Playfair Display"/>
              <a:defRPr sz="4800" b="1">
                <a:latin typeface="Playfair Display"/>
                <a:ea typeface="Playfair Display"/>
                <a:cs typeface="Playfair Display"/>
                <a:sym typeface="Playfair Display"/>
              </a:defRPr>
            </a:lvl1pPr>
            <a:lvl2pPr algn="ctr">
              <a:spcBef>
                <a:spcPts val="0"/>
              </a:spcBef>
              <a:buSzPct val="100000"/>
              <a:buFont typeface="Playfair Display"/>
              <a:defRPr sz="4800" b="1">
                <a:latin typeface="Playfair Display"/>
                <a:ea typeface="Playfair Display"/>
                <a:cs typeface="Playfair Display"/>
                <a:sym typeface="Playfair Display"/>
              </a:defRPr>
            </a:lvl2pPr>
            <a:lvl3pPr algn="ctr">
              <a:spcBef>
                <a:spcPts val="0"/>
              </a:spcBef>
              <a:buSzPct val="100000"/>
              <a:buFont typeface="Playfair Display"/>
              <a:defRPr sz="4800" b="1">
                <a:latin typeface="Playfair Display"/>
                <a:ea typeface="Playfair Display"/>
                <a:cs typeface="Playfair Display"/>
                <a:sym typeface="Playfair Display"/>
              </a:defRPr>
            </a:lvl3pPr>
            <a:lvl4pPr algn="ctr">
              <a:spcBef>
                <a:spcPts val="0"/>
              </a:spcBef>
              <a:buSzPct val="100000"/>
              <a:buFont typeface="Playfair Display"/>
              <a:defRPr sz="4800" b="1">
                <a:latin typeface="Playfair Display"/>
                <a:ea typeface="Playfair Display"/>
                <a:cs typeface="Playfair Display"/>
                <a:sym typeface="Playfair Display"/>
              </a:defRPr>
            </a:lvl4pPr>
            <a:lvl5pPr algn="ctr">
              <a:spcBef>
                <a:spcPts val="0"/>
              </a:spcBef>
              <a:buSzPct val="100000"/>
              <a:buFont typeface="Playfair Display"/>
              <a:defRPr sz="4800" b="1">
                <a:latin typeface="Playfair Display"/>
                <a:ea typeface="Playfair Display"/>
                <a:cs typeface="Playfair Display"/>
                <a:sym typeface="Playfair Display"/>
              </a:defRPr>
            </a:lvl5pPr>
            <a:lvl6pPr algn="ctr">
              <a:spcBef>
                <a:spcPts val="0"/>
              </a:spcBef>
              <a:buSzPct val="100000"/>
              <a:buFont typeface="Playfair Display"/>
              <a:defRPr sz="4800" b="1">
                <a:latin typeface="Playfair Display"/>
                <a:ea typeface="Playfair Display"/>
                <a:cs typeface="Playfair Display"/>
                <a:sym typeface="Playfair Display"/>
              </a:defRPr>
            </a:lvl6pPr>
            <a:lvl7pPr algn="ctr">
              <a:spcBef>
                <a:spcPts val="0"/>
              </a:spcBef>
              <a:buSzPct val="100000"/>
              <a:buFont typeface="Playfair Display"/>
              <a:defRPr sz="4800" b="1">
                <a:latin typeface="Playfair Display"/>
                <a:ea typeface="Playfair Display"/>
                <a:cs typeface="Playfair Display"/>
                <a:sym typeface="Playfair Display"/>
              </a:defRPr>
            </a:lvl7pPr>
            <a:lvl8pPr algn="ctr">
              <a:spcBef>
                <a:spcPts val="0"/>
              </a:spcBef>
              <a:buSzPct val="100000"/>
              <a:buFont typeface="Playfair Display"/>
              <a:defRPr sz="4800" b="1">
                <a:latin typeface="Playfair Display"/>
                <a:ea typeface="Playfair Display"/>
                <a:cs typeface="Playfair Display"/>
                <a:sym typeface="Playfair Display"/>
              </a:defRPr>
            </a:lvl8pPr>
            <a:lvl9pPr algn="ctr">
              <a:spcBef>
                <a:spcPts val="0"/>
              </a:spcBef>
              <a:buSzPct val="100000"/>
              <a:buFont typeface="Playfair Display"/>
              <a:defRPr sz="4800" b="1">
                <a:latin typeface="Playfair Display"/>
                <a:ea typeface="Playfair Display"/>
                <a:cs typeface="Playfair Display"/>
                <a:sym typeface="Playfair Display"/>
              </a:defRPr>
            </a:lvl9pPr>
          </a:lstStyle>
          <a:p>
            <a:endParaRPr/>
          </a:p>
        </p:txBody>
      </p:sp>
      <p:sp>
        <p:nvSpPr>
          <p:cNvPr id="17" name="Shape 17"/>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pPr>
                <a:spcBef>
                  <a:spcPts val="0"/>
                </a:spcBef>
                <a:buNone/>
              </a:p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body" idx="1"/>
          </p:nvPr>
        </p:nvSpPr>
        <p:spPr>
          <a:xfrm>
            <a:off x="311700" y="1234075"/>
            <a:ext cx="8520599" cy="33348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311700" y="1234050"/>
            <a:ext cx="3999899" cy="33348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5" name="Shape 25"/>
          <p:cNvSpPr txBox="1">
            <a:spLocks noGrp="1"/>
          </p:cNvSpPr>
          <p:nvPr>
            <p:ph type="body" idx="2"/>
          </p:nvPr>
        </p:nvSpPr>
        <p:spPr>
          <a:xfrm>
            <a:off x="4832400" y="1234050"/>
            <a:ext cx="3999899" cy="33348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6" name="Shape 26"/>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9" name="Shape 29"/>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32" name="Shape 32"/>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3" name="Shape 33"/>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526350"/>
            <a:ext cx="5618700" cy="4090800"/>
          </a:xfrm>
          <a:prstGeom prst="rect">
            <a:avLst/>
          </a:prstGeom>
        </p:spPr>
        <p:txBody>
          <a:bodyPr lIns="91425" tIns="91425" rIns="91425" bIns="91425" anchor="ctr" anchorCtr="0"/>
          <a:lstStyle>
            <a:lvl1pPr>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1pPr>
            <a:lvl2pPr>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2pPr>
            <a:lvl3pPr>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3pPr>
            <a:lvl4pPr>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4pPr>
            <a:lvl5pPr>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5pPr>
            <a:lvl6pPr>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6pPr>
            <a:lvl7pPr>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7pPr>
            <a:lvl8pPr>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8pPr>
            <a:lvl9pPr>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9pPr>
          </a:lstStyle>
          <a:p>
            <a:endParaRPr/>
          </a:p>
        </p:txBody>
      </p:sp>
      <p:sp>
        <p:nvSpPr>
          <p:cNvPr id="36" name="Shape 36"/>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pPr>
                <a:spcBef>
                  <a:spcPts val="0"/>
                </a:spcBef>
                <a:buNone/>
              </a:p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a:off x="4572000" y="-75"/>
            <a:ext cx="4572000" cy="51434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cxnSp>
        <p:nvCxnSpPr>
          <p:cNvPr id="39" name="Shape 39"/>
          <p:cNvCxnSpPr/>
          <p:nvPr/>
        </p:nvCxnSpPr>
        <p:spPr>
          <a:xfrm>
            <a:off x="5029675" y="4495500"/>
            <a:ext cx="468300" cy="0"/>
          </a:xfrm>
          <a:prstGeom prst="straightConnector1">
            <a:avLst/>
          </a:prstGeom>
          <a:noFill/>
          <a:ln w="19050" cap="flat" cmpd="sng">
            <a:solidFill>
              <a:schemeClr val="dk2"/>
            </a:solidFill>
            <a:prstDash val="solid"/>
            <a:round/>
            <a:headEnd type="none" w="med" len="med"/>
            <a:tailEnd type="none" w="med" len="med"/>
          </a:ln>
        </p:spPr>
      </p:cxnSp>
      <p:sp>
        <p:nvSpPr>
          <p:cNvPr id="40" name="Shape 40"/>
          <p:cNvSpPr txBox="1">
            <a:spLocks noGrp="1"/>
          </p:cNvSpPr>
          <p:nvPr>
            <p:ph type="title"/>
          </p:nvPr>
        </p:nvSpPr>
        <p:spPr>
          <a:xfrm>
            <a:off x="265500" y="1081675"/>
            <a:ext cx="4045199" cy="1786199"/>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41" name="Shape 41"/>
          <p:cNvSpPr txBox="1">
            <a:spLocks noGrp="1"/>
          </p:cNvSpPr>
          <p:nvPr>
            <p:ph type="subTitle" idx="1"/>
          </p:nvPr>
        </p:nvSpPr>
        <p:spPr>
          <a:xfrm>
            <a:off x="265500" y="2921400"/>
            <a:ext cx="4045199" cy="13455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42" name="Shape 42"/>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3" name="Shape 43"/>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a:lnSpc>
                <a:spcPct val="100000"/>
              </a:lnSpc>
              <a:spcBef>
                <a:spcPts val="0"/>
              </a:spcBef>
              <a:spcAft>
                <a:spcPts val="0"/>
              </a:spcAft>
              <a:buNone/>
              <a:defRPr/>
            </a:lvl1pPr>
          </a:lstStyle>
          <a:p>
            <a:endParaRPr/>
          </a:p>
        </p:txBody>
      </p:sp>
      <p:sp>
        <p:nvSpPr>
          <p:cNvPr id="46" name="Shape 46"/>
          <p:cNvSpPr txBox="1">
            <a:spLocks noGrp="1"/>
          </p:cNvSpPr>
          <p:nvPr>
            <p:ph type="sldNum" idx="12"/>
          </p:nvPr>
        </p:nvSpPr>
        <p:spPr>
          <a:xfrm>
            <a:off x="8497999" y="4688758"/>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a:spcBef>
                <a:spcPts val="0"/>
              </a:spcBef>
              <a:buClr>
                <a:schemeClr val="dk2"/>
              </a:buClr>
              <a:buSzPct val="100000"/>
              <a:buFont typeface="Oswald"/>
              <a:buNone/>
              <a:defRPr sz="3000">
                <a:solidFill>
                  <a:schemeClr val="dk2"/>
                </a:solidFill>
                <a:latin typeface="Oswald"/>
                <a:ea typeface="Oswald"/>
                <a:cs typeface="Oswald"/>
                <a:sym typeface="Oswald"/>
              </a:defRPr>
            </a:lvl1pPr>
            <a:lvl2pPr>
              <a:spcBef>
                <a:spcPts val="0"/>
              </a:spcBef>
              <a:buClr>
                <a:schemeClr val="dk2"/>
              </a:buClr>
              <a:buSzPct val="100000"/>
              <a:buFont typeface="Oswald"/>
              <a:buNone/>
              <a:defRPr sz="3000">
                <a:solidFill>
                  <a:schemeClr val="dk2"/>
                </a:solidFill>
                <a:latin typeface="Oswald"/>
                <a:ea typeface="Oswald"/>
                <a:cs typeface="Oswald"/>
                <a:sym typeface="Oswald"/>
              </a:defRPr>
            </a:lvl2pPr>
            <a:lvl3pPr>
              <a:spcBef>
                <a:spcPts val="0"/>
              </a:spcBef>
              <a:buClr>
                <a:schemeClr val="dk2"/>
              </a:buClr>
              <a:buSzPct val="100000"/>
              <a:buFont typeface="Oswald"/>
              <a:buNone/>
              <a:defRPr sz="3000">
                <a:solidFill>
                  <a:schemeClr val="dk2"/>
                </a:solidFill>
                <a:latin typeface="Oswald"/>
                <a:ea typeface="Oswald"/>
                <a:cs typeface="Oswald"/>
                <a:sym typeface="Oswald"/>
              </a:defRPr>
            </a:lvl3pPr>
            <a:lvl4pPr>
              <a:spcBef>
                <a:spcPts val="0"/>
              </a:spcBef>
              <a:buClr>
                <a:schemeClr val="dk2"/>
              </a:buClr>
              <a:buSzPct val="100000"/>
              <a:buFont typeface="Oswald"/>
              <a:buNone/>
              <a:defRPr sz="3000">
                <a:solidFill>
                  <a:schemeClr val="dk2"/>
                </a:solidFill>
                <a:latin typeface="Oswald"/>
                <a:ea typeface="Oswald"/>
                <a:cs typeface="Oswald"/>
                <a:sym typeface="Oswald"/>
              </a:defRPr>
            </a:lvl4pPr>
            <a:lvl5pPr>
              <a:spcBef>
                <a:spcPts val="0"/>
              </a:spcBef>
              <a:buClr>
                <a:schemeClr val="dk2"/>
              </a:buClr>
              <a:buSzPct val="100000"/>
              <a:buFont typeface="Oswald"/>
              <a:buNone/>
              <a:defRPr sz="3000">
                <a:solidFill>
                  <a:schemeClr val="dk2"/>
                </a:solidFill>
                <a:latin typeface="Oswald"/>
                <a:ea typeface="Oswald"/>
                <a:cs typeface="Oswald"/>
                <a:sym typeface="Oswald"/>
              </a:defRPr>
            </a:lvl5pPr>
            <a:lvl6pPr>
              <a:spcBef>
                <a:spcPts val="0"/>
              </a:spcBef>
              <a:buClr>
                <a:schemeClr val="dk2"/>
              </a:buClr>
              <a:buSzPct val="100000"/>
              <a:buFont typeface="Oswald"/>
              <a:buNone/>
              <a:defRPr sz="3000">
                <a:solidFill>
                  <a:schemeClr val="dk2"/>
                </a:solidFill>
                <a:latin typeface="Oswald"/>
                <a:ea typeface="Oswald"/>
                <a:cs typeface="Oswald"/>
                <a:sym typeface="Oswald"/>
              </a:defRPr>
            </a:lvl6pPr>
            <a:lvl7pPr>
              <a:spcBef>
                <a:spcPts val="0"/>
              </a:spcBef>
              <a:buClr>
                <a:schemeClr val="dk2"/>
              </a:buClr>
              <a:buSzPct val="100000"/>
              <a:buFont typeface="Oswald"/>
              <a:buNone/>
              <a:defRPr sz="3000">
                <a:solidFill>
                  <a:schemeClr val="dk2"/>
                </a:solidFill>
                <a:latin typeface="Oswald"/>
                <a:ea typeface="Oswald"/>
                <a:cs typeface="Oswald"/>
                <a:sym typeface="Oswald"/>
              </a:defRPr>
            </a:lvl7pPr>
            <a:lvl8pPr>
              <a:spcBef>
                <a:spcPts val="0"/>
              </a:spcBef>
              <a:buClr>
                <a:schemeClr val="dk2"/>
              </a:buClr>
              <a:buSzPct val="100000"/>
              <a:buFont typeface="Oswald"/>
              <a:buNone/>
              <a:defRPr sz="3000">
                <a:solidFill>
                  <a:schemeClr val="dk2"/>
                </a:solidFill>
                <a:latin typeface="Oswald"/>
                <a:ea typeface="Oswald"/>
                <a:cs typeface="Oswald"/>
                <a:sym typeface="Oswald"/>
              </a:defRPr>
            </a:lvl8pPr>
            <a:lvl9pPr>
              <a:spcBef>
                <a:spcPts val="0"/>
              </a:spcBef>
              <a:buClr>
                <a:schemeClr val="dk2"/>
              </a:buClr>
              <a:buSzPct val="100000"/>
              <a:buFont typeface="Oswald"/>
              <a:buNone/>
              <a:defRPr sz="3000">
                <a:solidFill>
                  <a:schemeClr val="dk2"/>
                </a:solidFill>
                <a:latin typeface="Oswald"/>
                <a:ea typeface="Oswald"/>
                <a:cs typeface="Oswald"/>
                <a:sym typeface="Oswald"/>
              </a:defRPr>
            </a:lvl9pPr>
          </a:lstStyle>
          <a:p>
            <a:endParaRPr/>
          </a:p>
        </p:txBody>
      </p:sp>
      <p:sp>
        <p:nvSpPr>
          <p:cNvPr id="6" name="Shape 6"/>
          <p:cNvSpPr txBox="1">
            <a:spLocks noGrp="1"/>
          </p:cNvSpPr>
          <p:nvPr>
            <p:ph type="body" idx="1"/>
          </p:nvPr>
        </p:nvSpPr>
        <p:spPr>
          <a:xfrm>
            <a:off x="311700" y="1234075"/>
            <a:ext cx="8520599" cy="33348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2"/>
              </a:buClr>
              <a:buSzPct val="100000"/>
              <a:buFont typeface="Playfair Display"/>
              <a:defRPr sz="1800">
                <a:solidFill>
                  <a:schemeClr val="dk2"/>
                </a:solidFill>
                <a:latin typeface="Playfair Display"/>
                <a:ea typeface="Playfair Display"/>
                <a:cs typeface="Playfair Display"/>
                <a:sym typeface="Playfair Display"/>
              </a:defRPr>
            </a:lvl1pPr>
            <a:lvl2pPr>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2pPr>
            <a:lvl3pPr>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3pPr>
            <a:lvl4pPr>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4pPr>
            <a:lvl5pPr>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5pPr>
            <a:lvl6pPr>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6pPr>
            <a:lvl7pPr>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7pPr>
            <a:lvl8pPr>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8pPr>
            <a:lvl9pPr>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9pPr>
          </a:lstStyle>
          <a:p>
            <a:endParaRPr/>
          </a:p>
        </p:txBody>
      </p:sp>
      <p:sp>
        <p:nvSpPr>
          <p:cNvPr id="7" name="Shape 7"/>
          <p:cNvSpPr txBox="1">
            <a:spLocks noGrp="1"/>
          </p:cNvSpPr>
          <p:nvPr>
            <p:ph type="sldNum" idx="12"/>
          </p:nvPr>
        </p:nvSpPr>
        <p:spPr>
          <a:xfrm>
            <a:off x="8497999" y="4688758"/>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dk2"/>
                </a:solidFill>
                <a:latin typeface="Playfair Display"/>
                <a:ea typeface="Playfair Display"/>
                <a:cs typeface="Playfair Display"/>
                <a:sym typeface="Playfair Display"/>
              </a:rPr>
              <a:pPr algn="r">
                <a:spcBef>
                  <a:spcPts val="0"/>
                </a:spcBef>
                <a:buNone/>
              </a:pPr>
              <a:t>‹#›</a:t>
            </a:fld>
            <a:endParaRPr lang="en" sz="1000">
              <a:solidFill>
                <a:schemeClr val="dk2"/>
              </a:solidFill>
              <a:latin typeface="Playfair Display"/>
              <a:ea typeface="Playfair Display"/>
              <a:cs typeface="Playfair Display"/>
              <a:sym typeface="Playfair Display"/>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44250" y="1403850"/>
            <a:ext cx="8455500" cy="2146800"/>
          </a:xfrm>
          <a:prstGeom prst="rect">
            <a:avLst/>
          </a:prstGeom>
        </p:spPr>
        <p:txBody>
          <a:bodyPr lIns="91425" tIns="91425" rIns="91425" bIns="91425" anchor="ctr" anchorCtr="0">
            <a:noAutofit/>
          </a:bodyPr>
          <a:lstStyle/>
          <a:p>
            <a:pPr rtl="0">
              <a:spcBef>
                <a:spcPts val="0"/>
              </a:spcBef>
              <a:buNone/>
            </a:pPr>
            <a:r>
              <a:rPr lang="en"/>
              <a:t>Digi </a:t>
            </a:r>
          </a:p>
          <a:p>
            <a:pPr>
              <a:spcBef>
                <a:spcPts val="0"/>
              </a:spcBef>
              <a:buNone/>
            </a:pPr>
            <a:r>
              <a:rPr lang="en"/>
              <a:t>Quest </a:t>
            </a:r>
          </a:p>
        </p:txBody>
      </p:sp>
      <p:sp>
        <p:nvSpPr>
          <p:cNvPr id="55" name="Shape 55"/>
          <p:cNvSpPr txBox="1">
            <a:spLocks noGrp="1"/>
          </p:cNvSpPr>
          <p:nvPr>
            <p:ph type="subTitle" idx="1"/>
          </p:nvPr>
        </p:nvSpPr>
        <p:spPr>
          <a:xfrm>
            <a:off x="344250" y="3550650"/>
            <a:ext cx="4910100" cy="577799"/>
          </a:xfrm>
          <a:prstGeom prst="rect">
            <a:avLst/>
          </a:prstGeom>
        </p:spPr>
        <p:txBody>
          <a:bodyPr lIns="91425" tIns="91425" rIns="91425" bIns="91425" anchor="ctr" anchorCtr="0">
            <a:noAutofit/>
          </a:bodyPr>
          <a:lstStyle/>
          <a:p>
            <a:pPr>
              <a:spcBef>
                <a:spcPts val="0"/>
              </a:spcBef>
              <a:buNone/>
            </a:pPr>
            <a:r>
              <a:rPr lang="en"/>
              <a:t>Jennifer Menjivar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Fighting: Stealth</a:t>
            </a:r>
          </a:p>
        </p:txBody>
      </p:sp>
      <p:sp>
        <p:nvSpPr>
          <p:cNvPr id="110" name="Shape 110"/>
          <p:cNvSpPr txBox="1">
            <a:spLocks noGrp="1"/>
          </p:cNvSpPr>
          <p:nvPr>
            <p:ph type="body" idx="1"/>
          </p:nvPr>
        </p:nvSpPr>
        <p:spPr>
          <a:xfrm>
            <a:off x="311700" y="1220600"/>
            <a:ext cx="8520599" cy="33348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To level stealth, sometimes you may encounter a sleeping monster, and it may be too strong to beat if you decide to fight it. If you sneak around it, you gain +1 Stealth.</a:t>
            </a:r>
          </a:p>
          <a:p>
            <a:pPr marL="457200" lvl="0" indent="-228600" rtl="0">
              <a:spcBef>
                <a:spcPts val="0"/>
              </a:spcBef>
              <a:buFont typeface="Arial" pitchFamily="34" charset="0"/>
              <a:buChar char="•"/>
            </a:pPr>
            <a:r>
              <a:rPr lang="en" dirty="0"/>
              <a:t>This will come in handy when you happen encounter both a monster and an item and you just want to get the item without waking the monster.</a:t>
            </a:r>
          </a:p>
          <a:p>
            <a:pPr marL="457200" lvl="0" indent="-228600" rtl="0">
              <a:spcBef>
                <a:spcPts val="0"/>
              </a:spcBef>
              <a:buFont typeface="Arial" pitchFamily="34" charset="0"/>
              <a:buChar char="•"/>
            </a:pPr>
            <a:r>
              <a:rPr lang="en" dirty="0"/>
              <a:t>This also gives you more of a chance to run away when your pet is being attacked</a:t>
            </a:r>
          </a:p>
          <a:p>
            <a:pPr marL="457200" lvl="0" indent="-228600" rtl="0">
              <a:spcBef>
                <a:spcPts val="0"/>
              </a:spcBef>
              <a:buFont typeface="Arial" pitchFamily="34" charset="0"/>
              <a:buChar char="•"/>
            </a:pPr>
            <a:r>
              <a:rPr lang="en" dirty="0"/>
              <a:t>Sometimes there are more points in the item/treasure than fighting the monster</a:t>
            </a:r>
          </a:p>
          <a:p>
            <a:pPr lvl="0">
              <a:spcBef>
                <a:spcPts val="0"/>
              </a:spcBef>
              <a:buFont typeface="Arial" pitchFamily="34" charset="0"/>
              <a:buChar char="•"/>
            </a:pPr>
            <a:endParaRPr dirty="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Status</a:t>
            </a:r>
          </a:p>
        </p:txBody>
      </p:sp>
      <p:sp>
        <p:nvSpPr>
          <p:cNvPr id="116" name="Shape 116"/>
          <p:cNvSpPr txBox="1">
            <a:spLocks noGrp="1"/>
          </p:cNvSpPr>
          <p:nvPr>
            <p:ph type="body" idx="1"/>
          </p:nvPr>
        </p:nvSpPr>
        <p:spPr>
          <a:xfrm>
            <a:off x="311700" y="1234075"/>
            <a:ext cx="8520599" cy="33348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There won’t be a 100% win rate during the quest</a:t>
            </a:r>
          </a:p>
          <a:p>
            <a:pPr marL="457200" lvl="0" indent="-228600" rtl="0">
              <a:spcBef>
                <a:spcPts val="0"/>
              </a:spcBef>
              <a:buFont typeface="Arial" pitchFamily="34" charset="0"/>
              <a:buChar char="•"/>
            </a:pPr>
            <a:r>
              <a:rPr lang="en" dirty="0"/>
              <a:t>The highest Strength rate or stealth rate would be like 65% of winning</a:t>
            </a:r>
          </a:p>
          <a:p>
            <a:pPr marL="457200" lvl="0" indent="-228600" rtl="0">
              <a:spcBef>
                <a:spcPts val="0"/>
              </a:spcBef>
              <a:buFont typeface="Arial" pitchFamily="34" charset="0"/>
              <a:buChar char="•"/>
            </a:pPr>
            <a:r>
              <a:rPr lang="en" dirty="0"/>
              <a:t>The level of bondage you will have will directly affect how much info is shown on the monster</a:t>
            </a:r>
          </a:p>
          <a:p>
            <a:pPr marL="457200" lvl="0" indent="-228600" rtl="0">
              <a:spcBef>
                <a:spcPts val="0"/>
              </a:spcBef>
              <a:buFont typeface="Arial" pitchFamily="34" charset="0"/>
              <a:buChar char="•"/>
            </a:pPr>
            <a:r>
              <a:rPr lang="en" dirty="0"/>
              <a:t>There will also be a status of the monster you encountered. You can see it’s level of difficulty</a:t>
            </a:r>
          </a:p>
          <a:p>
            <a:pPr marL="457200" lvl="0" indent="-228600" rtl="0">
              <a:spcBef>
                <a:spcPts val="0"/>
              </a:spcBef>
              <a:buFont typeface="Arial" pitchFamily="34" charset="0"/>
              <a:buChar char="•"/>
            </a:pPr>
            <a:r>
              <a:rPr lang="en" dirty="0"/>
              <a:t>The mini boss or final boss’s status will be unknown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Why</a:t>
            </a:r>
          </a:p>
        </p:txBody>
      </p:sp>
      <p:sp>
        <p:nvSpPr>
          <p:cNvPr id="122" name="Shape 122"/>
          <p:cNvSpPr txBox="1">
            <a:spLocks noGrp="1"/>
          </p:cNvSpPr>
          <p:nvPr>
            <p:ph type="body" idx="1"/>
          </p:nvPr>
        </p:nvSpPr>
        <p:spPr>
          <a:xfrm>
            <a:off x="240650" y="1262475"/>
            <a:ext cx="8520599" cy="33348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The little story behind digi quest is: you find a lost egg in the wilderness, when it hatches, it will want to reach a certain destination where it will find its parents or a new home, etc. </a:t>
            </a:r>
          </a:p>
          <a:p>
            <a:pPr marL="457200" lvl="0" indent="-228600" rtl="0">
              <a:spcBef>
                <a:spcPts val="0"/>
              </a:spcBef>
              <a:buFont typeface="Arial" pitchFamily="34" charset="0"/>
              <a:buChar char="•"/>
            </a:pPr>
            <a:r>
              <a:rPr lang="en" dirty="0"/>
              <a:t>In the beginning, you have to try to gain as much trust as you can so that it will listen to you (bondage) when you guide it along treacherous paths.</a:t>
            </a:r>
          </a:p>
          <a:p>
            <a:pPr marL="457200" lvl="0" indent="-228600" rtl="0">
              <a:spcBef>
                <a:spcPts val="0"/>
              </a:spcBef>
              <a:buFont typeface="Arial" pitchFamily="34" charset="0"/>
              <a:buChar char="•"/>
            </a:pPr>
            <a:r>
              <a:rPr lang="en" dirty="0"/>
              <a:t>As it grows it will become stronger and smarter so that when it reaches it’s destination, it will be able to take care of itself</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Items/treasures</a:t>
            </a:r>
          </a:p>
        </p:txBody>
      </p:sp>
      <p:sp>
        <p:nvSpPr>
          <p:cNvPr id="128" name="Shape 128"/>
          <p:cNvSpPr txBox="1">
            <a:spLocks noGrp="1"/>
          </p:cNvSpPr>
          <p:nvPr>
            <p:ph type="body" idx="1"/>
          </p:nvPr>
        </p:nvSpPr>
        <p:spPr>
          <a:xfrm>
            <a:off x="311700" y="1234075"/>
            <a:ext cx="8520599" cy="33348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The items that you may come across will give you a point that you get to choose which stat you want to place it on.</a:t>
            </a:r>
          </a:p>
          <a:p>
            <a:pPr marL="457200" lvl="0" indent="-228600" rtl="0">
              <a:spcBef>
                <a:spcPts val="0"/>
              </a:spcBef>
              <a:buFont typeface="Arial" pitchFamily="34" charset="0"/>
              <a:buChar char="•"/>
            </a:pPr>
            <a:r>
              <a:rPr lang="en" dirty="0"/>
              <a:t>You get more points when you go up against stronger monsters or find treasures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Losing</a:t>
            </a:r>
          </a:p>
        </p:txBody>
      </p:sp>
      <p:sp>
        <p:nvSpPr>
          <p:cNvPr id="134" name="Shape 134"/>
          <p:cNvSpPr txBox="1">
            <a:spLocks noGrp="1"/>
          </p:cNvSpPr>
          <p:nvPr>
            <p:ph type="body" idx="1"/>
          </p:nvPr>
        </p:nvSpPr>
        <p:spPr>
          <a:xfrm>
            <a:off x="311700" y="1234075"/>
            <a:ext cx="8520599" cy="33348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You lose the game when your bondage reaches 0</a:t>
            </a:r>
          </a:p>
          <a:p>
            <a:pPr marL="457200" lvl="0" indent="-228600" rtl="0">
              <a:spcBef>
                <a:spcPts val="0"/>
              </a:spcBef>
              <a:buFont typeface="Arial" pitchFamily="34" charset="0"/>
              <a:buChar char="•"/>
            </a:pPr>
            <a:r>
              <a:rPr lang="en" dirty="0"/>
              <a:t>The game starts all over with a different egg</a:t>
            </a:r>
          </a:p>
          <a:p>
            <a:pPr marL="457200" lvl="0" indent="-228600" rtl="0">
              <a:spcBef>
                <a:spcPts val="0"/>
              </a:spcBef>
              <a:buFont typeface="Arial" pitchFamily="34" charset="0"/>
              <a:buChar char="•"/>
            </a:pPr>
            <a:r>
              <a:rPr lang="en" dirty="0"/>
              <a:t>You will lose 1 point of bondage if the pet loses</a:t>
            </a:r>
          </a:p>
          <a:p>
            <a:pPr marL="457200" lvl="0" indent="-228600" rtl="0">
              <a:spcBef>
                <a:spcPts val="0"/>
              </a:spcBef>
              <a:buFont typeface="Arial" pitchFamily="34" charset="0"/>
              <a:buChar char="•"/>
            </a:pPr>
            <a:r>
              <a:rPr lang="en" dirty="0"/>
              <a:t>If you happen to go against a mini boss or the final boss, you will lose all your bondage and have to start all over</a:t>
            </a:r>
          </a:p>
          <a:p>
            <a:pPr marL="457200" lvl="0" indent="-228600" rtl="0">
              <a:spcBef>
                <a:spcPts val="0"/>
              </a:spcBef>
              <a:buFont typeface="Arial" pitchFamily="34" charset="0"/>
              <a:buChar char="•"/>
            </a:pPr>
            <a:r>
              <a:rPr lang="en" dirty="0"/>
              <a:t>When you're up against a mini boss or final boss and lose, you will have a 50% chance that you can encourage your pet to continue from there and that will raise the bond by +2</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Checkpoints</a:t>
            </a:r>
          </a:p>
        </p:txBody>
      </p:sp>
      <p:sp>
        <p:nvSpPr>
          <p:cNvPr id="140" name="Shape 140"/>
          <p:cNvSpPr txBox="1">
            <a:spLocks noGrp="1"/>
          </p:cNvSpPr>
          <p:nvPr>
            <p:ph type="body" idx="1"/>
          </p:nvPr>
        </p:nvSpPr>
        <p:spPr>
          <a:xfrm>
            <a:off x="311700" y="1234075"/>
            <a:ext cx="8520599" cy="33348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There will be a sort of save point after a certain amount of steps</a:t>
            </a:r>
          </a:p>
          <a:p>
            <a:pPr marL="457200" lvl="0" indent="-228600" rtl="0">
              <a:spcBef>
                <a:spcPts val="0"/>
              </a:spcBef>
              <a:buFont typeface="Arial" pitchFamily="34" charset="0"/>
              <a:buChar char="•"/>
            </a:pPr>
            <a:r>
              <a:rPr lang="en" dirty="0"/>
              <a:t>(For now) every 2000 steps marks a check point</a:t>
            </a:r>
          </a:p>
          <a:p>
            <a:pPr marL="457200" lvl="0" indent="-228600" rtl="0">
              <a:spcBef>
                <a:spcPts val="0"/>
              </a:spcBef>
              <a:buFont typeface="Arial" pitchFamily="34" charset="0"/>
              <a:buChar char="•"/>
            </a:pPr>
            <a:r>
              <a:rPr lang="en" dirty="0"/>
              <a:t>If you lose from 2001-2999 then it will start back from the last checkpoint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Evolving</a:t>
            </a:r>
          </a:p>
        </p:txBody>
      </p:sp>
      <p:sp>
        <p:nvSpPr>
          <p:cNvPr id="146" name="Shape 146"/>
          <p:cNvSpPr txBox="1">
            <a:spLocks noGrp="1"/>
          </p:cNvSpPr>
          <p:nvPr>
            <p:ph type="body" idx="1"/>
          </p:nvPr>
        </p:nvSpPr>
        <p:spPr>
          <a:xfrm>
            <a:off x="283275" y="1241175"/>
            <a:ext cx="8520599" cy="33348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When it evolves, it gains +1 on everything(strength, stealth, bondage)</a:t>
            </a:r>
          </a:p>
          <a:p>
            <a:pPr marL="457200" lvl="0" indent="-228600" rtl="0">
              <a:spcBef>
                <a:spcPts val="0"/>
              </a:spcBef>
              <a:buFont typeface="Arial" pitchFamily="34" charset="0"/>
              <a:buChar char="•"/>
            </a:pPr>
            <a:r>
              <a:rPr lang="en" dirty="0"/>
              <a:t>It will also change forms</a:t>
            </a:r>
          </a:p>
          <a:p>
            <a:pPr marL="457200" lvl="0" indent="-228600" rtl="0">
              <a:spcBef>
                <a:spcPts val="0"/>
              </a:spcBef>
              <a:buFont typeface="Arial" pitchFamily="34" charset="0"/>
              <a:buChar char="•"/>
            </a:pPr>
            <a:r>
              <a:rPr lang="en" dirty="0"/>
              <a:t>On the LCD screen, It will show a different shaped pet after every evolution</a:t>
            </a:r>
          </a:p>
          <a:p>
            <a:pPr marL="457200" lvl="0" indent="-228600" rtl="0">
              <a:spcBef>
                <a:spcPts val="0"/>
              </a:spcBef>
              <a:buFont typeface="Arial" pitchFamily="34" charset="0"/>
              <a:buChar char="•"/>
            </a:pPr>
            <a:r>
              <a:rPr lang="en" dirty="0"/>
              <a:t>Every 1000 steps you take marks another evolution and a check point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The LCD screen</a:t>
            </a:r>
          </a:p>
        </p:txBody>
      </p:sp>
      <p:sp>
        <p:nvSpPr>
          <p:cNvPr id="152" name="Shape 152"/>
          <p:cNvSpPr txBox="1">
            <a:spLocks noGrp="1"/>
          </p:cNvSpPr>
          <p:nvPr>
            <p:ph type="body" idx="1"/>
          </p:nvPr>
        </p:nvSpPr>
        <p:spPr>
          <a:xfrm>
            <a:off x="311700" y="1262500"/>
            <a:ext cx="8520599" cy="33348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On the screen, as you walk, it will only show the pet, its stats and the number of steps taken</a:t>
            </a:r>
          </a:p>
          <a:p>
            <a:pPr marL="457200" lvl="0" indent="-228600" rtl="0">
              <a:spcBef>
                <a:spcPts val="0"/>
              </a:spcBef>
              <a:buFont typeface="Arial" pitchFamily="34" charset="0"/>
              <a:buChar char="•"/>
            </a:pPr>
            <a:r>
              <a:rPr lang="en" dirty="0"/>
              <a:t>If you press one of the buttons, it will show you it’s evolution state.</a:t>
            </a:r>
          </a:p>
          <a:p>
            <a:pPr marL="457200" lvl="0" indent="-228600" rtl="0">
              <a:spcBef>
                <a:spcPts val="0"/>
              </a:spcBef>
              <a:buFont typeface="Arial" pitchFamily="34" charset="0"/>
              <a:buChar char="•"/>
            </a:pPr>
            <a:r>
              <a:rPr lang="en" dirty="0"/>
              <a:t>When you encounter a monster, it will show a picture of a monster, or a gif of a monster that will show its level of difficulty. Shown by stars or some type of symbol</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Winning</a:t>
            </a:r>
          </a:p>
        </p:txBody>
      </p:sp>
      <p:sp>
        <p:nvSpPr>
          <p:cNvPr id="158" name="Shape 158"/>
          <p:cNvSpPr txBox="1">
            <a:spLocks noGrp="1"/>
          </p:cNvSpPr>
          <p:nvPr>
            <p:ph type="body" idx="1"/>
          </p:nvPr>
        </p:nvSpPr>
        <p:spPr>
          <a:xfrm>
            <a:off x="311700" y="1234075"/>
            <a:ext cx="8520599" cy="33348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To finish the game, you have to reach the other side of the wilderness.</a:t>
            </a:r>
          </a:p>
          <a:p>
            <a:pPr marL="457200" lvl="0" indent="-228600" rtl="0">
              <a:spcBef>
                <a:spcPts val="0"/>
              </a:spcBef>
              <a:buFont typeface="Arial" pitchFamily="34" charset="0"/>
              <a:buChar char="•"/>
            </a:pPr>
            <a:r>
              <a:rPr lang="en" dirty="0"/>
              <a:t>You have to pass a boss level or a boss battle to reach it</a:t>
            </a:r>
          </a:p>
          <a:p>
            <a:pPr marL="457200" lvl="0" indent="-228600" rtl="0">
              <a:spcBef>
                <a:spcPts val="0"/>
              </a:spcBef>
              <a:buFont typeface="Arial" pitchFamily="34" charset="0"/>
              <a:buChar char="•"/>
            </a:pPr>
            <a:r>
              <a:rPr lang="en" dirty="0"/>
              <a:t>When you get the pet to the other side, it will go on its own and will be a sad moment because you did all the raising and it will just leave without looking back</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Pedometer</a:t>
            </a:r>
          </a:p>
        </p:txBody>
      </p:sp>
      <p:sp>
        <p:nvSpPr>
          <p:cNvPr id="164" name="Shape 164"/>
          <p:cNvSpPr txBox="1">
            <a:spLocks noGrp="1"/>
          </p:cNvSpPr>
          <p:nvPr>
            <p:ph type="body" idx="1"/>
          </p:nvPr>
        </p:nvSpPr>
        <p:spPr>
          <a:xfrm>
            <a:off x="311700" y="1234075"/>
            <a:ext cx="8520599" cy="33348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The step counter will be a counter that will progress the game along</a:t>
            </a:r>
          </a:p>
          <a:p>
            <a:pPr marL="457200" lvl="0" indent="-228600" rtl="0">
              <a:spcBef>
                <a:spcPts val="0"/>
              </a:spcBef>
              <a:buFont typeface="Arial" pitchFamily="34" charset="0"/>
              <a:buChar char="•"/>
            </a:pPr>
            <a:r>
              <a:rPr lang="en" dirty="0"/>
              <a:t>Nothing will happen if you don't walk with it</a:t>
            </a:r>
          </a:p>
          <a:p>
            <a:pPr marL="457200" lvl="0" indent="-228600">
              <a:spcBef>
                <a:spcPts val="0"/>
              </a:spcBef>
              <a:buFont typeface="Arial" pitchFamily="34" charset="0"/>
              <a:buChar char="•"/>
            </a:pPr>
            <a:r>
              <a:rPr lang="en" dirty="0"/>
              <a:t>The pedometer will reset if you reset it or if the bond reaches 0</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What</a:t>
            </a:r>
          </a:p>
        </p:txBody>
      </p:sp>
      <p:sp>
        <p:nvSpPr>
          <p:cNvPr id="61" name="Shape 61"/>
          <p:cNvSpPr txBox="1">
            <a:spLocks noGrp="1"/>
          </p:cNvSpPr>
          <p:nvPr>
            <p:ph type="body" idx="1"/>
          </p:nvPr>
        </p:nvSpPr>
        <p:spPr>
          <a:xfrm>
            <a:off x="311700" y="1234075"/>
            <a:ext cx="8520599" cy="3334800"/>
          </a:xfrm>
          <a:prstGeom prst="rect">
            <a:avLst/>
          </a:prstGeom>
        </p:spPr>
        <p:txBody>
          <a:bodyPr lIns="91425" tIns="91425" rIns="91425" bIns="91425" anchor="t" anchorCtr="0">
            <a:noAutofit/>
          </a:bodyPr>
          <a:lstStyle/>
          <a:p>
            <a:pPr lvl="0" rtl="0">
              <a:spcBef>
                <a:spcPts val="0"/>
              </a:spcBef>
              <a:buFont typeface="Arial" pitchFamily="34" charset="0"/>
              <a:buChar char="•"/>
            </a:pPr>
            <a:endParaRPr dirty="0"/>
          </a:p>
          <a:p>
            <a:pPr lvl="0" rtl="0">
              <a:spcBef>
                <a:spcPts val="0"/>
              </a:spcBef>
              <a:buFont typeface="Arial" pitchFamily="34" charset="0"/>
              <a:buChar char="•"/>
            </a:pPr>
            <a:endParaRPr dirty="0"/>
          </a:p>
          <a:p>
            <a:pPr marL="457200" lvl="0" indent="-228600" rtl="0">
              <a:spcBef>
                <a:spcPts val="0"/>
              </a:spcBef>
              <a:buFont typeface="Arial" pitchFamily="34" charset="0"/>
              <a:buChar char="•"/>
            </a:pPr>
            <a:r>
              <a:rPr lang="en" dirty="0"/>
              <a:t>Digi quest is a virtual pet that you can take around with you. As you walk with your pet, It will grow from baby to adolescence in which then you can use it to battle monsters along the path that you choose. </a:t>
            </a:r>
          </a:p>
          <a:p>
            <a:pPr marL="457200" lvl="0" indent="-228600" rtl="0">
              <a:spcBef>
                <a:spcPts val="0"/>
              </a:spcBef>
              <a:buFont typeface="Arial" pitchFamily="34" charset="0"/>
              <a:buChar char="•"/>
            </a:pPr>
            <a:r>
              <a:rPr lang="en" dirty="0"/>
              <a:t>It’s going to be a mini PDA looking device that you can take with you wherever you go.</a:t>
            </a:r>
          </a:p>
          <a:p>
            <a:pPr marL="457200" lvl="0" indent="-228600" rtl="0">
              <a:spcBef>
                <a:spcPts val="0"/>
              </a:spcBef>
              <a:buFont typeface="Arial" pitchFamily="34" charset="0"/>
              <a:buChar char="•"/>
            </a:pPr>
            <a:r>
              <a:rPr lang="en" dirty="0"/>
              <a:t>It is going to use a step counter part that counts the steps as time that will help the pet grow. </a:t>
            </a:r>
          </a:p>
          <a:p>
            <a:pPr marL="457200" lvl="0" indent="-228600" rtl="0">
              <a:spcBef>
                <a:spcPts val="0"/>
              </a:spcBef>
              <a:buFont typeface="Arial" pitchFamily="34" charset="0"/>
              <a:buChar char="•"/>
            </a:pPr>
            <a:r>
              <a:rPr lang="en" dirty="0"/>
              <a:t>It will evolve 4 times until it reaches its final stage</a:t>
            </a:r>
          </a:p>
        </p:txBody>
      </p:sp>
      <p:pic>
        <p:nvPicPr>
          <p:cNvPr id="62" name="Shape 62"/>
          <p:cNvPicPr preferRelativeResize="0"/>
          <p:nvPr/>
        </p:nvPicPr>
        <p:blipFill>
          <a:blip r:embed="rId3">
            <a:alphaModFix/>
          </a:blip>
          <a:stretch>
            <a:fillRect/>
          </a:stretch>
        </p:blipFill>
        <p:spPr>
          <a:xfrm>
            <a:off x="6564375" y="199225"/>
            <a:ext cx="1927450" cy="19274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Who </a:t>
            </a:r>
          </a:p>
        </p:txBody>
      </p:sp>
      <p:sp>
        <p:nvSpPr>
          <p:cNvPr id="68" name="Shape 68"/>
          <p:cNvSpPr txBox="1">
            <a:spLocks noGrp="1"/>
          </p:cNvSpPr>
          <p:nvPr>
            <p:ph type="body" idx="1"/>
          </p:nvPr>
        </p:nvSpPr>
        <p:spPr>
          <a:xfrm>
            <a:off x="311700" y="1234075"/>
            <a:ext cx="8520599" cy="33348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Digi quest is mainly for kids 10+</a:t>
            </a:r>
          </a:p>
          <a:p>
            <a:pPr lvl="0" rtl="0">
              <a:spcBef>
                <a:spcPts val="0"/>
              </a:spcBef>
              <a:buFont typeface="Arial" pitchFamily="34" charset="0"/>
              <a:buChar char="•"/>
            </a:pPr>
            <a:endParaRPr dirty="0"/>
          </a:p>
          <a:p>
            <a:pPr marL="457200" lvl="0" indent="-228600" rtl="0">
              <a:spcBef>
                <a:spcPts val="0"/>
              </a:spcBef>
              <a:buFont typeface="Arial" pitchFamily="34" charset="0"/>
              <a:buChar char="•"/>
            </a:pPr>
            <a:r>
              <a:rPr lang="en" dirty="0"/>
              <a:t>Can be for casual or hardcore gamers</a:t>
            </a:r>
          </a:p>
          <a:p>
            <a:pPr lvl="0" rtl="0">
              <a:spcBef>
                <a:spcPts val="0"/>
              </a:spcBef>
              <a:buFont typeface="Arial" pitchFamily="34" charset="0"/>
              <a:buChar char="•"/>
            </a:pPr>
            <a:endParaRPr dirty="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Where</a:t>
            </a:r>
          </a:p>
        </p:txBody>
      </p:sp>
      <p:sp>
        <p:nvSpPr>
          <p:cNvPr id="74" name="Shape 74"/>
          <p:cNvSpPr txBox="1">
            <a:spLocks noGrp="1"/>
          </p:cNvSpPr>
          <p:nvPr>
            <p:ph type="body" idx="1"/>
          </p:nvPr>
        </p:nvSpPr>
        <p:spPr>
          <a:xfrm>
            <a:off x="311700" y="1234075"/>
            <a:ext cx="8520599" cy="33348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The demographic is going to be in the Urban and suburban. Around the city area</a:t>
            </a:r>
          </a:p>
          <a:p>
            <a:pPr marL="457200" lvl="0" indent="-228600" rtl="0">
              <a:spcBef>
                <a:spcPts val="0"/>
              </a:spcBef>
              <a:buFont typeface="Arial" pitchFamily="34" charset="0"/>
              <a:buChar char="•"/>
            </a:pPr>
            <a:r>
              <a:rPr lang="en" dirty="0"/>
              <a:t>Any place where people and kids like to go out to play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How: Bonding during baby phase</a:t>
            </a:r>
          </a:p>
        </p:txBody>
      </p:sp>
      <p:sp>
        <p:nvSpPr>
          <p:cNvPr id="80" name="Shape 80"/>
          <p:cNvSpPr txBox="1">
            <a:spLocks noGrp="1"/>
          </p:cNvSpPr>
          <p:nvPr>
            <p:ph type="body" idx="1"/>
          </p:nvPr>
        </p:nvSpPr>
        <p:spPr>
          <a:xfrm>
            <a:off x="311700" y="1234075"/>
            <a:ext cx="8832299" cy="3909425"/>
          </a:xfrm>
          <a:prstGeom prst="rect">
            <a:avLst/>
          </a:prstGeom>
        </p:spPr>
        <p:txBody>
          <a:bodyPr lIns="91425" tIns="91425" rIns="91425" bIns="91425" anchor="t" anchorCtr="0">
            <a:noAutofit/>
          </a:bodyPr>
          <a:lstStyle/>
          <a:p>
            <a:pPr marL="457200" lvl="0" indent="-228600" rtl="0">
              <a:lnSpc>
                <a:spcPct val="100000"/>
              </a:lnSpc>
              <a:spcBef>
                <a:spcPts val="0"/>
              </a:spcBef>
              <a:buFont typeface="Arial" pitchFamily="34" charset="0"/>
              <a:buChar char="•"/>
            </a:pPr>
            <a:r>
              <a:rPr lang="en" dirty="0"/>
              <a:t>In the beginning, you get an egg which will hatch into a baby pet.</a:t>
            </a:r>
          </a:p>
          <a:p>
            <a:pPr marL="457200" lvl="0" indent="-228600" rtl="0">
              <a:lnSpc>
                <a:spcPct val="100000"/>
              </a:lnSpc>
              <a:spcBef>
                <a:spcPts val="0"/>
              </a:spcBef>
              <a:buFont typeface="Arial" pitchFamily="34" charset="0"/>
              <a:buChar char="•"/>
            </a:pPr>
            <a:r>
              <a:rPr lang="en" dirty="0"/>
              <a:t>To start playing, every 100 steps you take, the device will notify you that the pet needs to be fed. </a:t>
            </a:r>
          </a:p>
          <a:p>
            <a:pPr marL="457200" lvl="0" indent="-228600" rtl="0">
              <a:lnSpc>
                <a:spcPct val="100000"/>
              </a:lnSpc>
              <a:spcBef>
                <a:spcPts val="0"/>
              </a:spcBef>
              <a:buFont typeface="Arial" pitchFamily="34" charset="0"/>
              <a:buChar char="•"/>
            </a:pPr>
            <a:r>
              <a:rPr lang="en" dirty="0"/>
              <a:t>When you feed it, it will gain a +1 bondage</a:t>
            </a:r>
          </a:p>
          <a:p>
            <a:pPr marL="457200" lvl="0" indent="-228600" rtl="0">
              <a:lnSpc>
                <a:spcPct val="100000"/>
              </a:lnSpc>
              <a:spcBef>
                <a:spcPts val="0"/>
              </a:spcBef>
              <a:buFont typeface="Arial" pitchFamily="34" charset="0"/>
              <a:buChar char="•"/>
            </a:pPr>
            <a:r>
              <a:rPr lang="en" dirty="0"/>
              <a:t>The higher the bondage you have, the more it will listen to you and the higher chance you will win prizes and treasure. </a:t>
            </a:r>
          </a:p>
          <a:p>
            <a:pPr marL="457200" lvl="0" indent="-228600" rtl="0">
              <a:lnSpc>
                <a:spcPct val="100000"/>
              </a:lnSpc>
              <a:spcBef>
                <a:spcPts val="0"/>
              </a:spcBef>
              <a:buFont typeface="Arial" pitchFamily="34" charset="0"/>
              <a:buChar char="•"/>
            </a:pPr>
            <a:r>
              <a:rPr lang="en" dirty="0"/>
              <a:t>If you go on without feeding it, it will not get a +1 bondage</a:t>
            </a:r>
          </a:p>
          <a:p>
            <a:pPr marL="457200" lvl="0" indent="-228600" rtl="0">
              <a:lnSpc>
                <a:spcPct val="100000"/>
              </a:lnSpc>
              <a:spcBef>
                <a:spcPts val="0"/>
              </a:spcBef>
              <a:buFont typeface="Arial" pitchFamily="34" charset="0"/>
              <a:buChar char="•"/>
            </a:pPr>
            <a:r>
              <a:rPr lang="en" dirty="0"/>
              <a:t>When it reaches its adolescence, the bondage will stop growing as fast it ww</a:t>
            </a:r>
          </a:p>
          <a:p>
            <a:pPr marL="457200" lvl="0" indent="-228600" rtl="0">
              <a:lnSpc>
                <a:spcPct val="100000"/>
              </a:lnSpc>
              <a:spcBef>
                <a:spcPts val="0"/>
              </a:spcBef>
              <a:buFont typeface="Arial" pitchFamily="34" charset="0"/>
              <a:buChar char="•"/>
            </a:pPr>
            <a:r>
              <a:rPr lang="en" dirty="0"/>
              <a:t>You will have a chance to level up Bondage 4 times</a:t>
            </a:r>
          </a:p>
          <a:p>
            <a:pPr marL="457200" lvl="0" indent="-228600" rtl="0">
              <a:lnSpc>
                <a:spcPct val="100000"/>
              </a:lnSpc>
              <a:spcBef>
                <a:spcPts val="0"/>
              </a:spcBef>
              <a:buFont typeface="Arial" pitchFamily="34" charset="0"/>
              <a:buChar char="•"/>
            </a:pPr>
            <a:r>
              <a:rPr lang="en" dirty="0"/>
              <a:t>After the 4th time, it will evolve</a:t>
            </a:r>
          </a:p>
          <a:p>
            <a:pPr lvl="0" rtl="0">
              <a:lnSpc>
                <a:spcPct val="100000"/>
              </a:lnSpc>
              <a:spcBef>
                <a:spcPts val="0"/>
              </a:spcBef>
              <a:buFont typeface="Arial" pitchFamily="34" charset="0"/>
              <a:buChar char="•"/>
            </a:pPr>
            <a:endParaRPr dirty="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Bonding</a:t>
            </a:r>
          </a:p>
        </p:txBody>
      </p:sp>
      <p:sp>
        <p:nvSpPr>
          <p:cNvPr id="86" name="Shape 86"/>
          <p:cNvSpPr txBox="1">
            <a:spLocks noGrp="1"/>
          </p:cNvSpPr>
          <p:nvPr>
            <p:ph type="body" idx="1"/>
          </p:nvPr>
        </p:nvSpPr>
        <p:spPr>
          <a:xfrm>
            <a:off x="311700" y="1234075"/>
            <a:ext cx="8520599" cy="33348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If you don’t feed it during its baby phase, it will run away.</a:t>
            </a:r>
          </a:p>
          <a:p>
            <a:pPr marL="457200" lvl="0" indent="-228600" rtl="0">
              <a:spcBef>
                <a:spcPts val="0"/>
              </a:spcBef>
              <a:buFont typeface="Arial" pitchFamily="34" charset="0"/>
              <a:buChar char="•"/>
            </a:pPr>
            <a:r>
              <a:rPr lang="en" dirty="0"/>
              <a:t>It will also take on different forms depending on the amount of bondage it has.</a:t>
            </a:r>
          </a:p>
          <a:p>
            <a:pPr marL="457200" lvl="0" indent="-228600" rtl="0">
              <a:spcBef>
                <a:spcPts val="0"/>
              </a:spcBef>
              <a:buFont typeface="Arial" pitchFamily="34" charset="0"/>
              <a:buChar char="•"/>
            </a:pPr>
            <a:r>
              <a:rPr lang="en" dirty="0"/>
              <a:t>Also if it is only fed 2 times, it will be losing a lot. </a:t>
            </a:r>
          </a:p>
          <a:p>
            <a:pPr marL="457200" lvl="0" indent="-228600" rtl="0">
              <a:spcBef>
                <a:spcPts val="0"/>
              </a:spcBef>
              <a:buFont typeface="Arial" pitchFamily="34" charset="0"/>
              <a:buChar char="•"/>
            </a:pPr>
            <a:r>
              <a:rPr lang="en" dirty="0"/>
              <a:t>If you lose against a monster it will also lose bondage. If it reaches zero it will run away. </a:t>
            </a:r>
          </a:p>
          <a:p>
            <a:pPr marL="457200" lvl="0" indent="-228600">
              <a:spcBef>
                <a:spcPts val="0"/>
              </a:spcBef>
              <a:buFont typeface="Arial" pitchFamily="34" charset="0"/>
              <a:buChar char="•"/>
            </a:pPr>
            <a:r>
              <a:rPr lang="en" dirty="0"/>
              <a:t>But if you chose to care for it when it lost it will gain +2 bondage so that you may still have a chance.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Adolescence</a:t>
            </a:r>
          </a:p>
        </p:txBody>
      </p:sp>
      <p:sp>
        <p:nvSpPr>
          <p:cNvPr id="92" name="Shape 92"/>
          <p:cNvSpPr txBox="1">
            <a:spLocks noGrp="1"/>
          </p:cNvSpPr>
          <p:nvPr>
            <p:ph type="body" idx="1"/>
          </p:nvPr>
        </p:nvSpPr>
        <p:spPr>
          <a:xfrm>
            <a:off x="205125" y="1312225"/>
            <a:ext cx="8520599" cy="33348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When the pet is at it’s adolescence stage. It will start to encounter monsters as you walk with it.</a:t>
            </a:r>
          </a:p>
          <a:p>
            <a:pPr marL="457200" lvl="0" indent="-228600" rtl="0">
              <a:spcBef>
                <a:spcPts val="0"/>
              </a:spcBef>
              <a:buFont typeface="Arial" pitchFamily="34" charset="0"/>
              <a:buChar char="•"/>
            </a:pPr>
            <a:r>
              <a:rPr lang="en" dirty="0"/>
              <a:t>about every 200 steps it will encounter either a monster or an item or both.</a:t>
            </a:r>
          </a:p>
          <a:p>
            <a:pPr marL="457200" lvl="0" indent="-228600" rtl="0">
              <a:spcBef>
                <a:spcPts val="0"/>
              </a:spcBef>
              <a:buFont typeface="Arial" pitchFamily="34" charset="0"/>
              <a:buChar char="•"/>
            </a:pPr>
            <a:r>
              <a:rPr lang="en" dirty="0"/>
              <a:t>It will need more experience points to level up its strength and stealthiness</a:t>
            </a:r>
          </a:p>
          <a:p>
            <a:pPr marL="457200" lvl="0" indent="-228600" rtl="0">
              <a:spcBef>
                <a:spcPts val="0"/>
              </a:spcBef>
              <a:buFont typeface="Arial" pitchFamily="34" charset="0"/>
              <a:buChar char="•"/>
            </a:pPr>
            <a:r>
              <a:rPr lang="en" dirty="0"/>
              <a:t>To get points to level up strength and stealth, you can either make the pet fight, run, or sneak</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Fighting: Strength</a:t>
            </a:r>
          </a:p>
        </p:txBody>
      </p:sp>
      <p:sp>
        <p:nvSpPr>
          <p:cNvPr id="98" name="Shape 98"/>
          <p:cNvSpPr txBox="1">
            <a:spLocks noGrp="1"/>
          </p:cNvSpPr>
          <p:nvPr>
            <p:ph type="body" idx="1"/>
          </p:nvPr>
        </p:nvSpPr>
        <p:spPr>
          <a:xfrm>
            <a:off x="283275" y="1241175"/>
            <a:ext cx="8520599" cy="33348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when you fight and win, you will gain +1 strength</a:t>
            </a:r>
          </a:p>
          <a:p>
            <a:pPr marL="457200" lvl="0" indent="-228600" rtl="0">
              <a:spcBef>
                <a:spcPts val="0"/>
              </a:spcBef>
              <a:buFont typeface="Arial" pitchFamily="34" charset="0"/>
              <a:buChar char="•"/>
            </a:pPr>
            <a:r>
              <a:rPr lang="en" dirty="0"/>
              <a:t>The higher your strength is, the higher the chance of winning against a monster</a:t>
            </a:r>
          </a:p>
          <a:p>
            <a:pPr marL="457200" lvl="0" indent="-228600" rtl="0">
              <a:spcBef>
                <a:spcPts val="0"/>
              </a:spcBef>
              <a:buFont typeface="Arial" pitchFamily="34" charset="0"/>
              <a:buChar char="•"/>
            </a:pPr>
            <a:r>
              <a:rPr lang="en" dirty="0"/>
              <a:t>You will be able to fight stronger monsters and gain more points</a:t>
            </a:r>
          </a:p>
          <a:p>
            <a:pPr rtl="0">
              <a:spcBef>
                <a:spcPts val="0"/>
              </a:spcBef>
              <a:buFont typeface="Arial" pitchFamily="34" charset="0"/>
              <a:buChar char="•"/>
            </a:pPr>
            <a:endParaRPr dirty="0"/>
          </a:p>
          <a:p>
            <a:pPr lvl="0" rtl="0">
              <a:spcBef>
                <a:spcPts val="0"/>
              </a:spcBef>
              <a:buFont typeface="Arial" pitchFamily="34" charset="0"/>
              <a:buChar char="•"/>
            </a:pPr>
            <a:endParaRPr dirty="0"/>
          </a:p>
          <a:p>
            <a:pPr lvl="0">
              <a:spcBef>
                <a:spcPts val="0"/>
              </a:spcBef>
              <a:buFont typeface="Arial" pitchFamily="34" charset="0"/>
              <a:buChar char="•"/>
            </a:pPr>
            <a:endParaRPr dirty="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Fighting: Running</a:t>
            </a:r>
          </a:p>
        </p:txBody>
      </p:sp>
      <p:sp>
        <p:nvSpPr>
          <p:cNvPr id="104" name="Shape 104"/>
          <p:cNvSpPr txBox="1">
            <a:spLocks noGrp="1"/>
          </p:cNvSpPr>
          <p:nvPr>
            <p:ph type="body" idx="1"/>
          </p:nvPr>
        </p:nvSpPr>
        <p:spPr>
          <a:xfrm>
            <a:off x="311700" y="1234075"/>
            <a:ext cx="8520599" cy="3334800"/>
          </a:xfrm>
          <a:prstGeom prst="rect">
            <a:avLst/>
          </a:prstGeom>
        </p:spPr>
        <p:txBody>
          <a:bodyPr lIns="91425" tIns="91425" rIns="91425" bIns="91425" anchor="t" anchorCtr="0">
            <a:noAutofit/>
          </a:bodyPr>
          <a:lstStyle/>
          <a:p>
            <a:pPr marL="457200" lvl="0" indent="-228600" rtl="0">
              <a:spcBef>
                <a:spcPts val="0"/>
              </a:spcBef>
              <a:buFont typeface="Arial" pitchFamily="34" charset="0"/>
              <a:buChar char="•"/>
            </a:pPr>
            <a:r>
              <a:rPr lang="en" dirty="0"/>
              <a:t>when you run away, depending on how high your stealth is, you might or might not succeed in running away.</a:t>
            </a:r>
          </a:p>
          <a:p>
            <a:pPr marL="457200" lvl="0" indent="-228600" rtl="0">
              <a:spcBef>
                <a:spcPts val="0"/>
              </a:spcBef>
              <a:buFont typeface="Arial" pitchFamily="34" charset="0"/>
              <a:buChar char="•"/>
            </a:pPr>
            <a:r>
              <a:rPr lang="en" dirty="0"/>
              <a:t>If you succeed in running away, you gain nothing, instead you just encounter something else when you start walking again if the last monster seemed too risky</a:t>
            </a:r>
          </a:p>
          <a:p>
            <a:pPr marL="457200" lvl="0" indent="-228600" rtl="0">
              <a:spcBef>
                <a:spcPts val="0"/>
              </a:spcBef>
              <a:buFont typeface="Arial" pitchFamily="34" charset="0"/>
              <a:buChar char="•"/>
            </a:pPr>
            <a:r>
              <a:rPr lang="en" dirty="0"/>
              <a:t>When you run, you run back to the last checkpoint and you try again without gaining or losing anything</a:t>
            </a:r>
          </a:p>
        </p:txBody>
      </p:sp>
    </p:spTree>
  </p:cSld>
  <p:clrMapOvr>
    <a:masterClrMapping/>
  </p:clrMapOvr>
  <p:transition spd="slow">
    <p:cut/>
  </p:transition>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1246</Words>
  <Application>Microsoft Office PowerPoint</Application>
  <PresentationFormat>On-screen Show (16:9)</PresentationFormat>
  <Paragraphs>91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Playfair Display</vt:lpstr>
      <vt:lpstr>Montserrat</vt:lpstr>
      <vt:lpstr>Oswald</vt:lpstr>
      <vt:lpstr>pop</vt:lpstr>
      <vt:lpstr>Digi  Quest </vt:lpstr>
      <vt:lpstr>What</vt:lpstr>
      <vt:lpstr>Who </vt:lpstr>
      <vt:lpstr>Where</vt:lpstr>
      <vt:lpstr>How: Bonding during baby phase</vt:lpstr>
      <vt:lpstr>Bonding</vt:lpstr>
      <vt:lpstr>Adolescence</vt:lpstr>
      <vt:lpstr>Fighting: Strength</vt:lpstr>
      <vt:lpstr>Fighting: Running</vt:lpstr>
      <vt:lpstr>Fighting: Stealth</vt:lpstr>
      <vt:lpstr>Status</vt:lpstr>
      <vt:lpstr>Why</vt:lpstr>
      <vt:lpstr>Items/treasures</vt:lpstr>
      <vt:lpstr>Losing</vt:lpstr>
      <vt:lpstr>Checkpoints</vt:lpstr>
      <vt:lpstr>Evolving</vt:lpstr>
      <vt:lpstr>The LCD screen</vt:lpstr>
      <vt:lpstr>Winning</vt:lpstr>
      <vt:lpstr>Pedometer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  Quest</dc:title>
  <dc:creator>G-nius</dc:creator>
  <cp:lastModifiedBy>J-Factor</cp:lastModifiedBy>
  <cp:revision>2</cp:revision>
  <dcterms:modified xsi:type="dcterms:W3CDTF">2015-10-07T00:20:47Z</dcterms:modified>
</cp:coreProperties>
</file>