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7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Etymology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Early history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Dutch rule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English rule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American Revolution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Nineteenth century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Modern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6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Population density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Race and ethnicity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Sexual orientation and gender identity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Wealth and income disparity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9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City economic overview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Wall Street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 and biotech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Real estate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Tourism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Media and entertainment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8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Primary and secondary 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Higher education and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3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Public health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Public safety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Public library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6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NYC_Montage_2011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The_Purchase_of_Manhattan_Island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" TargetMode="External"/><Relationship Id="rId4" Type="http://schemas.openxmlformats.org/officeDocument/2006/relationships/hyperlink" Target="http://commons.wikimedia.org/wiki/File:USA-NYC-Koreatown99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eativecommons.org/licenses/by/2.0" TargetMode="External"/><Relationship Id="rId4" Type="http://schemas.openxmlformats.org/officeDocument/2006/relationships/hyperlink" Target="http://commons.wikimedia.org/wiki/File:Flatiron_District.jp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Hot Dining in New York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Mapping and discovering the availability of New York City’s Michelin Star-rated restaurants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Photo montage of New York C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2" y="489204"/>
            <a:ext cx="3567782" cy="4511421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46626" y="6199632"/>
            <a:ext cx="4256653" cy="31406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800">
                <a:solidFill>
                  <a:schemeClr val="bg1">
                    <a:alpha val="80000"/>
                  </a:schemeClr>
                </a:solidFill>
                <a:hlinkClick r:id="rId3"/>
              </a:rPr>
              <a:t>Photo</a:t>
            </a:r>
            <a:r>
              <a:rPr lang="en-US" sz="800">
                <a:solidFill>
                  <a:schemeClr val="bg1">
                    <a:alpha val="80000"/>
                  </a:schemeClr>
                </a:solidFill>
              </a:rPr>
              <a:t> by Bleff (compilation), for proper author attribution see source images / </a:t>
            </a:r>
            <a:r>
              <a:rPr lang="en-US" sz="800">
                <a:solidFill>
                  <a:schemeClr val="bg1">
                    <a:alpha val="80000"/>
                  </a:schemeClr>
                </a:solidFill>
                <a:hlinkClick r:id="rId4"/>
              </a:rPr>
              <a:t>CC BY-SA 3.0</a:t>
            </a:r>
          </a:p>
        </p:txBody>
      </p:sp>
    </p:spTree>
    <p:extLst>
      <p:ext uri="{BB962C8B-B14F-4D97-AF65-F5344CB8AC3E}">
        <p14:creationId xmlns:p14="http://schemas.microsoft.com/office/powerpoint/2010/main" val="285038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Data Used</a:t>
            </a:r>
          </a:p>
          <a:p>
            <a:r>
              <a:rPr lang="en-US" sz="2400" dirty="0"/>
              <a:t>Motivation</a:t>
            </a:r>
          </a:p>
          <a:p>
            <a:r>
              <a:rPr lang="en-US" sz="2400" dirty="0"/>
              <a:t>What We Wanted to Make</a:t>
            </a:r>
          </a:p>
          <a:p>
            <a:r>
              <a:rPr lang="en-US" sz="2400" dirty="0"/>
              <a:t>Conclusions</a:t>
            </a:r>
          </a:p>
          <a:p>
            <a:r>
              <a:rPr lang="en-US" sz="2400" dirty="0"/>
              <a:t>Potential Improvements </a:t>
            </a:r>
          </a:p>
        </p:txBody>
      </p:sp>
    </p:spTree>
    <p:extLst>
      <p:ext uri="{BB962C8B-B14F-4D97-AF65-F5344CB8AC3E}">
        <p14:creationId xmlns:p14="http://schemas.microsoft.com/office/powerpoint/2010/main" val="300148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Data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We used a Michelin Star restaurant csv file we downloaded from </a:t>
            </a:r>
            <a:r>
              <a:rPr lang="en-US" sz="2000" dirty="0" err="1"/>
              <a:t>Kaggle.com</a:t>
            </a:r>
            <a:endParaRPr lang="en-US" sz="2000" dirty="0"/>
          </a:p>
          <a:p>
            <a:r>
              <a:rPr lang="en-US" sz="2000" dirty="0"/>
              <a:t>We used the URL’s and API keys of reservation platforms like </a:t>
            </a:r>
            <a:r>
              <a:rPr lang="en-US" sz="2000" dirty="0" err="1"/>
              <a:t>Resy</a:t>
            </a:r>
            <a:r>
              <a:rPr lang="en-US" sz="2000" dirty="0"/>
              <a:t> and OpenTable</a:t>
            </a:r>
          </a:p>
          <a:p>
            <a:r>
              <a:rPr lang="en-US" sz="2000" dirty="0"/>
              <a:t>We also used the Google Geocoding API to find the exact coordinates of each restaurant</a:t>
            </a:r>
          </a:p>
          <a:p>
            <a:endParaRPr lang="en-US" sz="2000" dirty="0"/>
          </a:p>
        </p:txBody>
      </p:sp>
      <p:pic>
        <p:nvPicPr>
          <p:cNvPr id="4" name="Picture 3" descr="The Purchase of Manhattan Islan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96231"/>
            <a:ext cx="6250769" cy="4104671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4"/>
              </a:rPr>
              <a:t>Photo</a:t>
            </a:r>
            <a:r>
              <a:rPr lang="en-US" dirty="0"/>
              <a:t> by Alfred Fredericks / Public domain</a:t>
            </a:r>
          </a:p>
        </p:txBody>
      </p:sp>
    </p:spTree>
    <p:extLst>
      <p:ext uri="{BB962C8B-B14F-4D97-AF65-F5344CB8AC3E}">
        <p14:creationId xmlns:p14="http://schemas.microsoft.com/office/powerpoint/2010/main" val="355216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We wanted to create an interactive map of New York City’s highest-rated restaurants</a:t>
            </a:r>
          </a:p>
          <a:p>
            <a:r>
              <a:rPr lang="en-US" sz="2000" dirty="0"/>
              <a:t>We not only wanted to create a map/visualization of the restaurants but also tried to show the availability of any Michelin Star-rated restaurants</a:t>
            </a:r>
          </a:p>
        </p:txBody>
      </p:sp>
      <p:pic>
        <p:nvPicPr>
          <p:cNvPr id="4" name="Picture 3" descr="Koreatown by nigh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64977"/>
            <a:ext cx="6250769" cy="4167179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4"/>
              </a:rPr>
              <a:t>Photo</a:t>
            </a:r>
            <a:r>
              <a:rPr lang="en-US" dirty="0"/>
              <a:t> by Ingfbruno / </a:t>
            </a:r>
            <a:r>
              <a:rPr lang="en-US" dirty="0">
                <a:hlinkClick r:id="rId5"/>
              </a:rPr>
              <a:t>CC BY-SA 3.0</a:t>
            </a:r>
          </a:p>
        </p:txBody>
      </p:sp>
    </p:spTree>
    <p:extLst>
      <p:ext uri="{BB962C8B-B14F-4D97-AF65-F5344CB8AC3E}">
        <p14:creationId xmlns:p14="http://schemas.microsoft.com/office/powerpoint/2010/main" val="164314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What We Wanted to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An app that provides the end user the ability not just to locate New York’s most critically-acclaimed restaurants but also book reservations to those restaurants</a:t>
            </a:r>
          </a:p>
        </p:txBody>
      </p:sp>
      <p:pic>
        <p:nvPicPr>
          <p:cNvPr id="4" name="Picture 3" descr="Flatiron Distri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301440"/>
            <a:ext cx="6250769" cy="4094253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4"/>
              </a:rPr>
              <a:t>Photo</a:t>
            </a:r>
            <a:r>
              <a:rPr lang="en-US" dirty="0"/>
              <a:t> by Dave Lindblom / </a:t>
            </a:r>
            <a:r>
              <a:rPr lang="en-US" dirty="0">
                <a:hlinkClick r:id="rId5"/>
              </a:rPr>
              <a:t>CC BY 2.0</a:t>
            </a:r>
          </a:p>
        </p:txBody>
      </p:sp>
    </p:spTree>
    <p:extLst>
      <p:ext uri="{BB962C8B-B14F-4D97-AF65-F5344CB8AC3E}">
        <p14:creationId xmlns:p14="http://schemas.microsoft.com/office/powerpoint/2010/main" val="3597710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Conclusions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Many Michelin Star-rated restaurants have last minute availability</a:t>
            </a:r>
          </a:p>
          <a:p>
            <a:r>
              <a:rPr lang="en-US" sz="2400" dirty="0"/>
              <a:t>These restaurants are concentrated in Manhattan and Brooklyn, mostly</a:t>
            </a:r>
          </a:p>
        </p:txBody>
      </p:sp>
    </p:spTree>
    <p:extLst>
      <p:ext uri="{BB962C8B-B14F-4D97-AF65-F5344CB8AC3E}">
        <p14:creationId xmlns:p14="http://schemas.microsoft.com/office/powerpoint/2010/main" val="14198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Potential Improvements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would ideally be able to provide this kind of “last minute restaurant availability” benefit to more restaurants…think of Hotel Tonight but for restaurants</a:t>
            </a:r>
          </a:p>
          <a:p>
            <a:r>
              <a:rPr lang="en-US" sz="2400" dirty="0"/>
              <a:t>We would also like to be able to scale this to other cities in other countries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282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330</Words>
  <Application>Microsoft Macintosh PowerPoint</Application>
  <PresentationFormat>Widescreen</PresentationFormat>
  <Paragraphs>61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Hot Dining in New York City</vt:lpstr>
      <vt:lpstr>Contents</vt:lpstr>
      <vt:lpstr>Data Used</vt:lpstr>
      <vt:lpstr>Motivation</vt:lpstr>
      <vt:lpstr>What We Wanted to Make</vt:lpstr>
      <vt:lpstr>Conclusions</vt:lpstr>
      <vt:lpstr>Potential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Christopher Jennings</dc:creator>
  <cp:lastModifiedBy>Christopher Jennings</cp:lastModifiedBy>
  <cp:revision>4</cp:revision>
  <dcterms:created xsi:type="dcterms:W3CDTF">2020-03-14T00:08:49Z</dcterms:created>
  <dcterms:modified xsi:type="dcterms:W3CDTF">2020-03-14T00:56:22Z</dcterms:modified>
</cp:coreProperties>
</file>