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Schertz" initials="JS" lastIdx="0" clrIdx="0">
    <p:extLst>
      <p:ext uri="{19B8F6BF-5375-455C-9EA6-DF929625EA0E}">
        <p15:presenceInfo xmlns:p15="http://schemas.microsoft.com/office/powerpoint/2012/main" userId="7d52a66e1efca4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15" autoAdjust="0"/>
  </p:normalViewPr>
  <p:slideViewPr>
    <p:cSldViewPr snapToGrid="0">
      <p:cViewPr varScale="1">
        <p:scale>
          <a:sx n="155" d="100"/>
          <a:sy n="155" d="100"/>
        </p:scale>
        <p:origin x="114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ar-remodeling.com/index.html#contact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ar-remodeling.com/index.html#contac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D5DDB-6619-43A8-8F04-8B205F52E663}" type="doc">
      <dgm:prSet loTypeId="urn:microsoft.com/office/officeart/2005/8/layout/bProcess3" loCatId="process" qsTypeId="urn:microsoft.com/office/officeart/2005/8/quickstyle/3d1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5863B60-86A7-4BF4-A098-137F537E4239}">
      <dgm:prSet phldrT="[Text]"/>
      <dgm:spPr/>
      <dgm:t>
        <a:bodyPr/>
        <a:lstStyle/>
        <a:p>
          <a:r>
            <a:rPr lang="en-US" dirty="0"/>
            <a:t>Your initial call to Artisan Renovations or you </a:t>
          </a:r>
          <a:r>
            <a:rPr lang="en-US" dirty="0">
              <a:hlinkClick xmlns:r="http://schemas.openxmlformats.org/officeDocument/2006/relationships" r:id="rId1"/>
            </a:rPr>
            <a:t>Request a Bid </a:t>
          </a:r>
          <a:r>
            <a:rPr lang="en-US" dirty="0"/>
            <a:t>online</a:t>
          </a:r>
        </a:p>
      </dgm:t>
    </dgm:pt>
    <dgm:pt modelId="{DC395361-8EFA-485F-84C6-C8122810567E}" type="parTrans" cxnId="{8157F483-01B7-4292-836C-76E689694C6F}">
      <dgm:prSet/>
      <dgm:spPr/>
      <dgm:t>
        <a:bodyPr/>
        <a:lstStyle/>
        <a:p>
          <a:endParaRPr lang="en-US"/>
        </a:p>
      </dgm:t>
    </dgm:pt>
    <dgm:pt modelId="{84B04468-A95F-4BEB-8964-561A6CC7E959}" type="sibTrans" cxnId="{8157F483-01B7-4292-836C-76E689694C6F}">
      <dgm:prSet/>
      <dgm:spPr/>
      <dgm:t>
        <a:bodyPr/>
        <a:lstStyle/>
        <a:p>
          <a:endParaRPr lang="en-US"/>
        </a:p>
      </dgm:t>
    </dgm:pt>
    <dgm:pt modelId="{CEF3C912-3CCD-4582-B92A-E1E7B6067068}">
      <dgm:prSet phldrT="[Text]"/>
      <dgm:spPr/>
      <dgm:t>
        <a:bodyPr/>
        <a:lstStyle/>
        <a:p>
          <a:r>
            <a:rPr lang="en-US" dirty="0"/>
            <a:t>Artisan Renovations (AR) responds to your request and schedules a site visit</a:t>
          </a:r>
        </a:p>
      </dgm:t>
    </dgm:pt>
    <dgm:pt modelId="{A32AABC0-5433-4A0D-BF34-0D58B810031D}" type="parTrans" cxnId="{FC453F2E-2CD6-414B-ABBE-8A5ABB102500}">
      <dgm:prSet/>
      <dgm:spPr/>
      <dgm:t>
        <a:bodyPr/>
        <a:lstStyle/>
        <a:p>
          <a:endParaRPr lang="en-US"/>
        </a:p>
      </dgm:t>
    </dgm:pt>
    <dgm:pt modelId="{1A5F2272-F086-4737-B130-77393DFCD89A}" type="sibTrans" cxnId="{FC453F2E-2CD6-414B-ABBE-8A5ABB102500}">
      <dgm:prSet/>
      <dgm:spPr/>
      <dgm:t>
        <a:bodyPr/>
        <a:lstStyle/>
        <a:p>
          <a:endParaRPr lang="en-US"/>
        </a:p>
      </dgm:t>
    </dgm:pt>
    <dgm:pt modelId="{D47BA8E2-07BE-4CB5-8EC5-ACCC548FA482}">
      <dgm:prSet phldrT="[Text]"/>
      <dgm:spPr/>
      <dgm:t>
        <a:bodyPr/>
        <a:lstStyle/>
        <a:p>
          <a:r>
            <a:rPr lang="en-US" dirty="0"/>
            <a:t>AR site visit, initial consultation and measurements</a:t>
          </a:r>
        </a:p>
      </dgm:t>
    </dgm:pt>
    <dgm:pt modelId="{7F9E1EF8-CC62-411A-B0FD-3AD5090D9889}" type="parTrans" cxnId="{23AD834B-5310-4646-A587-4E78EBE61C15}">
      <dgm:prSet/>
      <dgm:spPr/>
      <dgm:t>
        <a:bodyPr/>
        <a:lstStyle/>
        <a:p>
          <a:endParaRPr lang="en-US"/>
        </a:p>
      </dgm:t>
    </dgm:pt>
    <dgm:pt modelId="{9CFBB7F5-2054-4180-A0AF-F4380BE3A268}" type="sibTrans" cxnId="{23AD834B-5310-4646-A587-4E78EBE61C15}">
      <dgm:prSet/>
      <dgm:spPr/>
      <dgm:t>
        <a:bodyPr/>
        <a:lstStyle/>
        <a:p>
          <a:endParaRPr lang="en-US"/>
        </a:p>
      </dgm:t>
    </dgm:pt>
    <dgm:pt modelId="{2A433176-DCA1-4C27-809D-4D47475E1638}">
      <dgm:prSet phldrT="[Text]"/>
      <dgm:spPr/>
      <dgm:t>
        <a:bodyPr/>
        <a:lstStyle/>
        <a:p>
          <a:r>
            <a:rPr lang="en-US" dirty="0"/>
            <a:t>AR provides initial estimate for labor, material and any design/drawing fees</a:t>
          </a:r>
        </a:p>
      </dgm:t>
    </dgm:pt>
    <dgm:pt modelId="{FB516096-07E3-476E-8A4F-D8B8336A1E83}" type="parTrans" cxnId="{92897196-AF39-4320-953F-4B20705F6DB6}">
      <dgm:prSet/>
      <dgm:spPr/>
      <dgm:t>
        <a:bodyPr/>
        <a:lstStyle/>
        <a:p>
          <a:endParaRPr lang="en-US"/>
        </a:p>
      </dgm:t>
    </dgm:pt>
    <dgm:pt modelId="{7A0F5BC0-CB84-4AC8-A40E-069B08BEF214}" type="sibTrans" cxnId="{92897196-AF39-4320-953F-4B20705F6DB6}">
      <dgm:prSet/>
      <dgm:spPr/>
      <dgm:t>
        <a:bodyPr/>
        <a:lstStyle/>
        <a:p>
          <a:endParaRPr lang="en-US"/>
        </a:p>
      </dgm:t>
    </dgm:pt>
    <dgm:pt modelId="{7E9D09B0-1C58-47BE-A774-61B2A36E9932}">
      <dgm:prSet phldrT="[Text]"/>
      <dgm:spPr/>
      <dgm:t>
        <a:bodyPr/>
        <a:lstStyle/>
        <a:p>
          <a:r>
            <a:rPr lang="en-US" dirty="0"/>
            <a:t>Project requires architectural plans/design drawings?</a:t>
          </a:r>
        </a:p>
      </dgm:t>
    </dgm:pt>
    <dgm:pt modelId="{FCCC3071-0B63-477F-85CF-A54A615AF7B9}" type="parTrans" cxnId="{00288B71-0898-49B6-A9DE-B71687F6EDC1}">
      <dgm:prSet/>
      <dgm:spPr/>
      <dgm:t>
        <a:bodyPr/>
        <a:lstStyle/>
        <a:p>
          <a:endParaRPr lang="en-US"/>
        </a:p>
      </dgm:t>
    </dgm:pt>
    <dgm:pt modelId="{42E30027-19A5-4AED-9F4E-2BF7B6F45E61}" type="sibTrans" cxnId="{00288B71-0898-49B6-A9DE-B71687F6EDC1}">
      <dgm:prSet/>
      <dgm:spPr/>
      <dgm:t>
        <a:bodyPr/>
        <a:lstStyle/>
        <a:p>
          <a:endParaRPr lang="en-US"/>
        </a:p>
      </dgm:t>
    </dgm:pt>
    <dgm:pt modelId="{EEC3A785-7A93-4104-AA00-88B136D332D8}">
      <dgm:prSet/>
      <dgm:spPr/>
      <dgm:t>
        <a:bodyPr/>
        <a:lstStyle/>
        <a:p>
          <a:r>
            <a:rPr lang="en-US" dirty="0"/>
            <a:t>Customer approves bid and signs-off on drawings (if included)</a:t>
          </a:r>
        </a:p>
      </dgm:t>
    </dgm:pt>
    <dgm:pt modelId="{6C7E8E86-20C3-4A95-A023-12DD202194EB}" type="parTrans" cxnId="{16D2CD59-E4EE-4A2B-9630-9D7493C7AF63}">
      <dgm:prSet/>
      <dgm:spPr/>
      <dgm:t>
        <a:bodyPr/>
        <a:lstStyle/>
        <a:p>
          <a:endParaRPr lang="en-US"/>
        </a:p>
      </dgm:t>
    </dgm:pt>
    <dgm:pt modelId="{6E4B6EBD-CB38-43EE-B8F3-8F94A5DDAA2B}" type="sibTrans" cxnId="{16D2CD59-E4EE-4A2B-9630-9D7493C7AF63}">
      <dgm:prSet/>
      <dgm:spPr/>
      <dgm:t>
        <a:bodyPr/>
        <a:lstStyle/>
        <a:p>
          <a:endParaRPr lang="en-US"/>
        </a:p>
      </dgm:t>
    </dgm:pt>
    <dgm:pt modelId="{19FC0AF5-F336-40B5-BE1C-61F8FCE11B34}">
      <dgm:prSet/>
      <dgm:spPr/>
      <dgm:t>
        <a:bodyPr/>
        <a:lstStyle/>
        <a:p>
          <a:r>
            <a:rPr lang="en-US" dirty="0"/>
            <a:t>AR produces architectural quality drawings</a:t>
          </a:r>
        </a:p>
      </dgm:t>
    </dgm:pt>
    <dgm:pt modelId="{8C08F4BF-25CB-4CE6-BDAE-D1E3875AD82F}" type="parTrans" cxnId="{D2BFAC99-ACE9-4D76-BFD5-0DD6E7839921}">
      <dgm:prSet/>
      <dgm:spPr/>
      <dgm:t>
        <a:bodyPr/>
        <a:lstStyle/>
        <a:p>
          <a:endParaRPr lang="en-US"/>
        </a:p>
      </dgm:t>
    </dgm:pt>
    <dgm:pt modelId="{73FE5A5E-BCE3-4477-9D3F-8931D30852BC}" type="sibTrans" cxnId="{D2BFAC99-ACE9-4D76-BFD5-0DD6E7839921}">
      <dgm:prSet/>
      <dgm:spPr/>
      <dgm:t>
        <a:bodyPr/>
        <a:lstStyle/>
        <a:p>
          <a:endParaRPr lang="en-US"/>
        </a:p>
      </dgm:t>
    </dgm:pt>
    <dgm:pt modelId="{7D62EEEE-3560-48C4-82B8-8C2A7F143AF4}">
      <dgm:prSet/>
      <dgm:spPr/>
      <dgm:t>
        <a:bodyPr/>
        <a:lstStyle/>
        <a:p>
          <a:r>
            <a:rPr lang="en-US" dirty="0"/>
            <a:t>Build contract signed between customer and AR</a:t>
          </a:r>
        </a:p>
      </dgm:t>
    </dgm:pt>
    <dgm:pt modelId="{B3040143-AE53-40E5-A55D-C3BE189650CA}" type="parTrans" cxnId="{B244CC2A-E1F0-48E3-BA2D-4FA63BD547D8}">
      <dgm:prSet/>
      <dgm:spPr/>
      <dgm:t>
        <a:bodyPr/>
        <a:lstStyle/>
        <a:p>
          <a:endParaRPr lang="en-US"/>
        </a:p>
      </dgm:t>
    </dgm:pt>
    <dgm:pt modelId="{80D28952-B058-4015-B262-199EC043B86D}" type="sibTrans" cxnId="{B244CC2A-E1F0-48E3-BA2D-4FA63BD547D8}">
      <dgm:prSet/>
      <dgm:spPr/>
      <dgm:t>
        <a:bodyPr/>
        <a:lstStyle/>
        <a:p>
          <a:endParaRPr lang="en-US"/>
        </a:p>
      </dgm:t>
    </dgm:pt>
    <dgm:pt modelId="{DB0C7114-F9D8-4829-94C8-3F3553B2E27B}">
      <dgm:prSet/>
      <dgm:spPr/>
      <dgm:t>
        <a:bodyPr/>
        <a:lstStyle/>
        <a:p>
          <a:r>
            <a:rPr lang="en-US" dirty="0"/>
            <a:t>Permits obtained (if necessary)</a:t>
          </a:r>
        </a:p>
      </dgm:t>
    </dgm:pt>
    <dgm:pt modelId="{A9626DA7-BEC7-48B3-BA70-82DA52B6F2CA}" type="parTrans" cxnId="{03C8EC73-B127-4F12-8DDF-A3757DC3896F}">
      <dgm:prSet/>
      <dgm:spPr/>
      <dgm:t>
        <a:bodyPr/>
        <a:lstStyle/>
        <a:p>
          <a:endParaRPr lang="en-US"/>
        </a:p>
      </dgm:t>
    </dgm:pt>
    <dgm:pt modelId="{0AEC1F73-D609-4088-9143-96B42D767132}" type="sibTrans" cxnId="{03C8EC73-B127-4F12-8DDF-A3757DC3896F}">
      <dgm:prSet/>
      <dgm:spPr/>
      <dgm:t>
        <a:bodyPr/>
        <a:lstStyle/>
        <a:p>
          <a:endParaRPr lang="en-US"/>
        </a:p>
      </dgm:t>
    </dgm:pt>
    <dgm:pt modelId="{61C000E5-F8D6-45D3-A9F5-E51959506144}">
      <dgm:prSet/>
      <dgm:spPr/>
      <dgm:t>
        <a:bodyPr/>
        <a:lstStyle/>
        <a:p>
          <a:r>
            <a:rPr lang="en-US" dirty="0"/>
            <a:t>Customer requires revisions or changes to design/plans?</a:t>
          </a:r>
        </a:p>
      </dgm:t>
    </dgm:pt>
    <dgm:pt modelId="{7443A50D-EF1F-4255-8E28-BE9130E6B02C}" type="parTrans" cxnId="{919936B1-E006-4E62-88DC-DF21D16C1CE1}">
      <dgm:prSet/>
      <dgm:spPr/>
      <dgm:t>
        <a:bodyPr/>
        <a:lstStyle/>
        <a:p>
          <a:endParaRPr lang="en-US"/>
        </a:p>
      </dgm:t>
    </dgm:pt>
    <dgm:pt modelId="{B4D915B7-505C-436E-9B30-1D4A9FDFBF68}" type="sibTrans" cxnId="{919936B1-E006-4E62-88DC-DF21D16C1CE1}">
      <dgm:prSet/>
      <dgm:spPr/>
      <dgm:t>
        <a:bodyPr/>
        <a:lstStyle/>
        <a:p>
          <a:endParaRPr lang="en-US"/>
        </a:p>
      </dgm:t>
    </dgm:pt>
    <dgm:pt modelId="{D0F97EE6-A60D-4906-B6F1-FE1F712FF811}">
      <dgm:prSet/>
      <dgm:spPr/>
      <dgm:t>
        <a:bodyPr/>
        <a:lstStyle/>
        <a:p>
          <a:r>
            <a:rPr lang="en-US" dirty="0"/>
            <a:t>AR creates Change Order and revises Estimate and Build Contract</a:t>
          </a:r>
        </a:p>
      </dgm:t>
    </dgm:pt>
    <dgm:pt modelId="{6E9847F9-A08F-434D-8474-402D379C78AA}" type="parTrans" cxnId="{E675630F-7BFD-41B0-8038-DEEED12D3D55}">
      <dgm:prSet/>
      <dgm:spPr/>
      <dgm:t>
        <a:bodyPr/>
        <a:lstStyle/>
        <a:p>
          <a:endParaRPr lang="en-US"/>
        </a:p>
      </dgm:t>
    </dgm:pt>
    <dgm:pt modelId="{A194C56C-3E09-4361-9695-166E04223219}" type="sibTrans" cxnId="{E675630F-7BFD-41B0-8038-DEEED12D3D55}">
      <dgm:prSet/>
      <dgm:spPr/>
      <dgm:t>
        <a:bodyPr/>
        <a:lstStyle/>
        <a:p>
          <a:endParaRPr lang="en-US"/>
        </a:p>
      </dgm:t>
    </dgm:pt>
    <dgm:pt modelId="{58CB670B-2435-4E9E-83D0-5D264E50E467}">
      <dgm:prSet/>
      <dgm:spPr/>
      <dgm:t>
        <a:bodyPr/>
        <a:lstStyle/>
        <a:p>
          <a:r>
            <a:rPr lang="en-US" dirty="0"/>
            <a:t>AR completes drawing revisions (if requested)</a:t>
          </a:r>
        </a:p>
      </dgm:t>
    </dgm:pt>
    <dgm:pt modelId="{2ED584F7-BBEB-43CD-9BBE-69426570C0FE}" type="parTrans" cxnId="{A9E9ED72-293E-4F44-9AD5-BFBA630C5743}">
      <dgm:prSet/>
      <dgm:spPr/>
      <dgm:t>
        <a:bodyPr/>
        <a:lstStyle/>
        <a:p>
          <a:endParaRPr lang="en-US"/>
        </a:p>
      </dgm:t>
    </dgm:pt>
    <dgm:pt modelId="{ABC59549-A6DA-485C-9EED-266996110FC6}" type="sibTrans" cxnId="{A9E9ED72-293E-4F44-9AD5-BFBA630C5743}">
      <dgm:prSet/>
      <dgm:spPr/>
      <dgm:t>
        <a:bodyPr/>
        <a:lstStyle/>
        <a:p>
          <a:endParaRPr lang="en-US"/>
        </a:p>
      </dgm:t>
    </dgm:pt>
    <dgm:pt modelId="{C6520360-51AE-4B87-83EC-7610F70DDE61}">
      <dgm:prSet/>
      <dgm:spPr/>
      <dgm:t>
        <a:bodyPr/>
        <a:lstStyle/>
        <a:p>
          <a:r>
            <a:rPr lang="en-US" dirty="0"/>
            <a:t>Demolition of existing (if necessary) and new construction</a:t>
          </a:r>
        </a:p>
      </dgm:t>
    </dgm:pt>
    <dgm:pt modelId="{17C6BF9A-0524-4C26-9993-7C126ECBB540}" type="parTrans" cxnId="{78239B55-0EE3-4C54-99B9-37959503322F}">
      <dgm:prSet/>
      <dgm:spPr/>
      <dgm:t>
        <a:bodyPr/>
        <a:lstStyle/>
        <a:p>
          <a:endParaRPr lang="en-US"/>
        </a:p>
      </dgm:t>
    </dgm:pt>
    <dgm:pt modelId="{081D8AD8-D553-4468-AAD6-C91C6B78CBCE}" type="sibTrans" cxnId="{78239B55-0EE3-4C54-99B9-37959503322F}">
      <dgm:prSet/>
      <dgm:spPr/>
      <dgm:t>
        <a:bodyPr/>
        <a:lstStyle/>
        <a:p>
          <a:endParaRPr lang="en-US"/>
        </a:p>
      </dgm:t>
    </dgm:pt>
    <dgm:pt modelId="{2AE13699-FF4C-458B-B1A9-15EF4DF916ED}">
      <dgm:prSet/>
      <dgm:spPr/>
      <dgm:t>
        <a:bodyPr/>
        <a:lstStyle/>
        <a:p>
          <a:r>
            <a:rPr lang="en-US" dirty="0"/>
            <a:t>Project delivered to site (if built offsite) and installed/finished as per design</a:t>
          </a:r>
        </a:p>
      </dgm:t>
    </dgm:pt>
    <dgm:pt modelId="{744D2B71-30FB-412A-B925-3DC44164F256}" type="parTrans" cxnId="{FF29A1FD-0120-473B-A3C2-D4AD0D6238C2}">
      <dgm:prSet/>
      <dgm:spPr/>
      <dgm:t>
        <a:bodyPr/>
        <a:lstStyle/>
        <a:p>
          <a:endParaRPr lang="en-US"/>
        </a:p>
      </dgm:t>
    </dgm:pt>
    <dgm:pt modelId="{E2175517-6F7B-4913-A44F-DA993CAE87E3}" type="sibTrans" cxnId="{FF29A1FD-0120-473B-A3C2-D4AD0D6238C2}">
      <dgm:prSet/>
      <dgm:spPr/>
      <dgm:t>
        <a:bodyPr/>
        <a:lstStyle/>
        <a:p>
          <a:endParaRPr lang="en-US"/>
        </a:p>
      </dgm:t>
    </dgm:pt>
    <dgm:pt modelId="{05DC81EB-B9ED-46A8-B12A-53F4041CCF6E}">
      <dgm:prSet/>
      <dgm:spPr/>
      <dgm:t>
        <a:bodyPr/>
        <a:lstStyle/>
        <a:p>
          <a:r>
            <a:rPr lang="en-US" dirty="0"/>
            <a:t>Project completed and signed off by customer</a:t>
          </a:r>
        </a:p>
      </dgm:t>
    </dgm:pt>
    <dgm:pt modelId="{BEC4742A-E5AD-42BF-AA68-5D2360110D85}" type="parTrans" cxnId="{438385F4-1C8F-4B49-A044-21024990A276}">
      <dgm:prSet/>
      <dgm:spPr/>
      <dgm:t>
        <a:bodyPr/>
        <a:lstStyle/>
        <a:p>
          <a:endParaRPr lang="en-US"/>
        </a:p>
      </dgm:t>
    </dgm:pt>
    <dgm:pt modelId="{01E551A5-BF62-4046-89BC-FD6865EED080}" type="sibTrans" cxnId="{438385F4-1C8F-4B49-A044-21024990A276}">
      <dgm:prSet/>
      <dgm:spPr/>
      <dgm:t>
        <a:bodyPr/>
        <a:lstStyle/>
        <a:p>
          <a:endParaRPr lang="en-US"/>
        </a:p>
      </dgm:t>
    </dgm:pt>
    <dgm:pt modelId="{4877F570-0202-4912-83BB-6171B69F3794}">
      <dgm:prSet/>
      <dgm:spPr/>
      <dgm:t>
        <a:bodyPr/>
        <a:lstStyle/>
        <a:p>
          <a:r>
            <a:rPr lang="en-US" dirty="0"/>
            <a:t>Final payment (from Build contract) is received by AR Photos taken if customer wishes to be featured on AR website.</a:t>
          </a:r>
        </a:p>
      </dgm:t>
    </dgm:pt>
    <dgm:pt modelId="{65944897-9F61-4DE3-A3E5-0CEA5714A9C7}" type="parTrans" cxnId="{E1A65E85-F20C-42A6-B7ED-DFC582274BA3}">
      <dgm:prSet/>
      <dgm:spPr/>
      <dgm:t>
        <a:bodyPr/>
        <a:lstStyle/>
        <a:p>
          <a:endParaRPr lang="en-US"/>
        </a:p>
      </dgm:t>
    </dgm:pt>
    <dgm:pt modelId="{4DF2AFD1-207F-4C05-ADF1-90249C4A4FD3}" type="sibTrans" cxnId="{E1A65E85-F20C-42A6-B7ED-DFC582274BA3}">
      <dgm:prSet/>
      <dgm:spPr/>
      <dgm:t>
        <a:bodyPr/>
        <a:lstStyle/>
        <a:p>
          <a:endParaRPr lang="en-US"/>
        </a:p>
      </dgm:t>
    </dgm:pt>
    <dgm:pt modelId="{8F0EA35C-AD6D-4575-BD10-2A51A2B56FED}" type="pres">
      <dgm:prSet presAssocID="{53CD5DDB-6619-43A8-8F04-8B205F52E663}" presName="Name0" presStyleCnt="0">
        <dgm:presLayoutVars>
          <dgm:dir/>
          <dgm:resizeHandles val="exact"/>
        </dgm:presLayoutVars>
      </dgm:prSet>
      <dgm:spPr/>
    </dgm:pt>
    <dgm:pt modelId="{1DFE50A3-617D-4398-BEAB-562C4947C5EE}" type="pres">
      <dgm:prSet presAssocID="{65863B60-86A7-4BF4-A098-137F537E4239}" presName="node" presStyleLbl="node1" presStyleIdx="0" presStyleCnt="16">
        <dgm:presLayoutVars>
          <dgm:bulletEnabled val="1"/>
        </dgm:presLayoutVars>
      </dgm:prSet>
      <dgm:spPr/>
    </dgm:pt>
    <dgm:pt modelId="{7F9C169E-FC28-4879-AEBE-20BCC5EF6FBF}" type="pres">
      <dgm:prSet presAssocID="{84B04468-A95F-4BEB-8964-561A6CC7E959}" presName="sibTrans" presStyleLbl="sibTrans1D1" presStyleIdx="0" presStyleCnt="15"/>
      <dgm:spPr/>
    </dgm:pt>
    <dgm:pt modelId="{3B813C25-CEE1-4077-8DF4-D914D3809515}" type="pres">
      <dgm:prSet presAssocID="{84B04468-A95F-4BEB-8964-561A6CC7E959}" presName="connectorText" presStyleLbl="sibTrans1D1" presStyleIdx="0" presStyleCnt="15"/>
      <dgm:spPr/>
    </dgm:pt>
    <dgm:pt modelId="{89F40A87-DBD3-4DDF-A84D-7FD059EFBC1B}" type="pres">
      <dgm:prSet presAssocID="{CEF3C912-3CCD-4582-B92A-E1E7B6067068}" presName="node" presStyleLbl="node1" presStyleIdx="1" presStyleCnt="16">
        <dgm:presLayoutVars>
          <dgm:bulletEnabled val="1"/>
        </dgm:presLayoutVars>
      </dgm:prSet>
      <dgm:spPr/>
    </dgm:pt>
    <dgm:pt modelId="{2001BEDB-E434-4566-AAB7-9FCB772E9756}" type="pres">
      <dgm:prSet presAssocID="{1A5F2272-F086-4737-B130-77393DFCD89A}" presName="sibTrans" presStyleLbl="sibTrans1D1" presStyleIdx="1" presStyleCnt="15"/>
      <dgm:spPr/>
    </dgm:pt>
    <dgm:pt modelId="{F505F659-787E-4361-A6E3-0C1C92B68606}" type="pres">
      <dgm:prSet presAssocID="{1A5F2272-F086-4737-B130-77393DFCD89A}" presName="connectorText" presStyleLbl="sibTrans1D1" presStyleIdx="1" presStyleCnt="15"/>
      <dgm:spPr/>
    </dgm:pt>
    <dgm:pt modelId="{9B9E3B8F-B357-466C-9074-45A4108515E7}" type="pres">
      <dgm:prSet presAssocID="{D47BA8E2-07BE-4CB5-8EC5-ACCC548FA482}" presName="node" presStyleLbl="node1" presStyleIdx="2" presStyleCnt="16">
        <dgm:presLayoutVars>
          <dgm:bulletEnabled val="1"/>
        </dgm:presLayoutVars>
      </dgm:prSet>
      <dgm:spPr/>
    </dgm:pt>
    <dgm:pt modelId="{846E6394-BBA0-4C41-AF39-11C9768598F4}" type="pres">
      <dgm:prSet presAssocID="{9CFBB7F5-2054-4180-A0AF-F4380BE3A268}" presName="sibTrans" presStyleLbl="sibTrans1D1" presStyleIdx="2" presStyleCnt="15"/>
      <dgm:spPr/>
    </dgm:pt>
    <dgm:pt modelId="{6F327E13-1FCC-484B-A520-3A82D69A6F60}" type="pres">
      <dgm:prSet presAssocID="{9CFBB7F5-2054-4180-A0AF-F4380BE3A268}" presName="connectorText" presStyleLbl="sibTrans1D1" presStyleIdx="2" presStyleCnt="15"/>
      <dgm:spPr/>
    </dgm:pt>
    <dgm:pt modelId="{FACC8732-A4EC-498A-982C-8FBE01DCC0E4}" type="pres">
      <dgm:prSet presAssocID="{2A433176-DCA1-4C27-809D-4D47475E1638}" presName="node" presStyleLbl="node1" presStyleIdx="3" presStyleCnt="16">
        <dgm:presLayoutVars>
          <dgm:bulletEnabled val="1"/>
        </dgm:presLayoutVars>
      </dgm:prSet>
      <dgm:spPr/>
    </dgm:pt>
    <dgm:pt modelId="{BBA6DB9A-3F14-4593-B3AC-AC998E7B19B1}" type="pres">
      <dgm:prSet presAssocID="{7A0F5BC0-CB84-4AC8-A40E-069B08BEF214}" presName="sibTrans" presStyleLbl="sibTrans1D1" presStyleIdx="3" presStyleCnt="15"/>
      <dgm:spPr/>
    </dgm:pt>
    <dgm:pt modelId="{4E689C66-928E-46DC-AEE2-BE3B0A1CC00D}" type="pres">
      <dgm:prSet presAssocID="{7A0F5BC0-CB84-4AC8-A40E-069B08BEF214}" presName="connectorText" presStyleLbl="sibTrans1D1" presStyleIdx="3" presStyleCnt="15"/>
      <dgm:spPr/>
    </dgm:pt>
    <dgm:pt modelId="{BB1B2AA7-A125-4109-94CC-F588EEF5EB0C}" type="pres">
      <dgm:prSet presAssocID="{7E9D09B0-1C58-47BE-A774-61B2A36E9932}" presName="node" presStyleLbl="node1" presStyleIdx="4" presStyleCnt="16">
        <dgm:presLayoutVars>
          <dgm:bulletEnabled val="1"/>
        </dgm:presLayoutVars>
      </dgm:prSet>
      <dgm:spPr/>
    </dgm:pt>
    <dgm:pt modelId="{43CDDA9D-51D9-44C4-BF84-997632B3B352}" type="pres">
      <dgm:prSet presAssocID="{42E30027-19A5-4AED-9F4E-2BF7B6F45E61}" presName="sibTrans" presStyleLbl="sibTrans1D1" presStyleIdx="4" presStyleCnt="15"/>
      <dgm:spPr/>
    </dgm:pt>
    <dgm:pt modelId="{8724C3CF-F4CA-4F94-BBAB-C1578D9CC0F6}" type="pres">
      <dgm:prSet presAssocID="{42E30027-19A5-4AED-9F4E-2BF7B6F45E61}" presName="connectorText" presStyleLbl="sibTrans1D1" presStyleIdx="4" presStyleCnt="15"/>
      <dgm:spPr/>
    </dgm:pt>
    <dgm:pt modelId="{EB149DAC-18E3-4A58-9E22-4304FAC655B6}" type="pres">
      <dgm:prSet presAssocID="{19FC0AF5-F336-40B5-BE1C-61F8FCE11B34}" presName="node" presStyleLbl="node1" presStyleIdx="5" presStyleCnt="16">
        <dgm:presLayoutVars>
          <dgm:bulletEnabled val="1"/>
        </dgm:presLayoutVars>
      </dgm:prSet>
      <dgm:spPr/>
    </dgm:pt>
    <dgm:pt modelId="{B8F1B54D-8054-4B15-8A6B-85F7D1A2DE2B}" type="pres">
      <dgm:prSet presAssocID="{73FE5A5E-BCE3-4477-9D3F-8931D30852BC}" presName="sibTrans" presStyleLbl="sibTrans1D1" presStyleIdx="5" presStyleCnt="15"/>
      <dgm:spPr/>
    </dgm:pt>
    <dgm:pt modelId="{E74883CE-55AC-49C8-BB7F-ACBB3B830A62}" type="pres">
      <dgm:prSet presAssocID="{73FE5A5E-BCE3-4477-9D3F-8931D30852BC}" presName="connectorText" presStyleLbl="sibTrans1D1" presStyleIdx="5" presStyleCnt="15"/>
      <dgm:spPr/>
    </dgm:pt>
    <dgm:pt modelId="{D6455BC4-91A4-4F6F-8419-A398F2DC2748}" type="pres">
      <dgm:prSet presAssocID="{EEC3A785-7A93-4104-AA00-88B136D332D8}" presName="node" presStyleLbl="node1" presStyleIdx="6" presStyleCnt="16">
        <dgm:presLayoutVars>
          <dgm:bulletEnabled val="1"/>
        </dgm:presLayoutVars>
      </dgm:prSet>
      <dgm:spPr/>
    </dgm:pt>
    <dgm:pt modelId="{2E196477-0324-429B-A4EC-CD58F602F6F1}" type="pres">
      <dgm:prSet presAssocID="{6E4B6EBD-CB38-43EE-B8F3-8F94A5DDAA2B}" presName="sibTrans" presStyleLbl="sibTrans1D1" presStyleIdx="6" presStyleCnt="15"/>
      <dgm:spPr/>
    </dgm:pt>
    <dgm:pt modelId="{ADEFE817-4BB2-4F69-969A-64EF3B4A3DAE}" type="pres">
      <dgm:prSet presAssocID="{6E4B6EBD-CB38-43EE-B8F3-8F94A5DDAA2B}" presName="connectorText" presStyleLbl="sibTrans1D1" presStyleIdx="6" presStyleCnt="15"/>
      <dgm:spPr/>
    </dgm:pt>
    <dgm:pt modelId="{5CBF80A3-9730-4842-BA9C-E4C16F0399D0}" type="pres">
      <dgm:prSet presAssocID="{7D62EEEE-3560-48C4-82B8-8C2A7F143AF4}" presName="node" presStyleLbl="node1" presStyleIdx="7" presStyleCnt="16">
        <dgm:presLayoutVars>
          <dgm:bulletEnabled val="1"/>
        </dgm:presLayoutVars>
      </dgm:prSet>
      <dgm:spPr/>
    </dgm:pt>
    <dgm:pt modelId="{18255E06-2395-42D8-B13A-81E139224971}" type="pres">
      <dgm:prSet presAssocID="{80D28952-B058-4015-B262-199EC043B86D}" presName="sibTrans" presStyleLbl="sibTrans1D1" presStyleIdx="7" presStyleCnt="15"/>
      <dgm:spPr/>
    </dgm:pt>
    <dgm:pt modelId="{DB942822-9D87-4104-A90D-7AB6AF59E39B}" type="pres">
      <dgm:prSet presAssocID="{80D28952-B058-4015-B262-199EC043B86D}" presName="connectorText" presStyleLbl="sibTrans1D1" presStyleIdx="7" presStyleCnt="15"/>
      <dgm:spPr/>
    </dgm:pt>
    <dgm:pt modelId="{1C44D188-711E-490A-811E-3FB33640AE05}" type="pres">
      <dgm:prSet presAssocID="{DB0C7114-F9D8-4829-94C8-3F3553B2E27B}" presName="node" presStyleLbl="node1" presStyleIdx="8" presStyleCnt="16">
        <dgm:presLayoutVars>
          <dgm:bulletEnabled val="1"/>
        </dgm:presLayoutVars>
      </dgm:prSet>
      <dgm:spPr/>
    </dgm:pt>
    <dgm:pt modelId="{71500A91-7D24-40E7-81D8-DEDCEBB9BF84}" type="pres">
      <dgm:prSet presAssocID="{0AEC1F73-D609-4088-9143-96B42D767132}" presName="sibTrans" presStyleLbl="sibTrans1D1" presStyleIdx="8" presStyleCnt="15"/>
      <dgm:spPr/>
    </dgm:pt>
    <dgm:pt modelId="{CDF33B0C-D791-4693-99A9-3F95A551092D}" type="pres">
      <dgm:prSet presAssocID="{0AEC1F73-D609-4088-9143-96B42D767132}" presName="connectorText" presStyleLbl="sibTrans1D1" presStyleIdx="8" presStyleCnt="15"/>
      <dgm:spPr/>
    </dgm:pt>
    <dgm:pt modelId="{F19F7BBF-2932-419A-8D8D-62EA624B3E3A}" type="pres">
      <dgm:prSet presAssocID="{61C000E5-F8D6-45D3-A9F5-E51959506144}" presName="node" presStyleLbl="node1" presStyleIdx="9" presStyleCnt="16">
        <dgm:presLayoutVars>
          <dgm:bulletEnabled val="1"/>
        </dgm:presLayoutVars>
      </dgm:prSet>
      <dgm:spPr/>
    </dgm:pt>
    <dgm:pt modelId="{3CE7CAD5-5762-4BB7-AB72-6B001249755A}" type="pres">
      <dgm:prSet presAssocID="{B4D915B7-505C-436E-9B30-1D4A9FDFBF68}" presName="sibTrans" presStyleLbl="sibTrans1D1" presStyleIdx="9" presStyleCnt="15"/>
      <dgm:spPr/>
    </dgm:pt>
    <dgm:pt modelId="{A0F5DC6F-50B5-4817-957D-268C31B20C6D}" type="pres">
      <dgm:prSet presAssocID="{B4D915B7-505C-436E-9B30-1D4A9FDFBF68}" presName="connectorText" presStyleLbl="sibTrans1D1" presStyleIdx="9" presStyleCnt="15"/>
      <dgm:spPr/>
    </dgm:pt>
    <dgm:pt modelId="{6EBB3F38-D2C5-4872-8AAD-BDADF79A4625}" type="pres">
      <dgm:prSet presAssocID="{D0F97EE6-A60D-4906-B6F1-FE1F712FF811}" presName="node" presStyleLbl="node1" presStyleIdx="10" presStyleCnt="16">
        <dgm:presLayoutVars>
          <dgm:bulletEnabled val="1"/>
        </dgm:presLayoutVars>
      </dgm:prSet>
      <dgm:spPr/>
    </dgm:pt>
    <dgm:pt modelId="{2B916ECE-A7F3-4800-8716-621F0B20288E}" type="pres">
      <dgm:prSet presAssocID="{A194C56C-3E09-4361-9695-166E04223219}" presName="sibTrans" presStyleLbl="sibTrans1D1" presStyleIdx="10" presStyleCnt="15"/>
      <dgm:spPr/>
    </dgm:pt>
    <dgm:pt modelId="{90819B79-5C9C-44BA-8A6E-362107F780DF}" type="pres">
      <dgm:prSet presAssocID="{A194C56C-3E09-4361-9695-166E04223219}" presName="connectorText" presStyleLbl="sibTrans1D1" presStyleIdx="10" presStyleCnt="15"/>
      <dgm:spPr/>
    </dgm:pt>
    <dgm:pt modelId="{A46CF348-CD35-44C3-A026-2FB296700BF2}" type="pres">
      <dgm:prSet presAssocID="{58CB670B-2435-4E9E-83D0-5D264E50E467}" presName="node" presStyleLbl="node1" presStyleIdx="11" presStyleCnt="16">
        <dgm:presLayoutVars>
          <dgm:bulletEnabled val="1"/>
        </dgm:presLayoutVars>
      </dgm:prSet>
      <dgm:spPr/>
    </dgm:pt>
    <dgm:pt modelId="{85A38807-22D8-4B72-9629-3416EBFDF87C}" type="pres">
      <dgm:prSet presAssocID="{ABC59549-A6DA-485C-9EED-266996110FC6}" presName="sibTrans" presStyleLbl="sibTrans1D1" presStyleIdx="11" presStyleCnt="15"/>
      <dgm:spPr/>
    </dgm:pt>
    <dgm:pt modelId="{22EC856F-AFA0-45D4-8696-E35CB52D037B}" type="pres">
      <dgm:prSet presAssocID="{ABC59549-A6DA-485C-9EED-266996110FC6}" presName="connectorText" presStyleLbl="sibTrans1D1" presStyleIdx="11" presStyleCnt="15"/>
      <dgm:spPr/>
    </dgm:pt>
    <dgm:pt modelId="{D787CB6B-EB32-4C0D-96CA-F750302F11EF}" type="pres">
      <dgm:prSet presAssocID="{C6520360-51AE-4B87-83EC-7610F70DDE61}" presName="node" presStyleLbl="node1" presStyleIdx="12" presStyleCnt="16">
        <dgm:presLayoutVars>
          <dgm:bulletEnabled val="1"/>
        </dgm:presLayoutVars>
      </dgm:prSet>
      <dgm:spPr/>
    </dgm:pt>
    <dgm:pt modelId="{484E4779-896B-456D-8F31-3CC8245D7F06}" type="pres">
      <dgm:prSet presAssocID="{081D8AD8-D553-4468-AAD6-C91C6B78CBCE}" presName="sibTrans" presStyleLbl="sibTrans1D1" presStyleIdx="12" presStyleCnt="15"/>
      <dgm:spPr/>
    </dgm:pt>
    <dgm:pt modelId="{F87709EA-4941-431C-B7D5-09556A507DD0}" type="pres">
      <dgm:prSet presAssocID="{081D8AD8-D553-4468-AAD6-C91C6B78CBCE}" presName="connectorText" presStyleLbl="sibTrans1D1" presStyleIdx="12" presStyleCnt="15"/>
      <dgm:spPr/>
    </dgm:pt>
    <dgm:pt modelId="{8DDE5EF7-19E3-4555-B506-326084BFAC07}" type="pres">
      <dgm:prSet presAssocID="{2AE13699-FF4C-458B-B1A9-15EF4DF916ED}" presName="node" presStyleLbl="node1" presStyleIdx="13" presStyleCnt="16">
        <dgm:presLayoutVars>
          <dgm:bulletEnabled val="1"/>
        </dgm:presLayoutVars>
      </dgm:prSet>
      <dgm:spPr/>
    </dgm:pt>
    <dgm:pt modelId="{A1AD01DC-69A0-4EA3-8C28-69A609A603C2}" type="pres">
      <dgm:prSet presAssocID="{E2175517-6F7B-4913-A44F-DA993CAE87E3}" presName="sibTrans" presStyleLbl="sibTrans1D1" presStyleIdx="13" presStyleCnt="15"/>
      <dgm:spPr/>
    </dgm:pt>
    <dgm:pt modelId="{67261E76-9653-4B8B-8D4D-9F0EBD0C37E3}" type="pres">
      <dgm:prSet presAssocID="{E2175517-6F7B-4913-A44F-DA993CAE87E3}" presName="connectorText" presStyleLbl="sibTrans1D1" presStyleIdx="13" presStyleCnt="15"/>
      <dgm:spPr/>
    </dgm:pt>
    <dgm:pt modelId="{D4A7E68A-9B21-49FB-B056-7CB379B3B696}" type="pres">
      <dgm:prSet presAssocID="{05DC81EB-B9ED-46A8-B12A-53F4041CCF6E}" presName="node" presStyleLbl="node1" presStyleIdx="14" presStyleCnt="16">
        <dgm:presLayoutVars>
          <dgm:bulletEnabled val="1"/>
        </dgm:presLayoutVars>
      </dgm:prSet>
      <dgm:spPr/>
    </dgm:pt>
    <dgm:pt modelId="{8F961DED-2FE3-4784-8B37-738DFEF3D91C}" type="pres">
      <dgm:prSet presAssocID="{01E551A5-BF62-4046-89BC-FD6865EED080}" presName="sibTrans" presStyleLbl="sibTrans1D1" presStyleIdx="14" presStyleCnt="15"/>
      <dgm:spPr/>
    </dgm:pt>
    <dgm:pt modelId="{B7CC28A2-15AC-458A-9F1B-1D3B4FD05CDF}" type="pres">
      <dgm:prSet presAssocID="{01E551A5-BF62-4046-89BC-FD6865EED080}" presName="connectorText" presStyleLbl="sibTrans1D1" presStyleIdx="14" presStyleCnt="15"/>
      <dgm:spPr/>
    </dgm:pt>
    <dgm:pt modelId="{AA04A985-08D0-4C3A-B6DA-48B299F4E10B}" type="pres">
      <dgm:prSet presAssocID="{4877F570-0202-4912-83BB-6171B69F3794}" presName="node" presStyleLbl="node1" presStyleIdx="15" presStyleCnt="16">
        <dgm:presLayoutVars>
          <dgm:bulletEnabled val="1"/>
        </dgm:presLayoutVars>
      </dgm:prSet>
      <dgm:spPr/>
    </dgm:pt>
  </dgm:ptLst>
  <dgm:cxnLst>
    <dgm:cxn modelId="{1E0C3F2F-9BAB-469A-BC18-4DDCF8653D03}" type="presOf" srcId="{DB0C7114-F9D8-4829-94C8-3F3553B2E27B}" destId="{1C44D188-711E-490A-811E-3FB33640AE05}" srcOrd="0" destOrd="0" presId="urn:microsoft.com/office/officeart/2005/8/layout/bProcess3"/>
    <dgm:cxn modelId="{438385F4-1C8F-4B49-A044-21024990A276}" srcId="{53CD5DDB-6619-43A8-8F04-8B205F52E663}" destId="{05DC81EB-B9ED-46A8-B12A-53F4041CCF6E}" srcOrd="14" destOrd="0" parTransId="{BEC4742A-E5AD-42BF-AA68-5D2360110D85}" sibTransId="{01E551A5-BF62-4046-89BC-FD6865EED080}"/>
    <dgm:cxn modelId="{32613CE5-C2F2-430C-84A1-99055DFEC911}" type="presOf" srcId="{84B04468-A95F-4BEB-8964-561A6CC7E959}" destId="{3B813C25-CEE1-4077-8DF4-D914D3809515}" srcOrd="1" destOrd="0" presId="urn:microsoft.com/office/officeart/2005/8/layout/bProcess3"/>
    <dgm:cxn modelId="{074CCBB3-51BC-4FF5-BE65-0C4A4ED0A7BC}" type="presOf" srcId="{7A0F5BC0-CB84-4AC8-A40E-069B08BEF214}" destId="{BBA6DB9A-3F14-4593-B3AC-AC998E7B19B1}" srcOrd="0" destOrd="0" presId="urn:microsoft.com/office/officeart/2005/8/layout/bProcess3"/>
    <dgm:cxn modelId="{8157F483-01B7-4292-836C-76E689694C6F}" srcId="{53CD5DDB-6619-43A8-8F04-8B205F52E663}" destId="{65863B60-86A7-4BF4-A098-137F537E4239}" srcOrd="0" destOrd="0" parTransId="{DC395361-8EFA-485F-84C6-C8122810567E}" sibTransId="{84B04468-A95F-4BEB-8964-561A6CC7E959}"/>
    <dgm:cxn modelId="{C887BBAA-B023-4C9D-8486-93A7361B13B4}" type="presOf" srcId="{1A5F2272-F086-4737-B130-77393DFCD89A}" destId="{F505F659-787E-4361-A6E3-0C1C92B68606}" srcOrd="1" destOrd="0" presId="urn:microsoft.com/office/officeart/2005/8/layout/bProcess3"/>
    <dgm:cxn modelId="{37E47653-FF65-432E-B0DD-2C80042D40B9}" type="presOf" srcId="{4877F570-0202-4912-83BB-6171B69F3794}" destId="{AA04A985-08D0-4C3A-B6DA-48B299F4E10B}" srcOrd="0" destOrd="0" presId="urn:microsoft.com/office/officeart/2005/8/layout/bProcess3"/>
    <dgm:cxn modelId="{B7DD3E5C-25CD-4A59-BA14-298292ED657E}" type="presOf" srcId="{80D28952-B058-4015-B262-199EC043B86D}" destId="{18255E06-2395-42D8-B13A-81E139224971}" srcOrd="0" destOrd="0" presId="urn:microsoft.com/office/officeart/2005/8/layout/bProcess3"/>
    <dgm:cxn modelId="{0A3AF2B5-BD65-4F56-BB9E-4D0ED7400EE2}" type="presOf" srcId="{E2175517-6F7B-4913-A44F-DA993CAE87E3}" destId="{A1AD01DC-69A0-4EA3-8C28-69A609A603C2}" srcOrd="0" destOrd="0" presId="urn:microsoft.com/office/officeart/2005/8/layout/bProcess3"/>
    <dgm:cxn modelId="{16BF6D23-0735-443B-818D-475EB9F0B796}" type="presOf" srcId="{61C000E5-F8D6-45D3-A9F5-E51959506144}" destId="{F19F7BBF-2932-419A-8D8D-62EA624B3E3A}" srcOrd="0" destOrd="0" presId="urn:microsoft.com/office/officeart/2005/8/layout/bProcess3"/>
    <dgm:cxn modelId="{D2BFAC99-ACE9-4D76-BFD5-0DD6E7839921}" srcId="{53CD5DDB-6619-43A8-8F04-8B205F52E663}" destId="{19FC0AF5-F336-40B5-BE1C-61F8FCE11B34}" srcOrd="5" destOrd="0" parTransId="{8C08F4BF-25CB-4CE6-BDAE-D1E3875AD82F}" sibTransId="{73FE5A5E-BCE3-4477-9D3F-8931D30852BC}"/>
    <dgm:cxn modelId="{3F843F07-C02B-405C-BEDC-C053EA223D89}" type="presOf" srcId="{081D8AD8-D553-4468-AAD6-C91C6B78CBCE}" destId="{F87709EA-4941-431C-B7D5-09556A507DD0}" srcOrd="1" destOrd="0" presId="urn:microsoft.com/office/officeart/2005/8/layout/bProcess3"/>
    <dgm:cxn modelId="{4E952508-A387-42A2-BCE1-D5E70311E4E8}" type="presOf" srcId="{A194C56C-3E09-4361-9695-166E04223219}" destId="{90819B79-5C9C-44BA-8A6E-362107F780DF}" srcOrd="1" destOrd="0" presId="urn:microsoft.com/office/officeart/2005/8/layout/bProcess3"/>
    <dgm:cxn modelId="{E4148964-0A4C-4C58-91C4-F257D9F0BD83}" type="presOf" srcId="{73FE5A5E-BCE3-4477-9D3F-8931D30852BC}" destId="{B8F1B54D-8054-4B15-8A6B-85F7D1A2DE2B}" srcOrd="0" destOrd="0" presId="urn:microsoft.com/office/officeart/2005/8/layout/bProcess3"/>
    <dgm:cxn modelId="{E95F2CD1-AC50-44B3-B6FC-3C35E7FDC573}" type="presOf" srcId="{9CFBB7F5-2054-4180-A0AF-F4380BE3A268}" destId="{846E6394-BBA0-4C41-AF39-11C9768598F4}" srcOrd="0" destOrd="0" presId="urn:microsoft.com/office/officeart/2005/8/layout/bProcess3"/>
    <dgm:cxn modelId="{A1E8C1A6-C194-4EEB-83FF-17A39D7E777C}" type="presOf" srcId="{0AEC1F73-D609-4088-9143-96B42D767132}" destId="{CDF33B0C-D791-4693-99A9-3F95A551092D}" srcOrd="1" destOrd="0" presId="urn:microsoft.com/office/officeart/2005/8/layout/bProcess3"/>
    <dgm:cxn modelId="{35D278CE-5D3F-4D5E-BF60-3D1CA1E8ECEA}" type="presOf" srcId="{2AE13699-FF4C-458B-B1A9-15EF4DF916ED}" destId="{8DDE5EF7-19E3-4555-B506-326084BFAC07}" srcOrd="0" destOrd="0" presId="urn:microsoft.com/office/officeart/2005/8/layout/bProcess3"/>
    <dgm:cxn modelId="{BC65A868-A5D2-4ECF-865F-6CE63CB3283A}" type="presOf" srcId="{7D62EEEE-3560-48C4-82B8-8C2A7F143AF4}" destId="{5CBF80A3-9730-4842-BA9C-E4C16F0399D0}" srcOrd="0" destOrd="0" presId="urn:microsoft.com/office/officeart/2005/8/layout/bProcess3"/>
    <dgm:cxn modelId="{D652E53C-FB13-49A1-92AF-D8D577CA44FD}" type="presOf" srcId="{58CB670B-2435-4E9E-83D0-5D264E50E467}" destId="{A46CF348-CD35-44C3-A026-2FB296700BF2}" srcOrd="0" destOrd="0" presId="urn:microsoft.com/office/officeart/2005/8/layout/bProcess3"/>
    <dgm:cxn modelId="{81599351-8E8E-423A-8CBC-FAA4E7C2417B}" type="presOf" srcId="{42E30027-19A5-4AED-9F4E-2BF7B6F45E61}" destId="{43CDDA9D-51D9-44C4-BF84-997632B3B352}" srcOrd="0" destOrd="0" presId="urn:microsoft.com/office/officeart/2005/8/layout/bProcess3"/>
    <dgm:cxn modelId="{E675630F-7BFD-41B0-8038-DEEED12D3D55}" srcId="{53CD5DDB-6619-43A8-8F04-8B205F52E663}" destId="{D0F97EE6-A60D-4906-B6F1-FE1F712FF811}" srcOrd="10" destOrd="0" parTransId="{6E9847F9-A08F-434D-8474-402D379C78AA}" sibTransId="{A194C56C-3E09-4361-9695-166E04223219}"/>
    <dgm:cxn modelId="{E1A65E85-F20C-42A6-B7ED-DFC582274BA3}" srcId="{53CD5DDB-6619-43A8-8F04-8B205F52E663}" destId="{4877F570-0202-4912-83BB-6171B69F3794}" srcOrd="15" destOrd="0" parTransId="{65944897-9F61-4DE3-A3E5-0CEA5714A9C7}" sibTransId="{4DF2AFD1-207F-4C05-ADF1-90249C4A4FD3}"/>
    <dgm:cxn modelId="{2AC6A26A-DA2C-45E8-8744-3A0362985E54}" type="presOf" srcId="{9CFBB7F5-2054-4180-A0AF-F4380BE3A268}" destId="{6F327E13-1FCC-484B-A520-3A82D69A6F60}" srcOrd="1" destOrd="0" presId="urn:microsoft.com/office/officeart/2005/8/layout/bProcess3"/>
    <dgm:cxn modelId="{919936B1-E006-4E62-88DC-DF21D16C1CE1}" srcId="{53CD5DDB-6619-43A8-8F04-8B205F52E663}" destId="{61C000E5-F8D6-45D3-A9F5-E51959506144}" srcOrd="9" destOrd="0" parTransId="{7443A50D-EF1F-4255-8E28-BE9130E6B02C}" sibTransId="{B4D915B7-505C-436E-9B30-1D4A9FDFBF68}"/>
    <dgm:cxn modelId="{92897196-AF39-4320-953F-4B20705F6DB6}" srcId="{53CD5DDB-6619-43A8-8F04-8B205F52E663}" destId="{2A433176-DCA1-4C27-809D-4D47475E1638}" srcOrd="3" destOrd="0" parTransId="{FB516096-07E3-476E-8A4F-D8B8336A1E83}" sibTransId="{7A0F5BC0-CB84-4AC8-A40E-069B08BEF214}"/>
    <dgm:cxn modelId="{CE0F3910-5890-44C3-B778-13BCB0970580}" type="presOf" srcId="{CEF3C912-3CCD-4582-B92A-E1E7B6067068}" destId="{89F40A87-DBD3-4DDF-A84D-7FD059EFBC1B}" srcOrd="0" destOrd="0" presId="urn:microsoft.com/office/officeart/2005/8/layout/bProcess3"/>
    <dgm:cxn modelId="{88A75177-745A-486C-961E-0BEC45CBD919}" type="presOf" srcId="{7A0F5BC0-CB84-4AC8-A40E-069B08BEF214}" destId="{4E689C66-928E-46DC-AEE2-BE3B0A1CC00D}" srcOrd="1" destOrd="0" presId="urn:microsoft.com/office/officeart/2005/8/layout/bProcess3"/>
    <dgm:cxn modelId="{6236397D-A6CF-49B4-942A-76B9D3610643}" type="presOf" srcId="{081D8AD8-D553-4468-AAD6-C91C6B78CBCE}" destId="{484E4779-896B-456D-8F31-3CC8245D7F06}" srcOrd="0" destOrd="0" presId="urn:microsoft.com/office/officeart/2005/8/layout/bProcess3"/>
    <dgm:cxn modelId="{FC453F2E-2CD6-414B-ABBE-8A5ABB102500}" srcId="{53CD5DDB-6619-43A8-8F04-8B205F52E663}" destId="{CEF3C912-3CCD-4582-B92A-E1E7B6067068}" srcOrd="1" destOrd="0" parTransId="{A32AABC0-5433-4A0D-BF34-0D58B810031D}" sibTransId="{1A5F2272-F086-4737-B130-77393DFCD89A}"/>
    <dgm:cxn modelId="{85855270-282B-46C9-A9A5-BD132079F9C7}" type="presOf" srcId="{B4D915B7-505C-436E-9B30-1D4A9FDFBF68}" destId="{3CE7CAD5-5762-4BB7-AB72-6B001249755A}" srcOrd="0" destOrd="0" presId="urn:microsoft.com/office/officeart/2005/8/layout/bProcess3"/>
    <dgm:cxn modelId="{27195908-D6FD-4DA6-BCE1-ED47E6FCD40A}" type="presOf" srcId="{D47BA8E2-07BE-4CB5-8EC5-ACCC548FA482}" destId="{9B9E3B8F-B357-466C-9074-45A4108515E7}" srcOrd="0" destOrd="0" presId="urn:microsoft.com/office/officeart/2005/8/layout/bProcess3"/>
    <dgm:cxn modelId="{7EF4C509-851E-4D00-917E-BF061320BAAB}" type="presOf" srcId="{73FE5A5E-BCE3-4477-9D3F-8931D30852BC}" destId="{E74883CE-55AC-49C8-BB7F-ACBB3B830A62}" srcOrd="1" destOrd="0" presId="urn:microsoft.com/office/officeart/2005/8/layout/bProcess3"/>
    <dgm:cxn modelId="{B9CB75B2-F286-4438-A65B-C764A680D9A2}" type="presOf" srcId="{E2175517-6F7B-4913-A44F-DA993CAE87E3}" destId="{67261E76-9653-4B8B-8D4D-9F0EBD0C37E3}" srcOrd="1" destOrd="0" presId="urn:microsoft.com/office/officeart/2005/8/layout/bProcess3"/>
    <dgm:cxn modelId="{16D2CD59-E4EE-4A2B-9630-9D7493C7AF63}" srcId="{53CD5DDB-6619-43A8-8F04-8B205F52E663}" destId="{EEC3A785-7A93-4104-AA00-88B136D332D8}" srcOrd="6" destOrd="0" parTransId="{6C7E8E86-20C3-4A95-A023-12DD202194EB}" sibTransId="{6E4B6EBD-CB38-43EE-B8F3-8F94A5DDAA2B}"/>
    <dgm:cxn modelId="{64613955-BF74-4F74-A70C-F9872F8B6559}" type="presOf" srcId="{0AEC1F73-D609-4088-9143-96B42D767132}" destId="{71500A91-7D24-40E7-81D8-DEDCEBB9BF84}" srcOrd="0" destOrd="0" presId="urn:microsoft.com/office/officeart/2005/8/layout/bProcess3"/>
    <dgm:cxn modelId="{23AD834B-5310-4646-A587-4E78EBE61C15}" srcId="{53CD5DDB-6619-43A8-8F04-8B205F52E663}" destId="{D47BA8E2-07BE-4CB5-8EC5-ACCC548FA482}" srcOrd="2" destOrd="0" parTransId="{7F9E1EF8-CC62-411A-B0FD-3AD5090D9889}" sibTransId="{9CFBB7F5-2054-4180-A0AF-F4380BE3A268}"/>
    <dgm:cxn modelId="{2A90CF2E-2316-49A2-93D0-7429F7B0F126}" type="presOf" srcId="{ABC59549-A6DA-485C-9EED-266996110FC6}" destId="{85A38807-22D8-4B72-9629-3416EBFDF87C}" srcOrd="0" destOrd="0" presId="urn:microsoft.com/office/officeart/2005/8/layout/bProcess3"/>
    <dgm:cxn modelId="{B244CC2A-E1F0-48E3-BA2D-4FA63BD547D8}" srcId="{53CD5DDB-6619-43A8-8F04-8B205F52E663}" destId="{7D62EEEE-3560-48C4-82B8-8C2A7F143AF4}" srcOrd="7" destOrd="0" parTransId="{B3040143-AE53-40E5-A55D-C3BE189650CA}" sibTransId="{80D28952-B058-4015-B262-199EC043B86D}"/>
    <dgm:cxn modelId="{FB7DD609-9F30-49C2-8901-6D2BD1A907A5}" type="presOf" srcId="{6E4B6EBD-CB38-43EE-B8F3-8F94A5DDAA2B}" destId="{ADEFE817-4BB2-4F69-969A-64EF3B4A3DAE}" srcOrd="1" destOrd="0" presId="urn:microsoft.com/office/officeart/2005/8/layout/bProcess3"/>
    <dgm:cxn modelId="{E6606234-3CE9-4B35-A41C-531C425B70B3}" type="presOf" srcId="{01E551A5-BF62-4046-89BC-FD6865EED080}" destId="{B7CC28A2-15AC-458A-9F1B-1D3B4FD05CDF}" srcOrd="1" destOrd="0" presId="urn:microsoft.com/office/officeart/2005/8/layout/bProcess3"/>
    <dgm:cxn modelId="{31AEAE1C-ADC6-41D7-B7A3-140AF29A0D84}" type="presOf" srcId="{05DC81EB-B9ED-46A8-B12A-53F4041CCF6E}" destId="{D4A7E68A-9B21-49FB-B056-7CB379B3B696}" srcOrd="0" destOrd="0" presId="urn:microsoft.com/office/officeart/2005/8/layout/bProcess3"/>
    <dgm:cxn modelId="{E3729F88-9AC5-444C-A249-2C384CB882FE}" type="presOf" srcId="{B4D915B7-505C-436E-9B30-1D4A9FDFBF68}" destId="{A0F5DC6F-50B5-4817-957D-268C31B20C6D}" srcOrd="1" destOrd="0" presId="urn:microsoft.com/office/officeart/2005/8/layout/bProcess3"/>
    <dgm:cxn modelId="{A9E9ED72-293E-4F44-9AD5-BFBA630C5743}" srcId="{53CD5DDB-6619-43A8-8F04-8B205F52E663}" destId="{58CB670B-2435-4E9E-83D0-5D264E50E467}" srcOrd="11" destOrd="0" parTransId="{2ED584F7-BBEB-43CD-9BBE-69426570C0FE}" sibTransId="{ABC59549-A6DA-485C-9EED-266996110FC6}"/>
    <dgm:cxn modelId="{03C8EC73-B127-4F12-8DDF-A3757DC3896F}" srcId="{53CD5DDB-6619-43A8-8F04-8B205F52E663}" destId="{DB0C7114-F9D8-4829-94C8-3F3553B2E27B}" srcOrd="8" destOrd="0" parTransId="{A9626DA7-BEC7-48B3-BA70-82DA52B6F2CA}" sibTransId="{0AEC1F73-D609-4088-9143-96B42D767132}"/>
    <dgm:cxn modelId="{78239B55-0EE3-4C54-99B9-37959503322F}" srcId="{53CD5DDB-6619-43A8-8F04-8B205F52E663}" destId="{C6520360-51AE-4B87-83EC-7610F70DDE61}" srcOrd="12" destOrd="0" parTransId="{17C6BF9A-0524-4C26-9993-7C126ECBB540}" sibTransId="{081D8AD8-D553-4468-AAD6-C91C6B78CBCE}"/>
    <dgm:cxn modelId="{45E015B1-E34C-4522-8788-003302CBE45A}" type="presOf" srcId="{6E4B6EBD-CB38-43EE-B8F3-8F94A5DDAA2B}" destId="{2E196477-0324-429B-A4EC-CD58F602F6F1}" srcOrd="0" destOrd="0" presId="urn:microsoft.com/office/officeart/2005/8/layout/bProcess3"/>
    <dgm:cxn modelId="{F443132A-032C-4272-9E60-EEC367F5EECD}" type="presOf" srcId="{84B04468-A95F-4BEB-8964-561A6CC7E959}" destId="{7F9C169E-FC28-4879-AEBE-20BCC5EF6FBF}" srcOrd="0" destOrd="0" presId="urn:microsoft.com/office/officeart/2005/8/layout/bProcess3"/>
    <dgm:cxn modelId="{C0B82680-4088-4F6B-8099-F1A9C963B16B}" type="presOf" srcId="{01E551A5-BF62-4046-89BC-FD6865EED080}" destId="{8F961DED-2FE3-4784-8B37-738DFEF3D91C}" srcOrd="0" destOrd="0" presId="urn:microsoft.com/office/officeart/2005/8/layout/bProcess3"/>
    <dgm:cxn modelId="{78DD4EFE-F63B-46AD-A49F-187FD73F1061}" type="presOf" srcId="{A194C56C-3E09-4361-9695-166E04223219}" destId="{2B916ECE-A7F3-4800-8716-621F0B20288E}" srcOrd="0" destOrd="0" presId="urn:microsoft.com/office/officeart/2005/8/layout/bProcess3"/>
    <dgm:cxn modelId="{A6A3BA3D-8977-43DD-8F28-9C59E7D7A677}" type="presOf" srcId="{C6520360-51AE-4B87-83EC-7610F70DDE61}" destId="{D787CB6B-EB32-4C0D-96CA-F750302F11EF}" srcOrd="0" destOrd="0" presId="urn:microsoft.com/office/officeart/2005/8/layout/bProcess3"/>
    <dgm:cxn modelId="{B9DD2EEF-74F7-4E1B-9D20-F36A1AE132DA}" type="presOf" srcId="{ABC59549-A6DA-485C-9EED-266996110FC6}" destId="{22EC856F-AFA0-45D4-8696-E35CB52D037B}" srcOrd="1" destOrd="0" presId="urn:microsoft.com/office/officeart/2005/8/layout/bProcess3"/>
    <dgm:cxn modelId="{FF29A1FD-0120-473B-A3C2-D4AD0D6238C2}" srcId="{53CD5DDB-6619-43A8-8F04-8B205F52E663}" destId="{2AE13699-FF4C-458B-B1A9-15EF4DF916ED}" srcOrd="13" destOrd="0" parTransId="{744D2B71-30FB-412A-B925-3DC44164F256}" sibTransId="{E2175517-6F7B-4913-A44F-DA993CAE87E3}"/>
    <dgm:cxn modelId="{488636D3-9B77-4FCF-8DB7-B4D6A55917B1}" type="presOf" srcId="{D0F97EE6-A60D-4906-B6F1-FE1F712FF811}" destId="{6EBB3F38-D2C5-4872-8AAD-BDADF79A4625}" srcOrd="0" destOrd="0" presId="urn:microsoft.com/office/officeart/2005/8/layout/bProcess3"/>
    <dgm:cxn modelId="{00B1B39F-25D4-4B2E-94AF-2B9B7EA258CE}" type="presOf" srcId="{19FC0AF5-F336-40B5-BE1C-61F8FCE11B34}" destId="{EB149DAC-18E3-4A58-9E22-4304FAC655B6}" srcOrd="0" destOrd="0" presId="urn:microsoft.com/office/officeart/2005/8/layout/bProcess3"/>
    <dgm:cxn modelId="{CE8F8598-8D31-4AF2-8BD5-B2D7AAA9A3C6}" type="presOf" srcId="{2A433176-DCA1-4C27-809D-4D47475E1638}" destId="{FACC8732-A4EC-498A-982C-8FBE01DCC0E4}" srcOrd="0" destOrd="0" presId="urn:microsoft.com/office/officeart/2005/8/layout/bProcess3"/>
    <dgm:cxn modelId="{005A3870-EBBF-4A85-9859-BE437326E334}" type="presOf" srcId="{42E30027-19A5-4AED-9F4E-2BF7B6F45E61}" destId="{8724C3CF-F4CA-4F94-BBAB-C1578D9CC0F6}" srcOrd="1" destOrd="0" presId="urn:microsoft.com/office/officeart/2005/8/layout/bProcess3"/>
    <dgm:cxn modelId="{0D65F21E-6812-4C76-A454-A27290105CD4}" type="presOf" srcId="{1A5F2272-F086-4737-B130-77393DFCD89A}" destId="{2001BEDB-E434-4566-AAB7-9FCB772E9756}" srcOrd="0" destOrd="0" presId="urn:microsoft.com/office/officeart/2005/8/layout/bProcess3"/>
    <dgm:cxn modelId="{E12BE9D3-D5A2-42C9-87B3-823C9BF178B4}" type="presOf" srcId="{53CD5DDB-6619-43A8-8F04-8B205F52E663}" destId="{8F0EA35C-AD6D-4575-BD10-2A51A2B56FED}" srcOrd="0" destOrd="0" presId="urn:microsoft.com/office/officeart/2005/8/layout/bProcess3"/>
    <dgm:cxn modelId="{A11E6A8A-92C1-49AA-8933-CE88F687822D}" type="presOf" srcId="{EEC3A785-7A93-4104-AA00-88B136D332D8}" destId="{D6455BC4-91A4-4F6F-8419-A398F2DC2748}" srcOrd="0" destOrd="0" presId="urn:microsoft.com/office/officeart/2005/8/layout/bProcess3"/>
    <dgm:cxn modelId="{00288B71-0898-49B6-A9DE-B71687F6EDC1}" srcId="{53CD5DDB-6619-43A8-8F04-8B205F52E663}" destId="{7E9D09B0-1C58-47BE-A774-61B2A36E9932}" srcOrd="4" destOrd="0" parTransId="{FCCC3071-0B63-477F-85CF-A54A615AF7B9}" sibTransId="{42E30027-19A5-4AED-9F4E-2BF7B6F45E61}"/>
    <dgm:cxn modelId="{07F80EB4-6225-4F9D-8FD1-DBA04C34B73D}" type="presOf" srcId="{7E9D09B0-1C58-47BE-A774-61B2A36E9932}" destId="{BB1B2AA7-A125-4109-94CC-F588EEF5EB0C}" srcOrd="0" destOrd="0" presId="urn:microsoft.com/office/officeart/2005/8/layout/bProcess3"/>
    <dgm:cxn modelId="{7688A65E-2636-47E3-A630-1D813ADC3886}" type="presOf" srcId="{65863B60-86A7-4BF4-A098-137F537E4239}" destId="{1DFE50A3-617D-4398-BEAB-562C4947C5EE}" srcOrd="0" destOrd="0" presId="urn:microsoft.com/office/officeart/2005/8/layout/bProcess3"/>
    <dgm:cxn modelId="{C73190D9-21D8-4BDF-BBB4-1DF13A315434}" type="presOf" srcId="{80D28952-B058-4015-B262-199EC043B86D}" destId="{DB942822-9D87-4104-A90D-7AB6AF59E39B}" srcOrd="1" destOrd="0" presId="urn:microsoft.com/office/officeart/2005/8/layout/bProcess3"/>
    <dgm:cxn modelId="{5F5B2FF4-2EF3-404E-84EE-00D36744F805}" type="presParOf" srcId="{8F0EA35C-AD6D-4575-BD10-2A51A2B56FED}" destId="{1DFE50A3-617D-4398-BEAB-562C4947C5EE}" srcOrd="0" destOrd="0" presId="urn:microsoft.com/office/officeart/2005/8/layout/bProcess3"/>
    <dgm:cxn modelId="{4CA4F471-3D90-47A1-B68C-9E1E708D992B}" type="presParOf" srcId="{8F0EA35C-AD6D-4575-BD10-2A51A2B56FED}" destId="{7F9C169E-FC28-4879-AEBE-20BCC5EF6FBF}" srcOrd="1" destOrd="0" presId="urn:microsoft.com/office/officeart/2005/8/layout/bProcess3"/>
    <dgm:cxn modelId="{3F7FF108-ACAD-4668-87D8-57473AB5DA75}" type="presParOf" srcId="{7F9C169E-FC28-4879-AEBE-20BCC5EF6FBF}" destId="{3B813C25-CEE1-4077-8DF4-D914D3809515}" srcOrd="0" destOrd="0" presId="urn:microsoft.com/office/officeart/2005/8/layout/bProcess3"/>
    <dgm:cxn modelId="{B42393B6-517D-4271-875D-46A892D2BD70}" type="presParOf" srcId="{8F0EA35C-AD6D-4575-BD10-2A51A2B56FED}" destId="{89F40A87-DBD3-4DDF-A84D-7FD059EFBC1B}" srcOrd="2" destOrd="0" presId="urn:microsoft.com/office/officeart/2005/8/layout/bProcess3"/>
    <dgm:cxn modelId="{FB650AA6-1742-4E4D-A388-1A855DD20F1A}" type="presParOf" srcId="{8F0EA35C-AD6D-4575-BD10-2A51A2B56FED}" destId="{2001BEDB-E434-4566-AAB7-9FCB772E9756}" srcOrd="3" destOrd="0" presId="urn:microsoft.com/office/officeart/2005/8/layout/bProcess3"/>
    <dgm:cxn modelId="{AA0F2915-102F-40A5-9360-8B9FF706AD15}" type="presParOf" srcId="{2001BEDB-E434-4566-AAB7-9FCB772E9756}" destId="{F505F659-787E-4361-A6E3-0C1C92B68606}" srcOrd="0" destOrd="0" presId="urn:microsoft.com/office/officeart/2005/8/layout/bProcess3"/>
    <dgm:cxn modelId="{487708F8-57A3-4B76-9442-07851FDF93D2}" type="presParOf" srcId="{8F0EA35C-AD6D-4575-BD10-2A51A2B56FED}" destId="{9B9E3B8F-B357-466C-9074-45A4108515E7}" srcOrd="4" destOrd="0" presId="urn:microsoft.com/office/officeart/2005/8/layout/bProcess3"/>
    <dgm:cxn modelId="{D0D0E593-A708-4744-913A-2807B95A6C81}" type="presParOf" srcId="{8F0EA35C-AD6D-4575-BD10-2A51A2B56FED}" destId="{846E6394-BBA0-4C41-AF39-11C9768598F4}" srcOrd="5" destOrd="0" presId="urn:microsoft.com/office/officeart/2005/8/layout/bProcess3"/>
    <dgm:cxn modelId="{74969829-C9C6-475D-9FE6-359D1F9EC22C}" type="presParOf" srcId="{846E6394-BBA0-4C41-AF39-11C9768598F4}" destId="{6F327E13-1FCC-484B-A520-3A82D69A6F60}" srcOrd="0" destOrd="0" presId="urn:microsoft.com/office/officeart/2005/8/layout/bProcess3"/>
    <dgm:cxn modelId="{1905EEEE-B9E4-4D84-8969-4A10E932DB61}" type="presParOf" srcId="{8F0EA35C-AD6D-4575-BD10-2A51A2B56FED}" destId="{FACC8732-A4EC-498A-982C-8FBE01DCC0E4}" srcOrd="6" destOrd="0" presId="urn:microsoft.com/office/officeart/2005/8/layout/bProcess3"/>
    <dgm:cxn modelId="{95FDABCE-A33E-4003-A19E-760A6B008E3D}" type="presParOf" srcId="{8F0EA35C-AD6D-4575-BD10-2A51A2B56FED}" destId="{BBA6DB9A-3F14-4593-B3AC-AC998E7B19B1}" srcOrd="7" destOrd="0" presId="urn:microsoft.com/office/officeart/2005/8/layout/bProcess3"/>
    <dgm:cxn modelId="{47DAE730-9405-4585-B759-4EA001508EF9}" type="presParOf" srcId="{BBA6DB9A-3F14-4593-B3AC-AC998E7B19B1}" destId="{4E689C66-928E-46DC-AEE2-BE3B0A1CC00D}" srcOrd="0" destOrd="0" presId="urn:microsoft.com/office/officeart/2005/8/layout/bProcess3"/>
    <dgm:cxn modelId="{4444A288-4922-428D-A5EE-D8825C9F3287}" type="presParOf" srcId="{8F0EA35C-AD6D-4575-BD10-2A51A2B56FED}" destId="{BB1B2AA7-A125-4109-94CC-F588EEF5EB0C}" srcOrd="8" destOrd="0" presId="urn:microsoft.com/office/officeart/2005/8/layout/bProcess3"/>
    <dgm:cxn modelId="{561E3CEE-867B-4230-A76C-0BC4C6BF5ED8}" type="presParOf" srcId="{8F0EA35C-AD6D-4575-BD10-2A51A2B56FED}" destId="{43CDDA9D-51D9-44C4-BF84-997632B3B352}" srcOrd="9" destOrd="0" presId="urn:microsoft.com/office/officeart/2005/8/layout/bProcess3"/>
    <dgm:cxn modelId="{4C863ED5-2A69-49AF-8D01-5442B972162A}" type="presParOf" srcId="{43CDDA9D-51D9-44C4-BF84-997632B3B352}" destId="{8724C3CF-F4CA-4F94-BBAB-C1578D9CC0F6}" srcOrd="0" destOrd="0" presId="urn:microsoft.com/office/officeart/2005/8/layout/bProcess3"/>
    <dgm:cxn modelId="{4FB5432E-88B1-476F-A2C6-B1EE014144FE}" type="presParOf" srcId="{8F0EA35C-AD6D-4575-BD10-2A51A2B56FED}" destId="{EB149DAC-18E3-4A58-9E22-4304FAC655B6}" srcOrd="10" destOrd="0" presId="urn:microsoft.com/office/officeart/2005/8/layout/bProcess3"/>
    <dgm:cxn modelId="{8C788CF9-03A0-4361-9C9E-5475A0E17CEE}" type="presParOf" srcId="{8F0EA35C-AD6D-4575-BD10-2A51A2B56FED}" destId="{B8F1B54D-8054-4B15-8A6B-85F7D1A2DE2B}" srcOrd="11" destOrd="0" presId="urn:microsoft.com/office/officeart/2005/8/layout/bProcess3"/>
    <dgm:cxn modelId="{30222E1C-C02E-4B60-A0D5-1ADB65676EF7}" type="presParOf" srcId="{B8F1B54D-8054-4B15-8A6B-85F7D1A2DE2B}" destId="{E74883CE-55AC-49C8-BB7F-ACBB3B830A62}" srcOrd="0" destOrd="0" presId="urn:microsoft.com/office/officeart/2005/8/layout/bProcess3"/>
    <dgm:cxn modelId="{6952D600-9E0E-47FA-8372-BD2854A79015}" type="presParOf" srcId="{8F0EA35C-AD6D-4575-BD10-2A51A2B56FED}" destId="{D6455BC4-91A4-4F6F-8419-A398F2DC2748}" srcOrd="12" destOrd="0" presId="urn:microsoft.com/office/officeart/2005/8/layout/bProcess3"/>
    <dgm:cxn modelId="{1A7B5C03-E8B3-4255-88B9-9FBED7F7B367}" type="presParOf" srcId="{8F0EA35C-AD6D-4575-BD10-2A51A2B56FED}" destId="{2E196477-0324-429B-A4EC-CD58F602F6F1}" srcOrd="13" destOrd="0" presId="urn:microsoft.com/office/officeart/2005/8/layout/bProcess3"/>
    <dgm:cxn modelId="{32FDD9F5-CDF4-4E5E-A33D-BDA051C2EE2D}" type="presParOf" srcId="{2E196477-0324-429B-A4EC-CD58F602F6F1}" destId="{ADEFE817-4BB2-4F69-969A-64EF3B4A3DAE}" srcOrd="0" destOrd="0" presId="urn:microsoft.com/office/officeart/2005/8/layout/bProcess3"/>
    <dgm:cxn modelId="{20EC3A02-46EC-4388-A899-9497FD8179E9}" type="presParOf" srcId="{8F0EA35C-AD6D-4575-BD10-2A51A2B56FED}" destId="{5CBF80A3-9730-4842-BA9C-E4C16F0399D0}" srcOrd="14" destOrd="0" presId="urn:microsoft.com/office/officeart/2005/8/layout/bProcess3"/>
    <dgm:cxn modelId="{7EC0DA57-E37F-4505-8939-341150BB8800}" type="presParOf" srcId="{8F0EA35C-AD6D-4575-BD10-2A51A2B56FED}" destId="{18255E06-2395-42D8-B13A-81E139224971}" srcOrd="15" destOrd="0" presId="urn:microsoft.com/office/officeart/2005/8/layout/bProcess3"/>
    <dgm:cxn modelId="{B730496A-AAC1-4753-B9BC-B0E059543433}" type="presParOf" srcId="{18255E06-2395-42D8-B13A-81E139224971}" destId="{DB942822-9D87-4104-A90D-7AB6AF59E39B}" srcOrd="0" destOrd="0" presId="urn:microsoft.com/office/officeart/2005/8/layout/bProcess3"/>
    <dgm:cxn modelId="{634230BE-BCB3-4B64-ABD1-FCBFC82FDFDD}" type="presParOf" srcId="{8F0EA35C-AD6D-4575-BD10-2A51A2B56FED}" destId="{1C44D188-711E-490A-811E-3FB33640AE05}" srcOrd="16" destOrd="0" presId="urn:microsoft.com/office/officeart/2005/8/layout/bProcess3"/>
    <dgm:cxn modelId="{A4E67248-28BB-4720-A669-26930FF82927}" type="presParOf" srcId="{8F0EA35C-AD6D-4575-BD10-2A51A2B56FED}" destId="{71500A91-7D24-40E7-81D8-DEDCEBB9BF84}" srcOrd="17" destOrd="0" presId="urn:microsoft.com/office/officeart/2005/8/layout/bProcess3"/>
    <dgm:cxn modelId="{0246DB37-FB65-45D2-B5F2-97AB19DA8654}" type="presParOf" srcId="{71500A91-7D24-40E7-81D8-DEDCEBB9BF84}" destId="{CDF33B0C-D791-4693-99A9-3F95A551092D}" srcOrd="0" destOrd="0" presId="urn:microsoft.com/office/officeart/2005/8/layout/bProcess3"/>
    <dgm:cxn modelId="{ACC6BC04-FFD1-447D-9F70-E3A70283826A}" type="presParOf" srcId="{8F0EA35C-AD6D-4575-BD10-2A51A2B56FED}" destId="{F19F7BBF-2932-419A-8D8D-62EA624B3E3A}" srcOrd="18" destOrd="0" presId="urn:microsoft.com/office/officeart/2005/8/layout/bProcess3"/>
    <dgm:cxn modelId="{B538A480-FB30-4E4E-8D96-F65D05277E6A}" type="presParOf" srcId="{8F0EA35C-AD6D-4575-BD10-2A51A2B56FED}" destId="{3CE7CAD5-5762-4BB7-AB72-6B001249755A}" srcOrd="19" destOrd="0" presId="urn:microsoft.com/office/officeart/2005/8/layout/bProcess3"/>
    <dgm:cxn modelId="{60675634-8D3C-4D32-8BD8-C0628F731DEA}" type="presParOf" srcId="{3CE7CAD5-5762-4BB7-AB72-6B001249755A}" destId="{A0F5DC6F-50B5-4817-957D-268C31B20C6D}" srcOrd="0" destOrd="0" presId="urn:microsoft.com/office/officeart/2005/8/layout/bProcess3"/>
    <dgm:cxn modelId="{7718BC2F-0D44-49BC-9510-72E4A868C3A2}" type="presParOf" srcId="{8F0EA35C-AD6D-4575-BD10-2A51A2B56FED}" destId="{6EBB3F38-D2C5-4872-8AAD-BDADF79A4625}" srcOrd="20" destOrd="0" presId="urn:microsoft.com/office/officeart/2005/8/layout/bProcess3"/>
    <dgm:cxn modelId="{66329485-E9F4-4342-B3CD-292E373415C0}" type="presParOf" srcId="{8F0EA35C-AD6D-4575-BD10-2A51A2B56FED}" destId="{2B916ECE-A7F3-4800-8716-621F0B20288E}" srcOrd="21" destOrd="0" presId="urn:microsoft.com/office/officeart/2005/8/layout/bProcess3"/>
    <dgm:cxn modelId="{2751AF39-C7A4-4B5F-A090-6E1A7E5B2689}" type="presParOf" srcId="{2B916ECE-A7F3-4800-8716-621F0B20288E}" destId="{90819B79-5C9C-44BA-8A6E-362107F780DF}" srcOrd="0" destOrd="0" presId="urn:microsoft.com/office/officeart/2005/8/layout/bProcess3"/>
    <dgm:cxn modelId="{F5D8532E-7AFB-405A-B97E-9D3602BED7C1}" type="presParOf" srcId="{8F0EA35C-AD6D-4575-BD10-2A51A2B56FED}" destId="{A46CF348-CD35-44C3-A026-2FB296700BF2}" srcOrd="22" destOrd="0" presId="urn:microsoft.com/office/officeart/2005/8/layout/bProcess3"/>
    <dgm:cxn modelId="{3A5CA8FC-3E46-4F57-A1B4-4AAC4EBCCF04}" type="presParOf" srcId="{8F0EA35C-AD6D-4575-BD10-2A51A2B56FED}" destId="{85A38807-22D8-4B72-9629-3416EBFDF87C}" srcOrd="23" destOrd="0" presId="urn:microsoft.com/office/officeart/2005/8/layout/bProcess3"/>
    <dgm:cxn modelId="{4747A5BE-F52D-416A-B3A4-23FAEEA7F4E7}" type="presParOf" srcId="{85A38807-22D8-4B72-9629-3416EBFDF87C}" destId="{22EC856F-AFA0-45D4-8696-E35CB52D037B}" srcOrd="0" destOrd="0" presId="urn:microsoft.com/office/officeart/2005/8/layout/bProcess3"/>
    <dgm:cxn modelId="{7D9F3315-FE69-4221-9F0D-08ACEB68E1B1}" type="presParOf" srcId="{8F0EA35C-AD6D-4575-BD10-2A51A2B56FED}" destId="{D787CB6B-EB32-4C0D-96CA-F750302F11EF}" srcOrd="24" destOrd="0" presId="urn:microsoft.com/office/officeart/2005/8/layout/bProcess3"/>
    <dgm:cxn modelId="{E6A325ED-FDE3-4F61-80E4-CA1904ABB4FC}" type="presParOf" srcId="{8F0EA35C-AD6D-4575-BD10-2A51A2B56FED}" destId="{484E4779-896B-456D-8F31-3CC8245D7F06}" srcOrd="25" destOrd="0" presId="urn:microsoft.com/office/officeart/2005/8/layout/bProcess3"/>
    <dgm:cxn modelId="{56021D07-597F-44B6-A4EB-E52AC9BEA88F}" type="presParOf" srcId="{484E4779-896B-456D-8F31-3CC8245D7F06}" destId="{F87709EA-4941-431C-B7D5-09556A507DD0}" srcOrd="0" destOrd="0" presId="urn:microsoft.com/office/officeart/2005/8/layout/bProcess3"/>
    <dgm:cxn modelId="{62856883-959F-4496-AA33-BAB3A74BCF60}" type="presParOf" srcId="{8F0EA35C-AD6D-4575-BD10-2A51A2B56FED}" destId="{8DDE5EF7-19E3-4555-B506-326084BFAC07}" srcOrd="26" destOrd="0" presId="urn:microsoft.com/office/officeart/2005/8/layout/bProcess3"/>
    <dgm:cxn modelId="{A57874B5-FB33-4B0E-8EF8-DA11E4B08CBF}" type="presParOf" srcId="{8F0EA35C-AD6D-4575-BD10-2A51A2B56FED}" destId="{A1AD01DC-69A0-4EA3-8C28-69A609A603C2}" srcOrd="27" destOrd="0" presId="urn:microsoft.com/office/officeart/2005/8/layout/bProcess3"/>
    <dgm:cxn modelId="{8089563E-15D4-4D9F-BF24-A50346BD6AA9}" type="presParOf" srcId="{A1AD01DC-69A0-4EA3-8C28-69A609A603C2}" destId="{67261E76-9653-4B8B-8D4D-9F0EBD0C37E3}" srcOrd="0" destOrd="0" presId="urn:microsoft.com/office/officeart/2005/8/layout/bProcess3"/>
    <dgm:cxn modelId="{C3747F29-69CE-4DF0-974C-E7861D2232E3}" type="presParOf" srcId="{8F0EA35C-AD6D-4575-BD10-2A51A2B56FED}" destId="{D4A7E68A-9B21-49FB-B056-7CB379B3B696}" srcOrd="28" destOrd="0" presId="urn:microsoft.com/office/officeart/2005/8/layout/bProcess3"/>
    <dgm:cxn modelId="{D1238674-2BCB-4E26-B4B0-7333B326C3C1}" type="presParOf" srcId="{8F0EA35C-AD6D-4575-BD10-2A51A2B56FED}" destId="{8F961DED-2FE3-4784-8B37-738DFEF3D91C}" srcOrd="29" destOrd="0" presId="urn:microsoft.com/office/officeart/2005/8/layout/bProcess3"/>
    <dgm:cxn modelId="{E58A6D5E-4EE6-4A5A-AD3B-3DD68F2DD50D}" type="presParOf" srcId="{8F961DED-2FE3-4784-8B37-738DFEF3D91C}" destId="{B7CC28A2-15AC-458A-9F1B-1D3B4FD05CDF}" srcOrd="0" destOrd="0" presId="urn:microsoft.com/office/officeart/2005/8/layout/bProcess3"/>
    <dgm:cxn modelId="{0E72A8CE-8A9B-4FA1-B06F-1858773663DE}" type="presParOf" srcId="{8F0EA35C-AD6D-4575-BD10-2A51A2B56FED}" destId="{AA04A985-08D0-4C3A-B6DA-48B299F4E10B}" srcOrd="3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C169E-FC28-4879-AEBE-20BCC5EF6FBF}">
      <dsp:nvSpPr>
        <dsp:cNvPr id="0" name=""/>
        <dsp:cNvSpPr/>
      </dsp:nvSpPr>
      <dsp:spPr>
        <a:xfrm>
          <a:off x="2737977" y="549939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8689" y="593386"/>
        <a:ext cx="22738" cy="4547"/>
      </dsp:txXfrm>
    </dsp:sp>
    <dsp:sp modelId="{1DFE50A3-617D-4398-BEAB-562C4947C5EE}">
      <dsp:nvSpPr>
        <dsp:cNvPr id="0" name=""/>
        <dsp:cNvSpPr/>
      </dsp:nvSpPr>
      <dsp:spPr>
        <a:xfrm>
          <a:off x="762550" y="2491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Your initial call to Artisan Renovations or you </a:t>
          </a:r>
          <a:r>
            <a:rPr lang="en-US" sz="1300" kern="1200" dirty="0">
              <a:hlinkClick xmlns:r="http://schemas.openxmlformats.org/officeDocument/2006/relationships" r:id="rId1"/>
            </a:rPr>
            <a:t>Request a Bid </a:t>
          </a:r>
          <a:r>
            <a:rPr lang="en-US" sz="1300" kern="1200" dirty="0"/>
            <a:t>online</a:t>
          </a:r>
        </a:p>
      </dsp:txBody>
      <dsp:txXfrm>
        <a:off x="762550" y="2491"/>
        <a:ext cx="1977227" cy="1186336"/>
      </dsp:txXfrm>
    </dsp:sp>
    <dsp:sp modelId="{2001BEDB-E434-4566-AAB7-9FCB772E9756}">
      <dsp:nvSpPr>
        <dsp:cNvPr id="0" name=""/>
        <dsp:cNvSpPr/>
      </dsp:nvSpPr>
      <dsp:spPr>
        <a:xfrm>
          <a:off x="5169966" y="549939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0678" y="593386"/>
        <a:ext cx="22738" cy="4547"/>
      </dsp:txXfrm>
    </dsp:sp>
    <dsp:sp modelId="{89F40A87-DBD3-4DDF-A84D-7FD059EFBC1B}">
      <dsp:nvSpPr>
        <dsp:cNvPr id="0" name=""/>
        <dsp:cNvSpPr/>
      </dsp:nvSpPr>
      <dsp:spPr>
        <a:xfrm>
          <a:off x="3194539" y="2491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Artisan Renovations (AR) responds to your request and schedules a site visit</a:t>
          </a:r>
        </a:p>
      </dsp:txBody>
      <dsp:txXfrm>
        <a:off x="3194539" y="2491"/>
        <a:ext cx="1977227" cy="1186336"/>
      </dsp:txXfrm>
    </dsp:sp>
    <dsp:sp modelId="{846E6394-BBA0-4C41-AF39-11C9768598F4}">
      <dsp:nvSpPr>
        <dsp:cNvPr id="0" name=""/>
        <dsp:cNvSpPr/>
      </dsp:nvSpPr>
      <dsp:spPr>
        <a:xfrm>
          <a:off x="7601956" y="549939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02668" y="593386"/>
        <a:ext cx="22738" cy="4547"/>
      </dsp:txXfrm>
    </dsp:sp>
    <dsp:sp modelId="{9B9E3B8F-B357-466C-9074-45A4108515E7}">
      <dsp:nvSpPr>
        <dsp:cNvPr id="0" name=""/>
        <dsp:cNvSpPr/>
      </dsp:nvSpPr>
      <dsp:spPr>
        <a:xfrm>
          <a:off x="5626529" y="2491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 site visit, initial consultation and measurements</a:t>
          </a:r>
        </a:p>
      </dsp:txBody>
      <dsp:txXfrm>
        <a:off x="5626529" y="2491"/>
        <a:ext cx="1977227" cy="1186336"/>
      </dsp:txXfrm>
    </dsp:sp>
    <dsp:sp modelId="{BBA6DB9A-3F14-4593-B3AC-AC998E7B19B1}">
      <dsp:nvSpPr>
        <dsp:cNvPr id="0" name=""/>
        <dsp:cNvSpPr/>
      </dsp:nvSpPr>
      <dsp:spPr>
        <a:xfrm>
          <a:off x="1751164" y="1187027"/>
          <a:ext cx="7295967" cy="424162"/>
        </a:xfrm>
        <a:custGeom>
          <a:avLst/>
          <a:gdLst/>
          <a:ahLst/>
          <a:cxnLst/>
          <a:rect l="0" t="0" r="0" b="0"/>
          <a:pathLst>
            <a:path>
              <a:moveTo>
                <a:pt x="7295967" y="0"/>
              </a:moveTo>
              <a:lnTo>
                <a:pt x="7295967" y="229181"/>
              </a:lnTo>
              <a:lnTo>
                <a:pt x="0" y="229181"/>
              </a:lnTo>
              <a:lnTo>
                <a:pt x="0" y="42416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6394" y="1396835"/>
        <a:ext cx="365506" cy="4547"/>
      </dsp:txXfrm>
    </dsp:sp>
    <dsp:sp modelId="{FACC8732-A4EC-498A-982C-8FBE01DCC0E4}">
      <dsp:nvSpPr>
        <dsp:cNvPr id="0" name=""/>
        <dsp:cNvSpPr/>
      </dsp:nvSpPr>
      <dsp:spPr>
        <a:xfrm>
          <a:off x="8058518" y="2491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 provides initial estimate for labor, material and any design/drawing fees</a:t>
          </a:r>
        </a:p>
      </dsp:txBody>
      <dsp:txXfrm>
        <a:off x="8058518" y="2491"/>
        <a:ext cx="1977227" cy="1186336"/>
      </dsp:txXfrm>
    </dsp:sp>
    <dsp:sp modelId="{43CDDA9D-51D9-44C4-BF84-997632B3B352}">
      <dsp:nvSpPr>
        <dsp:cNvPr id="0" name=""/>
        <dsp:cNvSpPr/>
      </dsp:nvSpPr>
      <dsp:spPr>
        <a:xfrm>
          <a:off x="2737977" y="2191038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8689" y="2234484"/>
        <a:ext cx="22738" cy="4547"/>
      </dsp:txXfrm>
    </dsp:sp>
    <dsp:sp modelId="{BB1B2AA7-A125-4109-94CC-F588EEF5EB0C}">
      <dsp:nvSpPr>
        <dsp:cNvPr id="0" name=""/>
        <dsp:cNvSpPr/>
      </dsp:nvSpPr>
      <dsp:spPr>
        <a:xfrm>
          <a:off x="762550" y="1643590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Project requires architectural plans/design drawings?</a:t>
          </a:r>
        </a:p>
      </dsp:txBody>
      <dsp:txXfrm>
        <a:off x="762550" y="1643590"/>
        <a:ext cx="1977227" cy="1186336"/>
      </dsp:txXfrm>
    </dsp:sp>
    <dsp:sp modelId="{B8F1B54D-8054-4B15-8A6B-85F7D1A2DE2B}">
      <dsp:nvSpPr>
        <dsp:cNvPr id="0" name=""/>
        <dsp:cNvSpPr/>
      </dsp:nvSpPr>
      <dsp:spPr>
        <a:xfrm>
          <a:off x="5169966" y="2191038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0678" y="2234484"/>
        <a:ext cx="22738" cy="4547"/>
      </dsp:txXfrm>
    </dsp:sp>
    <dsp:sp modelId="{EB149DAC-18E3-4A58-9E22-4304FAC655B6}">
      <dsp:nvSpPr>
        <dsp:cNvPr id="0" name=""/>
        <dsp:cNvSpPr/>
      </dsp:nvSpPr>
      <dsp:spPr>
        <a:xfrm>
          <a:off x="3194539" y="1643590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 produces architectural quality drawings</a:t>
          </a:r>
        </a:p>
      </dsp:txBody>
      <dsp:txXfrm>
        <a:off x="3194539" y="1643590"/>
        <a:ext cx="1977227" cy="1186336"/>
      </dsp:txXfrm>
    </dsp:sp>
    <dsp:sp modelId="{2E196477-0324-429B-A4EC-CD58F602F6F1}">
      <dsp:nvSpPr>
        <dsp:cNvPr id="0" name=""/>
        <dsp:cNvSpPr/>
      </dsp:nvSpPr>
      <dsp:spPr>
        <a:xfrm>
          <a:off x="7601956" y="2191038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02668" y="2234484"/>
        <a:ext cx="22738" cy="4547"/>
      </dsp:txXfrm>
    </dsp:sp>
    <dsp:sp modelId="{D6455BC4-91A4-4F6F-8419-A398F2DC2748}">
      <dsp:nvSpPr>
        <dsp:cNvPr id="0" name=""/>
        <dsp:cNvSpPr/>
      </dsp:nvSpPr>
      <dsp:spPr>
        <a:xfrm>
          <a:off x="5626529" y="1643590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approves bid and signs-off on drawings (if included)</a:t>
          </a:r>
        </a:p>
      </dsp:txBody>
      <dsp:txXfrm>
        <a:off x="5626529" y="1643590"/>
        <a:ext cx="1977227" cy="1186336"/>
      </dsp:txXfrm>
    </dsp:sp>
    <dsp:sp modelId="{18255E06-2395-42D8-B13A-81E139224971}">
      <dsp:nvSpPr>
        <dsp:cNvPr id="0" name=""/>
        <dsp:cNvSpPr/>
      </dsp:nvSpPr>
      <dsp:spPr>
        <a:xfrm>
          <a:off x="1751164" y="2828126"/>
          <a:ext cx="7295967" cy="424162"/>
        </a:xfrm>
        <a:custGeom>
          <a:avLst/>
          <a:gdLst/>
          <a:ahLst/>
          <a:cxnLst/>
          <a:rect l="0" t="0" r="0" b="0"/>
          <a:pathLst>
            <a:path>
              <a:moveTo>
                <a:pt x="7295967" y="0"/>
              </a:moveTo>
              <a:lnTo>
                <a:pt x="7295967" y="229181"/>
              </a:lnTo>
              <a:lnTo>
                <a:pt x="0" y="229181"/>
              </a:lnTo>
              <a:lnTo>
                <a:pt x="0" y="42416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6394" y="3037933"/>
        <a:ext cx="365506" cy="4547"/>
      </dsp:txXfrm>
    </dsp:sp>
    <dsp:sp modelId="{5CBF80A3-9730-4842-BA9C-E4C16F0399D0}">
      <dsp:nvSpPr>
        <dsp:cNvPr id="0" name=""/>
        <dsp:cNvSpPr/>
      </dsp:nvSpPr>
      <dsp:spPr>
        <a:xfrm>
          <a:off x="8058518" y="1643590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 contract signed between customer and AR</a:t>
          </a:r>
        </a:p>
      </dsp:txBody>
      <dsp:txXfrm>
        <a:off x="8058518" y="1643590"/>
        <a:ext cx="1977227" cy="1186336"/>
      </dsp:txXfrm>
    </dsp:sp>
    <dsp:sp modelId="{71500A91-7D24-40E7-81D8-DEDCEBB9BF84}">
      <dsp:nvSpPr>
        <dsp:cNvPr id="0" name=""/>
        <dsp:cNvSpPr/>
      </dsp:nvSpPr>
      <dsp:spPr>
        <a:xfrm>
          <a:off x="2737977" y="3832136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8689" y="3875582"/>
        <a:ext cx="22738" cy="4547"/>
      </dsp:txXfrm>
    </dsp:sp>
    <dsp:sp modelId="{1C44D188-711E-490A-811E-3FB33640AE05}">
      <dsp:nvSpPr>
        <dsp:cNvPr id="0" name=""/>
        <dsp:cNvSpPr/>
      </dsp:nvSpPr>
      <dsp:spPr>
        <a:xfrm>
          <a:off x="762550" y="3284688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Permits obtained (if necessary)</a:t>
          </a:r>
        </a:p>
      </dsp:txBody>
      <dsp:txXfrm>
        <a:off x="762550" y="3284688"/>
        <a:ext cx="1977227" cy="1186336"/>
      </dsp:txXfrm>
    </dsp:sp>
    <dsp:sp modelId="{3CE7CAD5-5762-4BB7-AB72-6B001249755A}">
      <dsp:nvSpPr>
        <dsp:cNvPr id="0" name=""/>
        <dsp:cNvSpPr/>
      </dsp:nvSpPr>
      <dsp:spPr>
        <a:xfrm>
          <a:off x="5169966" y="3832136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0678" y="3875582"/>
        <a:ext cx="22738" cy="4547"/>
      </dsp:txXfrm>
    </dsp:sp>
    <dsp:sp modelId="{F19F7BBF-2932-419A-8D8D-62EA624B3E3A}">
      <dsp:nvSpPr>
        <dsp:cNvPr id="0" name=""/>
        <dsp:cNvSpPr/>
      </dsp:nvSpPr>
      <dsp:spPr>
        <a:xfrm>
          <a:off x="3194539" y="3284688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requires revisions or changes to design/plans?</a:t>
          </a:r>
        </a:p>
      </dsp:txBody>
      <dsp:txXfrm>
        <a:off x="3194539" y="3284688"/>
        <a:ext cx="1977227" cy="1186336"/>
      </dsp:txXfrm>
    </dsp:sp>
    <dsp:sp modelId="{2B916ECE-A7F3-4800-8716-621F0B20288E}">
      <dsp:nvSpPr>
        <dsp:cNvPr id="0" name=""/>
        <dsp:cNvSpPr/>
      </dsp:nvSpPr>
      <dsp:spPr>
        <a:xfrm>
          <a:off x="7601956" y="3832136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02668" y="3875582"/>
        <a:ext cx="22738" cy="4547"/>
      </dsp:txXfrm>
    </dsp:sp>
    <dsp:sp modelId="{6EBB3F38-D2C5-4872-8AAD-BDADF79A4625}">
      <dsp:nvSpPr>
        <dsp:cNvPr id="0" name=""/>
        <dsp:cNvSpPr/>
      </dsp:nvSpPr>
      <dsp:spPr>
        <a:xfrm>
          <a:off x="5626529" y="3284688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 creates Change Order and revises Estimate and Build Contract</a:t>
          </a:r>
        </a:p>
      </dsp:txBody>
      <dsp:txXfrm>
        <a:off x="5626529" y="3284688"/>
        <a:ext cx="1977227" cy="1186336"/>
      </dsp:txXfrm>
    </dsp:sp>
    <dsp:sp modelId="{85A38807-22D8-4B72-9629-3416EBFDF87C}">
      <dsp:nvSpPr>
        <dsp:cNvPr id="0" name=""/>
        <dsp:cNvSpPr/>
      </dsp:nvSpPr>
      <dsp:spPr>
        <a:xfrm>
          <a:off x="1751164" y="4469224"/>
          <a:ext cx="7295967" cy="424162"/>
        </a:xfrm>
        <a:custGeom>
          <a:avLst/>
          <a:gdLst/>
          <a:ahLst/>
          <a:cxnLst/>
          <a:rect l="0" t="0" r="0" b="0"/>
          <a:pathLst>
            <a:path>
              <a:moveTo>
                <a:pt x="7295967" y="0"/>
              </a:moveTo>
              <a:lnTo>
                <a:pt x="7295967" y="229181"/>
              </a:lnTo>
              <a:lnTo>
                <a:pt x="0" y="229181"/>
              </a:lnTo>
              <a:lnTo>
                <a:pt x="0" y="42416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6394" y="4679032"/>
        <a:ext cx="365506" cy="4547"/>
      </dsp:txXfrm>
    </dsp:sp>
    <dsp:sp modelId="{A46CF348-CD35-44C3-A026-2FB296700BF2}">
      <dsp:nvSpPr>
        <dsp:cNvPr id="0" name=""/>
        <dsp:cNvSpPr/>
      </dsp:nvSpPr>
      <dsp:spPr>
        <a:xfrm>
          <a:off x="8058518" y="3284688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 completes drawing revisions (if requested)</a:t>
          </a:r>
        </a:p>
      </dsp:txBody>
      <dsp:txXfrm>
        <a:off x="8058518" y="3284688"/>
        <a:ext cx="1977227" cy="1186336"/>
      </dsp:txXfrm>
    </dsp:sp>
    <dsp:sp modelId="{484E4779-896B-456D-8F31-3CC8245D7F06}">
      <dsp:nvSpPr>
        <dsp:cNvPr id="0" name=""/>
        <dsp:cNvSpPr/>
      </dsp:nvSpPr>
      <dsp:spPr>
        <a:xfrm>
          <a:off x="2737977" y="5473235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8689" y="5516681"/>
        <a:ext cx="22738" cy="4547"/>
      </dsp:txXfrm>
    </dsp:sp>
    <dsp:sp modelId="{D787CB6B-EB32-4C0D-96CA-F750302F11EF}">
      <dsp:nvSpPr>
        <dsp:cNvPr id="0" name=""/>
        <dsp:cNvSpPr/>
      </dsp:nvSpPr>
      <dsp:spPr>
        <a:xfrm>
          <a:off x="762550" y="4925787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Demolition of existing (if necessary) and new construction</a:t>
          </a:r>
        </a:p>
      </dsp:txBody>
      <dsp:txXfrm>
        <a:off x="762550" y="4925787"/>
        <a:ext cx="1977227" cy="1186336"/>
      </dsp:txXfrm>
    </dsp:sp>
    <dsp:sp modelId="{A1AD01DC-69A0-4EA3-8C28-69A609A603C2}">
      <dsp:nvSpPr>
        <dsp:cNvPr id="0" name=""/>
        <dsp:cNvSpPr/>
      </dsp:nvSpPr>
      <dsp:spPr>
        <a:xfrm>
          <a:off x="5169966" y="5473235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0678" y="5516681"/>
        <a:ext cx="22738" cy="4547"/>
      </dsp:txXfrm>
    </dsp:sp>
    <dsp:sp modelId="{8DDE5EF7-19E3-4555-B506-326084BFAC07}">
      <dsp:nvSpPr>
        <dsp:cNvPr id="0" name=""/>
        <dsp:cNvSpPr/>
      </dsp:nvSpPr>
      <dsp:spPr>
        <a:xfrm>
          <a:off x="3194539" y="4925787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Project delivered to site (if built offsite) and installed/finished as per design</a:t>
          </a:r>
        </a:p>
      </dsp:txBody>
      <dsp:txXfrm>
        <a:off x="3194539" y="4925787"/>
        <a:ext cx="1977227" cy="1186336"/>
      </dsp:txXfrm>
    </dsp:sp>
    <dsp:sp modelId="{8F961DED-2FE3-4784-8B37-738DFEF3D91C}">
      <dsp:nvSpPr>
        <dsp:cNvPr id="0" name=""/>
        <dsp:cNvSpPr/>
      </dsp:nvSpPr>
      <dsp:spPr>
        <a:xfrm>
          <a:off x="7601956" y="5473235"/>
          <a:ext cx="424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1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02668" y="5516681"/>
        <a:ext cx="22738" cy="4547"/>
      </dsp:txXfrm>
    </dsp:sp>
    <dsp:sp modelId="{D4A7E68A-9B21-49FB-B056-7CB379B3B696}">
      <dsp:nvSpPr>
        <dsp:cNvPr id="0" name=""/>
        <dsp:cNvSpPr/>
      </dsp:nvSpPr>
      <dsp:spPr>
        <a:xfrm>
          <a:off x="5626529" y="4925787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Project completed and signed off by customer</a:t>
          </a:r>
        </a:p>
      </dsp:txBody>
      <dsp:txXfrm>
        <a:off x="5626529" y="4925787"/>
        <a:ext cx="1977227" cy="1186336"/>
      </dsp:txXfrm>
    </dsp:sp>
    <dsp:sp modelId="{AA04A985-08D0-4C3A-B6DA-48B299F4E10B}">
      <dsp:nvSpPr>
        <dsp:cNvPr id="0" name=""/>
        <dsp:cNvSpPr/>
      </dsp:nvSpPr>
      <dsp:spPr>
        <a:xfrm>
          <a:off x="8058518" y="4925787"/>
          <a:ext cx="1977227" cy="11863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payment (from Build contract) is received by AR Photos taken if customer wishes to be featured on AR website.</a:t>
          </a:r>
        </a:p>
      </dsp:txBody>
      <dsp:txXfrm>
        <a:off x="8058518" y="4925787"/>
        <a:ext cx="1977227" cy="1186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10488532"/>
              </p:ext>
            </p:extLst>
          </p:nvPr>
        </p:nvGraphicFramePr>
        <p:xfrm>
          <a:off x="481631" y="-1"/>
          <a:ext cx="10798296" cy="6114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18689" y="157548"/>
            <a:ext cx="1673311" cy="159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CUSTOM DESIGN/BUILD PROCESS BASED ON BUDGET AND PROJECT REQUIREMENTS</a:t>
            </a:r>
          </a:p>
        </p:txBody>
      </p:sp>
      <p:sp>
        <p:nvSpPr>
          <p:cNvPr id="8" name="Left Brace 7"/>
          <p:cNvSpPr/>
          <p:nvPr/>
        </p:nvSpPr>
        <p:spPr>
          <a:xfrm>
            <a:off x="738664" y="241300"/>
            <a:ext cx="211772" cy="266700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38664" y="3365500"/>
            <a:ext cx="211772" cy="266700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1300"/>
            <a:ext cx="738664" cy="2667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PHASE I:</a:t>
            </a:r>
            <a:br>
              <a:rPr lang="en-US" dirty="0"/>
            </a:br>
            <a:r>
              <a:rPr lang="en-US" dirty="0"/>
              <a:t>Design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68" y="3901905"/>
            <a:ext cx="738664" cy="14448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PHASE II:</a:t>
            </a:r>
            <a:br>
              <a:rPr lang="en-US" dirty="0"/>
            </a:br>
            <a:r>
              <a:rPr lang="en-US" dirty="0"/>
              <a:t>Construction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209" y="3776263"/>
            <a:ext cx="251286" cy="209403"/>
          </a:xfrm>
          <a:prstGeom prst="rect">
            <a:avLst/>
          </a:prstGeom>
          <a:noFill/>
          <a:ln>
            <a:noFill/>
          </a:ln>
        </p:spPr>
        <p:txBody>
          <a:bodyPr wrap="square" lIns="45720" rIns="45720" rtlCol="0">
            <a:noAutofit/>
          </a:bodyPr>
          <a:lstStyle/>
          <a:p>
            <a:pPr algn="ctr"/>
            <a:r>
              <a:rPr lang="en-US" sz="8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3683" y="4271853"/>
            <a:ext cx="411828" cy="174505"/>
          </a:xfrm>
          <a:prstGeom prst="rect">
            <a:avLst/>
          </a:prstGeom>
          <a:noFill/>
          <a:ln>
            <a:noFill/>
          </a:ln>
        </p:spPr>
        <p:txBody>
          <a:bodyPr wrap="square" lIns="45720" rIns="45720" rtlCol="0">
            <a:noAutofit/>
          </a:bodyPr>
          <a:lstStyle/>
          <a:p>
            <a:pPr algn="ctr"/>
            <a:r>
              <a:rPr lang="en-US" sz="800" dirty="0"/>
              <a:t>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86107" y="4446358"/>
            <a:ext cx="0" cy="2792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7032" y="2127784"/>
            <a:ext cx="251286" cy="209403"/>
          </a:xfrm>
          <a:prstGeom prst="rect">
            <a:avLst/>
          </a:prstGeom>
          <a:noFill/>
          <a:ln>
            <a:noFill/>
          </a:ln>
        </p:spPr>
        <p:txBody>
          <a:bodyPr wrap="square" lIns="45720" rIns="45720" rtlCol="0">
            <a:noAutofit/>
          </a:bodyPr>
          <a:lstStyle/>
          <a:p>
            <a:pPr algn="ctr"/>
            <a:r>
              <a:rPr lang="en-US" sz="8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236658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</TotalTime>
  <Words>189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spadmin</dc:creator>
  <cp:lastModifiedBy>Jennifer Schertz</cp:lastModifiedBy>
  <cp:revision>17</cp:revision>
  <dcterms:created xsi:type="dcterms:W3CDTF">2016-12-30T17:48:25Z</dcterms:created>
  <dcterms:modified xsi:type="dcterms:W3CDTF">2017-02-07T21:17:17Z</dcterms:modified>
</cp:coreProperties>
</file>