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11" r:id="rId54"/>
    <p:sldId id="312" r:id="rId55"/>
    <p:sldId id="313" r:id="rId5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Overpass" panose="020B0604020202020204" charset="0"/>
      <p:regular r:id="rId62"/>
      <p:bold r:id="rId63"/>
      <p:italic r:id="rId64"/>
      <p:boldItalic r:id="rId65"/>
    </p:embeddedFont>
    <p:embeddedFont>
      <p:font typeface="Overpass SemiBold" panose="020B0604020202020204" charset="0"/>
      <p:regular r:id="rId66"/>
      <p:bold r:id="rId67"/>
      <p:italic r:id="rId68"/>
      <p:boldItalic r:id="rId69"/>
    </p:embeddedFont>
    <p:embeddedFont>
      <p:font typeface="Source Code Pro" panose="020B0509030403020204" pitchFamily="49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010C3F-B2DD-4CE2-AABE-0962985C71D3}">
  <a:tblStyle styleId="{DD010C3F-B2DD-4CE2-AABE-0962985C7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Jennifer Stack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lang="en" sz="2900" b="1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sz="2900" b="1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sz="3000" b="1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sz="3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sz="3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sz="2900"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:     0     1     2      3    4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:     0     1     2      3    4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>
            <a:spLocks noGrp="1"/>
          </p:cNvSpPr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{DD010C3F-B2DD-4CE2-AABE-0962985C71D3}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2266</Words>
  <Application>Microsoft Office PowerPoint</Application>
  <PresentationFormat>On-screen Show (16:9)</PresentationFormat>
  <Paragraphs>424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Montserrat</vt:lpstr>
      <vt:lpstr>Overpass</vt:lpstr>
      <vt:lpstr>Source Code Pro</vt:lpstr>
      <vt:lpstr>Arial</vt:lpstr>
      <vt:lpstr>Overpass SemiBold</vt:lpstr>
      <vt:lpstr>Simple Light</vt:lpstr>
      <vt:lpstr>Python Object and Data Structure Basics</vt:lpstr>
      <vt:lpstr>Basic Data Types</vt:lpstr>
      <vt:lpstr>Complete Python 3 Bootcamp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Let’s get started!</vt:lpstr>
      <vt:lpstr>Numbers</vt:lpstr>
      <vt:lpstr>Complete Python 3 Bootcamp</vt:lpstr>
      <vt:lpstr>Variable Assignments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Let’s explore these concepts!</vt:lpstr>
      <vt:lpstr>Strings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Let’s explore these concepts!</vt:lpstr>
      <vt:lpstr>String Indexing  and Slicing</vt:lpstr>
      <vt:lpstr>String Properties  and Methods</vt:lpstr>
      <vt:lpstr>String Formatting for Printing</vt:lpstr>
      <vt:lpstr>Complete Python 3 Bootcamp</vt:lpstr>
      <vt:lpstr>Complete Python 3 Bootcamp</vt:lpstr>
      <vt:lpstr>Lists</vt:lpstr>
      <vt:lpstr>Complete Python 3 Bootcamp</vt:lpstr>
      <vt:lpstr>Dictionaries</vt:lpstr>
      <vt:lpstr>Complete Python 3 Bootcamp</vt:lpstr>
      <vt:lpstr>Complete Python 3 Bootcamp</vt:lpstr>
      <vt:lpstr>Complete Python 3 Bootcamp</vt:lpstr>
      <vt:lpstr>Tuples</vt:lpstr>
      <vt:lpstr>Complete Python 3 Bootcamp</vt:lpstr>
      <vt:lpstr>Sets</vt:lpstr>
      <vt:lpstr>Complete Python 3 Bootcamp</vt:lpstr>
      <vt:lpstr>Booleans</vt:lpstr>
      <vt:lpstr>Complete Python 3 Bootcamp</vt:lpstr>
      <vt:lpstr>Files</vt:lpstr>
      <vt:lpstr>Objects and  Data Structures  Assessment Test</vt:lpstr>
      <vt:lpstr>Complete Python 3 Bootcamp</vt:lpstr>
      <vt:lpstr>Complete Python 3 Bootcamp</vt:lpstr>
      <vt:lpstr>Python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 and Data Structure Basics</dc:title>
  <cp:lastModifiedBy>Jennifer Stack</cp:lastModifiedBy>
  <cp:revision>4</cp:revision>
  <dcterms:modified xsi:type="dcterms:W3CDTF">2022-04-03T19:41:03Z</dcterms:modified>
</cp:coreProperties>
</file>