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69775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4" y="78"/>
      </p:cViewPr>
      <p:guideLst>
        <p:guide orient="horz" pos="2155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3" y="2125001"/>
            <a:ext cx="10344309" cy="14662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6" y="3876305"/>
            <a:ext cx="8518843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3939"/>
            <a:ext cx="2738199" cy="58366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73939"/>
            <a:ext cx="8011769" cy="5836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4395679"/>
            <a:ext cx="10344309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899312"/>
            <a:ext cx="10344309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596126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596126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31204"/>
            <a:ext cx="537709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89" y="2169337"/>
            <a:ext cx="537709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077" y="1531204"/>
            <a:ext cx="5379210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077" y="2169337"/>
            <a:ext cx="5379210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2355"/>
            <a:ext cx="4003772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72355"/>
            <a:ext cx="6803242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89" y="1431446"/>
            <a:ext cx="4003772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1" y="4788377"/>
            <a:ext cx="7301865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1" y="611215"/>
            <a:ext cx="730186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1" y="5353671"/>
            <a:ext cx="730186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73939"/>
            <a:ext cx="10952798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96126"/>
            <a:ext cx="10952798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340166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340166"/>
            <a:ext cx="385376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340166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926881" y="1"/>
            <a:ext cx="10242894" cy="623248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u="sng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Lesson 5</a:t>
            </a:r>
            <a:b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kumimoji="0" lang="en-IN" sz="40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Lists and Tuples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5.3.4 </a:t>
            </a:r>
            <a:r>
              <a:rPr lang="en-US" sz="4000" b="1" dirty="0" err="1"/>
              <a:t>list.remove</a:t>
            </a:r>
            <a:r>
              <a:rPr lang="en-US" sz="4000" b="1" dirty="0"/>
              <a:t>(item)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list.remove</a:t>
            </a:r>
            <a:r>
              <a:rPr lang="en-US" sz="2600" dirty="0">
                <a:solidFill>
                  <a:srgbClr val="C00000"/>
                </a:solidFill>
              </a:rPr>
              <a:t>(item)</a:t>
            </a:r>
            <a:r>
              <a:rPr lang="en-US" sz="2600" dirty="0"/>
              <a:t> method removes the first item from the list.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first item value matches the argument item that's passed in the method.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5.3.5 </a:t>
            </a:r>
            <a:r>
              <a:rPr lang="en-US" sz="4000" b="1" dirty="0"/>
              <a:t>list.pop([index])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list.pop([index])</a:t>
            </a:r>
            <a:r>
              <a:rPr lang="en-US" sz="2600" dirty="0"/>
              <a:t> method removes the item at the given index of the list and returns it.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index</a:t>
            </a:r>
            <a:r>
              <a:rPr lang="en-US" sz="2600" dirty="0"/>
              <a:t> is an optional argument and if it isn't passed in the method will remove the last item in the list.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5.3.6 </a:t>
            </a:r>
            <a:r>
              <a:rPr lang="en-US" sz="4000" b="1" dirty="0" err="1">
                <a:latin typeface="+mj-lt"/>
              </a:rPr>
              <a:t>list.clear</a:t>
            </a:r>
            <a:r>
              <a:rPr lang="en-US" sz="4000" b="1" dirty="0">
                <a:latin typeface="+mj-lt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940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</a:t>
            </a:r>
            <a:r>
              <a:rPr lang="en-US" sz="2600" dirty="0">
                <a:solidFill>
                  <a:srgbClr val="C00000"/>
                </a:solidFill>
              </a:rPr>
              <a:t> </a:t>
            </a:r>
            <a:r>
              <a:rPr lang="en-US" sz="2600" dirty="0" err="1">
                <a:solidFill>
                  <a:srgbClr val="C00000"/>
                </a:solidFill>
              </a:rPr>
              <a:t>list.clear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method removes all items from a list.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An alternative to this method would be </a:t>
            </a:r>
            <a:r>
              <a:rPr lang="en-US" sz="2600" dirty="0">
                <a:solidFill>
                  <a:srgbClr val="C00000"/>
                </a:solidFill>
              </a:rPr>
              <a:t>del a[:]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5.3.7 </a:t>
            </a:r>
            <a:r>
              <a:rPr lang="en-US" sz="4000" b="1" dirty="0" err="1">
                <a:latin typeface="+mj-lt"/>
              </a:rPr>
              <a:t>list.index</a:t>
            </a:r>
            <a:r>
              <a:rPr lang="en-US" sz="4000" b="1" dirty="0">
                <a:latin typeface="+mj-lt"/>
              </a:rPr>
              <a:t>(item [, start [, end]])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list.index</a:t>
            </a:r>
            <a:r>
              <a:rPr lang="en-US" sz="2600" dirty="0">
                <a:solidFill>
                  <a:srgbClr val="C00000"/>
                </a:solidFill>
              </a:rPr>
              <a:t>(item [, start [, end]])</a:t>
            </a:r>
            <a:r>
              <a:rPr lang="en-US" sz="2600" dirty="0"/>
              <a:t> method returns the index of the first item in the list whose value is </a:t>
            </a:r>
            <a:r>
              <a:rPr lang="en-US" sz="2600" dirty="0">
                <a:solidFill>
                  <a:srgbClr val="C00000"/>
                </a:solidFill>
              </a:rPr>
              <a:t>item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5.3.8 </a:t>
            </a:r>
            <a:r>
              <a:rPr lang="en-US" sz="4000" b="1" dirty="0" err="1">
                <a:latin typeface="+mj-lt"/>
              </a:rPr>
              <a:t>list.count</a:t>
            </a:r>
            <a:r>
              <a:rPr lang="en-US" sz="4000" b="1" dirty="0">
                <a:latin typeface="+mj-lt"/>
              </a:rPr>
              <a:t>(item)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list.count</a:t>
            </a:r>
            <a:r>
              <a:rPr lang="en-US" sz="2600" dirty="0">
                <a:solidFill>
                  <a:srgbClr val="C00000"/>
                </a:solidFill>
              </a:rPr>
              <a:t>(item)</a:t>
            </a:r>
            <a:r>
              <a:rPr lang="en-US" sz="2600" dirty="0"/>
              <a:t> method returns the number of times the given item occurs in the list.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5.3.9 </a:t>
            </a:r>
            <a:r>
              <a:rPr lang="en-US" sz="4000" b="1" dirty="0" err="1">
                <a:latin typeface="+mj-lt"/>
              </a:rPr>
              <a:t>list.sort</a:t>
            </a:r>
            <a:r>
              <a:rPr lang="en-US" sz="4000" b="1" dirty="0">
                <a:latin typeface="+mj-lt"/>
              </a:rPr>
              <a:t>(key=None, reverse=False)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list.sort</a:t>
            </a:r>
            <a:r>
              <a:rPr lang="en-US" sz="2600" dirty="0">
                <a:solidFill>
                  <a:srgbClr val="C00000"/>
                </a:solidFill>
              </a:rPr>
              <a:t>(key=None, reverse=False)</a:t>
            </a:r>
            <a:r>
              <a:rPr lang="en-US" sz="2600" dirty="0"/>
              <a:t> method sorts the items of the list.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5.3.10 </a:t>
            </a:r>
            <a:r>
              <a:rPr lang="en-US" sz="4000" b="1" dirty="0" err="1"/>
              <a:t>list.reverse</a:t>
            </a:r>
            <a:r>
              <a:rPr lang="en-US" sz="4000" b="1" dirty="0"/>
              <a:t>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list.reverse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method reverses the elements of the list.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5.3.11 </a:t>
            </a:r>
            <a:r>
              <a:rPr lang="en-US" sz="4000" b="1" dirty="0" err="1"/>
              <a:t>list.copy</a:t>
            </a:r>
            <a:r>
              <a:rPr lang="en-US" sz="4000" b="1" dirty="0"/>
              <a:t>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list.copy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method returns a shallow copy of a list.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.4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latin typeface="+mj-lt"/>
              </a:rPr>
              <a:t>List comprehensions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List comprehensions are a feature of Python that gives us a clean and concise way to create lists.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 common use case would be when you need to create a list where each element is the result of some operations applied to each member of another sequence or </a:t>
            </a:r>
            <a:r>
              <a:rPr lang="en-US" sz="2600" dirty="0" err="1"/>
              <a:t>iterable</a:t>
            </a:r>
            <a:r>
              <a:rPr lang="en-US" sz="2600" dirty="0"/>
              <a:t> object.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.5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</a:rPr>
              <a:t>Tuple</a:t>
            </a:r>
            <a:r>
              <a:rPr lang="en-US" sz="4000" b="1" dirty="0">
                <a:latin typeface="+mj-lt"/>
              </a:rPr>
              <a:t> Syntax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600" dirty="0"/>
              <a:t>The main advantages of using </a:t>
            </a:r>
            <a:r>
              <a:rPr lang="en-US" sz="2600" dirty="0" err="1"/>
              <a:t>tuples</a:t>
            </a:r>
            <a:r>
              <a:rPr lang="en-US" sz="2600" dirty="0"/>
              <a:t>, rather than lists, are as follows: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They are better suited for use with different data types.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Tuples can be used as a key for a dictionary.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is due to the immutable nature of </a:t>
            </a:r>
            <a:r>
              <a:rPr lang="en-US" sz="2600" dirty="0" err="1"/>
              <a:t>tuples</a:t>
            </a:r>
            <a:r>
              <a:rPr lang="en-US" sz="2600" dirty="0"/>
              <a:t>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Iterating over </a:t>
            </a:r>
            <a:r>
              <a:rPr lang="en-US" sz="2600" dirty="0" err="1"/>
              <a:t>tuples</a:t>
            </a:r>
            <a:r>
              <a:rPr lang="en-US" sz="2600" dirty="0"/>
              <a:t> is much faster than iterating over lists.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They are better for passing around data that you don't want to be changed.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9939455" cy="7936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Lists and Tuples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427287" y="1210469"/>
            <a:ext cx="9220200" cy="4928026"/>
          </a:xfrm>
          <a:prstGeom prst="rect">
            <a:avLst/>
          </a:prstGeom>
        </p:spPr>
        <p:txBody>
          <a:bodyPr lIns="9144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5.1 Introduction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5.2 List Syntax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5.3 List Methods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5.4 List Comprehensions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5.5 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 Syntax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5.6 Accessing Tuple Elements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5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.7</a:t>
            </a:r>
            <a:r>
              <a:rPr kumimoji="0" lang="en-IN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Accessing Tuple Elements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baseline="0" dirty="0"/>
              <a:t>5.8</a:t>
            </a:r>
            <a:r>
              <a:rPr lang="en-IN" sz="2600" dirty="0"/>
              <a:t> Tuple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5.9</a:t>
            </a:r>
            <a:r>
              <a:rPr kumimoji="0" lang="en-IN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Summary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27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.6 Accessing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Tuple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5.</a:t>
            </a:r>
            <a:r>
              <a:rPr lang="en-US" sz="2600" dirty="0"/>
              <a:t>6.1 Indexing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5.6.2 Slicing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5.</a:t>
            </a:r>
            <a:r>
              <a:rPr lang="en-US" sz="4000" b="1" dirty="0">
                <a:latin typeface="+mj-lt"/>
              </a:rPr>
              <a:t>6.1 Indexing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Similar to lists, you can use the index operator </a:t>
            </a:r>
            <a:r>
              <a:rPr lang="en-US" sz="2600" dirty="0">
                <a:solidFill>
                  <a:srgbClr val="C00000"/>
                </a:solidFill>
              </a:rPr>
              <a:t>[ ]</a:t>
            </a:r>
            <a:r>
              <a:rPr lang="en-US" sz="2600" dirty="0"/>
              <a:t> to access an element in a tuple by using its index.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Tuple indices start </a:t>
            </a:r>
            <a:r>
              <a:rPr lang="en-US" sz="2600"/>
              <a:t>at zero just </a:t>
            </a:r>
            <a:r>
              <a:rPr lang="en-US" sz="2600" dirty="0"/>
              <a:t>like those of lists.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5.</a:t>
            </a:r>
            <a:r>
              <a:rPr lang="en-US" sz="4000" b="1" dirty="0">
                <a:latin typeface="+mj-lt"/>
              </a:rPr>
              <a:t>6.2 Slicing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While indexing allows you to access an individual element in a </a:t>
            </a:r>
            <a:r>
              <a:rPr lang="en-US" sz="2600" dirty="0" err="1"/>
              <a:t>tuple</a:t>
            </a:r>
            <a:r>
              <a:rPr lang="en-US" sz="2600" dirty="0"/>
              <a:t>, slicing allows you to access a subset or a slice of the </a:t>
            </a:r>
            <a:r>
              <a:rPr lang="en-US" sz="2600" dirty="0" err="1"/>
              <a:t>tuple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.7 Accessing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Tuple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Elements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427287" y="1328260"/>
            <a:ext cx="9393382" cy="551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800" dirty="0"/>
              <a:t>All of these parameters are optional and this is how they work: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b="1" dirty="0"/>
              <a:t>Start index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determines the index at which to start the slicing.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The element at this index is included in the slice.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b="1" dirty="0"/>
              <a:t>Stop index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determines the index at which to stop slicing.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The element at this index is not included in the slice.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b="1" dirty="0"/>
              <a:t>Increment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determines how many steps to take in the </a:t>
            </a:r>
            <a:r>
              <a:rPr lang="en-US" sz="2600" dirty="0" err="1"/>
              <a:t>tuple</a:t>
            </a:r>
            <a:r>
              <a:rPr lang="en-US" sz="2600" dirty="0"/>
              <a:t> when creating the slice.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If this parameter is absent, it is assumed to be one.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.8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Tuple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600" dirty="0"/>
              <a:t>Python has the following methods that work with </a:t>
            </a:r>
            <a:r>
              <a:rPr lang="en-US" sz="2600" dirty="0" err="1"/>
              <a:t>tuples</a:t>
            </a:r>
            <a:r>
              <a:rPr lang="en-US" sz="2600" dirty="0"/>
              <a:t>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any()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method can be used to discover whether any element of a </a:t>
            </a:r>
            <a:r>
              <a:rPr lang="en-US" sz="2600" dirty="0" err="1"/>
              <a:t>tuple</a:t>
            </a:r>
            <a:r>
              <a:rPr lang="en-US" sz="2600" dirty="0"/>
              <a:t> is </a:t>
            </a:r>
            <a:r>
              <a:rPr lang="en-US" sz="2600" dirty="0" err="1"/>
              <a:t>iterable</a:t>
            </a:r>
            <a:r>
              <a:rPr lang="en-US" sz="2600" dirty="0"/>
              <a:t>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count()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method returns the number of occurrences of an item in a </a:t>
            </a:r>
            <a:r>
              <a:rPr lang="en-US" sz="2600" dirty="0" err="1"/>
              <a:t>tuple</a:t>
            </a:r>
            <a:r>
              <a:rPr lang="en-US" sz="2600" dirty="0"/>
              <a:t>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min()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method returns the smallest element in a </a:t>
            </a:r>
            <a:r>
              <a:rPr lang="en-US" sz="2600" dirty="0" err="1"/>
              <a:t>tuple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.8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Tuple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Methods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(continued)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91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max()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method returns the largest element in a </a:t>
            </a:r>
            <a:r>
              <a:rPr lang="en-US" sz="2600" dirty="0" err="1"/>
              <a:t>tuple</a:t>
            </a:r>
            <a:r>
              <a:rPr lang="en-US" sz="2600" dirty="0"/>
              <a:t>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len</a:t>
            </a:r>
            <a:r>
              <a:rPr lang="en-US" sz="2600" b="1" dirty="0"/>
              <a:t>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This method returns the total number of elements in a </a:t>
            </a:r>
            <a:r>
              <a:rPr lang="en-US" sz="2600" dirty="0" err="1"/>
              <a:t>tuple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28798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7783513" cy="81233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5.9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Summary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10469"/>
            <a:ext cx="9393382" cy="293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IN" sz="2600" dirty="0"/>
              <a:t>In this presentation, we have learned that: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A list is a data structure that holds ordered collections of related data. 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err="1"/>
              <a:t>Tuples</a:t>
            </a:r>
            <a:r>
              <a:rPr lang="en-US" sz="2600" dirty="0"/>
              <a:t> are used to hold together multiple related objects.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List comprehensions are a feature of Python that gives us a clean and concise way to create lists.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Tuple indices start at zero just like those of lists.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.1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3486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 list is a data structure that holds ordered collections of related data.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Lists are known as arrays in other programming languages, like Java, C, and C++.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Tuples are used to hold together multiple related objects.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key difference between lists and </a:t>
            </a:r>
            <a:r>
              <a:rPr lang="en-US" sz="2600" dirty="0" err="1"/>
              <a:t>tuples</a:t>
            </a:r>
            <a:r>
              <a:rPr lang="en-US" sz="2600" dirty="0"/>
              <a:t> is that you cannot change the elements of a </a:t>
            </a:r>
            <a:r>
              <a:rPr lang="en-US" sz="2600" dirty="0" err="1"/>
              <a:t>tuple</a:t>
            </a:r>
            <a:r>
              <a:rPr lang="en-US" sz="2600" dirty="0"/>
              <a:t> once they are set.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property of </a:t>
            </a:r>
            <a:r>
              <a:rPr lang="en-US" sz="2600" dirty="0" err="1"/>
              <a:t>tuples</a:t>
            </a:r>
            <a:r>
              <a:rPr lang="en-US" sz="2600" dirty="0"/>
              <a:t> is called immutability.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.1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 (continued)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600" dirty="0"/>
              <a:t>The main properties of Python lists are as follows: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They are ordered.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They contain objects of arbitrary types.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elements of a list can be accessed by an index.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They are arbitrarily </a:t>
            </a:r>
            <a:r>
              <a:rPr lang="en-US" sz="2600" dirty="0" err="1"/>
              <a:t>nestable</a:t>
            </a:r>
            <a:r>
              <a:rPr lang="en-US" sz="2600" dirty="0"/>
              <a:t>, that is, they can contain other lists as </a:t>
            </a:r>
            <a:r>
              <a:rPr lang="en-US" sz="2600" dirty="0" err="1"/>
              <a:t>sublists</a:t>
            </a:r>
            <a:r>
              <a:rPr lang="en-US" sz="2600" dirty="0"/>
              <a:t>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They have variable sizes.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They are mutable, that is, the elements of a list can be changed.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 </a:t>
            </a:r>
            <a:r>
              <a:rPr lang="en-US" sz="4000" b="1" dirty="0">
                <a:latin typeface="+mj-lt"/>
              </a:rPr>
              <a:t>List Syntax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Lists can be created in several ways.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simplest of them is to enclose the elements of the list in square brackets </a:t>
            </a:r>
            <a:r>
              <a:rPr lang="en-US" sz="2600" dirty="0">
                <a:solidFill>
                  <a:srgbClr val="C00000"/>
                </a:solidFill>
              </a:rPr>
              <a:t>[ ]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>
              <a:spcBef>
                <a:spcPct val="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5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.3 </a:t>
            </a:r>
            <a:r>
              <a:rPr lang="en-US" sz="4000" b="1" dirty="0">
                <a:latin typeface="+mj-lt"/>
              </a:rPr>
              <a:t>List Methods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5.3.1 </a:t>
            </a:r>
            <a:r>
              <a:rPr lang="en-US" sz="2600" dirty="0" err="1"/>
              <a:t>list.append</a:t>
            </a:r>
            <a:r>
              <a:rPr lang="en-US" sz="2600" dirty="0"/>
              <a:t>(item)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5.3.2 </a:t>
            </a:r>
            <a:r>
              <a:rPr lang="en-US" sz="2600" dirty="0" err="1"/>
              <a:t>list.extend</a:t>
            </a:r>
            <a:r>
              <a:rPr lang="en-US" sz="2600" dirty="0"/>
              <a:t>(</a:t>
            </a:r>
            <a:r>
              <a:rPr lang="en-US" sz="2600" dirty="0" err="1"/>
              <a:t>iterable</a:t>
            </a:r>
            <a:r>
              <a:rPr lang="en-US" sz="2600" dirty="0"/>
              <a:t>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5.3.3 </a:t>
            </a:r>
            <a:r>
              <a:rPr lang="en-US" sz="2600" dirty="0" err="1"/>
              <a:t>list.insert</a:t>
            </a:r>
            <a:r>
              <a:rPr lang="en-US" sz="2600" dirty="0"/>
              <a:t>(index, item)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5.3.4 </a:t>
            </a:r>
            <a:r>
              <a:rPr lang="en-US" sz="2600" dirty="0" err="1"/>
              <a:t>list.remove</a:t>
            </a:r>
            <a:r>
              <a:rPr lang="en-US" sz="2600" dirty="0"/>
              <a:t>(item)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5.3.5 list.pop([index])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5.3.6 </a:t>
            </a:r>
            <a:r>
              <a:rPr lang="en-US" sz="2600" dirty="0" err="1"/>
              <a:t>list.clear</a:t>
            </a:r>
            <a:r>
              <a:rPr lang="en-US" sz="2600" dirty="0"/>
              <a:t>()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5.3.7 </a:t>
            </a:r>
            <a:r>
              <a:rPr lang="en-US" sz="2600" dirty="0" err="1"/>
              <a:t>list.index</a:t>
            </a:r>
            <a:r>
              <a:rPr lang="en-US" sz="2600" dirty="0"/>
              <a:t>(item [, start [, end]])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5.3.8 </a:t>
            </a:r>
            <a:r>
              <a:rPr lang="en-US" sz="2600" dirty="0" err="1"/>
              <a:t>list.count</a:t>
            </a:r>
            <a:r>
              <a:rPr lang="en-US" sz="2600" dirty="0"/>
              <a:t>(item)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5.3.9 </a:t>
            </a:r>
            <a:r>
              <a:rPr lang="en-US" sz="2600" dirty="0" err="1"/>
              <a:t>list.sort</a:t>
            </a:r>
            <a:r>
              <a:rPr lang="en-US" sz="2600" dirty="0"/>
              <a:t>(key=None, reverse=False)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5.3.10 </a:t>
            </a:r>
            <a:r>
              <a:rPr lang="en-US" sz="2600" dirty="0" err="1"/>
              <a:t>list.reverse</a:t>
            </a:r>
            <a:r>
              <a:rPr lang="en-US" sz="2600" dirty="0"/>
              <a:t>()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5.3.11 </a:t>
            </a:r>
            <a:r>
              <a:rPr lang="en-US" sz="2600" dirty="0" err="1"/>
              <a:t>list.copy</a:t>
            </a:r>
            <a:r>
              <a:rPr lang="en-US" sz="2600" dirty="0"/>
              <a:t>()</a:t>
            </a:r>
            <a:endParaRPr lang="en-IN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5.3.1 </a:t>
            </a:r>
            <a:r>
              <a:rPr lang="en-US" sz="4000" b="1" dirty="0" err="1">
                <a:latin typeface="+mj-lt"/>
              </a:rPr>
              <a:t>list.append</a:t>
            </a:r>
            <a:r>
              <a:rPr lang="en-US" sz="4000" b="1" dirty="0">
                <a:latin typeface="+mj-lt"/>
              </a:rPr>
              <a:t>(item)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list.append</a:t>
            </a:r>
            <a:r>
              <a:rPr lang="en-US" sz="2600" dirty="0">
                <a:solidFill>
                  <a:srgbClr val="C00000"/>
                </a:solidFill>
              </a:rPr>
              <a:t>(item)</a:t>
            </a:r>
            <a:r>
              <a:rPr lang="en-US" sz="2600" dirty="0"/>
              <a:t> method adds a single item to the end of a list.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doesn't return a new list, it only modifies the original.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5.3.2 </a:t>
            </a:r>
            <a:r>
              <a:rPr lang="en-US" sz="4000" b="1" dirty="0" err="1">
                <a:latin typeface="+mj-lt"/>
              </a:rPr>
              <a:t>list.extend</a:t>
            </a:r>
            <a:r>
              <a:rPr lang="en-US" sz="4000" b="1" dirty="0">
                <a:latin typeface="+mj-lt"/>
              </a:rPr>
              <a:t>(</a:t>
            </a:r>
            <a:r>
              <a:rPr lang="en-US" sz="4000" b="1" dirty="0" err="1">
                <a:latin typeface="+mj-lt"/>
              </a:rPr>
              <a:t>iterable</a:t>
            </a:r>
            <a:r>
              <a:rPr lang="en-US" sz="4000" b="1" dirty="0">
                <a:latin typeface="+mj-lt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list.extend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iterable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  <a:r>
              <a:rPr lang="en-US" sz="2600" dirty="0"/>
              <a:t> method takes one argument, which should be an </a:t>
            </a:r>
            <a:r>
              <a:rPr lang="en-US" sz="2600" dirty="0" err="1"/>
              <a:t>iterable</a:t>
            </a:r>
            <a:r>
              <a:rPr lang="en-US" sz="2600" dirty="0"/>
              <a:t> data type.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It then extends the list by appending all of the items from the </a:t>
            </a:r>
            <a:r>
              <a:rPr lang="en-US" sz="2600" dirty="0" err="1"/>
              <a:t>iterable</a:t>
            </a:r>
            <a:r>
              <a:rPr lang="en-US" sz="2600" dirty="0"/>
              <a:t> to the list.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5.3.3 </a:t>
            </a:r>
            <a:r>
              <a:rPr lang="en-US" sz="4000" b="1" dirty="0" err="1">
                <a:latin typeface="+mj-lt"/>
              </a:rPr>
              <a:t>list.insert</a:t>
            </a:r>
            <a:r>
              <a:rPr lang="en-US" sz="4000" b="1" dirty="0">
                <a:latin typeface="+mj-lt"/>
              </a:rPr>
              <a:t>(index, item)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list.insert</a:t>
            </a:r>
            <a:r>
              <a:rPr lang="en-US" sz="2600" dirty="0">
                <a:solidFill>
                  <a:srgbClr val="C00000"/>
                </a:solidFill>
              </a:rPr>
              <a:t>(index, item)</a:t>
            </a:r>
            <a:r>
              <a:rPr lang="en-US" sz="2600" dirty="0"/>
              <a:t> method inserts an item at a given position in a list.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method takes two arguments, namely, the index and item.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index is the position in the list before which a user has to insert the item defined in the second argument.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1212</Words>
  <Application>Microsoft Office PowerPoint</Application>
  <PresentationFormat>Custom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Jennifer Stack</cp:lastModifiedBy>
  <cp:revision>64</cp:revision>
  <dcterms:created xsi:type="dcterms:W3CDTF">2006-08-16T00:00:00Z</dcterms:created>
  <dcterms:modified xsi:type="dcterms:W3CDTF">2023-08-29T23:24:09Z</dcterms:modified>
</cp:coreProperties>
</file>