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69775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4" y="78"/>
      </p:cViewPr>
      <p:guideLst>
        <p:guide orient="horz" pos="2155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94D25-0773-458F-B573-8E0BA024DC47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914CA-8163-4B54-BF1F-6AD7AD2FA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14CA-8163-4B54-BF1F-6AD7AD2FA40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4" y="2125002"/>
            <a:ext cx="10344309" cy="14662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7" y="3876305"/>
            <a:ext cx="8518843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8" y="273940"/>
            <a:ext cx="2738199" cy="58366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90" y="273940"/>
            <a:ext cx="8011769" cy="5836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4395680"/>
            <a:ext cx="10344309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899312"/>
            <a:ext cx="10344309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596127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596127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90" y="1531204"/>
            <a:ext cx="537709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90" y="2169337"/>
            <a:ext cx="537709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077" y="1531204"/>
            <a:ext cx="5379210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077" y="2169337"/>
            <a:ext cx="5379210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2355"/>
            <a:ext cx="4003772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72356"/>
            <a:ext cx="6803242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89" y="1431447"/>
            <a:ext cx="4003772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2" y="4788377"/>
            <a:ext cx="7301865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2" y="611215"/>
            <a:ext cx="730186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2" y="5353671"/>
            <a:ext cx="730186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73939"/>
            <a:ext cx="10952798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96127"/>
            <a:ext cx="10952798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340167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340167"/>
            <a:ext cx="385376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340167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926881" y="1"/>
            <a:ext cx="10242894" cy="623248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u="sng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Lesson 6</a:t>
            </a:r>
            <a:b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lang="en-IN" sz="4000" b="1" u="sng" baseline="0" dirty="0">
                <a:latin typeface="+mj-lt"/>
                <a:ea typeface="+mj-ea"/>
                <a:cs typeface="+mj-cs"/>
              </a:rPr>
              <a:t>Dictionaries</a:t>
            </a:r>
            <a:r>
              <a:rPr lang="en-IN" sz="4000" b="1" u="sng" dirty="0">
                <a:latin typeface="+mj-lt"/>
                <a:ea typeface="+mj-ea"/>
                <a:cs typeface="+mj-cs"/>
              </a:rPr>
              <a:t> and Sets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6.3.5 </a:t>
            </a:r>
            <a:r>
              <a:rPr lang="en-US" sz="4000" b="1" dirty="0" err="1"/>
              <a:t>dict.setdefault</a:t>
            </a:r>
            <a:r>
              <a:rPr lang="en-US" sz="4000" b="1" dirty="0"/>
              <a:t>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setdefault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method takes two arguments, namely, a key to be searched for in the dictionary and a value.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6.3.6 </a:t>
            </a:r>
            <a:r>
              <a:rPr lang="en-US" sz="4000" b="1" dirty="0" err="1"/>
              <a:t>dict.fromkeys</a:t>
            </a:r>
            <a:r>
              <a:rPr lang="en-US" sz="4000" b="1" dirty="0"/>
              <a:t>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dict.fromkeys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method is used to create a dictionary from an </a:t>
            </a:r>
            <a:r>
              <a:rPr lang="en-US" sz="2600" dirty="0" err="1"/>
              <a:t>iterable</a:t>
            </a:r>
            <a:r>
              <a:rPr lang="en-US" sz="2600" dirty="0"/>
              <a:t> of keys with whatever value is provided by a user.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6.4 Ordered Dictionaries</a:t>
            </a:r>
            <a:endParaRPr lang="en-IN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Ordered dictionaries are dictionaries that maintain the insertion order of keys.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This means that when you are iterating through them, you will always access the keys in the order in which they were inserted.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6.5 The Basics of sets</a:t>
            </a:r>
            <a:endParaRPr lang="en-IN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42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first way to create a set is to use the </a:t>
            </a:r>
            <a:r>
              <a:rPr lang="en-US" sz="2600" dirty="0">
                <a:solidFill>
                  <a:srgbClr val="C00000"/>
                </a:solidFill>
              </a:rPr>
              <a:t>set</a:t>
            </a:r>
            <a:r>
              <a:rPr lang="en-US" sz="2600" dirty="0"/>
              <a:t> function.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In Python, you can use the built-in</a:t>
            </a:r>
            <a:r>
              <a:rPr lang="en-US" sz="2600" dirty="0">
                <a:solidFill>
                  <a:srgbClr val="C00000"/>
                </a:solidFill>
              </a:rPr>
              <a:t> set</a:t>
            </a:r>
            <a:r>
              <a:rPr lang="en-US" sz="2600" dirty="0"/>
              <a:t> function to create a set.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function takes either an </a:t>
            </a:r>
            <a:r>
              <a:rPr lang="en-US" sz="2600" dirty="0" err="1"/>
              <a:t>iterable</a:t>
            </a:r>
            <a:r>
              <a:rPr lang="en-US" sz="2600" dirty="0"/>
              <a:t> or a sequence.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6.6 Set Operations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10469"/>
            <a:ext cx="93933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6.6.1 </a:t>
            </a:r>
            <a:r>
              <a:rPr lang="en-US" sz="2600" dirty="0"/>
              <a:t>Union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6.6.2 Intersection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6.6.3 Difference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6.6.4 Subsets</a:t>
            </a:r>
            <a:endParaRPr lang="en-IN" sz="2600" dirty="0"/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6.6.5 Equality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6.6.6 Update Methods</a:t>
            </a:r>
            <a:endParaRPr lang="en-IN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6.6.1 </a:t>
            </a:r>
            <a:r>
              <a:rPr lang="en-US" sz="4000" b="1" dirty="0">
                <a:latin typeface="+mj-lt"/>
              </a:rPr>
              <a:t>Union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 union between sets is the set of all items/elements in both sets.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6.6.2 Intersection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An intersection of sets is the set of all items that appear in all of the sets, that is, what they have in common.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6.6.3 Difference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difference between the two sets is basically what is in one set and not in the other.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6.6.3 </a:t>
            </a:r>
            <a:r>
              <a:rPr lang="en-US" sz="4000" b="1" dirty="0"/>
              <a:t>Subsets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issubset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method can be used to check whether all of one set's elements exist in another set.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6.6.4 Equality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dirty="0"/>
              <a:t>You can check whether the two sets are equivalent by using the</a:t>
            </a:r>
            <a:r>
              <a:rPr lang="en-US" sz="2800" dirty="0">
                <a:solidFill>
                  <a:srgbClr val="C00000"/>
                </a:solidFill>
              </a:rPr>
              <a:t> == </a:t>
            </a:r>
            <a:r>
              <a:rPr lang="en-US" sz="2800" dirty="0"/>
              <a:t>operator and whether they are not equivalent by using the </a:t>
            </a:r>
            <a:r>
              <a:rPr lang="en-US" sz="2800" dirty="0">
                <a:solidFill>
                  <a:srgbClr val="C00000"/>
                </a:solidFill>
              </a:rPr>
              <a:t>!= </a:t>
            </a:r>
            <a:r>
              <a:rPr lang="en-US" sz="2800" dirty="0"/>
              <a:t>operator.</a:t>
            </a: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9939455" cy="7936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Dictionaries and Sets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427287" y="1210469"/>
            <a:ext cx="9220200" cy="4928026"/>
          </a:xfrm>
          <a:prstGeom prst="rect">
            <a:avLst/>
          </a:prstGeom>
        </p:spPr>
        <p:txBody>
          <a:bodyPr lIns="9144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6.1 Introduction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6.2 Working with Dictionaries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6.3 Additional Dictionary Attributes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6.4 Ordered Dictionaries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6.5 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Basics of</a:t>
            </a:r>
            <a:r>
              <a:rPr kumimoji="0" lang="en-IN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Sets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6.6 Set Operations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6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.7</a:t>
            </a:r>
            <a:r>
              <a:rPr kumimoji="0" lang="en-IN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Frozen Sets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baseline="0" dirty="0"/>
              <a:t>6.8 Summary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6.6.5 Update Methods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dirty="0"/>
              <a:t>You can update a set with values from the results of set operations by using the special update operations defined on the set.</a:t>
            </a: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6.7 Frozen Sets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50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Frozen sets are just like sets and they support all other set operations.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However, they are immutable and they do not support adding or removing items.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Frozen sets are useful for holding items that do not need to change.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6.8 Summary 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93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IN" sz="2600" dirty="0"/>
              <a:t>In this presentation, we have learned that: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Dictionaries are data structures that hold data or information in a key-value order. 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A set is a collection of data items that are unordered and unique.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/>
              <a:t>Ordered </a:t>
            </a:r>
            <a:r>
              <a:rPr lang="en-US" sz="2600" dirty="0"/>
              <a:t>dictionaries are dictionaries that maintain the insertion order of keys.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6.1 Introduction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384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Dictionaries, sometimes referred to as associative arrays in other languages, are data structures that hold data or information in a key-value order.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Dictionaries allow you to access whatever value </a:t>
            </a:r>
            <a:r>
              <a:rPr lang="en-US" sz="2600"/>
              <a:t>you want </a:t>
            </a:r>
            <a:r>
              <a:rPr lang="en-US" sz="2600" dirty="0"/>
              <a:t>using the key.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 set is a collection of data items that are unordered and unique, that is, items cannot be repeated.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union is simply the set of everything in A and B.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Here, A and B are two sets.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6.2 Working with Dictionaries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63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There are two ways to work with dictionaries.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The first way is to simply assign an empty dictionary to a variable by using curly brackets.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The second way is to use the </a:t>
            </a:r>
            <a:r>
              <a:rPr lang="en-US" sz="2600" dirty="0" err="1"/>
              <a:t>dict</a:t>
            </a:r>
            <a:r>
              <a:rPr lang="en-US" sz="2600" dirty="0"/>
              <a:t>() function to return a new dictionary.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 err="1">
                <a:solidFill>
                  <a:srgbClr val="C00000"/>
                </a:solidFill>
              </a:rPr>
              <a:t>isinstance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function is used to check the type of an object.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6.3 Additional Dictionary Attributes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10469"/>
            <a:ext cx="93933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6.3.1 </a:t>
            </a:r>
            <a:r>
              <a:rPr lang="en-US" sz="2600" dirty="0" err="1"/>
              <a:t>dict.update</a:t>
            </a:r>
            <a:r>
              <a:rPr lang="en-US" sz="2600" dirty="0"/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6.3.2 </a:t>
            </a:r>
            <a:r>
              <a:rPr lang="en-US" sz="2600" dirty="0" err="1"/>
              <a:t>dict.clear</a:t>
            </a:r>
            <a:r>
              <a:rPr lang="en-US" sz="2600" dirty="0"/>
              <a:t>() and dict.pop()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6.3.3 </a:t>
            </a:r>
            <a:r>
              <a:rPr lang="en-US" sz="2600" dirty="0" err="1"/>
              <a:t>dict.copy</a:t>
            </a:r>
            <a:r>
              <a:rPr lang="en-US" sz="2600" dirty="0"/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6.3.4 </a:t>
            </a:r>
            <a:r>
              <a:rPr lang="en-US" sz="2600" dirty="0" err="1"/>
              <a:t>dict.popitem</a:t>
            </a:r>
            <a:r>
              <a:rPr lang="en-US" sz="2600" dirty="0"/>
              <a:t>()</a:t>
            </a:r>
            <a:endParaRPr lang="en-IN" sz="2600" dirty="0"/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6.3.5 </a:t>
            </a:r>
            <a:r>
              <a:rPr lang="en-US" sz="2600" dirty="0" err="1"/>
              <a:t>dict.setdefault</a:t>
            </a:r>
            <a:r>
              <a:rPr lang="en-US" sz="2600" dirty="0"/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6.3.6 </a:t>
            </a:r>
            <a:r>
              <a:rPr lang="en-US" sz="2600" dirty="0" err="1"/>
              <a:t>dict.fromkeys</a:t>
            </a:r>
            <a:r>
              <a:rPr lang="en-US" sz="2600" dirty="0"/>
              <a:t>()</a:t>
            </a:r>
            <a:endParaRPr lang="en-IN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6.3.1 </a:t>
            </a:r>
            <a:r>
              <a:rPr lang="en-US" sz="4000" b="1" dirty="0" err="1">
                <a:latin typeface="+mj-lt"/>
              </a:rPr>
              <a:t>dict.update</a:t>
            </a:r>
            <a:r>
              <a:rPr lang="en-US" sz="4000" b="1" dirty="0">
                <a:latin typeface="+mj-lt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.update()</a:t>
            </a:r>
            <a:r>
              <a:rPr lang="en-US" sz="2800" dirty="0"/>
              <a:t> method on dictionaries is used to insert new key-value pairs into a dictionary or update the value of an existing one.</a:t>
            </a: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6.3.2 </a:t>
            </a:r>
            <a:r>
              <a:rPr lang="en-US" sz="4000" b="1" dirty="0" err="1"/>
              <a:t>dict.clear</a:t>
            </a:r>
            <a:r>
              <a:rPr lang="en-US" sz="4000" b="1" dirty="0"/>
              <a:t>() and dict.pop()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clear</a:t>
            </a:r>
            <a:r>
              <a:rPr lang="en-US" sz="2600" dirty="0"/>
              <a:t> method is used to remove all keys from a dictionary. 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You can use the </a:t>
            </a:r>
            <a:r>
              <a:rPr lang="en-US" sz="2600" dirty="0">
                <a:solidFill>
                  <a:srgbClr val="C00000"/>
                </a:solidFill>
              </a:rPr>
              <a:t>pop() </a:t>
            </a:r>
            <a:r>
              <a:rPr lang="en-US" sz="2600" dirty="0"/>
              <a:t>method to delete the entry from the dictionary and return the value.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6.3.3 </a:t>
            </a:r>
            <a:r>
              <a:rPr lang="en-US" sz="4000" b="1" dirty="0" err="1"/>
              <a:t>dict.copy</a:t>
            </a:r>
            <a:r>
              <a:rPr lang="en-US" sz="4000" b="1" dirty="0"/>
              <a:t>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</a:t>
            </a:r>
            <a:r>
              <a:rPr lang="en-US" sz="2600" dirty="0">
                <a:solidFill>
                  <a:srgbClr val="C00000"/>
                </a:solidFill>
              </a:rPr>
              <a:t>copy</a:t>
            </a:r>
            <a:r>
              <a:rPr lang="en-US" sz="2600" dirty="0"/>
              <a:t> method is used to create shallow copies of dictionaries.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6.3.4 </a:t>
            </a:r>
            <a:r>
              <a:rPr lang="en-US" sz="4000" b="1" dirty="0" err="1"/>
              <a:t>dict.popitem</a:t>
            </a:r>
            <a:r>
              <a:rPr lang="en-US" sz="4000" b="1" dirty="0"/>
              <a:t>()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</a:t>
            </a:r>
            <a:r>
              <a:rPr lang="en-US" sz="2600" dirty="0">
                <a:solidFill>
                  <a:srgbClr val="C00000"/>
                </a:solidFill>
              </a:rPr>
              <a:t> </a:t>
            </a:r>
            <a:r>
              <a:rPr lang="en-US" sz="2600" dirty="0" err="1">
                <a:solidFill>
                  <a:srgbClr val="C00000"/>
                </a:solidFill>
              </a:rPr>
              <a:t>popitem</a:t>
            </a:r>
            <a:r>
              <a:rPr lang="en-US" sz="2600" dirty="0">
                <a:solidFill>
                  <a:srgbClr val="C00000"/>
                </a:solidFill>
              </a:rPr>
              <a:t>() </a:t>
            </a:r>
            <a:r>
              <a:rPr lang="en-US" sz="2600" dirty="0"/>
              <a:t>method pops and returns a random item from the dictionary.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773</Words>
  <Application>Microsoft Office PowerPoint</Application>
  <PresentationFormat>Custom</PresentationFormat>
  <Paragraphs>123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Jennifer Stack</cp:lastModifiedBy>
  <cp:revision>50</cp:revision>
  <dcterms:created xsi:type="dcterms:W3CDTF">2006-08-16T00:00:00Z</dcterms:created>
  <dcterms:modified xsi:type="dcterms:W3CDTF">2023-08-29T23:27:12Z</dcterms:modified>
</cp:coreProperties>
</file>