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61" r:id="rId4"/>
    <p:sldId id="260" r:id="rId5"/>
    <p:sldId id="259"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75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421678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184166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63337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319438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977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486959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50800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40173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425738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B1E84-9551-40C1-82B6-B93882427CB4}" type="datetimeFigureOut">
              <a:rPr lang="en-SG" smtClean="0"/>
              <a:t>7/1/2023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299088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B1E84-9551-40C1-82B6-B93882427CB4}" type="datetimeFigureOut">
              <a:rPr lang="en-SG" smtClean="0"/>
              <a:t>7/1/2023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609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B1E84-9551-40C1-82B6-B93882427CB4}" type="datetimeFigureOut">
              <a:rPr lang="en-SG" smtClean="0"/>
              <a:t>7/1/2023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264046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B1E84-9551-40C1-82B6-B93882427CB4}" type="datetimeFigureOut">
              <a:rPr lang="en-SG" smtClean="0"/>
              <a:t>7/1/2023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176376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B1E84-9551-40C1-82B6-B93882427CB4}" type="datetimeFigureOut">
              <a:rPr lang="en-SG" smtClean="0"/>
              <a:t>7/1/2023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18685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B1E84-9551-40C1-82B6-B93882427CB4}" type="datetimeFigureOut">
              <a:rPr lang="en-SG" smtClean="0"/>
              <a:t>7/1/2023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328572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5B1E84-9551-40C1-82B6-B93882427CB4}" type="datetimeFigureOut">
              <a:rPr lang="en-SG" smtClean="0"/>
              <a:t>7/1/2023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D7FEE6-D61A-4DAC-9F10-6983969A92C9}" type="slidenum">
              <a:rPr lang="en-SG" smtClean="0"/>
              <a:t>‹#›</a:t>
            </a:fld>
            <a:endParaRPr lang="en-SG"/>
          </a:p>
        </p:txBody>
      </p:sp>
    </p:spTree>
    <p:extLst>
      <p:ext uri="{BB962C8B-B14F-4D97-AF65-F5344CB8AC3E}">
        <p14:creationId xmlns:p14="http://schemas.microsoft.com/office/powerpoint/2010/main" val="323484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5B1E84-9551-40C1-82B6-B93882427CB4}" type="datetimeFigureOut">
              <a:rPr lang="en-SG" smtClean="0"/>
              <a:t>7/1/2023</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D7FEE6-D61A-4DAC-9F10-6983969A92C9}" type="slidenum">
              <a:rPr lang="en-SG" smtClean="0"/>
              <a:t>‹#›</a:t>
            </a:fld>
            <a:endParaRPr lang="en-SG"/>
          </a:p>
        </p:txBody>
      </p:sp>
    </p:spTree>
    <p:extLst>
      <p:ext uri="{BB962C8B-B14F-4D97-AF65-F5344CB8AC3E}">
        <p14:creationId xmlns:p14="http://schemas.microsoft.com/office/powerpoint/2010/main" val="66659291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70F-F826-7A63-67AB-B54E30EAB17F}"/>
              </a:ext>
            </a:extLst>
          </p:cNvPr>
          <p:cNvSpPr>
            <a:spLocks noGrp="1"/>
          </p:cNvSpPr>
          <p:nvPr>
            <p:ph type="ctrTitle"/>
          </p:nvPr>
        </p:nvSpPr>
        <p:spPr>
          <a:xfrm>
            <a:off x="1531089" y="802298"/>
            <a:ext cx="9523764" cy="2541431"/>
          </a:xfrm>
        </p:spPr>
        <p:txBody>
          <a:bodyPr>
            <a:normAutofit/>
          </a:bodyPr>
          <a:lstStyle/>
          <a:p>
            <a:r>
              <a:rPr lang="en-IN" dirty="0"/>
              <a:t>LEAD SCORE CASE STUDY</a:t>
            </a:r>
            <a:br>
              <a:rPr lang="en-IN" dirty="0"/>
            </a:br>
            <a:r>
              <a:rPr lang="en-IN" dirty="0"/>
              <a:t>LOGISTIC REGRESSION</a:t>
            </a:r>
            <a:endParaRPr lang="en-SG" dirty="0"/>
          </a:p>
        </p:txBody>
      </p:sp>
      <p:sp>
        <p:nvSpPr>
          <p:cNvPr id="3" name="Subtitle 2">
            <a:extLst>
              <a:ext uri="{FF2B5EF4-FFF2-40B4-BE49-F238E27FC236}">
                <a16:creationId xmlns:a16="http://schemas.microsoft.com/office/drawing/2014/main" id="{79BAB57C-82BF-7EF9-A3FF-65B0EFD92499}"/>
              </a:ext>
            </a:extLst>
          </p:cNvPr>
          <p:cNvSpPr>
            <a:spLocks noGrp="1"/>
          </p:cNvSpPr>
          <p:nvPr>
            <p:ph type="subTitle" idx="1"/>
          </p:nvPr>
        </p:nvSpPr>
        <p:spPr>
          <a:xfrm>
            <a:off x="2417780" y="4710223"/>
            <a:ext cx="8637072" cy="861236"/>
          </a:xfrm>
        </p:spPr>
        <p:txBody>
          <a:bodyPr/>
          <a:lstStyle/>
          <a:p>
            <a:r>
              <a:rPr lang="en-IN" dirty="0"/>
              <a:t>							JAYASRI JENA</a:t>
            </a:r>
            <a:endParaRPr lang="en-SG" dirty="0"/>
          </a:p>
        </p:txBody>
      </p:sp>
    </p:spTree>
    <p:extLst>
      <p:ext uri="{BB962C8B-B14F-4D97-AF65-F5344CB8AC3E}">
        <p14:creationId xmlns:p14="http://schemas.microsoft.com/office/powerpoint/2010/main" val="349851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A90E-7701-D407-B14F-31D0935EA70D}"/>
              </a:ext>
            </a:extLst>
          </p:cNvPr>
          <p:cNvSpPr>
            <a:spLocks noGrp="1"/>
          </p:cNvSpPr>
          <p:nvPr>
            <p:ph type="title"/>
          </p:nvPr>
        </p:nvSpPr>
        <p:spPr>
          <a:xfrm>
            <a:off x="1451579" y="385011"/>
            <a:ext cx="9603275" cy="529389"/>
          </a:xfrm>
        </p:spPr>
        <p:txBody>
          <a:bodyPr>
            <a:normAutofit fontScale="90000"/>
          </a:bodyPr>
          <a:lstStyle/>
          <a:p>
            <a:r>
              <a:rPr lang="en-SG" b="1" i="0" dirty="0">
                <a:solidFill>
                  <a:srgbClr val="091E42"/>
                </a:solidFill>
                <a:effectLst/>
                <a:latin typeface="circular"/>
              </a:rPr>
              <a:t>Problem Statement</a:t>
            </a:r>
            <a:br>
              <a:rPr lang="en-SG" b="1" i="0" dirty="0">
                <a:solidFill>
                  <a:srgbClr val="091E42"/>
                </a:solidFill>
                <a:effectLst/>
                <a:latin typeface="circular"/>
              </a:rPr>
            </a:br>
            <a:endParaRPr lang="en-SG" dirty="0"/>
          </a:p>
        </p:txBody>
      </p:sp>
      <p:sp>
        <p:nvSpPr>
          <p:cNvPr id="3" name="Content Placeholder 2">
            <a:extLst>
              <a:ext uri="{FF2B5EF4-FFF2-40B4-BE49-F238E27FC236}">
                <a16:creationId xmlns:a16="http://schemas.microsoft.com/office/drawing/2014/main" id="{6FBA074B-0DDD-DAFC-C7ED-3EBBF7DAC4FA}"/>
              </a:ext>
            </a:extLst>
          </p:cNvPr>
          <p:cNvSpPr>
            <a:spLocks noGrp="1"/>
          </p:cNvSpPr>
          <p:nvPr>
            <p:ph idx="1"/>
          </p:nvPr>
        </p:nvSpPr>
        <p:spPr>
          <a:xfrm>
            <a:off x="1451579" y="914400"/>
            <a:ext cx="9603275" cy="4551945"/>
          </a:xfrm>
        </p:spPr>
        <p:txBody>
          <a:bodyPr>
            <a:normAutofit/>
          </a:bodyPr>
          <a:lstStyle/>
          <a:p>
            <a:pPr algn="l"/>
            <a:r>
              <a:rPr lang="en-US"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algn="l"/>
            <a:r>
              <a:rPr lang="en-US" b="0" i="0" dirty="0">
                <a:solidFill>
                  <a:srgbClr val="091E42"/>
                </a:solidFill>
                <a:effectLst/>
                <a:latin typeface="freight-text-pro"/>
              </a:rPr>
              <a:t>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r>
              <a:rPr lang="en-US" b="0" i="0" dirty="0">
                <a:solidFill>
                  <a:srgbClr val="091E42"/>
                </a:solidFill>
                <a:effectLst/>
                <a:latin typeface="freight-text-pro"/>
              </a:rPr>
              <a:t>Now, although X Education gets a lot of leads, its lead conversion rate is very poor.</a:t>
            </a:r>
          </a:p>
          <a:p>
            <a:pPr algn="l"/>
            <a:endParaRPr lang="en-US" dirty="0">
              <a:solidFill>
                <a:srgbClr val="091E42"/>
              </a:solidFill>
              <a:latin typeface="freight-text-pro"/>
            </a:endParaRPr>
          </a:p>
          <a:p>
            <a:pPr algn="l"/>
            <a:endParaRPr lang="en-US" b="0" i="0" dirty="0">
              <a:solidFill>
                <a:srgbClr val="091E42"/>
              </a:solidFill>
              <a:effectLst/>
              <a:latin typeface="freight-text-pro"/>
            </a:endParaRPr>
          </a:p>
          <a:p>
            <a:pPr algn="l"/>
            <a:endParaRPr lang="en-US" dirty="0">
              <a:solidFill>
                <a:srgbClr val="091E42"/>
              </a:solidFill>
              <a:latin typeface="freight-text-pro"/>
            </a:endParaRPr>
          </a:p>
          <a:p>
            <a:pPr algn="l"/>
            <a:endParaRPr lang="en-US" b="0" i="0" dirty="0">
              <a:solidFill>
                <a:srgbClr val="091E42"/>
              </a:solidFill>
              <a:effectLst/>
              <a:latin typeface="freight-text-pro"/>
            </a:endParaRPr>
          </a:p>
          <a:p>
            <a:endParaRPr lang="en-SG" dirty="0"/>
          </a:p>
        </p:txBody>
      </p:sp>
    </p:spTree>
    <p:extLst>
      <p:ext uri="{BB962C8B-B14F-4D97-AF65-F5344CB8AC3E}">
        <p14:creationId xmlns:p14="http://schemas.microsoft.com/office/powerpoint/2010/main" val="81953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d Conversion Process - Demonstrated as a funnel">
            <a:extLst>
              <a:ext uri="{FF2B5EF4-FFF2-40B4-BE49-F238E27FC236}">
                <a16:creationId xmlns:a16="http://schemas.microsoft.com/office/drawing/2014/main" id="{6D9227DB-A08C-298E-1858-732CD9D34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079171"/>
            <a:ext cx="3902592" cy="336436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583C7DE-CF99-AA09-284A-49CC4D0EFEE2}"/>
              </a:ext>
            </a:extLst>
          </p:cNvPr>
          <p:cNvSpPr>
            <a:spLocks noGrp="1"/>
          </p:cNvSpPr>
          <p:nvPr>
            <p:ph idx="1"/>
          </p:nvPr>
        </p:nvSpPr>
        <p:spPr>
          <a:xfrm>
            <a:off x="1451579" y="673768"/>
            <a:ext cx="9603275" cy="5854623"/>
          </a:xfrm>
        </p:spPr>
        <p:txBody>
          <a:bodyPr/>
          <a:lstStyle/>
          <a:p>
            <a:endParaRPr lang="en-SG" dirty="0"/>
          </a:p>
        </p:txBody>
      </p:sp>
    </p:spTree>
    <p:extLst>
      <p:ext uri="{BB962C8B-B14F-4D97-AF65-F5344CB8AC3E}">
        <p14:creationId xmlns:p14="http://schemas.microsoft.com/office/powerpoint/2010/main" val="682475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5F14-2EBE-D3CF-CBB4-97C01581AA86}"/>
              </a:ext>
            </a:extLst>
          </p:cNvPr>
          <p:cNvSpPr>
            <a:spLocks noGrp="1"/>
          </p:cNvSpPr>
          <p:nvPr>
            <p:ph type="title"/>
          </p:nvPr>
        </p:nvSpPr>
        <p:spPr/>
        <p:txBody>
          <a:bodyPr/>
          <a:lstStyle/>
          <a:p>
            <a:r>
              <a:rPr lang="en-IN" dirty="0"/>
              <a:t>STEPS INVOLVED</a:t>
            </a:r>
            <a:endParaRPr lang="en-SG" dirty="0"/>
          </a:p>
        </p:txBody>
      </p:sp>
      <p:sp>
        <p:nvSpPr>
          <p:cNvPr id="3" name="Content Placeholder 2">
            <a:extLst>
              <a:ext uri="{FF2B5EF4-FFF2-40B4-BE49-F238E27FC236}">
                <a16:creationId xmlns:a16="http://schemas.microsoft.com/office/drawing/2014/main" id="{8E94FE5C-CE27-B5DF-E8E7-F4781492B506}"/>
              </a:ext>
            </a:extLst>
          </p:cNvPr>
          <p:cNvSpPr>
            <a:spLocks noGrp="1"/>
          </p:cNvSpPr>
          <p:nvPr>
            <p:ph idx="1"/>
          </p:nvPr>
        </p:nvSpPr>
        <p:spPr/>
        <p:txBody>
          <a:bodyPr/>
          <a:lstStyle/>
          <a:p>
            <a:r>
              <a:rPr lang="en-SG" dirty="0"/>
              <a:t>Data Reading and Understanding: </a:t>
            </a:r>
          </a:p>
          <a:p>
            <a:r>
              <a:rPr lang="en-SG" dirty="0"/>
              <a:t>Data Cleaning: </a:t>
            </a:r>
          </a:p>
          <a:p>
            <a:r>
              <a:rPr lang="en-US" dirty="0"/>
              <a:t>Data Visualization and Outliers Treatment</a:t>
            </a:r>
            <a:endParaRPr lang="en-SG" dirty="0"/>
          </a:p>
          <a:p>
            <a:r>
              <a:rPr lang="en-US" dirty="0"/>
              <a:t>Data Visualization and Outliers Treatment</a:t>
            </a:r>
            <a:endParaRPr lang="en-SG" dirty="0"/>
          </a:p>
          <a:p>
            <a:r>
              <a:rPr lang="en-SG" dirty="0"/>
              <a:t>5. Model Building </a:t>
            </a:r>
          </a:p>
          <a:p>
            <a:r>
              <a:rPr lang="en-US" dirty="0"/>
              <a:t>Model Evaluation on Train Set - </a:t>
            </a:r>
            <a:endParaRPr lang="en-SG" dirty="0"/>
          </a:p>
        </p:txBody>
      </p:sp>
    </p:spTree>
    <p:extLst>
      <p:ext uri="{BB962C8B-B14F-4D97-AF65-F5344CB8AC3E}">
        <p14:creationId xmlns:p14="http://schemas.microsoft.com/office/powerpoint/2010/main" val="406173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CE14-8B91-D6FA-ABFD-DE1C95BE6C16}"/>
              </a:ext>
            </a:extLst>
          </p:cNvPr>
          <p:cNvSpPr>
            <a:spLocks noGrp="1"/>
          </p:cNvSpPr>
          <p:nvPr>
            <p:ph type="title"/>
          </p:nvPr>
        </p:nvSpPr>
        <p:spPr/>
        <p:txBody>
          <a:bodyPr/>
          <a:lstStyle/>
          <a:p>
            <a:r>
              <a:rPr lang="en-IN"/>
              <a:t>DATA ANALYSIS</a:t>
            </a:r>
            <a:endParaRPr lang="en-SG"/>
          </a:p>
        </p:txBody>
      </p:sp>
      <p:sp>
        <p:nvSpPr>
          <p:cNvPr id="3" name="Content Placeholder 2">
            <a:extLst>
              <a:ext uri="{FF2B5EF4-FFF2-40B4-BE49-F238E27FC236}">
                <a16:creationId xmlns:a16="http://schemas.microsoft.com/office/drawing/2014/main" id="{B6FF7D75-67A2-6941-B61C-ABD39B90E27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15955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473A-172A-AA9D-8246-09DC30E872A2}"/>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6B6A76C-9EE4-2D71-A14F-2BF1DA7A330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8052247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227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circular</vt:lpstr>
      <vt:lpstr>freight-text-pro</vt:lpstr>
      <vt:lpstr>Trebuchet MS</vt:lpstr>
      <vt:lpstr>Wingdings 3</vt:lpstr>
      <vt:lpstr>Facet</vt:lpstr>
      <vt:lpstr>LEAD SCORE CASE STUDY LOGISTIC REGRESSION</vt:lpstr>
      <vt:lpstr>Problem Statement </vt:lpstr>
      <vt:lpstr>PowerPoint Presentation</vt:lpstr>
      <vt:lpstr>STEPS INVOLVED</vt:lpstr>
      <vt:lpstr>DATA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Jayashree Jena</dc:creator>
  <cp:lastModifiedBy>Jayashree Jena</cp:lastModifiedBy>
  <cp:revision>6</cp:revision>
  <dcterms:created xsi:type="dcterms:W3CDTF">2023-01-07T04:51:07Z</dcterms:created>
  <dcterms:modified xsi:type="dcterms:W3CDTF">2023-01-07T04:58:47Z</dcterms:modified>
</cp:coreProperties>
</file>