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21"/>
  </p:notesMasterIdLst>
  <p:sldIdLst>
    <p:sldId id="273" r:id="rId4"/>
    <p:sldId id="320" r:id="rId5"/>
    <p:sldId id="289" r:id="rId6"/>
    <p:sldId id="314" r:id="rId7"/>
    <p:sldId id="279" r:id="rId8"/>
    <p:sldId id="329" r:id="rId9"/>
    <p:sldId id="330" r:id="rId10"/>
    <p:sldId id="331" r:id="rId11"/>
    <p:sldId id="332" r:id="rId12"/>
    <p:sldId id="304" r:id="rId13"/>
    <p:sldId id="299" r:id="rId14"/>
    <p:sldId id="311" r:id="rId15"/>
    <p:sldId id="313" r:id="rId16"/>
    <p:sldId id="307" r:id="rId17"/>
    <p:sldId id="302" r:id="rId18"/>
    <p:sldId id="292"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E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58BCC4-A2B8-4B4D-90D1-8B8A451EEA03}" v="10" dt="2020-04-22T01:03:40.2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1081" autoAdjust="0"/>
  </p:normalViewPr>
  <p:slideViewPr>
    <p:cSldViewPr snapToGrid="0" showGuides="1">
      <p:cViewPr varScale="1">
        <p:scale>
          <a:sx n="70" d="100"/>
          <a:sy n="70" d="100"/>
        </p:scale>
        <p:origin x="1326" y="54"/>
      </p:cViewPr>
      <p:guideLst>
        <p:guide orient="horz" pos="220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098CDE-DBAC-4FB0-9F22-76A5317C4326}" type="datetimeFigureOut">
              <a:rPr lang="en-US" smtClean="0"/>
              <a:t>4/22/2020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B21A94-4DC1-4049-9120-919CF2C5288D}" type="slidenum">
              <a:rPr lang="en-US" smtClean="0"/>
              <a:t>‹#›</a:t>
            </a:fld>
            <a:endParaRPr lang="en-US" dirty="0"/>
          </a:p>
        </p:txBody>
      </p:sp>
    </p:spTree>
    <p:extLst>
      <p:ext uri="{BB962C8B-B14F-4D97-AF65-F5344CB8AC3E}">
        <p14:creationId xmlns:p14="http://schemas.microsoft.com/office/powerpoint/2010/main" val="4343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Hi Nancy</a:t>
            </a:r>
          </a:p>
          <a:p>
            <a:r>
              <a:rPr lang="en-CA" dirty="0"/>
              <a:t>I am Mansi Padhiyar , Me and  my team is going to  present a business case for “Good For You” restaurant to expand their business. </a:t>
            </a:r>
          </a:p>
        </p:txBody>
      </p:sp>
      <p:sp>
        <p:nvSpPr>
          <p:cNvPr id="4" name="Slide Number Placeholder 3"/>
          <p:cNvSpPr>
            <a:spLocks noGrp="1"/>
          </p:cNvSpPr>
          <p:nvPr>
            <p:ph type="sldNum" sz="quarter" idx="5"/>
          </p:nvPr>
        </p:nvSpPr>
        <p:spPr/>
        <p:txBody>
          <a:bodyPr/>
          <a:lstStyle/>
          <a:p>
            <a:fld id="{B7B21A94-4DC1-4049-9120-919CF2C5288D}" type="slidenum">
              <a:rPr lang="en-US" smtClean="0"/>
              <a:t>1</a:t>
            </a:fld>
            <a:endParaRPr lang="en-US" dirty="0"/>
          </a:p>
        </p:txBody>
      </p:sp>
    </p:spTree>
    <p:extLst>
      <p:ext uri="{BB962C8B-B14F-4D97-AF65-F5344CB8AC3E}">
        <p14:creationId xmlns:p14="http://schemas.microsoft.com/office/powerpoint/2010/main" val="3705423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have chosen MERGER AND ACQUISTION as our final recommendation and reasons are as follow: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a:solidFill>
                  <a:schemeClr val="tx1"/>
                </a:solidFill>
                <a:effectLst/>
                <a:latin typeface="+mn-lt"/>
                <a:ea typeface="+mn-ea"/>
                <a:cs typeface="+mn-cs"/>
              </a:rPr>
              <a:t>Though the initial investment of Marketing and Advertising is very less comparative than Merger &amp; Acquisition, but it will apply after the food truck is established.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kern="1200" dirty="0">
                <a:solidFill>
                  <a:schemeClr val="tx1"/>
                </a:solidFill>
                <a:effectLst/>
                <a:latin typeface="+mn-lt"/>
                <a:ea typeface="+mn-ea"/>
                <a:cs typeface="+mn-cs"/>
              </a:rPr>
              <a:t> Experienced staff already, money and time is less spent compare to sole proprietorship</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ko-KR" sz="1200" dirty="0">
                <a:solidFill>
                  <a:schemeClr val="tx1">
                    <a:lumMod val="75000"/>
                    <a:lumOff val="25000"/>
                  </a:schemeClr>
                </a:solidFill>
                <a:cs typeface="Arial" pitchFamily="34" charset="0"/>
              </a:rPr>
              <a:t>Establishing food truck initially will be costly but it will allow to increase value of new entity on the third year and helps in cost savings.    </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4.    Legal services are already done by other party in acquisition, so much less time and money spent on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5  . If there is any loss, it is not only on one party, it can be divided.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dirty="0"/>
              <a:t>Further will be taken over by Nihal</a:t>
            </a:r>
          </a:p>
        </p:txBody>
      </p:sp>
      <p:sp>
        <p:nvSpPr>
          <p:cNvPr id="4" name="Slide Number Placeholder 3"/>
          <p:cNvSpPr>
            <a:spLocks noGrp="1"/>
          </p:cNvSpPr>
          <p:nvPr>
            <p:ph type="sldNum" sz="quarter" idx="5"/>
          </p:nvPr>
        </p:nvSpPr>
        <p:spPr/>
        <p:txBody>
          <a:bodyPr/>
          <a:lstStyle/>
          <a:p>
            <a:fld id="{B7B21A94-4DC1-4049-9120-919CF2C5288D}" type="slidenum">
              <a:rPr lang="en-US" smtClean="0"/>
              <a:t>10</a:t>
            </a:fld>
            <a:endParaRPr lang="en-US" dirty="0"/>
          </a:p>
        </p:txBody>
      </p:sp>
    </p:spTree>
    <p:extLst>
      <p:ext uri="{BB962C8B-B14F-4D97-AF65-F5344CB8AC3E}">
        <p14:creationId xmlns:p14="http://schemas.microsoft.com/office/powerpoint/2010/main" val="1674944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Nihal Speaking:</a:t>
            </a:r>
          </a:p>
          <a:p>
            <a:r>
              <a:rPr lang="en-CA" dirty="0"/>
              <a:t>Now  I am going to talk in brief about  SWOT analysis of the project.</a:t>
            </a:r>
          </a:p>
          <a:p>
            <a:pPr marL="171450" indent="-171450">
              <a:buFont typeface="Arial" panose="020B0604020202020204" pitchFamily="34" charset="0"/>
              <a:buChar char="•"/>
            </a:pPr>
            <a:r>
              <a:rPr lang="en-CA" dirty="0"/>
              <a:t>Strength: </a:t>
            </a:r>
            <a:r>
              <a:rPr lang="en-US" sz="1200" dirty="0"/>
              <a:t>experienced food truck staff, Brand recognition, Prices are cheaper ,Innovative business in London city</a:t>
            </a:r>
          </a:p>
          <a:p>
            <a:pPr marL="171450" indent="-171450">
              <a:buFont typeface="Arial" panose="020B0604020202020204" pitchFamily="34" charset="0"/>
              <a:buChar char="•"/>
            </a:pPr>
            <a:r>
              <a:rPr lang="en-US" sz="1200" dirty="0"/>
              <a:t>Weakness :Limited funds available, No fine- dine facility, Costs rising due to increases in food costs</a:t>
            </a:r>
          </a:p>
          <a:p>
            <a:pPr marL="171450" indent="-171450">
              <a:buFont typeface="Arial" panose="020B0604020202020204" pitchFamily="34" charset="0"/>
              <a:buChar char="•"/>
            </a:pPr>
            <a:r>
              <a:rPr lang="en-US" sz="1100" kern="1200" dirty="0">
                <a:solidFill>
                  <a:schemeClr val="tx1"/>
                </a:solidFill>
                <a:latin typeface="+mn-lt"/>
                <a:ea typeface="+mn-ea"/>
                <a:cs typeface="+mn-cs"/>
              </a:rPr>
              <a:t>Opportunities: </a:t>
            </a:r>
            <a:r>
              <a:rPr lang="en-US" sz="1100" dirty="0"/>
              <a:t>New emerging food truck market, Collaboration with a restaurant, Indian Cuisine lovers</a:t>
            </a:r>
          </a:p>
          <a:p>
            <a:pPr marL="171450" indent="-171450">
              <a:buFont typeface="Arial" panose="020B0604020202020204" pitchFamily="34" charset="0"/>
              <a:buChar char="•"/>
            </a:pPr>
            <a:r>
              <a:rPr lang="en-US" altLang="ko-KR" sz="1100" kern="1200" dirty="0">
                <a:solidFill>
                  <a:schemeClr val="tx1"/>
                </a:solidFill>
                <a:latin typeface="+mn-lt"/>
                <a:ea typeface="+mn-ea"/>
                <a:cs typeface="+mn-cs"/>
              </a:rPr>
              <a:t>Threats: </a:t>
            </a:r>
            <a:r>
              <a:rPr lang="en-US" sz="1100" dirty="0"/>
              <a:t>reexamining current legislation  restrictions on food truck, Weather condition, </a:t>
            </a:r>
            <a:r>
              <a:rPr lang="en-US" altLang="ko-KR" sz="1100" dirty="0">
                <a:cs typeface="Arial" pitchFamily="34" charset="0"/>
              </a:rPr>
              <a:t>Fear of  business loss </a:t>
            </a:r>
          </a:p>
          <a:p>
            <a:pPr marL="0" indent="0">
              <a:buFont typeface="Arial" panose="020B0604020202020204" pitchFamily="34" charset="0"/>
              <a:buNone/>
            </a:pPr>
            <a:endParaRPr lang="en-US" sz="1100" kern="1200" dirty="0">
              <a:solidFill>
                <a:schemeClr val="tx1"/>
              </a:solidFill>
              <a:latin typeface="+mn-lt"/>
              <a:ea typeface="+mn-ea"/>
              <a:cs typeface="+mn-cs"/>
            </a:endParaRP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endParaRPr lang="en-CA" dirty="0"/>
          </a:p>
        </p:txBody>
      </p:sp>
      <p:sp>
        <p:nvSpPr>
          <p:cNvPr id="4" name="Slide Number Placeholder 3"/>
          <p:cNvSpPr>
            <a:spLocks noGrp="1"/>
          </p:cNvSpPr>
          <p:nvPr>
            <p:ph type="sldNum" sz="quarter" idx="5"/>
          </p:nvPr>
        </p:nvSpPr>
        <p:spPr/>
        <p:txBody>
          <a:bodyPr/>
          <a:lstStyle/>
          <a:p>
            <a:fld id="{B7B21A94-4DC1-4049-9120-919CF2C5288D}" type="slidenum">
              <a:rPr lang="en-US" smtClean="0"/>
              <a:t>11</a:t>
            </a:fld>
            <a:endParaRPr lang="en-US" dirty="0"/>
          </a:p>
        </p:txBody>
      </p:sp>
    </p:spTree>
    <p:extLst>
      <p:ext uri="{BB962C8B-B14F-4D97-AF65-F5344CB8AC3E}">
        <p14:creationId xmlns:p14="http://schemas.microsoft.com/office/powerpoint/2010/main" val="459454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every business there are risks so here are some risks we found for Merger and Acquisition alternative of introducing new food truck. The risk are as follow with its mitigation strategies and showing probability of that risk.</a:t>
            </a:r>
          </a:p>
          <a:p>
            <a:r>
              <a:rPr lang="en-US" dirty="0"/>
              <a:t>Fire Hazard – It has </a:t>
            </a:r>
            <a:r>
              <a:rPr lang="en-CA" sz="1200" kern="1200" dirty="0">
                <a:solidFill>
                  <a:schemeClr val="tx1"/>
                </a:solidFill>
                <a:effectLst/>
                <a:latin typeface="+mn-lt"/>
                <a:ea typeface="+mn-ea"/>
                <a:cs typeface="+mn-cs"/>
              </a:rPr>
              <a:t>100% chances because of carelessness and to avoid this risk its mitigation strategy would be that ,we can take Property damage insurance which protects the property from collision, theft, fire and other damages while vehicle is parked. </a:t>
            </a:r>
            <a:r>
              <a:rPr lang="en-US" sz="1200" kern="1200" dirty="0">
                <a:solidFill>
                  <a:schemeClr val="tx1"/>
                </a:solidFill>
                <a:effectLst/>
                <a:latin typeface="+mn-lt"/>
                <a:ea typeface="+mn-ea"/>
                <a:cs typeface="+mn-cs"/>
              </a:rPr>
              <a:t>Also, </a:t>
            </a:r>
            <a:r>
              <a:rPr lang="en-CA" sz="1200" kern="1200" dirty="0">
                <a:solidFill>
                  <a:schemeClr val="tx1"/>
                </a:solidFill>
                <a:effectLst/>
                <a:latin typeface="+mn-lt"/>
                <a:ea typeface="+mn-ea"/>
                <a:cs typeface="+mn-cs"/>
              </a:rPr>
              <a:t>regular inspection, proper maintenance such as cleaning the grease every time after cooking, making sure no fuel or lighter near to the gas can avoid this risk. </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Operator Risk/Working Hazard – There are 100% chances due to fatigue, carelessness or lack of training, to prevent it such accidents proper safety equipment such as gloves and anti slip shoes is necessary.</a:t>
            </a:r>
            <a:r>
              <a:rPr lang="en-US" sz="1200" kern="1200" dirty="0">
                <a:solidFill>
                  <a:schemeClr val="tx1"/>
                </a:solidFill>
                <a:effectLst/>
                <a:latin typeface="+mn-lt"/>
                <a:ea typeface="+mn-ea"/>
                <a:cs typeface="+mn-cs"/>
              </a:rPr>
              <a:t> P</a:t>
            </a:r>
            <a:r>
              <a:rPr lang="en-CA" sz="1200" kern="1200" dirty="0">
                <a:solidFill>
                  <a:schemeClr val="tx1"/>
                </a:solidFill>
                <a:effectLst/>
                <a:latin typeface="+mn-lt"/>
                <a:ea typeface="+mn-ea"/>
                <a:cs typeface="+mn-cs"/>
              </a:rPr>
              <a:t>roper training is also must. Workers Compensation insurance </a:t>
            </a:r>
            <a:r>
              <a:rPr lang="en-US" sz="1200" kern="1200" dirty="0">
                <a:solidFill>
                  <a:schemeClr val="tx1"/>
                </a:solidFill>
                <a:effectLst/>
                <a:latin typeface="+mn-lt"/>
                <a:ea typeface="+mn-ea"/>
                <a:cs typeface="+mn-cs"/>
              </a:rPr>
              <a:t>is mandatory.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Food Contamination/ Wastages – Has 40% chance in case of bad weather and less crowded day. We will be avoiding wastages by regularly checking the expiry date</a:t>
            </a:r>
            <a:r>
              <a:rPr lang="en-CA" sz="1200" b="1" u="sng" kern="1200" dirty="0">
                <a:solidFill>
                  <a:schemeClr val="tx1"/>
                </a:solidFill>
                <a:effectLst/>
                <a:latin typeface="+mn-lt"/>
                <a:ea typeface="+mn-ea"/>
                <a:cs typeface="+mn-cs"/>
              </a:rPr>
              <a:t> </a:t>
            </a:r>
            <a:r>
              <a:rPr lang="en-CA" sz="1200" kern="1200" dirty="0">
                <a:solidFill>
                  <a:schemeClr val="tx1"/>
                </a:solidFill>
                <a:effectLst/>
                <a:latin typeface="+mn-lt"/>
                <a:ea typeface="+mn-ea"/>
                <a:cs typeface="+mn-cs"/>
              </a:rPr>
              <a:t>of packed food items and keeping demand and supply of inventory in balance.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Insufficient power and water supply – there are 40% chances if employees don’t follow the daily work schedule and to avoid this risk, we can store enough water inside the truck.</a:t>
            </a:r>
            <a:r>
              <a:rPr lang="en-US" sz="1200" kern="1200" dirty="0">
                <a:solidFill>
                  <a:schemeClr val="tx1"/>
                </a:solidFill>
                <a:effectLst/>
                <a:latin typeface="+mn-lt"/>
                <a:ea typeface="+mn-ea"/>
                <a:cs typeface="+mn-cs"/>
              </a:rPr>
              <a:t> </a:t>
            </a:r>
            <a:r>
              <a:rPr lang="en-CA" sz="1200" kern="1200" dirty="0">
                <a:solidFill>
                  <a:schemeClr val="tx1"/>
                </a:solidFill>
                <a:effectLst/>
                <a:latin typeface="+mn-lt"/>
                <a:ea typeface="+mn-ea"/>
                <a:cs typeface="+mn-cs"/>
              </a:rPr>
              <a:t>We can purchase the generator in case of power cut.</a:t>
            </a:r>
            <a:r>
              <a:rPr lang="en-US" sz="1200" kern="1200" dirty="0">
                <a:solidFill>
                  <a:schemeClr val="tx1"/>
                </a:solidFill>
                <a:effectLst/>
                <a:latin typeface="+mn-lt"/>
                <a:ea typeface="+mn-ea"/>
                <a:cs typeface="+mn-cs"/>
              </a:rPr>
              <a:t> We can also </a:t>
            </a:r>
            <a:r>
              <a:rPr lang="en-CA" sz="1200" kern="1200" dirty="0">
                <a:solidFill>
                  <a:schemeClr val="tx1"/>
                </a:solidFill>
                <a:effectLst/>
                <a:latin typeface="+mn-lt"/>
                <a:ea typeface="+mn-ea"/>
                <a:cs typeface="+mn-cs"/>
              </a:rPr>
              <a:t>get the permission from the authorities to use electricity and water supply.</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Sudden changes in licensing framework that resulted from political or economic changes has 20% Chances in case employer is not following the business news, trends or forgot to process for permits and this can be avoided by  planning  permits and other legal work in advance.</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fld id="{B7B21A94-4DC1-4049-9120-919CF2C5288D}" type="slidenum">
              <a:rPr lang="en-US" smtClean="0"/>
              <a:t>12</a:t>
            </a:fld>
            <a:endParaRPr lang="en-US" dirty="0"/>
          </a:p>
        </p:txBody>
      </p:sp>
    </p:spTree>
    <p:extLst>
      <p:ext uri="{BB962C8B-B14F-4D97-AF65-F5344CB8AC3E}">
        <p14:creationId xmlns:p14="http://schemas.microsoft.com/office/powerpoint/2010/main" val="102524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project is not completed without the milestone added , so here are the Milestone after food truck is rolling on the roads of London</a:t>
            </a:r>
          </a:p>
          <a:p>
            <a:r>
              <a:rPr lang="en-CA" dirty="0"/>
              <a:t>We have figure out four milestone for it.</a:t>
            </a:r>
          </a:p>
          <a:p>
            <a:r>
              <a:rPr lang="en-CA" dirty="0"/>
              <a:t>Step 1 :</a:t>
            </a:r>
          </a:p>
          <a:p>
            <a:r>
              <a:rPr lang="en-CA" dirty="0"/>
              <a:t>Establish entity – food truck establishment will be done by securing financing , by merger and acquisition and having seed capital. After having enough fund, we will be ready to do campaigning for starting of new business.</a:t>
            </a:r>
          </a:p>
          <a:p>
            <a:endParaRPr lang="en-CA" dirty="0"/>
          </a:p>
          <a:p>
            <a:r>
              <a:rPr lang="en-CA" dirty="0"/>
              <a:t>Step 2:</a:t>
            </a:r>
          </a:p>
          <a:p>
            <a:r>
              <a:rPr lang="en-CA" dirty="0"/>
              <a:t>Hiring experienced staff - </a:t>
            </a:r>
            <a:r>
              <a:rPr lang="en-US" dirty="0"/>
              <a:t>Add a part-time employee and increase hours until part-time position becomes a full-time one and this way it will be decreasing the hours of the owners on the truck </a:t>
            </a:r>
          </a:p>
          <a:p>
            <a:endParaRPr lang="en-US" dirty="0"/>
          </a:p>
          <a:p>
            <a:r>
              <a:rPr lang="en-US" dirty="0"/>
              <a:t>Step 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Adding new dishes – </a:t>
            </a:r>
            <a:r>
              <a:rPr lang="en-CA" altLang="ko-KR" sz="1200" dirty="0">
                <a:solidFill>
                  <a:schemeClr val="tx1">
                    <a:lumMod val="75000"/>
                    <a:lumOff val="25000"/>
                  </a:schemeClr>
                </a:solidFill>
                <a:cs typeface="Arial" pitchFamily="34" charset="0"/>
              </a:rPr>
              <a:t>Evaluate option for different and new dishes on the menu as per the customer preferences by doing survey. Also, find the opportunity to expand the business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altLang="ko-KR" sz="1200" dirty="0">
              <a:solidFill>
                <a:schemeClr val="tx1">
                  <a:lumMod val="75000"/>
                  <a:lumOff val="25000"/>
                </a:schemeClr>
              </a:solidFill>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altLang="ko-KR" sz="1200" dirty="0">
                <a:solidFill>
                  <a:schemeClr val="tx1">
                    <a:lumMod val="75000"/>
                    <a:lumOff val="25000"/>
                  </a:schemeClr>
                </a:solidFill>
                <a:cs typeface="Arial" pitchFamily="34" charset="0"/>
              </a:rPr>
              <a:t>Step 4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altLang="ko-KR" sz="1200" dirty="0">
                <a:solidFill>
                  <a:schemeClr val="tx1">
                    <a:lumMod val="75000"/>
                    <a:lumOff val="25000"/>
                  </a:schemeClr>
                </a:solidFill>
                <a:cs typeface="Arial" pitchFamily="34" charset="0"/>
              </a:rPr>
              <a:t>Meet breakeven and expand the business – once we will be able to know the customer demand , we can meet the payback period and ultimately, we can grow business by adding new truck on another location.</a:t>
            </a:r>
            <a:endParaRPr lang="ko-KR" altLang="en-US" sz="1200" dirty="0">
              <a:solidFill>
                <a:schemeClr val="tx1">
                  <a:lumMod val="75000"/>
                  <a:lumOff val="25000"/>
                </a:schemeClr>
              </a:solidFill>
              <a:cs typeface="Arial" pitchFamily="34" charset="0"/>
            </a:endParaRPr>
          </a:p>
          <a:p>
            <a:endParaRPr lang="en-US" dirty="0"/>
          </a:p>
          <a:p>
            <a:endParaRPr lang="en-US" dirty="0"/>
          </a:p>
          <a:p>
            <a:endParaRPr lang="en-CA" dirty="0"/>
          </a:p>
          <a:p>
            <a:endParaRPr lang="en-CA" dirty="0"/>
          </a:p>
        </p:txBody>
      </p:sp>
      <p:sp>
        <p:nvSpPr>
          <p:cNvPr id="4" name="Slide Number Placeholder 3"/>
          <p:cNvSpPr>
            <a:spLocks noGrp="1"/>
          </p:cNvSpPr>
          <p:nvPr>
            <p:ph type="sldNum" sz="quarter" idx="5"/>
          </p:nvPr>
        </p:nvSpPr>
        <p:spPr/>
        <p:txBody>
          <a:bodyPr/>
          <a:lstStyle/>
          <a:p>
            <a:fld id="{B7B21A94-4DC1-4049-9120-919CF2C5288D}" type="slidenum">
              <a:rPr lang="en-US" smtClean="0"/>
              <a:t>13</a:t>
            </a:fld>
            <a:endParaRPr lang="en-US" dirty="0"/>
          </a:p>
        </p:txBody>
      </p:sp>
    </p:spTree>
    <p:extLst>
      <p:ext uri="{BB962C8B-B14F-4D97-AF65-F5344CB8AC3E}">
        <p14:creationId xmlns:p14="http://schemas.microsoft.com/office/powerpoint/2010/main" val="3814008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stakeholders are the important role in any project. The stakeholder which are important to our business are listed below: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1. Owners will be playing the role of partners and they will be responsible for bonding with the other owners and have collaborative nature and </a:t>
            </a:r>
            <a:r>
              <a:rPr lang="en-CA" sz="1200" dirty="0"/>
              <a:t>offering time and money equally</a:t>
            </a:r>
            <a:endParaRPr lang="en-CA" dirty="0"/>
          </a:p>
          <a:p>
            <a:pPr marL="0" indent="0">
              <a:buNone/>
            </a:pPr>
            <a:r>
              <a:rPr lang="en-CA" dirty="0"/>
              <a:t>2. Customer are paying the role of consumer who will give the review and feedback on the services they have received and on the food. They are the one who will help to increase the profit </a:t>
            </a:r>
          </a:p>
          <a:p>
            <a:r>
              <a:rPr lang="en-CA" dirty="0"/>
              <a:t>Employees are the performer of the company who are responsible for improving their skills, get involve in daily activities and </a:t>
            </a:r>
            <a:r>
              <a:rPr lang="en-CA" sz="1200" dirty="0"/>
              <a:t>maintain the equality for both companies by </a:t>
            </a:r>
            <a:r>
              <a:rPr lang="en-US" sz="1200" dirty="0"/>
              <a:t>managing the due diligence process</a:t>
            </a:r>
          </a:p>
          <a:p>
            <a:r>
              <a:rPr lang="en-US" sz="1200" dirty="0"/>
              <a:t>3. Suppliers are accountable for suppling all the essentials to serve the need and bonding with the owner </a:t>
            </a:r>
          </a:p>
          <a:p>
            <a:r>
              <a:rPr lang="en-US" sz="1200" dirty="0"/>
              <a:t>4. Competitors will access the business and make sure they attract people; they will also impact on profit of food truck business.</a:t>
            </a:r>
          </a:p>
          <a:p>
            <a:r>
              <a:rPr lang="en-US" sz="1200" dirty="0"/>
              <a:t>5. License agent has responsibility of granting the permission for parking , food truck licensing and other legal issues. </a:t>
            </a:r>
          </a:p>
          <a:p>
            <a:r>
              <a:rPr lang="en-US" sz="1200" dirty="0"/>
              <a:t>6. Other – there are others stakeholder who are playing the role of marketing , collaborators and the decision makers.</a:t>
            </a:r>
          </a:p>
          <a:p>
            <a:r>
              <a:rPr lang="en-US" sz="1200" dirty="0"/>
              <a:t>Further will be taken over by Kalyan</a:t>
            </a:r>
            <a:endParaRPr lang="en-CA" sz="1200" dirty="0"/>
          </a:p>
        </p:txBody>
      </p:sp>
      <p:sp>
        <p:nvSpPr>
          <p:cNvPr id="4" name="Slide Number Placeholder 3"/>
          <p:cNvSpPr>
            <a:spLocks noGrp="1"/>
          </p:cNvSpPr>
          <p:nvPr>
            <p:ph type="sldNum" sz="quarter" idx="5"/>
          </p:nvPr>
        </p:nvSpPr>
        <p:spPr/>
        <p:txBody>
          <a:bodyPr/>
          <a:lstStyle/>
          <a:p>
            <a:fld id="{B7B21A94-4DC1-4049-9120-919CF2C5288D}" type="slidenum">
              <a:rPr lang="en-US" smtClean="0"/>
              <a:t>14</a:t>
            </a:fld>
            <a:endParaRPr lang="en-US" dirty="0"/>
          </a:p>
        </p:txBody>
      </p:sp>
    </p:spTree>
    <p:extLst>
      <p:ext uri="{BB962C8B-B14F-4D97-AF65-F5344CB8AC3E}">
        <p14:creationId xmlns:p14="http://schemas.microsoft.com/office/powerpoint/2010/main" val="1764018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a:t>Kalyan Speaking:</a:t>
            </a:r>
          </a:p>
          <a:p>
            <a:pPr marL="0" indent="0">
              <a:buNone/>
            </a:pPr>
            <a:r>
              <a:rPr lang="en-CA" dirty="0"/>
              <a:t>The flow of the project can be like as follow:</a:t>
            </a:r>
          </a:p>
          <a:p>
            <a:pPr marL="228600" indent="-228600">
              <a:buAutoNum type="arabicPeriod"/>
            </a:pPr>
            <a:r>
              <a:rPr lang="en-CA" dirty="0"/>
              <a:t>Project kick off will include kick off meeting  and team building meeting where team will meet with other members. This meeting will help to know the strengths and weakness of each other.</a:t>
            </a:r>
          </a:p>
          <a:p>
            <a:pPr marL="228600" indent="-228600">
              <a:buAutoNum type="arabicPeriod"/>
            </a:pPr>
            <a:r>
              <a:rPr lang="en-CA" dirty="0"/>
              <a:t>In Reviewing option, innovation meeting and process check meeting will help to see how team is working with the new market trend </a:t>
            </a:r>
          </a:p>
          <a:p>
            <a:pPr marL="228600" indent="-228600">
              <a:buAutoNum type="arabicPeriod"/>
            </a:pPr>
            <a:r>
              <a:rPr lang="en-CA" dirty="0"/>
              <a:t>In detail analysis phase, research and analysis meeting  , planning meeting  will be held to represent 2-3 alternatives of solutions with detail analysis and designing of project .</a:t>
            </a:r>
          </a:p>
          <a:p>
            <a:pPr marL="228600" indent="-228600">
              <a:buAutoNum type="arabicPeriod"/>
            </a:pPr>
            <a:r>
              <a:rPr lang="en-CA" dirty="0"/>
              <a:t>Planning and monitoring phase will have implementation meeting where team will plan to execute the solution and again process check meeting will be done to check the work so far. </a:t>
            </a:r>
          </a:p>
          <a:p>
            <a:pPr marL="228600" indent="-228600">
              <a:buAutoNum type="arabicPeriod"/>
            </a:pPr>
            <a:r>
              <a:rPr lang="en-CA" dirty="0"/>
              <a:t>Actions - In this phase, required actions will be taken over previous alternatives by multiple objective analysis, sensitivity analysis and risk register </a:t>
            </a:r>
          </a:p>
          <a:p>
            <a:pPr marL="228600" indent="-228600">
              <a:buAutoNum type="arabicPeriod"/>
            </a:pPr>
            <a:r>
              <a:rPr lang="en-CA" dirty="0"/>
              <a:t>Inventory and control will have production meeting which will be on gathering of equipment with external supplies cost and budgeting. Moreover, problem solving meeting will help to remove the obstacles so far in the project. </a:t>
            </a:r>
          </a:p>
          <a:p>
            <a:pPr marL="228600" indent="-228600">
              <a:buAutoNum type="arabicPeriod"/>
            </a:pPr>
            <a:r>
              <a:rPr lang="en-CA" dirty="0"/>
              <a:t>Finishing – This last phase will complete with broadcast meeting and training meeting which will be on final check of implementation plan, employee trainings , checklist document and than it is ready to start to roll out. </a:t>
            </a:r>
          </a:p>
          <a:p>
            <a:endParaRPr lang="en-CA" dirty="0"/>
          </a:p>
        </p:txBody>
      </p:sp>
      <p:sp>
        <p:nvSpPr>
          <p:cNvPr id="4" name="Slide Number Placeholder 3"/>
          <p:cNvSpPr>
            <a:spLocks noGrp="1"/>
          </p:cNvSpPr>
          <p:nvPr>
            <p:ph type="sldNum" sz="quarter" idx="5"/>
          </p:nvPr>
        </p:nvSpPr>
        <p:spPr/>
        <p:txBody>
          <a:bodyPr/>
          <a:lstStyle/>
          <a:p>
            <a:fld id="{B7B21A94-4DC1-4049-9120-919CF2C5288D}" type="slidenum">
              <a:rPr lang="en-US" smtClean="0"/>
              <a:t>15</a:t>
            </a:fld>
            <a:endParaRPr lang="en-US" dirty="0"/>
          </a:p>
        </p:txBody>
      </p:sp>
    </p:spTree>
    <p:extLst>
      <p:ext uri="{BB962C8B-B14F-4D97-AF65-F5344CB8AC3E}">
        <p14:creationId xmlns:p14="http://schemas.microsoft.com/office/powerpoint/2010/main" val="1933057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menu for our food truck is :</a:t>
            </a:r>
          </a:p>
          <a:p>
            <a:r>
              <a:rPr lang="en-CA" dirty="0"/>
              <a:t>1)SOUPS &amp; SALADS</a:t>
            </a:r>
            <a:br>
              <a:rPr lang="en-CA" dirty="0"/>
            </a:br>
            <a:r>
              <a:rPr lang="en-CA" dirty="0"/>
              <a:t>2)SNACKS</a:t>
            </a:r>
            <a:br>
              <a:rPr lang="en-CA" dirty="0"/>
            </a:br>
            <a:r>
              <a:rPr lang="en-CA" dirty="0"/>
              <a:t>3)SOFT DRINKS</a:t>
            </a:r>
            <a:br>
              <a:rPr lang="en-CA" dirty="0"/>
            </a:br>
            <a:r>
              <a:rPr lang="en-CA" dirty="0"/>
              <a:t>4)INDIAN FOOD SPECIALITIES.</a:t>
            </a:r>
          </a:p>
        </p:txBody>
      </p:sp>
      <p:sp>
        <p:nvSpPr>
          <p:cNvPr id="4" name="Slide Number Placeholder 3"/>
          <p:cNvSpPr>
            <a:spLocks noGrp="1"/>
          </p:cNvSpPr>
          <p:nvPr>
            <p:ph type="sldNum" sz="quarter" idx="5"/>
          </p:nvPr>
        </p:nvSpPr>
        <p:spPr/>
        <p:txBody>
          <a:bodyPr/>
          <a:lstStyle/>
          <a:p>
            <a:fld id="{B7B21A94-4DC1-4049-9120-919CF2C5288D}" type="slidenum">
              <a:rPr lang="en-US" smtClean="0"/>
              <a:t>16</a:t>
            </a:fld>
            <a:endParaRPr lang="en-US" dirty="0"/>
          </a:p>
        </p:txBody>
      </p:sp>
    </p:spTree>
    <p:extLst>
      <p:ext uri="{BB962C8B-B14F-4D97-AF65-F5344CB8AC3E}">
        <p14:creationId xmlns:p14="http://schemas.microsoft.com/office/powerpoint/2010/main" val="410209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Lastly we Thanking you Prof Nancy for giving us opportunity for presenting our business case and guiding us through out our journey.</a:t>
            </a:r>
          </a:p>
        </p:txBody>
      </p:sp>
      <p:sp>
        <p:nvSpPr>
          <p:cNvPr id="4" name="Slide Number Placeholder 3"/>
          <p:cNvSpPr>
            <a:spLocks noGrp="1"/>
          </p:cNvSpPr>
          <p:nvPr>
            <p:ph type="sldNum" sz="quarter" idx="5"/>
          </p:nvPr>
        </p:nvSpPr>
        <p:spPr/>
        <p:txBody>
          <a:bodyPr/>
          <a:lstStyle/>
          <a:p>
            <a:fld id="{B7B21A94-4DC1-4049-9120-919CF2C5288D}" type="slidenum">
              <a:rPr lang="en-US" smtClean="0"/>
              <a:t>17</a:t>
            </a:fld>
            <a:endParaRPr lang="en-US" dirty="0"/>
          </a:p>
        </p:txBody>
      </p:sp>
    </p:spTree>
    <p:extLst>
      <p:ext uri="{BB962C8B-B14F-4D97-AF65-F5344CB8AC3E}">
        <p14:creationId xmlns:p14="http://schemas.microsoft.com/office/powerpoint/2010/main" val="1979662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Company Background: Good for You is a fast-food restaurant. They have a single dine-in restaurant at London, which is located south of city. They have food-menu item for all type of age group people but not well recognized restaurant  in locality because of remote location. There speciality is in Indian spices food. The company is in loss for a while because though they have cheap menu and good quality of food , people don’t want to show up to that location as it is far from city.  Some of the people are not aware about this restaurant ,as it is not in city. So here comes , the solution to this problem. The implementation of the taste on wheels. If people cannot go to food but food can be with the people nearby . So our idea to the problem is implementation of food truck.</a:t>
            </a:r>
          </a:p>
        </p:txBody>
      </p:sp>
      <p:sp>
        <p:nvSpPr>
          <p:cNvPr id="4" name="Slide Number Placeholder 3"/>
          <p:cNvSpPr>
            <a:spLocks noGrp="1"/>
          </p:cNvSpPr>
          <p:nvPr>
            <p:ph type="sldNum" sz="quarter" idx="5"/>
          </p:nvPr>
        </p:nvSpPr>
        <p:spPr/>
        <p:txBody>
          <a:bodyPr/>
          <a:lstStyle/>
          <a:p>
            <a:fld id="{B7B21A94-4DC1-4049-9120-919CF2C5288D}" type="slidenum">
              <a:rPr lang="en-US" smtClean="0"/>
              <a:t>2</a:t>
            </a:fld>
            <a:endParaRPr lang="en-US" dirty="0"/>
          </a:p>
        </p:txBody>
      </p:sp>
    </p:spTree>
    <p:extLst>
      <p:ext uri="{BB962C8B-B14F-4D97-AF65-F5344CB8AC3E}">
        <p14:creationId xmlns:p14="http://schemas.microsoft.com/office/powerpoint/2010/main" val="2866533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flow of presentation will be  first Opportunity statement, then a list of options of expanding business followed by Cost and benefit analysis of all the alternatives. Lastly, our final recommendations with its risk register and its mitigation plan. Finally the high level project plan.</a:t>
            </a:r>
          </a:p>
        </p:txBody>
      </p:sp>
      <p:sp>
        <p:nvSpPr>
          <p:cNvPr id="4" name="Slide Number Placeholder 3"/>
          <p:cNvSpPr>
            <a:spLocks noGrp="1"/>
          </p:cNvSpPr>
          <p:nvPr>
            <p:ph type="sldNum" sz="quarter" idx="5"/>
          </p:nvPr>
        </p:nvSpPr>
        <p:spPr/>
        <p:txBody>
          <a:bodyPr/>
          <a:lstStyle/>
          <a:p>
            <a:fld id="{B7B21A94-4DC1-4049-9120-919CF2C5288D}" type="slidenum">
              <a:rPr lang="en-US" smtClean="0"/>
              <a:t>3</a:t>
            </a:fld>
            <a:endParaRPr lang="en-US" dirty="0"/>
          </a:p>
        </p:txBody>
      </p:sp>
    </p:spTree>
    <p:extLst>
      <p:ext uri="{BB962C8B-B14F-4D97-AF65-F5344CB8AC3E}">
        <p14:creationId xmlns:p14="http://schemas.microsoft.com/office/powerpoint/2010/main" val="2308020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business is currently new in London city , we don’t find many food trucks in here and especially Indian cuisine , so we think that is the great opportunity to get company out of loss and can leave its trademark with tasty and quality food.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The opportunity statement is like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Spreading an Indian Aroma on wheels by adding street food as main course to the Indian cuisine lovers, enrich with different spices and delicious dishes serve to people and reach to maximum customer satisfaction by serving best services which is “Good For You”</a:t>
            </a:r>
            <a:endParaRPr lang="en-CA" sz="1200" b="0" dirty="0"/>
          </a:p>
          <a:p>
            <a:endParaRPr lang="en-CA" dirty="0"/>
          </a:p>
          <a:p>
            <a:r>
              <a:rPr lang="en-CA" dirty="0"/>
              <a:t>Our main motive is</a:t>
            </a:r>
          </a:p>
          <a:p>
            <a:r>
              <a:rPr lang="en-CA" dirty="0"/>
              <a:t>1) To get Indian cuisine lovers a good taste and quality food</a:t>
            </a:r>
          </a:p>
          <a:p>
            <a:r>
              <a:rPr lang="en-CA" dirty="0"/>
              <a:t>2)Customer satisfaction</a:t>
            </a:r>
          </a:p>
          <a:p>
            <a:r>
              <a:rPr lang="en-CA" dirty="0"/>
              <a:t>3)Getting street food to new level.</a:t>
            </a:r>
          </a:p>
          <a:p>
            <a:endParaRPr lang="en-CA" dirty="0"/>
          </a:p>
          <a:p>
            <a:r>
              <a:rPr lang="en-CA" dirty="0"/>
              <a:t>Further will be taken over by Jenab</a:t>
            </a:r>
          </a:p>
        </p:txBody>
      </p:sp>
      <p:sp>
        <p:nvSpPr>
          <p:cNvPr id="4" name="Slide Number Placeholder 3"/>
          <p:cNvSpPr>
            <a:spLocks noGrp="1"/>
          </p:cNvSpPr>
          <p:nvPr>
            <p:ph type="sldNum" sz="quarter" idx="5"/>
          </p:nvPr>
        </p:nvSpPr>
        <p:spPr/>
        <p:txBody>
          <a:bodyPr/>
          <a:lstStyle/>
          <a:p>
            <a:fld id="{B7B21A94-4DC1-4049-9120-919CF2C5288D}" type="slidenum">
              <a:rPr lang="en-US" smtClean="0"/>
              <a:t>4</a:t>
            </a:fld>
            <a:endParaRPr lang="en-US" dirty="0"/>
          </a:p>
        </p:txBody>
      </p:sp>
    </p:spTree>
    <p:extLst>
      <p:ext uri="{BB962C8B-B14F-4D97-AF65-F5344CB8AC3E}">
        <p14:creationId xmlns:p14="http://schemas.microsoft.com/office/powerpoint/2010/main" val="4111987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Jenab Speaking:</a:t>
            </a:r>
          </a:p>
          <a:p>
            <a:r>
              <a:rPr lang="en-CA" dirty="0"/>
              <a:t>So as we have great opportunity , we need to think about how we will get this food truck on roll </a:t>
            </a:r>
          </a:p>
          <a:p>
            <a:r>
              <a:rPr lang="en-CA" dirty="0"/>
              <a:t>So we got three alternatives that can be the best for introducing new food truck.</a:t>
            </a:r>
          </a:p>
          <a:p>
            <a:r>
              <a:rPr lang="en-CA" dirty="0"/>
              <a:t>1)Merger and Acquisition   	 2)Marketing and Advertisement 	 3)Sole </a:t>
            </a:r>
            <a:r>
              <a:rPr lang="en-US" altLang="ko-KR" sz="1200" b="0" dirty="0">
                <a:solidFill>
                  <a:schemeClr val="accent2">
                    <a:lumMod val="50000"/>
                  </a:schemeClr>
                </a:solidFill>
              </a:rPr>
              <a:t>Proprietorship</a:t>
            </a:r>
            <a:r>
              <a:rPr lang="en-US" altLang="ko-KR" sz="1200" b="1" dirty="0">
                <a:solidFill>
                  <a:schemeClr val="accent2">
                    <a:lumMod val="50000"/>
                  </a:schemeClr>
                </a:solidFill>
              </a:rPr>
              <a:t> </a:t>
            </a:r>
            <a:r>
              <a:rPr lang="en-CA" dirty="0"/>
              <a:t> </a:t>
            </a:r>
          </a:p>
          <a:p>
            <a:r>
              <a:rPr lang="en-CA" dirty="0"/>
              <a:t>Here I am going to talk brief about Merger and Acquisition</a:t>
            </a:r>
          </a:p>
          <a:p>
            <a:endParaRPr lang="en-CA" dirty="0"/>
          </a:p>
          <a:p>
            <a:r>
              <a:rPr lang="en-CA" sz="1200" kern="1200" dirty="0">
                <a:solidFill>
                  <a:schemeClr val="tx1"/>
                </a:solidFill>
                <a:effectLst/>
                <a:latin typeface="+mn-lt"/>
                <a:ea typeface="+mn-ea"/>
                <a:cs typeface="+mn-cs"/>
              </a:rPr>
              <a:t>Merger and Acquisition can be a strong alternative. The company is in loss that can be taken over or offer a partnership with certain amount of ratio. The both terms has wide meaning but when combined can-do lot better than what the individual companies are on their current state.</a:t>
            </a:r>
          </a:p>
          <a:p>
            <a:endParaRPr lang="en-CA" sz="1200" kern="1200" dirty="0">
              <a:solidFill>
                <a:schemeClr val="tx1"/>
              </a:solidFill>
              <a:effectLst/>
              <a:latin typeface="+mn-lt"/>
              <a:ea typeface="+mn-ea"/>
              <a:cs typeface="+mn-cs"/>
            </a:endParaRPr>
          </a:p>
          <a:p>
            <a:r>
              <a:rPr lang="en-CA" sz="1200" b="1" u="sng" dirty="0">
                <a:solidFill>
                  <a:schemeClr val="bg1"/>
                </a:solidFill>
              </a:rPr>
              <a:t>Objectives</a:t>
            </a:r>
            <a:r>
              <a:rPr lang="en-CA" sz="1200" kern="1200" dirty="0">
                <a:solidFill>
                  <a:schemeClr val="tx1"/>
                </a:solidFill>
                <a:effectLst/>
                <a:latin typeface="+mn-lt"/>
                <a:ea typeface="+mn-ea"/>
                <a:cs typeface="+mn-cs"/>
              </a:rPr>
              <a:t>:</a:t>
            </a:r>
          </a:p>
          <a:p>
            <a:pPr lvl="0"/>
            <a:r>
              <a:rPr lang="en-CA" sz="1200" kern="1200" dirty="0">
                <a:solidFill>
                  <a:schemeClr val="tx1"/>
                </a:solidFill>
                <a:effectLst/>
                <a:latin typeface="+mn-lt"/>
                <a:ea typeface="+mn-ea"/>
                <a:cs typeface="+mn-cs"/>
              </a:rPr>
              <a:t>By using Merger and Acquisition, it will reduce the risk and narrow down to one (food truck) which will prove fruitful result.</a:t>
            </a:r>
          </a:p>
          <a:p>
            <a:pPr lvl="0"/>
            <a:r>
              <a:rPr lang="en-CA" sz="1200" kern="1200" dirty="0">
                <a:solidFill>
                  <a:schemeClr val="tx1"/>
                </a:solidFill>
                <a:effectLst/>
                <a:latin typeface="+mn-lt"/>
                <a:ea typeface="+mn-ea"/>
                <a:cs typeface="+mn-cs"/>
              </a:rPr>
              <a:t>The revenue can be generated by overtaking the company and understand the requirements and to fair prices.</a:t>
            </a:r>
          </a:p>
          <a:p>
            <a:pPr lvl="0"/>
            <a:r>
              <a:rPr lang="en-CA" sz="1200" kern="1200" dirty="0">
                <a:solidFill>
                  <a:schemeClr val="tx1"/>
                </a:solidFill>
                <a:effectLst/>
                <a:latin typeface="+mn-lt"/>
                <a:ea typeface="+mn-ea"/>
                <a:cs typeface="+mn-cs"/>
              </a:rPr>
              <a:t>A part of merger and acquisition the ideas and skills that are good in individual company can be merged and can increase the profit which leads to good sharing of the profit. This also helps in purchasing market share.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M&amp;A can increase the internal competition and gets to good wages according to their work.</a:t>
            </a:r>
          </a:p>
          <a:p>
            <a:pPr lvl="0"/>
            <a:r>
              <a:rPr lang="en-CA" sz="1200" b="1" u="sng" kern="1200" dirty="0">
                <a:solidFill>
                  <a:schemeClr val="tx1"/>
                </a:solidFill>
                <a:effectLst/>
                <a:latin typeface="+mn-lt"/>
                <a:ea typeface="+mn-ea"/>
                <a:cs typeface="+mn-cs"/>
              </a:rPr>
              <a:t>Metrics</a:t>
            </a:r>
          </a:p>
          <a:p>
            <a:pPr lvl="0"/>
            <a:r>
              <a:rPr lang="en-CA" sz="1200" kern="1200" dirty="0">
                <a:solidFill>
                  <a:schemeClr val="tx1"/>
                </a:solidFill>
                <a:effectLst/>
                <a:latin typeface="+mn-lt"/>
                <a:ea typeface="+mn-ea"/>
                <a:cs typeface="+mn-cs"/>
              </a:rPr>
              <a:t>Employee statistic is playing major role because the employee are the face of the company and offers good customer service. </a:t>
            </a:r>
          </a:p>
          <a:p>
            <a:pPr lvl="0"/>
            <a:r>
              <a:rPr lang="en-CA" sz="1200" kern="1200" dirty="0">
                <a:solidFill>
                  <a:schemeClr val="tx1"/>
                </a:solidFill>
                <a:effectLst/>
                <a:latin typeface="+mn-lt"/>
                <a:ea typeface="+mn-ea"/>
                <a:cs typeface="+mn-cs"/>
              </a:rPr>
              <a:t>Operational statistic will relate to the free business because of already having food truck and no additional costs for licensing, certificate &amp; truck.</a:t>
            </a:r>
          </a:p>
          <a:p>
            <a:pPr lvl="0"/>
            <a:r>
              <a:rPr lang="en-CA" sz="1200" kern="1200" dirty="0">
                <a:solidFill>
                  <a:schemeClr val="tx1"/>
                </a:solidFill>
                <a:effectLst/>
                <a:latin typeface="+mn-lt"/>
                <a:ea typeface="+mn-ea"/>
                <a:cs typeface="+mn-cs"/>
              </a:rPr>
              <a:t>Business Statistic is the important lead in the graph of M&amp;A as it depends directly to the profit sharing and the ROI.</a:t>
            </a:r>
          </a:p>
          <a:p>
            <a:pPr lvl="0"/>
            <a:endParaRPr lang="en-CA" sz="1200" b="1" u="sng"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5"/>
          </p:nvPr>
        </p:nvSpPr>
        <p:spPr/>
        <p:txBody>
          <a:bodyPr/>
          <a:lstStyle/>
          <a:p>
            <a:fld id="{B7B21A94-4DC1-4049-9120-919CF2C5288D}" type="slidenum">
              <a:rPr lang="en-US" smtClean="0"/>
              <a:t>5</a:t>
            </a:fld>
            <a:endParaRPr lang="en-US" dirty="0"/>
          </a:p>
        </p:txBody>
      </p:sp>
    </p:spTree>
    <p:extLst>
      <p:ext uri="{BB962C8B-B14F-4D97-AF65-F5344CB8AC3E}">
        <p14:creationId xmlns:p14="http://schemas.microsoft.com/office/powerpoint/2010/main" val="196714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second option we thought is Marketing and Advertisement , which will be introducing new strategies how to promote new business.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There is growing competition in the market among the restaurants fierce, so every business needs an effective strategy to develop. As per the research, success of restaurant business is beyond cooking the most palatable dishes however somehow depends on its planned marketing strategies. The assortment of marketing strategy should be top-notch. By increasing the social media presence, the marketing will increase. There should be balance between marketing and advertisement that increases the brand value.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kern="1200" dirty="0">
                <a:solidFill>
                  <a:schemeClr val="tx1"/>
                </a:solidFill>
                <a:effectLst/>
                <a:latin typeface="+mn-lt"/>
                <a:ea typeface="+mn-ea"/>
                <a:cs typeface="+mn-cs"/>
              </a:rPr>
              <a:t>Objectives: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1)Marketing will help in establishing our food product in the restaurant business. It will spread awareness about our product to people.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2)Increase the brand value of the restaurant.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3)Increase customer advocacy. Our existing customers can help in introducing our product to their network.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kern="1200" dirty="0">
                <a:solidFill>
                  <a:schemeClr val="tx1"/>
                </a:solidFill>
                <a:effectLst/>
                <a:latin typeface="+mn-lt"/>
                <a:ea typeface="+mn-ea"/>
                <a:cs typeface="+mn-cs"/>
              </a:rPr>
              <a:t>Evaluation Metrics:</a:t>
            </a:r>
          </a:p>
          <a:p>
            <a:pPr lvl="0"/>
            <a:r>
              <a:rPr lang="en-CA" sz="1200" kern="1200" dirty="0">
                <a:solidFill>
                  <a:schemeClr val="tx1"/>
                </a:solidFill>
                <a:effectLst/>
                <a:latin typeface="+mn-lt"/>
                <a:ea typeface="+mn-ea"/>
                <a:cs typeface="+mn-cs"/>
              </a:rPr>
              <a:t>Total numbers of followers on social media. More followers mean a greater number of people know about our latest food items and are aware of our latest promotions and offers. This will increase our brand.</a:t>
            </a:r>
          </a:p>
          <a:p>
            <a:pPr lvl="0"/>
            <a:r>
              <a:rPr lang="en-CA" sz="1200" kern="1200" dirty="0">
                <a:solidFill>
                  <a:schemeClr val="tx1"/>
                </a:solidFill>
                <a:effectLst/>
                <a:latin typeface="+mn-lt"/>
                <a:ea typeface="+mn-ea"/>
                <a:cs typeface="+mn-cs"/>
              </a:rPr>
              <a:t>A total number of likes, comments on our dishes are counted weekly and monthly to check which food product is liked most by customers.</a:t>
            </a:r>
          </a:p>
          <a:p>
            <a:pPr lvl="0"/>
            <a:r>
              <a:rPr lang="en-CA" sz="1200" kern="1200" dirty="0">
                <a:solidFill>
                  <a:schemeClr val="tx1"/>
                </a:solidFill>
                <a:effectLst/>
                <a:latin typeface="+mn-lt"/>
                <a:ea typeface="+mn-ea"/>
                <a:cs typeface="+mn-cs"/>
              </a:rPr>
              <a:t>Hashtag count of our brand name on social media.</a:t>
            </a:r>
          </a:p>
          <a:p>
            <a:pPr lvl="0"/>
            <a:r>
              <a:rPr lang="en-CA" sz="1200" kern="1200" dirty="0">
                <a:solidFill>
                  <a:schemeClr val="tx1"/>
                </a:solidFill>
                <a:effectLst/>
                <a:latin typeface="+mn-lt"/>
                <a:ea typeface="+mn-ea"/>
                <a:cs typeface="+mn-cs"/>
              </a:rPr>
              <a:t>Increase in sales value post-marketing and advertisement for our restaurant.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5"/>
          </p:nvPr>
        </p:nvSpPr>
        <p:spPr/>
        <p:txBody>
          <a:bodyPr/>
          <a:lstStyle/>
          <a:p>
            <a:fld id="{B7B21A94-4DC1-4049-9120-919CF2C5288D}" type="slidenum">
              <a:rPr lang="en-US" smtClean="0"/>
              <a:t>6</a:t>
            </a:fld>
            <a:endParaRPr lang="en-US" dirty="0"/>
          </a:p>
        </p:txBody>
      </p:sp>
    </p:spTree>
    <p:extLst>
      <p:ext uri="{BB962C8B-B14F-4D97-AF65-F5344CB8AC3E}">
        <p14:creationId xmlns:p14="http://schemas.microsoft.com/office/powerpoint/2010/main" val="2382630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The third option is sole proprietorship , which is simple but needs high investment at very beginning of the project.</a:t>
            </a:r>
          </a:p>
          <a:p>
            <a:r>
              <a:rPr lang="en-CA" sz="1200" kern="1200" dirty="0">
                <a:solidFill>
                  <a:schemeClr val="tx1"/>
                </a:solidFill>
                <a:effectLst/>
                <a:latin typeface="+mn-lt"/>
                <a:ea typeface="+mn-ea"/>
                <a:cs typeface="+mn-cs"/>
              </a:rPr>
              <a:t>Sole proprietorship is the simplest form of any business where one can operate a business. The owner can instantly establish, and it is cost effective. So, giving the brand value to the food truck can increase its business. On the other hand, as the team we develop the business on our own and not take any company as our support and develop own. So, we will not need much formalities and may mix their business freely. </a:t>
            </a:r>
          </a:p>
          <a:p>
            <a:r>
              <a:rPr lang="en-CA" sz="1200" b="1" kern="1200" dirty="0">
                <a:solidFill>
                  <a:schemeClr val="tx1"/>
                </a:solidFill>
                <a:effectLst/>
                <a:latin typeface="+mn-lt"/>
                <a:ea typeface="+mn-ea"/>
                <a:cs typeface="+mn-cs"/>
              </a:rPr>
              <a:t>Objectives:</a:t>
            </a:r>
          </a:p>
          <a:p>
            <a:pPr lvl="0"/>
            <a:r>
              <a:rPr lang="en-CA" sz="1200" kern="1200" dirty="0">
                <a:solidFill>
                  <a:schemeClr val="tx1"/>
                </a:solidFill>
                <a:effectLst/>
                <a:latin typeface="+mn-lt"/>
                <a:ea typeface="+mn-ea"/>
                <a:cs typeface="+mn-cs"/>
              </a:rPr>
              <a:t>As a sole proprietor one can make his own menu and prices according to the market and his business.</a:t>
            </a:r>
          </a:p>
          <a:p>
            <a:pPr lvl="0"/>
            <a:r>
              <a:rPr lang="en-CA" sz="1200" kern="1200" dirty="0">
                <a:solidFill>
                  <a:schemeClr val="tx1"/>
                </a:solidFill>
                <a:effectLst/>
                <a:latin typeface="+mn-lt"/>
                <a:ea typeface="+mn-ea"/>
                <a:cs typeface="+mn-cs"/>
              </a:rPr>
              <a:t>Creating social media attractions and reduced price for the first month will be a good deal at start. This decision can be easily made because he is the only owner.</a:t>
            </a:r>
          </a:p>
          <a:p>
            <a:pPr lvl="0"/>
            <a:r>
              <a:rPr lang="en-CA" sz="1200" b="1" kern="1200" dirty="0">
                <a:solidFill>
                  <a:schemeClr val="tx1"/>
                </a:solidFill>
                <a:effectLst/>
                <a:latin typeface="+mn-lt"/>
                <a:ea typeface="+mn-ea"/>
                <a:cs typeface="+mn-cs"/>
              </a:rPr>
              <a:t>Metrics</a:t>
            </a:r>
          </a:p>
          <a:p>
            <a:pPr lvl="0"/>
            <a:r>
              <a:rPr lang="en-CA" sz="1200" kern="1200" dirty="0">
                <a:solidFill>
                  <a:schemeClr val="tx1"/>
                </a:solidFill>
                <a:effectLst/>
                <a:latin typeface="+mn-lt"/>
                <a:ea typeface="+mn-ea"/>
                <a:cs typeface="+mn-cs"/>
              </a:rPr>
              <a:t>Return on investment are the primary objective or expectations every company has and that return on investment is calculated by sales. These sales are calculated for every day, week, month and even they are calculated for quarterly and for a year.</a:t>
            </a:r>
          </a:p>
          <a:p>
            <a:pPr lvl="0"/>
            <a:r>
              <a:rPr lang="en-CA" sz="1200" kern="1200" dirty="0">
                <a:solidFill>
                  <a:schemeClr val="tx1"/>
                </a:solidFill>
                <a:effectLst/>
                <a:latin typeface="+mn-lt"/>
                <a:ea typeface="+mn-ea"/>
                <a:cs typeface="+mn-cs"/>
              </a:rPr>
              <a:t>The profit and loss from the food is entirely handled by the only owner because it comes under sole proprietorship.</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Every operational cost is handled by the owner, so there can be mental pressure and performance pressure on one.</a:t>
            </a:r>
          </a:p>
          <a:p>
            <a:pPr lvl="0"/>
            <a:r>
              <a:rPr lang="en-CA" sz="1200" kern="1200" dirty="0">
                <a:solidFill>
                  <a:schemeClr val="tx1"/>
                </a:solidFill>
                <a:effectLst/>
                <a:latin typeface="+mn-lt"/>
                <a:ea typeface="+mn-ea"/>
                <a:cs typeface="+mn-cs"/>
              </a:rPr>
              <a:t>Further will be taken over by Jay.</a:t>
            </a:r>
          </a:p>
          <a:p>
            <a:endParaRPr lang="en-CA" dirty="0"/>
          </a:p>
        </p:txBody>
      </p:sp>
      <p:sp>
        <p:nvSpPr>
          <p:cNvPr id="4" name="Slide Number Placeholder 3"/>
          <p:cNvSpPr>
            <a:spLocks noGrp="1"/>
          </p:cNvSpPr>
          <p:nvPr>
            <p:ph type="sldNum" sz="quarter" idx="5"/>
          </p:nvPr>
        </p:nvSpPr>
        <p:spPr/>
        <p:txBody>
          <a:bodyPr/>
          <a:lstStyle/>
          <a:p>
            <a:fld id="{B7B21A94-4DC1-4049-9120-919CF2C5288D}" type="slidenum">
              <a:rPr lang="en-US" smtClean="0"/>
              <a:t>7</a:t>
            </a:fld>
            <a:endParaRPr lang="en-US" dirty="0"/>
          </a:p>
        </p:txBody>
      </p:sp>
    </p:spTree>
    <p:extLst>
      <p:ext uri="{BB962C8B-B14F-4D97-AF65-F5344CB8AC3E}">
        <p14:creationId xmlns:p14="http://schemas.microsoft.com/office/powerpoint/2010/main" val="2474749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Jay Speaking:</a:t>
            </a:r>
          </a:p>
          <a:p>
            <a:r>
              <a:rPr lang="en-CA" dirty="0"/>
              <a:t>So now I am going to talk about some statistic we gather around.</a:t>
            </a:r>
          </a:p>
          <a:p>
            <a:r>
              <a:rPr lang="en-CA" dirty="0"/>
              <a:t>Based on data gathered from a trusted source and taking precise estimate of operating cost and revenue, we calculated CBR,NPV, ROI and IRR of all three alternative. CBR is high for Merger and Acquisition because of less operating cost among all other alternative. Less operating cost and investment pushed NPV value at $166,535 of Merger and Acquisition.  ROI of Advertisement and Marketing is higher but NPV value is very less compare to all.</a:t>
            </a:r>
          </a:p>
        </p:txBody>
      </p:sp>
      <p:sp>
        <p:nvSpPr>
          <p:cNvPr id="4" name="Slide Number Placeholder 3"/>
          <p:cNvSpPr>
            <a:spLocks noGrp="1"/>
          </p:cNvSpPr>
          <p:nvPr>
            <p:ph type="sldNum" sz="quarter" idx="5"/>
          </p:nvPr>
        </p:nvSpPr>
        <p:spPr/>
        <p:txBody>
          <a:bodyPr/>
          <a:lstStyle/>
          <a:p>
            <a:fld id="{B7B21A94-4DC1-4049-9120-919CF2C5288D}" type="slidenum">
              <a:rPr lang="en-US" smtClean="0"/>
              <a:t>8</a:t>
            </a:fld>
            <a:endParaRPr lang="en-US" dirty="0"/>
          </a:p>
        </p:txBody>
      </p:sp>
    </p:spTree>
    <p:extLst>
      <p:ext uri="{BB962C8B-B14F-4D97-AF65-F5344CB8AC3E}">
        <p14:creationId xmlns:p14="http://schemas.microsoft.com/office/powerpoint/2010/main" val="1574107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All three alternatives are also evaluated considering intangible benefits. These benefits are ranked based on higher value of weight obtained from multiple object analysis. </a:t>
            </a:r>
          </a:p>
          <a:p>
            <a:r>
              <a:rPr lang="en-CA" dirty="0"/>
              <a:t>They were divided on basis of major distribution of people falling I different categories. The multiple objective analysis was calculated on this terms by assign some values and the very first one of all the alternatives that is customer satisfaction , public relation and again customer satisfaction are our results.</a:t>
            </a:r>
          </a:p>
        </p:txBody>
      </p:sp>
      <p:sp>
        <p:nvSpPr>
          <p:cNvPr id="4" name="Slide Number Placeholder 3"/>
          <p:cNvSpPr>
            <a:spLocks noGrp="1"/>
          </p:cNvSpPr>
          <p:nvPr>
            <p:ph type="sldNum" sz="quarter" idx="5"/>
          </p:nvPr>
        </p:nvSpPr>
        <p:spPr/>
        <p:txBody>
          <a:bodyPr/>
          <a:lstStyle/>
          <a:p>
            <a:fld id="{B7B21A94-4DC1-4049-9120-919CF2C5288D}" type="slidenum">
              <a:rPr lang="en-US" smtClean="0"/>
              <a:t>9</a:t>
            </a:fld>
            <a:endParaRPr lang="en-US" dirty="0"/>
          </a:p>
        </p:txBody>
      </p:sp>
    </p:spTree>
    <p:extLst>
      <p:ext uri="{BB962C8B-B14F-4D97-AF65-F5344CB8AC3E}">
        <p14:creationId xmlns:p14="http://schemas.microsoft.com/office/powerpoint/2010/main" val="253109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662E78B0-612C-4831-94E5-122CED60D033}"/>
              </a:ext>
            </a:extLst>
          </p:cNvPr>
          <p:cNvSpPr>
            <a:spLocks noGrp="1"/>
          </p:cNvSpPr>
          <p:nvPr>
            <p:ph type="pic" sz="quarter" idx="14" hasCustomPrompt="1"/>
          </p:nvPr>
        </p:nvSpPr>
        <p:spPr>
          <a:xfrm>
            <a:off x="588779" y="1850343"/>
            <a:ext cx="2560320" cy="41148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4" name="Text Placeholder 9">
            <a:extLst>
              <a:ext uri="{FF2B5EF4-FFF2-40B4-BE49-F238E27FC236}">
                <a16:creationId xmlns:a16="http://schemas.microsoft.com/office/drawing/2014/main" id="{32C671DE-CF36-4B5C-B610-4913C1C3ABFA}"/>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5" name="Rectangle 4">
            <a:extLst>
              <a:ext uri="{FF2B5EF4-FFF2-40B4-BE49-F238E27FC236}">
                <a16:creationId xmlns:a16="http://schemas.microsoft.com/office/drawing/2014/main" id="{E28DA4BB-9337-4070-8DB3-F361ACC4496C}"/>
              </a:ext>
            </a:extLst>
          </p:cNvPr>
          <p:cNvSpPr/>
          <p:nvPr userDrawn="1"/>
        </p:nvSpPr>
        <p:spPr>
          <a:xfrm>
            <a:off x="4953000" y="1199607"/>
            <a:ext cx="2286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그림 개체 틀 2">
            <a:extLst>
              <a:ext uri="{FF2B5EF4-FFF2-40B4-BE49-F238E27FC236}">
                <a16:creationId xmlns:a16="http://schemas.microsoft.com/office/drawing/2014/main" id="{178CDADD-7BB2-4910-BF83-9C3600C33FB5}"/>
              </a:ext>
            </a:extLst>
          </p:cNvPr>
          <p:cNvSpPr>
            <a:spLocks noGrp="1"/>
          </p:cNvSpPr>
          <p:nvPr>
            <p:ph type="pic" sz="quarter" idx="15" hasCustomPrompt="1"/>
          </p:nvPr>
        </p:nvSpPr>
        <p:spPr>
          <a:xfrm>
            <a:off x="6240201" y="1850343"/>
            <a:ext cx="2560320" cy="41148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15819406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5" name="Frame 4">
            <a:extLst>
              <a:ext uri="{FF2B5EF4-FFF2-40B4-BE49-F238E27FC236}">
                <a16:creationId xmlns:a16="http://schemas.microsoft.com/office/drawing/2014/main" id="{EE289FF9-BA24-4B74-91D0-A352EED5CA14}"/>
              </a:ext>
            </a:extLst>
          </p:cNvPr>
          <p:cNvSpPr/>
          <p:nvPr userDrawn="1"/>
        </p:nvSpPr>
        <p:spPr>
          <a:xfrm>
            <a:off x="3683725" y="1301929"/>
            <a:ext cx="5029200" cy="5029200"/>
          </a:xfrm>
          <a:prstGeom prst="frame">
            <a:avLst>
              <a:gd name="adj1" fmla="val 13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그림 개체 틀 2">
            <a:extLst>
              <a:ext uri="{FF2B5EF4-FFF2-40B4-BE49-F238E27FC236}">
                <a16:creationId xmlns:a16="http://schemas.microsoft.com/office/drawing/2014/main" id="{0881F345-7416-4CA4-813E-57AAA18D7E07}"/>
              </a:ext>
            </a:extLst>
          </p:cNvPr>
          <p:cNvSpPr>
            <a:spLocks noGrp="1"/>
          </p:cNvSpPr>
          <p:nvPr>
            <p:ph type="pic" sz="quarter" idx="14" hasCustomPrompt="1"/>
          </p:nvPr>
        </p:nvSpPr>
        <p:spPr>
          <a:xfrm>
            <a:off x="6876370" y="709751"/>
            <a:ext cx="4296728"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3" name="그림 개체 틀 2">
            <a:extLst>
              <a:ext uri="{FF2B5EF4-FFF2-40B4-BE49-F238E27FC236}">
                <a16:creationId xmlns:a16="http://schemas.microsoft.com/office/drawing/2014/main" id="{20E28CAD-AAB2-4FAD-8B07-DA868763561E}"/>
              </a:ext>
            </a:extLst>
          </p:cNvPr>
          <p:cNvSpPr>
            <a:spLocks noGrp="1"/>
          </p:cNvSpPr>
          <p:nvPr>
            <p:ph type="pic" sz="quarter" idx="15" hasCustomPrompt="1"/>
          </p:nvPr>
        </p:nvSpPr>
        <p:spPr>
          <a:xfrm>
            <a:off x="2116183" y="2699658"/>
            <a:ext cx="4200933" cy="262473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1808688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16" name="Frame 15">
            <a:extLst>
              <a:ext uri="{FF2B5EF4-FFF2-40B4-BE49-F238E27FC236}">
                <a16:creationId xmlns:a16="http://schemas.microsoft.com/office/drawing/2014/main" id="{28E07EC3-455D-498E-8678-25495A9A603D}"/>
              </a:ext>
            </a:extLst>
          </p:cNvPr>
          <p:cNvSpPr/>
          <p:nvPr userDrawn="1"/>
        </p:nvSpPr>
        <p:spPr>
          <a:xfrm>
            <a:off x="5706238" y="1134290"/>
            <a:ext cx="5658448" cy="2749733"/>
          </a:xfrm>
          <a:prstGeom prst="frame">
            <a:avLst>
              <a:gd name="adj1" fmla="val 13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그림 개체 틀 2">
            <a:extLst>
              <a:ext uri="{FF2B5EF4-FFF2-40B4-BE49-F238E27FC236}">
                <a16:creationId xmlns:a16="http://schemas.microsoft.com/office/drawing/2014/main" id="{061880F9-20D3-4626-A329-F4C73B455660}"/>
              </a:ext>
            </a:extLst>
          </p:cNvPr>
          <p:cNvSpPr>
            <a:spLocks noGrp="1"/>
          </p:cNvSpPr>
          <p:nvPr>
            <p:ph type="pic" sz="quarter" idx="14" hasCustomPrompt="1"/>
          </p:nvPr>
        </p:nvSpPr>
        <p:spPr>
          <a:xfrm>
            <a:off x="1868938" y="1889760"/>
            <a:ext cx="3277824"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3" name="Rectangle 2">
            <a:extLst>
              <a:ext uri="{FF2B5EF4-FFF2-40B4-BE49-F238E27FC236}">
                <a16:creationId xmlns:a16="http://schemas.microsoft.com/office/drawing/2014/main" id="{8DF69E93-AE09-4200-A06B-AF62BA2DEF83}"/>
              </a:ext>
            </a:extLst>
          </p:cNvPr>
          <p:cNvSpPr/>
          <p:nvPr userDrawn="1"/>
        </p:nvSpPr>
        <p:spPr>
          <a:xfrm>
            <a:off x="0" y="0"/>
            <a:ext cx="39188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그림 개체 틀 2">
            <a:extLst>
              <a:ext uri="{FF2B5EF4-FFF2-40B4-BE49-F238E27FC236}">
                <a16:creationId xmlns:a16="http://schemas.microsoft.com/office/drawing/2014/main" id="{C10B3C62-656F-435D-9524-4DDA6D575D29}"/>
              </a:ext>
            </a:extLst>
          </p:cNvPr>
          <p:cNvSpPr>
            <a:spLocks noGrp="1"/>
          </p:cNvSpPr>
          <p:nvPr>
            <p:ph type="pic" sz="quarter" idx="15" hasCustomPrompt="1"/>
          </p:nvPr>
        </p:nvSpPr>
        <p:spPr>
          <a:xfrm>
            <a:off x="7777707" y="-1"/>
            <a:ext cx="3277824" cy="364889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Sent to Back </a:t>
            </a:r>
          </a:p>
        </p:txBody>
      </p:sp>
    </p:spTree>
    <p:extLst>
      <p:ext uri="{BB962C8B-B14F-4D97-AF65-F5344CB8AC3E}">
        <p14:creationId xmlns:p14="http://schemas.microsoft.com/office/powerpoint/2010/main" val="3633001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44E94AA2-6741-4B89-86E7-853BEEED444B}"/>
              </a:ext>
            </a:extLst>
          </p:cNvPr>
          <p:cNvSpPr>
            <a:spLocks noGrp="1"/>
          </p:cNvSpPr>
          <p:nvPr>
            <p:ph type="pic" sz="quarter" idx="14" hasCustomPrompt="1"/>
          </p:nvPr>
        </p:nvSpPr>
        <p:spPr>
          <a:xfrm>
            <a:off x="693283" y="609602"/>
            <a:ext cx="4357687" cy="563879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159094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D012822-4416-4F80-A10A-43EECCA89C04}"/>
              </a:ext>
            </a:extLst>
          </p:cNvPr>
          <p:cNvSpPr/>
          <p:nvPr userDrawn="1"/>
        </p:nvSpPr>
        <p:spPr>
          <a:xfrm>
            <a:off x="-19049" y="152400"/>
            <a:ext cx="12211051" cy="4691270"/>
          </a:xfrm>
          <a:custGeom>
            <a:avLst/>
            <a:gdLst>
              <a:gd name="connsiteX0" fmla="*/ 0 w 12211051"/>
              <a:gd name="connsiteY0" fmla="*/ 0 h 4691270"/>
              <a:gd name="connsiteX1" fmla="*/ 12211051 w 12211051"/>
              <a:gd name="connsiteY1" fmla="*/ 0 h 4691270"/>
              <a:gd name="connsiteX2" fmla="*/ 12211051 w 12211051"/>
              <a:gd name="connsiteY2" fmla="*/ 2792547 h 4691270"/>
              <a:gd name="connsiteX3" fmla="*/ 11803470 w 12211051"/>
              <a:gd name="connsiteY3" fmla="*/ 3063047 h 4691270"/>
              <a:gd name="connsiteX4" fmla="*/ 6115052 w 12211051"/>
              <a:gd name="connsiteY4" fmla="*/ 4691270 h 4691270"/>
              <a:gd name="connsiteX5" fmla="*/ 426632 w 12211051"/>
              <a:gd name="connsiteY5" fmla="*/ 3063047 h 4691270"/>
              <a:gd name="connsiteX6" fmla="*/ 0 w 12211051"/>
              <a:gd name="connsiteY6" fmla="*/ 2779903 h 469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11051" h="4691270">
                <a:moveTo>
                  <a:pt x="0" y="0"/>
                </a:moveTo>
                <a:lnTo>
                  <a:pt x="12211051" y="0"/>
                </a:lnTo>
                <a:lnTo>
                  <a:pt x="12211051" y="2792547"/>
                </a:lnTo>
                <a:lnTo>
                  <a:pt x="11803470" y="3063047"/>
                </a:lnTo>
                <a:cubicBezTo>
                  <a:pt x="10153287" y="4094971"/>
                  <a:pt x="8203683" y="4691270"/>
                  <a:pt x="6115052" y="4691270"/>
                </a:cubicBezTo>
                <a:cubicBezTo>
                  <a:pt x="4026419" y="4691270"/>
                  <a:pt x="2076815" y="4094971"/>
                  <a:pt x="426632" y="3063047"/>
                </a:cubicBezTo>
                <a:lnTo>
                  <a:pt x="0" y="277990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Picture Placeholder 29">
            <a:extLst>
              <a:ext uri="{FF2B5EF4-FFF2-40B4-BE49-F238E27FC236}">
                <a16:creationId xmlns:a16="http://schemas.microsoft.com/office/drawing/2014/main" id="{A945D968-BD9C-4190-898A-1E9863576028}"/>
              </a:ext>
            </a:extLst>
          </p:cNvPr>
          <p:cNvSpPr>
            <a:spLocks noGrp="1"/>
          </p:cNvSpPr>
          <p:nvPr>
            <p:ph type="pic" sz="quarter" idx="14" hasCustomPrompt="1"/>
          </p:nvPr>
        </p:nvSpPr>
        <p:spPr>
          <a:xfrm>
            <a:off x="-19050" y="0"/>
            <a:ext cx="12211051" cy="4691270"/>
          </a:xfrm>
          <a:custGeom>
            <a:avLst/>
            <a:gdLst>
              <a:gd name="connsiteX0" fmla="*/ 0 w 12211051"/>
              <a:gd name="connsiteY0" fmla="*/ 0 h 4691270"/>
              <a:gd name="connsiteX1" fmla="*/ 12211051 w 12211051"/>
              <a:gd name="connsiteY1" fmla="*/ 0 h 4691270"/>
              <a:gd name="connsiteX2" fmla="*/ 12211051 w 12211051"/>
              <a:gd name="connsiteY2" fmla="*/ 2792547 h 4691270"/>
              <a:gd name="connsiteX3" fmla="*/ 11803470 w 12211051"/>
              <a:gd name="connsiteY3" fmla="*/ 3063047 h 4691270"/>
              <a:gd name="connsiteX4" fmla="*/ 6115051 w 12211051"/>
              <a:gd name="connsiteY4" fmla="*/ 4691270 h 4691270"/>
              <a:gd name="connsiteX5" fmla="*/ 426632 w 12211051"/>
              <a:gd name="connsiteY5" fmla="*/ 3063047 h 4691270"/>
              <a:gd name="connsiteX6" fmla="*/ 0 w 12211051"/>
              <a:gd name="connsiteY6" fmla="*/ 2779903 h 469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11051" h="4691270">
                <a:moveTo>
                  <a:pt x="0" y="0"/>
                </a:moveTo>
                <a:lnTo>
                  <a:pt x="12211051" y="0"/>
                </a:lnTo>
                <a:lnTo>
                  <a:pt x="12211051" y="2792547"/>
                </a:lnTo>
                <a:lnTo>
                  <a:pt x="11803470" y="3063047"/>
                </a:lnTo>
                <a:cubicBezTo>
                  <a:pt x="10153287" y="4094971"/>
                  <a:pt x="8203683" y="4691270"/>
                  <a:pt x="6115051" y="4691270"/>
                </a:cubicBezTo>
                <a:cubicBezTo>
                  <a:pt x="4026419" y="4691270"/>
                  <a:pt x="2076815" y="4094971"/>
                  <a:pt x="426632" y="3063047"/>
                </a:cubicBezTo>
                <a:lnTo>
                  <a:pt x="0" y="2779903"/>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7" name="Picture Placeholder 6">
            <a:extLst>
              <a:ext uri="{FF2B5EF4-FFF2-40B4-BE49-F238E27FC236}">
                <a16:creationId xmlns:a16="http://schemas.microsoft.com/office/drawing/2014/main" id="{C2B92CFF-A727-4E94-A1E2-1FF95FB24DAE}"/>
              </a:ext>
            </a:extLst>
          </p:cNvPr>
          <p:cNvSpPr>
            <a:spLocks noGrp="1"/>
          </p:cNvSpPr>
          <p:nvPr>
            <p:ph type="pic" sz="quarter" idx="15" hasCustomPrompt="1"/>
          </p:nvPr>
        </p:nvSpPr>
        <p:spPr>
          <a:xfrm>
            <a:off x="1500665" y="2855543"/>
            <a:ext cx="1963858" cy="1963858"/>
          </a:xfrm>
          <a:custGeom>
            <a:avLst/>
            <a:gdLst>
              <a:gd name="connsiteX0" fmla="*/ 1349829 w 2699658"/>
              <a:gd name="connsiteY0" fmla="*/ 0 h 2699658"/>
              <a:gd name="connsiteX1" fmla="*/ 2699658 w 2699658"/>
              <a:gd name="connsiteY1" fmla="*/ 1349829 h 2699658"/>
              <a:gd name="connsiteX2" fmla="*/ 1349829 w 2699658"/>
              <a:gd name="connsiteY2" fmla="*/ 2699658 h 2699658"/>
              <a:gd name="connsiteX3" fmla="*/ 0 w 2699658"/>
              <a:gd name="connsiteY3" fmla="*/ 1349829 h 2699658"/>
              <a:gd name="connsiteX4" fmla="*/ 1349829 w 2699658"/>
              <a:gd name="connsiteY4" fmla="*/ 0 h 2699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9658" h="2699658">
                <a:moveTo>
                  <a:pt x="1349829" y="0"/>
                </a:moveTo>
                <a:cubicBezTo>
                  <a:pt x="2095319" y="0"/>
                  <a:pt x="2699658" y="604339"/>
                  <a:pt x="2699658" y="1349829"/>
                </a:cubicBezTo>
                <a:cubicBezTo>
                  <a:pt x="2699658" y="2095319"/>
                  <a:pt x="2095319" y="2699658"/>
                  <a:pt x="1349829" y="2699658"/>
                </a:cubicBezTo>
                <a:cubicBezTo>
                  <a:pt x="604339" y="2699658"/>
                  <a:pt x="0" y="2095319"/>
                  <a:pt x="0" y="1349829"/>
                </a:cubicBezTo>
                <a:cubicBezTo>
                  <a:pt x="0" y="604339"/>
                  <a:pt x="604339" y="0"/>
                  <a:pt x="1349829" y="0"/>
                </a:cubicBezTo>
                <a:close/>
              </a:path>
            </a:pathLst>
          </a:custGeom>
          <a:solidFill>
            <a:schemeClr val="bg1">
              <a:lumMod val="95000"/>
            </a:schemeClr>
          </a:solidFill>
          <a:ln w="1270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t>
            </a:r>
          </a:p>
        </p:txBody>
      </p:sp>
      <p:sp>
        <p:nvSpPr>
          <p:cNvPr id="8" name="Picture Placeholder 7">
            <a:extLst>
              <a:ext uri="{FF2B5EF4-FFF2-40B4-BE49-F238E27FC236}">
                <a16:creationId xmlns:a16="http://schemas.microsoft.com/office/drawing/2014/main" id="{6E75EE72-42AA-4A0B-A52A-4E7784D1C60D}"/>
              </a:ext>
            </a:extLst>
          </p:cNvPr>
          <p:cNvSpPr>
            <a:spLocks noGrp="1"/>
          </p:cNvSpPr>
          <p:nvPr>
            <p:ph type="pic" sz="quarter" idx="16" hasCustomPrompt="1"/>
          </p:nvPr>
        </p:nvSpPr>
        <p:spPr>
          <a:xfrm>
            <a:off x="5088795" y="3584392"/>
            <a:ext cx="1963858" cy="1963858"/>
          </a:xfrm>
          <a:custGeom>
            <a:avLst/>
            <a:gdLst>
              <a:gd name="connsiteX0" fmla="*/ 1349829 w 2699658"/>
              <a:gd name="connsiteY0" fmla="*/ 0 h 2699658"/>
              <a:gd name="connsiteX1" fmla="*/ 2699658 w 2699658"/>
              <a:gd name="connsiteY1" fmla="*/ 1349829 h 2699658"/>
              <a:gd name="connsiteX2" fmla="*/ 1349829 w 2699658"/>
              <a:gd name="connsiteY2" fmla="*/ 2699658 h 2699658"/>
              <a:gd name="connsiteX3" fmla="*/ 0 w 2699658"/>
              <a:gd name="connsiteY3" fmla="*/ 1349829 h 2699658"/>
              <a:gd name="connsiteX4" fmla="*/ 1349829 w 2699658"/>
              <a:gd name="connsiteY4" fmla="*/ 0 h 2699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9658" h="2699658">
                <a:moveTo>
                  <a:pt x="1349829" y="0"/>
                </a:moveTo>
                <a:cubicBezTo>
                  <a:pt x="2095319" y="0"/>
                  <a:pt x="2699658" y="604339"/>
                  <a:pt x="2699658" y="1349829"/>
                </a:cubicBezTo>
                <a:cubicBezTo>
                  <a:pt x="2699658" y="2095319"/>
                  <a:pt x="2095319" y="2699658"/>
                  <a:pt x="1349829" y="2699658"/>
                </a:cubicBezTo>
                <a:cubicBezTo>
                  <a:pt x="604339" y="2699658"/>
                  <a:pt x="0" y="2095319"/>
                  <a:pt x="0" y="1349829"/>
                </a:cubicBezTo>
                <a:cubicBezTo>
                  <a:pt x="0" y="604339"/>
                  <a:pt x="604339" y="0"/>
                  <a:pt x="1349829" y="0"/>
                </a:cubicBezTo>
                <a:close/>
              </a:path>
            </a:pathLst>
          </a:custGeom>
          <a:solidFill>
            <a:schemeClr val="bg1">
              <a:lumMod val="95000"/>
            </a:schemeClr>
          </a:solidFill>
          <a:ln w="1270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t>
            </a:r>
          </a:p>
        </p:txBody>
      </p:sp>
      <p:sp>
        <p:nvSpPr>
          <p:cNvPr id="9" name="Picture Placeholder 8">
            <a:extLst>
              <a:ext uri="{FF2B5EF4-FFF2-40B4-BE49-F238E27FC236}">
                <a16:creationId xmlns:a16="http://schemas.microsoft.com/office/drawing/2014/main" id="{CDBFC563-895A-4F00-B84C-202087597058}"/>
              </a:ext>
            </a:extLst>
          </p:cNvPr>
          <p:cNvSpPr>
            <a:spLocks noGrp="1"/>
          </p:cNvSpPr>
          <p:nvPr>
            <p:ph type="pic" sz="quarter" idx="17" hasCustomPrompt="1"/>
          </p:nvPr>
        </p:nvSpPr>
        <p:spPr>
          <a:xfrm>
            <a:off x="8694017" y="2855543"/>
            <a:ext cx="1963858" cy="1963858"/>
          </a:xfrm>
          <a:custGeom>
            <a:avLst/>
            <a:gdLst>
              <a:gd name="connsiteX0" fmla="*/ 1349829 w 2699658"/>
              <a:gd name="connsiteY0" fmla="*/ 0 h 2699658"/>
              <a:gd name="connsiteX1" fmla="*/ 2699658 w 2699658"/>
              <a:gd name="connsiteY1" fmla="*/ 1349829 h 2699658"/>
              <a:gd name="connsiteX2" fmla="*/ 1349829 w 2699658"/>
              <a:gd name="connsiteY2" fmla="*/ 2699658 h 2699658"/>
              <a:gd name="connsiteX3" fmla="*/ 0 w 2699658"/>
              <a:gd name="connsiteY3" fmla="*/ 1349829 h 2699658"/>
              <a:gd name="connsiteX4" fmla="*/ 1349829 w 2699658"/>
              <a:gd name="connsiteY4" fmla="*/ 0 h 2699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9658" h="2699658">
                <a:moveTo>
                  <a:pt x="1349829" y="0"/>
                </a:moveTo>
                <a:cubicBezTo>
                  <a:pt x="2095319" y="0"/>
                  <a:pt x="2699658" y="604339"/>
                  <a:pt x="2699658" y="1349829"/>
                </a:cubicBezTo>
                <a:cubicBezTo>
                  <a:pt x="2699658" y="2095319"/>
                  <a:pt x="2095319" y="2699658"/>
                  <a:pt x="1349829" y="2699658"/>
                </a:cubicBezTo>
                <a:cubicBezTo>
                  <a:pt x="604339" y="2699658"/>
                  <a:pt x="0" y="2095319"/>
                  <a:pt x="0" y="1349829"/>
                </a:cubicBezTo>
                <a:cubicBezTo>
                  <a:pt x="0" y="604339"/>
                  <a:pt x="604339" y="0"/>
                  <a:pt x="1349829" y="0"/>
                </a:cubicBezTo>
                <a:close/>
              </a:path>
            </a:pathLst>
          </a:custGeom>
          <a:solidFill>
            <a:schemeClr val="bg1">
              <a:lumMod val="95000"/>
            </a:schemeClr>
          </a:solidFill>
          <a:ln w="1270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237382039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Image slide layout">
    <p:bg>
      <p:bgPr>
        <a:solidFill>
          <a:schemeClr val="accent4"/>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CCFF0BFD-D27D-472F-8609-6A70CC4B32D9}"/>
              </a:ext>
            </a:extLst>
          </p:cNvPr>
          <p:cNvSpPr/>
          <p:nvPr userDrawn="1"/>
        </p:nvSpPr>
        <p:spPr>
          <a:xfrm>
            <a:off x="-72829" y="-120964"/>
            <a:ext cx="7099930" cy="70999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icture Placeholder 16">
            <a:extLst>
              <a:ext uri="{FF2B5EF4-FFF2-40B4-BE49-F238E27FC236}">
                <a16:creationId xmlns:a16="http://schemas.microsoft.com/office/drawing/2014/main" id="{DED67292-5165-491F-87AC-100E6A136F66}"/>
              </a:ext>
            </a:extLst>
          </p:cNvPr>
          <p:cNvSpPr>
            <a:spLocks noGrp="1"/>
          </p:cNvSpPr>
          <p:nvPr>
            <p:ph type="pic" sz="quarter" idx="15" hasCustomPrompt="1"/>
          </p:nvPr>
        </p:nvSpPr>
        <p:spPr>
          <a:xfrm>
            <a:off x="872608" y="3531407"/>
            <a:ext cx="4212569" cy="3029626"/>
          </a:xfrm>
          <a:custGeom>
            <a:avLst/>
            <a:gdLst>
              <a:gd name="connsiteX0" fmla="*/ 2587894 w 4212569"/>
              <a:gd name="connsiteY0" fmla="*/ 0 h 3029626"/>
              <a:gd name="connsiteX1" fmla="*/ 4212569 w 4212569"/>
              <a:gd name="connsiteY1" fmla="*/ 2581665 h 3029626"/>
              <a:gd name="connsiteX2" fmla="*/ 4097442 w 4212569"/>
              <a:gd name="connsiteY2" fmla="*/ 2651607 h 3029626"/>
              <a:gd name="connsiteX3" fmla="*/ 2604529 w 4212569"/>
              <a:gd name="connsiteY3" fmla="*/ 3029626 h 3029626"/>
              <a:gd name="connsiteX4" fmla="*/ 7398 w 4212569"/>
              <a:gd name="connsiteY4" fmla="*/ 1648743 h 3029626"/>
              <a:gd name="connsiteX5" fmla="*/ 0 w 4212569"/>
              <a:gd name="connsiteY5" fmla="*/ 1636566 h 3029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12569" h="3029626">
                <a:moveTo>
                  <a:pt x="2587894" y="0"/>
                </a:moveTo>
                <a:lnTo>
                  <a:pt x="4212569" y="2581665"/>
                </a:lnTo>
                <a:lnTo>
                  <a:pt x="4097442" y="2651607"/>
                </a:lnTo>
                <a:cubicBezTo>
                  <a:pt x="3653654" y="2892687"/>
                  <a:pt x="3145083" y="3029626"/>
                  <a:pt x="2604529" y="3029626"/>
                </a:cubicBezTo>
                <a:cubicBezTo>
                  <a:pt x="1523420" y="3029626"/>
                  <a:pt x="570247" y="2481869"/>
                  <a:pt x="7398" y="1648743"/>
                </a:cubicBezTo>
                <a:lnTo>
                  <a:pt x="0" y="1636566"/>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15" name="Picture Placeholder 14">
            <a:extLst>
              <a:ext uri="{FF2B5EF4-FFF2-40B4-BE49-F238E27FC236}">
                <a16:creationId xmlns:a16="http://schemas.microsoft.com/office/drawing/2014/main" id="{A1410677-0982-462F-988C-9E699DBD934C}"/>
              </a:ext>
            </a:extLst>
          </p:cNvPr>
          <p:cNvSpPr>
            <a:spLocks noGrp="1"/>
          </p:cNvSpPr>
          <p:nvPr>
            <p:ph type="pic" sz="quarter" idx="17" hasCustomPrompt="1"/>
          </p:nvPr>
        </p:nvSpPr>
        <p:spPr>
          <a:xfrm>
            <a:off x="1869095" y="296968"/>
            <a:ext cx="4212570" cy="3029626"/>
          </a:xfrm>
          <a:custGeom>
            <a:avLst/>
            <a:gdLst>
              <a:gd name="connsiteX0" fmla="*/ 1608042 w 4212570"/>
              <a:gd name="connsiteY0" fmla="*/ 0 h 3029626"/>
              <a:gd name="connsiteX1" fmla="*/ 4205172 w 4212570"/>
              <a:gd name="connsiteY1" fmla="*/ 1380883 h 3029626"/>
              <a:gd name="connsiteX2" fmla="*/ 4212570 w 4212570"/>
              <a:gd name="connsiteY2" fmla="*/ 1393060 h 3029626"/>
              <a:gd name="connsiteX3" fmla="*/ 1624674 w 4212570"/>
              <a:gd name="connsiteY3" fmla="*/ 3029626 h 3029626"/>
              <a:gd name="connsiteX4" fmla="*/ 0 w 4212570"/>
              <a:gd name="connsiteY4" fmla="*/ 447962 h 3029626"/>
              <a:gd name="connsiteX5" fmla="*/ 115129 w 4212570"/>
              <a:gd name="connsiteY5" fmla="*/ 378019 h 3029626"/>
              <a:gd name="connsiteX6" fmla="*/ 1608042 w 4212570"/>
              <a:gd name="connsiteY6" fmla="*/ 0 h 3029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2570" h="3029626">
                <a:moveTo>
                  <a:pt x="1608042" y="0"/>
                </a:moveTo>
                <a:cubicBezTo>
                  <a:pt x="2689150" y="0"/>
                  <a:pt x="3642324" y="547757"/>
                  <a:pt x="4205172" y="1380883"/>
                </a:cubicBezTo>
                <a:lnTo>
                  <a:pt x="4212570" y="1393060"/>
                </a:lnTo>
                <a:lnTo>
                  <a:pt x="1624674" y="3029626"/>
                </a:lnTo>
                <a:lnTo>
                  <a:pt x="0" y="447962"/>
                </a:lnTo>
                <a:lnTo>
                  <a:pt x="115129" y="378019"/>
                </a:lnTo>
                <a:cubicBezTo>
                  <a:pt x="558917" y="136939"/>
                  <a:pt x="1067487" y="0"/>
                  <a:pt x="1608042" y="0"/>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14" name="Picture Placeholder 13">
            <a:extLst>
              <a:ext uri="{FF2B5EF4-FFF2-40B4-BE49-F238E27FC236}">
                <a16:creationId xmlns:a16="http://schemas.microsoft.com/office/drawing/2014/main" id="{CFB9C5B7-DE0C-4B12-B0DB-3272E6B3E242}"/>
              </a:ext>
            </a:extLst>
          </p:cNvPr>
          <p:cNvSpPr>
            <a:spLocks noGrp="1"/>
          </p:cNvSpPr>
          <p:nvPr>
            <p:ph type="pic" sz="quarter" idx="18" hasCustomPrompt="1"/>
          </p:nvPr>
        </p:nvSpPr>
        <p:spPr>
          <a:xfrm>
            <a:off x="345104" y="819868"/>
            <a:ext cx="3032380" cy="4209576"/>
          </a:xfrm>
          <a:custGeom>
            <a:avLst/>
            <a:gdLst>
              <a:gd name="connsiteX0" fmla="*/ 1400640 w 3032380"/>
              <a:gd name="connsiteY0" fmla="*/ 0 h 4209576"/>
              <a:gd name="connsiteX1" fmla="*/ 3032380 w 3032380"/>
              <a:gd name="connsiteY1" fmla="*/ 2580264 h 4209576"/>
              <a:gd name="connsiteX2" fmla="*/ 443346 w 3032380"/>
              <a:gd name="connsiteY2" fmla="*/ 4209576 h 4209576"/>
              <a:gd name="connsiteX3" fmla="*/ 378020 w 3032380"/>
              <a:gd name="connsiteY3" fmla="*/ 4102046 h 4209576"/>
              <a:gd name="connsiteX4" fmla="*/ 0 w 3032380"/>
              <a:gd name="connsiteY4" fmla="*/ 2609133 h 4209576"/>
              <a:gd name="connsiteX5" fmla="*/ 1380883 w 3032380"/>
              <a:gd name="connsiteY5" fmla="*/ 12002 h 42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2380" h="4209576">
                <a:moveTo>
                  <a:pt x="1400640" y="0"/>
                </a:moveTo>
                <a:lnTo>
                  <a:pt x="3032380" y="2580264"/>
                </a:lnTo>
                <a:lnTo>
                  <a:pt x="443346" y="4209576"/>
                </a:lnTo>
                <a:lnTo>
                  <a:pt x="378020" y="4102046"/>
                </a:lnTo>
                <a:cubicBezTo>
                  <a:pt x="136939" y="3658258"/>
                  <a:pt x="0" y="3149687"/>
                  <a:pt x="0" y="2609133"/>
                </a:cubicBezTo>
                <a:cubicBezTo>
                  <a:pt x="0" y="1528024"/>
                  <a:pt x="547757" y="574851"/>
                  <a:pt x="1380883" y="12002"/>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156421429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4807046C-F888-4A36-A40A-256FAD5D0C4E}"/>
              </a:ext>
            </a:extLst>
          </p:cNvPr>
          <p:cNvSpPr/>
          <p:nvPr userDrawn="1"/>
        </p:nvSpPr>
        <p:spPr>
          <a:xfrm>
            <a:off x="356152" y="556591"/>
            <a:ext cx="11479696" cy="6042992"/>
          </a:xfrm>
          <a:prstGeom prst="frame">
            <a:avLst>
              <a:gd name="adj1" fmla="val 58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그림 개체 틀 2">
            <a:extLst>
              <a:ext uri="{FF2B5EF4-FFF2-40B4-BE49-F238E27FC236}">
                <a16:creationId xmlns:a16="http://schemas.microsoft.com/office/drawing/2014/main" id="{6396103F-7E16-4445-B7A5-DADC79F7C85B}"/>
              </a:ext>
            </a:extLst>
          </p:cNvPr>
          <p:cNvSpPr>
            <a:spLocks noGrp="1"/>
          </p:cNvSpPr>
          <p:nvPr>
            <p:ph type="pic" sz="quarter" idx="14" hasCustomPrompt="1"/>
          </p:nvPr>
        </p:nvSpPr>
        <p:spPr>
          <a:xfrm>
            <a:off x="648129" y="3170583"/>
            <a:ext cx="10895743" cy="3130826"/>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209586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BC1F52E4-0937-444F-8AD3-B1FD32324AAA}"/>
              </a:ext>
            </a:extLst>
          </p:cNvPr>
          <p:cNvSpPr>
            <a:spLocks noGrp="1"/>
          </p:cNvSpPr>
          <p:nvPr>
            <p:ph type="pic" sz="quarter" idx="14" hasCustomPrompt="1"/>
          </p:nvPr>
        </p:nvSpPr>
        <p:spPr>
          <a:xfrm>
            <a:off x="528174" y="1749287"/>
            <a:ext cx="2351879" cy="3359423"/>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5" name="그림 개체 틀 2">
            <a:extLst>
              <a:ext uri="{FF2B5EF4-FFF2-40B4-BE49-F238E27FC236}">
                <a16:creationId xmlns:a16="http://schemas.microsoft.com/office/drawing/2014/main" id="{097D96F0-BD2F-4BB4-952C-64666901CE29}"/>
              </a:ext>
            </a:extLst>
          </p:cNvPr>
          <p:cNvSpPr>
            <a:spLocks noGrp="1"/>
          </p:cNvSpPr>
          <p:nvPr>
            <p:ph type="pic" sz="quarter" idx="15" hasCustomPrompt="1"/>
          </p:nvPr>
        </p:nvSpPr>
        <p:spPr>
          <a:xfrm>
            <a:off x="3456098" y="1749287"/>
            <a:ext cx="2351879" cy="3359423"/>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6" name="그림 개체 틀 2">
            <a:extLst>
              <a:ext uri="{FF2B5EF4-FFF2-40B4-BE49-F238E27FC236}">
                <a16:creationId xmlns:a16="http://schemas.microsoft.com/office/drawing/2014/main" id="{2E5AD868-2386-4CB4-B210-0441167F4D8E}"/>
              </a:ext>
            </a:extLst>
          </p:cNvPr>
          <p:cNvSpPr>
            <a:spLocks noGrp="1"/>
          </p:cNvSpPr>
          <p:nvPr>
            <p:ph type="pic" sz="quarter" idx="16" hasCustomPrompt="1"/>
          </p:nvPr>
        </p:nvSpPr>
        <p:spPr>
          <a:xfrm>
            <a:off x="9311943" y="1749287"/>
            <a:ext cx="2351879" cy="3359423"/>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7" name="그림 개체 틀 2">
            <a:extLst>
              <a:ext uri="{FF2B5EF4-FFF2-40B4-BE49-F238E27FC236}">
                <a16:creationId xmlns:a16="http://schemas.microsoft.com/office/drawing/2014/main" id="{041EB254-2AAD-4511-9345-C2189BB805B8}"/>
              </a:ext>
            </a:extLst>
          </p:cNvPr>
          <p:cNvSpPr>
            <a:spLocks noGrp="1"/>
          </p:cNvSpPr>
          <p:nvPr>
            <p:ph type="pic" sz="quarter" idx="17" hasCustomPrompt="1"/>
          </p:nvPr>
        </p:nvSpPr>
        <p:spPr>
          <a:xfrm>
            <a:off x="6384022" y="1749287"/>
            <a:ext cx="2351879" cy="3359423"/>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162016069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Image slide layout">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A65C28F1-592D-4143-ABAD-910376B19CFF}"/>
              </a:ext>
            </a:extLst>
          </p:cNvPr>
          <p:cNvSpPr/>
          <p:nvPr userDrawn="1"/>
        </p:nvSpPr>
        <p:spPr>
          <a:xfrm>
            <a:off x="6643991" y="0"/>
            <a:ext cx="369813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Freeform: Shape 83">
            <a:extLst>
              <a:ext uri="{FF2B5EF4-FFF2-40B4-BE49-F238E27FC236}">
                <a16:creationId xmlns:a16="http://schemas.microsoft.com/office/drawing/2014/main" id="{B1443AB3-C111-487B-9FFC-DE21D4A4BB42}"/>
              </a:ext>
            </a:extLst>
          </p:cNvPr>
          <p:cNvSpPr/>
          <p:nvPr/>
        </p:nvSpPr>
        <p:spPr>
          <a:xfrm>
            <a:off x="8161506" y="300226"/>
            <a:ext cx="2400531" cy="1651187"/>
          </a:xfrm>
          <a:custGeom>
            <a:avLst/>
            <a:gdLst>
              <a:gd name="connsiteX0" fmla="*/ 1229776 w 1753617"/>
              <a:gd name="connsiteY0" fmla="*/ 474039 h 1206212"/>
              <a:gd name="connsiteX1" fmla="*/ 1118650 w 1753617"/>
              <a:gd name="connsiteY1" fmla="*/ 1037577 h 1206212"/>
              <a:gd name="connsiteX2" fmla="*/ 1227679 w 1753617"/>
              <a:gd name="connsiteY2" fmla="*/ 1039321 h 1206212"/>
              <a:gd name="connsiteX3" fmla="*/ 1229776 w 1753617"/>
              <a:gd name="connsiteY3" fmla="*/ 474039 h 1206212"/>
              <a:gd name="connsiteX4" fmla="*/ 861560 w 1753617"/>
              <a:gd name="connsiteY4" fmla="*/ 0 h 1206212"/>
              <a:gd name="connsiteX5" fmla="*/ 1192678 w 1753617"/>
              <a:gd name="connsiteY5" fmla="*/ 235268 h 1206212"/>
              <a:gd name="connsiteX6" fmla="*/ 1395270 w 1753617"/>
              <a:gd name="connsiteY6" fmla="*/ 172094 h 1206212"/>
              <a:gd name="connsiteX7" fmla="*/ 1753617 w 1753617"/>
              <a:gd name="connsiteY7" fmla="*/ 530443 h 1206212"/>
              <a:gd name="connsiteX8" fmla="*/ 1395270 w 1753617"/>
              <a:gd name="connsiteY8" fmla="*/ 888790 h 1206212"/>
              <a:gd name="connsiteX9" fmla="*/ 1372396 w 1753617"/>
              <a:gd name="connsiteY9" fmla="*/ 887701 h 1206212"/>
              <a:gd name="connsiteX10" fmla="*/ 1372396 w 1753617"/>
              <a:gd name="connsiteY10" fmla="*/ 1206212 h 1206212"/>
              <a:gd name="connsiteX11" fmla="*/ 1231543 w 1753617"/>
              <a:gd name="connsiteY11" fmla="*/ 1206212 h 1206212"/>
              <a:gd name="connsiteX12" fmla="*/ 1227789 w 1753617"/>
              <a:gd name="connsiteY12" fmla="*/ 1039789 h 1206212"/>
              <a:gd name="connsiteX13" fmla="*/ 1176875 w 1753617"/>
              <a:gd name="connsiteY13" fmla="*/ 1039789 h 1206212"/>
              <a:gd name="connsiteX14" fmla="*/ 1173122 w 1753617"/>
              <a:gd name="connsiteY14" fmla="*/ 1206212 h 1206212"/>
              <a:gd name="connsiteX15" fmla="*/ 973672 w 1753617"/>
              <a:gd name="connsiteY15" fmla="*/ 1206212 h 1206212"/>
              <a:gd name="connsiteX16" fmla="*/ 968149 w 1753617"/>
              <a:gd name="connsiteY16" fmla="*/ 929147 h 1206212"/>
              <a:gd name="connsiteX17" fmla="*/ 968017 w 1753617"/>
              <a:gd name="connsiteY17" fmla="*/ 929147 h 1206212"/>
              <a:gd name="connsiteX18" fmla="*/ 1030077 w 1753617"/>
              <a:gd name="connsiteY18" fmla="*/ 836491 h 1206212"/>
              <a:gd name="connsiteX19" fmla="*/ 1016753 w 1753617"/>
              <a:gd name="connsiteY19" fmla="*/ 510027 h 1206212"/>
              <a:gd name="connsiteX20" fmla="*/ 1006625 w 1753617"/>
              <a:gd name="connsiteY20" fmla="*/ 501207 h 1206212"/>
              <a:gd name="connsiteX21" fmla="*/ 999463 w 1753617"/>
              <a:gd name="connsiteY21" fmla="*/ 503790 h 1206212"/>
              <a:gd name="connsiteX22" fmla="*/ 996664 w 1753617"/>
              <a:gd name="connsiteY22" fmla="*/ 509676 h 1206212"/>
              <a:gd name="connsiteX23" fmla="*/ 996664 w 1753617"/>
              <a:gd name="connsiteY23" fmla="*/ 733486 h 1206212"/>
              <a:gd name="connsiteX24" fmla="*/ 985982 w 1753617"/>
              <a:gd name="connsiteY24" fmla="*/ 742788 h 1206212"/>
              <a:gd name="connsiteX25" fmla="*/ 975300 w 1753617"/>
              <a:gd name="connsiteY25" fmla="*/ 733486 h 1206212"/>
              <a:gd name="connsiteX26" fmla="*/ 975300 w 1753617"/>
              <a:gd name="connsiteY26" fmla="*/ 509660 h 1206212"/>
              <a:gd name="connsiteX27" fmla="*/ 972509 w 1753617"/>
              <a:gd name="connsiteY27" fmla="*/ 503790 h 1206212"/>
              <a:gd name="connsiteX28" fmla="*/ 965347 w 1753617"/>
              <a:gd name="connsiteY28" fmla="*/ 501207 h 1206212"/>
              <a:gd name="connsiteX29" fmla="*/ 958185 w 1753617"/>
              <a:gd name="connsiteY29" fmla="*/ 503790 h 1206212"/>
              <a:gd name="connsiteX30" fmla="*/ 955762 w 1753617"/>
              <a:gd name="connsiteY30" fmla="*/ 508885 h 1206212"/>
              <a:gd name="connsiteX31" fmla="*/ 955762 w 1753617"/>
              <a:gd name="connsiteY31" fmla="*/ 735600 h 1206212"/>
              <a:gd name="connsiteX32" fmla="*/ 945080 w 1753617"/>
              <a:gd name="connsiteY32" fmla="*/ 744903 h 1206212"/>
              <a:gd name="connsiteX33" fmla="*/ 934398 w 1753617"/>
              <a:gd name="connsiteY33" fmla="*/ 735600 h 1206212"/>
              <a:gd name="connsiteX34" fmla="*/ 934398 w 1753617"/>
              <a:gd name="connsiteY34" fmla="*/ 508546 h 1206212"/>
              <a:gd name="connsiteX35" fmla="*/ 932136 w 1753617"/>
              <a:gd name="connsiteY35" fmla="*/ 503790 h 1206212"/>
              <a:gd name="connsiteX36" fmla="*/ 924974 w 1753617"/>
              <a:gd name="connsiteY36" fmla="*/ 501207 h 1206212"/>
              <a:gd name="connsiteX37" fmla="*/ 917812 w 1753617"/>
              <a:gd name="connsiteY37" fmla="*/ 503790 h 1206212"/>
              <a:gd name="connsiteX38" fmla="*/ 914860 w 1753617"/>
              <a:gd name="connsiteY38" fmla="*/ 509998 h 1206212"/>
              <a:gd name="connsiteX39" fmla="*/ 914860 w 1753617"/>
              <a:gd name="connsiteY39" fmla="*/ 735693 h 1206212"/>
              <a:gd name="connsiteX40" fmla="*/ 904178 w 1753617"/>
              <a:gd name="connsiteY40" fmla="*/ 744995 h 1206212"/>
              <a:gd name="connsiteX41" fmla="*/ 893497 w 1753617"/>
              <a:gd name="connsiteY41" fmla="*/ 735693 h 1206212"/>
              <a:gd name="connsiteX42" fmla="*/ 893497 w 1753617"/>
              <a:gd name="connsiteY42" fmla="*/ 509338 h 1206212"/>
              <a:gd name="connsiteX43" fmla="*/ 890858 w 1753617"/>
              <a:gd name="connsiteY43" fmla="*/ 503790 h 1206212"/>
              <a:gd name="connsiteX44" fmla="*/ 883696 w 1753617"/>
              <a:gd name="connsiteY44" fmla="*/ 501207 h 1206212"/>
              <a:gd name="connsiteX45" fmla="*/ 873568 w 1753617"/>
              <a:gd name="connsiteY45" fmla="*/ 510027 h 1206212"/>
              <a:gd name="connsiteX46" fmla="*/ 858045 w 1753617"/>
              <a:gd name="connsiteY46" fmla="*/ 836491 h 1206212"/>
              <a:gd name="connsiteX47" fmla="*/ 920104 w 1753617"/>
              <a:gd name="connsiteY47" fmla="*/ 929147 h 1206212"/>
              <a:gd name="connsiteX48" fmla="*/ 919971 w 1753617"/>
              <a:gd name="connsiteY48" fmla="*/ 929147 h 1206212"/>
              <a:gd name="connsiteX49" fmla="*/ 914449 w 1753617"/>
              <a:gd name="connsiteY49" fmla="*/ 1206212 h 1206212"/>
              <a:gd name="connsiteX50" fmla="*/ 687243 w 1753617"/>
              <a:gd name="connsiteY50" fmla="*/ 1206212 h 1206212"/>
              <a:gd name="connsiteX51" fmla="*/ 680994 w 1753617"/>
              <a:gd name="connsiteY51" fmla="*/ 892690 h 1206212"/>
              <a:gd name="connsiteX52" fmla="*/ 672455 w 1753617"/>
              <a:gd name="connsiteY52" fmla="*/ 892690 h 1206212"/>
              <a:gd name="connsiteX53" fmla="*/ 703265 w 1753617"/>
              <a:gd name="connsiteY53" fmla="*/ 880906 h 1206212"/>
              <a:gd name="connsiteX54" fmla="*/ 779494 w 1753617"/>
              <a:gd name="connsiteY54" fmla="*/ 701153 h 1206212"/>
              <a:gd name="connsiteX55" fmla="*/ 659906 w 1753617"/>
              <a:gd name="connsiteY55" fmla="*/ 495891 h 1206212"/>
              <a:gd name="connsiteX56" fmla="*/ 531113 w 1753617"/>
              <a:gd name="connsiteY56" fmla="*/ 696668 h 1206212"/>
              <a:gd name="connsiteX57" fmla="*/ 611609 w 1753617"/>
              <a:gd name="connsiteY57" fmla="*/ 881068 h 1206212"/>
              <a:gd name="connsiteX58" fmla="*/ 642424 w 1753617"/>
              <a:gd name="connsiteY58" fmla="*/ 892690 h 1206212"/>
              <a:gd name="connsiteX59" fmla="*/ 629610 w 1753617"/>
              <a:gd name="connsiteY59" fmla="*/ 892690 h 1206212"/>
              <a:gd name="connsiteX60" fmla="*/ 623362 w 1753617"/>
              <a:gd name="connsiteY60" fmla="*/ 1206212 h 1206212"/>
              <a:gd name="connsiteX61" fmla="*/ 400827 w 1753617"/>
              <a:gd name="connsiteY61" fmla="*/ 1206212 h 1206212"/>
              <a:gd name="connsiteX62" fmla="*/ 400827 w 1753617"/>
              <a:gd name="connsiteY62" fmla="*/ 886611 h 1206212"/>
              <a:gd name="connsiteX63" fmla="*/ 358348 w 1753617"/>
              <a:gd name="connsiteY63" fmla="*/ 888790 h 1206212"/>
              <a:gd name="connsiteX64" fmla="*/ 0 w 1753617"/>
              <a:gd name="connsiteY64" fmla="*/ 530443 h 1206212"/>
              <a:gd name="connsiteX65" fmla="*/ 358348 w 1753617"/>
              <a:gd name="connsiteY65" fmla="*/ 172094 h 1206212"/>
              <a:gd name="connsiteX66" fmla="*/ 536978 w 1753617"/>
              <a:gd name="connsiteY66" fmla="*/ 220019 h 1206212"/>
              <a:gd name="connsiteX67" fmla="*/ 861560 w 1753617"/>
              <a:gd name="connsiteY67" fmla="*/ 0 h 120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753617" h="1206212">
                <a:moveTo>
                  <a:pt x="1229776" y="474039"/>
                </a:moveTo>
                <a:cubicBezTo>
                  <a:pt x="1143811" y="476947"/>
                  <a:pt x="1106070" y="792156"/>
                  <a:pt x="1118650" y="1037577"/>
                </a:cubicBezTo>
                <a:cubicBezTo>
                  <a:pt x="1151499" y="1041648"/>
                  <a:pt x="1192735" y="1038740"/>
                  <a:pt x="1227679" y="1039321"/>
                </a:cubicBezTo>
                <a:cubicBezTo>
                  <a:pt x="1233271" y="829958"/>
                  <a:pt x="1236766" y="475784"/>
                  <a:pt x="1229776" y="474039"/>
                </a:cubicBezTo>
                <a:close/>
                <a:moveTo>
                  <a:pt x="861560" y="0"/>
                </a:moveTo>
                <a:cubicBezTo>
                  <a:pt x="1015137" y="0"/>
                  <a:pt x="1144753" y="98028"/>
                  <a:pt x="1192678" y="235268"/>
                </a:cubicBezTo>
                <a:cubicBezTo>
                  <a:pt x="1250405" y="194968"/>
                  <a:pt x="1320114" y="172094"/>
                  <a:pt x="1395270" y="172094"/>
                </a:cubicBezTo>
                <a:cubicBezTo>
                  <a:pt x="1593505" y="172094"/>
                  <a:pt x="1753617" y="332207"/>
                  <a:pt x="1753617" y="530443"/>
                </a:cubicBezTo>
                <a:cubicBezTo>
                  <a:pt x="1753617" y="728677"/>
                  <a:pt x="1593505" y="888790"/>
                  <a:pt x="1395270" y="888790"/>
                </a:cubicBezTo>
                <a:cubicBezTo>
                  <a:pt x="1387645" y="888790"/>
                  <a:pt x="1380021" y="887701"/>
                  <a:pt x="1372396" y="887701"/>
                </a:cubicBezTo>
                <a:lnTo>
                  <a:pt x="1372396" y="1206212"/>
                </a:lnTo>
                <a:lnTo>
                  <a:pt x="1231543" y="1206212"/>
                </a:lnTo>
                <a:lnTo>
                  <a:pt x="1227789" y="1039789"/>
                </a:lnTo>
                <a:lnTo>
                  <a:pt x="1176875" y="1039789"/>
                </a:lnTo>
                <a:lnTo>
                  <a:pt x="1173122" y="1206212"/>
                </a:lnTo>
                <a:lnTo>
                  <a:pt x="973672" y="1206212"/>
                </a:lnTo>
                <a:lnTo>
                  <a:pt x="968149" y="929147"/>
                </a:lnTo>
                <a:lnTo>
                  <a:pt x="968017" y="929147"/>
                </a:lnTo>
                <a:cubicBezTo>
                  <a:pt x="988704" y="898262"/>
                  <a:pt x="1030225" y="854754"/>
                  <a:pt x="1030077" y="836491"/>
                </a:cubicBezTo>
                <a:lnTo>
                  <a:pt x="1016753" y="510027"/>
                </a:lnTo>
                <a:cubicBezTo>
                  <a:pt x="1016753" y="505156"/>
                  <a:pt x="1012219" y="501207"/>
                  <a:pt x="1006625" y="501207"/>
                </a:cubicBezTo>
                <a:cubicBezTo>
                  <a:pt x="1003828" y="501207"/>
                  <a:pt x="1001296" y="502194"/>
                  <a:pt x="999463" y="503790"/>
                </a:cubicBezTo>
                <a:lnTo>
                  <a:pt x="996664" y="509676"/>
                </a:lnTo>
                <a:lnTo>
                  <a:pt x="996664" y="733486"/>
                </a:lnTo>
                <a:cubicBezTo>
                  <a:pt x="996664" y="738623"/>
                  <a:pt x="991881" y="742788"/>
                  <a:pt x="985982" y="742788"/>
                </a:cubicBezTo>
                <a:cubicBezTo>
                  <a:pt x="980083" y="742788"/>
                  <a:pt x="975300" y="738623"/>
                  <a:pt x="975300" y="733486"/>
                </a:cubicBezTo>
                <a:cubicBezTo>
                  <a:pt x="975300" y="658877"/>
                  <a:pt x="975300" y="584268"/>
                  <a:pt x="975300" y="509660"/>
                </a:cubicBezTo>
                <a:lnTo>
                  <a:pt x="972509" y="503790"/>
                </a:lnTo>
                <a:cubicBezTo>
                  <a:pt x="970676" y="502194"/>
                  <a:pt x="968144" y="501207"/>
                  <a:pt x="965347" y="501207"/>
                </a:cubicBezTo>
                <a:cubicBezTo>
                  <a:pt x="962550" y="501207"/>
                  <a:pt x="960018" y="502194"/>
                  <a:pt x="958185" y="503790"/>
                </a:cubicBezTo>
                <a:lnTo>
                  <a:pt x="955762" y="508885"/>
                </a:lnTo>
                <a:lnTo>
                  <a:pt x="955762" y="735600"/>
                </a:lnTo>
                <a:cubicBezTo>
                  <a:pt x="955762" y="740738"/>
                  <a:pt x="950979" y="744903"/>
                  <a:pt x="945080" y="744903"/>
                </a:cubicBezTo>
                <a:cubicBezTo>
                  <a:pt x="939180" y="744903"/>
                  <a:pt x="934398" y="740738"/>
                  <a:pt x="934398" y="735600"/>
                </a:cubicBezTo>
                <a:cubicBezTo>
                  <a:pt x="934398" y="659916"/>
                  <a:pt x="934398" y="584231"/>
                  <a:pt x="934398" y="508546"/>
                </a:cubicBezTo>
                <a:lnTo>
                  <a:pt x="932136" y="503790"/>
                </a:lnTo>
                <a:cubicBezTo>
                  <a:pt x="930304" y="502194"/>
                  <a:pt x="927771" y="501207"/>
                  <a:pt x="924974" y="501207"/>
                </a:cubicBezTo>
                <a:cubicBezTo>
                  <a:pt x="922177" y="501207"/>
                  <a:pt x="919645" y="502194"/>
                  <a:pt x="917812" y="503790"/>
                </a:cubicBezTo>
                <a:lnTo>
                  <a:pt x="914860" y="509998"/>
                </a:lnTo>
                <a:lnTo>
                  <a:pt x="914860" y="735693"/>
                </a:lnTo>
                <a:cubicBezTo>
                  <a:pt x="914860" y="740830"/>
                  <a:pt x="910078" y="744995"/>
                  <a:pt x="904178" y="744995"/>
                </a:cubicBezTo>
                <a:cubicBezTo>
                  <a:pt x="898278" y="744995"/>
                  <a:pt x="893497" y="740830"/>
                  <a:pt x="893497" y="735693"/>
                </a:cubicBezTo>
                <a:cubicBezTo>
                  <a:pt x="893497" y="660241"/>
                  <a:pt x="893497" y="584789"/>
                  <a:pt x="893497" y="509338"/>
                </a:cubicBezTo>
                <a:lnTo>
                  <a:pt x="890858" y="503790"/>
                </a:lnTo>
                <a:cubicBezTo>
                  <a:pt x="889025" y="502194"/>
                  <a:pt x="886493" y="501207"/>
                  <a:pt x="883696" y="501207"/>
                </a:cubicBezTo>
                <a:cubicBezTo>
                  <a:pt x="878102" y="501207"/>
                  <a:pt x="873568" y="505156"/>
                  <a:pt x="873568" y="510027"/>
                </a:cubicBezTo>
                <a:lnTo>
                  <a:pt x="858045" y="836491"/>
                </a:lnTo>
                <a:cubicBezTo>
                  <a:pt x="856991" y="853176"/>
                  <a:pt x="899418" y="898262"/>
                  <a:pt x="920104" y="929147"/>
                </a:cubicBezTo>
                <a:lnTo>
                  <a:pt x="919971" y="929147"/>
                </a:lnTo>
                <a:lnTo>
                  <a:pt x="914449" y="1206212"/>
                </a:lnTo>
                <a:lnTo>
                  <a:pt x="687243" y="1206212"/>
                </a:lnTo>
                <a:lnTo>
                  <a:pt x="680994" y="892690"/>
                </a:lnTo>
                <a:lnTo>
                  <a:pt x="672455" y="892690"/>
                </a:lnTo>
                <a:lnTo>
                  <a:pt x="703265" y="880906"/>
                </a:lnTo>
                <a:cubicBezTo>
                  <a:pt x="746777" y="847233"/>
                  <a:pt x="780792" y="770577"/>
                  <a:pt x="779494" y="701153"/>
                </a:cubicBezTo>
                <a:cubicBezTo>
                  <a:pt x="777764" y="608588"/>
                  <a:pt x="735279" y="494515"/>
                  <a:pt x="659906" y="495891"/>
                </a:cubicBezTo>
                <a:cubicBezTo>
                  <a:pt x="584533" y="497267"/>
                  <a:pt x="529384" y="593484"/>
                  <a:pt x="531113" y="696668"/>
                </a:cubicBezTo>
                <a:cubicBezTo>
                  <a:pt x="532411" y="774055"/>
                  <a:pt x="567648" y="848411"/>
                  <a:pt x="611609" y="881068"/>
                </a:cubicBezTo>
                <a:lnTo>
                  <a:pt x="642424" y="892690"/>
                </a:lnTo>
                <a:lnTo>
                  <a:pt x="629610" y="892690"/>
                </a:lnTo>
                <a:lnTo>
                  <a:pt x="623362" y="1206212"/>
                </a:lnTo>
                <a:lnTo>
                  <a:pt x="400827" y="1206212"/>
                </a:lnTo>
                <a:lnTo>
                  <a:pt x="400827" y="886611"/>
                </a:lnTo>
                <a:cubicBezTo>
                  <a:pt x="387756" y="887701"/>
                  <a:pt x="372507" y="888790"/>
                  <a:pt x="358348" y="888790"/>
                </a:cubicBezTo>
                <a:cubicBezTo>
                  <a:pt x="160114" y="888790"/>
                  <a:pt x="0" y="728677"/>
                  <a:pt x="0" y="530443"/>
                </a:cubicBezTo>
                <a:cubicBezTo>
                  <a:pt x="0" y="332207"/>
                  <a:pt x="160114" y="172094"/>
                  <a:pt x="358348" y="172094"/>
                </a:cubicBezTo>
                <a:cubicBezTo>
                  <a:pt x="423701" y="172094"/>
                  <a:pt x="484696" y="189522"/>
                  <a:pt x="536978" y="220019"/>
                </a:cubicBezTo>
                <a:cubicBezTo>
                  <a:pt x="588170" y="91493"/>
                  <a:pt x="714517" y="0"/>
                  <a:pt x="861560" y="0"/>
                </a:cubicBezTo>
                <a:close/>
              </a:path>
            </a:pathLst>
          </a:custGeom>
          <a:noFill/>
          <a:ln w="12700" cap="flat">
            <a:solidFill>
              <a:schemeClr val="bg1"/>
            </a:solidFill>
            <a:prstDash val="solid"/>
            <a:miter/>
          </a:ln>
        </p:spPr>
        <p:txBody>
          <a:bodyPr wrap="square" rtlCol="0" anchor="ctr">
            <a:noAutofit/>
          </a:bodyPr>
          <a:lstStyle/>
          <a:p>
            <a:endParaRPr lang="en-US" dirty="0"/>
          </a:p>
        </p:txBody>
      </p:sp>
      <p:sp>
        <p:nvSpPr>
          <p:cNvPr id="77" name="그림 개체 틀 2">
            <a:extLst>
              <a:ext uri="{FF2B5EF4-FFF2-40B4-BE49-F238E27FC236}">
                <a16:creationId xmlns:a16="http://schemas.microsoft.com/office/drawing/2014/main" id="{3269F874-2185-4FFF-8F71-140FD1A5A0C6}"/>
              </a:ext>
            </a:extLst>
          </p:cNvPr>
          <p:cNvSpPr>
            <a:spLocks noGrp="1"/>
          </p:cNvSpPr>
          <p:nvPr>
            <p:ph type="pic" sz="quarter" idx="14" hasCustomPrompt="1"/>
          </p:nvPr>
        </p:nvSpPr>
        <p:spPr>
          <a:xfrm>
            <a:off x="648128" y="1863585"/>
            <a:ext cx="5995863" cy="3130826"/>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78" name="그림 개체 틀 2">
            <a:extLst>
              <a:ext uri="{FF2B5EF4-FFF2-40B4-BE49-F238E27FC236}">
                <a16:creationId xmlns:a16="http://schemas.microsoft.com/office/drawing/2014/main" id="{7C68091A-0EDD-450A-9532-701CA57CA499}"/>
              </a:ext>
            </a:extLst>
          </p:cNvPr>
          <p:cNvSpPr>
            <a:spLocks noGrp="1"/>
          </p:cNvSpPr>
          <p:nvPr>
            <p:ph type="pic" sz="quarter" idx="15" hasCustomPrompt="1"/>
          </p:nvPr>
        </p:nvSpPr>
        <p:spPr>
          <a:xfrm>
            <a:off x="6643992" y="1863585"/>
            <a:ext cx="1848255" cy="167728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t>
            </a:r>
          </a:p>
        </p:txBody>
      </p:sp>
      <p:sp>
        <p:nvSpPr>
          <p:cNvPr id="79" name="그림 개체 틀 2">
            <a:extLst>
              <a:ext uri="{FF2B5EF4-FFF2-40B4-BE49-F238E27FC236}">
                <a16:creationId xmlns:a16="http://schemas.microsoft.com/office/drawing/2014/main" id="{8D2A51E8-6E77-4B9C-BA4A-73DA739F7C40}"/>
              </a:ext>
            </a:extLst>
          </p:cNvPr>
          <p:cNvSpPr>
            <a:spLocks noGrp="1"/>
          </p:cNvSpPr>
          <p:nvPr>
            <p:ph type="pic" sz="quarter" idx="16" hasCustomPrompt="1"/>
          </p:nvPr>
        </p:nvSpPr>
        <p:spPr>
          <a:xfrm>
            <a:off x="8493868" y="1863585"/>
            <a:ext cx="1848255" cy="167728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t>
            </a:r>
          </a:p>
        </p:txBody>
      </p:sp>
      <p:sp>
        <p:nvSpPr>
          <p:cNvPr id="80" name="그림 개체 틀 2">
            <a:extLst>
              <a:ext uri="{FF2B5EF4-FFF2-40B4-BE49-F238E27FC236}">
                <a16:creationId xmlns:a16="http://schemas.microsoft.com/office/drawing/2014/main" id="{CA10DD2B-76AB-41C7-B0A3-C8147C247B59}"/>
              </a:ext>
            </a:extLst>
          </p:cNvPr>
          <p:cNvSpPr>
            <a:spLocks noGrp="1"/>
          </p:cNvSpPr>
          <p:nvPr>
            <p:ph type="pic" sz="quarter" idx="17" hasCustomPrompt="1"/>
          </p:nvPr>
        </p:nvSpPr>
        <p:spPr>
          <a:xfrm>
            <a:off x="10343745" y="1863585"/>
            <a:ext cx="1848255" cy="1677281"/>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24810138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Image slide layout">
    <p:spTree>
      <p:nvGrpSpPr>
        <p:cNvPr id="1" name=""/>
        <p:cNvGrpSpPr/>
        <p:nvPr/>
      </p:nvGrpSpPr>
      <p:grpSpPr>
        <a:xfrm>
          <a:off x="0" y="0"/>
          <a:ext cx="0" cy="0"/>
          <a:chOff x="0" y="0"/>
          <a:chExt cx="0" cy="0"/>
        </a:xfrm>
      </p:grpSpPr>
      <p:sp>
        <p:nvSpPr>
          <p:cNvPr id="6" name="그림 개체 틀 2">
            <a:extLst>
              <a:ext uri="{FF2B5EF4-FFF2-40B4-BE49-F238E27FC236}">
                <a16:creationId xmlns:a16="http://schemas.microsoft.com/office/drawing/2014/main" id="{ABEE7B6C-5524-4375-B9A4-E13CF7FE665F}"/>
              </a:ext>
            </a:extLst>
          </p:cNvPr>
          <p:cNvSpPr>
            <a:spLocks noGrp="1"/>
          </p:cNvSpPr>
          <p:nvPr>
            <p:ph type="pic" sz="quarter" idx="14" hasCustomPrompt="1"/>
          </p:nvPr>
        </p:nvSpPr>
        <p:spPr>
          <a:xfrm>
            <a:off x="0" y="0"/>
            <a:ext cx="12192000"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20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4160762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Image slide layout">
    <p:bg>
      <p:bgPr>
        <a:solidFill>
          <a:schemeClr val="accent4"/>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DDB49639-FE47-44C5-AD62-716168A4D8D8}"/>
              </a:ext>
            </a:extLst>
          </p:cNvPr>
          <p:cNvSpPr>
            <a:spLocks noGrp="1"/>
          </p:cNvSpPr>
          <p:nvPr>
            <p:ph type="pic" sz="quarter" idx="14" hasCustomPrompt="1"/>
          </p:nvPr>
        </p:nvSpPr>
        <p:spPr>
          <a:xfrm>
            <a:off x="1" y="0"/>
            <a:ext cx="6511687" cy="6858000"/>
          </a:xfrm>
          <a:custGeom>
            <a:avLst/>
            <a:gdLst>
              <a:gd name="connsiteX0" fmla="*/ 0 w 5995863"/>
              <a:gd name="connsiteY0" fmla="*/ 0 h 6858000"/>
              <a:gd name="connsiteX1" fmla="*/ 5995863 w 5995863"/>
              <a:gd name="connsiteY1" fmla="*/ 0 h 6858000"/>
              <a:gd name="connsiteX2" fmla="*/ 5995863 w 5995863"/>
              <a:gd name="connsiteY2" fmla="*/ 6858000 h 6858000"/>
              <a:gd name="connsiteX3" fmla="*/ 0 w 5995863"/>
              <a:gd name="connsiteY3" fmla="*/ 6858000 h 6858000"/>
              <a:gd name="connsiteX4" fmla="*/ 0 w 5995863"/>
              <a:gd name="connsiteY4" fmla="*/ 0 h 6858000"/>
              <a:gd name="connsiteX0" fmla="*/ 0 w 6001966"/>
              <a:gd name="connsiteY0" fmla="*/ 0 h 6858000"/>
              <a:gd name="connsiteX1" fmla="*/ 5995863 w 6001966"/>
              <a:gd name="connsiteY1" fmla="*/ 0 h 6858000"/>
              <a:gd name="connsiteX2" fmla="*/ 6001966 w 6001966"/>
              <a:gd name="connsiteY2" fmla="*/ 3258766 h 6858000"/>
              <a:gd name="connsiteX3" fmla="*/ 5995863 w 6001966"/>
              <a:gd name="connsiteY3" fmla="*/ 6858000 h 6858000"/>
              <a:gd name="connsiteX4" fmla="*/ 0 w 6001966"/>
              <a:gd name="connsiteY4" fmla="*/ 6858000 h 6858000"/>
              <a:gd name="connsiteX5" fmla="*/ 0 w 6001966"/>
              <a:gd name="connsiteY5" fmla="*/ 0 h 6858000"/>
              <a:gd name="connsiteX0" fmla="*/ 0 w 5995869"/>
              <a:gd name="connsiteY0" fmla="*/ 0 h 6858000"/>
              <a:gd name="connsiteX1" fmla="*/ 5995863 w 5995869"/>
              <a:gd name="connsiteY1" fmla="*/ 0 h 6858000"/>
              <a:gd name="connsiteX2" fmla="*/ 5554494 w 5995869"/>
              <a:gd name="connsiteY2" fmla="*/ 3307405 h 6858000"/>
              <a:gd name="connsiteX3" fmla="*/ 5995863 w 5995869"/>
              <a:gd name="connsiteY3" fmla="*/ 6858000 h 6858000"/>
              <a:gd name="connsiteX4" fmla="*/ 0 w 5995869"/>
              <a:gd name="connsiteY4" fmla="*/ 6858000 h 6858000"/>
              <a:gd name="connsiteX5" fmla="*/ 0 w 5995869"/>
              <a:gd name="connsiteY5" fmla="*/ 0 h 6858000"/>
              <a:gd name="connsiteX0" fmla="*/ 0 w 5995869"/>
              <a:gd name="connsiteY0" fmla="*/ 0 h 6858000"/>
              <a:gd name="connsiteX1" fmla="*/ 5995863 w 5995869"/>
              <a:gd name="connsiteY1" fmla="*/ 0 h 6858000"/>
              <a:gd name="connsiteX2" fmla="*/ 5554494 w 5995869"/>
              <a:gd name="connsiteY2" fmla="*/ 3307405 h 6858000"/>
              <a:gd name="connsiteX3" fmla="*/ 5704033 w 5995869"/>
              <a:gd name="connsiteY3" fmla="*/ 6838544 h 6858000"/>
              <a:gd name="connsiteX4" fmla="*/ 0 w 5995869"/>
              <a:gd name="connsiteY4" fmla="*/ 6858000 h 6858000"/>
              <a:gd name="connsiteX5" fmla="*/ 0 w 5995869"/>
              <a:gd name="connsiteY5" fmla="*/ 0 h 6858000"/>
              <a:gd name="connsiteX0" fmla="*/ 0 w 5995869"/>
              <a:gd name="connsiteY0" fmla="*/ 0 h 6858000"/>
              <a:gd name="connsiteX1" fmla="*/ 5995863 w 5995869"/>
              <a:gd name="connsiteY1" fmla="*/ 0 h 6858000"/>
              <a:gd name="connsiteX2" fmla="*/ 5496128 w 5995869"/>
              <a:gd name="connsiteY2" fmla="*/ 3307405 h 6858000"/>
              <a:gd name="connsiteX3" fmla="*/ 5704033 w 5995869"/>
              <a:gd name="connsiteY3" fmla="*/ 6838544 h 6858000"/>
              <a:gd name="connsiteX4" fmla="*/ 0 w 5995869"/>
              <a:gd name="connsiteY4" fmla="*/ 6858000 h 6858000"/>
              <a:gd name="connsiteX5" fmla="*/ 0 w 5995869"/>
              <a:gd name="connsiteY5" fmla="*/ 0 h 6858000"/>
              <a:gd name="connsiteX0" fmla="*/ 0 w 6268240"/>
              <a:gd name="connsiteY0" fmla="*/ 0 h 6858000"/>
              <a:gd name="connsiteX1" fmla="*/ 6268237 w 6268240"/>
              <a:gd name="connsiteY1" fmla="*/ 0 h 6858000"/>
              <a:gd name="connsiteX2" fmla="*/ 5496128 w 6268240"/>
              <a:gd name="connsiteY2" fmla="*/ 3307405 h 6858000"/>
              <a:gd name="connsiteX3" fmla="*/ 5704033 w 6268240"/>
              <a:gd name="connsiteY3" fmla="*/ 6838544 h 6858000"/>
              <a:gd name="connsiteX4" fmla="*/ 0 w 6268240"/>
              <a:gd name="connsiteY4" fmla="*/ 6858000 h 6858000"/>
              <a:gd name="connsiteX5" fmla="*/ 0 w 6268240"/>
              <a:gd name="connsiteY5" fmla="*/ 0 h 6858000"/>
              <a:gd name="connsiteX0" fmla="*/ 0 w 6268240"/>
              <a:gd name="connsiteY0" fmla="*/ 0 h 6858000"/>
              <a:gd name="connsiteX1" fmla="*/ 6268237 w 6268240"/>
              <a:gd name="connsiteY1" fmla="*/ 0 h 6858000"/>
              <a:gd name="connsiteX2" fmla="*/ 5496128 w 6268240"/>
              <a:gd name="connsiteY2" fmla="*/ 3307405 h 6858000"/>
              <a:gd name="connsiteX3" fmla="*/ 5742943 w 6268240"/>
              <a:gd name="connsiteY3" fmla="*/ 6857999 h 6858000"/>
              <a:gd name="connsiteX4" fmla="*/ 0 w 6268240"/>
              <a:gd name="connsiteY4" fmla="*/ 6858000 h 6858000"/>
              <a:gd name="connsiteX5" fmla="*/ 0 w 6268240"/>
              <a:gd name="connsiteY5" fmla="*/ 0 h 6858000"/>
              <a:gd name="connsiteX0" fmla="*/ 0 w 6268240"/>
              <a:gd name="connsiteY0" fmla="*/ 0 h 6858000"/>
              <a:gd name="connsiteX1" fmla="*/ 6268237 w 6268240"/>
              <a:gd name="connsiteY1" fmla="*/ 0 h 6858000"/>
              <a:gd name="connsiteX2" fmla="*/ 5496128 w 6268240"/>
              <a:gd name="connsiteY2" fmla="*/ 3307405 h 6858000"/>
              <a:gd name="connsiteX3" fmla="*/ 5742943 w 6268240"/>
              <a:gd name="connsiteY3" fmla="*/ 6857999 h 6858000"/>
              <a:gd name="connsiteX4" fmla="*/ 0 w 6268240"/>
              <a:gd name="connsiteY4" fmla="*/ 6858000 h 6858000"/>
              <a:gd name="connsiteX5" fmla="*/ 0 w 6268240"/>
              <a:gd name="connsiteY5" fmla="*/ 0 h 6858000"/>
              <a:gd name="connsiteX0" fmla="*/ 0 w 6268239"/>
              <a:gd name="connsiteY0" fmla="*/ 0 h 6858000"/>
              <a:gd name="connsiteX1" fmla="*/ 6268237 w 6268239"/>
              <a:gd name="connsiteY1" fmla="*/ 0 h 6858000"/>
              <a:gd name="connsiteX2" fmla="*/ 5223754 w 6268239"/>
              <a:gd name="connsiteY2" fmla="*/ 4270443 h 6858000"/>
              <a:gd name="connsiteX3" fmla="*/ 5742943 w 6268239"/>
              <a:gd name="connsiteY3" fmla="*/ 6857999 h 6858000"/>
              <a:gd name="connsiteX4" fmla="*/ 0 w 6268239"/>
              <a:gd name="connsiteY4" fmla="*/ 6858000 h 6858000"/>
              <a:gd name="connsiteX5" fmla="*/ 0 w 6268239"/>
              <a:gd name="connsiteY5" fmla="*/ 0 h 6858000"/>
              <a:gd name="connsiteX0" fmla="*/ 0 w 6268239"/>
              <a:gd name="connsiteY0" fmla="*/ 0 h 6858000"/>
              <a:gd name="connsiteX1" fmla="*/ 6268237 w 6268239"/>
              <a:gd name="connsiteY1" fmla="*/ 0 h 6858000"/>
              <a:gd name="connsiteX2" fmla="*/ 5223754 w 6268239"/>
              <a:gd name="connsiteY2" fmla="*/ 4270443 h 6858000"/>
              <a:gd name="connsiteX3" fmla="*/ 5742943 w 6268239"/>
              <a:gd name="connsiteY3" fmla="*/ 6857999 h 6858000"/>
              <a:gd name="connsiteX4" fmla="*/ 0 w 6268239"/>
              <a:gd name="connsiteY4" fmla="*/ 6858000 h 6858000"/>
              <a:gd name="connsiteX5" fmla="*/ 0 w 6268239"/>
              <a:gd name="connsiteY5" fmla="*/ 0 h 6858000"/>
              <a:gd name="connsiteX0" fmla="*/ 0 w 6511430"/>
              <a:gd name="connsiteY0" fmla="*/ 0 h 6858000"/>
              <a:gd name="connsiteX1" fmla="*/ 6511428 w 6511430"/>
              <a:gd name="connsiteY1" fmla="*/ 9727 h 6858000"/>
              <a:gd name="connsiteX2" fmla="*/ 5223754 w 6511430"/>
              <a:gd name="connsiteY2" fmla="*/ 4270443 h 6858000"/>
              <a:gd name="connsiteX3" fmla="*/ 5742943 w 6511430"/>
              <a:gd name="connsiteY3" fmla="*/ 6857999 h 6858000"/>
              <a:gd name="connsiteX4" fmla="*/ 0 w 6511430"/>
              <a:gd name="connsiteY4" fmla="*/ 6858000 h 6858000"/>
              <a:gd name="connsiteX5" fmla="*/ 0 w 6511430"/>
              <a:gd name="connsiteY5" fmla="*/ 0 h 6858000"/>
              <a:gd name="connsiteX0" fmla="*/ 0 w 6511689"/>
              <a:gd name="connsiteY0" fmla="*/ 0 h 6858000"/>
              <a:gd name="connsiteX1" fmla="*/ 6511428 w 6511689"/>
              <a:gd name="connsiteY1" fmla="*/ 9727 h 6858000"/>
              <a:gd name="connsiteX2" fmla="*/ 5223754 w 6511689"/>
              <a:gd name="connsiteY2" fmla="*/ 4270443 h 6858000"/>
              <a:gd name="connsiteX3" fmla="*/ 5742943 w 6511689"/>
              <a:gd name="connsiteY3" fmla="*/ 6857999 h 6858000"/>
              <a:gd name="connsiteX4" fmla="*/ 0 w 6511689"/>
              <a:gd name="connsiteY4" fmla="*/ 6858000 h 6858000"/>
              <a:gd name="connsiteX5" fmla="*/ 0 w 6511689"/>
              <a:gd name="connsiteY5" fmla="*/ 0 h 6858000"/>
              <a:gd name="connsiteX0" fmla="*/ 0 w 6511673"/>
              <a:gd name="connsiteY0" fmla="*/ 0 h 6858000"/>
              <a:gd name="connsiteX1" fmla="*/ 6511428 w 6511673"/>
              <a:gd name="connsiteY1" fmla="*/ 9727 h 6858000"/>
              <a:gd name="connsiteX2" fmla="*/ 5136205 w 6511673"/>
              <a:gd name="connsiteY2" fmla="*/ 4659549 h 6858000"/>
              <a:gd name="connsiteX3" fmla="*/ 5742943 w 6511673"/>
              <a:gd name="connsiteY3" fmla="*/ 6857999 h 6858000"/>
              <a:gd name="connsiteX4" fmla="*/ 0 w 6511673"/>
              <a:gd name="connsiteY4" fmla="*/ 6858000 h 6858000"/>
              <a:gd name="connsiteX5" fmla="*/ 0 w 6511673"/>
              <a:gd name="connsiteY5" fmla="*/ 0 h 6858000"/>
              <a:gd name="connsiteX0" fmla="*/ 0 w 6511660"/>
              <a:gd name="connsiteY0" fmla="*/ 0 h 6858000"/>
              <a:gd name="connsiteX1" fmla="*/ 6511428 w 6511660"/>
              <a:gd name="connsiteY1" fmla="*/ 9727 h 6858000"/>
              <a:gd name="connsiteX2" fmla="*/ 5058384 w 6511660"/>
              <a:gd name="connsiteY2" fmla="*/ 4737370 h 6858000"/>
              <a:gd name="connsiteX3" fmla="*/ 5742943 w 6511660"/>
              <a:gd name="connsiteY3" fmla="*/ 6857999 h 6858000"/>
              <a:gd name="connsiteX4" fmla="*/ 0 w 6511660"/>
              <a:gd name="connsiteY4" fmla="*/ 6858000 h 6858000"/>
              <a:gd name="connsiteX5" fmla="*/ 0 w 6511660"/>
              <a:gd name="connsiteY5" fmla="*/ 0 h 6858000"/>
              <a:gd name="connsiteX0" fmla="*/ 0 w 6511654"/>
              <a:gd name="connsiteY0" fmla="*/ 0 h 6858000"/>
              <a:gd name="connsiteX1" fmla="*/ 6511428 w 6511654"/>
              <a:gd name="connsiteY1" fmla="*/ 9727 h 6858000"/>
              <a:gd name="connsiteX2" fmla="*/ 5019473 w 6511654"/>
              <a:gd name="connsiteY2" fmla="*/ 4679004 h 6858000"/>
              <a:gd name="connsiteX3" fmla="*/ 5742943 w 6511654"/>
              <a:gd name="connsiteY3" fmla="*/ 6857999 h 6858000"/>
              <a:gd name="connsiteX4" fmla="*/ 0 w 6511654"/>
              <a:gd name="connsiteY4" fmla="*/ 6858000 h 6858000"/>
              <a:gd name="connsiteX5" fmla="*/ 0 w 6511654"/>
              <a:gd name="connsiteY5" fmla="*/ 0 h 6858000"/>
              <a:gd name="connsiteX0" fmla="*/ 0 w 6511695"/>
              <a:gd name="connsiteY0" fmla="*/ 0 h 6858000"/>
              <a:gd name="connsiteX1" fmla="*/ 6511428 w 6511695"/>
              <a:gd name="connsiteY1" fmla="*/ 9727 h 6858000"/>
              <a:gd name="connsiteX2" fmla="*/ 5252937 w 6511695"/>
              <a:gd name="connsiteY2" fmla="*/ 4766553 h 6858000"/>
              <a:gd name="connsiteX3" fmla="*/ 5742943 w 6511695"/>
              <a:gd name="connsiteY3" fmla="*/ 6857999 h 6858000"/>
              <a:gd name="connsiteX4" fmla="*/ 0 w 6511695"/>
              <a:gd name="connsiteY4" fmla="*/ 6858000 h 6858000"/>
              <a:gd name="connsiteX5" fmla="*/ 0 w 6511695"/>
              <a:gd name="connsiteY5" fmla="*/ 0 h 6858000"/>
              <a:gd name="connsiteX0" fmla="*/ 0 w 6511695"/>
              <a:gd name="connsiteY0" fmla="*/ 0 h 6858000"/>
              <a:gd name="connsiteX1" fmla="*/ 6511428 w 6511695"/>
              <a:gd name="connsiteY1" fmla="*/ 9727 h 6858000"/>
              <a:gd name="connsiteX2" fmla="*/ 5252937 w 6511695"/>
              <a:gd name="connsiteY2" fmla="*/ 4766553 h 6858000"/>
              <a:gd name="connsiteX3" fmla="*/ 5742943 w 6511695"/>
              <a:gd name="connsiteY3" fmla="*/ 6857999 h 6858000"/>
              <a:gd name="connsiteX4" fmla="*/ 0 w 6511695"/>
              <a:gd name="connsiteY4" fmla="*/ 6858000 h 6858000"/>
              <a:gd name="connsiteX5" fmla="*/ 0 w 6511695"/>
              <a:gd name="connsiteY5" fmla="*/ 0 h 6858000"/>
              <a:gd name="connsiteX0" fmla="*/ 0 w 6511687"/>
              <a:gd name="connsiteY0" fmla="*/ 0 h 6858000"/>
              <a:gd name="connsiteX1" fmla="*/ 6511428 w 6511687"/>
              <a:gd name="connsiteY1" fmla="*/ 9727 h 6858000"/>
              <a:gd name="connsiteX2" fmla="*/ 5214027 w 6511687"/>
              <a:gd name="connsiteY2" fmla="*/ 4824918 h 6858000"/>
              <a:gd name="connsiteX3" fmla="*/ 5742943 w 6511687"/>
              <a:gd name="connsiteY3" fmla="*/ 6857999 h 6858000"/>
              <a:gd name="connsiteX4" fmla="*/ 0 w 6511687"/>
              <a:gd name="connsiteY4" fmla="*/ 6858000 h 6858000"/>
              <a:gd name="connsiteX5" fmla="*/ 0 w 6511687"/>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1687" h="6858000">
                <a:moveTo>
                  <a:pt x="0" y="0"/>
                </a:moveTo>
                <a:lnTo>
                  <a:pt x="6511428" y="9727"/>
                </a:lnTo>
                <a:cubicBezTo>
                  <a:pt x="6532917" y="1913105"/>
                  <a:pt x="5211993" y="3738663"/>
                  <a:pt x="5214027" y="4824918"/>
                </a:cubicBezTo>
                <a:cubicBezTo>
                  <a:pt x="5211993" y="6024663"/>
                  <a:pt x="5628245" y="6310007"/>
                  <a:pt x="5742943" y="6857999"/>
                </a:cubicBezTo>
                <a:lnTo>
                  <a:pt x="0" y="685800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12646480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Image slide layout">
    <p:bg>
      <p:bgPr>
        <a:solidFill>
          <a:schemeClr val="accent4"/>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EB44741A-8D85-490B-9595-AA9342040106}"/>
              </a:ext>
            </a:extLst>
          </p:cNvPr>
          <p:cNvSpPr>
            <a:spLocks noGrp="1"/>
          </p:cNvSpPr>
          <p:nvPr>
            <p:ph type="pic" sz="quarter" idx="14" hasCustomPrompt="1"/>
          </p:nvPr>
        </p:nvSpPr>
        <p:spPr>
          <a:xfrm>
            <a:off x="4494179" y="572240"/>
            <a:ext cx="7062280" cy="3931666"/>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5728968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8C9F7F68-1DA1-4F54-839C-41B76A23E0E7}"/>
              </a:ext>
            </a:extLst>
          </p:cNvPr>
          <p:cNvSpPr>
            <a:spLocks noGrp="1"/>
          </p:cNvSpPr>
          <p:nvPr>
            <p:ph type="pic" sz="quarter" idx="14" hasCustomPrompt="1"/>
          </p:nvPr>
        </p:nvSpPr>
        <p:spPr>
          <a:xfrm>
            <a:off x="0" y="-1"/>
            <a:ext cx="7072009" cy="6858001"/>
          </a:xfrm>
          <a:custGeom>
            <a:avLst/>
            <a:gdLst>
              <a:gd name="connsiteX0" fmla="*/ 0 w 7072009"/>
              <a:gd name="connsiteY0" fmla="*/ 0 h 6858001"/>
              <a:gd name="connsiteX1" fmla="*/ 7072009 w 7072009"/>
              <a:gd name="connsiteY1" fmla="*/ 0 h 6858001"/>
              <a:gd name="connsiteX2" fmla="*/ 7072009 w 7072009"/>
              <a:gd name="connsiteY2" fmla="*/ 6858001 h 6858001"/>
              <a:gd name="connsiteX3" fmla="*/ 0 w 7072009"/>
              <a:gd name="connsiteY3" fmla="*/ 6858001 h 6858001"/>
              <a:gd name="connsiteX4" fmla="*/ 0 w 7072009"/>
              <a:gd name="connsiteY4" fmla="*/ 0 h 6858001"/>
              <a:gd name="connsiteX0" fmla="*/ 0 w 7072009"/>
              <a:gd name="connsiteY0" fmla="*/ 9728 h 6867729"/>
              <a:gd name="connsiteX1" fmla="*/ 5184843 w 7072009"/>
              <a:gd name="connsiteY1" fmla="*/ 0 h 6867729"/>
              <a:gd name="connsiteX2" fmla="*/ 7072009 w 7072009"/>
              <a:gd name="connsiteY2" fmla="*/ 6867729 h 6867729"/>
              <a:gd name="connsiteX3" fmla="*/ 0 w 7072009"/>
              <a:gd name="connsiteY3" fmla="*/ 6867729 h 6867729"/>
              <a:gd name="connsiteX4" fmla="*/ 0 w 7072009"/>
              <a:gd name="connsiteY4" fmla="*/ 9728 h 6867729"/>
              <a:gd name="connsiteX0" fmla="*/ 0 w 7072009"/>
              <a:gd name="connsiteY0" fmla="*/ 0 h 6858001"/>
              <a:gd name="connsiteX1" fmla="*/ 4765743 w 7072009"/>
              <a:gd name="connsiteY1" fmla="*/ 2972 h 6858001"/>
              <a:gd name="connsiteX2" fmla="*/ 7072009 w 7072009"/>
              <a:gd name="connsiteY2" fmla="*/ 6858001 h 6858001"/>
              <a:gd name="connsiteX3" fmla="*/ 0 w 7072009"/>
              <a:gd name="connsiteY3" fmla="*/ 6858001 h 6858001"/>
              <a:gd name="connsiteX4" fmla="*/ 0 w 7072009"/>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2009" h="6858001">
                <a:moveTo>
                  <a:pt x="0" y="0"/>
                </a:moveTo>
                <a:lnTo>
                  <a:pt x="4765743" y="2972"/>
                </a:lnTo>
                <a:lnTo>
                  <a:pt x="7072009" y="6858001"/>
                </a:lnTo>
                <a:lnTo>
                  <a:pt x="0" y="6858001"/>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600" dirty="0">
                <a:solidFill>
                  <a:schemeClr val="tx1">
                    <a:lumMod val="75000"/>
                    <a:lumOff val="25000"/>
                  </a:schemeClr>
                </a:solidFill>
              </a:defRPr>
            </a:lvl1pPr>
          </a:lstStyle>
          <a:p>
            <a:pPr marL="0" lvl="0" algn="ctr"/>
            <a:r>
              <a:rPr lang="en-US" altLang="ko-KR" dirty="0"/>
              <a:t>Place Your Picture Here </a:t>
            </a:r>
          </a:p>
          <a:p>
            <a:pPr marL="0" lvl="0" algn="ctr"/>
            <a:r>
              <a:rPr lang="en-US" altLang="ko-KR" dirty="0"/>
              <a:t>and send to back</a:t>
            </a:r>
            <a:endParaRPr lang="ko-KR" altLang="en-US" dirty="0"/>
          </a:p>
        </p:txBody>
      </p:sp>
      <p:sp>
        <p:nvSpPr>
          <p:cNvPr id="17" name="Isosceles Triangle 16">
            <a:extLst>
              <a:ext uri="{FF2B5EF4-FFF2-40B4-BE49-F238E27FC236}">
                <a16:creationId xmlns:a16="http://schemas.microsoft.com/office/drawing/2014/main" id="{5010CCB9-3670-4C2D-9EC7-C9D3D8F528CE}"/>
              </a:ext>
            </a:extLst>
          </p:cNvPr>
          <p:cNvSpPr/>
          <p:nvPr userDrawn="1"/>
        </p:nvSpPr>
        <p:spPr>
          <a:xfrm rot="10800000">
            <a:off x="4800600" y="-1"/>
            <a:ext cx="2271409" cy="345965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ACBC97F3-F151-469D-A795-AACB9DF3EA72}"/>
              </a:ext>
            </a:extLst>
          </p:cNvPr>
          <p:cNvSpPr/>
          <p:nvPr userDrawn="1"/>
        </p:nvSpPr>
        <p:spPr>
          <a:xfrm>
            <a:off x="5410200" y="4272337"/>
            <a:ext cx="1689100" cy="2585663"/>
          </a:xfrm>
          <a:prstGeom prst="triangle">
            <a:avLst>
              <a:gd name="adj" fmla="val 4774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DF21F04C-8749-4345-B067-28A2B57305AF}"/>
              </a:ext>
            </a:extLst>
          </p:cNvPr>
          <p:cNvSpPr txBox="1"/>
          <p:nvPr userDrawn="1"/>
        </p:nvSpPr>
        <p:spPr>
          <a:xfrm>
            <a:off x="7508534" y="1438447"/>
            <a:ext cx="4150479" cy="769441"/>
          </a:xfrm>
          <a:prstGeom prst="rect">
            <a:avLst/>
          </a:prstGeom>
          <a:noFill/>
        </p:spPr>
        <p:txBody>
          <a:bodyPr wrap="square" rtlCol="0" anchor="ctr">
            <a:spAutoFit/>
          </a:bodyPr>
          <a:lstStyle/>
          <a:p>
            <a:pPr algn="dist"/>
            <a:r>
              <a:rPr lang="en-US" altLang="ko-KR" sz="4400" b="1" dirty="0">
                <a:solidFill>
                  <a:schemeClr val="tx1"/>
                </a:solidFill>
                <a:cs typeface="Arial" pitchFamily="34" charset="0"/>
              </a:rPr>
              <a:t>AWESOME</a:t>
            </a:r>
          </a:p>
        </p:txBody>
      </p:sp>
      <p:sp>
        <p:nvSpPr>
          <p:cNvPr id="20" name="TextBox 19">
            <a:extLst>
              <a:ext uri="{FF2B5EF4-FFF2-40B4-BE49-F238E27FC236}">
                <a16:creationId xmlns:a16="http://schemas.microsoft.com/office/drawing/2014/main" id="{B5A6CE06-A3BC-4ED0-9FDA-9BA09468A058}"/>
              </a:ext>
            </a:extLst>
          </p:cNvPr>
          <p:cNvSpPr txBox="1"/>
          <p:nvPr userDrawn="1"/>
        </p:nvSpPr>
        <p:spPr>
          <a:xfrm>
            <a:off x="7508534" y="2314209"/>
            <a:ext cx="4150479" cy="584775"/>
          </a:xfrm>
          <a:prstGeom prst="rect">
            <a:avLst/>
          </a:prstGeom>
          <a:noFill/>
        </p:spPr>
        <p:txBody>
          <a:bodyPr wrap="square" rtlCol="0" anchor="ctr">
            <a:spAutoFit/>
          </a:bodyPr>
          <a:lstStyle/>
          <a:p>
            <a:pPr algn="dist"/>
            <a:r>
              <a:rPr lang="en-GB" altLang="ko-KR" sz="3200" b="1" dirty="0">
                <a:solidFill>
                  <a:schemeClr val="tx1"/>
                </a:solidFill>
                <a:cs typeface="Arial" pitchFamily="34" charset="0"/>
              </a:rPr>
              <a:t>PRESENTATION</a:t>
            </a:r>
            <a:endParaRPr lang="ko-KR" altLang="en-US" sz="3200" b="1" dirty="0">
              <a:solidFill>
                <a:schemeClr val="tx1"/>
              </a:solidFill>
              <a:cs typeface="Arial" pitchFamily="34" charset="0"/>
            </a:endParaRPr>
          </a:p>
        </p:txBody>
      </p:sp>
      <p:sp>
        <p:nvSpPr>
          <p:cNvPr id="21" name="Rectangle 20">
            <a:extLst>
              <a:ext uri="{FF2B5EF4-FFF2-40B4-BE49-F238E27FC236}">
                <a16:creationId xmlns:a16="http://schemas.microsoft.com/office/drawing/2014/main" id="{8B68540F-DEB9-4AB3-B9C6-83B3460B5408}"/>
              </a:ext>
            </a:extLst>
          </p:cNvPr>
          <p:cNvSpPr/>
          <p:nvPr userDrawn="1"/>
        </p:nvSpPr>
        <p:spPr>
          <a:xfrm>
            <a:off x="7533934" y="2205976"/>
            <a:ext cx="402336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F4ED34CC-3A85-48CC-9994-AF9BC61F30A9}"/>
              </a:ext>
            </a:extLst>
          </p:cNvPr>
          <p:cNvGrpSpPr/>
          <p:nvPr userDrawn="1"/>
        </p:nvGrpSpPr>
        <p:grpSpPr>
          <a:xfrm>
            <a:off x="8846665" y="482665"/>
            <a:ext cx="1389536" cy="955782"/>
            <a:chOff x="5327019" y="1709568"/>
            <a:chExt cx="2893768" cy="1990456"/>
          </a:xfrm>
        </p:grpSpPr>
        <p:sp>
          <p:nvSpPr>
            <p:cNvPr id="23" name="Freeform: Shape 22">
              <a:extLst>
                <a:ext uri="{FF2B5EF4-FFF2-40B4-BE49-F238E27FC236}">
                  <a16:creationId xmlns:a16="http://schemas.microsoft.com/office/drawing/2014/main" id="{7E083B62-F975-4538-BE7D-1581FF8255B6}"/>
                </a:ext>
              </a:extLst>
            </p:cNvPr>
            <p:cNvSpPr/>
            <p:nvPr/>
          </p:nvSpPr>
          <p:spPr>
            <a:xfrm>
              <a:off x="5327019" y="1709568"/>
              <a:ext cx="2893768" cy="1990456"/>
            </a:xfrm>
            <a:custGeom>
              <a:avLst/>
              <a:gdLst>
                <a:gd name="connsiteX0" fmla="*/ 1421722 w 2893768"/>
                <a:gd name="connsiteY0" fmla="*/ 0 h 1990456"/>
                <a:gd name="connsiteX1" fmla="*/ 1968123 w 2893768"/>
                <a:gd name="connsiteY1" fmla="*/ 388232 h 1990456"/>
                <a:gd name="connsiteX2" fmla="*/ 2302434 w 2893768"/>
                <a:gd name="connsiteY2" fmla="*/ 283985 h 1990456"/>
                <a:gd name="connsiteX3" fmla="*/ 2893768 w 2893768"/>
                <a:gd name="connsiteY3" fmla="*/ 875321 h 1990456"/>
                <a:gd name="connsiteX4" fmla="*/ 2302434 w 2893768"/>
                <a:gd name="connsiteY4" fmla="*/ 1466655 h 1990456"/>
                <a:gd name="connsiteX5" fmla="*/ 2264688 w 2893768"/>
                <a:gd name="connsiteY5" fmla="*/ 1464859 h 1990456"/>
                <a:gd name="connsiteX6" fmla="*/ 2264688 w 2893768"/>
                <a:gd name="connsiteY6" fmla="*/ 1990456 h 1990456"/>
                <a:gd name="connsiteX7" fmla="*/ 661433 w 2893768"/>
                <a:gd name="connsiteY7" fmla="*/ 1990456 h 1990456"/>
                <a:gd name="connsiteX8" fmla="*/ 661433 w 2893768"/>
                <a:gd name="connsiteY8" fmla="*/ 1463060 h 1990456"/>
                <a:gd name="connsiteX9" fmla="*/ 591336 w 2893768"/>
                <a:gd name="connsiteY9" fmla="*/ 1466655 h 1990456"/>
                <a:gd name="connsiteX10" fmla="*/ 0 w 2893768"/>
                <a:gd name="connsiteY10" fmla="*/ 875321 h 1990456"/>
                <a:gd name="connsiteX11" fmla="*/ 591336 w 2893768"/>
                <a:gd name="connsiteY11" fmla="*/ 283985 h 1990456"/>
                <a:gd name="connsiteX12" fmla="*/ 886105 w 2893768"/>
                <a:gd name="connsiteY12" fmla="*/ 363069 h 1990456"/>
                <a:gd name="connsiteX13" fmla="*/ 1421722 w 2893768"/>
                <a:gd name="connsiteY13" fmla="*/ 0 h 199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93768" h="1990456">
                  <a:moveTo>
                    <a:pt x="1421722" y="0"/>
                  </a:moveTo>
                  <a:cubicBezTo>
                    <a:pt x="1675150" y="0"/>
                    <a:pt x="1889039" y="161763"/>
                    <a:pt x="1968123" y="388232"/>
                  </a:cubicBezTo>
                  <a:cubicBezTo>
                    <a:pt x="2063383" y="321731"/>
                    <a:pt x="2178414" y="283985"/>
                    <a:pt x="2302434" y="283985"/>
                  </a:cubicBezTo>
                  <a:cubicBezTo>
                    <a:pt x="2629555" y="283985"/>
                    <a:pt x="2893768" y="548199"/>
                    <a:pt x="2893768" y="875321"/>
                  </a:cubicBezTo>
                  <a:cubicBezTo>
                    <a:pt x="2893768" y="1202442"/>
                    <a:pt x="2629555" y="1466655"/>
                    <a:pt x="2302434" y="1466655"/>
                  </a:cubicBezTo>
                  <a:cubicBezTo>
                    <a:pt x="2289851" y="1466655"/>
                    <a:pt x="2277271" y="1464859"/>
                    <a:pt x="2264688" y="1464859"/>
                  </a:cubicBezTo>
                  <a:lnTo>
                    <a:pt x="2264688" y="1990456"/>
                  </a:lnTo>
                  <a:lnTo>
                    <a:pt x="661433" y="1990456"/>
                  </a:lnTo>
                  <a:lnTo>
                    <a:pt x="661433" y="1463060"/>
                  </a:lnTo>
                  <a:cubicBezTo>
                    <a:pt x="639864" y="1464859"/>
                    <a:pt x="614701" y="1466655"/>
                    <a:pt x="591336" y="1466655"/>
                  </a:cubicBezTo>
                  <a:cubicBezTo>
                    <a:pt x="264215" y="1466655"/>
                    <a:pt x="0" y="1202442"/>
                    <a:pt x="0" y="875321"/>
                  </a:cubicBezTo>
                  <a:cubicBezTo>
                    <a:pt x="0" y="548199"/>
                    <a:pt x="264215" y="283985"/>
                    <a:pt x="591336" y="283985"/>
                  </a:cubicBezTo>
                  <a:cubicBezTo>
                    <a:pt x="699179" y="283985"/>
                    <a:pt x="799831" y="312743"/>
                    <a:pt x="886105" y="363069"/>
                  </a:cubicBezTo>
                  <a:cubicBezTo>
                    <a:pt x="970581" y="150979"/>
                    <a:pt x="1179076" y="0"/>
                    <a:pt x="1421722" y="0"/>
                  </a:cubicBezTo>
                  <a:close/>
                </a:path>
              </a:pathLst>
            </a:custGeom>
            <a:solidFill>
              <a:schemeClr val="accent2"/>
            </a:solidFill>
            <a:ln w="9525" cap="flat">
              <a:noFill/>
              <a:prstDash val="solid"/>
              <a:miter/>
            </a:ln>
          </p:spPr>
          <p:txBody>
            <a:bodyPr wrap="square" rtlCol="0" anchor="ctr">
              <a:noAutofit/>
            </a:bodyPr>
            <a:lstStyle/>
            <a:p>
              <a:endParaRPr lang="en-US" dirty="0"/>
            </a:p>
          </p:txBody>
        </p:sp>
        <p:sp>
          <p:nvSpPr>
            <p:cNvPr id="24" name="Freeform: Shape 23">
              <a:extLst>
                <a:ext uri="{FF2B5EF4-FFF2-40B4-BE49-F238E27FC236}">
                  <a16:creationId xmlns:a16="http://schemas.microsoft.com/office/drawing/2014/main" id="{6B647461-5653-432B-A29A-191CFD00AA60}"/>
                </a:ext>
              </a:extLst>
            </p:cNvPr>
            <p:cNvSpPr/>
            <p:nvPr/>
          </p:nvSpPr>
          <p:spPr>
            <a:xfrm>
              <a:off x="6203382" y="2491814"/>
              <a:ext cx="1159400" cy="1208210"/>
            </a:xfrm>
            <a:custGeom>
              <a:avLst/>
              <a:gdLst>
                <a:gd name="connsiteX0" fmla="*/ 1065682 w 1159400"/>
                <a:gd name="connsiteY0" fmla="*/ 933584 h 1208210"/>
                <a:gd name="connsiteX1" fmla="*/ 1149699 w 1159400"/>
                <a:gd name="connsiteY1" fmla="*/ 933584 h 1208210"/>
                <a:gd name="connsiteX2" fmla="*/ 1155893 w 1159400"/>
                <a:gd name="connsiteY2" fmla="*/ 1208210 h 1208210"/>
                <a:gd name="connsiteX3" fmla="*/ 1059488 w 1159400"/>
                <a:gd name="connsiteY3" fmla="*/ 1208210 h 1208210"/>
                <a:gd name="connsiteX4" fmla="*/ 581886 w 1159400"/>
                <a:gd name="connsiteY4" fmla="*/ 44831 h 1208210"/>
                <a:gd name="connsiteX5" fmla="*/ 593705 w 1159400"/>
                <a:gd name="connsiteY5" fmla="*/ 49094 h 1208210"/>
                <a:gd name="connsiteX6" fmla="*/ 598059 w 1159400"/>
                <a:gd name="connsiteY6" fmla="*/ 58250 h 1208210"/>
                <a:gd name="connsiteX7" fmla="*/ 598059 w 1159400"/>
                <a:gd name="connsiteY7" fmla="*/ 431773 h 1208210"/>
                <a:gd name="connsiteX8" fmla="*/ 615686 w 1159400"/>
                <a:gd name="connsiteY8" fmla="*/ 447124 h 1208210"/>
                <a:gd name="connsiteX9" fmla="*/ 633313 w 1159400"/>
                <a:gd name="connsiteY9" fmla="*/ 431773 h 1208210"/>
                <a:gd name="connsiteX10" fmla="*/ 633313 w 1159400"/>
                <a:gd name="connsiteY10" fmla="*/ 59339 h 1208210"/>
                <a:gd name="connsiteX11" fmla="*/ 638184 w 1159400"/>
                <a:gd name="connsiteY11" fmla="*/ 49094 h 1208210"/>
                <a:gd name="connsiteX12" fmla="*/ 650003 w 1159400"/>
                <a:gd name="connsiteY12" fmla="*/ 44831 h 1208210"/>
                <a:gd name="connsiteX13" fmla="*/ 661821 w 1159400"/>
                <a:gd name="connsiteY13" fmla="*/ 49094 h 1208210"/>
                <a:gd name="connsiteX14" fmla="*/ 665554 w 1159400"/>
                <a:gd name="connsiteY14" fmla="*/ 56943 h 1208210"/>
                <a:gd name="connsiteX15" fmla="*/ 665553 w 1159400"/>
                <a:gd name="connsiteY15" fmla="*/ 431620 h 1208210"/>
                <a:gd name="connsiteX16" fmla="*/ 683180 w 1159400"/>
                <a:gd name="connsiteY16" fmla="*/ 446972 h 1208210"/>
                <a:gd name="connsiteX17" fmla="*/ 700807 w 1159400"/>
                <a:gd name="connsiteY17" fmla="*/ 431620 h 1208210"/>
                <a:gd name="connsiteX18" fmla="*/ 700807 w 1159400"/>
                <a:gd name="connsiteY18" fmla="*/ 57502 h 1208210"/>
                <a:gd name="connsiteX19" fmla="*/ 704806 w 1159400"/>
                <a:gd name="connsiteY19" fmla="*/ 49094 h 1208210"/>
                <a:gd name="connsiteX20" fmla="*/ 716624 w 1159400"/>
                <a:gd name="connsiteY20" fmla="*/ 44831 h 1208210"/>
                <a:gd name="connsiteX21" fmla="*/ 728443 w 1159400"/>
                <a:gd name="connsiteY21" fmla="*/ 49094 h 1208210"/>
                <a:gd name="connsiteX22" fmla="*/ 733049 w 1159400"/>
                <a:gd name="connsiteY22" fmla="*/ 58781 h 1208210"/>
                <a:gd name="connsiteX23" fmla="*/ 733049 w 1159400"/>
                <a:gd name="connsiteY23" fmla="*/ 428131 h 1208210"/>
                <a:gd name="connsiteX24" fmla="*/ 750676 w 1159400"/>
                <a:gd name="connsiteY24" fmla="*/ 443482 h 1208210"/>
                <a:gd name="connsiteX25" fmla="*/ 768303 w 1159400"/>
                <a:gd name="connsiteY25" fmla="*/ 428131 h 1208210"/>
                <a:gd name="connsiteX26" fmla="*/ 768303 w 1159400"/>
                <a:gd name="connsiteY26" fmla="*/ 58807 h 1208210"/>
                <a:gd name="connsiteX27" fmla="*/ 772922 w 1159400"/>
                <a:gd name="connsiteY27" fmla="*/ 49094 h 1208210"/>
                <a:gd name="connsiteX28" fmla="*/ 784741 w 1159400"/>
                <a:gd name="connsiteY28" fmla="*/ 44831 h 1208210"/>
                <a:gd name="connsiteX29" fmla="*/ 801454 w 1159400"/>
                <a:gd name="connsiteY29" fmla="*/ 59387 h 1208210"/>
                <a:gd name="connsiteX30" fmla="*/ 823440 w 1159400"/>
                <a:gd name="connsiteY30" fmla="*/ 598108 h 1208210"/>
                <a:gd name="connsiteX31" fmla="*/ 721031 w 1159400"/>
                <a:gd name="connsiteY31" fmla="*/ 751006 h 1208210"/>
                <a:gd name="connsiteX32" fmla="*/ 721249 w 1159400"/>
                <a:gd name="connsiteY32" fmla="*/ 751006 h 1208210"/>
                <a:gd name="connsiteX33" fmla="*/ 730362 w 1159400"/>
                <a:gd name="connsiteY33" fmla="*/ 1208210 h 1208210"/>
                <a:gd name="connsiteX34" fmla="*/ 632635 w 1159400"/>
                <a:gd name="connsiteY34" fmla="*/ 1208210 h 1208210"/>
                <a:gd name="connsiteX35" fmla="*/ 641747 w 1159400"/>
                <a:gd name="connsiteY35" fmla="*/ 751006 h 1208210"/>
                <a:gd name="connsiteX36" fmla="*/ 641966 w 1159400"/>
                <a:gd name="connsiteY36" fmla="*/ 751006 h 1208210"/>
                <a:gd name="connsiteX37" fmla="*/ 539558 w 1159400"/>
                <a:gd name="connsiteY37" fmla="*/ 598108 h 1208210"/>
                <a:gd name="connsiteX38" fmla="*/ 565173 w 1159400"/>
                <a:gd name="connsiteY38" fmla="*/ 59387 h 1208210"/>
                <a:gd name="connsiteX39" fmla="*/ 581886 w 1159400"/>
                <a:gd name="connsiteY39" fmla="*/ 44831 h 1208210"/>
                <a:gd name="connsiteX40" fmla="*/ 212595 w 1159400"/>
                <a:gd name="connsiteY40" fmla="*/ 36059 h 1208210"/>
                <a:gd name="connsiteX41" fmla="*/ 409936 w 1159400"/>
                <a:gd name="connsiteY41" fmla="*/ 374777 h 1208210"/>
                <a:gd name="connsiteX42" fmla="*/ 284145 w 1159400"/>
                <a:gd name="connsiteY42" fmla="*/ 671400 h 1208210"/>
                <a:gd name="connsiteX43" fmla="*/ 233303 w 1159400"/>
                <a:gd name="connsiteY43" fmla="*/ 690845 h 1208210"/>
                <a:gd name="connsiteX44" fmla="*/ 247393 w 1159400"/>
                <a:gd name="connsiteY44" fmla="*/ 690845 h 1208210"/>
                <a:gd name="connsiteX45" fmla="*/ 257705 w 1159400"/>
                <a:gd name="connsiteY45" fmla="*/ 1208210 h 1208210"/>
                <a:gd name="connsiteX46" fmla="*/ 152291 w 1159400"/>
                <a:gd name="connsiteY46" fmla="*/ 1208210 h 1208210"/>
                <a:gd name="connsiteX47" fmla="*/ 162602 w 1159400"/>
                <a:gd name="connsiteY47" fmla="*/ 690845 h 1208210"/>
                <a:gd name="connsiteX48" fmla="*/ 183747 w 1159400"/>
                <a:gd name="connsiteY48" fmla="*/ 690845 h 1208210"/>
                <a:gd name="connsiteX49" fmla="*/ 132897 w 1159400"/>
                <a:gd name="connsiteY49" fmla="*/ 671667 h 1208210"/>
                <a:gd name="connsiteX50" fmla="*/ 65 w 1159400"/>
                <a:gd name="connsiteY50" fmla="*/ 367375 h 1208210"/>
                <a:gd name="connsiteX51" fmla="*/ 212595 w 1159400"/>
                <a:gd name="connsiteY51" fmla="*/ 36059 h 1208210"/>
                <a:gd name="connsiteX52" fmla="*/ 1152978 w 1159400"/>
                <a:gd name="connsiteY52" fmla="*/ 0 h 1208210"/>
                <a:gd name="connsiteX53" fmla="*/ 1149518 w 1159400"/>
                <a:gd name="connsiteY53" fmla="*/ 932812 h 1208210"/>
                <a:gd name="connsiteX54" fmla="*/ 969601 w 1159400"/>
                <a:gd name="connsiteY54" fmla="*/ 929933 h 1208210"/>
                <a:gd name="connsiteX55" fmla="*/ 1152978 w 1159400"/>
                <a:gd name="connsiteY55" fmla="*/ 0 h 120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59400" h="1208210">
                  <a:moveTo>
                    <a:pt x="1065682" y="933584"/>
                  </a:moveTo>
                  <a:lnTo>
                    <a:pt x="1149699" y="933584"/>
                  </a:lnTo>
                  <a:lnTo>
                    <a:pt x="1155893" y="1208210"/>
                  </a:lnTo>
                  <a:lnTo>
                    <a:pt x="1059488" y="1208210"/>
                  </a:lnTo>
                  <a:close/>
                  <a:moveTo>
                    <a:pt x="581886" y="44831"/>
                  </a:moveTo>
                  <a:cubicBezTo>
                    <a:pt x="586502" y="44831"/>
                    <a:pt x="590680" y="46461"/>
                    <a:pt x="593705" y="49094"/>
                  </a:cubicBezTo>
                  <a:lnTo>
                    <a:pt x="598059" y="58250"/>
                  </a:lnTo>
                  <a:cubicBezTo>
                    <a:pt x="598059" y="182757"/>
                    <a:pt x="598059" y="307265"/>
                    <a:pt x="598059" y="431773"/>
                  </a:cubicBezTo>
                  <a:cubicBezTo>
                    <a:pt x="598059" y="440251"/>
                    <a:pt x="605950" y="447124"/>
                    <a:pt x="615686" y="447124"/>
                  </a:cubicBezTo>
                  <a:cubicBezTo>
                    <a:pt x="625421" y="447124"/>
                    <a:pt x="633313" y="440251"/>
                    <a:pt x="633313" y="431773"/>
                  </a:cubicBezTo>
                  <a:lnTo>
                    <a:pt x="633313" y="59339"/>
                  </a:lnTo>
                  <a:lnTo>
                    <a:pt x="638184" y="49094"/>
                  </a:lnTo>
                  <a:cubicBezTo>
                    <a:pt x="641209" y="46461"/>
                    <a:pt x="645387" y="44831"/>
                    <a:pt x="650003" y="44831"/>
                  </a:cubicBezTo>
                  <a:cubicBezTo>
                    <a:pt x="654618" y="44831"/>
                    <a:pt x="658797" y="46461"/>
                    <a:pt x="661821" y="49094"/>
                  </a:cubicBezTo>
                  <a:lnTo>
                    <a:pt x="665554" y="56943"/>
                  </a:lnTo>
                  <a:cubicBezTo>
                    <a:pt x="665554" y="181835"/>
                    <a:pt x="665553" y="306728"/>
                    <a:pt x="665553" y="431620"/>
                  </a:cubicBezTo>
                  <a:cubicBezTo>
                    <a:pt x="665553" y="440098"/>
                    <a:pt x="673445" y="446972"/>
                    <a:pt x="683180" y="446972"/>
                  </a:cubicBezTo>
                  <a:cubicBezTo>
                    <a:pt x="692915" y="446972"/>
                    <a:pt x="700807" y="440098"/>
                    <a:pt x="700807" y="431620"/>
                  </a:cubicBezTo>
                  <a:lnTo>
                    <a:pt x="700807" y="57502"/>
                  </a:lnTo>
                  <a:lnTo>
                    <a:pt x="704806" y="49094"/>
                  </a:lnTo>
                  <a:cubicBezTo>
                    <a:pt x="707831" y="46461"/>
                    <a:pt x="712009" y="44831"/>
                    <a:pt x="716624" y="44831"/>
                  </a:cubicBezTo>
                  <a:cubicBezTo>
                    <a:pt x="721240" y="44831"/>
                    <a:pt x="725418" y="46461"/>
                    <a:pt x="728443" y="49094"/>
                  </a:cubicBezTo>
                  <a:lnTo>
                    <a:pt x="733049" y="58781"/>
                  </a:lnTo>
                  <a:cubicBezTo>
                    <a:pt x="733049" y="181897"/>
                    <a:pt x="733049" y="305014"/>
                    <a:pt x="733049" y="428131"/>
                  </a:cubicBezTo>
                  <a:cubicBezTo>
                    <a:pt x="733049" y="436609"/>
                    <a:pt x="740941" y="443482"/>
                    <a:pt x="750676" y="443482"/>
                  </a:cubicBezTo>
                  <a:cubicBezTo>
                    <a:pt x="760411" y="443482"/>
                    <a:pt x="768303" y="436609"/>
                    <a:pt x="768303" y="428131"/>
                  </a:cubicBezTo>
                  <a:lnTo>
                    <a:pt x="768303" y="58807"/>
                  </a:lnTo>
                  <a:lnTo>
                    <a:pt x="772922" y="49094"/>
                  </a:lnTo>
                  <a:cubicBezTo>
                    <a:pt x="775947" y="46461"/>
                    <a:pt x="780125" y="44831"/>
                    <a:pt x="784741" y="44831"/>
                  </a:cubicBezTo>
                  <a:cubicBezTo>
                    <a:pt x="793972" y="44831"/>
                    <a:pt x="801454" y="51348"/>
                    <a:pt x="801454" y="59387"/>
                  </a:cubicBezTo>
                  <a:lnTo>
                    <a:pt x="823440" y="598108"/>
                  </a:lnTo>
                  <a:cubicBezTo>
                    <a:pt x="823684" y="628245"/>
                    <a:pt x="755167" y="700040"/>
                    <a:pt x="721031" y="751006"/>
                  </a:cubicBezTo>
                  <a:lnTo>
                    <a:pt x="721249" y="751006"/>
                  </a:lnTo>
                  <a:lnTo>
                    <a:pt x="730362" y="1208210"/>
                  </a:lnTo>
                  <a:lnTo>
                    <a:pt x="632635" y="1208210"/>
                  </a:lnTo>
                  <a:lnTo>
                    <a:pt x="641747" y="751006"/>
                  </a:lnTo>
                  <a:lnTo>
                    <a:pt x="641966" y="751006"/>
                  </a:lnTo>
                  <a:cubicBezTo>
                    <a:pt x="607830" y="700040"/>
                    <a:pt x="537818" y="625641"/>
                    <a:pt x="539558" y="598108"/>
                  </a:cubicBezTo>
                  <a:lnTo>
                    <a:pt x="565173" y="59387"/>
                  </a:lnTo>
                  <a:cubicBezTo>
                    <a:pt x="565173" y="51348"/>
                    <a:pt x="572656" y="44831"/>
                    <a:pt x="581886" y="44831"/>
                  </a:cubicBezTo>
                  <a:close/>
                  <a:moveTo>
                    <a:pt x="212595" y="36059"/>
                  </a:moveTo>
                  <a:cubicBezTo>
                    <a:pt x="336973" y="33789"/>
                    <a:pt x="407081" y="222028"/>
                    <a:pt x="409936" y="374777"/>
                  </a:cubicBezTo>
                  <a:cubicBezTo>
                    <a:pt x="412077" y="489338"/>
                    <a:pt x="355947" y="615833"/>
                    <a:pt x="284145" y="671400"/>
                  </a:cubicBezTo>
                  <a:lnTo>
                    <a:pt x="233303" y="690845"/>
                  </a:lnTo>
                  <a:lnTo>
                    <a:pt x="247393" y="690845"/>
                  </a:lnTo>
                  <a:lnTo>
                    <a:pt x="257705" y="1208210"/>
                  </a:lnTo>
                  <a:lnTo>
                    <a:pt x="152291" y="1208210"/>
                  </a:lnTo>
                  <a:lnTo>
                    <a:pt x="162602" y="690845"/>
                  </a:lnTo>
                  <a:lnTo>
                    <a:pt x="183747" y="690845"/>
                  </a:lnTo>
                  <a:lnTo>
                    <a:pt x="132897" y="671667"/>
                  </a:lnTo>
                  <a:cubicBezTo>
                    <a:pt x="60354" y="617778"/>
                    <a:pt x="2206" y="495078"/>
                    <a:pt x="65" y="367375"/>
                  </a:cubicBezTo>
                  <a:cubicBezTo>
                    <a:pt x="-2789" y="197105"/>
                    <a:pt x="88216" y="38330"/>
                    <a:pt x="212595" y="36059"/>
                  </a:cubicBezTo>
                  <a:close/>
                  <a:moveTo>
                    <a:pt x="1152978" y="0"/>
                  </a:moveTo>
                  <a:cubicBezTo>
                    <a:pt x="1164512" y="2879"/>
                    <a:pt x="1158745" y="587326"/>
                    <a:pt x="1149518" y="932812"/>
                  </a:cubicBezTo>
                  <a:cubicBezTo>
                    <a:pt x="1091853" y="931852"/>
                    <a:pt x="1023807" y="936651"/>
                    <a:pt x="969601" y="929933"/>
                  </a:cubicBezTo>
                  <a:cubicBezTo>
                    <a:pt x="948841" y="524947"/>
                    <a:pt x="1011121" y="4799"/>
                    <a:pt x="11529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sp>
        <p:nvSpPr>
          <p:cNvPr id="25" name="TextBox 24">
            <a:extLst>
              <a:ext uri="{FF2B5EF4-FFF2-40B4-BE49-F238E27FC236}">
                <a16:creationId xmlns:a16="http://schemas.microsoft.com/office/drawing/2014/main" id="{96C70955-D0E7-40CC-ABBD-1E9776AE70C3}"/>
              </a:ext>
            </a:extLst>
          </p:cNvPr>
          <p:cNvSpPr txBox="1"/>
          <p:nvPr userDrawn="1"/>
        </p:nvSpPr>
        <p:spPr>
          <a:xfrm>
            <a:off x="7533934" y="2851416"/>
            <a:ext cx="4150478" cy="307777"/>
          </a:xfrm>
          <a:prstGeom prst="rect">
            <a:avLst/>
          </a:prstGeom>
          <a:noFill/>
        </p:spPr>
        <p:txBody>
          <a:bodyPr wrap="square" rtlCol="0">
            <a:spAutoFit/>
          </a:bodyPr>
          <a:lstStyle/>
          <a:p>
            <a:pPr algn="dist"/>
            <a:r>
              <a:rPr lang="en-US" altLang="ko-KR" sz="1400" b="1" dirty="0">
                <a:solidFill>
                  <a:schemeClr val="tx1"/>
                </a:solidFill>
                <a:ea typeface="FZShuTi" pitchFamily="2" charset="-122"/>
                <a:cs typeface="Arial" pitchFamily="34" charset="0"/>
              </a:rPr>
              <a:t>EASY TO CHANGE COLORS, PHOTOS.   </a:t>
            </a:r>
            <a:endParaRPr lang="ko-KR" altLang="en-US" sz="1400" b="1" dirty="0">
              <a:solidFill>
                <a:schemeClr val="tx1"/>
              </a:solidFill>
              <a:cs typeface="Arial" pitchFamily="34" charset="0"/>
            </a:endParaRPr>
          </a:p>
        </p:txBody>
      </p:sp>
      <p:sp>
        <p:nvSpPr>
          <p:cNvPr id="26" name="TextBox 25">
            <a:extLst>
              <a:ext uri="{FF2B5EF4-FFF2-40B4-BE49-F238E27FC236}">
                <a16:creationId xmlns:a16="http://schemas.microsoft.com/office/drawing/2014/main" id="{0AA8E4FE-9CB0-4914-A2B5-5A7A803F2969}"/>
              </a:ext>
            </a:extLst>
          </p:cNvPr>
          <p:cNvSpPr txBox="1"/>
          <p:nvPr userDrawn="1"/>
        </p:nvSpPr>
        <p:spPr>
          <a:xfrm>
            <a:off x="7533934" y="3502923"/>
            <a:ext cx="4023360" cy="615553"/>
          </a:xfrm>
          <a:prstGeom prst="rect">
            <a:avLst/>
          </a:prstGeom>
          <a:noFill/>
        </p:spPr>
        <p:txBody>
          <a:bodyPr wrap="square" lIns="36000" tIns="0" rIns="36000" bIns="0" rtlCol="0" anchor="ctr">
            <a:spAutoFit/>
          </a:bodyPr>
          <a:lstStyle/>
          <a:p>
            <a:pPr algn="r"/>
            <a:r>
              <a:rPr lang="en-US" altLang="ko-KR" sz="2000" dirty="0">
                <a:solidFill>
                  <a:schemeClr val="accent2">
                    <a:lumMod val="75000"/>
                  </a:schemeClr>
                </a:solidFill>
              </a:rPr>
              <a:t>We Create Quality Professional PPT Presentation</a:t>
            </a:r>
            <a:endParaRPr lang="ko-KR" altLang="en-US" sz="2000" dirty="0">
              <a:solidFill>
                <a:schemeClr val="accent2">
                  <a:lumMod val="75000"/>
                </a:schemeClr>
              </a:solidFill>
            </a:endParaRPr>
          </a:p>
        </p:txBody>
      </p:sp>
      <p:sp>
        <p:nvSpPr>
          <p:cNvPr id="27" name="TextBox 26">
            <a:extLst>
              <a:ext uri="{FF2B5EF4-FFF2-40B4-BE49-F238E27FC236}">
                <a16:creationId xmlns:a16="http://schemas.microsoft.com/office/drawing/2014/main" id="{D30D064C-A712-41B1-BFEB-D90E1A4EDF59}"/>
              </a:ext>
            </a:extLst>
          </p:cNvPr>
          <p:cNvSpPr txBox="1"/>
          <p:nvPr userDrawn="1"/>
        </p:nvSpPr>
        <p:spPr>
          <a:xfrm>
            <a:off x="8846664" y="6015558"/>
            <a:ext cx="2837747" cy="400110"/>
          </a:xfrm>
          <a:prstGeom prst="rect">
            <a:avLst/>
          </a:prstGeom>
          <a:noFill/>
        </p:spPr>
        <p:txBody>
          <a:bodyPr wrap="square" rtlCol="0" anchor="ctr">
            <a:spAutoFit/>
          </a:bodyPr>
          <a:lstStyle/>
          <a:p>
            <a:pPr algn="dist"/>
            <a:r>
              <a:rPr lang="en-GB" altLang="ko-KR" sz="2000" dirty="0">
                <a:solidFill>
                  <a:schemeClr val="tx1"/>
                </a:solidFill>
                <a:cs typeface="Arial" pitchFamily="34" charset="0"/>
              </a:rPr>
              <a:t>RESTAURANT</a:t>
            </a:r>
            <a:endParaRPr lang="ko-KR" altLang="en-US" sz="2000" dirty="0">
              <a:solidFill>
                <a:schemeClr val="tx1"/>
              </a:solidFill>
              <a:cs typeface="Arial" pitchFamily="34" charset="0"/>
            </a:endParaRPr>
          </a:p>
        </p:txBody>
      </p:sp>
    </p:spTree>
    <p:extLst>
      <p:ext uri="{BB962C8B-B14F-4D97-AF65-F5344CB8AC3E}">
        <p14:creationId xmlns:p14="http://schemas.microsoft.com/office/powerpoint/2010/main" val="2695474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FCD2364-6768-428D-9F8D-561B8BAEF459}"/>
              </a:ext>
            </a:extLst>
          </p:cNvPr>
          <p:cNvSpPr>
            <a:spLocks noGrp="1"/>
          </p:cNvSpPr>
          <p:nvPr>
            <p:ph type="pic" sz="quarter" idx="14" hasCustomPrompt="1"/>
          </p:nvPr>
        </p:nvSpPr>
        <p:spPr>
          <a:xfrm>
            <a:off x="0" y="0"/>
            <a:ext cx="12192000"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indent="0" algn="ctr">
              <a:buNone/>
              <a:defRPr lang="ko-KR" altLang="en-US" sz="20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3" name="그림 개체 틀 2">
            <a:extLst>
              <a:ext uri="{FF2B5EF4-FFF2-40B4-BE49-F238E27FC236}">
                <a16:creationId xmlns:a16="http://schemas.microsoft.com/office/drawing/2014/main" id="{78B7A5BA-3373-4D58-BDFB-EFC5AF2FD6BB}"/>
              </a:ext>
            </a:extLst>
          </p:cNvPr>
          <p:cNvSpPr>
            <a:spLocks noGrp="1"/>
          </p:cNvSpPr>
          <p:nvPr>
            <p:ph type="pic" sz="quarter" idx="15" hasCustomPrompt="1"/>
          </p:nvPr>
        </p:nvSpPr>
        <p:spPr>
          <a:xfrm>
            <a:off x="709055" y="3163702"/>
            <a:ext cx="3174968" cy="2435502"/>
          </a:xfrm>
          <a:prstGeom prst="rect">
            <a:avLst/>
          </a:prstGeom>
          <a:solidFill>
            <a:schemeClr val="bg1">
              <a:lumMod val="85000"/>
            </a:schemeClr>
          </a:solidFill>
          <a:ln w="635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t>
            </a:r>
          </a:p>
        </p:txBody>
      </p:sp>
      <p:sp>
        <p:nvSpPr>
          <p:cNvPr id="4" name="그림 개체 틀 2">
            <a:extLst>
              <a:ext uri="{FF2B5EF4-FFF2-40B4-BE49-F238E27FC236}">
                <a16:creationId xmlns:a16="http://schemas.microsoft.com/office/drawing/2014/main" id="{07050FED-2693-41CE-BF3F-2C47E2E71DF5}"/>
              </a:ext>
            </a:extLst>
          </p:cNvPr>
          <p:cNvSpPr>
            <a:spLocks noGrp="1"/>
          </p:cNvSpPr>
          <p:nvPr>
            <p:ph type="pic" sz="quarter" idx="16" hasCustomPrompt="1"/>
          </p:nvPr>
        </p:nvSpPr>
        <p:spPr>
          <a:xfrm rot="21010445">
            <a:off x="4517226" y="2806647"/>
            <a:ext cx="3174968" cy="2435502"/>
          </a:xfrm>
          <a:prstGeom prst="rect">
            <a:avLst/>
          </a:prstGeom>
          <a:solidFill>
            <a:schemeClr val="bg1">
              <a:lumMod val="85000"/>
            </a:schemeClr>
          </a:solidFill>
          <a:ln w="635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and Sent to Back </a:t>
            </a:r>
          </a:p>
        </p:txBody>
      </p:sp>
      <p:sp>
        <p:nvSpPr>
          <p:cNvPr id="5" name="그림 개체 틀 2">
            <a:extLst>
              <a:ext uri="{FF2B5EF4-FFF2-40B4-BE49-F238E27FC236}">
                <a16:creationId xmlns:a16="http://schemas.microsoft.com/office/drawing/2014/main" id="{F0548FBD-E110-4AE6-B740-CC43C6192FD3}"/>
              </a:ext>
            </a:extLst>
          </p:cNvPr>
          <p:cNvSpPr>
            <a:spLocks noGrp="1"/>
          </p:cNvSpPr>
          <p:nvPr>
            <p:ph type="pic" sz="quarter" idx="17" hasCustomPrompt="1"/>
          </p:nvPr>
        </p:nvSpPr>
        <p:spPr>
          <a:xfrm>
            <a:off x="8325395" y="3163702"/>
            <a:ext cx="3174968" cy="2435502"/>
          </a:xfrm>
          <a:prstGeom prst="rect">
            <a:avLst/>
          </a:prstGeom>
          <a:solidFill>
            <a:schemeClr val="bg1">
              <a:lumMod val="85000"/>
            </a:schemeClr>
          </a:solidFill>
          <a:ln w="635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15411237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4_Imag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2253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A28556-B5B1-4F38-99D0-3ACC601D651D}"/>
              </a:ext>
            </a:extLst>
          </p:cNvPr>
          <p:cNvSpPr/>
          <p:nvPr userDrawn="1"/>
        </p:nvSpPr>
        <p:spPr>
          <a:xfrm>
            <a:off x="5033727" y="0"/>
            <a:ext cx="71582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F49FE674-D85C-4CFC-8436-F0B3D792B414}"/>
              </a:ext>
            </a:extLst>
          </p:cNvPr>
          <p:cNvGrpSpPr/>
          <p:nvPr userDrawn="1"/>
        </p:nvGrpSpPr>
        <p:grpSpPr>
          <a:xfrm>
            <a:off x="2059487" y="2025719"/>
            <a:ext cx="1756725" cy="2723580"/>
            <a:chOff x="1937089" y="1430968"/>
            <a:chExt cx="1756725" cy="2723580"/>
          </a:xfrm>
        </p:grpSpPr>
        <p:sp>
          <p:nvSpPr>
            <p:cNvPr id="4" name="Graphic 1">
              <a:extLst>
                <a:ext uri="{FF2B5EF4-FFF2-40B4-BE49-F238E27FC236}">
                  <a16:creationId xmlns:a16="http://schemas.microsoft.com/office/drawing/2014/main" id="{C38D6549-32C4-49F5-9672-3A21B3919318}"/>
                </a:ext>
              </a:extLst>
            </p:cNvPr>
            <p:cNvSpPr/>
            <p:nvPr/>
          </p:nvSpPr>
          <p:spPr>
            <a:xfrm>
              <a:off x="1937089" y="1430968"/>
              <a:ext cx="1756725" cy="1699004"/>
            </a:xfrm>
            <a:custGeom>
              <a:avLst/>
              <a:gdLst>
                <a:gd name="connsiteX0" fmla="*/ 2885485 w 2971219"/>
                <a:gd name="connsiteY0" fmla="*/ 602211 h 2873593"/>
                <a:gd name="connsiteX1" fmla="*/ 2333687 w 2971219"/>
                <a:gd name="connsiteY1" fmla="*/ 267312 h 2873593"/>
                <a:gd name="connsiteX2" fmla="*/ 2077313 w 2971219"/>
                <a:gd name="connsiteY2" fmla="*/ 338621 h 2873593"/>
                <a:gd name="connsiteX3" fmla="*/ 2048026 w 2971219"/>
                <a:gd name="connsiteY3" fmla="*/ 354326 h 2873593"/>
                <a:gd name="connsiteX4" fmla="*/ 2015767 w 2971219"/>
                <a:gd name="connsiteY4" fmla="*/ 384463 h 2873593"/>
                <a:gd name="connsiteX5" fmla="*/ 2042083 w 2971219"/>
                <a:gd name="connsiteY5" fmla="*/ 384463 h 2873593"/>
                <a:gd name="connsiteX6" fmla="*/ 2440651 w 2971219"/>
                <a:gd name="connsiteY6" fmla="*/ 552549 h 2873593"/>
                <a:gd name="connsiteX7" fmla="*/ 2448291 w 2971219"/>
                <a:gd name="connsiteY7" fmla="*/ 628952 h 2873593"/>
                <a:gd name="connsiteX8" fmla="*/ 2342601 w 2971219"/>
                <a:gd name="connsiteY8" fmla="*/ 698139 h 2873593"/>
                <a:gd name="connsiteX9" fmla="*/ 2234788 w 2971219"/>
                <a:gd name="connsiteY9" fmla="*/ 684132 h 2873593"/>
                <a:gd name="connsiteX10" fmla="*/ 1970350 w 2971219"/>
                <a:gd name="connsiteY10" fmla="*/ 539815 h 2873593"/>
                <a:gd name="connsiteX11" fmla="*/ 1708033 w 2971219"/>
                <a:gd name="connsiteY11" fmla="*/ 350082 h 2873593"/>
                <a:gd name="connsiteX12" fmla="*/ 1280178 w 2971219"/>
                <a:gd name="connsiteY12" fmla="*/ 101773 h 2873593"/>
                <a:gd name="connsiteX13" fmla="*/ 844258 w 2971219"/>
                <a:gd name="connsiteY13" fmla="*/ 327 h 2873593"/>
                <a:gd name="connsiteX14" fmla="*/ 489834 w 2971219"/>
                <a:gd name="connsiteY14" fmla="*/ 63996 h 2873593"/>
                <a:gd name="connsiteX15" fmla="*/ 59431 w 2971219"/>
                <a:gd name="connsiteY15" fmla="*/ 514772 h 2873593"/>
                <a:gd name="connsiteX16" fmla="*/ 33539 w 2971219"/>
                <a:gd name="connsiteY16" fmla="*/ 999505 h 2873593"/>
                <a:gd name="connsiteX17" fmla="*/ 528035 w 2971219"/>
                <a:gd name="connsiteY17" fmla="*/ 1489757 h 2873593"/>
                <a:gd name="connsiteX18" fmla="*/ 820912 w 2971219"/>
                <a:gd name="connsiteY18" fmla="*/ 1535598 h 2873593"/>
                <a:gd name="connsiteX19" fmla="*/ 833222 w 2971219"/>
                <a:gd name="connsiteY19" fmla="*/ 1544087 h 2873593"/>
                <a:gd name="connsiteX20" fmla="*/ 828977 w 2971219"/>
                <a:gd name="connsiteY20" fmla="*/ 1720663 h 2873593"/>
                <a:gd name="connsiteX21" fmla="*/ 828977 w 2971219"/>
                <a:gd name="connsiteY21" fmla="*/ 1843332 h 2873593"/>
                <a:gd name="connsiteX22" fmla="*/ 832373 w 2971219"/>
                <a:gd name="connsiteY22" fmla="*/ 1842483 h 2873593"/>
                <a:gd name="connsiteX23" fmla="*/ 1172789 w 2971219"/>
                <a:gd name="connsiteY23" fmla="*/ 1740188 h 2873593"/>
                <a:gd name="connsiteX24" fmla="*/ 1456329 w 2971219"/>
                <a:gd name="connsiteY24" fmla="*/ 1731274 h 2873593"/>
                <a:gd name="connsiteX25" fmla="*/ 1744961 w 2971219"/>
                <a:gd name="connsiteY25" fmla="*/ 1778814 h 2873593"/>
                <a:gd name="connsiteX26" fmla="*/ 2103630 w 2971219"/>
                <a:gd name="connsiteY26" fmla="*/ 1831022 h 2873593"/>
                <a:gd name="connsiteX27" fmla="*/ 2123155 w 2971219"/>
                <a:gd name="connsiteY27" fmla="*/ 1849699 h 2873593"/>
                <a:gd name="connsiteX28" fmla="*/ 2057788 w 2971219"/>
                <a:gd name="connsiteY28" fmla="*/ 2387914 h 2873593"/>
                <a:gd name="connsiteX29" fmla="*/ 2042508 w 2971219"/>
                <a:gd name="connsiteY29" fmla="*/ 2393007 h 2873593"/>
                <a:gd name="connsiteX30" fmla="*/ 1887155 w 2971219"/>
                <a:gd name="connsiteY30" fmla="*/ 2266518 h 2873593"/>
                <a:gd name="connsiteX31" fmla="*/ 1681292 w 2971219"/>
                <a:gd name="connsiteY31" fmla="*/ 2241900 h 2873593"/>
                <a:gd name="connsiteX32" fmla="*/ 1544192 w 2971219"/>
                <a:gd name="connsiteY32" fmla="*/ 2345468 h 2873593"/>
                <a:gd name="connsiteX33" fmla="*/ 1448688 w 2971219"/>
                <a:gd name="connsiteY33" fmla="*/ 2256331 h 2873593"/>
                <a:gd name="connsiteX34" fmla="*/ 1212689 w 2971219"/>
                <a:gd name="connsiteY34" fmla="*/ 2257605 h 2873593"/>
                <a:gd name="connsiteX35" fmla="*/ 1008524 w 2971219"/>
                <a:gd name="connsiteY35" fmla="*/ 2416353 h 2873593"/>
                <a:gd name="connsiteX36" fmla="*/ 987725 w 2971219"/>
                <a:gd name="connsiteY36" fmla="*/ 2431633 h 2873593"/>
                <a:gd name="connsiteX37" fmla="*/ 788229 w 2971219"/>
                <a:gd name="connsiteY37" fmla="*/ 2255058 h 2873593"/>
                <a:gd name="connsiteX38" fmla="*/ 610380 w 2971219"/>
                <a:gd name="connsiteY38" fmla="*/ 2334007 h 2873593"/>
                <a:gd name="connsiteX39" fmla="*/ 492805 w 2971219"/>
                <a:gd name="connsiteY39" fmla="*/ 2486813 h 2873593"/>
                <a:gd name="connsiteX40" fmla="*/ 534402 w 2971219"/>
                <a:gd name="connsiteY40" fmla="*/ 2685885 h 2873593"/>
                <a:gd name="connsiteX41" fmla="*/ 700790 w 2971219"/>
                <a:gd name="connsiteY41" fmla="*/ 2731726 h 2873593"/>
                <a:gd name="connsiteX42" fmla="*/ 851049 w 2971219"/>
                <a:gd name="connsiteY42" fmla="*/ 2678244 h 2873593"/>
                <a:gd name="connsiteX43" fmla="*/ 953344 w 2971219"/>
                <a:gd name="connsiteY43" fmla="*/ 2631978 h 2873593"/>
                <a:gd name="connsiteX44" fmla="*/ 1047574 w 2971219"/>
                <a:gd name="connsiteY44" fmla="*/ 2660417 h 2873593"/>
                <a:gd name="connsiteX45" fmla="*/ 1179156 w 2971219"/>
                <a:gd name="connsiteY45" fmla="*/ 2784359 h 2873593"/>
                <a:gd name="connsiteX46" fmla="*/ 1665163 w 2971219"/>
                <a:gd name="connsiteY46" fmla="*/ 2856093 h 2873593"/>
                <a:gd name="connsiteX47" fmla="*/ 2038688 w 2971219"/>
                <a:gd name="connsiteY47" fmla="*/ 2630280 h 2873593"/>
                <a:gd name="connsiteX48" fmla="*/ 2097688 w 2971219"/>
                <a:gd name="connsiteY48" fmla="*/ 2616698 h 2873593"/>
                <a:gd name="connsiteX49" fmla="*/ 2139285 w 2971219"/>
                <a:gd name="connsiteY49" fmla="*/ 2647259 h 2873593"/>
                <a:gd name="connsiteX50" fmla="*/ 2235637 w 2971219"/>
                <a:gd name="connsiteY50" fmla="*/ 2702439 h 2873593"/>
                <a:gd name="connsiteX51" fmla="*/ 2432586 w 2971219"/>
                <a:gd name="connsiteY51" fmla="*/ 2741489 h 2873593"/>
                <a:gd name="connsiteX52" fmla="*/ 2603219 w 2971219"/>
                <a:gd name="connsiteY52" fmla="*/ 2615424 h 2873593"/>
                <a:gd name="connsiteX53" fmla="*/ 2522148 w 2971219"/>
                <a:gd name="connsiteY53" fmla="*/ 2373907 h 2873593"/>
                <a:gd name="connsiteX54" fmla="*/ 2230544 w 2971219"/>
                <a:gd name="connsiteY54" fmla="*/ 2332734 h 2873593"/>
                <a:gd name="connsiteX55" fmla="*/ 2386320 w 2971219"/>
                <a:gd name="connsiteY55" fmla="*/ 2363720 h 2873593"/>
                <a:gd name="connsiteX56" fmla="*/ 2472486 w 2971219"/>
                <a:gd name="connsiteY56" fmla="*/ 2430360 h 2873593"/>
                <a:gd name="connsiteX57" fmla="*/ 2505593 w 2971219"/>
                <a:gd name="connsiteY57" fmla="*/ 2547935 h 2873593"/>
                <a:gd name="connsiteX58" fmla="*/ 2438529 w 2971219"/>
                <a:gd name="connsiteY58" fmla="*/ 2607784 h 2873593"/>
                <a:gd name="connsiteX59" fmla="*/ 2392263 w 2971219"/>
                <a:gd name="connsiteY59" fmla="*/ 2605662 h 2873593"/>
                <a:gd name="connsiteX60" fmla="*/ 2133342 w 2971219"/>
                <a:gd name="connsiteY60" fmla="*/ 2457525 h 2873593"/>
                <a:gd name="connsiteX61" fmla="*/ 2129947 w 2971219"/>
                <a:gd name="connsiteY61" fmla="*/ 2440122 h 2873593"/>
                <a:gd name="connsiteX62" fmla="*/ 2196587 w 2971219"/>
                <a:gd name="connsiteY62" fmla="*/ 2033065 h 2873593"/>
                <a:gd name="connsiteX63" fmla="*/ 2205500 w 2971219"/>
                <a:gd name="connsiteY63" fmla="*/ 1867950 h 2873593"/>
                <a:gd name="connsiteX64" fmla="*/ 2284450 w 2971219"/>
                <a:gd name="connsiteY64" fmla="*/ 1738490 h 2873593"/>
                <a:gd name="connsiteX65" fmla="*/ 2328169 w 2971219"/>
                <a:gd name="connsiteY65" fmla="*/ 1645109 h 2873593"/>
                <a:gd name="connsiteX66" fmla="*/ 2272141 w 2971219"/>
                <a:gd name="connsiteY66" fmla="*/ 1575073 h 2873593"/>
                <a:gd name="connsiteX67" fmla="*/ 2157536 w 2971219"/>
                <a:gd name="connsiteY67" fmla="*/ 1663361 h 2873593"/>
                <a:gd name="connsiteX68" fmla="*/ 2081983 w 2971219"/>
                <a:gd name="connsiteY68" fmla="*/ 1765656 h 2873593"/>
                <a:gd name="connsiteX69" fmla="*/ 1975019 w 2971219"/>
                <a:gd name="connsiteY69" fmla="*/ 1766504 h 2873593"/>
                <a:gd name="connsiteX70" fmla="*/ 1752177 w 2971219"/>
                <a:gd name="connsiteY70" fmla="*/ 1705382 h 2873593"/>
                <a:gd name="connsiteX71" fmla="*/ 1302250 w 2971219"/>
                <a:gd name="connsiteY71" fmla="*/ 1617519 h 2873593"/>
                <a:gd name="connsiteX72" fmla="*/ 970322 w 2971219"/>
                <a:gd name="connsiteY72" fmla="*/ 1671850 h 2873593"/>
                <a:gd name="connsiteX73" fmla="*/ 950373 w 2971219"/>
                <a:gd name="connsiteY73" fmla="*/ 1664210 h 2873593"/>
                <a:gd name="connsiteX74" fmla="*/ 947826 w 2971219"/>
                <a:gd name="connsiteY74" fmla="*/ 1585685 h 2873593"/>
                <a:gd name="connsiteX75" fmla="*/ 992394 w 2971219"/>
                <a:gd name="connsiteY75" fmla="*/ 1488908 h 2873593"/>
                <a:gd name="connsiteX76" fmla="*/ 1223725 w 2971219"/>
                <a:gd name="connsiteY76" fmla="*/ 1374728 h 2873593"/>
                <a:gd name="connsiteX77" fmla="*/ 1207171 w 2971219"/>
                <a:gd name="connsiteY77" fmla="*/ 1359447 h 2873593"/>
                <a:gd name="connsiteX78" fmla="*/ 980934 w 2971219"/>
                <a:gd name="connsiteY78" fmla="*/ 1439670 h 2873593"/>
                <a:gd name="connsiteX79" fmla="*/ 935941 w 2971219"/>
                <a:gd name="connsiteY79" fmla="*/ 1411656 h 2873593"/>
                <a:gd name="connsiteX80" fmla="*/ 881610 w 2971219"/>
                <a:gd name="connsiteY80" fmla="*/ 1016059 h 2873593"/>
                <a:gd name="connsiteX81" fmla="*/ 889250 w 2971219"/>
                <a:gd name="connsiteY81" fmla="*/ 1004599 h 2873593"/>
                <a:gd name="connsiteX82" fmla="*/ 1030595 w 2971219"/>
                <a:gd name="connsiteY82" fmla="*/ 982103 h 2873593"/>
                <a:gd name="connsiteX83" fmla="*/ 1670681 w 2971219"/>
                <a:gd name="connsiteY83" fmla="*/ 1216829 h 2873593"/>
                <a:gd name="connsiteX84" fmla="*/ 2008127 w 2971219"/>
                <a:gd name="connsiteY84" fmla="*/ 1354778 h 2873593"/>
                <a:gd name="connsiteX85" fmla="*/ 2478004 w 2971219"/>
                <a:gd name="connsiteY85" fmla="*/ 1456649 h 2873593"/>
                <a:gd name="connsiteX86" fmla="*/ 2755600 w 2971219"/>
                <a:gd name="connsiteY86" fmla="*/ 1364541 h 2873593"/>
                <a:gd name="connsiteX87" fmla="*/ 2885485 w 2971219"/>
                <a:gd name="connsiteY87" fmla="*/ 602211 h 2873593"/>
                <a:gd name="connsiteX88" fmla="*/ 899013 w 2971219"/>
                <a:gd name="connsiteY88" fmla="*/ 2515252 h 2873593"/>
                <a:gd name="connsiteX89" fmla="*/ 834071 w 2971219"/>
                <a:gd name="connsiteY89" fmla="*/ 2575950 h 2873593"/>
                <a:gd name="connsiteX90" fmla="*/ 739416 w 2971219"/>
                <a:gd name="connsiteY90" fmla="*/ 2623914 h 2873593"/>
                <a:gd name="connsiteX91" fmla="*/ 655373 w 2971219"/>
                <a:gd name="connsiteY91" fmla="*/ 2643014 h 2873593"/>
                <a:gd name="connsiteX92" fmla="*/ 581092 w 2971219"/>
                <a:gd name="connsiteY92" fmla="*/ 2510583 h 2873593"/>
                <a:gd name="connsiteX93" fmla="*/ 647308 w 2971219"/>
                <a:gd name="connsiteY93" fmla="*/ 2407439 h 2873593"/>
                <a:gd name="connsiteX94" fmla="*/ 780589 w 2971219"/>
                <a:gd name="connsiteY94" fmla="*/ 2339525 h 2873593"/>
                <a:gd name="connsiteX95" fmla="*/ 865905 w 2971219"/>
                <a:gd name="connsiteY95" fmla="*/ 2349712 h 2873593"/>
                <a:gd name="connsiteX96" fmla="*/ 918538 w 2971219"/>
                <a:gd name="connsiteY96" fmla="*/ 2458374 h 2873593"/>
                <a:gd name="connsiteX97" fmla="*/ 899013 w 2971219"/>
                <a:gd name="connsiteY97" fmla="*/ 2515252 h 2873593"/>
                <a:gd name="connsiteX98" fmla="*/ 1958040 w 2971219"/>
                <a:gd name="connsiteY98" fmla="*/ 2570431 h 2873593"/>
                <a:gd name="connsiteX99" fmla="*/ 1940637 w 2971219"/>
                <a:gd name="connsiteY99" fmla="*/ 2600568 h 2873593"/>
                <a:gd name="connsiteX100" fmla="*/ 1627810 w 2971219"/>
                <a:gd name="connsiteY100" fmla="*/ 2761014 h 2873593"/>
                <a:gd name="connsiteX101" fmla="*/ 1154113 w 2971219"/>
                <a:gd name="connsiteY101" fmla="*/ 2652777 h 2873593"/>
                <a:gd name="connsiteX102" fmla="*/ 1092991 w 2971219"/>
                <a:gd name="connsiteY102" fmla="*/ 2598446 h 2873593"/>
                <a:gd name="connsiteX103" fmla="*/ 1090869 w 2971219"/>
                <a:gd name="connsiteY103" fmla="*/ 2564913 h 2873593"/>
                <a:gd name="connsiteX104" fmla="*/ 1115487 w 2971219"/>
                <a:gd name="connsiteY104" fmla="*/ 2544964 h 2873593"/>
                <a:gd name="connsiteX105" fmla="*/ 1460573 w 2971219"/>
                <a:gd name="connsiteY105" fmla="*/ 2416777 h 2873593"/>
                <a:gd name="connsiteX106" fmla="*/ 1501322 w 2971219"/>
                <a:gd name="connsiteY106" fmla="*/ 2414230 h 2873593"/>
                <a:gd name="connsiteX107" fmla="*/ 1542494 w 2971219"/>
                <a:gd name="connsiteY107" fmla="*/ 2414230 h 2873593"/>
                <a:gd name="connsiteX108" fmla="*/ 1942760 w 2971219"/>
                <a:gd name="connsiteY108" fmla="*/ 2533928 h 2873593"/>
                <a:gd name="connsiteX109" fmla="*/ 1958040 w 2971219"/>
                <a:gd name="connsiteY109" fmla="*/ 2570431 h 2873593"/>
                <a:gd name="connsiteX110" fmla="*/ 2487766 w 2971219"/>
                <a:gd name="connsiteY110" fmla="*/ 1322944 h 2873593"/>
                <a:gd name="connsiteX111" fmla="*/ 2202105 w 2971219"/>
                <a:gd name="connsiteY111" fmla="*/ 1286440 h 2873593"/>
                <a:gd name="connsiteX112" fmla="*/ 1796745 w 2971219"/>
                <a:gd name="connsiteY112" fmla="*/ 1154009 h 2873593"/>
                <a:gd name="connsiteX113" fmla="*/ 1114214 w 2971219"/>
                <a:gd name="connsiteY113" fmla="*/ 935412 h 2873593"/>
                <a:gd name="connsiteX114" fmla="*/ 921509 w 2971219"/>
                <a:gd name="connsiteY114" fmla="*/ 919707 h 2873593"/>
                <a:gd name="connsiteX115" fmla="*/ 764884 w 2971219"/>
                <a:gd name="connsiteY115" fmla="*/ 817412 h 2873593"/>
                <a:gd name="connsiteX116" fmla="*/ 669805 w 2971219"/>
                <a:gd name="connsiteY116" fmla="*/ 780060 h 2873593"/>
                <a:gd name="connsiteX117" fmla="*/ 595100 w 2971219"/>
                <a:gd name="connsiteY117" fmla="*/ 842880 h 2873593"/>
                <a:gd name="connsiteX118" fmla="*/ 701215 w 2971219"/>
                <a:gd name="connsiteY118" fmla="*/ 962577 h 2873593"/>
                <a:gd name="connsiteX119" fmla="*/ 766157 w 2971219"/>
                <a:gd name="connsiteY119" fmla="*/ 986772 h 2873593"/>
                <a:gd name="connsiteX120" fmla="*/ 809876 w 2971219"/>
                <a:gd name="connsiteY120" fmla="*/ 1087369 h 2873593"/>
                <a:gd name="connsiteX121" fmla="*/ 833222 w 2971219"/>
                <a:gd name="connsiteY121" fmla="*/ 1455800 h 2873593"/>
                <a:gd name="connsiteX122" fmla="*/ 817092 w 2971219"/>
                <a:gd name="connsiteY122" fmla="*/ 1471929 h 2873593"/>
                <a:gd name="connsiteX123" fmla="*/ 426165 w 2971219"/>
                <a:gd name="connsiteY123" fmla="*/ 1302994 h 2873593"/>
                <a:gd name="connsiteX124" fmla="*/ 195683 w 2971219"/>
                <a:gd name="connsiteY124" fmla="*/ 953239 h 2873593"/>
                <a:gd name="connsiteX125" fmla="*/ 251287 w 2971219"/>
                <a:gd name="connsiteY125" fmla="*/ 521564 h 2873593"/>
                <a:gd name="connsiteX126" fmla="*/ 684236 w 2971219"/>
                <a:gd name="connsiteY126" fmla="*/ 165866 h 2873593"/>
                <a:gd name="connsiteX127" fmla="*/ 983905 w 2971219"/>
                <a:gd name="connsiteY127" fmla="*/ 156953 h 2873593"/>
                <a:gd name="connsiteX128" fmla="*/ 1495379 w 2971219"/>
                <a:gd name="connsiteY128" fmla="*/ 359844 h 2873593"/>
                <a:gd name="connsiteX129" fmla="*/ 1873573 w 2971219"/>
                <a:gd name="connsiteY129" fmla="*/ 582686 h 2873593"/>
                <a:gd name="connsiteX130" fmla="*/ 2137587 w 2971219"/>
                <a:gd name="connsiteY130" fmla="*/ 729973 h 2873593"/>
                <a:gd name="connsiteX131" fmla="*/ 2337083 w 2971219"/>
                <a:gd name="connsiteY131" fmla="*/ 763930 h 2873593"/>
                <a:gd name="connsiteX132" fmla="*/ 2481399 w 2971219"/>
                <a:gd name="connsiteY132" fmla="*/ 700261 h 2873593"/>
                <a:gd name="connsiteX133" fmla="*/ 2479277 w 2971219"/>
                <a:gd name="connsiteY133" fmla="*/ 502887 h 2873593"/>
                <a:gd name="connsiteX134" fmla="*/ 2175788 w 2971219"/>
                <a:gd name="connsiteY134" fmla="*/ 350506 h 2873593"/>
                <a:gd name="connsiteX135" fmla="*/ 2177062 w 2971219"/>
                <a:gd name="connsiteY135" fmla="*/ 342017 h 2873593"/>
                <a:gd name="connsiteX136" fmla="*/ 2655428 w 2971219"/>
                <a:gd name="connsiteY136" fmla="*/ 445585 h 2873593"/>
                <a:gd name="connsiteX137" fmla="*/ 2861291 w 2971219"/>
                <a:gd name="connsiteY137" fmla="*/ 774542 h 2873593"/>
                <a:gd name="connsiteX138" fmla="*/ 2487766 w 2971219"/>
                <a:gd name="connsiteY138" fmla="*/ 1322944 h 2873593"/>
                <a:gd name="connsiteX139" fmla="*/ 758092 w 2971219"/>
                <a:gd name="connsiteY139" fmla="*/ 919283 h 2873593"/>
                <a:gd name="connsiteX140" fmla="*/ 674898 w 2971219"/>
                <a:gd name="connsiteY140" fmla="*/ 891693 h 2873593"/>
                <a:gd name="connsiteX141" fmla="*/ 660042 w 2971219"/>
                <a:gd name="connsiteY141" fmla="*/ 856462 h 2873593"/>
                <a:gd name="connsiteX142" fmla="*/ 682538 w 2971219"/>
                <a:gd name="connsiteY142" fmla="*/ 839060 h 2873593"/>
                <a:gd name="connsiteX143" fmla="*/ 758092 w 2971219"/>
                <a:gd name="connsiteY143" fmla="*/ 919283 h 287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2971219" h="2873593">
                  <a:moveTo>
                    <a:pt x="2885485" y="602211"/>
                  </a:moveTo>
                  <a:cubicBezTo>
                    <a:pt x="2765363" y="381492"/>
                    <a:pt x="2543795" y="252456"/>
                    <a:pt x="2333687" y="267312"/>
                  </a:cubicBezTo>
                  <a:cubicBezTo>
                    <a:pt x="2230968" y="274528"/>
                    <a:pt x="2175788" y="291082"/>
                    <a:pt x="2077313" y="338621"/>
                  </a:cubicBezTo>
                  <a:cubicBezTo>
                    <a:pt x="2067126" y="343290"/>
                    <a:pt x="2056515" y="346686"/>
                    <a:pt x="2048026" y="354326"/>
                  </a:cubicBezTo>
                  <a:cubicBezTo>
                    <a:pt x="2037414" y="363664"/>
                    <a:pt x="2012371" y="370880"/>
                    <a:pt x="2015767" y="384463"/>
                  </a:cubicBezTo>
                  <a:cubicBezTo>
                    <a:pt x="2019163" y="398470"/>
                    <a:pt x="2028076" y="386161"/>
                    <a:pt x="2042083" y="384463"/>
                  </a:cubicBezTo>
                  <a:cubicBezTo>
                    <a:pt x="2294637" y="355175"/>
                    <a:pt x="2417730" y="507556"/>
                    <a:pt x="2440651" y="552549"/>
                  </a:cubicBezTo>
                  <a:cubicBezTo>
                    <a:pt x="2454658" y="580139"/>
                    <a:pt x="2452112" y="605182"/>
                    <a:pt x="2448291" y="628952"/>
                  </a:cubicBezTo>
                  <a:cubicBezTo>
                    <a:pt x="2441076" y="671398"/>
                    <a:pt x="2388443" y="691772"/>
                    <a:pt x="2342601" y="698139"/>
                  </a:cubicBezTo>
                  <a:cubicBezTo>
                    <a:pt x="2305248" y="703657"/>
                    <a:pt x="2269594" y="695592"/>
                    <a:pt x="2234788" y="684132"/>
                  </a:cubicBezTo>
                  <a:cubicBezTo>
                    <a:pt x="2138011" y="652297"/>
                    <a:pt x="2052270" y="599240"/>
                    <a:pt x="1970350" y="539815"/>
                  </a:cubicBezTo>
                  <a:cubicBezTo>
                    <a:pt x="1880364" y="474449"/>
                    <a:pt x="1796321" y="417995"/>
                    <a:pt x="1708033" y="350082"/>
                  </a:cubicBezTo>
                  <a:cubicBezTo>
                    <a:pt x="1573904" y="247362"/>
                    <a:pt x="1434681" y="168837"/>
                    <a:pt x="1280178" y="101773"/>
                  </a:cubicBezTo>
                  <a:cubicBezTo>
                    <a:pt x="1140955" y="41075"/>
                    <a:pt x="996214" y="4147"/>
                    <a:pt x="844258" y="327"/>
                  </a:cubicBezTo>
                  <a:cubicBezTo>
                    <a:pt x="722013" y="-2644"/>
                    <a:pt x="602740" y="14334"/>
                    <a:pt x="489834" y="63996"/>
                  </a:cubicBezTo>
                  <a:cubicBezTo>
                    <a:pt x="293309" y="149737"/>
                    <a:pt x="140928" y="318247"/>
                    <a:pt x="59431" y="514772"/>
                  </a:cubicBezTo>
                  <a:cubicBezTo>
                    <a:pt x="-6360" y="672671"/>
                    <a:pt x="-21216" y="836088"/>
                    <a:pt x="33539" y="999505"/>
                  </a:cubicBezTo>
                  <a:cubicBezTo>
                    <a:pt x="112913" y="1236354"/>
                    <a:pt x="295006" y="1407411"/>
                    <a:pt x="528035" y="1489757"/>
                  </a:cubicBezTo>
                  <a:cubicBezTo>
                    <a:pt x="622690" y="1523289"/>
                    <a:pt x="721164" y="1549605"/>
                    <a:pt x="820912" y="1535598"/>
                  </a:cubicBezTo>
                  <a:cubicBezTo>
                    <a:pt x="827704" y="1534749"/>
                    <a:pt x="833646" y="1532203"/>
                    <a:pt x="833222" y="1544087"/>
                  </a:cubicBezTo>
                  <a:cubicBezTo>
                    <a:pt x="831524" y="1608605"/>
                    <a:pt x="829826" y="1656145"/>
                    <a:pt x="828977" y="1720663"/>
                  </a:cubicBezTo>
                  <a:cubicBezTo>
                    <a:pt x="828553" y="1761411"/>
                    <a:pt x="828977" y="1802159"/>
                    <a:pt x="828977" y="1843332"/>
                  </a:cubicBezTo>
                  <a:cubicBezTo>
                    <a:pt x="829826" y="1842907"/>
                    <a:pt x="831099" y="1842907"/>
                    <a:pt x="832373" y="1842483"/>
                  </a:cubicBezTo>
                  <a:cubicBezTo>
                    <a:pt x="941034" y="1791972"/>
                    <a:pt x="1054365" y="1758015"/>
                    <a:pt x="1172789" y="1740188"/>
                  </a:cubicBezTo>
                  <a:cubicBezTo>
                    <a:pt x="1267020" y="1726181"/>
                    <a:pt x="1361250" y="1722785"/>
                    <a:pt x="1456329" y="1731274"/>
                  </a:cubicBezTo>
                  <a:cubicBezTo>
                    <a:pt x="1553530" y="1739763"/>
                    <a:pt x="1649458" y="1758864"/>
                    <a:pt x="1744961" y="1778814"/>
                  </a:cubicBezTo>
                  <a:cubicBezTo>
                    <a:pt x="1863386" y="1803008"/>
                    <a:pt x="1981810" y="1828051"/>
                    <a:pt x="2103630" y="1831022"/>
                  </a:cubicBezTo>
                  <a:cubicBezTo>
                    <a:pt x="2117637" y="1831447"/>
                    <a:pt x="2122306" y="1835691"/>
                    <a:pt x="2123155" y="1849699"/>
                  </a:cubicBezTo>
                  <a:cubicBezTo>
                    <a:pt x="2137162" y="2033490"/>
                    <a:pt x="2116364" y="2213036"/>
                    <a:pt x="2057788" y="2387914"/>
                  </a:cubicBezTo>
                  <a:cubicBezTo>
                    <a:pt x="2053968" y="2398950"/>
                    <a:pt x="2050997" y="2398525"/>
                    <a:pt x="2042508" y="2393007"/>
                  </a:cubicBezTo>
                  <a:cubicBezTo>
                    <a:pt x="1992421" y="2362022"/>
                    <a:pt x="1941911" y="2289439"/>
                    <a:pt x="1887155" y="2266518"/>
                  </a:cubicBezTo>
                  <a:cubicBezTo>
                    <a:pt x="1820940" y="2238928"/>
                    <a:pt x="1752602" y="2226619"/>
                    <a:pt x="1681292" y="2241900"/>
                  </a:cubicBezTo>
                  <a:cubicBezTo>
                    <a:pt x="1625688" y="2254209"/>
                    <a:pt x="1578573" y="2297079"/>
                    <a:pt x="1544192" y="2345468"/>
                  </a:cubicBezTo>
                  <a:cubicBezTo>
                    <a:pt x="1518300" y="2311936"/>
                    <a:pt x="1486890" y="2271187"/>
                    <a:pt x="1448688" y="2256331"/>
                  </a:cubicBezTo>
                  <a:cubicBezTo>
                    <a:pt x="1369739" y="2225770"/>
                    <a:pt x="1291214" y="2229166"/>
                    <a:pt x="1212689" y="2257605"/>
                  </a:cubicBezTo>
                  <a:cubicBezTo>
                    <a:pt x="1137984" y="2284346"/>
                    <a:pt x="1072617" y="2370511"/>
                    <a:pt x="1008524" y="2416353"/>
                  </a:cubicBezTo>
                  <a:cubicBezTo>
                    <a:pt x="997912" y="2423993"/>
                    <a:pt x="998761" y="2423568"/>
                    <a:pt x="987725" y="2431633"/>
                  </a:cubicBezTo>
                  <a:cubicBezTo>
                    <a:pt x="947826" y="2264820"/>
                    <a:pt x="883732" y="2246993"/>
                    <a:pt x="788229" y="2255058"/>
                  </a:cubicBezTo>
                  <a:cubicBezTo>
                    <a:pt x="720315" y="2260576"/>
                    <a:pt x="662589" y="2291986"/>
                    <a:pt x="610380" y="2334007"/>
                  </a:cubicBezTo>
                  <a:cubicBezTo>
                    <a:pt x="566661" y="2369238"/>
                    <a:pt x="509359" y="2432058"/>
                    <a:pt x="492805" y="2486813"/>
                  </a:cubicBezTo>
                  <a:cubicBezTo>
                    <a:pt x="470308" y="2560245"/>
                    <a:pt x="477100" y="2629856"/>
                    <a:pt x="534402" y="2685885"/>
                  </a:cubicBezTo>
                  <a:cubicBezTo>
                    <a:pt x="580668" y="2731302"/>
                    <a:pt x="639243" y="2738518"/>
                    <a:pt x="700790" y="2731726"/>
                  </a:cubicBezTo>
                  <a:cubicBezTo>
                    <a:pt x="754697" y="2725359"/>
                    <a:pt x="804358" y="2706259"/>
                    <a:pt x="851049" y="2678244"/>
                  </a:cubicBezTo>
                  <a:cubicBezTo>
                    <a:pt x="883308" y="2659144"/>
                    <a:pt x="916416" y="2641316"/>
                    <a:pt x="953344" y="2631978"/>
                  </a:cubicBezTo>
                  <a:cubicBezTo>
                    <a:pt x="990272" y="2622640"/>
                    <a:pt x="1022531" y="2627309"/>
                    <a:pt x="1047574" y="2660417"/>
                  </a:cubicBezTo>
                  <a:cubicBezTo>
                    <a:pt x="1084077" y="2709230"/>
                    <a:pt x="1128646" y="2750403"/>
                    <a:pt x="1179156" y="2784359"/>
                  </a:cubicBezTo>
                  <a:cubicBezTo>
                    <a:pt x="1327717" y="2884107"/>
                    <a:pt x="1489437" y="2896417"/>
                    <a:pt x="1665163" y="2856093"/>
                  </a:cubicBezTo>
                  <a:cubicBezTo>
                    <a:pt x="1821364" y="2820438"/>
                    <a:pt x="1946155" y="2761014"/>
                    <a:pt x="2038688" y="2630280"/>
                  </a:cubicBezTo>
                  <a:cubicBezTo>
                    <a:pt x="2055242" y="2606511"/>
                    <a:pt x="2073069" y="2600568"/>
                    <a:pt x="2097688" y="2616698"/>
                  </a:cubicBezTo>
                  <a:cubicBezTo>
                    <a:pt x="2110421" y="2625187"/>
                    <a:pt x="2126126" y="2639619"/>
                    <a:pt x="2139285" y="2647259"/>
                  </a:cubicBezTo>
                  <a:cubicBezTo>
                    <a:pt x="2171119" y="2666360"/>
                    <a:pt x="2202529" y="2685460"/>
                    <a:pt x="2235637" y="2702439"/>
                  </a:cubicBezTo>
                  <a:cubicBezTo>
                    <a:pt x="2292515" y="2731302"/>
                    <a:pt x="2367220" y="2738942"/>
                    <a:pt x="2432586" y="2741489"/>
                  </a:cubicBezTo>
                  <a:cubicBezTo>
                    <a:pt x="2513658" y="2744460"/>
                    <a:pt x="2578601" y="2692676"/>
                    <a:pt x="2603219" y="2615424"/>
                  </a:cubicBezTo>
                  <a:cubicBezTo>
                    <a:pt x="2631658" y="2527137"/>
                    <a:pt x="2594306" y="2434180"/>
                    <a:pt x="2522148" y="2373907"/>
                  </a:cubicBezTo>
                  <a:cubicBezTo>
                    <a:pt x="2439802" y="2305144"/>
                    <a:pt x="2358730" y="2284770"/>
                    <a:pt x="2230544" y="2332734"/>
                  </a:cubicBezTo>
                  <a:cubicBezTo>
                    <a:pt x="2319680" y="2329763"/>
                    <a:pt x="2340903" y="2338252"/>
                    <a:pt x="2386320" y="2363720"/>
                  </a:cubicBezTo>
                  <a:cubicBezTo>
                    <a:pt x="2417730" y="2381547"/>
                    <a:pt x="2447442" y="2403619"/>
                    <a:pt x="2472486" y="2430360"/>
                  </a:cubicBezTo>
                  <a:cubicBezTo>
                    <a:pt x="2511960" y="2471957"/>
                    <a:pt x="2510263" y="2505489"/>
                    <a:pt x="2505593" y="2547935"/>
                  </a:cubicBezTo>
                  <a:cubicBezTo>
                    <a:pt x="2501774" y="2584439"/>
                    <a:pt x="2471212" y="2602691"/>
                    <a:pt x="2438529" y="2607784"/>
                  </a:cubicBezTo>
                  <a:cubicBezTo>
                    <a:pt x="2422824" y="2610331"/>
                    <a:pt x="2407543" y="2609057"/>
                    <a:pt x="2392263" y="2605662"/>
                  </a:cubicBezTo>
                  <a:cubicBezTo>
                    <a:pt x="2294213" y="2581043"/>
                    <a:pt x="2208472" y="2525014"/>
                    <a:pt x="2133342" y="2457525"/>
                  </a:cubicBezTo>
                  <a:cubicBezTo>
                    <a:pt x="2126551" y="2451583"/>
                    <a:pt x="2127400" y="2446914"/>
                    <a:pt x="2129947" y="2440122"/>
                  </a:cubicBezTo>
                  <a:cubicBezTo>
                    <a:pt x="2177486" y="2312784"/>
                    <a:pt x="2199133" y="2168892"/>
                    <a:pt x="2196587" y="2033065"/>
                  </a:cubicBezTo>
                  <a:cubicBezTo>
                    <a:pt x="2195738" y="1977885"/>
                    <a:pt x="2194889" y="1922706"/>
                    <a:pt x="2205500" y="1867950"/>
                  </a:cubicBezTo>
                  <a:cubicBezTo>
                    <a:pt x="2216112" y="1815317"/>
                    <a:pt x="2236061" y="1767353"/>
                    <a:pt x="2284450" y="1738490"/>
                  </a:cubicBezTo>
                  <a:cubicBezTo>
                    <a:pt x="2320529" y="1716843"/>
                    <a:pt x="2331990" y="1684584"/>
                    <a:pt x="2328169" y="1645109"/>
                  </a:cubicBezTo>
                  <a:cubicBezTo>
                    <a:pt x="2324774" y="1611152"/>
                    <a:pt x="2301428" y="1583138"/>
                    <a:pt x="2272141" y="1575073"/>
                  </a:cubicBezTo>
                  <a:cubicBezTo>
                    <a:pt x="2217810" y="1560641"/>
                    <a:pt x="2157536" y="1606483"/>
                    <a:pt x="2157536" y="1663361"/>
                  </a:cubicBezTo>
                  <a:cubicBezTo>
                    <a:pt x="2157536" y="1713871"/>
                    <a:pt x="2130371" y="1750375"/>
                    <a:pt x="2081983" y="1765656"/>
                  </a:cubicBezTo>
                  <a:cubicBezTo>
                    <a:pt x="2046328" y="1776692"/>
                    <a:pt x="2010673" y="1774994"/>
                    <a:pt x="1975019" y="1766504"/>
                  </a:cubicBezTo>
                  <a:cubicBezTo>
                    <a:pt x="1899889" y="1749102"/>
                    <a:pt x="1826458" y="1725756"/>
                    <a:pt x="1752177" y="1705382"/>
                  </a:cubicBezTo>
                  <a:cubicBezTo>
                    <a:pt x="1604465" y="1664634"/>
                    <a:pt x="1456329" y="1625584"/>
                    <a:pt x="1302250" y="1617519"/>
                  </a:cubicBezTo>
                  <a:cubicBezTo>
                    <a:pt x="1191466" y="1611577"/>
                    <a:pt x="1074315" y="1631526"/>
                    <a:pt x="970322" y="1671850"/>
                  </a:cubicBezTo>
                  <a:cubicBezTo>
                    <a:pt x="959286" y="1676094"/>
                    <a:pt x="951221" y="1674821"/>
                    <a:pt x="950373" y="1664210"/>
                  </a:cubicBezTo>
                  <a:cubicBezTo>
                    <a:pt x="948250" y="1634922"/>
                    <a:pt x="950373" y="1616246"/>
                    <a:pt x="947826" y="1585685"/>
                  </a:cubicBezTo>
                  <a:cubicBezTo>
                    <a:pt x="942308" y="1524562"/>
                    <a:pt x="930423" y="1507584"/>
                    <a:pt x="992394" y="1488908"/>
                  </a:cubicBezTo>
                  <a:cubicBezTo>
                    <a:pt x="1011919" y="1482965"/>
                    <a:pt x="1218631" y="1400196"/>
                    <a:pt x="1223725" y="1374728"/>
                  </a:cubicBezTo>
                  <a:cubicBezTo>
                    <a:pt x="1226696" y="1358599"/>
                    <a:pt x="1222451" y="1355627"/>
                    <a:pt x="1207171" y="1359447"/>
                  </a:cubicBezTo>
                  <a:cubicBezTo>
                    <a:pt x="1148595" y="1374728"/>
                    <a:pt x="1039509" y="1427785"/>
                    <a:pt x="980934" y="1439670"/>
                  </a:cubicBezTo>
                  <a:cubicBezTo>
                    <a:pt x="932121" y="1449433"/>
                    <a:pt x="941034" y="1438821"/>
                    <a:pt x="935941" y="1411656"/>
                  </a:cubicBezTo>
                  <a:cubicBezTo>
                    <a:pt x="917689" y="1312332"/>
                    <a:pt x="899862" y="1115383"/>
                    <a:pt x="881610" y="1016059"/>
                  </a:cubicBezTo>
                  <a:cubicBezTo>
                    <a:pt x="879912" y="1007995"/>
                    <a:pt x="882459" y="1006297"/>
                    <a:pt x="889250" y="1004599"/>
                  </a:cubicBezTo>
                  <a:cubicBezTo>
                    <a:pt x="935516" y="991865"/>
                    <a:pt x="982631" y="979131"/>
                    <a:pt x="1030595" y="982103"/>
                  </a:cubicBezTo>
                  <a:cubicBezTo>
                    <a:pt x="1293761" y="998232"/>
                    <a:pt x="1555228" y="1165469"/>
                    <a:pt x="1670681" y="1216829"/>
                  </a:cubicBezTo>
                  <a:cubicBezTo>
                    <a:pt x="1782314" y="1266491"/>
                    <a:pt x="1893098" y="1312757"/>
                    <a:pt x="2008127" y="1354778"/>
                  </a:cubicBezTo>
                  <a:cubicBezTo>
                    <a:pt x="2159234" y="1409958"/>
                    <a:pt x="2315860" y="1475749"/>
                    <a:pt x="2478004" y="1456649"/>
                  </a:cubicBezTo>
                  <a:cubicBezTo>
                    <a:pt x="2580299" y="1444764"/>
                    <a:pt x="2671133" y="1425663"/>
                    <a:pt x="2755600" y="1364541"/>
                  </a:cubicBezTo>
                  <a:cubicBezTo>
                    <a:pt x="2950852" y="1223196"/>
                    <a:pt x="3058665" y="920131"/>
                    <a:pt x="2885485" y="602211"/>
                  </a:cubicBezTo>
                  <a:close/>
                  <a:moveTo>
                    <a:pt x="899013" y="2515252"/>
                  </a:moveTo>
                  <a:cubicBezTo>
                    <a:pt x="890099" y="2525014"/>
                    <a:pt x="861236" y="2553453"/>
                    <a:pt x="834071" y="2575950"/>
                  </a:cubicBezTo>
                  <a:cubicBezTo>
                    <a:pt x="797991" y="2605662"/>
                    <a:pt x="782286" y="2604388"/>
                    <a:pt x="739416" y="2623914"/>
                  </a:cubicBezTo>
                  <a:cubicBezTo>
                    <a:pt x="719891" y="2632827"/>
                    <a:pt x="677445" y="2643439"/>
                    <a:pt x="655373" y="2643014"/>
                  </a:cubicBezTo>
                  <a:cubicBezTo>
                    <a:pt x="609107" y="2643014"/>
                    <a:pt x="566661" y="2599295"/>
                    <a:pt x="581092" y="2510583"/>
                  </a:cubicBezTo>
                  <a:cubicBezTo>
                    <a:pt x="587035" y="2474079"/>
                    <a:pt x="620143" y="2430360"/>
                    <a:pt x="647308" y="2407439"/>
                  </a:cubicBezTo>
                  <a:cubicBezTo>
                    <a:pt x="681265" y="2379000"/>
                    <a:pt x="740265" y="2356928"/>
                    <a:pt x="780589" y="2339525"/>
                  </a:cubicBezTo>
                  <a:cubicBezTo>
                    <a:pt x="796294" y="2332734"/>
                    <a:pt x="844258" y="2325943"/>
                    <a:pt x="865905" y="2349712"/>
                  </a:cubicBezTo>
                  <a:cubicBezTo>
                    <a:pt x="896466" y="2383669"/>
                    <a:pt x="916416" y="2435878"/>
                    <a:pt x="918538" y="2458374"/>
                  </a:cubicBezTo>
                  <a:cubicBezTo>
                    <a:pt x="921085" y="2476626"/>
                    <a:pt x="913445" y="2499122"/>
                    <a:pt x="899013" y="2515252"/>
                  </a:cubicBezTo>
                  <a:close/>
                  <a:moveTo>
                    <a:pt x="1958040" y="2570431"/>
                  </a:moveTo>
                  <a:cubicBezTo>
                    <a:pt x="1954645" y="2581892"/>
                    <a:pt x="1947853" y="2591654"/>
                    <a:pt x="1940637" y="2600568"/>
                  </a:cubicBezTo>
                  <a:cubicBezTo>
                    <a:pt x="1859566" y="2701165"/>
                    <a:pt x="1753875" y="2739367"/>
                    <a:pt x="1627810" y="2761014"/>
                  </a:cubicBezTo>
                  <a:cubicBezTo>
                    <a:pt x="1450386" y="2791575"/>
                    <a:pt x="1294610" y="2759741"/>
                    <a:pt x="1154113" y="2652777"/>
                  </a:cubicBezTo>
                  <a:cubicBezTo>
                    <a:pt x="1132466" y="2636223"/>
                    <a:pt x="1112092" y="2617971"/>
                    <a:pt x="1092991" y="2598446"/>
                  </a:cubicBezTo>
                  <a:cubicBezTo>
                    <a:pt x="1081531" y="2586561"/>
                    <a:pt x="1081106" y="2578072"/>
                    <a:pt x="1090869" y="2564913"/>
                  </a:cubicBezTo>
                  <a:cubicBezTo>
                    <a:pt x="1097660" y="2556424"/>
                    <a:pt x="1106149" y="2550057"/>
                    <a:pt x="1115487" y="2544964"/>
                  </a:cubicBezTo>
                  <a:cubicBezTo>
                    <a:pt x="1223300" y="2486813"/>
                    <a:pt x="1338329" y="2426964"/>
                    <a:pt x="1460573" y="2416777"/>
                  </a:cubicBezTo>
                  <a:cubicBezTo>
                    <a:pt x="1474156" y="2415504"/>
                    <a:pt x="1487739" y="2414655"/>
                    <a:pt x="1501322" y="2414230"/>
                  </a:cubicBezTo>
                  <a:cubicBezTo>
                    <a:pt x="1514904" y="2413806"/>
                    <a:pt x="1528487" y="2414230"/>
                    <a:pt x="1542494" y="2414230"/>
                  </a:cubicBezTo>
                  <a:cubicBezTo>
                    <a:pt x="1683415" y="2413806"/>
                    <a:pt x="1817120" y="2469410"/>
                    <a:pt x="1942760" y="2533928"/>
                  </a:cubicBezTo>
                  <a:cubicBezTo>
                    <a:pt x="1960163" y="2542417"/>
                    <a:pt x="1963983" y="2551331"/>
                    <a:pt x="1958040" y="2570431"/>
                  </a:cubicBezTo>
                  <a:close/>
                  <a:moveTo>
                    <a:pt x="2487766" y="1322944"/>
                  </a:moveTo>
                  <a:cubicBezTo>
                    <a:pt x="2382925" y="1334829"/>
                    <a:pt x="2303975" y="1309361"/>
                    <a:pt x="2202105" y="1286440"/>
                  </a:cubicBezTo>
                  <a:cubicBezTo>
                    <a:pt x="2063731" y="1255455"/>
                    <a:pt x="1929601" y="1201548"/>
                    <a:pt x="1796745" y="1154009"/>
                  </a:cubicBezTo>
                  <a:cubicBezTo>
                    <a:pt x="1681717" y="1112836"/>
                    <a:pt x="1255984" y="947297"/>
                    <a:pt x="1114214" y="935412"/>
                  </a:cubicBezTo>
                  <a:cubicBezTo>
                    <a:pt x="1056063" y="930743"/>
                    <a:pt x="979660" y="931592"/>
                    <a:pt x="921509" y="919707"/>
                  </a:cubicBezTo>
                  <a:cubicBezTo>
                    <a:pt x="855718" y="906549"/>
                    <a:pt x="801387" y="876837"/>
                    <a:pt x="764884" y="817412"/>
                  </a:cubicBezTo>
                  <a:cubicBezTo>
                    <a:pt x="743661" y="782606"/>
                    <a:pt x="708006" y="774542"/>
                    <a:pt x="669805" y="780060"/>
                  </a:cubicBezTo>
                  <a:cubicBezTo>
                    <a:pt x="632877" y="785578"/>
                    <a:pt x="605287" y="804678"/>
                    <a:pt x="595100" y="842880"/>
                  </a:cubicBezTo>
                  <a:cubicBezTo>
                    <a:pt x="578970" y="903577"/>
                    <a:pt x="639668" y="972764"/>
                    <a:pt x="701215" y="962577"/>
                  </a:cubicBezTo>
                  <a:cubicBezTo>
                    <a:pt x="728804" y="957908"/>
                    <a:pt x="749179" y="967246"/>
                    <a:pt x="766157" y="986772"/>
                  </a:cubicBezTo>
                  <a:cubicBezTo>
                    <a:pt x="791625" y="1015635"/>
                    <a:pt x="802236" y="1050865"/>
                    <a:pt x="809876" y="1087369"/>
                  </a:cubicBezTo>
                  <a:cubicBezTo>
                    <a:pt x="827704" y="1176930"/>
                    <a:pt x="835344" y="1364541"/>
                    <a:pt x="833222" y="1455800"/>
                  </a:cubicBezTo>
                  <a:cubicBezTo>
                    <a:pt x="832797" y="1467685"/>
                    <a:pt x="830675" y="1472354"/>
                    <a:pt x="817092" y="1471929"/>
                  </a:cubicBezTo>
                  <a:cubicBezTo>
                    <a:pt x="668956" y="1467260"/>
                    <a:pt x="539495" y="1397224"/>
                    <a:pt x="426165" y="1302994"/>
                  </a:cubicBezTo>
                  <a:cubicBezTo>
                    <a:pt x="320050" y="1214707"/>
                    <a:pt x="228791" y="1087793"/>
                    <a:pt x="195683" y="953239"/>
                  </a:cubicBezTo>
                  <a:cubicBezTo>
                    <a:pt x="158755" y="802556"/>
                    <a:pt x="181251" y="658240"/>
                    <a:pt x="251287" y="521564"/>
                  </a:cubicBezTo>
                  <a:cubicBezTo>
                    <a:pt x="339999" y="348808"/>
                    <a:pt x="493229" y="212132"/>
                    <a:pt x="684236" y="165866"/>
                  </a:cubicBezTo>
                  <a:cubicBezTo>
                    <a:pt x="783560" y="142096"/>
                    <a:pt x="883308" y="142096"/>
                    <a:pt x="983905" y="156953"/>
                  </a:cubicBezTo>
                  <a:cubicBezTo>
                    <a:pt x="1170243" y="184967"/>
                    <a:pt x="1336207" y="263067"/>
                    <a:pt x="1495379" y="359844"/>
                  </a:cubicBezTo>
                  <a:cubicBezTo>
                    <a:pt x="1625264" y="438794"/>
                    <a:pt x="1747508" y="498643"/>
                    <a:pt x="1873573" y="582686"/>
                  </a:cubicBezTo>
                  <a:cubicBezTo>
                    <a:pt x="1957191" y="638290"/>
                    <a:pt x="2043781" y="691772"/>
                    <a:pt x="2137587" y="729973"/>
                  </a:cubicBezTo>
                  <a:cubicBezTo>
                    <a:pt x="2199133" y="755016"/>
                    <a:pt x="2270018" y="766901"/>
                    <a:pt x="2337083" y="763930"/>
                  </a:cubicBezTo>
                  <a:cubicBezTo>
                    <a:pt x="2387169" y="761383"/>
                    <a:pt x="2446594" y="737614"/>
                    <a:pt x="2481399" y="700261"/>
                  </a:cubicBezTo>
                  <a:cubicBezTo>
                    <a:pt x="2537428" y="640412"/>
                    <a:pt x="2522148" y="553823"/>
                    <a:pt x="2479277" y="502887"/>
                  </a:cubicBezTo>
                  <a:cubicBezTo>
                    <a:pt x="2448716" y="466808"/>
                    <a:pt x="2383349" y="364938"/>
                    <a:pt x="2175788" y="350506"/>
                  </a:cubicBezTo>
                  <a:cubicBezTo>
                    <a:pt x="2171119" y="350082"/>
                    <a:pt x="2172817" y="343715"/>
                    <a:pt x="2177062" y="342017"/>
                  </a:cubicBezTo>
                  <a:cubicBezTo>
                    <a:pt x="2356184" y="277924"/>
                    <a:pt x="2559924" y="360693"/>
                    <a:pt x="2655428" y="445585"/>
                  </a:cubicBezTo>
                  <a:cubicBezTo>
                    <a:pt x="2738197" y="519017"/>
                    <a:pt x="2845161" y="663758"/>
                    <a:pt x="2861291" y="774542"/>
                  </a:cubicBezTo>
                  <a:cubicBezTo>
                    <a:pt x="2897370" y="1023275"/>
                    <a:pt x="2810356" y="1286440"/>
                    <a:pt x="2487766" y="1322944"/>
                  </a:cubicBezTo>
                  <a:close/>
                  <a:moveTo>
                    <a:pt x="758092" y="919283"/>
                  </a:moveTo>
                  <a:cubicBezTo>
                    <a:pt x="725409" y="922254"/>
                    <a:pt x="697819" y="912916"/>
                    <a:pt x="674898" y="891693"/>
                  </a:cubicBezTo>
                  <a:cubicBezTo>
                    <a:pt x="664711" y="882354"/>
                    <a:pt x="659193" y="870470"/>
                    <a:pt x="660042" y="856462"/>
                  </a:cubicBezTo>
                  <a:cubicBezTo>
                    <a:pt x="660466" y="842880"/>
                    <a:pt x="668956" y="836513"/>
                    <a:pt x="682538" y="839060"/>
                  </a:cubicBezTo>
                  <a:cubicBezTo>
                    <a:pt x="716071" y="845851"/>
                    <a:pt x="751725" y="883628"/>
                    <a:pt x="758092" y="919283"/>
                  </a:cubicBezTo>
                  <a:close/>
                </a:path>
              </a:pathLst>
            </a:custGeom>
            <a:solidFill>
              <a:schemeClr val="accent2"/>
            </a:solidFill>
            <a:ln w="4232" cap="flat">
              <a:noFill/>
              <a:prstDash val="solid"/>
              <a:miter/>
            </a:ln>
          </p:spPr>
          <p:txBody>
            <a:bodyPr rtlCol="0" anchor="ctr"/>
            <a:lstStyle/>
            <a:p>
              <a:endParaRPr lang="en-US" dirty="0"/>
            </a:p>
          </p:txBody>
        </p:sp>
        <p:grpSp>
          <p:nvGrpSpPr>
            <p:cNvPr id="5" name="Group 4">
              <a:extLst>
                <a:ext uri="{FF2B5EF4-FFF2-40B4-BE49-F238E27FC236}">
                  <a16:creationId xmlns:a16="http://schemas.microsoft.com/office/drawing/2014/main" id="{8A37E019-0AAF-4CDB-A12E-BC022BAF8E0C}"/>
                </a:ext>
              </a:extLst>
            </p:cNvPr>
            <p:cNvGrpSpPr/>
            <p:nvPr/>
          </p:nvGrpSpPr>
          <p:grpSpPr>
            <a:xfrm>
              <a:off x="2169785" y="3191212"/>
              <a:ext cx="1291331" cy="963336"/>
              <a:chOff x="4392995" y="3135615"/>
              <a:chExt cx="3183516" cy="2374912"/>
            </a:xfrm>
          </p:grpSpPr>
          <p:sp>
            <p:nvSpPr>
              <p:cNvPr id="6" name="Freeform: Shape 5">
                <a:extLst>
                  <a:ext uri="{FF2B5EF4-FFF2-40B4-BE49-F238E27FC236}">
                    <a16:creationId xmlns:a16="http://schemas.microsoft.com/office/drawing/2014/main" id="{4B9E94C4-CBB8-4D2E-B3D7-0D2503C36522}"/>
                  </a:ext>
                </a:extLst>
              </p:cNvPr>
              <p:cNvSpPr/>
              <p:nvPr/>
            </p:nvSpPr>
            <p:spPr>
              <a:xfrm>
                <a:off x="4392995" y="3135616"/>
                <a:ext cx="1094649" cy="2374911"/>
              </a:xfrm>
              <a:custGeom>
                <a:avLst/>
                <a:gdLst>
                  <a:gd name="connsiteX0" fmla="*/ 137824 w 1094649"/>
                  <a:gd name="connsiteY0" fmla="*/ 0 h 2374911"/>
                  <a:gd name="connsiteX1" fmla="*/ 967205 w 1094649"/>
                  <a:gd name="connsiteY1" fmla="*/ 76358 h 2374911"/>
                  <a:gd name="connsiteX2" fmla="*/ 1094649 w 1094649"/>
                  <a:gd name="connsiteY2" fmla="*/ 2272410 h 2374911"/>
                  <a:gd name="connsiteX3" fmla="*/ 0 w 1094649"/>
                  <a:gd name="connsiteY3" fmla="*/ 2374911 h 2374911"/>
                </a:gdLst>
                <a:ahLst/>
                <a:cxnLst>
                  <a:cxn ang="0">
                    <a:pos x="connsiteX0" y="connsiteY0"/>
                  </a:cxn>
                  <a:cxn ang="0">
                    <a:pos x="connsiteX1" y="connsiteY1"/>
                  </a:cxn>
                  <a:cxn ang="0">
                    <a:pos x="connsiteX2" y="connsiteY2"/>
                  </a:cxn>
                  <a:cxn ang="0">
                    <a:pos x="connsiteX3" y="connsiteY3"/>
                  </a:cxn>
                </a:cxnLst>
                <a:rect l="l" t="t" r="r" b="b"/>
                <a:pathLst>
                  <a:path w="1094649" h="2374911">
                    <a:moveTo>
                      <a:pt x="137824" y="0"/>
                    </a:moveTo>
                    <a:lnTo>
                      <a:pt x="967205" y="76358"/>
                    </a:lnTo>
                    <a:lnTo>
                      <a:pt x="1094649" y="2272410"/>
                    </a:lnTo>
                    <a:lnTo>
                      <a:pt x="0" y="237491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6">
                <a:extLst>
                  <a:ext uri="{FF2B5EF4-FFF2-40B4-BE49-F238E27FC236}">
                    <a16:creationId xmlns:a16="http://schemas.microsoft.com/office/drawing/2014/main" id="{AC96094E-BFBF-44C0-825F-D0C64E9D3C6E}"/>
                  </a:ext>
                </a:extLst>
              </p:cNvPr>
              <p:cNvSpPr/>
              <p:nvPr/>
            </p:nvSpPr>
            <p:spPr>
              <a:xfrm rot="10800000" flipH="1">
                <a:off x="5437429" y="3135615"/>
                <a:ext cx="1094649" cy="2374911"/>
              </a:xfrm>
              <a:custGeom>
                <a:avLst/>
                <a:gdLst>
                  <a:gd name="connsiteX0" fmla="*/ 137824 w 1094649"/>
                  <a:gd name="connsiteY0" fmla="*/ 0 h 2374911"/>
                  <a:gd name="connsiteX1" fmla="*/ 967205 w 1094649"/>
                  <a:gd name="connsiteY1" fmla="*/ 76358 h 2374911"/>
                  <a:gd name="connsiteX2" fmla="*/ 1094649 w 1094649"/>
                  <a:gd name="connsiteY2" fmla="*/ 2272410 h 2374911"/>
                  <a:gd name="connsiteX3" fmla="*/ 0 w 1094649"/>
                  <a:gd name="connsiteY3" fmla="*/ 2374911 h 2374911"/>
                </a:gdLst>
                <a:ahLst/>
                <a:cxnLst>
                  <a:cxn ang="0">
                    <a:pos x="connsiteX0" y="connsiteY0"/>
                  </a:cxn>
                  <a:cxn ang="0">
                    <a:pos x="connsiteX1" y="connsiteY1"/>
                  </a:cxn>
                  <a:cxn ang="0">
                    <a:pos x="connsiteX2" y="connsiteY2"/>
                  </a:cxn>
                  <a:cxn ang="0">
                    <a:pos x="connsiteX3" y="connsiteY3"/>
                  </a:cxn>
                </a:cxnLst>
                <a:rect l="l" t="t" r="r" b="b"/>
                <a:pathLst>
                  <a:path w="1094649" h="2374911">
                    <a:moveTo>
                      <a:pt x="137824" y="0"/>
                    </a:moveTo>
                    <a:lnTo>
                      <a:pt x="967205" y="76358"/>
                    </a:lnTo>
                    <a:lnTo>
                      <a:pt x="1094649" y="2272410"/>
                    </a:lnTo>
                    <a:lnTo>
                      <a:pt x="0" y="23749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21093A2B-5087-4142-B14D-956FED48A3F1}"/>
                  </a:ext>
                </a:extLst>
              </p:cNvPr>
              <p:cNvSpPr/>
              <p:nvPr/>
            </p:nvSpPr>
            <p:spPr>
              <a:xfrm flipH="1">
                <a:off x="6481862" y="3135616"/>
                <a:ext cx="1094649" cy="2374911"/>
              </a:xfrm>
              <a:custGeom>
                <a:avLst/>
                <a:gdLst>
                  <a:gd name="connsiteX0" fmla="*/ 137824 w 1094649"/>
                  <a:gd name="connsiteY0" fmla="*/ 0 h 2374911"/>
                  <a:gd name="connsiteX1" fmla="*/ 967205 w 1094649"/>
                  <a:gd name="connsiteY1" fmla="*/ 76358 h 2374911"/>
                  <a:gd name="connsiteX2" fmla="*/ 1094649 w 1094649"/>
                  <a:gd name="connsiteY2" fmla="*/ 2272410 h 2374911"/>
                  <a:gd name="connsiteX3" fmla="*/ 0 w 1094649"/>
                  <a:gd name="connsiteY3" fmla="*/ 2374911 h 2374911"/>
                </a:gdLst>
                <a:ahLst/>
                <a:cxnLst>
                  <a:cxn ang="0">
                    <a:pos x="connsiteX0" y="connsiteY0"/>
                  </a:cxn>
                  <a:cxn ang="0">
                    <a:pos x="connsiteX1" y="connsiteY1"/>
                  </a:cxn>
                  <a:cxn ang="0">
                    <a:pos x="connsiteX2" y="connsiteY2"/>
                  </a:cxn>
                  <a:cxn ang="0">
                    <a:pos x="connsiteX3" y="connsiteY3"/>
                  </a:cxn>
                </a:cxnLst>
                <a:rect l="l" t="t" r="r" b="b"/>
                <a:pathLst>
                  <a:path w="1094649" h="2374911">
                    <a:moveTo>
                      <a:pt x="137824" y="0"/>
                    </a:moveTo>
                    <a:lnTo>
                      <a:pt x="967205" y="76358"/>
                    </a:lnTo>
                    <a:lnTo>
                      <a:pt x="1094649" y="2272410"/>
                    </a:lnTo>
                    <a:lnTo>
                      <a:pt x="0" y="23749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그룹 19">
                <a:extLst>
                  <a:ext uri="{FF2B5EF4-FFF2-40B4-BE49-F238E27FC236}">
                    <a16:creationId xmlns:a16="http://schemas.microsoft.com/office/drawing/2014/main" id="{B900CAF3-772F-4592-BDDF-DE809E184DEE}"/>
                  </a:ext>
                </a:extLst>
              </p:cNvPr>
              <p:cNvGrpSpPr/>
              <p:nvPr/>
            </p:nvGrpSpPr>
            <p:grpSpPr>
              <a:xfrm>
                <a:off x="4781079" y="3415892"/>
                <a:ext cx="283914" cy="1814359"/>
                <a:chOff x="1055023" y="2447148"/>
                <a:chExt cx="489227" cy="3126415"/>
              </a:xfrm>
              <a:solidFill>
                <a:schemeClr val="bg1"/>
              </a:solidFill>
              <a:effectLst/>
            </p:grpSpPr>
            <p:grpSp>
              <p:nvGrpSpPr>
                <p:cNvPr id="19" name="그룹 20">
                  <a:extLst>
                    <a:ext uri="{FF2B5EF4-FFF2-40B4-BE49-F238E27FC236}">
                      <a16:creationId xmlns:a16="http://schemas.microsoft.com/office/drawing/2014/main" id="{89CB343D-2C4C-4567-9DA1-2AF4A23F8980}"/>
                    </a:ext>
                  </a:extLst>
                </p:cNvPr>
                <p:cNvGrpSpPr/>
                <p:nvPr/>
              </p:nvGrpSpPr>
              <p:grpSpPr>
                <a:xfrm>
                  <a:off x="1195228" y="3663994"/>
                  <a:ext cx="208870" cy="1909569"/>
                  <a:chOff x="4360431" y="3515651"/>
                  <a:chExt cx="208870" cy="1909569"/>
                </a:xfrm>
                <a:grpFill/>
              </p:grpSpPr>
              <p:sp>
                <p:nvSpPr>
                  <p:cNvPr id="21" name="사다리꼴 22">
                    <a:extLst>
                      <a:ext uri="{FF2B5EF4-FFF2-40B4-BE49-F238E27FC236}">
                        <a16:creationId xmlns:a16="http://schemas.microsoft.com/office/drawing/2014/main" id="{734846D8-D032-4362-A55B-7C62175F5A45}"/>
                      </a:ext>
                    </a:extLst>
                  </p:cNvPr>
                  <p:cNvSpPr/>
                  <p:nvPr/>
                </p:nvSpPr>
                <p:spPr>
                  <a:xfrm>
                    <a:off x="4360431" y="3515651"/>
                    <a:ext cx="208870" cy="1803164"/>
                  </a:xfrm>
                  <a:prstGeom prst="trapezoid">
                    <a:avLst>
                      <a:gd name="adj" fmla="val 172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타원 23">
                    <a:extLst>
                      <a:ext uri="{FF2B5EF4-FFF2-40B4-BE49-F238E27FC236}">
                        <a16:creationId xmlns:a16="http://schemas.microsoft.com/office/drawing/2014/main" id="{BC8CBD47-A1E3-403F-BB2D-7B35C9782310}"/>
                      </a:ext>
                    </a:extLst>
                  </p:cNvPr>
                  <p:cNvSpPr/>
                  <p:nvPr/>
                </p:nvSpPr>
                <p:spPr>
                  <a:xfrm>
                    <a:off x="4360431" y="5216350"/>
                    <a:ext cx="208870" cy="2088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자유형: 도형 21">
                  <a:extLst>
                    <a:ext uri="{FF2B5EF4-FFF2-40B4-BE49-F238E27FC236}">
                      <a16:creationId xmlns:a16="http://schemas.microsoft.com/office/drawing/2014/main" id="{3ACF0BD9-0664-4F33-818F-ED71EFCD70A1}"/>
                    </a:ext>
                  </a:extLst>
                </p:cNvPr>
                <p:cNvSpPr/>
                <p:nvPr/>
              </p:nvSpPr>
              <p:spPr>
                <a:xfrm>
                  <a:off x="1055023" y="2447148"/>
                  <a:ext cx="489227" cy="1216846"/>
                </a:xfrm>
                <a:custGeom>
                  <a:avLst/>
                  <a:gdLst>
                    <a:gd name="connsiteX0" fmla="*/ 72939 w 489172"/>
                    <a:gd name="connsiteY0" fmla="*/ 0 h 1397222"/>
                    <a:gd name="connsiteX1" fmla="*/ 93304 w 489172"/>
                    <a:gd name="connsiteY1" fmla="*/ 8435 h 1397222"/>
                    <a:gd name="connsiteX2" fmla="*/ 100807 w 489172"/>
                    <a:gd name="connsiteY2" fmla="*/ 26550 h 1397222"/>
                    <a:gd name="connsiteX3" fmla="*/ 100806 w 489172"/>
                    <a:gd name="connsiteY3" fmla="*/ 765594 h 1397222"/>
                    <a:gd name="connsiteX4" fmla="*/ 131180 w 489172"/>
                    <a:gd name="connsiteY4" fmla="*/ 795968 h 1397222"/>
                    <a:gd name="connsiteX5" fmla="*/ 161554 w 489172"/>
                    <a:gd name="connsiteY5" fmla="*/ 765594 h 1397222"/>
                    <a:gd name="connsiteX6" fmla="*/ 161554 w 489172"/>
                    <a:gd name="connsiteY6" fmla="*/ 28704 h 1397222"/>
                    <a:gd name="connsiteX7" fmla="*/ 169949 w 489172"/>
                    <a:gd name="connsiteY7" fmla="*/ 8435 h 1397222"/>
                    <a:gd name="connsiteX8" fmla="*/ 190314 w 489172"/>
                    <a:gd name="connsiteY8" fmla="*/ 0 h 1397222"/>
                    <a:gd name="connsiteX9" fmla="*/ 210679 w 489172"/>
                    <a:gd name="connsiteY9" fmla="*/ 8435 h 1397222"/>
                    <a:gd name="connsiteX10" fmla="*/ 217111 w 489172"/>
                    <a:gd name="connsiteY10" fmla="*/ 23964 h 1397222"/>
                    <a:gd name="connsiteX11" fmla="*/ 217110 w 489172"/>
                    <a:gd name="connsiteY11" fmla="*/ 765292 h 1397222"/>
                    <a:gd name="connsiteX12" fmla="*/ 247484 w 489172"/>
                    <a:gd name="connsiteY12" fmla="*/ 795666 h 1397222"/>
                    <a:gd name="connsiteX13" fmla="*/ 277858 w 489172"/>
                    <a:gd name="connsiteY13" fmla="*/ 765292 h 1397222"/>
                    <a:gd name="connsiteX14" fmla="*/ 277858 w 489172"/>
                    <a:gd name="connsiteY14" fmla="*/ 25070 h 1397222"/>
                    <a:gd name="connsiteX15" fmla="*/ 284748 w 489172"/>
                    <a:gd name="connsiteY15" fmla="*/ 8435 h 1397222"/>
                    <a:gd name="connsiteX16" fmla="*/ 305113 w 489172"/>
                    <a:gd name="connsiteY16" fmla="*/ 0 h 1397222"/>
                    <a:gd name="connsiteX17" fmla="*/ 325478 w 489172"/>
                    <a:gd name="connsiteY17" fmla="*/ 8435 h 1397222"/>
                    <a:gd name="connsiteX18" fmla="*/ 333416 w 489172"/>
                    <a:gd name="connsiteY18" fmla="*/ 27600 h 1397222"/>
                    <a:gd name="connsiteX19" fmla="*/ 333415 w 489172"/>
                    <a:gd name="connsiteY19" fmla="*/ 758388 h 1397222"/>
                    <a:gd name="connsiteX20" fmla="*/ 363789 w 489172"/>
                    <a:gd name="connsiteY20" fmla="*/ 788762 h 1397222"/>
                    <a:gd name="connsiteX21" fmla="*/ 394163 w 489172"/>
                    <a:gd name="connsiteY21" fmla="*/ 758388 h 1397222"/>
                    <a:gd name="connsiteX22" fmla="*/ 394163 w 489172"/>
                    <a:gd name="connsiteY22" fmla="*/ 27653 h 1397222"/>
                    <a:gd name="connsiteX23" fmla="*/ 402123 w 489172"/>
                    <a:gd name="connsiteY23" fmla="*/ 8435 h 1397222"/>
                    <a:gd name="connsiteX24" fmla="*/ 422488 w 489172"/>
                    <a:gd name="connsiteY24" fmla="*/ 0 h 1397222"/>
                    <a:gd name="connsiteX25" fmla="*/ 451288 w 489172"/>
                    <a:gd name="connsiteY25" fmla="*/ 28800 h 1397222"/>
                    <a:gd name="connsiteX26" fmla="*/ 489172 w 489172"/>
                    <a:gd name="connsiteY26" fmla="*/ 1094702 h 1397222"/>
                    <a:gd name="connsiteX27" fmla="*/ 312706 w 489172"/>
                    <a:gd name="connsiteY27" fmla="*/ 1397222 h 1397222"/>
                    <a:gd name="connsiteX28" fmla="*/ 176466 w 489172"/>
                    <a:gd name="connsiteY28" fmla="*/ 1397222 h 1397222"/>
                    <a:gd name="connsiteX29" fmla="*/ 0 w 489172"/>
                    <a:gd name="connsiteY29" fmla="*/ 1094702 h 1397222"/>
                    <a:gd name="connsiteX30" fmla="*/ 44139 w 489172"/>
                    <a:gd name="connsiteY30" fmla="*/ 28800 h 1397222"/>
                    <a:gd name="connsiteX31" fmla="*/ 72939 w 489172"/>
                    <a:gd name="connsiteY31" fmla="*/ 0 h 1397222"/>
                    <a:gd name="connsiteX0" fmla="*/ 72939 w 489172"/>
                    <a:gd name="connsiteY0" fmla="*/ 0 h 1397222"/>
                    <a:gd name="connsiteX1" fmla="*/ 93304 w 489172"/>
                    <a:gd name="connsiteY1" fmla="*/ 8435 h 1397222"/>
                    <a:gd name="connsiteX2" fmla="*/ 100807 w 489172"/>
                    <a:gd name="connsiteY2" fmla="*/ 26550 h 1397222"/>
                    <a:gd name="connsiteX3" fmla="*/ 100806 w 489172"/>
                    <a:gd name="connsiteY3" fmla="*/ 765594 h 1397222"/>
                    <a:gd name="connsiteX4" fmla="*/ 131180 w 489172"/>
                    <a:gd name="connsiteY4" fmla="*/ 795968 h 1397222"/>
                    <a:gd name="connsiteX5" fmla="*/ 161554 w 489172"/>
                    <a:gd name="connsiteY5" fmla="*/ 765594 h 1397222"/>
                    <a:gd name="connsiteX6" fmla="*/ 161554 w 489172"/>
                    <a:gd name="connsiteY6" fmla="*/ 28704 h 1397222"/>
                    <a:gd name="connsiteX7" fmla="*/ 169949 w 489172"/>
                    <a:gd name="connsiteY7" fmla="*/ 8435 h 1397222"/>
                    <a:gd name="connsiteX8" fmla="*/ 190314 w 489172"/>
                    <a:gd name="connsiteY8" fmla="*/ 0 h 1397222"/>
                    <a:gd name="connsiteX9" fmla="*/ 210679 w 489172"/>
                    <a:gd name="connsiteY9" fmla="*/ 8435 h 1397222"/>
                    <a:gd name="connsiteX10" fmla="*/ 217111 w 489172"/>
                    <a:gd name="connsiteY10" fmla="*/ 23964 h 1397222"/>
                    <a:gd name="connsiteX11" fmla="*/ 217110 w 489172"/>
                    <a:gd name="connsiteY11" fmla="*/ 765292 h 1397222"/>
                    <a:gd name="connsiteX12" fmla="*/ 247484 w 489172"/>
                    <a:gd name="connsiteY12" fmla="*/ 795666 h 1397222"/>
                    <a:gd name="connsiteX13" fmla="*/ 277858 w 489172"/>
                    <a:gd name="connsiteY13" fmla="*/ 765292 h 1397222"/>
                    <a:gd name="connsiteX14" fmla="*/ 277858 w 489172"/>
                    <a:gd name="connsiteY14" fmla="*/ 25070 h 1397222"/>
                    <a:gd name="connsiteX15" fmla="*/ 284748 w 489172"/>
                    <a:gd name="connsiteY15" fmla="*/ 8435 h 1397222"/>
                    <a:gd name="connsiteX16" fmla="*/ 305113 w 489172"/>
                    <a:gd name="connsiteY16" fmla="*/ 0 h 1397222"/>
                    <a:gd name="connsiteX17" fmla="*/ 325478 w 489172"/>
                    <a:gd name="connsiteY17" fmla="*/ 8435 h 1397222"/>
                    <a:gd name="connsiteX18" fmla="*/ 333416 w 489172"/>
                    <a:gd name="connsiteY18" fmla="*/ 27600 h 1397222"/>
                    <a:gd name="connsiteX19" fmla="*/ 333415 w 489172"/>
                    <a:gd name="connsiteY19" fmla="*/ 758388 h 1397222"/>
                    <a:gd name="connsiteX20" fmla="*/ 363789 w 489172"/>
                    <a:gd name="connsiteY20" fmla="*/ 788762 h 1397222"/>
                    <a:gd name="connsiteX21" fmla="*/ 394163 w 489172"/>
                    <a:gd name="connsiteY21" fmla="*/ 758388 h 1397222"/>
                    <a:gd name="connsiteX22" fmla="*/ 394163 w 489172"/>
                    <a:gd name="connsiteY22" fmla="*/ 27653 h 1397222"/>
                    <a:gd name="connsiteX23" fmla="*/ 402123 w 489172"/>
                    <a:gd name="connsiteY23" fmla="*/ 8435 h 1397222"/>
                    <a:gd name="connsiteX24" fmla="*/ 422488 w 489172"/>
                    <a:gd name="connsiteY24" fmla="*/ 0 h 1397222"/>
                    <a:gd name="connsiteX25" fmla="*/ 451288 w 489172"/>
                    <a:gd name="connsiteY25" fmla="*/ 28800 h 1397222"/>
                    <a:gd name="connsiteX26" fmla="*/ 489172 w 489172"/>
                    <a:gd name="connsiteY26" fmla="*/ 1094702 h 1397222"/>
                    <a:gd name="connsiteX27" fmla="*/ 312706 w 489172"/>
                    <a:gd name="connsiteY27" fmla="*/ 1397222 h 1397222"/>
                    <a:gd name="connsiteX28" fmla="*/ 176466 w 489172"/>
                    <a:gd name="connsiteY28" fmla="*/ 1397222 h 1397222"/>
                    <a:gd name="connsiteX29" fmla="*/ 0 w 489172"/>
                    <a:gd name="connsiteY29" fmla="*/ 1094702 h 1397222"/>
                    <a:gd name="connsiteX30" fmla="*/ 44139 w 489172"/>
                    <a:gd name="connsiteY30" fmla="*/ 28800 h 1397222"/>
                    <a:gd name="connsiteX31" fmla="*/ 72939 w 489172"/>
                    <a:gd name="connsiteY31" fmla="*/ 0 h 1397222"/>
                    <a:gd name="connsiteX0" fmla="*/ 72939 w 489172"/>
                    <a:gd name="connsiteY0" fmla="*/ 0 h 1397222"/>
                    <a:gd name="connsiteX1" fmla="*/ 93304 w 489172"/>
                    <a:gd name="connsiteY1" fmla="*/ 8435 h 1397222"/>
                    <a:gd name="connsiteX2" fmla="*/ 100807 w 489172"/>
                    <a:gd name="connsiteY2" fmla="*/ 26550 h 1397222"/>
                    <a:gd name="connsiteX3" fmla="*/ 100806 w 489172"/>
                    <a:gd name="connsiteY3" fmla="*/ 765594 h 1397222"/>
                    <a:gd name="connsiteX4" fmla="*/ 131180 w 489172"/>
                    <a:gd name="connsiteY4" fmla="*/ 795968 h 1397222"/>
                    <a:gd name="connsiteX5" fmla="*/ 161554 w 489172"/>
                    <a:gd name="connsiteY5" fmla="*/ 765594 h 1397222"/>
                    <a:gd name="connsiteX6" fmla="*/ 161554 w 489172"/>
                    <a:gd name="connsiteY6" fmla="*/ 28704 h 1397222"/>
                    <a:gd name="connsiteX7" fmla="*/ 169949 w 489172"/>
                    <a:gd name="connsiteY7" fmla="*/ 8435 h 1397222"/>
                    <a:gd name="connsiteX8" fmla="*/ 190314 w 489172"/>
                    <a:gd name="connsiteY8" fmla="*/ 0 h 1397222"/>
                    <a:gd name="connsiteX9" fmla="*/ 210679 w 489172"/>
                    <a:gd name="connsiteY9" fmla="*/ 8435 h 1397222"/>
                    <a:gd name="connsiteX10" fmla="*/ 217111 w 489172"/>
                    <a:gd name="connsiteY10" fmla="*/ 23964 h 1397222"/>
                    <a:gd name="connsiteX11" fmla="*/ 217110 w 489172"/>
                    <a:gd name="connsiteY11" fmla="*/ 765292 h 1397222"/>
                    <a:gd name="connsiteX12" fmla="*/ 247484 w 489172"/>
                    <a:gd name="connsiteY12" fmla="*/ 795666 h 1397222"/>
                    <a:gd name="connsiteX13" fmla="*/ 277858 w 489172"/>
                    <a:gd name="connsiteY13" fmla="*/ 765292 h 1397222"/>
                    <a:gd name="connsiteX14" fmla="*/ 277858 w 489172"/>
                    <a:gd name="connsiteY14" fmla="*/ 25070 h 1397222"/>
                    <a:gd name="connsiteX15" fmla="*/ 284748 w 489172"/>
                    <a:gd name="connsiteY15" fmla="*/ 8435 h 1397222"/>
                    <a:gd name="connsiteX16" fmla="*/ 305113 w 489172"/>
                    <a:gd name="connsiteY16" fmla="*/ 0 h 1397222"/>
                    <a:gd name="connsiteX17" fmla="*/ 325478 w 489172"/>
                    <a:gd name="connsiteY17" fmla="*/ 8435 h 1397222"/>
                    <a:gd name="connsiteX18" fmla="*/ 333416 w 489172"/>
                    <a:gd name="connsiteY18" fmla="*/ 27600 h 1397222"/>
                    <a:gd name="connsiteX19" fmla="*/ 333415 w 489172"/>
                    <a:gd name="connsiteY19" fmla="*/ 758388 h 1397222"/>
                    <a:gd name="connsiteX20" fmla="*/ 363789 w 489172"/>
                    <a:gd name="connsiteY20" fmla="*/ 788762 h 1397222"/>
                    <a:gd name="connsiteX21" fmla="*/ 394163 w 489172"/>
                    <a:gd name="connsiteY21" fmla="*/ 758388 h 1397222"/>
                    <a:gd name="connsiteX22" fmla="*/ 394163 w 489172"/>
                    <a:gd name="connsiteY22" fmla="*/ 27653 h 1397222"/>
                    <a:gd name="connsiteX23" fmla="*/ 402123 w 489172"/>
                    <a:gd name="connsiteY23" fmla="*/ 8435 h 1397222"/>
                    <a:gd name="connsiteX24" fmla="*/ 422488 w 489172"/>
                    <a:gd name="connsiteY24" fmla="*/ 0 h 1397222"/>
                    <a:gd name="connsiteX25" fmla="*/ 451288 w 489172"/>
                    <a:gd name="connsiteY25" fmla="*/ 28800 h 1397222"/>
                    <a:gd name="connsiteX26" fmla="*/ 489172 w 489172"/>
                    <a:gd name="connsiteY26" fmla="*/ 1094702 h 1397222"/>
                    <a:gd name="connsiteX27" fmla="*/ 312706 w 489172"/>
                    <a:gd name="connsiteY27" fmla="*/ 1397222 h 1397222"/>
                    <a:gd name="connsiteX28" fmla="*/ 176466 w 489172"/>
                    <a:gd name="connsiteY28" fmla="*/ 1397222 h 1397222"/>
                    <a:gd name="connsiteX29" fmla="*/ 0 w 489172"/>
                    <a:gd name="connsiteY29" fmla="*/ 1094702 h 1397222"/>
                    <a:gd name="connsiteX30" fmla="*/ 44139 w 489172"/>
                    <a:gd name="connsiteY30" fmla="*/ 28800 h 1397222"/>
                    <a:gd name="connsiteX31" fmla="*/ 72939 w 489172"/>
                    <a:gd name="connsiteY31" fmla="*/ 0 h 1397222"/>
                    <a:gd name="connsiteX0" fmla="*/ 72939 w 489173"/>
                    <a:gd name="connsiteY0" fmla="*/ 0 h 1397222"/>
                    <a:gd name="connsiteX1" fmla="*/ 93304 w 489173"/>
                    <a:gd name="connsiteY1" fmla="*/ 8435 h 1397222"/>
                    <a:gd name="connsiteX2" fmla="*/ 100807 w 489173"/>
                    <a:gd name="connsiteY2" fmla="*/ 26550 h 1397222"/>
                    <a:gd name="connsiteX3" fmla="*/ 100806 w 489173"/>
                    <a:gd name="connsiteY3" fmla="*/ 765594 h 1397222"/>
                    <a:gd name="connsiteX4" fmla="*/ 131180 w 489173"/>
                    <a:gd name="connsiteY4" fmla="*/ 795968 h 1397222"/>
                    <a:gd name="connsiteX5" fmla="*/ 161554 w 489173"/>
                    <a:gd name="connsiteY5" fmla="*/ 765594 h 1397222"/>
                    <a:gd name="connsiteX6" fmla="*/ 161554 w 489173"/>
                    <a:gd name="connsiteY6" fmla="*/ 28704 h 1397222"/>
                    <a:gd name="connsiteX7" fmla="*/ 169949 w 489173"/>
                    <a:gd name="connsiteY7" fmla="*/ 8435 h 1397222"/>
                    <a:gd name="connsiteX8" fmla="*/ 190314 w 489173"/>
                    <a:gd name="connsiteY8" fmla="*/ 0 h 1397222"/>
                    <a:gd name="connsiteX9" fmla="*/ 210679 w 489173"/>
                    <a:gd name="connsiteY9" fmla="*/ 8435 h 1397222"/>
                    <a:gd name="connsiteX10" fmla="*/ 217111 w 489173"/>
                    <a:gd name="connsiteY10" fmla="*/ 23964 h 1397222"/>
                    <a:gd name="connsiteX11" fmla="*/ 217110 w 489173"/>
                    <a:gd name="connsiteY11" fmla="*/ 765292 h 1397222"/>
                    <a:gd name="connsiteX12" fmla="*/ 247484 w 489173"/>
                    <a:gd name="connsiteY12" fmla="*/ 795666 h 1397222"/>
                    <a:gd name="connsiteX13" fmla="*/ 277858 w 489173"/>
                    <a:gd name="connsiteY13" fmla="*/ 765292 h 1397222"/>
                    <a:gd name="connsiteX14" fmla="*/ 277858 w 489173"/>
                    <a:gd name="connsiteY14" fmla="*/ 25070 h 1397222"/>
                    <a:gd name="connsiteX15" fmla="*/ 284748 w 489173"/>
                    <a:gd name="connsiteY15" fmla="*/ 8435 h 1397222"/>
                    <a:gd name="connsiteX16" fmla="*/ 305113 w 489173"/>
                    <a:gd name="connsiteY16" fmla="*/ 0 h 1397222"/>
                    <a:gd name="connsiteX17" fmla="*/ 325478 w 489173"/>
                    <a:gd name="connsiteY17" fmla="*/ 8435 h 1397222"/>
                    <a:gd name="connsiteX18" fmla="*/ 333416 w 489173"/>
                    <a:gd name="connsiteY18" fmla="*/ 27600 h 1397222"/>
                    <a:gd name="connsiteX19" fmla="*/ 333415 w 489173"/>
                    <a:gd name="connsiteY19" fmla="*/ 758388 h 1397222"/>
                    <a:gd name="connsiteX20" fmla="*/ 363789 w 489173"/>
                    <a:gd name="connsiteY20" fmla="*/ 788762 h 1397222"/>
                    <a:gd name="connsiteX21" fmla="*/ 394163 w 489173"/>
                    <a:gd name="connsiteY21" fmla="*/ 758388 h 1397222"/>
                    <a:gd name="connsiteX22" fmla="*/ 394163 w 489173"/>
                    <a:gd name="connsiteY22" fmla="*/ 27653 h 1397222"/>
                    <a:gd name="connsiteX23" fmla="*/ 402123 w 489173"/>
                    <a:gd name="connsiteY23" fmla="*/ 8435 h 1397222"/>
                    <a:gd name="connsiteX24" fmla="*/ 422488 w 489173"/>
                    <a:gd name="connsiteY24" fmla="*/ 0 h 1397222"/>
                    <a:gd name="connsiteX25" fmla="*/ 451288 w 489173"/>
                    <a:gd name="connsiteY25" fmla="*/ 28800 h 1397222"/>
                    <a:gd name="connsiteX26" fmla="*/ 489172 w 489173"/>
                    <a:gd name="connsiteY26" fmla="*/ 1094702 h 1397222"/>
                    <a:gd name="connsiteX27" fmla="*/ 312706 w 489173"/>
                    <a:gd name="connsiteY27" fmla="*/ 1397222 h 1397222"/>
                    <a:gd name="connsiteX28" fmla="*/ 176466 w 489173"/>
                    <a:gd name="connsiteY28" fmla="*/ 1397222 h 1397222"/>
                    <a:gd name="connsiteX29" fmla="*/ 0 w 489173"/>
                    <a:gd name="connsiteY29" fmla="*/ 1094702 h 1397222"/>
                    <a:gd name="connsiteX30" fmla="*/ 44139 w 489173"/>
                    <a:gd name="connsiteY30" fmla="*/ 28800 h 1397222"/>
                    <a:gd name="connsiteX31" fmla="*/ 72939 w 489173"/>
                    <a:gd name="connsiteY31" fmla="*/ 0 h 1397222"/>
                    <a:gd name="connsiteX0" fmla="*/ 72993 w 489227"/>
                    <a:gd name="connsiteY0" fmla="*/ 0 h 1397222"/>
                    <a:gd name="connsiteX1" fmla="*/ 93358 w 489227"/>
                    <a:gd name="connsiteY1" fmla="*/ 8435 h 1397222"/>
                    <a:gd name="connsiteX2" fmla="*/ 100861 w 489227"/>
                    <a:gd name="connsiteY2" fmla="*/ 26550 h 1397222"/>
                    <a:gd name="connsiteX3" fmla="*/ 100860 w 489227"/>
                    <a:gd name="connsiteY3" fmla="*/ 765594 h 1397222"/>
                    <a:gd name="connsiteX4" fmla="*/ 131234 w 489227"/>
                    <a:gd name="connsiteY4" fmla="*/ 795968 h 1397222"/>
                    <a:gd name="connsiteX5" fmla="*/ 161608 w 489227"/>
                    <a:gd name="connsiteY5" fmla="*/ 765594 h 1397222"/>
                    <a:gd name="connsiteX6" fmla="*/ 161608 w 489227"/>
                    <a:gd name="connsiteY6" fmla="*/ 28704 h 1397222"/>
                    <a:gd name="connsiteX7" fmla="*/ 170003 w 489227"/>
                    <a:gd name="connsiteY7" fmla="*/ 8435 h 1397222"/>
                    <a:gd name="connsiteX8" fmla="*/ 190368 w 489227"/>
                    <a:gd name="connsiteY8" fmla="*/ 0 h 1397222"/>
                    <a:gd name="connsiteX9" fmla="*/ 210733 w 489227"/>
                    <a:gd name="connsiteY9" fmla="*/ 8435 h 1397222"/>
                    <a:gd name="connsiteX10" fmla="*/ 217165 w 489227"/>
                    <a:gd name="connsiteY10" fmla="*/ 23964 h 1397222"/>
                    <a:gd name="connsiteX11" fmla="*/ 217164 w 489227"/>
                    <a:gd name="connsiteY11" fmla="*/ 765292 h 1397222"/>
                    <a:gd name="connsiteX12" fmla="*/ 247538 w 489227"/>
                    <a:gd name="connsiteY12" fmla="*/ 795666 h 1397222"/>
                    <a:gd name="connsiteX13" fmla="*/ 277912 w 489227"/>
                    <a:gd name="connsiteY13" fmla="*/ 765292 h 1397222"/>
                    <a:gd name="connsiteX14" fmla="*/ 277912 w 489227"/>
                    <a:gd name="connsiteY14" fmla="*/ 25070 h 1397222"/>
                    <a:gd name="connsiteX15" fmla="*/ 284802 w 489227"/>
                    <a:gd name="connsiteY15" fmla="*/ 8435 h 1397222"/>
                    <a:gd name="connsiteX16" fmla="*/ 305167 w 489227"/>
                    <a:gd name="connsiteY16" fmla="*/ 0 h 1397222"/>
                    <a:gd name="connsiteX17" fmla="*/ 325532 w 489227"/>
                    <a:gd name="connsiteY17" fmla="*/ 8435 h 1397222"/>
                    <a:gd name="connsiteX18" fmla="*/ 333470 w 489227"/>
                    <a:gd name="connsiteY18" fmla="*/ 27600 h 1397222"/>
                    <a:gd name="connsiteX19" fmla="*/ 333469 w 489227"/>
                    <a:gd name="connsiteY19" fmla="*/ 758388 h 1397222"/>
                    <a:gd name="connsiteX20" fmla="*/ 363843 w 489227"/>
                    <a:gd name="connsiteY20" fmla="*/ 788762 h 1397222"/>
                    <a:gd name="connsiteX21" fmla="*/ 394217 w 489227"/>
                    <a:gd name="connsiteY21" fmla="*/ 758388 h 1397222"/>
                    <a:gd name="connsiteX22" fmla="*/ 394217 w 489227"/>
                    <a:gd name="connsiteY22" fmla="*/ 27653 h 1397222"/>
                    <a:gd name="connsiteX23" fmla="*/ 402177 w 489227"/>
                    <a:gd name="connsiteY23" fmla="*/ 8435 h 1397222"/>
                    <a:gd name="connsiteX24" fmla="*/ 422542 w 489227"/>
                    <a:gd name="connsiteY24" fmla="*/ 0 h 1397222"/>
                    <a:gd name="connsiteX25" fmla="*/ 451342 w 489227"/>
                    <a:gd name="connsiteY25" fmla="*/ 28800 h 1397222"/>
                    <a:gd name="connsiteX26" fmla="*/ 489226 w 489227"/>
                    <a:gd name="connsiteY26" fmla="*/ 1094702 h 1397222"/>
                    <a:gd name="connsiteX27" fmla="*/ 312760 w 489227"/>
                    <a:gd name="connsiteY27" fmla="*/ 1397222 h 1397222"/>
                    <a:gd name="connsiteX28" fmla="*/ 176520 w 489227"/>
                    <a:gd name="connsiteY28" fmla="*/ 1397222 h 1397222"/>
                    <a:gd name="connsiteX29" fmla="*/ 54 w 489227"/>
                    <a:gd name="connsiteY29" fmla="*/ 1094702 h 1397222"/>
                    <a:gd name="connsiteX30" fmla="*/ 44193 w 489227"/>
                    <a:gd name="connsiteY30" fmla="*/ 28800 h 1397222"/>
                    <a:gd name="connsiteX31" fmla="*/ 72993 w 489227"/>
                    <a:gd name="connsiteY31" fmla="*/ 0 h 1397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89227" h="1397222">
                      <a:moveTo>
                        <a:pt x="72993" y="0"/>
                      </a:moveTo>
                      <a:cubicBezTo>
                        <a:pt x="80946" y="0"/>
                        <a:pt x="88146" y="3224"/>
                        <a:pt x="93358" y="8435"/>
                      </a:cubicBezTo>
                      <a:lnTo>
                        <a:pt x="100861" y="26550"/>
                      </a:lnTo>
                      <a:cubicBezTo>
                        <a:pt x="100861" y="272898"/>
                        <a:pt x="100860" y="519246"/>
                        <a:pt x="100860" y="765594"/>
                      </a:cubicBezTo>
                      <a:cubicBezTo>
                        <a:pt x="100860" y="782369"/>
                        <a:pt x="114459" y="795968"/>
                        <a:pt x="131234" y="795968"/>
                      </a:cubicBezTo>
                      <a:cubicBezTo>
                        <a:pt x="148009" y="795968"/>
                        <a:pt x="161608" y="782369"/>
                        <a:pt x="161608" y="765594"/>
                      </a:cubicBezTo>
                      <a:lnTo>
                        <a:pt x="161608" y="28704"/>
                      </a:lnTo>
                      <a:lnTo>
                        <a:pt x="170003" y="8435"/>
                      </a:lnTo>
                      <a:cubicBezTo>
                        <a:pt x="175215" y="3224"/>
                        <a:pt x="182415" y="0"/>
                        <a:pt x="190368" y="0"/>
                      </a:cubicBezTo>
                      <a:cubicBezTo>
                        <a:pt x="198321" y="0"/>
                        <a:pt x="205521" y="3224"/>
                        <a:pt x="210733" y="8435"/>
                      </a:cubicBezTo>
                      <a:lnTo>
                        <a:pt x="217165" y="23964"/>
                      </a:lnTo>
                      <a:cubicBezTo>
                        <a:pt x="217165" y="271073"/>
                        <a:pt x="217164" y="518183"/>
                        <a:pt x="217164" y="765292"/>
                      </a:cubicBezTo>
                      <a:cubicBezTo>
                        <a:pt x="217164" y="782067"/>
                        <a:pt x="230763" y="795666"/>
                        <a:pt x="247538" y="795666"/>
                      </a:cubicBezTo>
                      <a:cubicBezTo>
                        <a:pt x="264313" y="795666"/>
                        <a:pt x="277912" y="782067"/>
                        <a:pt x="277912" y="765292"/>
                      </a:cubicBezTo>
                      <a:lnTo>
                        <a:pt x="277912" y="25070"/>
                      </a:lnTo>
                      <a:lnTo>
                        <a:pt x="284802" y="8435"/>
                      </a:lnTo>
                      <a:cubicBezTo>
                        <a:pt x="290014" y="3224"/>
                        <a:pt x="297214" y="0"/>
                        <a:pt x="305167" y="0"/>
                      </a:cubicBezTo>
                      <a:cubicBezTo>
                        <a:pt x="313120" y="0"/>
                        <a:pt x="320320" y="3224"/>
                        <a:pt x="325532" y="8435"/>
                      </a:cubicBezTo>
                      <a:lnTo>
                        <a:pt x="333470" y="27600"/>
                      </a:lnTo>
                      <a:cubicBezTo>
                        <a:pt x="333470" y="271196"/>
                        <a:pt x="333469" y="514792"/>
                        <a:pt x="333469" y="758388"/>
                      </a:cubicBezTo>
                      <a:cubicBezTo>
                        <a:pt x="333469" y="775163"/>
                        <a:pt x="347068" y="788762"/>
                        <a:pt x="363843" y="788762"/>
                      </a:cubicBezTo>
                      <a:cubicBezTo>
                        <a:pt x="380618" y="788762"/>
                        <a:pt x="394217" y="775163"/>
                        <a:pt x="394217" y="758388"/>
                      </a:cubicBezTo>
                      <a:lnTo>
                        <a:pt x="394217" y="27653"/>
                      </a:lnTo>
                      <a:lnTo>
                        <a:pt x="402177" y="8435"/>
                      </a:lnTo>
                      <a:cubicBezTo>
                        <a:pt x="407389" y="3224"/>
                        <a:pt x="414589" y="0"/>
                        <a:pt x="422542" y="0"/>
                      </a:cubicBezTo>
                      <a:cubicBezTo>
                        <a:pt x="438448" y="0"/>
                        <a:pt x="451342" y="12894"/>
                        <a:pt x="451342" y="28800"/>
                      </a:cubicBezTo>
                      <a:lnTo>
                        <a:pt x="489226" y="1094702"/>
                      </a:lnTo>
                      <a:cubicBezTo>
                        <a:pt x="489647" y="1154329"/>
                        <a:pt x="371582" y="1296382"/>
                        <a:pt x="312760" y="1397222"/>
                      </a:cubicBezTo>
                      <a:lnTo>
                        <a:pt x="176520" y="1397222"/>
                      </a:lnTo>
                      <a:cubicBezTo>
                        <a:pt x="117698" y="1296382"/>
                        <a:pt x="-2942" y="1149177"/>
                        <a:pt x="54" y="1094702"/>
                      </a:cubicBezTo>
                      <a:lnTo>
                        <a:pt x="44193" y="28800"/>
                      </a:lnTo>
                      <a:cubicBezTo>
                        <a:pt x="44193" y="12894"/>
                        <a:pt x="57087" y="0"/>
                        <a:pt x="7299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 name="그룹 24">
                <a:extLst>
                  <a:ext uri="{FF2B5EF4-FFF2-40B4-BE49-F238E27FC236}">
                    <a16:creationId xmlns:a16="http://schemas.microsoft.com/office/drawing/2014/main" id="{4EEC9D45-EB00-4181-9D4A-32D982206C6D}"/>
                  </a:ext>
                </a:extLst>
              </p:cNvPr>
              <p:cNvGrpSpPr/>
              <p:nvPr/>
            </p:nvGrpSpPr>
            <p:grpSpPr>
              <a:xfrm>
                <a:off x="6926167" y="3338826"/>
                <a:ext cx="206038" cy="1968491"/>
                <a:chOff x="10476289" y="295274"/>
                <a:chExt cx="567208" cy="6132431"/>
              </a:xfrm>
              <a:solidFill>
                <a:schemeClr val="bg1"/>
              </a:solidFill>
              <a:effectLst/>
            </p:grpSpPr>
            <p:grpSp>
              <p:nvGrpSpPr>
                <p:cNvPr id="15" name="그룹 25">
                  <a:extLst>
                    <a:ext uri="{FF2B5EF4-FFF2-40B4-BE49-F238E27FC236}">
                      <a16:creationId xmlns:a16="http://schemas.microsoft.com/office/drawing/2014/main" id="{D27259DB-01D0-4918-924F-DB857873DE41}"/>
                    </a:ext>
                  </a:extLst>
                </p:cNvPr>
                <p:cNvGrpSpPr/>
                <p:nvPr/>
              </p:nvGrpSpPr>
              <p:grpSpPr>
                <a:xfrm>
                  <a:off x="10690849" y="3203663"/>
                  <a:ext cx="352648" cy="3224042"/>
                  <a:chOff x="3737748" y="3214934"/>
                  <a:chExt cx="352648" cy="3224042"/>
                </a:xfrm>
                <a:grpFill/>
              </p:grpSpPr>
              <p:sp>
                <p:nvSpPr>
                  <p:cNvPr id="17" name="사다리꼴 27">
                    <a:extLst>
                      <a:ext uri="{FF2B5EF4-FFF2-40B4-BE49-F238E27FC236}">
                        <a16:creationId xmlns:a16="http://schemas.microsoft.com/office/drawing/2014/main" id="{F22CD297-0C4C-4F01-8BDE-3EE45C41FD2D}"/>
                      </a:ext>
                    </a:extLst>
                  </p:cNvPr>
                  <p:cNvSpPr/>
                  <p:nvPr/>
                </p:nvSpPr>
                <p:spPr>
                  <a:xfrm>
                    <a:off x="3737748" y="3214934"/>
                    <a:ext cx="352648" cy="3044392"/>
                  </a:xfrm>
                  <a:prstGeom prst="trapezoid">
                    <a:avLst>
                      <a:gd name="adj" fmla="val 172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타원 28">
                    <a:extLst>
                      <a:ext uri="{FF2B5EF4-FFF2-40B4-BE49-F238E27FC236}">
                        <a16:creationId xmlns:a16="http://schemas.microsoft.com/office/drawing/2014/main" id="{E997E51A-B8EB-40B8-92BA-A67F8DBFFD1C}"/>
                      </a:ext>
                    </a:extLst>
                  </p:cNvPr>
                  <p:cNvSpPr/>
                  <p:nvPr/>
                </p:nvSpPr>
                <p:spPr>
                  <a:xfrm>
                    <a:off x="3737748" y="6086328"/>
                    <a:ext cx="352648" cy="3526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6" name="자유형: 도형 26">
                  <a:extLst>
                    <a:ext uri="{FF2B5EF4-FFF2-40B4-BE49-F238E27FC236}">
                      <a16:creationId xmlns:a16="http://schemas.microsoft.com/office/drawing/2014/main" id="{39D6F055-98C5-478F-BA56-FDD3135C6DD9}"/>
                    </a:ext>
                  </a:extLst>
                </p:cNvPr>
                <p:cNvSpPr/>
                <p:nvPr/>
              </p:nvSpPr>
              <p:spPr>
                <a:xfrm>
                  <a:off x="10476289" y="295274"/>
                  <a:ext cx="533238" cy="2908390"/>
                </a:xfrm>
                <a:custGeom>
                  <a:avLst/>
                  <a:gdLst>
                    <a:gd name="connsiteX0" fmla="*/ 400050 w 428625"/>
                    <a:gd name="connsiteY0" fmla="*/ 3267075 h 3267075"/>
                    <a:gd name="connsiteX1" fmla="*/ 0 w 428625"/>
                    <a:gd name="connsiteY1" fmla="*/ 3219450 h 3267075"/>
                    <a:gd name="connsiteX2" fmla="*/ 428625 w 428625"/>
                    <a:gd name="connsiteY2" fmla="*/ 0 h 3267075"/>
                    <a:gd name="connsiteX3" fmla="*/ 400050 w 428625"/>
                    <a:gd name="connsiteY3" fmla="*/ 3267075 h 3267075"/>
                    <a:gd name="connsiteX0" fmla="*/ 400050 w 428625"/>
                    <a:gd name="connsiteY0" fmla="*/ 3267940 h 3267940"/>
                    <a:gd name="connsiteX1" fmla="*/ 0 w 428625"/>
                    <a:gd name="connsiteY1" fmla="*/ 3220315 h 3267940"/>
                    <a:gd name="connsiteX2" fmla="*/ 428625 w 428625"/>
                    <a:gd name="connsiteY2" fmla="*/ 865 h 3267940"/>
                    <a:gd name="connsiteX3" fmla="*/ 400050 w 428625"/>
                    <a:gd name="connsiteY3" fmla="*/ 3267940 h 3267940"/>
                    <a:gd name="connsiteX0" fmla="*/ 409575 w 438150"/>
                    <a:gd name="connsiteY0" fmla="*/ 3267920 h 3277445"/>
                    <a:gd name="connsiteX1" fmla="*/ 0 w 438150"/>
                    <a:gd name="connsiteY1" fmla="*/ 3277445 h 3277445"/>
                    <a:gd name="connsiteX2" fmla="*/ 438150 w 438150"/>
                    <a:gd name="connsiteY2" fmla="*/ 845 h 3277445"/>
                    <a:gd name="connsiteX3" fmla="*/ 409575 w 438150"/>
                    <a:gd name="connsiteY3" fmla="*/ 3267920 h 3277445"/>
                    <a:gd name="connsiteX0" fmla="*/ 420864 w 449439"/>
                    <a:gd name="connsiteY0" fmla="*/ 3267824 h 3277349"/>
                    <a:gd name="connsiteX1" fmla="*/ 11289 w 449439"/>
                    <a:gd name="connsiteY1" fmla="*/ 3277349 h 3277349"/>
                    <a:gd name="connsiteX2" fmla="*/ 449439 w 449439"/>
                    <a:gd name="connsiteY2" fmla="*/ 749 h 3277349"/>
                    <a:gd name="connsiteX3" fmla="*/ 420864 w 449439"/>
                    <a:gd name="connsiteY3" fmla="*/ 3267824 h 3277349"/>
                    <a:gd name="connsiteX0" fmla="*/ 426865 w 455440"/>
                    <a:gd name="connsiteY0" fmla="*/ 3268012 h 3277537"/>
                    <a:gd name="connsiteX1" fmla="*/ 17290 w 455440"/>
                    <a:gd name="connsiteY1" fmla="*/ 3277537 h 3277537"/>
                    <a:gd name="connsiteX2" fmla="*/ 455440 w 455440"/>
                    <a:gd name="connsiteY2" fmla="*/ 937 h 3277537"/>
                    <a:gd name="connsiteX3" fmla="*/ 426865 w 455440"/>
                    <a:gd name="connsiteY3" fmla="*/ 3268012 h 3277537"/>
                    <a:gd name="connsiteX0" fmla="*/ 420865 w 449440"/>
                    <a:gd name="connsiteY0" fmla="*/ 3268029 h 3277554"/>
                    <a:gd name="connsiteX1" fmla="*/ 11290 w 449440"/>
                    <a:gd name="connsiteY1" fmla="*/ 3277554 h 3277554"/>
                    <a:gd name="connsiteX2" fmla="*/ 449440 w 449440"/>
                    <a:gd name="connsiteY2" fmla="*/ 954 h 3277554"/>
                    <a:gd name="connsiteX3" fmla="*/ 420865 w 449440"/>
                    <a:gd name="connsiteY3" fmla="*/ 3268029 h 3277554"/>
                    <a:gd name="connsiteX0" fmla="*/ 458965 w 458965"/>
                    <a:gd name="connsiteY0" fmla="*/ 3258504 h 3277554"/>
                    <a:gd name="connsiteX1" fmla="*/ 11290 w 458965"/>
                    <a:gd name="connsiteY1" fmla="*/ 3277554 h 3277554"/>
                    <a:gd name="connsiteX2" fmla="*/ 449440 w 458965"/>
                    <a:gd name="connsiteY2" fmla="*/ 954 h 3277554"/>
                    <a:gd name="connsiteX3" fmla="*/ 458965 w 458965"/>
                    <a:gd name="connsiteY3" fmla="*/ 3258504 h 3277554"/>
                    <a:gd name="connsiteX0" fmla="*/ 458965 w 468741"/>
                    <a:gd name="connsiteY0" fmla="*/ 3258504 h 3277554"/>
                    <a:gd name="connsiteX1" fmla="*/ 11290 w 468741"/>
                    <a:gd name="connsiteY1" fmla="*/ 3277554 h 3277554"/>
                    <a:gd name="connsiteX2" fmla="*/ 449440 w 468741"/>
                    <a:gd name="connsiteY2" fmla="*/ 954 h 3277554"/>
                    <a:gd name="connsiteX3" fmla="*/ 458965 w 468741"/>
                    <a:gd name="connsiteY3" fmla="*/ 3258504 h 3277554"/>
                    <a:gd name="connsiteX0" fmla="*/ 458965 w 475898"/>
                    <a:gd name="connsiteY0" fmla="*/ 3258504 h 3277554"/>
                    <a:gd name="connsiteX1" fmla="*/ 11290 w 475898"/>
                    <a:gd name="connsiteY1" fmla="*/ 3277554 h 3277554"/>
                    <a:gd name="connsiteX2" fmla="*/ 449440 w 475898"/>
                    <a:gd name="connsiteY2" fmla="*/ 954 h 3277554"/>
                    <a:gd name="connsiteX3" fmla="*/ 458965 w 475898"/>
                    <a:gd name="connsiteY3" fmla="*/ 3258504 h 3277554"/>
                    <a:gd name="connsiteX0" fmla="*/ 460407 w 477340"/>
                    <a:gd name="connsiteY0" fmla="*/ 3258186 h 3277236"/>
                    <a:gd name="connsiteX1" fmla="*/ 12732 w 477340"/>
                    <a:gd name="connsiteY1" fmla="*/ 3277236 h 3277236"/>
                    <a:gd name="connsiteX2" fmla="*/ 450882 w 477340"/>
                    <a:gd name="connsiteY2" fmla="*/ 636 h 3277236"/>
                    <a:gd name="connsiteX3" fmla="*/ 460407 w 477340"/>
                    <a:gd name="connsiteY3" fmla="*/ 3258186 h 3277236"/>
                    <a:gd name="connsiteX0" fmla="*/ 487474 w 504407"/>
                    <a:gd name="connsiteY0" fmla="*/ 3258194 h 3258194"/>
                    <a:gd name="connsiteX1" fmla="*/ 11224 w 504407"/>
                    <a:gd name="connsiteY1" fmla="*/ 3248669 h 3258194"/>
                    <a:gd name="connsiteX2" fmla="*/ 477949 w 504407"/>
                    <a:gd name="connsiteY2" fmla="*/ 644 h 3258194"/>
                    <a:gd name="connsiteX3" fmla="*/ 487474 w 504407"/>
                    <a:gd name="connsiteY3" fmla="*/ 3258194 h 3258194"/>
                    <a:gd name="connsiteX0" fmla="*/ 487474 w 504407"/>
                    <a:gd name="connsiteY0" fmla="*/ 3258194 h 3285812"/>
                    <a:gd name="connsiteX1" fmla="*/ 11224 w 504407"/>
                    <a:gd name="connsiteY1" fmla="*/ 3248669 h 3285812"/>
                    <a:gd name="connsiteX2" fmla="*/ 477949 w 504407"/>
                    <a:gd name="connsiteY2" fmla="*/ 644 h 3285812"/>
                    <a:gd name="connsiteX3" fmla="*/ 487474 w 504407"/>
                    <a:gd name="connsiteY3" fmla="*/ 3258194 h 3285812"/>
                    <a:gd name="connsiteX0" fmla="*/ 487474 w 504407"/>
                    <a:gd name="connsiteY0" fmla="*/ 3258194 h 3277380"/>
                    <a:gd name="connsiteX1" fmla="*/ 11224 w 504407"/>
                    <a:gd name="connsiteY1" fmla="*/ 3248669 h 3277380"/>
                    <a:gd name="connsiteX2" fmla="*/ 477949 w 504407"/>
                    <a:gd name="connsiteY2" fmla="*/ 644 h 3277380"/>
                    <a:gd name="connsiteX3" fmla="*/ 487474 w 504407"/>
                    <a:gd name="connsiteY3" fmla="*/ 3258194 h 3277380"/>
                    <a:gd name="connsiteX0" fmla="*/ 477949 w 499445"/>
                    <a:gd name="connsiteY0" fmla="*/ 3315344 h 3315344"/>
                    <a:gd name="connsiteX1" fmla="*/ 11224 w 499445"/>
                    <a:gd name="connsiteY1" fmla="*/ 3248669 h 3315344"/>
                    <a:gd name="connsiteX2" fmla="*/ 477949 w 499445"/>
                    <a:gd name="connsiteY2" fmla="*/ 644 h 3315344"/>
                    <a:gd name="connsiteX3" fmla="*/ 477949 w 499445"/>
                    <a:gd name="connsiteY3" fmla="*/ 3315344 h 3315344"/>
                    <a:gd name="connsiteX0" fmla="*/ 514484 w 535980"/>
                    <a:gd name="connsiteY0" fmla="*/ 3315342 h 3315342"/>
                    <a:gd name="connsiteX1" fmla="*/ 9659 w 535980"/>
                    <a:gd name="connsiteY1" fmla="*/ 3258192 h 3315342"/>
                    <a:gd name="connsiteX2" fmla="*/ 514484 w 535980"/>
                    <a:gd name="connsiteY2" fmla="*/ 642 h 3315342"/>
                    <a:gd name="connsiteX3" fmla="*/ 514484 w 535980"/>
                    <a:gd name="connsiteY3" fmla="*/ 3315342 h 3315342"/>
                    <a:gd name="connsiteX0" fmla="*/ 514484 w 535980"/>
                    <a:gd name="connsiteY0" fmla="*/ 3315342 h 3315342"/>
                    <a:gd name="connsiteX1" fmla="*/ 9659 w 535980"/>
                    <a:gd name="connsiteY1" fmla="*/ 3258192 h 3315342"/>
                    <a:gd name="connsiteX2" fmla="*/ 514484 w 535980"/>
                    <a:gd name="connsiteY2" fmla="*/ 642 h 3315342"/>
                    <a:gd name="connsiteX3" fmla="*/ 514484 w 535980"/>
                    <a:gd name="connsiteY3" fmla="*/ 3315342 h 3315342"/>
                    <a:gd name="connsiteX0" fmla="*/ 504959 w 532163"/>
                    <a:gd name="connsiteY0" fmla="*/ 3267717 h 3278507"/>
                    <a:gd name="connsiteX1" fmla="*/ 9659 w 532163"/>
                    <a:gd name="connsiteY1" fmla="*/ 3258192 h 3278507"/>
                    <a:gd name="connsiteX2" fmla="*/ 514484 w 532163"/>
                    <a:gd name="connsiteY2" fmla="*/ 642 h 3278507"/>
                    <a:gd name="connsiteX3" fmla="*/ 504959 w 532163"/>
                    <a:gd name="connsiteY3" fmla="*/ 3267717 h 3278507"/>
                    <a:gd name="connsiteX0" fmla="*/ 504322 w 545560"/>
                    <a:gd name="connsiteY0" fmla="*/ 3067764 h 3078554"/>
                    <a:gd name="connsiteX1" fmla="*/ 9022 w 545560"/>
                    <a:gd name="connsiteY1" fmla="*/ 3058239 h 3078554"/>
                    <a:gd name="connsiteX2" fmla="*/ 532897 w 545560"/>
                    <a:gd name="connsiteY2" fmla="*/ 714 h 3078554"/>
                    <a:gd name="connsiteX3" fmla="*/ 504322 w 545560"/>
                    <a:gd name="connsiteY3" fmla="*/ 3067764 h 3078554"/>
                    <a:gd name="connsiteX0" fmla="*/ 504959 w 532163"/>
                    <a:gd name="connsiteY0" fmla="*/ 3086805 h 3097595"/>
                    <a:gd name="connsiteX1" fmla="*/ 9659 w 532163"/>
                    <a:gd name="connsiteY1" fmla="*/ 3077280 h 3097595"/>
                    <a:gd name="connsiteX2" fmla="*/ 514484 w 532163"/>
                    <a:gd name="connsiteY2" fmla="*/ 705 h 3097595"/>
                    <a:gd name="connsiteX3" fmla="*/ 504959 w 532163"/>
                    <a:gd name="connsiteY3" fmla="*/ 3086805 h 3097595"/>
                    <a:gd name="connsiteX0" fmla="*/ 506034 w 533238"/>
                    <a:gd name="connsiteY0" fmla="*/ 3086100 h 3096890"/>
                    <a:gd name="connsiteX1" fmla="*/ 10734 w 533238"/>
                    <a:gd name="connsiteY1" fmla="*/ 3076575 h 3096890"/>
                    <a:gd name="connsiteX2" fmla="*/ 515559 w 533238"/>
                    <a:gd name="connsiteY2" fmla="*/ 0 h 3096890"/>
                    <a:gd name="connsiteX3" fmla="*/ 506034 w 533238"/>
                    <a:gd name="connsiteY3" fmla="*/ 3086100 h 3096890"/>
                    <a:gd name="connsiteX0" fmla="*/ 506034 w 533238"/>
                    <a:gd name="connsiteY0" fmla="*/ 3086100 h 3088655"/>
                    <a:gd name="connsiteX1" fmla="*/ 10734 w 533238"/>
                    <a:gd name="connsiteY1" fmla="*/ 3076575 h 3088655"/>
                    <a:gd name="connsiteX2" fmla="*/ 515559 w 533238"/>
                    <a:gd name="connsiteY2" fmla="*/ 0 h 3088655"/>
                    <a:gd name="connsiteX3" fmla="*/ 506034 w 533238"/>
                    <a:gd name="connsiteY3" fmla="*/ 3086100 h 3088655"/>
                  </a:gdLst>
                  <a:ahLst/>
                  <a:cxnLst>
                    <a:cxn ang="0">
                      <a:pos x="connsiteX0" y="connsiteY0"/>
                    </a:cxn>
                    <a:cxn ang="0">
                      <a:pos x="connsiteX1" y="connsiteY1"/>
                    </a:cxn>
                    <a:cxn ang="0">
                      <a:pos x="connsiteX2" y="connsiteY2"/>
                    </a:cxn>
                    <a:cxn ang="0">
                      <a:pos x="connsiteX3" y="connsiteY3"/>
                    </a:cxn>
                  </a:cxnLst>
                  <a:rect l="l" t="t" r="r" b="b"/>
                  <a:pathLst>
                    <a:path w="533238" h="3088655">
                      <a:moveTo>
                        <a:pt x="506034" y="3086100"/>
                      </a:moveTo>
                      <a:cubicBezTo>
                        <a:pt x="347284" y="3082925"/>
                        <a:pt x="159959" y="3098800"/>
                        <a:pt x="10734" y="3076575"/>
                      </a:cubicBezTo>
                      <a:cubicBezTo>
                        <a:pt x="-46416" y="1736725"/>
                        <a:pt x="125034" y="15875"/>
                        <a:pt x="515559" y="0"/>
                      </a:cubicBezTo>
                      <a:cubicBezTo>
                        <a:pt x="547309" y="9525"/>
                        <a:pt x="531434" y="1943100"/>
                        <a:pt x="506034" y="30861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1" name="그룹 119">
                <a:extLst>
                  <a:ext uri="{FF2B5EF4-FFF2-40B4-BE49-F238E27FC236}">
                    <a16:creationId xmlns:a16="http://schemas.microsoft.com/office/drawing/2014/main" id="{47EFC9D1-9DEC-426E-8029-75AE5763BFF6}"/>
                  </a:ext>
                </a:extLst>
              </p:cNvPr>
              <p:cNvGrpSpPr/>
              <p:nvPr/>
            </p:nvGrpSpPr>
            <p:grpSpPr>
              <a:xfrm>
                <a:off x="5817530" y="3404710"/>
                <a:ext cx="409995" cy="1836722"/>
                <a:chOff x="4241914" y="2176670"/>
                <a:chExt cx="1118390" cy="5010230"/>
              </a:xfrm>
              <a:solidFill>
                <a:schemeClr val="bg1"/>
              </a:solidFill>
              <a:effectLst/>
            </p:grpSpPr>
            <p:sp>
              <p:nvSpPr>
                <p:cNvPr id="12" name="타원 55">
                  <a:extLst>
                    <a:ext uri="{FF2B5EF4-FFF2-40B4-BE49-F238E27FC236}">
                      <a16:creationId xmlns:a16="http://schemas.microsoft.com/office/drawing/2014/main" id="{AD0E7A37-8049-47AC-8B9B-FCD956C980F4}"/>
                    </a:ext>
                  </a:extLst>
                </p:cNvPr>
                <p:cNvSpPr/>
                <p:nvPr/>
              </p:nvSpPr>
              <p:spPr>
                <a:xfrm>
                  <a:off x="4241914" y="2176670"/>
                  <a:ext cx="1118390" cy="1811875"/>
                </a:xfrm>
                <a:custGeom>
                  <a:avLst/>
                  <a:gdLst>
                    <a:gd name="connsiteX0" fmla="*/ 0 w 1173877"/>
                    <a:gd name="connsiteY0" fmla="*/ 586939 h 1173877"/>
                    <a:gd name="connsiteX1" fmla="*/ 586939 w 1173877"/>
                    <a:gd name="connsiteY1" fmla="*/ 0 h 1173877"/>
                    <a:gd name="connsiteX2" fmla="*/ 1173878 w 1173877"/>
                    <a:gd name="connsiteY2" fmla="*/ 586939 h 1173877"/>
                    <a:gd name="connsiteX3" fmla="*/ 586939 w 1173877"/>
                    <a:gd name="connsiteY3" fmla="*/ 1173878 h 1173877"/>
                    <a:gd name="connsiteX4" fmla="*/ 0 w 1173877"/>
                    <a:gd name="connsiteY4" fmla="*/ 586939 h 1173877"/>
                    <a:gd name="connsiteX0" fmla="*/ 41 w 1173919"/>
                    <a:gd name="connsiteY0" fmla="*/ 932720 h 1519659"/>
                    <a:gd name="connsiteX1" fmla="*/ 610033 w 1173919"/>
                    <a:gd name="connsiteY1" fmla="*/ 0 h 1519659"/>
                    <a:gd name="connsiteX2" fmla="*/ 1173919 w 1173919"/>
                    <a:gd name="connsiteY2" fmla="*/ 932720 h 1519659"/>
                    <a:gd name="connsiteX3" fmla="*/ 586980 w 1173919"/>
                    <a:gd name="connsiteY3" fmla="*/ 1519659 h 1519659"/>
                    <a:gd name="connsiteX4" fmla="*/ 41 w 1173919"/>
                    <a:gd name="connsiteY4" fmla="*/ 932720 h 1519659"/>
                    <a:gd name="connsiteX0" fmla="*/ 74 w 1173952"/>
                    <a:gd name="connsiteY0" fmla="*/ 932720 h 1842389"/>
                    <a:gd name="connsiteX1" fmla="*/ 610066 w 1173952"/>
                    <a:gd name="connsiteY1" fmla="*/ 0 h 1842389"/>
                    <a:gd name="connsiteX2" fmla="*/ 1173952 w 1173952"/>
                    <a:gd name="connsiteY2" fmla="*/ 932720 h 1842389"/>
                    <a:gd name="connsiteX3" fmla="*/ 579329 w 1173952"/>
                    <a:gd name="connsiteY3" fmla="*/ 1842389 h 1842389"/>
                    <a:gd name="connsiteX4" fmla="*/ 74 w 1173952"/>
                    <a:gd name="connsiteY4" fmla="*/ 932720 h 1842389"/>
                    <a:gd name="connsiteX0" fmla="*/ 17 w 1173895"/>
                    <a:gd name="connsiteY0" fmla="*/ 932720 h 1842389"/>
                    <a:gd name="connsiteX1" fmla="*/ 610009 w 1173895"/>
                    <a:gd name="connsiteY1" fmla="*/ 0 h 1842389"/>
                    <a:gd name="connsiteX2" fmla="*/ 1173895 w 1173895"/>
                    <a:gd name="connsiteY2" fmla="*/ 932720 h 1842389"/>
                    <a:gd name="connsiteX3" fmla="*/ 579272 w 1173895"/>
                    <a:gd name="connsiteY3" fmla="*/ 1842389 h 1842389"/>
                    <a:gd name="connsiteX4" fmla="*/ 17 w 1173895"/>
                    <a:gd name="connsiteY4" fmla="*/ 932720 h 1842389"/>
                    <a:gd name="connsiteX0" fmla="*/ 756 w 1174634"/>
                    <a:gd name="connsiteY0" fmla="*/ 932720 h 1842389"/>
                    <a:gd name="connsiteX1" fmla="*/ 610748 w 1174634"/>
                    <a:gd name="connsiteY1" fmla="*/ 0 h 1842389"/>
                    <a:gd name="connsiteX2" fmla="*/ 1174634 w 1174634"/>
                    <a:gd name="connsiteY2" fmla="*/ 932720 h 1842389"/>
                    <a:gd name="connsiteX3" fmla="*/ 580011 w 1174634"/>
                    <a:gd name="connsiteY3" fmla="*/ 1842389 h 1842389"/>
                    <a:gd name="connsiteX4" fmla="*/ 756 w 1174634"/>
                    <a:gd name="connsiteY4" fmla="*/ 932720 h 1842389"/>
                    <a:gd name="connsiteX0" fmla="*/ 756 w 1174634"/>
                    <a:gd name="connsiteY0" fmla="*/ 932720 h 1842389"/>
                    <a:gd name="connsiteX1" fmla="*/ 610748 w 1174634"/>
                    <a:gd name="connsiteY1" fmla="*/ 0 h 1842389"/>
                    <a:gd name="connsiteX2" fmla="*/ 1174634 w 1174634"/>
                    <a:gd name="connsiteY2" fmla="*/ 932720 h 1842389"/>
                    <a:gd name="connsiteX3" fmla="*/ 580011 w 1174634"/>
                    <a:gd name="connsiteY3" fmla="*/ 1842389 h 1842389"/>
                    <a:gd name="connsiteX4" fmla="*/ 756 w 1174634"/>
                    <a:gd name="connsiteY4" fmla="*/ 932720 h 1842389"/>
                    <a:gd name="connsiteX0" fmla="*/ 542 w 1174420"/>
                    <a:gd name="connsiteY0" fmla="*/ 932720 h 1842389"/>
                    <a:gd name="connsiteX1" fmla="*/ 610534 w 1174420"/>
                    <a:gd name="connsiteY1" fmla="*/ 0 h 1842389"/>
                    <a:gd name="connsiteX2" fmla="*/ 1174420 w 1174420"/>
                    <a:gd name="connsiteY2" fmla="*/ 932720 h 1842389"/>
                    <a:gd name="connsiteX3" fmla="*/ 579797 w 1174420"/>
                    <a:gd name="connsiteY3" fmla="*/ 1842389 h 1842389"/>
                    <a:gd name="connsiteX4" fmla="*/ 542 w 1174420"/>
                    <a:gd name="connsiteY4" fmla="*/ 932720 h 1842389"/>
                    <a:gd name="connsiteX0" fmla="*/ 542 w 1174420"/>
                    <a:gd name="connsiteY0" fmla="*/ 932720 h 1842389"/>
                    <a:gd name="connsiteX1" fmla="*/ 610534 w 1174420"/>
                    <a:gd name="connsiteY1" fmla="*/ 0 h 1842389"/>
                    <a:gd name="connsiteX2" fmla="*/ 1174420 w 1174420"/>
                    <a:gd name="connsiteY2" fmla="*/ 932720 h 1842389"/>
                    <a:gd name="connsiteX3" fmla="*/ 579797 w 1174420"/>
                    <a:gd name="connsiteY3" fmla="*/ 1842389 h 1842389"/>
                    <a:gd name="connsiteX4" fmla="*/ 542 w 1174420"/>
                    <a:gd name="connsiteY4" fmla="*/ 932720 h 1842389"/>
                    <a:gd name="connsiteX0" fmla="*/ 542 w 1175985"/>
                    <a:gd name="connsiteY0" fmla="*/ 932720 h 1842389"/>
                    <a:gd name="connsiteX1" fmla="*/ 610534 w 1175985"/>
                    <a:gd name="connsiteY1" fmla="*/ 0 h 1842389"/>
                    <a:gd name="connsiteX2" fmla="*/ 1174420 w 1175985"/>
                    <a:gd name="connsiteY2" fmla="*/ 932720 h 1842389"/>
                    <a:gd name="connsiteX3" fmla="*/ 579797 w 1175985"/>
                    <a:gd name="connsiteY3" fmla="*/ 1842389 h 1842389"/>
                    <a:gd name="connsiteX4" fmla="*/ 542 w 1175985"/>
                    <a:gd name="connsiteY4" fmla="*/ 932720 h 1842389"/>
                    <a:gd name="connsiteX0" fmla="*/ 542 w 1175985"/>
                    <a:gd name="connsiteY0" fmla="*/ 932720 h 1842389"/>
                    <a:gd name="connsiteX1" fmla="*/ 610534 w 1175985"/>
                    <a:gd name="connsiteY1" fmla="*/ 0 h 1842389"/>
                    <a:gd name="connsiteX2" fmla="*/ 1174420 w 1175985"/>
                    <a:gd name="connsiteY2" fmla="*/ 932720 h 1842389"/>
                    <a:gd name="connsiteX3" fmla="*/ 579797 w 1175985"/>
                    <a:gd name="connsiteY3" fmla="*/ 1842389 h 1842389"/>
                    <a:gd name="connsiteX4" fmla="*/ 542 w 1175985"/>
                    <a:gd name="connsiteY4" fmla="*/ 932720 h 1842389"/>
                    <a:gd name="connsiteX0" fmla="*/ 542 w 1174536"/>
                    <a:gd name="connsiteY0" fmla="*/ 932720 h 1842389"/>
                    <a:gd name="connsiteX1" fmla="*/ 610534 w 1174536"/>
                    <a:gd name="connsiteY1" fmla="*/ 0 h 1842389"/>
                    <a:gd name="connsiteX2" fmla="*/ 1174420 w 1174536"/>
                    <a:gd name="connsiteY2" fmla="*/ 932720 h 1842389"/>
                    <a:gd name="connsiteX3" fmla="*/ 579797 w 1174536"/>
                    <a:gd name="connsiteY3" fmla="*/ 1842389 h 1842389"/>
                    <a:gd name="connsiteX4" fmla="*/ 542 w 1174536"/>
                    <a:gd name="connsiteY4" fmla="*/ 932720 h 1842389"/>
                    <a:gd name="connsiteX0" fmla="*/ 574 w 1143830"/>
                    <a:gd name="connsiteY0" fmla="*/ 932720 h 1842389"/>
                    <a:gd name="connsiteX1" fmla="*/ 579830 w 1143830"/>
                    <a:gd name="connsiteY1" fmla="*/ 0 h 1842389"/>
                    <a:gd name="connsiteX2" fmla="*/ 1143716 w 1143830"/>
                    <a:gd name="connsiteY2" fmla="*/ 932720 h 1842389"/>
                    <a:gd name="connsiteX3" fmla="*/ 549093 w 1143830"/>
                    <a:gd name="connsiteY3" fmla="*/ 1842389 h 1842389"/>
                    <a:gd name="connsiteX4" fmla="*/ 574 w 1143830"/>
                    <a:gd name="connsiteY4" fmla="*/ 932720 h 1842389"/>
                    <a:gd name="connsiteX0" fmla="*/ 574 w 1143830"/>
                    <a:gd name="connsiteY0" fmla="*/ 932720 h 1842389"/>
                    <a:gd name="connsiteX1" fmla="*/ 579830 w 1143830"/>
                    <a:gd name="connsiteY1" fmla="*/ 0 h 1842389"/>
                    <a:gd name="connsiteX2" fmla="*/ 1143716 w 1143830"/>
                    <a:gd name="connsiteY2" fmla="*/ 932720 h 1842389"/>
                    <a:gd name="connsiteX3" fmla="*/ 549093 w 1143830"/>
                    <a:gd name="connsiteY3" fmla="*/ 1842389 h 1842389"/>
                    <a:gd name="connsiteX4" fmla="*/ 574 w 1143830"/>
                    <a:gd name="connsiteY4" fmla="*/ 932720 h 1842389"/>
                    <a:gd name="connsiteX0" fmla="*/ 872 w 1144196"/>
                    <a:gd name="connsiteY0" fmla="*/ 932720 h 1842389"/>
                    <a:gd name="connsiteX1" fmla="*/ 580128 w 1144196"/>
                    <a:gd name="connsiteY1" fmla="*/ 0 h 1842389"/>
                    <a:gd name="connsiteX2" fmla="*/ 1144014 w 1144196"/>
                    <a:gd name="connsiteY2" fmla="*/ 932720 h 1842389"/>
                    <a:gd name="connsiteX3" fmla="*/ 549391 w 1144196"/>
                    <a:gd name="connsiteY3" fmla="*/ 1842389 h 1842389"/>
                    <a:gd name="connsiteX4" fmla="*/ 872 w 1144196"/>
                    <a:gd name="connsiteY4" fmla="*/ 932720 h 1842389"/>
                    <a:gd name="connsiteX0" fmla="*/ 574 w 1143830"/>
                    <a:gd name="connsiteY0" fmla="*/ 932720 h 1842389"/>
                    <a:gd name="connsiteX1" fmla="*/ 579830 w 1143830"/>
                    <a:gd name="connsiteY1" fmla="*/ 0 h 1842389"/>
                    <a:gd name="connsiteX2" fmla="*/ 1143716 w 1143830"/>
                    <a:gd name="connsiteY2" fmla="*/ 932720 h 1842389"/>
                    <a:gd name="connsiteX3" fmla="*/ 549093 w 1143830"/>
                    <a:gd name="connsiteY3" fmla="*/ 1842389 h 1842389"/>
                    <a:gd name="connsiteX4" fmla="*/ 574 w 1143830"/>
                    <a:gd name="connsiteY4" fmla="*/ 932720 h 1842389"/>
                    <a:gd name="connsiteX0" fmla="*/ 574 w 1144158"/>
                    <a:gd name="connsiteY0" fmla="*/ 932720 h 1842389"/>
                    <a:gd name="connsiteX1" fmla="*/ 579830 w 1144158"/>
                    <a:gd name="connsiteY1" fmla="*/ 0 h 1842389"/>
                    <a:gd name="connsiteX2" fmla="*/ 1143716 w 1144158"/>
                    <a:gd name="connsiteY2" fmla="*/ 932720 h 1842389"/>
                    <a:gd name="connsiteX3" fmla="*/ 549093 w 1144158"/>
                    <a:gd name="connsiteY3" fmla="*/ 1842389 h 1842389"/>
                    <a:gd name="connsiteX4" fmla="*/ 574 w 1144158"/>
                    <a:gd name="connsiteY4" fmla="*/ 932720 h 1842389"/>
                    <a:gd name="connsiteX0" fmla="*/ 574 w 1144158"/>
                    <a:gd name="connsiteY0" fmla="*/ 932720 h 1842389"/>
                    <a:gd name="connsiteX1" fmla="*/ 579830 w 1144158"/>
                    <a:gd name="connsiteY1" fmla="*/ 0 h 1842389"/>
                    <a:gd name="connsiteX2" fmla="*/ 1143716 w 1144158"/>
                    <a:gd name="connsiteY2" fmla="*/ 932720 h 1842389"/>
                    <a:gd name="connsiteX3" fmla="*/ 549093 w 1144158"/>
                    <a:gd name="connsiteY3" fmla="*/ 1842389 h 1842389"/>
                    <a:gd name="connsiteX4" fmla="*/ 574 w 1144158"/>
                    <a:gd name="connsiteY4" fmla="*/ 932720 h 1842389"/>
                    <a:gd name="connsiteX0" fmla="*/ 574 w 1143830"/>
                    <a:gd name="connsiteY0" fmla="*/ 932720 h 1842389"/>
                    <a:gd name="connsiteX1" fmla="*/ 579830 w 1143830"/>
                    <a:gd name="connsiteY1" fmla="*/ 0 h 1842389"/>
                    <a:gd name="connsiteX2" fmla="*/ 1143716 w 1143830"/>
                    <a:gd name="connsiteY2" fmla="*/ 932720 h 1842389"/>
                    <a:gd name="connsiteX3" fmla="*/ 549093 w 1143830"/>
                    <a:gd name="connsiteY3" fmla="*/ 1842389 h 1842389"/>
                    <a:gd name="connsiteX4" fmla="*/ 574 w 1143830"/>
                    <a:gd name="connsiteY4" fmla="*/ 932720 h 1842389"/>
                    <a:gd name="connsiteX0" fmla="*/ 573 w 1136147"/>
                    <a:gd name="connsiteY0" fmla="*/ 932723 h 1842395"/>
                    <a:gd name="connsiteX1" fmla="*/ 579829 w 1136147"/>
                    <a:gd name="connsiteY1" fmla="*/ 3 h 1842395"/>
                    <a:gd name="connsiteX2" fmla="*/ 1136031 w 1136147"/>
                    <a:gd name="connsiteY2" fmla="*/ 925039 h 1842395"/>
                    <a:gd name="connsiteX3" fmla="*/ 549092 w 1136147"/>
                    <a:gd name="connsiteY3" fmla="*/ 1842392 h 1842395"/>
                    <a:gd name="connsiteX4" fmla="*/ 573 w 1136147"/>
                    <a:gd name="connsiteY4" fmla="*/ 932723 h 1842395"/>
                    <a:gd name="connsiteX0" fmla="*/ 573 w 1136147"/>
                    <a:gd name="connsiteY0" fmla="*/ 894353 h 1842497"/>
                    <a:gd name="connsiteX1" fmla="*/ 579829 w 1136147"/>
                    <a:gd name="connsiteY1" fmla="*/ 53 h 1842497"/>
                    <a:gd name="connsiteX2" fmla="*/ 1136031 w 1136147"/>
                    <a:gd name="connsiteY2" fmla="*/ 925089 h 1842497"/>
                    <a:gd name="connsiteX3" fmla="*/ 549092 w 1136147"/>
                    <a:gd name="connsiteY3" fmla="*/ 1842442 h 1842497"/>
                    <a:gd name="connsiteX4" fmla="*/ 573 w 1136147"/>
                    <a:gd name="connsiteY4" fmla="*/ 894353 h 1842497"/>
                    <a:gd name="connsiteX0" fmla="*/ 573 w 1136147"/>
                    <a:gd name="connsiteY0" fmla="*/ 894358 h 1842502"/>
                    <a:gd name="connsiteX1" fmla="*/ 579829 w 1136147"/>
                    <a:gd name="connsiteY1" fmla="*/ 58 h 1842502"/>
                    <a:gd name="connsiteX2" fmla="*/ 1136031 w 1136147"/>
                    <a:gd name="connsiteY2" fmla="*/ 925094 h 1842502"/>
                    <a:gd name="connsiteX3" fmla="*/ 549092 w 1136147"/>
                    <a:gd name="connsiteY3" fmla="*/ 1842447 h 1842502"/>
                    <a:gd name="connsiteX4" fmla="*/ 573 w 1136147"/>
                    <a:gd name="connsiteY4" fmla="*/ 894358 h 1842502"/>
                    <a:gd name="connsiteX0" fmla="*/ 573 w 1136147"/>
                    <a:gd name="connsiteY0" fmla="*/ 894362 h 1842506"/>
                    <a:gd name="connsiteX1" fmla="*/ 579829 w 1136147"/>
                    <a:gd name="connsiteY1" fmla="*/ 62 h 1842506"/>
                    <a:gd name="connsiteX2" fmla="*/ 1136031 w 1136147"/>
                    <a:gd name="connsiteY2" fmla="*/ 925098 h 1842506"/>
                    <a:gd name="connsiteX3" fmla="*/ 549092 w 1136147"/>
                    <a:gd name="connsiteY3" fmla="*/ 1842451 h 1842506"/>
                    <a:gd name="connsiteX4" fmla="*/ 573 w 1136147"/>
                    <a:gd name="connsiteY4" fmla="*/ 894362 h 1842506"/>
                    <a:gd name="connsiteX0" fmla="*/ 573 w 1136031"/>
                    <a:gd name="connsiteY0" fmla="*/ 894362 h 1842506"/>
                    <a:gd name="connsiteX1" fmla="*/ 579829 w 1136031"/>
                    <a:gd name="connsiteY1" fmla="*/ 62 h 1842506"/>
                    <a:gd name="connsiteX2" fmla="*/ 1136031 w 1136031"/>
                    <a:gd name="connsiteY2" fmla="*/ 925098 h 1842506"/>
                    <a:gd name="connsiteX3" fmla="*/ 549092 w 1136031"/>
                    <a:gd name="connsiteY3" fmla="*/ 1842451 h 1842506"/>
                    <a:gd name="connsiteX4" fmla="*/ 573 w 1136031"/>
                    <a:gd name="connsiteY4" fmla="*/ 894362 h 1842506"/>
                    <a:gd name="connsiteX0" fmla="*/ 944 w 1136402"/>
                    <a:gd name="connsiteY0" fmla="*/ 894362 h 1842506"/>
                    <a:gd name="connsiteX1" fmla="*/ 580200 w 1136402"/>
                    <a:gd name="connsiteY1" fmla="*/ 62 h 1842506"/>
                    <a:gd name="connsiteX2" fmla="*/ 1136402 w 1136402"/>
                    <a:gd name="connsiteY2" fmla="*/ 925098 h 1842506"/>
                    <a:gd name="connsiteX3" fmla="*/ 549463 w 1136402"/>
                    <a:gd name="connsiteY3" fmla="*/ 1842451 h 1842506"/>
                    <a:gd name="connsiteX4" fmla="*/ 944 w 1136402"/>
                    <a:gd name="connsiteY4" fmla="*/ 894362 h 1842506"/>
                    <a:gd name="connsiteX0" fmla="*/ 1105 w 1136563"/>
                    <a:gd name="connsiteY0" fmla="*/ 894362 h 1842506"/>
                    <a:gd name="connsiteX1" fmla="*/ 580361 w 1136563"/>
                    <a:gd name="connsiteY1" fmla="*/ 62 h 1842506"/>
                    <a:gd name="connsiteX2" fmla="*/ 1136563 w 1136563"/>
                    <a:gd name="connsiteY2" fmla="*/ 925098 h 1842506"/>
                    <a:gd name="connsiteX3" fmla="*/ 549624 w 1136563"/>
                    <a:gd name="connsiteY3" fmla="*/ 1842451 h 1842506"/>
                    <a:gd name="connsiteX4" fmla="*/ 1105 w 1136563"/>
                    <a:gd name="connsiteY4" fmla="*/ 894362 h 1842506"/>
                    <a:gd name="connsiteX0" fmla="*/ 1105 w 1136563"/>
                    <a:gd name="connsiteY0" fmla="*/ 894362 h 1842506"/>
                    <a:gd name="connsiteX1" fmla="*/ 580361 w 1136563"/>
                    <a:gd name="connsiteY1" fmla="*/ 62 h 1842506"/>
                    <a:gd name="connsiteX2" fmla="*/ 1136563 w 1136563"/>
                    <a:gd name="connsiteY2" fmla="*/ 925098 h 1842506"/>
                    <a:gd name="connsiteX3" fmla="*/ 549624 w 1136563"/>
                    <a:gd name="connsiteY3" fmla="*/ 1842451 h 1842506"/>
                    <a:gd name="connsiteX4" fmla="*/ 1105 w 1136563"/>
                    <a:gd name="connsiteY4" fmla="*/ 894362 h 1842506"/>
                    <a:gd name="connsiteX0" fmla="*/ 530 w 1175493"/>
                    <a:gd name="connsiteY0" fmla="*/ 904205 h 1842443"/>
                    <a:gd name="connsiteX1" fmla="*/ 619291 w 1175493"/>
                    <a:gd name="connsiteY1" fmla="*/ 29 h 1842443"/>
                    <a:gd name="connsiteX2" fmla="*/ 1175493 w 1175493"/>
                    <a:gd name="connsiteY2" fmla="*/ 925065 h 1842443"/>
                    <a:gd name="connsiteX3" fmla="*/ 588554 w 1175493"/>
                    <a:gd name="connsiteY3" fmla="*/ 1842418 h 1842443"/>
                    <a:gd name="connsiteX4" fmla="*/ 530 w 1175493"/>
                    <a:gd name="connsiteY4" fmla="*/ 904205 h 1842443"/>
                    <a:gd name="connsiteX0" fmla="*/ 527 w 1155736"/>
                    <a:gd name="connsiteY0" fmla="*/ 904205 h 1842443"/>
                    <a:gd name="connsiteX1" fmla="*/ 619288 w 1155736"/>
                    <a:gd name="connsiteY1" fmla="*/ 29 h 1842443"/>
                    <a:gd name="connsiteX2" fmla="*/ 1155736 w 1155736"/>
                    <a:gd name="connsiteY2" fmla="*/ 925065 h 1842443"/>
                    <a:gd name="connsiteX3" fmla="*/ 588551 w 1155736"/>
                    <a:gd name="connsiteY3" fmla="*/ 1842418 h 1842443"/>
                    <a:gd name="connsiteX4" fmla="*/ 527 w 1155736"/>
                    <a:gd name="connsiteY4" fmla="*/ 904205 h 1842443"/>
                    <a:gd name="connsiteX0" fmla="*/ 620 w 1155829"/>
                    <a:gd name="connsiteY0" fmla="*/ 904205 h 1842443"/>
                    <a:gd name="connsiteX1" fmla="*/ 619381 w 1155829"/>
                    <a:gd name="connsiteY1" fmla="*/ 29 h 1842443"/>
                    <a:gd name="connsiteX2" fmla="*/ 1155829 w 1155829"/>
                    <a:gd name="connsiteY2" fmla="*/ 925065 h 1842443"/>
                    <a:gd name="connsiteX3" fmla="*/ 588644 w 1155829"/>
                    <a:gd name="connsiteY3" fmla="*/ 1842418 h 1842443"/>
                    <a:gd name="connsiteX4" fmla="*/ 620 w 1155829"/>
                    <a:gd name="connsiteY4" fmla="*/ 904205 h 1842443"/>
                    <a:gd name="connsiteX0" fmla="*/ 853 w 1156062"/>
                    <a:gd name="connsiteY0" fmla="*/ 904570 h 1842808"/>
                    <a:gd name="connsiteX1" fmla="*/ 619614 w 1156062"/>
                    <a:gd name="connsiteY1" fmla="*/ 394 h 1842808"/>
                    <a:gd name="connsiteX2" fmla="*/ 1156062 w 1156062"/>
                    <a:gd name="connsiteY2" fmla="*/ 925430 h 1842808"/>
                    <a:gd name="connsiteX3" fmla="*/ 588877 w 1156062"/>
                    <a:gd name="connsiteY3" fmla="*/ 1842783 h 1842808"/>
                    <a:gd name="connsiteX4" fmla="*/ 853 w 1156062"/>
                    <a:gd name="connsiteY4" fmla="*/ 904570 h 1842808"/>
                    <a:gd name="connsiteX0" fmla="*/ 949 w 1156158"/>
                    <a:gd name="connsiteY0" fmla="*/ 904271 h 1842509"/>
                    <a:gd name="connsiteX1" fmla="*/ 619710 w 1156158"/>
                    <a:gd name="connsiteY1" fmla="*/ 95 h 1842509"/>
                    <a:gd name="connsiteX2" fmla="*/ 1156158 w 1156158"/>
                    <a:gd name="connsiteY2" fmla="*/ 925131 h 1842509"/>
                    <a:gd name="connsiteX3" fmla="*/ 588973 w 1156158"/>
                    <a:gd name="connsiteY3" fmla="*/ 1842484 h 1842509"/>
                    <a:gd name="connsiteX4" fmla="*/ 949 w 1156158"/>
                    <a:gd name="connsiteY4" fmla="*/ 904271 h 1842509"/>
                    <a:gd name="connsiteX0" fmla="*/ 7 w 1155216"/>
                    <a:gd name="connsiteY0" fmla="*/ 904270 h 1842508"/>
                    <a:gd name="connsiteX1" fmla="*/ 599015 w 1155216"/>
                    <a:gd name="connsiteY1" fmla="*/ 94 h 1842508"/>
                    <a:gd name="connsiteX2" fmla="*/ 1155216 w 1155216"/>
                    <a:gd name="connsiteY2" fmla="*/ 925130 h 1842508"/>
                    <a:gd name="connsiteX3" fmla="*/ 588031 w 1155216"/>
                    <a:gd name="connsiteY3" fmla="*/ 1842483 h 1842508"/>
                    <a:gd name="connsiteX4" fmla="*/ 7 w 1155216"/>
                    <a:gd name="connsiteY4" fmla="*/ 904270 h 1842508"/>
                    <a:gd name="connsiteX0" fmla="*/ 7 w 1155216"/>
                    <a:gd name="connsiteY0" fmla="*/ 904270 h 1842508"/>
                    <a:gd name="connsiteX1" fmla="*/ 599015 w 1155216"/>
                    <a:gd name="connsiteY1" fmla="*/ 94 h 1842508"/>
                    <a:gd name="connsiteX2" fmla="*/ 1155216 w 1155216"/>
                    <a:gd name="connsiteY2" fmla="*/ 925130 h 1842508"/>
                    <a:gd name="connsiteX3" fmla="*/ 588031 w 1155216"/>
                    <a:gd name="connsiteY3" fmla="*/ 1842483 h 1842508"/>
                    <a:gd name="connsiteX4" fmla="*/ 7 w 1155216"/>
                    <a:gd name="connsiteY4" fmla="*/ 904270 h 1842508"/>
                    <a:gd name="connsiteX0" fmla="*/ 7 w 1155216"/>
                    <a:gd name="connsiteY0" fmla="*/ 904270 h 1842508"/>
                    <a:gd name="connsiteX1" fmla="*/ 599015 w 1155216"/>
                    <a:gd name="connsiteY1" fmla="*/ 94 h 1842508"/>
                    <a:gd name="connsiteX2" fmla="*/ 1155216 w 1155216"/>
                    <a:gd name="connsiteY2" fmla="*/ 925130 h 1842508"/>
                    <a:gd name="connsiteX3" fmla="*/ 588031 w 1155216"/>
                    <a:gd name="connsiteY3" fmla="*/ 1842483 h 1842508"/>
                    <a:gd name="connsiteX4" fmla="*/ 7 w 1155216"/>
                    <a:gd name="connsiteY4" fmla="*/ 904270 h 1842508"/>
                    <a:gd name="connsiteX0" fmla="*/ 8 w 1155217"/>
                    <a:gd name="connsiteY0" fmla="*/ 904270 h 1842508"/>
                    <a:gd name="connsiteX1" fmla="*/ 599016 w 1155217"/>
                    <a:gd name="connsiteY1" fmla="*/ 94 h 1842508"/>
                    <a:gd name="connsiteX2" fmla="*/ 1155217 w 1155217"/>
                    <a:gd name="connsiteY2" fmla="*/ 925130 h 1842508"/>
                    <a:gd name="connsiteX3" fmla="*/ 588032 w 1155217"/>
                    <a:gd name="connsiteY3" fmla="*/ 1842483 h 1842508"/>
                    <a:gd name="connsiteX4" fmla="*/ 8 w 1155217"/>
                    <a:gd name="connsiteY4" fmla="*/ 904270 h 1842508"/>
                    <a:gd name="connsiteX0" fmla="*/ 8 w 1155217"/>
                    <a:gd name="connsiteY0" fmla="*/ 904270 h 1842508"/>
                    <a:gd name="connsiteX1" fmla="*/ 599016 w 1155217"/>
                    <a:gd name="connsiteY1" fmla="*/ 94 h 1842508"/>
                    <a:gd name="connsiteX2" fmla="*/ 1155217 w 1155217"/>
                    <a:gd name="connsiteY2" fmla="*/ 925130 h 1842508"/>
                    <a:gd name="connsiteX3" fmla="*/ 588032 w 1155217"/>
                    <a:gd name="connsiteY3" fmla="*/ 1842483 h 1842508"/>
                    <a:gd name="connsiteX4" fmla="*/ 8 w 1155217"/>
                    <a:gd name="connsiteY4" fmla="*/ 904270 h 1842508"/>
                    <a:gd name="connsiteX0" fmla="*/ 184 w 1155393"/>
                    <a:gd name="connsiteY0" fmla="*/ 904270 h 1842508"/>
                    <a:gd name="connsiteX1" fmla="*/ 599192 w 1155393"/>
                    <a:gd name="connsiteY1" fmla="*/ 94 h 1842508"/>
                    <a:gd name="connsiteX2" fmla="*/ 1155393 w 1155393"/>
                    <a:gd name="connsiteY2" fmla="*/ 925130 h 1842508"/>
                    <a:gd name="connsiteX3" fmla="*/ 588208 w 1155393"/>
                    <a:gd name="connsiteY3" fmla="*/ 1842483 h 1842508"/>
                    <a:gd name="connsiteX4" fmla="*/ 184 w 1155393"/>
                    <a:gd name="connsiteY4" fmla="*/ 904270 h 1842508"/>
                    <a:gd name="connsiteX0" fmla="*/ 184 w 1155393"/>
                    <a:gd name="connsiteY0" fmla="*/ 904240 h 1842478"/>
                    <a:gd name="connsiteX1" fmla="*/ 599192 w 1155393"/>
                    <a:gd name="connsiteY1" fmla="*/ 64 h 1842478"/>
                    <a:gd name="connsiteX2" fmla="*/ 1155393 w 1155393"/>
                    <a:gd name="connsiteY2" fmla="*/ 925100 h 1842478"/>
                    <a:gd name="connsiteX3" fmla="*/ 588208 w 1155393"/>
                    <a:gd name="connsiteY3" fmla="*/ 1842453 h 1842478"/>
                    <a:gd name="connsiteX4" fmla="*/ 184 w 1155393"/>
                    <a:gd name="connsiteY4" fmla="*/ 904240 h 1842478"/>
                    <a:gd name="connsiteX0" fmla="*/ 184 w 1155393"/>
                    <a:gd name="connsiteY0" fmla="*/ 904259 h 1842497"/>
                    <a:gd name="connsiteX1" fmla="*/ 599192 w 1155393"/>
                    <a:gd name="connsiteY1" fmla="*/ 83 h 1842497"/>
                    <a:gd name="connsiteX2" fmla="*/ 1155393 w 1155393"/>
                    <a:gd name="connsiteY2" fmla="*/ 925119 h 1842497"/>
                    <a:gd name="connsiteX3" fmla="*/ 588208 w 1155393"/>
                    <a:gd name="connsiteY3" fmla="*/ 1842472 h 1842497"/>
                    <a:gd name="connsiteX4" fmla="*/ 184 w 1155393"/>
                    <a:gd name="connsiteY4" fmla="*/ 904259 h 1842497"/>
                    <a:gd name="connsiteX0" fmla="*/ 184 w 1155718"/>
                    <a:gd name="connsiteY0" fmla="*/ 904235 h 1842465"/>
                    <a:gd name="connsiteX1" fmla="*/ 599192 w 1155718"/>
                    <a:gd name="connsiteY1" fmla="*/ 59 h 1842465"/>
                    <a:gd name="connsiteX2" fmla="*/ 1155393 w 1155718"/>
                    <a:gd name="connsiteY2" fmla="*/ 925095 h 1842465"/>
                    <a:gd name="connsiteX3" fmla="*/ 588208 w 1155718"/>
                    <a:gd name="connsiteY3" fmla="*/ 1842448 h 1842465"/>
                    <a:gd name="connsiteX4" fmla="*/ 184 w 1155718"/>
                    <a:gd name="connsiteY4" fmla="*/ 904235 h 1842465"/>
                    <a:gd name="connsiteX0" fmla="*/ 9 w 1155230"/>
                    <a:gd name="connsiteY0" fmla="*/ 933851 h 1872079"/>
                    <a:gd name="connsiteX1" fmla="*/ 599017 w 1155230"/>
                    <a:gd name="connsiteY1" fmla="*/ 46 h 1872079"/>
                    <a:gd name="connsiteX2" fmla="*/ 1155218 w 1155230"/>
                    <a:gd name="connsiteY2" fmla="*/ 954711 h 1872079"/>
                    <a:gd name="connsiteX3" fmla="*/ 588033 w 1155230"/>
                    <a:gd name="connsiteY3" fmla="*/ 1872064 h 1872079"/>
                    <a:gd name="connsiteX4" fmla="*/ 9 w 1155230"/>
                    <a:gd name="connsiteY4" fmla="*/ 933851 h 1872079"/>
                    <a:gd name="connsiteX0" fmla="*/ 184 w 1155405"/>
                    <a:gd name="connsiteY0" fmla="*/ 933851 h 1872078"/>
                    <a:gd name="connsiteX1" fmla="*/ 599192 w 1155405"/>
                    <a:gd name="connsiteY1" fmla="*/ 46 h 1872078"/>
                    <a:gd name="connsiteX2" fmla="*/ 1155393 w 1155405"/>
                    <a:gd name="connsiteY2" fmla="*/ 954711 h 1872078"/>
                    <a:gd name="connsiteX3" fmla="*/ 588208 w 1155405"/>
                    <a:gd name="connsiteY3" fmla="*/ 1872064 h 1872078"/>
                    <a:gd name="connsiteX4" fmla="*/ 184 w 1155405"/>
                    <a:gd name="connsiteY4" fmla="*/ 933851 h 1872078"/>
                    <a:gd name="connsiteX0" fmla="*/ 184 w 1155572"/>
                    <a:gd name="connsiteY0" fmla="*/ 933863 h 1872093"/>
                    <a:gd name="connsiteX1" fmla="*/ 599192 w 1155572"/>
                    <a:gd name="connsiteY1" fmla="*/ 58 h 1872093"/>
                    <a:gd name="connsiteX2" fmla="*/ 1155393 w 1155572"/>
                    <a:gd name="connsiteY2" fmla="*/ 954723 h 1872093"/>
                    <a:gd name="connsiteX3" fmla="*/ 588208 w 1155572"/>
                    <a:gd name="connsiteY3" fmla="*/ 1872076 h 1872093"/>
                    <a:gd name="connsiteX4" fmla="*/ 184 w 1155572"/>
                    <a:gd name="connsiteY4" fmla="*/ 933863 h 1872093"/>
                    <a:gd name="connsiteX0" fmla="*/ 184 w 1155560"/>
                    <a:gd name="connsiteY0" fmla="*/ 933863 h 1872094"/>
                    <a:gd name="connsiteX1" fmla="*/ 599192 w 1155560"/>
                    <a:gd name="connsiteY1" fmla="*/ 58 h 1872094"/>
                    <a:gd name="connsiteX2" fmla="*/ 1155393 w 1155560"/>
                    <a:gd name="connsiteY2" fmla="*/ 954723 h 1872094"/>
                    <a:gd name="connsiteX3" fmla="*/ 588208 w 1155560"/>
                    <a:gd name="connsiteY3" fmla="*/ 1872076 h 1872094"/>
                    <a:gd name="connsiteX4" fmla="*/ 184 w 1155560"/>
                    <a:gd name="connsiteY4" fmla="*/ 933863 h 1872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560" h="1872094">
                      <a:moveTo>
                        <a:pt x="184" y="933863"/>
                      </a:moveTo>
                      <a:cubicBezTo>
                        <a:pt x="-7861" y="453961"/>
                        <a:pt x="248634" y="6457"/>
                        <a:pt x="599192" y="58"/>
                      </a:cubicBezTo>
                      <a:cubicBezTo>
                        <a:pt x="949750" y="-6341"/>
                        <a:pt x="1147347" y="524204"/>
                        <a:pt x="1155393" y="954723"/>
                      </a:cubicBezTo>
                      <a:cubicBezTo>
                        <a:pt x="1163439" y="1385242"/>
                        <a:pt x="879509" y="1875552"/>
                        <a:pt x="588208" y="1872076"/>
                      </a:cubicBezTo>
                      <a:cubicBezTo>
                        <a:pt x="296907" y="1868600"/>
                        <a:pt x="8229" y="1413765"/>
                        <a:pt x="184" y="93386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사다리꼴 121">
                  <a:extLst>
                    <a:ext uri="{FF2B5EF4-FFF2-40B4-BE49-F238E27FC236}">
                      <a16:creationId xmlns:a16="http://schemas.microsoft.com/office/drawing/2014/main" id="{51BE97F7-B91D-45F8-B860-6F124E1EEE61}"/>
                    </a:ext>
                  </a:extLst>
                </p:cNvPr>
                <p:cNvSpPr/>
                <p:nvPr/>
              </p:nvSpPr>
              <p:spPr>
                <a:xfrm>
                  <a:off x="4624785" y="3962858"/>
                  <a:ext cx="352648" cy="3044392"/>
                </a:xfrm>
                <a:prstGeom prst="trapezoid">
                  <a:avLst>
                    <a:gd name="adj" fmla="val 172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22">
                  <a:extLst>
                    <a:ext uri="{FF2B5EF4-FFF2-40B4-BE49-F238E27FC236}">
                      <a16:creationId xmlns:a16="http://schemas.microsoft.com/office/drawing/2014/main" id="{655435A7-AA25-478B-8B62-C86C54B6C66E}"/>
                    </a:ext>
                  </a:extLst>
                </p:cNvPr>
                <p:cNvSpPr/>
                <p:nvPr/>
              </p:nvSpPr>
              <p:spPr>
                <a:xfrm>
                  <a:off x="4624785" y="6834252"/>
                  <a:ext cx="352648" cy="35264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sp>
        <p:nvSpPr>
          <p:cNvPr id="23" name="Frame 22">
            <a:extLst>
              <a:ext uri="{FF2B5EF4-FFF2-40B4-BE49-F238E27FC236}">
                <a16:creationId xmlns:a16="http://schemas.microsoft.com/office/drawing/2014/main" id="{5D22B672-BFBD-48B1-8A64-B4B801B6AAD6}"/>
              </a:ext>
            </a:extLst>
          </p:cNvPr>
          <p:cNvSpPr/>
          <p:nvPr userDrawn="1"/>
        </p:nvSpPr>
        <p:spPr>
          <a:xfrm>
            <a:off x="1050202" y="1493822"/>
            <a:ext cx="10239469" cy="3870356"/>
          </a:xfrm>
          <a:prstGeom prst="frame">
            <a:avLst>
              <a:gd name="adj1" fmla="val 268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0524C2DF-0439-419B-BAD6-00165F645CC5}"/>
              </a:ext>
            </a:extLst>
          </p:cNvPr>
          <p:cNvSpPr/>
          <p:nvPr userDrawn="1"/>
        </p:nvSpPr>
        <p:spPr>
          <a:xfrm>
            <a:off x="5024673" y="1493822"/>
            <a:ext cx="6264998" cy="3870356"/>
          </a:xfrm>
          <a:custGeom>
            <a:avLst/>
            <a:gdLst>
              <a:gd name="connsiteX0" fmla="*/ 0 w 6264998"/>
              <a:gd name="connsiteY0" fmla="*/ 0 h 3870356"/>
              <a:gd name="connsiteX1" fmla="*/ 6264998 w 6264998"/>
              <a:gd name="connsiteY1" fmla="*/ 0 h 3870356"/>
              <a:gd name="connsiteX2" fmla="*/ 6264998 w 6264998"/>
              <a:gd name="connsiteY2" fmla="*/ 3870356 h 3870356"/>
              <a:gd name="connsiteX3" fmla="*/ 0 w 6264998"/>
              <a:gd name="connsiteY3" fmla="*/ 3870356 h 3870356"/>
              <a:gd name="connsiteX4" fmla="*/ 0 w 6264998"/>
              <a:gd name="connsiteY4" fmla="*/ 3766282 h 3870356"/>
              <a:gd name="connsiteX5" fmla="*/ 6160924 w 6264998"/>
              <a:gd name="connsiteY5" fmla="*/ 3766282 h 3870356"/>
              <a:gd name="connsiteX6" fmla="*/ 6160924 w 6264998"/>
              <a:gd name="connsiteY6" fmla="*/ 104074 h 3870356"/>
              <a:gd name="connsiteX7" fmla="*/ 0 w 6264998"/>
              <a:gd name="connsiteY7" fmla="*/ 104074 h 3870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4998" h="3870356">
                <a:moveTo>
                  <a:pt x="0" y="0"/>
                </a:moveTo>
                <a:lnTo>
                  <a:pt x="6264998" y="0"/>
                </a:lnTo>
                <a:lnTo>
                  <a:pt x="6264998" y="3870356"/>
                </a:lnTo>
                <a:lnTo>
                  <a:pt x="0" y="3870356"/>
                </a:lnTo>
                <a:lnTo>
                  <a:pt x="0" y="3766282"/>
                </a:lnTo>
                <a:lnTo>
                  <a:pt x="6160924" y="3766282"/>
                </a:lnTo>
                <a:lnTo>
                  <a:pt x="6160924" y="104074"/>
                </a:lnTo>
                <a:lnTo>
                  <a:pt x="0" y="1040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5" name="Text Placeholder 9">
            <a:extLst>
              <a:ext uri="{FF2B5EF4-FFF2-40B4-BE49-F238E27FC236}">
                <a16:creationId xmlns:a16="http://schemas.microsoft.com/office/drawing/2014/main" id="{8849DDF0-1B17-4860-88FE-81A6C2A6ADBD}"/>
              </a:ext>
            </a:extLst>
          </p:cNvPr>
          <p:cNvSpPr>
            <a:spLocks noGrp="1"/>
          </p:cNvSpPr>
          <p:nvPr>
            <p:ph type="body" sz="quarter" idx="10" hasCustomPrompt="1"/>
          </p:nvPr>
        </p:nvSpPr>
        <p:spPr>
          <a:xfrm>
            <a:off x="5699051" y="2928607"/>
            <a:ext cx="5083626" cy="677416"/>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SECTION BREAK</a:t>
            </a:r>
          </a:p>
        </p:txBody>
      </p:sp>
      <p:sp>
        <p:nvSpPr>
          <p:cNvPr id="26" name="Text Placeholder 9">
            <a:extLst>
              <a:ext uri="{FF2B5EF4-FFF2-40B4-BE49-F238E27FC236}">
                <a16:creationId xmlns:a16="http://schemas.microsoft.com/office/drawing/2014/main" id="{D6A20536-8B55-45FD-9391-35B71E0C1D4D}"/>
              </a:ext>
            </a:extLst>
          </p:cNvPr>
          <p:cNvSpPr>
            <a:spLocks noGrp="1"/>
          </p:cNvSpPr>
          <p:nvPr>
            <p:ph type="body" sz="quarter" idx="11" hasCustomPrompt="1"/>
          </p:nvPr>
        </p:nvSpPr>
        <p:spPr>
          <a:xfrm>
            <a:off x="5699051" y="3606023"/>
            <a:ext cx="5083626" cy="288032"/>
          </a:xfrm>
          <a:prstGeom prst="rect">
            <a:avLst/>
          </a:prstGeom>
        </p:spPr>
        <p:txBody>
          <a:bodyPr anchor="ctr"/>
          <a:lstStyle>
            <a:lvl1pPr marL="0" indent="0" algn="l">
              <a:buNone/>
              <a:defRPr sz="1800" b="0" baseline="0">
                <a:solidFill>
                  <a:schemeClr val="bg1"/>
                </a:solidFill>
                <a:latin typeface="+mn-lt"/>
                <a:cs typeface="Arial" pitchFamily="34" charset="0"/>
              </a:defRPr>
            </a:lvl1pPr>
          </a:lstStyle>
          <a:p>
            <a:pPr lvl="0"/>
            <a:r>
              <a:rPr lang="en-US" altLang="ko-KR" dirty="0"/>
              <a:t>Insert your subtitle here</a:t>
            </a:r>
          </a:p>
        </p:txBody>
      </p:sp>
    </p:spTree>
    <p:extLst>
      <p:ext uri="{BB962C8B-B14F-4D97-AF65-F5344CB8AC3E}">
        <p14:creationId xmlns:p14="http://schemas.microsoft.com/office/powerpoint/2010/main"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5" name="Rectangle 4">
            <a:extLst>
              <a:ext uri="{FF2B5EF4-FFF2-40B4-BE49-F238E27FC236}">
                <a16:creationId xmlns:a16="http://schemas.microsoft.com/office/drawing/2014/main" id="{3DAC4E46-8A9D-4900-AE18-E05E6A326170}"/>
              </a:ext>
            </a:extLst>
          </p:cNvPr>
          <p:cNvSpPr/>
          <p:nvPr userDrawn="1"/>
        </p:nvSpPr>
        <p:spPr>
          <a:xfrm>
            <a:off x="4953000" y="1199607"/>
            <a:ext cx="2286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6A097D61-A77F-4CCF-862A-C13BF1B7CC70}"/>
              </a:ext>
            </a:extLst>
          </p:cNvPr>
          <p:cNvCxnSpPr>
            <a:cxnSpLocks/>
          </p:cNvCxnSpPr>
          <p:nvPr userDrawn="1"/>
        </p:nvCxnSpPr>
        <p:spPr>
          <a:xfrm>
            <a:off x="0" y="6580735"/>
            <a:ext cx="12192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B8A915E4-A011-4B29-A581-D31DC5E7F504}"/>
              </a:ext>
            </a:extLst>
          </p:cNvPr>
          <p:cNvGrpSpPr/>
          <p:nvPr userDrawn="1"/>
        </p:nvGrpSpPr>
        <p:grpSpPr>
          <a:xfrm flipH="1">
            <a:off x="10933404" y="4452595"/>
            <a:ext cx="1143919" cy="2230161"/>
            <a:chOff x="331796" y="2976958"/>
            <a:chExt cx="1859025" cy="3624317"/>
          </a:xfrm>
        </p:grpSpPr>
        <p:grpSp>
          <p:nvGrpSpPr>
            <p:cNvPr id="7" name="Group 6">
              <a:extLst>
                <a:ext uri="{FF2B5EF4-FFF2-40B4-BE49-F238E27FC236}">
                  <a16:creationId xmlns:a16="http://schemas.microsoft.com/office/drawing/2014/main" id="{2D02FF46-1784-47C6-965C-1377B170CE0C}"/>
                </a:ext>
              </a:extLst>
            </p:cNvPr>
            <p:cNvGrpSpPr/>
            <p:nvPr/>
          </p:nvGrpSpPr>
          <p:grpSpPr>
            <a:xfrm>
              <a:off x="331796" y="2976958"/>
              <a:ext cx="1859025" cy="3624317"/>
              <a:chOff x="331796" y="2976958"/>
              <a:chExt cx="1859025" cy="3624317"/>
            </a:xfrm>
          </p:grpSpPr>
          <p:sp>
            <p:nvSpPr>
              <p:cNvPr id="9" name="Graphic 20">
                <a:extLst>
                  <a:ext uri="{FF2B5EF4-FFF2-40B4-BE49-F238E27FC236}">
                    <a16:creationId xmlns:a16="http://schemas.microsoft.com/office/drawing/2014/main" id="{A6FA9A50-A555-4229-81BB-F90EF56F2EE4}"/>
                  </a:ext>
                </a:extLst>
              </p:cNvPr>
              <p:cNvSpPr/>
              <p:nvPr/>
            </p:nvSpPr>
            <p:spPr>
              <a:xfrm>
                <a:off x="331796" y="2976958"/>
                <a:ext cx="1859025" cy="3624317"/>
              </a:xfrm>
              <a:custGeom>
                <a:avLst/>
                <a:gdLst>
                  <a:gd name="connsiteX0" fmla="*/ 1109922 w 1133475"/>
                  <a:gd name="connsiteY0" fmla="*/ 750223 h 2209800"/>
                  <a:gd name="connsiteX1" fmla="*/ 806075 w 1133475"/>
                  <a:gd name="connsiteY1" fmla="*/ 754033 h 2209800"/>
                  <a:gd name="connsiteX2" fmla="*/ 882275 w 1133475"/>
                  <a:gd name="connsiteY2" fmla="*/ 799753 h 2209800"/>
                  <a:gd name="connsiteX3" fmla="*/ 781310 w 1133475"/>
                  <a:gd name="connsiteY3" fmla="*/ 832138 h 2209800"/>
                  <a:gd name="connsiteX4" fmla="*/ 643197 w 1133475"/>
                  <a:gd name="connsiteY4" fmla="*/ 733078 h 2209800"/>
                  <a:gd name="connsiteX5" fmla="*/ 586047 w 1133475"/>
                  <a:gd name="connsiteY5" fmla="*/ 523528 h 2209800"/>
                  <a:gd name="connsiteX6" fmla="*/ 522230 w 1133475"/>
                  <a:gd name="connsiteY6" fmla="*/ 442566 h 2209800"/>
                  <a:gd name="connsiteX7" fmla="*/ 523182 w 1133475"/>
                  <a:gd name="connsiteY7" fmla="*/ 442566 h 2209800"/>
                  <a:gd name="connsiteX8" fmla="*/ 558425 w 1133475"/>
                  <a:gd name="connsiteY8" fmla="*/ 395893 h 2209800"/>
                  <a:gd name="connsiteX9" fmla="*/ 566997 w 1133475"/>
                  <a:gd name="connsiteY9" fmla="*/ 383511 h 2209800"/>
                  <a:gd name="connsiteX10" fmla="*/ 585095 w 1133475"/>
                  <a:gd name="connsiteY10" fmla="*/ 318741 h 2209800"/>
                  <a:gd name="connsiteX11" fmla="*/ 596525 w 1133475"/>
                  <a:gd name="connsiteY11" fmla="*/ 54898 h 2209800"/>
                  <a:gd name="connsiteX12" fmla="*/ 576522 w 1133475"/>
                  <a:gd name="connsiteY12" fmla="*/ 26323 h 2209800"/>
                  <a:gd name="connsiteX13" fmla="*/ 433647 w 1133475"/>
                  <a:gd name="connsiteY13" fmla="*/ 87283 h 2209800"/>
                  <a:gd name="connsiteX14" fmla="*/ 405072 w 1133475"/>
                  <a:gd name="connsiteY14" fmla="*/ 176818 h 2209800"/>
                  <a:gd name="connsiteX15" fmla="*/ 371735 w 1133475"/>
                  <a:gd name="connsiteY15" fmla="*/ 336838 h 2209800"/>
                  <a:gd name="connsiteX16" fmla="*/ 401262 w 1133475"/>
                  <a:gd name="connsiteY16" fmla="*/ 420658 h 2209800"/>
                  <a:gd name="connsiteX17" fmla="*/ 320300 w 1133475"/>
                  <a:gd name="connsiteY17" fmla="*/ 492096 h 2209800"/>
                  <a:gd name="connsiteX18" fmla="*/ 20262 w 1133475"/>
                  <a:gd name="connsiteY18" fmla="*/ 750223 h 2209800"/>
                  <a:gd name="connsiteX19" fmla="*/ 26930 w 1133475"/>
                  <a:gd name="connsiteY19" fmla="*/ 830233 h 2209800"/>
                  <a:gd name="connsiteX20" fmla="*/ 275532 w 1133475"/>
                  <a:gd name="connsiteY20" fmla="*/ 939771 h 2209800"/>
                  <a:gd name="connsiteX21" fmla="*/ 307917 w 1133475"/>
                  <a:gd name="connsiteY21" fmla="*/ 1035021 h 2209800"/>
                  <a:gd name="connsiteX22" fmla="*/ 280295 w 1133475"/>
                  <a:gd name="connsiteY22" fmla="*/ 1157893 h 2209800"/>
                  <a:gd name="connsiteX23" fmla="*/ 247910 w 1133475"/>
                  <a:gd name="connsiteY23" fmla="*/ 1575088 h 2209800"/>
                  <a:gd name="connsiteX24" fmla="*/ 246005 w 1133475"/>
                  <a:gd name="connsiteY24" fmla="*/ 1602711 h 2209800"/>
                  <a:gd name="connsiteX25" fmla="*/ 271722 w 1133475"/>
                  <a:gd name="connsiteY25" fmla="*/ 1602711 h 2209800"/>
                  <a:gd name="connsiteX26" fmla="*/ 275532 w 1133475"/>
                  <a:gd name="connsiteY26" fmla="*/ 1858933 h 2209800"/>
                  <a:gd name="connsiteX27" fmla="*/ 279342 w 1133475"/>
                  <a:gd name="connsiteY27" fmla="*/ 1916083 h 2209800"/>
                  <a:gd name="connsiteX28" fmla="*/ 289820 w 1133475"/>
                  <a:gd name="connsiteY28" fmla="*/ 2094201 h 2209800"/>
                  <a:gd name="connsiteX29" fmla="*/ 326967 w 1133475"/>
                  <a:gd name="connsiteY29" fmla="*/ 2193261 h 2209800"/>
                  <a:gd name="connsiteX30" fmla="*/ 423170 w 1133475"/>
                  <a:gd name="connsiteY30" fmla="*/ 2189451 h 2209800"/>
                  <a:gd name="connsiteX31" fmla="*/ 397452 w 1133475"/>
                  <a:gd name="connsiteY31" fmla="*/ 2089438 h 2209800"/>
                  <a:gd name="connsiteX32" fmla="*/ 403167 w 1133475"/>
                  <a:gd name="connsiteY32" fmla="*/ 1921798 h 2209800"/>
                  <a:gd name="connsiteX33" fmla="*/ 400310 w 1133475"/>
                  <a:gd name="connsiteY33" fmla="*/ 1817023 h 2209800"/>
                  <a:gd name="connsiteX34" fmla="*/ 421265 w 1133475"/>
                  <a:gd name="connsiteY34" fmla="*/ 1603663 h 2209800"/>
                  <a:gd name="connsiteX35" fmla="*/ 470795 w 1133475"/>
                  <a:gd name="connsiteY35" fmla="*/ 1603663 h 2209800"/>
                  <a:gd name="connsiteX36" fmla="*/ 472700 w 1133475"/>
                  <a:gd name="connsiteY36" fmla="*/ 1610331 h 2209800"/>
                  <a:gd name="connsiteX37" fmla="*/ 471747 w 1133475"/>
                  <a:gd name="connsiteY37" fmla="*/ 1608426 h 2209800"/>
                  <a:gd name="connsiteX38" fmla="*/ 473652 w 1133475"/>
                  <a:gd name="connsiteY38" fmla="*/ 1851313 h 2209800"/>
                  <a:gd name="connsiteX39" fmla="*/ 479367 w 1133475"/>
                  <a:gd name="connsiteY39" fmla="*/ 1927513 h 2209800"/>
                  <a:gd name="connsiteX40" fmla="*/ 482225 w 1133475"/>
                  <a:gd name="connsiteY40" fmla="*/ 2052291 h 2209800"/>
                  <a:gd name="connsiteX41" fmla="*/ 482225 w 1133475"/>
                  <a:gd name="connsiteY41" fmla="*/ 2086581 h 2209800"/>
                  <a:gd name="connsiteX42" fmla="*/ 533660 w 1133475"/>
                  <a:gd name="connsiteY42" fmla="*/ 2124681 h 2209800"/>
                  <a:gd name="connsiteX43" fmla="*/ 654627 w 1133475"/>
                  <a:gd name="connsiteY43" fmla="*/ 2171353 h 2209800"/>
                  <a:gd name="connsiteX44" fmla="*/ 704157 w 1133475"/>
                  <a:gd name="connsiteY44" fmla="*/ 2158971 h 2209800"/>
                  <a:gd name="connsiteX45" fmla="*/ 677487 w 1133475"/>
                  <a:gd name="connsiteY45" fmla="*/ 2114203 h 2209800"/>
                  <a:gd name="connsiteX46" fmla="*/ 601287 w 1133475"/>
                  <a:gd name="connsiteY46" fmla="*/ 1846551 h 2209800"/>
                  <a:gd name="connsiteX47" fmla="*/ 614622 w 1133475"/>
                  <a:gd name="connsiteY47" fmla="*/ 1631286 h 2209800"/>
                  <a:gd name="connsiteX48" fmla="*/ 626052 w 1133475"/>
                  <a:gd name="connsiteY48" fmla="*/ 1593186 h 2209800"/>
                  <a:gd name="connsiteX49" fmla="*/ 666057 w 1133475"/>
                  <a:gd name="connsiteY49" fmla="*/ 1549371 h 2209800"/>
                  <a:gd name="connsiteX50" fmla="*/ 634625 w 1133475"/>
                  <a:gd name="connsiteY50" fmla="*/ 1023591 h 2209800"/>
                  <a:gd name="connsiteX51" fmla="*/ 690822 w 1133475"/>
                  <a:gd name="connsiteY51" fmla="*/ 928341 h 2209800"/>
                  <a:gd name="connsiteX52" fmla="*/ 1009910 w 1133475"/>
                  <a:gd name="connsiteY52" fmla="*/ 814993 h 2209800"/>
                  <a:gd name="connsiteX53" fmla="*/ 1059440 w 1133475"/>
                  <a:gd name="connsiteY53" fmla="*/ 800706 h 2209800"/>
                  <a:gd name="connsiteX54" fmla="*/ 1115637 w 1133475"/>
                  <a:gd name="connsiteY54" fmla="*/ 780703 h 2209800"/>
                  <a:gd name="connsiteX55" fmla="*/ 1109922 w 1133475"/>
                  <a:gd name="connsiteY55" fmla="*/ 750223 h 2209800"/>
                  <a:gd name="connsiteX56" fmla="*/ 334587 w 1133475"/>
                  <a:gd name="connsiteY56" fmla="*/ 871191 h 2209800"/>
                  <a:gd name="connsiteX57" fmla="*/ 137420 w 1133475"/>
                  <a:gd name="connsiteY57" fmla="*/ 780703 h 2209800"/>
                  <a:gd name="connsiteX58" fmla="*/ 278390 w 1133475"/>
                  <a:gd name="connsiteY58" fmla="*/ 688311 h 2209800"/>
                  <a:gd name="connsiteX59" fmla="*/ 334587 w 1133475"/>
                  <a:gd name="connsiteY59" fmla="*/ 871191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133475" h="2209800">
                    <a:moveTo>
                      <a:pt x="1109922" y="750223"/>
                    </a:moveTo>
                    <a:cubicBezTo>
                      <a:pt x="1056582" y="753081"/>
                      <a:pt x="878465" y="754033"/>
                      <a:pt x="806075" y="754033"/>
                    </a:cubicBezTo>
                    <a:cubicBezTo>
                      <a:pt x="828935" y="805468"/>
                      <a:pt x="866082" y="773083"/>
                      <a:pt x="882275" y="799753"/>
                    </a:cubicBezTo>
                    <a:cubicBezTo>
                      <a:pt x="851795" y="838806"/>
                      <a:pt x="818457" y="826423"/>
                      <a:pt x="781310" y="832138"/>
                    </a:cubicBezTo>
                    <a:cubicBezTo>
                      <a:pt x="648912" y="852141"/>
                      <a:pt x="634625" y="866428"/>
                      <a:pt x="643197" y="733078"/>
                    </a:cubicBezTo>
                    <a:cubicBezTo>
                      <a:pt x="647960" y="650211"/>
                      <a:pt x="683202" y="548293"/>
                      <a:pt x="586047" y="523528"/>
                    </a:cubicBezTo>
                    <a:cubicBezTo>
                      <a:pt x="524135" y="507336"/>
                      <a:pt x="519372" y="474951"/>
                      <a:pt x="522230" y="442566"/>
                    </a:cubicBezTo>
                    <a:cubicBezTo>
                      <a:pt x="522230" y="442566"/>
                      <a:pt x="523182" y="442566"/>
                      <a:pt x="523182" y="442566"/>
                    </a:cubicBezTo>
                    <a:cubicBezTo>
                      <a:pt x="525087" y="429231"/>
                      <a:pt x="548900" y="413991"/>
                      <a:pt x="558425" y="395893"/>
                    </a:cubicBezTo>
                    <a:cubicBezTo>
                      <a:pt x="561282" y="392083"/>
                      <a:pt x="564140" y="387321"/>
                      <a:pt x="566997" y="383511"/>
                    </a:cubicBezTo>
                    <a:cubicBezTo>
                      <a:pt x="583190" y="362556"/>
                      <a:pt x="582237" y="340648"/>
                      <a:pt x="585095" y="318741"/>
                    </a:cubicBezTo>
                    <a:cubicBezTo>
                      <a:pt x="611765" y="214918"/>
                      <a:pt x="586047" y="144433"/>
                      <a:pt x="596525" y="54898"/>
                    </a:cubicBezTo>
                    <a:cubicBezTo>
                      <a:pt x="598430" y="40611"/>
                      <a:pt x="590810" y="32038"/>
                      <a:pt x="576522" y="26323"/>
                    </a:cubicBezTo>
                    <a:cubicBezTo>
                      <a:pt x="480320" y="-9872"/>
                      <a:pt x="454602" y="-24159"/>
                      <a:pt x="433647" y="87283"/>
                    </a:cubicBezTo>
                    <a:cubicBezTo>
                      <a:pt x="426980" y="120621"/>
                      <a:pt x="409835" y="143481"/>
                      <a:pt x="405072" y="176818"/>
                    </a:cubicBezTo>
                    <a:cubicBezTo>
                      <a:pt x="398405" y="232063"/>
                      <a:pt x="351732" y="280641"/>
                      <a:pt x="371735" y="336838"/>
                    </a:cubicBezTo>
                    <a:cubicBezTo>
                      <a:pt x="382212" y="367318"/>
                      <a:pt x="396500" y="417801"/>
                      <a:pt x="401262" y="420658"/>
                    </a:cubicBezTo>
                    <a:cubicBezTo>
                      <a:pt x="396500" y="448281"/>
                      <a:pt x="414597" y="471141"/>
                      <a:pt x="320300" y="492096"/>
                    </a:cubicBezTo>
                    <a:cubicBezTo>
                      <a:pt x="178377" y="524481"/>
                      <a:pt x="113607" y="646401"/>
                      <a:pt x="20262" y="750223"/>
                    </a:cubicBezTo>
                    <a:cubicBezTo>
                      <a:pt x="-6408" y="779751"/>
                      <a:pt x="-9265" y="807373"/>
                      <a:pt x="26930" y="830233"/>
                    </a:cubicBezTo>
                    <a:cubicBezTo>
                      <a:pt x="115512" y="886431"/>
                      <a:pt x="193617" y="900718"/>
                      <a:pt x="275532" y="939771"/>
                    </a:cubicBezTo>
                    <a:cubicBezTo>
                      <a:pt x="351732" y="975966"/>
                      <a:pt x="336492" y="955011"/>
                      <a:pt x="307917" y="1035021"/>
                    </a:cubicBezTo>
                    <a:cubicBezTo>
                      <a:pt x="293630" y="1075026"/>
                      <a:pt x="284105" y="1115031"/>
                      <a:pt x="280295" y="1157893"/>
                    </a:cubicBezTo>
                    <a:cubicBezTo>
                      <a:pt x="267912" y="1306483"/>
                      <a:pt x="265055" y="1427451"/>
                      <a:pt x="247910" y="1575088"/>
                    </a:cubicBezTo>
                    <a:cubicBezTo>
                      <a:pt x="248862" y="1575088"/>
                      <a:pt x="246005" y="1602711"/>
                      <a:pt x="246005" y="1602711"/>
                    </a:cubicBezTo>
                    <a:lnTo>
                      <a:pt x="271722" y="1602711"/>
                    </a:lnTo>
                    <a:cubicBezTo>
                      <a:pt x="269817" y="1688436"/>
                      <a:pt x="277437" y="1773208"/>
                      <a:pt x="275532" y="1858933"/>
                    </a:cubicBezTo>
                    <a:cubicBezTo>
                      <a:pt x="275532" y="1877983"/>
                      <a:pt x="271722" y="1900843"/>
                      <a:pt x="279342" y="1916083"/>
                    </a:cubicBezTo>
                    <a:cubicBezTo>
                      <a:pt x="308870" y="1973233"/>
                      <a:pt x="296487" y="2032288"/>
                      <a:pt x="289820" y="2094201"/>
                    </a:cubicBezTo>
                    <a:cubicBezTo>
                      <a:pt x="286010" y="2130396"/>
                      <a:pt x="294582" y="2167544"/>
                      <a:pt x="326967" y="2193261"/>
                    </a:cubicBezTo>
                    <a:cubicBezTo>
                      <a:pt x="362210" y="2204691"/>
                      <a:pt x="388880" y="2226599"/>
                      <a:pt x="423170" y="2189451"/>
                    </a:cubicBezTo>
                    <a:cubicBezTo>
                      <a:pt x="417455" y="2156113"/>
                      <a:pt x="403167" y="2122776"/>
                      <a:pt x="397452" y="2089438"/>
                    </a:cubicBezTo>
                    <a:cubicBezTo>
                      <a:pt x="388880" y="2058958"/>
                      <a:pt x="394595" y="1957041"/>
                      <a:pt x="403167" y="1921798"/>
                    </a:cubicBezTo>
                    <a:cubicBezTo>
                      <a:pt x="406025" y="1888461"/>
                      <a:pt x="397452" y="1820833"/>
                      <a:pt x="400310" y="1817023"/>
                    </a:cubicBezTo>
                    <a:cubicBezTo>
                      <a:pt x="390785" y="1734156"/>
                      <a:pt x="403167" y="1682721"/>
                      <a:pt x="421265" y="1603663"/>
                    </a:cubicBezTo>
                    <a:lnTo>
                      <a:pt x="470795" y="1603663"/>
                    </a:lnTo>
                    <a:cubicBezTo>
                      <a:pt x="471747" y="1605568"/>
                      <a:pt x="471747" y="1608426"/>
                      <a:pt x="472700" y="1610331"/>
                    </a:cubicBezTo>
                    <a:lnTo>
                      <a:pt x="471747" y="1608426"/>
                    </a:lnTo>
                    <a:cubicBezTo>
                      <a:pt x="491750" y="1692246"/>
                      <a:pt x="464127" y="1767493"/>
                      <a:pt x="473652" y="1851313"/>
                    </a:cubicBezTo>
                    <a:cubicBezTo>
                      <a:pt x="483177" y="1876078"/>
                      <a:pt x="455555" y="1903701"/>
                      <a:pt x="479367" y="1927513"/>
                    </a:cubicBezTo>
                    <a:cubicBezTo>
                      <a:pt x="494607" y="1965613"/>
                      <a:pt x="466032" y="2014191"/>
                      <a:pt x="482225" y="2052291"/>
                    </a:cubicBezTo>
                    <a:cubicBezTo>
                      <a:pt x="482225" y="2060863"/>
                      <a:pt x="482225" y="2078008"/>
                      <a:pt x="482225" y="2086581"/>
                    </a:cubicBezTo>
                    <a:cubicBezTo>
                      <a:pt x="483177" y="2125633"/>
                      <a:pt x="518420" y="2109441"/>
                      <a:pt x="533660" y="2124681"/>
                    </a:cubicBezTo>
                    <a:cubicBezTo>
                      <a:pt x="589857" y="2123728"/>
                      <a:pt x="596525" y="2176116"/>
                      <a:pt x="654627" y="2171353"/>
                    </a:cubicBezTo>
                    <a:cubicBezTo>
                      <a:pt x="671772" y="2169449"/>
                      <a:pt x="695585" y="2178021"/>
                      <a:pt x="704157" y="2158971"/>
                    </a:cubicBezTo>
                    <a:cubicBezTo>
                      <a:pt x="713682" y="2138016"/>
                      <a:pt x="691775" y="2123728"/>
                      <a:pt x="677487" y="2114203"/>
                    </a:cubicBezTo>
                    <a:cubicBezTo>
                      <a:pt x="562235" y="2034193"/>
                      <a:pt x="588905" y="1957993"/>
                      <a:pt x="601287" y="1846551"/>
                    </a:cubicBezTo>
                    <a:cubicBezTo>
                      <a:pt x="608907" y="1775113"/>
                      <a:pt x="611765" y="1703676"/>
                      <a:pt x="614622" y="1631286"/>
                    </a:cubicBezTo>
                    <a:cubicBezTo>
                      <a:pt x="615575" y="1618903"/>
                      <a:pt x="625100" y="1606521"/>
                      <a:pt x="626052" y="1593186"/>
                    </a:cubicBezTo>
                    <a:cubicBezTo>
                      <a:pt x="649865" y="1575088"/>
                      <a:pt x="666057" y="1576041"/>
                      <a:pt x="666057" y="1549371"/>
                    </a:cubicBezTo>
                    <a:cubicBezTo>
                      <a:pt x="666057" y="1383636"/>
                      <a:pt x="655580" y="1188373"/>
                      <a:pt x="634625" y="1023591"/>
                    </a:cubicBezTo>
                    <a:cubicBezTo>
                      <a:pt x="627005" y="965488"/>
                      <a:pt x="634625" y="938818"/>
                      <a:pt x="690822" y="928341"/>
                    </a:cubicBezTo>
                    <a:cubicBezTo>
                      <a:pt x="798455" y="906433"/>
                      <a:pt x="910850" y="865476"/>
                      <a:pt x="1009910" y="814993"/>
                    </a:cubicBezTo>
                    <a:cubicBezTo>
                      <a:pt x="1030865" y="816898"/>
                      <a:pt x="1046105" y="814993"/>
                      <a:pt x="1059440" y="800706"/>
                    </a:cubicBezTo>
                    <a:cubicBezTo>
                      <a:pt x="1093730" y="774036"/>
                      <a:pt x="1078490" y="791181"/>
                      <a:pt x="1115637" y="780703"/>
                    </a:cubicBezTo>
                    <a:cubicBezTo>
                      <a:pt x="1156595" y="759748"/>
                      <a:pt x="1137545" y="749271"/>
                      <a:pt x="1109922" y="750223"/>
                    </a:cubicBezTo>
                    <a:close/>
                    <a:moveTo>
                      <a:pt x="334587" y="871191"/>
                    </a:moveTo>
                    <a:cubicBezTo>
                      <a:pt x="313632" y="896908"/>
                      <a:pt x="173615" y="802611"/>
                      <a:pt x="137420" y="780703"/>
                    </a:cubicBezTo>
                    <a:cubicBezTo>
                      <a:pt x="178377" y="740698"/>
                      <a:pt x="237432" y="658783"/>
                      <a:pt x="278390" y="688311"/>
                    </a:cubicBezTo>
                    <a:cubicBezTo>
                      <a:pt x="307917" y="710218"/>
                      <a:pt x="364115" y="834996"/>
                      <a:pt x="334587" y="871191"/>
                    </a:cubicBezTo>
                    <a:close/>
                  </a:path>
                </a:pathLst>
              </a:custGeom>
              <a:solidFill>
                <a:schemeClr val="accent2"/>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529D5682-EF49-497F-BDD1-D4E2FFEBD265}"/>
                  </a:ext>
                </a:extLst>
              </p:cNvPr>
              <p:cNvSpPr/>
              <p:nvPr/>
            </p:nvSpPr>
            <p:spPr>
              <a:xfrm>
                <a:off x="872487" y="3756991"/>
                <a:ext cx="551393" cy="1537213"/>
              </a:xfrm>
              <a:custGeom>
                <a:avLst/>
                <a:gdLst>
                  <a:gd name="connsiteX0" fmla="*/ 39756 w 536713"/>
                  <a:gd name="connsiteY0" fmla="*/ 0 h 1530626"/>
                  <a:gd name="connsiteX1" fmla="*/ 159026 w 536713"/>
                  <a:gd name="connsiteY1" fmla="*/ 268357 h 1530626"/>
                  <a:gd name="connsiteX2" fmla="*/ 387626 w 536713"/>
                  <a:gd name="connsiteY2" fmla="*/ 268357 h 1530626"/>
                  <a:gd name="connsiteX3" fmla="*/ 367747 w 536713"/>
                  <a:gd name="connsiteY3" fmla="*/ 49696 h 1530626"/>
                  <a:gd name="connsiteX4" fmla="*/ 417443 w 536713"/>
                  <a:gd name="connsiteY4" fmla="*/ 99392 h 1530626"/>
                  <a:gd name="connsiteX5" fmla="*/ 447260 w 536713"/>
                  <a:gd name="connsiteY5" fmla="*/ 377687 h 1530626"/>
                  <a:gd name="connsiteX6" fmla="*/ 536713 w 536713"/>
                  <a:gd name="connsiteY6" fmla="*/ 1530626 h 1530626"/>
                  <a:gd name="connsiteX7" fmla="*/ 79513 w 536713"/>
                  <a:gd name="connsiteY7" fmla="*/ 1520687 h 1530626"/>
                  <a:gd name="connsiteX8" fmla="*/ 139147 w 536713"/>
                  <a:gd name="connsiteY8" fmla="*/ 695739 h 1530626"/>
                  <a:gd name="connsiteX9" fmla="*/ 9939 w 536713"/>
                  <a:gd name="connsiteY9" fmla="*/ 636105 h 1530626"/>
                  <a:gd name="connsiteX10" fmla="*/ 0 w 536713"/>
                  <a:gd name="connsiteY10" fmla="*/ 606287 h 1530626"/>
                  <a:gd name="connsiteX11" fmla="*/ 109330 w 536713"/>
                  <a:gd name="connsiteY11" fmla="*/ 636105 h 1530626"/>
                  <a:gd name="connsiteX12" fmla="*/ 49695 w 536713"/>
                  <a:gd name="connsiteY12" fmla="*/ 318052 h 1530626"/>
                  <a:gd name="connsiteX13" fmla="*/ 39756 w 536713"/>
                  <a:gd name="connsiteY13" fmla="*/ 0 h 1530626"/>
                  <a:gd name="connsiteX0" fmla="*/ 39756 w 536713"/>
                  <a:gd name="connsiteY0" fmla="*/ 0 h 1530626"/>
                  <a:gd name="connsiteX1" fmla="*/ 159026 w 536713"/>
                  <a:gd name="connsiteY1" fmla="*/ 268357 h 1530626"/>
                  <a:gd name="connsiteX2" fmla="*/ 387626 w 536713"/>
                  <a:gd name="connsiteY2" fmla="*/ 268357 h 1530626"/>
                  <a:gd name="connsiteX3" fmla="*/ 367747 w 536713"/>
                  <a:gd name="connsiteY3" fmla="*/ 49696 h 1530626"/>
                  <a:gd name="connsiteX4" fmla="*/ 409180 w 536713"/>
                  <a:gd name="connsiteY4" fmla="*/ 77358 h 1530626"/>
                  <a:gd name="connsiteX5" fmla="*/ 447260 w 536713"/>
                  <a:gd name="connsiteY5" fmla="*/ 377687 h 1530626"/>
                  <a:gd name="connsiteX6" fmla="*/ 536713 w 536713"/>
                  <a:gd name="connsiteY6" fmla="*/ 1530626 h 1530626"/>
                  <a:gd name="connsiteX7" fmla="*/ 79513 w 536713"/>
                  <a:gd name="connsiteY7" fmla="*/ 1520687 h 1530626"/>
                  <a:gd name="connsiteX8" fmla="*/ 139147 w 536713"/>
                  <a:gd name="connsiteY8" fmla="*/ 695739 h 1530626"/>
                  <a:gd name="connsiteX9" fmla="*/ 9939 w 536713"/>
                  <a:gd name="connsiteY9" fmla="*/ 636105 h 1530626"/>
                  <a:gd name="connsiteX10" fmla="*/ 0 w 536713"/>
                  <a:gd name="connsiteY10" fmla="*/ 606287 h 1530626"/>
                  <a:gd name="connsiteX11" fmla="*/ 109330 w 536713"/>
                  <a:gd name="connsiteY11" fmla="*/ 636105 h 1530626"/>
                  <a:gd name="connsiteX12" fmla="*/ 49695 w 536713"/>
                  <a:gd name="connsiteY12" fmla="*/ 318052 h 1530626"/>
                  <a:gd name="connsiteX13" fmla="*/ 39756 w 536713"/>
                  <a:gd name="connsiteY13" fmla="*/ 0 h 1530626"/>
                  <a:gd name="connsiteX0" fmla="*/ 39756 w 536713"/>
                  <a:gd name="connsiteY0" fmla="*/ 0 h 1530626"/>
                  <a:gd name="connsiteX1" fmla="*/ 159026 w 536713"/>
                  <a:gd name="connsiteY1" fmla="*/ 268357 h 1530626"/>
                  <a:gd name="connsiteX2" fmla="*/ 387626 w 536713"/>
                  <a:gd name="connsiteY2" fmla="*/ 268357 h 1530626"/>
                  <a:gd name="connsiteX3" fmla="*/ 367747 w 536713"/>
                  <a:gd name="connsiteY3" fmla="*/ 49696 h 1530626"/>
                  <a:gd name="connsiteX4" fmla="*/ 409180 w 536713"/>
                  <a:gd name="connsiteY4" fmla="*/ 77358 h 1530626"/>
                  <a:gd name="connsiteX5" fmla="*/ 450015 w 536713"/>
                  <a:gd name="connsiteY5" fmla="*/ 303323 h 1530626"/>
                  <a:gd name="connsiteX6" fmla="*/ 536713 w 536713"/>
                  <a:gd name="connsiteY6" fmla="*/ 1530626 h 1530626"/>
                  <a:gd name="connsiteX7" fmla="*/ 79513 w 536713"/>
                  <a:gd name="connsiteY7" fmla="*/ 1520687 h 1530626"/>
                  <a:gd name="connsiteX8" fmla="*/ 139147 w 536713"/>
                  <a:gd name="connsiteY8" fmla="*/ 695739 h 1530626"/>
                  <a:gd name="connsiteX9" fmla="*/ 9939 w 536713"/>
                  <a:gd name="connsiteY9" fmla="*/ 636105 h 1530626"/>
                  <a:gd name="connsiteX10" fmla="*/ 0 w 536713"/>
                  <a:gd name="connsiteY10" fmla="*/ 606287 h 1530626"/>
                  <a:gd name="connsiteX11" fmla="*/ 109330 w 536713"/>
                  <a:gd name="connsiteY11" fmla="*/ 636105 h 1530626"/>
                  <a:gd name="connsiteX12" fmla="*/ 49695 w 536713"/>
                  <a:gd name="connsiteY12" fmla="*/ 318052 h 1530626"/>
                  <a:gd name="connsiteX13" fmla="*/ 39756 w 536713"/>
                  <a:gd name="connsiteY13" fmla="*/ 0 h 1530626"/>
                  <a:gd name="connsiteX0" fmla="*/ 39756 w 536713"/>
                  <a:gd name="connsiteY0" fmla="*/ 0 h 1530626"/>
                  <a:gd name="connsiteX1" fmla="*/ 159026 w 536713"/>
                  <a:gd name="connsiteY1" fmla="*/ 268357 h 1530626"/>
                  <a:gd name="connsiteX2" fmla="*/ 387626 w 536713"/>
                  <a:gd name="connsiteY2" fmla="*/ 268357 h 1530626"/>
                  <a:gd name="connsiteX3" fmla="*/ 367747 w 536713"/>
                  <a:gd name="connsiteY3" fmla="*/ 49696 h 1530626"/>
                  <a:gd name="connsiteX4" fmla="*/ 409180 w 536713"/>
                  <a:gd name="connsiteY4" fmla="*/ 77358 h 1530626"/>
                  <a:gd name="connsiteX5" fmla="*/ 450015 w 536713"/>
                  <a:gd name="connsiteY5" fmla="*/ 303323 h 1530626"/>
                  <a:gd name="connsiteX6" fmla="*/ 536713 w 536713"/>
                  <a:gd name="connsiteY6" fmla="*/ 1530626 h 1530626"/>
                  <a:gd name="connsiteX7" fmla="*/ 79513 w 536713"/>
                  <a:gd name="connsiteY7" fmla="*/ 1520687 h 1530626"/>
                  <a:gd name="connsiteX8" fmla="*/ 139147 w 536713"/>
                  <a:gd name="connsiteY8" fmla="*/ 695739 h 1530626"/>
                  <a:gd name="connsiteX9" fmla="*/ 9939 w 536713"/>
                  <a:gd name="connsiteY9" fmla="*/ 636105 h 1530626"/>
                  <a:gd name="connsiteX10" fmla="*/ 0 w 536713"/>
                  <a:gd name="connsiteY10" fmla="*/ 606287 h 1530626"/>
                  <a:gd name="connsiteX11" fmla="*/ 109330 w 536713"/>
                  <a:gd name="connsiteY11" fmla="*/ 636105 h 1530626"/>
                  <a:gd name="connsiteX12" fmla="*/ 49695 w 536713"/>
                  <a:gd name="connsiteY12" fmla="*/ 318052 h 1530626"/>
                  <a:gd name="connsiteX13" fmla="*/ 39756 w 536713"/>
                  <a:gd name="connsiteY13" fmla="*/ 0 h 1530626"/>
                  <a:gd name="connsiteX0" fmla="*/ 39756 w 556835"/>
                  <a:gd name="connsiteY0" fmla="*/ 0 h 1530626"/>
                  <a:gd name="connsiteX1" fmla="*/ 159026 w 556835"/>
                  <a:gd name="connsiteY1" fmla="*/ 268357 h 1530626"/>
                  <a:gd name="connsiteX2" fmla="*/ 387626 w 556835"/>
                  <a:gd name="connsiteY2" fmla="*/ 268357 h 1530626"/>
                  <a:gd name="connsiteX3" fmla="*/ 367747 w 556835"/>
                  <a:gd name="connsiteY3" fmla="*/ 49696 h 1530626"/>
                  <a:gd name="connsiteX4" fmla="*/ 409180 w 556835"/>
                  <a:gd name="connsiteY4" fmla="*/ 77358 h 1530626"/>
                  <a:gd name="connsiteX5" fmla="*/ 450015 w 556835"/>
                  <a:gd name="connsiteY5" fmla="*/ 303323 h 1530626"/>
                  <a:gd name="connsiteX6" fmla="*/ 473246 w 556835"/>
                  <a:gd name="connsiteY6" fmla="*/ 473486 h 1530626"/>
                  <a:gd name="connsiteX7" fmla="*/ 536713 w 556835"/>
                  <a:gd name="connsiteY7" fmla="*/ 1530626 h 1530626"/>
                  <a:gd name="connsiteX8" fmla="*/ 79513 w 556835"/>
                  <a:gd name="connsiteY8" fmla="*/ 1520687 h 1530626"/>
                  <a:gd name="connsiteX9" fmla="*/ 139147 w 556835"/>
                  <a:gd name="connsiteY9" fmla="*/ 695739 h 1530626"/>
                  <a:gd name="connsiteX10" fmla="*/ 9939 w 556835"/>
                  <a:gd name="connsiteY10" fmla="*/ 636105 h 1530626"/>
                  <a:gd name="connsiteX11" fmla="*/ 0 w 556835"/>
                  <a:gd name="connsiteY11" fmla="*/ 606287 h 1530626"/>
                  <a:gd name="connsiteX12" fmla="*/ 109330 w 556835"/>
                  <a:gd name="connsiteY12" fmla="*/ 636105 h 1530626"/>
                  <a:gd name="connsiteX13" fmla="*/ 49695 w 556835"/>
                  <a:gd name="connsiteY13" fmla="*/ 318052 h 1530626"/>
                  <a:gd name="connsiteX14" fmla="*/ 39756 w 556835"/>
                  <a:gd name="connsiteY14" fmla="*/ 0 h 1530626"/>
                  <a:gd name="connsiteX0" fmla="*/ 39756 w 554175"/>
                  <a:gd name="connsiteY0" fmla="*/ 0 h 1530626"/>
                  <a:gd name="connsiteX1" fmla="*/ 159026 w 554175"/>
                  <a:gd name="connsiteY1" fmla="*/ 268357 h 1530626"/>
                  <a:gd name="connsiteX2" fmla="*/ 387626 w 554175"/>
                  <a:gd name="connsiteY2" fmla="*/ 268357 h 1530626"/>
                  <a:gd name="connsiteX3" fmla="*/ 367747 w 554175"/>
                  <a:gd name="connsiteY3" fmla="*/ 49696 h 1530626"/>
                  <a:gd name="connsiteX4" fmla="*/ 409180 w 554175"/>
                  <a:gd name="connsiteY4" fmla="*/ 77358 h 1530626"/>
                  <a:gd name="connsiteX5" fmla="*/ 450015 w 554175"/>
                  <a:gd name="connsiteY5" fmla="*/ 303323 h 1530626"/>
                  <a:gd name="connsiteX6" fmla="*/ 448458 w 554175"/>
                  <a:gd name="connsiteY6" fmla="*/ 506536 h 1530626"/>
                  <a:gd name="connsiteX7" fmla="*/ 536713 w 554175"/>
                  <a:gd name="connsiteY7" fmla="*/ 1530626 h 1530626"/>
                  <a:gd name="connsiteX8" fmla="*/ 79513 w 554175"/>
                  <a:gd name="connsiteY8" fmla="*/ 1520687 h 1530626"/>
                  <a:gd name="connsiteX9" fmla="*/ 139147 w 554175"/>
                  <a:gd name="connsiteY9" fmla="*/ 695739 h 1530626"/>
                  <a:gd name="connsiteX10" fmla="*/ 9939 w 554175"/>
                  <a:gd name="connsiteY10" fmla="*/ 636105 h 1530626"/>
                  <a:gd name="connsiteX11" fmla="*/ 0 w 554175"/>
                  <a:gd name="connsiteY11" fmla="*/ 606287 h 1530626"/>
                  <a:gd name="connsiteX12" fmla="*/ 109330 w 554175"/>
                  <a:gd name="connsiteY12" fmla="*/ 636105 h 1530626"/>
                  <a:gd name="connsiteX13" fmla="*/ 49695 w 554175"/>
                  <a:gd name="connsiteY13" fmla="*/ 318052 h 1530626"/>
                  <a:gd name="connsiteX14" fmla="*/ 39756 w 554175"/>
                  <a:gd name="connsiteY14" fmla="*/ 0 h 1530626"/>
                  <a:gd name="connsiteX0" fmla="*/ 39756 w 554175"/>
                  <a:gd name="connsiteY0" fmla="*/ 0 h 1530626"/>
                  <a:gd name="connsiteX1" fmla="*/ 159026 w 554175"/>
                  <a:gd name="connsiteY1" fmla="*/ 268357 h 1530626"/>
                  <a:gd name="connsiteX2" fmla="*/ 387626 w 554175"/>
                  <a:gd name="connsiteY2" fmla="*/ 268357 h 1530626"/>
                  <a:gd name="connsiteX3" fmla="*/ 367747 w 554175"/>
                  <a:gd name="connsiteY3" fmla="*/ 49696 h 1530626"/>
                  <a:gd name="connsiteX4" fmla="*/ 409180 w 554175"/>
                  <a:gd name="connsiteY4" fmla="*/ 77358 h 1530626"/>
                  <a:gd name="connsiteX5" fmla="*/ 450015 w 554175"/>
                  <a:gd name="connsiteY5" fmla="*/ 303323 h 1530626"/>
                  <a:gd name="connsiteX6" fmla="*/ 448458 w 554175"/>
                  <a:gd name="connsiteY6" fmla="*/ 506536 h 1530626"/>
                  <a:gd name="connsiteX7" fmla="*/ 536713 w 554175"/>
                  <a:gd name="connsiteY7" fmla="*/ 1530626 h 1530626"/>
                  <a:gd name="connsiteX8" fmla="*/ 79513 w 554175"/>
                  <a:gd name="connsiteY8" fmla="*/ 1520687 h 1530626"/>
                  <a:gd name="connsiteX9" fmla="*/ 139147 w 554175"/>
                  <a:gd name="connsiteY9" fmla="*/ 695739 h 1530626"/>
                  <a:gd name="connsiteX10" fmla="*/ 9939 w 554175"/>
                  <a:gd name="connsiteY10" fmla="*/ 636105 h 1530626"/>
                  <a:gd name="connsiteX11" fmla="*/ 0 w 554175"/>
                  <a:gd name="connsiteY11" fmla="*/ 606287 h 1530626"/>
                  <a:gd name="connsiteX12" fmla="*/ 109330 w 554175"/>
                  <a:gd name="connsiteY12" fmla="*/ 636105 h 1530626"/>
                  <a:gd name="connsiteX13" fmla="*/ 49695 w 554175"/>
                  <a:gd name="connsiteY13" fmla="*/ 318052 h 1530626"/>
                  <a:gd name="connsiteX14" fmla="*/ 39756 w 554175"/>
                  <a:gd name="connsiteY14" fmla="*/ 0 h 1530626"/>
                  <a:gd name="connsiteX0" fmla="*/ 39756 w 553436"/>
                  <a:gd name="connsiteY0" fmla="*/ 0 h 1530626"/>
                  <a:gd name="connsiteX1" fmla="*/ 159026 w 553436"/>
                  <a:gd name="connsiteY1" fmla="*/ 268357 h 1530626"/>
                  <a:gd name="connsiteX2" fmla="*/ 387626 w 553436"/>
                  <a:gd name="connsiteY2" fmla="*/ 268357 h 1530626"/>
                  <a:gd name="connsiteX3" fmla="*/ 367747 w 553436"/>
                  <a:gd name="connsiteY3" fmla="*/ 49696 h 1530626"/>
                  <a:gd name="connsiteX4" fmla="*/ 409180 w 553436"/>
                  <a:gd name="connsiteY4" fmla="*/ 77358 h 1530626"/>
                  <a:gd name="connsiteX5" fmla="*/ 450015 w 553436"/>
                  <a:gd name="connsiteY5" fmla="*/ 303323 h 1530626"/>
                  <a:gd name="connsiteX6" fmla="*/ 440195 w 553436"/>
                  <a:gd name="connsiteY6" fmla="*/ 517553 h 1530626"/>
                  <a:gd name="connsiteX7" fmla="*/ 536713 w 553436"/>
                  <a:gd name="connsiteY7" fmla="*/ 1530626 h 1530626"/>
                  <a:gd name="connsiteX8" fmla="*/ 79513 w 553436"/>
                  <a:gd name="connsiteY8" fmla="*/ 1520687 h 1530626"/>
                  <a:gd name="connsiteX9" fmla="*/ 139147 w 553436"/>
                  <a:gd name="connsiteY9" fmla="*/ 695739 h 1530626"/>
                  <a:gd name="connsiteX10" fmla="*/ 9939 w 553436"/>
                  <a:gd name="connsiteY10" fmla="*/ 636105 h 1530626"/>
                  <a:gd name="connsiteX11" fmla="*/ 0 w 553436"/>
                  <a:gd name="connsiteY11" fmla="*/ 606287 h 1530626"/>
                  <a:gd name="connsiteX12" fmla="*/ 109330 w 553436"/>
                  <a:gd name="connsiteY12" fmla="*/ 636105 h 1530626"/>
                  <a:gd name="connsiteX13" fmla="*/ 49695 w 553436"/>
                  <a:gd name="connsiteY13" fmla="*/ 318052 h 1530626"/>
                  <a:gd name="connsiteX14" fmla="*/ 39756 w 553436"/>
                  <a:gd name="connsiteY14" fmla="*/ 0 h 1530626"/>
                  <a:gd name="connsiteX0" fmla="*/ 39756 w 551130"/>
                  <a:gd name="connsiteY0" fmla="*/ 0 h 1530626"/>
                  <a:gd name="connsiteX1" fmla="*/ 159026 w 551130"/>
                  <a:gd name="connsiteY1" fmla="*/ 268357 h 1530626"/>
                  <a:gd name="connsiteX2" fmla="*/ 387626 w 551130"/>
                  <a:gd name="connsiteY2" fmla="*/ 268357 h 1530626"/>
                  <a:gd name="connsiteX3" fmla="*/ 367747 w 551130"/>
                  <a:gd name="connsiteY3" fmla="*/ 49696 h 1530626"/>
                  <a:gd name="connsiteX4" fmla="*/ 409180 w 551130"/>
                  <a:gd name="connsiteY4" fmla="*/ 77358 h 1530626"/>
                  <a:gd name="connsiteX5" fmla="*/ 450015 w 551130"/>
                  <a:gd name="connsiteY5" fmla="*/ 303323 h 1530626"/>
                  <a:gd name="connsiteX6" fmla="*/ 440195 w 551130"/>
                  <a:gd name="connsiteY6" fmla="*/ 517553 h 1530626"/>
                  <a:gd name="connsiteX7" fmla="*/ 536713 w 551130"/>
                  <a:gd name="connsiteY7" fmla="*/ 1530626 h 1530626"/>
                  <a:gd name="connsiteX8" fmla="*/ 79513 w 551130"/>
                  <a:gd name="connsiteY8" fmla="*/ 1520687 h 1530626"/>
                  <a:gd name="connsiteX9" fmla="*/ 139147 w 551130"/>
                  <a:gd name="connsiteY9" fmla="*/ 695739 h 1530626"/>
                  <a:gd name="connsiteX10" fmla="*/ 9939 w 551130"/>
                  <a:gd name="connsiteY10" fmla="*/ 636105 h 1530626"/>
                  <a:gd name="connsiteX11" fmla="*/ 0 w 551130"/>
                  <a:gd name="connsiteY11" fmla="*/ 606287 h 1530626"/>
                  <a:gd name="connsiteX12" fmla="*/ 109330 w 551130"/>
                  <a:gd name="connsiteY12" fmla="*/ 636105 h 1530626"/>
                  <a:gd name="connsiteX13" fmla="*/ 49695 w 551130"/>
                  <a:gd name="connsiteY13" fmla="*/ 318052 h 1530626"/>
                  <a:gd name="connsiteX14" fmla="*/ 39756 w 551130"/>
                  <a:gd name="connsiteY14" fmla="*/ 0 h 1530626"/>
                  <a:gd name="connsiteX0" fmla="*/ 39756 w 552204"/>
                  <a:gd name="connsiteY0" fmla="*/ 0 h 1530626"/>
                  <a:gd name="connsiteX1" fmla="*/ 159026 w 552204"/>
                  <a:gd name="connsiteY1" fmla="*/ 268357 h 1530626"/>
                  <a:gd name="connsiteX2" fmla="*/ 387626 w 552204"/>
                  <a:gd name="connsiteY2" fmla="*/ 268357 h 1530626"/>
                  <a:gd name="connsiteX3" fmla="*/ 367747 w 552204"/>
                  <a:gd name="connsiteY3" fmla="*/ 49696 h 1530626"/>
                  <a:gd name="connsiteX4" fmla="*/ 409180 w 552204"/>
                  <a:gd name="connsiteY4" fmla="*/ 77358 h 1530626"/>
                  <a:gd name="connsiteX5" fmla="*/ 450015 w 552204"/>
                  <a:gd name="connsiteY5" fmla="*/ 303323 h 1530626"/>
                  <a:gd name="connsiteX6" fmla="*/ 440195 w 552204"/>
                  <a:gd name="connsiteY6" fmla="*/ 517553 h 1530626"/>
                  <a:gd name="connsiteX7" fmla="*/ 536713 w 552204"/>
                  <a:gd name="connsiteY7" fmla="*/ 1530626 h 1530626"/>
                  <a:gd name="connsiteX8" fmla="*/ 79513 w 552204"/>
                  <a:gd name="connsiteY8" fmla="*/ 1520687 h 1530626"/>
                  <a:gd name="connsiteX9" fmla="*/ 139147 w 552204"/>
                  <a:gd name="connsiteY9" fmla="*/ 695739 h 1530626"/>
                  <a:gd name="connsiteX10" fmla="*/ 9939 w 552204"/>
                  <a:gd name="connsiteY10" fmla="*/ 636105 h 1530626"/>
                  <a:gd name="connsiteX11" fmla="*/ 0 w 552204"/>
                  <a:gd name="connsiteY11" fmla="*/ 606287 h 1530626"/>
                  <a:gd name="connsiteX12" fmla="*/ 109330 w 552204"/>
                  <a:gd name="connsiteY12" fmla="*/ 636105 h 1530626"/>
                  <a:gd name="connsiteX13" fmla="*/ 49695 w 552204"/>
                  <a:gd name="connsiteY13" fmla="*/ 318052 h 1530626"/>
                  <a:gd name="connsiteX14" fmla="*/ 39756 w 552204"/>
                  <a:gd name="connsiteY14" fmla="*/ 0 h 1530626"/>
                  <a:gd name="connsiteX0" fmla="*/ 39756 w 538253"/>
                  <a:gd name="connsiteY0" fmla="*/ 0 h 1530626"/>
                  <a:gd name="connsiteX1" fmla="*/ 159026 w 538253"/>
                  <a:gd name="connsiteY1" fmla="*/ 268357 h 1530626"/>
                  <a:gd name="connsiteX2" fmla="*/ 387626 w 538253"/>
                  <a:gd name="connsiteY2" fmla="*/ 268357 h 1530626"/>
                  <a:gd name="connsiteX3" fmla="*/ 367747 w 538253"/>
                  <a:gd name="connsiteY3" fmla="*/ 49696 h 1530626"/>
                  <a:gd name="connsiteX4" fmla="*/ 409180 w 538253"/>
                  <a:gd name="connsiteY4" fmla="*/ 77358 h 1530626"/>
                  <a:gd name="connsiteX5" fmla="*/ 450015 w 538253"/>
                  <a:gd name="connsiteY5" fmla="*/ 303323 h 1530626"/>
                  <a:gd name="connsiteX6" fmla="*/ 440195 w 538253"/>
                  <a:gd name="connsiteY6" fmla="*/ 517553 h 1530626"/>
                  <a:gd name="connsiteX7" fmla="*/ 536713 w 538253"/>
                  <a:gd name="connsiteY7" fmla="*/ 1530626 h 1530626"/>
                  <a:gd name="connsiteX8" fmla="*/ 79513 w 538253"/>
                  <a:gd name="connsiteY8" fmla="*/ 1520687 h 1530626"/>
                  <a:gd name="connsiteX9" fmla="*/ 139147 w 538253"/>
                  <a:gd name="connsiteY9" fmla="*/ 695739 h 1530626"/>
                  <a:gd name="connsiteX10" fmla="*/ 9939 w 538253"/>
                  <a:gd name="connsiteY10" fmla="*/ 636105 h 1530626"/>
                  <a:gd name="connsiteX11" fmla="*/ 0 w 538253"/>
                  <a:gd name="connsiteY11" fmla="*/ 606287 h 1530626"/>
                  <a:gd name="connsiteX12" fmla="*/ 109330 w 538253"/>
                  <a:gd name="connsiteY12" fmla="*/ 636105 h 1530626"/>
                  <a:gd name="connsiteX13" fmla="*/ 49695 w 538253"/>
                  <a:gd name="connsiteY13" fmla="*/ 318052 h 1530626"/>
                  <a:gd name="connsiteX14" fmla="*/ 39756 w 538253"/>
                  <a:gd name="connsiteY14" fmla="*/ 0 h 1530626"/>
                  <a:gd name="connsiteX0" fmla="*/ 39756 w 538401"/>
                  <a:gd name="connsiteY0" fmla="*/ 0 h 1530626"/>
                  <a:gd name="connsiteX1" fmla="*/ 159026 w 538401"/>
                  <a:gd name="connsiteY1" fmla="*/ 268357 h 1530626"/>
                  <a:gd name="connsiteX2" fmla="*/ 387626 w 538401"/>
                  <a:gd name="connsiteY2" fmla="*/ 268357 h 1530626"/>
                  <a:gd name="connsiteX3" fmla="*/ 367747 w 538401"/>
                  <a:gd name="connsiteY3" fmla="*/ 49696 h 1530626"/>
                  <a:gd name="connsiteX4" fmla="*/ 409180 w 538401"/>
                  <a:gd name="connsiteY4" fmla="*/ 77358 h 1530626"/>
                  <a:gd name="connsiteX5" fmla="*/ 450015 w 538401"/>
                  <a:gd name="connsiteY5" fmla="*/ 303323 h 1530626"/>
                  <a:gd name="connsiteX6" fmla="*/ 451211 w 538401"/>
                  <a:gd name="connsiteY6" fmla="*/ 611197 h 1530626"/>
                  <a:gd name="connsiteX7" fmla="*/ 536713 w 538401"/>
                  <a:gd name="connsiteY7" fmla="*/ 1530626 h 1530626"/>
                  <a:gd name="connsiteX8" fmla="*/ 79513 w 538401"/>
                  <a:gd name="connsiteY8" fmla="*/ 1520687 h 1530626"/>
                  <a:gd name="connsiteX9" fmla="*/ 139147 w 538401"/>
                  <a:gd name="connsiteY9" fmla="*/ 695739 h 1530626"/>
                  <a:gd name="connsiteX10" fmla="*/ 9939 w 538401"/>
                  <a:gd name="connsiteY10" fmla="*/ 636105 h 1530626"/>
                  <a:gd name="connsiteX11" fmla="*/ 0 w 538401"/>
                  <a:gd name="connsiteY11" fmla="*/ 606287 h 1530626"/>
                  <a:gd name="connsiteX12" fmla="*/ 109330 w 538401"/>
                  <a:gd name="connsiteY12" fmla="*/ 636105 h 1530626"/>
                  <a:gd name="connsiteX13" fmla="*/ 49695 w 538401"/>
                  <a:gd name="connsiteY13" fmla="*/ 318052 h 1530626"/>
                  <a:gd name="connsiteX14" fmla="*/ 39756 w 538401"/>
                  <a:gd name="connsiteY14" fmla="*/ 0 h 1530626"/>
                  <a:gd name="connsiteX0" fmla="*/ 39756 w 539298"/>
                  <a:gd name="connsiteY0" fmla="*/ 0 h 1530626"/>
                  <a:gd name="connsiteX1" fmla="*/ 159026 w 539298"/>
                  <a:gd name="connsiteY1" fmla="*/ 268357 h 1530626"/>
                  <a:gd name="connsiteX2" fmla="*/ 387626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49695 w 539298"/>
                  <a:gd name="connsiteY13" fmla="*/ 318052 h 1530626"/>
                  <a:gd name="connsiteX14" fmla="*/ 39756 w 539298"/>
                  <a:gd name="connsiteY14" fmla="*/ 0 h 1530626"/>
                  <a:gd name="connsiteX0" fmla="*/ 39756 w 539298"/>
                  <a:gd name="connsiteY0" fmla="*/ 0 h 1530626"/>
                  <a:gd name="connsiteX1" fmla="*/ 159026 w 539298"/>
                  <a:gd name="connsiteY1" fmla="*/ 268357 h 1530626"/>
                  <a:gd name="connsiteX2" fmla="*/ 387626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49695 w 539298"/>
                  <a:gd name="connsiteY13" fmla="*/ 318052 h 1530626"/>
                  <a:gd name="connsiteX14" fmla="*/ 43588 w 539298"/>
                  <a:gd name="connsiteY14" fmla="*/ 126455 h 1530626"/>
                  <a:gd name="connsiteX15" fmla="*/ 39756 w 539298"/>
                  <a:gd name="connsiteY15" fmla="*/ 0 h 1530626"/>
                  <a:gd name="connsiteX0" fmla="*/ 39756 w 539298"/>
                  <a:gd name="connsiteY0" fmla="*/ 0 h 1530626"/>
                  <a:gd name="connsiteX1" fmla="*/ 159026 w 539298"/>
                  <a:gd name="connsiteY1" fmla="*/ 268357 h 1530626"/>
                  <a:gd name="connsiteX2" fmla="*/ 387626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49695 w 539298"/>
                  <a:gd name="connsiteY13" fmla="*/ 318052 h 1530626"/>
                  <a:gd name="connsiteX14" fmla="*/ 21554 w 539298"/>
                  <a:gd name="connsiteY14" fmla="*/ 13532 h 1530626"/>
                  <a:gd name="connsiteX15" fmla="*/ 39756 w 539298"/>
                  <a:gd name="connsiteY15" fmla="*/ 0 h 1530626"/>
                  <a:gd name="connsiteX0" fmla="*/ 39756 w 539298"/>
                  <a:gd name="connsiteY0" fmla="*/ 0 h 1530626"/>
                  <a:gd name="connsiteX1" fmla="*/ 159026 w 539298"/>
                  <a:gd name="connsiteY1" fmla="*/ 268357 h 1530626"/>
                  <a:gd name="connsiteX2" fmla="*/ 387626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135076 w 539298"/>
                  <a:gd name="connsiteY13" fmla="*/ 268476 h 1530626"/>
                  <a:gd name="connsiteX14" fmla="*/ 21554 w 539298"/>
                  <a:gd name="connsiteY14" fmla="*/ 13532 h 1530626"/>
                  <a:gd name="connsiteX15" fmla="*/ 39756 w 539298"/>
                  <a:gd name="connsiteY15" fmla="*/ 0 h 1530626"/>
                  <a:gd name="connsiteX0" fmla="*/ 39756 w 539298"/>
                  <a:gd name="connsiteY0" fmla="*/ 0 h 1530626"/>
                  <a:gd name="connsiteX1" fmla="*/ 159026 w 539298"/>
                  <a:gd name="connsiteY1" fmla="*/ 268357 h 1530626"/>
                  <a:gd name="connsiteX2" fmla="*/ 406905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135076 w 539298"/>
                  <a:gd name="connsiteY13" fmla="*/ 268476 h 1530626"/>
                  <a:gd name="connsiteX14" fmla="*/ 21554 w 539298"/>
                  <a:gd name="connsiteY14" fmla="*/ 13532 h 1530626"/>
                  <a:gd name="connsiteX15" fmla="*/ 39756 w 539298"/>
                  <a:gd name="connsiteY15" fmla="*/ 0 h 1530626"/>
                  <a:gd name="connsiteX0" fmla="*/ 39756 w 539298"/>
                  <a:gd name="connsiteY0" fmla="*/ 0 h 1530626"/>
                  <a:gd name="connsiteX1" fmla="*/ 159026 w 539298"/>
                  <a:gd name="connsiteY1" fmla="*/ 268357 h 1530626"/>
                  <a:gd name="connsiteX2" fmla="*/ 406905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124059 w 539298"/>
                  <a:gd name="connsiteY13" fmla="*/ 279493 h 1530626"/>
                  <a:gd name="connsiteX14" fmla="*/ 21554 w 539298"/>
                  <a:gd name="connsiteY14" fmla="*/ 13532 h 1530626"/>
                  <a:gd name="connsiteX15" fmla="*/ 39756 w 539298"/>
                  <a:gd name="connsiteY15" fmla="*/ 0 h 1530626"/>
                  <a:gd name="connsiteX0" fmla="*/ 39756 w 539298"/>
                  <a:gd name="connsiteY0" fmla="*/ 0 h 1530626"/>
                  <a:gd name="connsiteX1" fmla="*/ 159026 w 539298"/>
                  <a:gd name="connsiteY1" fmla="*/ 268357 h 1530626"/>
                  <a:gd name="connsiteX2" fmla="*/ 406905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124059 w 539298"/>
                  <a:gd name="connsiteY13" fmla="*/ 279493 h 1530626"/>
                  <a:gd name="connsiteX14" fmla="*/ 13292 w 539298"/>
                  <a:gd name="connsiteY14" fmla="*/ 16286 h 1530626"/>
                  <a:gd name="connsiteX15" fmla="*/ 39756 w 539298"/>
                  <a:gd name="connsiteY15" fmla="*/ 0 h 1530626"/>
                  <a:gd name="connsiteX0" fmla="*/ 39756 w 539298"/>
                  <a:gd name="connsiteY0" fmla="*/ 0 h 1530626"/>
                  <a:gd name="connsiteX1" fmla="*/ 159026 w 539298"/>
                  <a:gd name="connsiteY1" fmla="*/ 268357 h 1530626"/>
                  <a:gd name="connsiteX2" fmla="*/ 406905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23101 w 539298"/>
                  <a:gd name="connsiteY12" fmla="*/ 649876 h 1530626"/>
                  <a:gd name="connsiteX13" fmla="*/ 124059 w 539298"/>
                  <a:gd name="connsiteY13" fmla="*/ 279493 h 1530626"/>
                  <a:gd name="connsiteX14" fmla="*/ 13292 w 539298"/>
                  <a:gd name="connsiteY14" fmla="*/ 16286 h 1530626"/>
                  <a:gd name="connsiteX15" fmla="*/ 39756 w 539298"/>
                  <a:gd name="connsiteY15" fmla="*/ 0 h 1530626"/>
                  <a:gd name="connsiteX0" fmla="*/ 34248 w 533790"/>
                  <a:gd name="connsiteY0" fmla="*/ 0 h 1530626"/>
                  <a:gd name="connsiteX1" fmla="*/ 153518 w 533790"/>
                  <a:gd name="connsiteY1" fmla="*/ 268357 h 1530626"/>
                  <a:gd name="connsiteX2" fmla="*/ 401397 w 533790"/>
                  <a:gd name="connsiteY2" fmla="*/ 268357 h 1530626"/>
                  <a:gd name="connsiteX3" fmla="*/ 362239 w 533790"/>
                  <a:gd name="connsiteY3" fmla="*/ 49696 h 1530626"/>
                  <a:gd name="connsiteX4" fmla="*/ 403672 w 533790"/>
                  <a:gd name="connsiteY4" fmla="*/ 77358 h 1530626"/>
                  <a:gd name="connsiteX5" fmla="*/ 444507 w 533790"/>
                  <a:gd name="connsiteY5" fmla="*/ 303323 h 1530626"/>
                  <a:gd name="connsiteX6" fmla="*/ 445703 w 533790"/>
                  <a:gd name="connsiteY6" fmla="*/ 611197 h 1530626"/>
                  <a:gd name="connsiteX7" fmla="*/ 531205 w 533790"/>
                  <a:gd name="connsiteY7" fmla="*/ 1530626 h 1530626"/>
                  <a:gd name="connsiteX8" fmla="*/ 74005 w 533790"/>
                  <a:gd name="connsiteY8" fmla="*/ 1520687 h 1530626"/>
                  <a:gd name="connsiteX9" fmla="*/ 133639 w 533790"/>
                  <a:gd name="connsiteY9" fmla="*/ 695739 h 1530626"/>
                  <a:gd name="connsiteX10" fmla="*/ 4431 w 533790"/>
                  <a:gd name="connsiteY10" fmla="*/ 636105 h 1530626"/>
                  <a:gd name="connsiteX11" fmla="*/ 0 w 533790"/>
                  <a:gd name="connsiteY11" fmla="*/ 683405 h 1530626"/>
                  <a:gd name="connsiteX12" fmla="*/ 117593 w 533790"/>
                  <a:gd name="connsiteY12" fmla="*/ 649876 h 1530626"/>
                  <a:gd name="connsiteX13" fmla="*/ 118551 w 533790"/>
                  <a:gd name="connsiteY13" fmla="*/ 279493 h 1530626"/>
                  <a:gd name="connsiteX14" fmla="*/ 7784 w 533790"/>
                  <a:gd name="connsiteY14" fmla="*/ 16286 h 1530626"/>
                  <a:gd name="connsiteX15" fmla="*/ 34248 w 533790"/>
                  <a:gd name="connsiteY15" fmla="*/ 0 h 1530626"/>
                  <a:gd name="connsiteX0" fmla="*/ 43588 w 543130"/>
                  <a:gd name="connsiteY0" fmla="*/ 0 h 1530626"/>
                  <a:gd name="connsiteX1" fmla="*/ 162858 w 543130"/>
                  <a:gd name="connsiteY1" fmla="*/ 268357 h 1530626"/>
                  <a:gd name="connsiteX2" fmla="*/ 410737 w 543130"/>
                  <a:gd name="connsiteY2" fmla="*/ 268357 h 1530626"/>
                  <a:gd name="connsiteX3" fmla="*/ 371579 w 543130"/>
                  <a:gd name="connsiteY3" fmla="*/ 49696 h 1530626"/>
                  <a:gd name="connsiteX4" fmla="*/ 413012 w 543130"/>
                  <a:gd name="connsiteY4" fmla="*/ 77358 h 1530626"/>
                  <a:gd name="connsiteX5" fmla="*/ 453847 w 543130"/>
                  <a:gd name="connsiteY5" fmla="*/ 303323 h 1530626"/>
                  <a:gd name="connsiteX6" fmla="*/ 455043 w 543130"/>
                  <a:gd name="connsiteY6" fmla="*/ 611197 h 1530626"/>
                  <a:gd name="connsiteX7" fmla="*/ 540545 w 543130"/>
                  <a:gd name="connsiteY7" fmla="*/ 1530626 h 1530626"/>
                  <a:gd name="connsiteX8" fmla="*/ 83345 w 543130"/>
                  <a:gd name="connsiteY8" fmla="*/ 1520687 h 1530626"/>
                  <a:gd name="connsiteX9" fmla="*/ 142979 w 543130"/>
                  <a:gd name="connsiteY9" fmla="*/ 695739 h 1530626"/>
                  <a:gd name="connsiteX10" fmla="*/ 0 w 543130"/>
                  <a:gd name="connsiteY10" fmla="*/ 721486 h 1530626"/>
                  <a:gd name="connsiteX11" fmla="*/ 9340 w 543130"/>
                  <a:gd name="connsiteY11" fmla="*/ 683405 h 1530626"/>
                  <a:gd name="connsiteX12" fmla="*/ 126933 w 543130"/>
                  <a:gd name="connsiteY12" fmla="*/ 649876 h 1530626"/>
                  <a:gd name="connsiteX13" fmla="*/ 127891 w 543130"/>
                  <a:gd name="connsiteY13" fmla="*/ 279493 h 1530626"/>
                  <a:gd name="connsiteX14" fmla="*/ 17124 w 543130"/>
                  <a:gd name="connsiteY14" fmla="*/ 16286 h 1530626"/>
                  <a:gd name="connsiteX15" fmla="*/ 43588 w 543130"/>
                  <a:gd name="connsiteY15" fmla="*/ 0 h 1530626"/>
                  <a:gd name="connsiteX0" fmla="*/ 43588 w 543130"/>
                  <a:gd name="connsiteY0" fmla="*/ 0 h 1530626"/>
                  <a:gd name="connsiteX1" fmla="*/ 162858 w 543130"/>
                  <a:gd name="connsiteY1" fmla="*/ 268357 h 1530626"/>
                  <a:gd name="connsiteX2" fmla="*/ 410737 w 543130"/>
                  <a:gd name="connsiteY2" fmla="*/ 268357 h 1530626"/>
                  <a:gd name="connsiteX3" fmla="*/ 371579 w 543130"/>
                  <a:gd name="connsiteY3" fmla="*/ 49696 h 1530626"/>
                  <a:gd name="connsiteX4" fmla="*/ 413012 w 543130"/>
                  <a:gd name="connsiteY4" fmla="*/ 77358 h 1530626"/>
                  <a:gd name="connsiteX5" fmla="*/ 453847 w 543130"/>
                  <a:gd name="connsiteY5" fmla="*/ 303323 h 1530626"/>
                  <a:gd name="connsiteX6" fmla="*/ 455043 w 543130"/>
                  <a:gd name="connsiteY6" fmla="*/ 611197 h 1530626"/>
                  <a:gd name="connsiteX7" fmla="*/ 540545 w 543130"/>
                  <a:gd name="connsiteY7" fmla="*/ 1530626 h 1530626"/>
                  <a:gd name="connsiteX8" fmla="*/ 83345 w 543130"/>
                  <a:gd name="connsiteY8" fmla="*/ 1520687 h 1530626"/>
                  <a:gd name="connsiteX9" fmla="*/ 142979 w 543130"/>
                  <a:gd name="connsiteY9" fmla="*/ 695739 h 1530626"/>
                  <a:gd name="connsiteX10" fmla="*/ 0 w 543130"/>
                  <a:gd name="connsiteY10" fmla="*/ 721486 h 1530626"/>
                  <a:gd name="connsiteX11" fmla="*/ 6586 w 543130"/>
                  <a:gd name="connsiteY11" fmla="*/ 661371 h 1530626"/>
                  <a:gd name="connsiteX12" fmla="*/ 126933 w 543130"/>
                  <a:gd name="connsiteY12" fmla="*/ 649876 h 1530626"/>
                  <a:gd name="connsiteX13" fmla="*/ 127891 w 543130"/>
                  <a:gd name="connsiteY13" fmla="*/ 279493 h 1530626"/>
                  <a:gd name="connsiteX14" fmla="*/ 17124 w 543130"/>
                  <a:gd name="connsiteY14" fmla="*/ 16286 h 1530626"/>
                  <a:gd name="connsiteX15" fmla="*/ 43588 w 543130"/>
                  <a:gd name="connsiteY15" fmla="*/ 0 h 1530626"/>
                  <a:gd name="connsiteX0" fmla="*/ 51851 w 551393"/>
                  <a:gd name="connsiteY0" fmla="*/ 0 h 1530626"/>
                  <a:gd name="connsiteX1" fmla="*/ 171121 w 551393"/>
                  <a:gd name="connsiteY1" fmla="*/ 268357 h 1530626"/>
                  <a:gd name="connsiteX2" fmla="*/ 419000 w 551393"/>
                  <a:gd name="connsiteY2" fmla="*/ 268357 h 1530626"/>
                  <a:gd name="connsiteX3" fmla="*/ 379842 w 551393"/>
                  <a:gd name="connsiteY3" fmla="*/ 49696 h 1530626"/>
                  <a:gd name="connsiteX4" fmla="*/ 421275 w 551393"/>
                  <a:gd name="connsiteY4" fmla="*/ 77358 h 1530626"/>
                  <a:gd name="connsiteX5" fmla="*/ 462110 w 551393"/>
                  <a:gd name="connsiteY5" fmla="*/ 303323 h 1530626"/>
                  <a:gd name="connsiteX6" fmla="*/ 463306 w 551393"/>
                  <a:gd name="connsiteY6" fmla="*/ 611197 h 1530626"/>
                  <a:gd name="connsiteX7" fmla="*/ 548808 w 551393"/>
                  <a:gd name="connsiteY7" fmla="*/ 1530626 h 1530626"/>
                  <a:gd name="connsiteX8" fmla="*/ 91608 w 551393"/>
                  <a:gd name="connsiteY8" fmla="*/ 1520687 h 1530626"/>
                  <a:gd name="connsiteX9" fmla="*/ 151242 w 551393"/>
                  <a:gd name="connsiteY9" fmla="*/ 695739 h 1530626"/>
                  <a:gd name="connsiteX10" fmla="*/ 0 w 551393"/>
                  <a:gd name="connsiteY10" fmla="*/ 696698 h 1530626"/>
                  <a:gd name="connsiteX11" fmla="*/ 14849 w 551393"/>
                  <a:gd name="connsiteY11" fmla="*/ 661371 h 1530626"/>
                  <a:gd name="connsiteX12" fmla="*/ 135196 w 551393"/>
                  <a:gd name="connsiteY12" fmla="*/ 649876 h 1530626"/>
                  <a:gd name="connsiteX13" fmla="*/ 136154 w 551393"/>
                  <a:gd name="connsiteY13" fmla="*/ 279493 h 1530626"/>
                  <a:gd name="connsiteX14" fmla="*/ 25387 w 551393"/>
                  <a:gd name="connsiteY14" fmla="*/ 16286 h 1530626"/>
                  <a:gd name="connsiteX15" fmla="*/ 51851 w 551393"/>
                  <a:gd name="connsiteY15" fmla="*/ 0 h 1530626"/>
                  <a:gd name="connsiteX0" fmla="*/ 51851 w 551393"/>
                  <a:gd name="connsiteY0" fmla="*/ 0 h 1530626"/>
                  <a:gd name="connsiteX1" fmla="*/ 171121 w 551393"/>
                  <a:gd name="connsiteY1" fmla="*/ 268357 h 1530626"/>
                  <a:gd name="connsiteX2" fmla="*/ 419000 w 551393"/>
                  <a:gd name="connsiteY2" fmla="*/ 268357 h 1530626"/>
                  <a:gd name="connsiteX3" fmla="*/ 379842 w 551393"/>
                  <a:gd name="connsiteY3" fmla="*/ 49696 h 1530626"/>
                  <a:gd name="connsiteX4" fmla="*/ 421275 w 551393"/>
                  <a:gd name="connsiteY4" fmla="*/ 77358 h 1530626"/>
                  <a:gd name="connsiteX5" fmla="*/ 462110 w 551393"/>
                  <a:gd name="connsiteY5" fmla="*/ 303323 h 1530626"/>
                  <a:gd name="connsiteX6" fmla="*/ 463306 w 551393"/>
                  <a:gd name="connsiteY6" fmla="*/ 611197 h 1530626"/>
                  <a:gd name="connsiteX7" fmla="*/ 548808 w 551393"/>
                  <a:gd name="connsiteY7" fmla="*/ 1530626 h 1530626"/>
                  <a:gd name="connsiteX8" fmla="*/ 91608 w 551393"/>
                  <a:gd name="connsiteY8" fmla="*/ 1520687 h 1530626"/>
                  <a:gd name="connsiteX9" fmla="*/ 134717 w 551393"/>
                  <a:gd name="connsiteY9" fmla="*/ 695739 h 1530626"/>
                  <a:gd name="connsiteX10" fmla="*/ 0 w 551393"/>
                  <a:gd name="connsiteY10" fmla="*/ 696698 h 1530626"/>
                  <a:gd name="connsiteX11" fmla="*/ 14849 w 551393"/>
                  <a:gd name="connsiteY11" fmla="*/ 661371 h 1530626"/>
                  <a:gd name="connsiteX12" fmla="*/ 135196 w 551393"/>
                  <a:gd name="connsiteY12" fmla="*/ 649876 h 1530626"/>
                  <a:gd name="connsiteX13" fmla="*/ 136154 w 551393"/>
                  <a:gd name="connsiteY13" fmla="*/ 279493 h 1530626"/>
                  <a:gd name="connsiteX14" fmla="*/ 25387 w 551393"/>
                  <a:gd name="connsiteY14" fmla="*/ 16286 h 1530626"/>
                  <a:gd name="connsiteX15" fmla="*/ 51851 w 551393"/>
                  <a:gd name="connsiteY15" fmla="*/ 0 h 1530626"/>
                  <a:gd name="connsiteX0" fmla="*/ 51851 w 551393"/>
                  <a:gd name="connsiteY0" fmla="*/ 0 h 1530626"/>
                  <a:gd name="connsiteX1" fmla="*/ 171121 w 551393"/>
                  <a:gd name="connsiteY1" fmla="*/ 268357 h 1530626"/>
                  <a:gd name="connsiteX2" fmla="*/ 419000 w 551393"/>
                  <a:gd name="connsiteY2" fmla="*/ 268357 h 1530626"/>
                  <a:gd name="connsiteX3" fmla="*/ 379842 w 551393"/>
                  <a:gd name="connsiteY3" fmla="*/ 49696 h 1530626"/>
                  <a:gd name="connsiteX4" fmla="*/ 421275 w 551393"/>
                  <a:gd name="connsiteY4" fmla="*/ 77358 h 1530626"/>
                  <a:gd name="connsiteX5" fmla="*/ 462110 w 551393"/>
                  <a:gd name="connsiteY5" fmla="*/ 303323 h 1530626"/>
                  <a:gd name="connsiteX6" fmla="*/ 463306 w 551393"/>
                  <a:gd name="connsiteY6" fmla="*/ 611197 h 1530626"/>
                  <a:gd name="connsiteX7" fmla="*/ 548808 w 551393"/>
                  <a:gd name="connsiteY7" fmla="*/ 1530626 h 1530626"/>
                  <a:gd name="connsiteX8" fmla="*/ 64066 w 551393"/>
                  <a:gd name="connsiteY8" fmla="*/ 1520687 h 1530626"/>
                  <a:gd name="connsiteX9" fmla="*/ 134717 w 551393"/>
                  <a:gd name="connsiteY9" fmla="*/ 695739 h 1530626"/>
                  <a:gd name="connsiteX10" fmla="*/ 0 w 551393"/>
                  <a:gd name="connsiteY10" fmla="*/ 696698 h 1530626"/>
                  <a:gd name="connsiteX11" fmla="*/ 14849 w 551393"/>
                  <a:gd name="connsiteY11" fmla="*/ 661371 h 1530626"/>
                  <a:gd name="connsiteX12" fmla="*/ 135196 w 551393"/>
                  <a:gd name="connsiteY12" fmla="*/ 649876 h 1530626"/>
                  <a:gd name="connsiteX13" fmla="*/ 136154 w 551393"/>
                  <a:gd name="connsiteY13" fmla="*/ 279493 h 1530626"/>
                  <a:gd name="connsiteX14" fmla="*/ 25387 w 551393"/>
                  <a:gd name="connsiteY14" fmla="*/ 16286 h 1530626"/>
                  <a:gd name="connsiteX15" fmla="*/ 51851 w 551393"/>
                  <a:gd name="connsiteY15" fmla="*/ 0 h 1530626"/>
                  <a:gd name="connsiteX0" fmla="*/ 51851 w 551393"/>
                  <a:gd name="connsiteY0" fmla="*/ 0 h 1530626"/>
                  <a:gd name="connsiteX1" fmla="*/ 171121 w 551393"/>
                  <a:gd name="connsiteY1" fmla="*/ 268357 h 1530626"/>
                  <a:gd name="connsiteX2" fmla="*/ 419000 w 551393"/>
                  <a:gd name="connsiteY2" fmla="*/ 268357 h 1530626"/>
                  <a:gd name="connsiteX3" fmla="*/ 382596 w 551393"/>
                  <a:gd name="connsiteY3" fmla="*/ 66221 h 1530626"/>
                  <a:gd name="connsiteX4" fmla="*/ 421275 w 551393"/>
                  <a:gd name="connsiteY4" fmla="*/ 77358 h 1530626"/>
                  <a:gd name="connsiteX5" fmla="*/ 462110 w 551393"/>
                  <a:gd name="connsiteY5" fmla="*/ 303323 h 1530626"/>
                  <a:gd name="connsiteX6" fmla="*/ 463306 w 551393"/>
                  <a:gd name="connsiteY6" fmla="*/ 611197 h 1530626"/>
                  <a:gd name="connsiteX7" fmla="*/ 548808 w 551393"/>
                  <a:gd name="connsiteY7" fmla="*/ 1530626 h 1530626"/>
                  <a:gd name="connsiteX8" fmla="*/ 64066 w 551393"/>
                  <a:gd name="connsiteY8" fmla="*/ 1520687 h 1530626"/>
                  <a:gd name="connsiteX9" fmla="*/ 134717 w 551393"/>
                  <a:gd name="connsiteY9" fmla="*/ 695739 h 1530626"/>
                  <a:gd name="connsiteX10" fmla="*/ 0 w 551393"/>
                  <a:gd name="connsiteY10" fmla="*/ 696698 h 1530626"/>
                  <a:gd name="connsiteX11" fmla="*/ 14849 w 551393"/>
                  <a:gd name="connsiteY11" fmla="*/ 661371 h 1530626"/>
                  <a:gd name="connsiteX12" fmla="*/ 135196 w 551393"/>
                  <a:gd name="connsiteY12" fmla="*/ 649876 h 1530626"/>
                  <a:gd name="connsiteX13" fmla="*/ 136154 w 551393"/>
                  <a:gd name="connsiteY13" fmla="*/ 279493 h 1530626"/>
                  <a:gd name="connsiteX14" fmla="*/ 25387 w 551393"/>
                  <a:gd name="connsiteY14" fmla="*/ 16286 h 1530626"/>
                  <a:gd name="connsiteX15" fmla="*/ 51851 w 551393"/>
                  <a:gd name="connsiteY15" fmla="*/ 0 h 1530626"/>
                  <a:gd name="connsiteX0" fmla="*/ 51851 w 551393"/>
                  <a:gd name="connsiteY0" fmla="*/ 0 h 1537213"/>
                  <a:gd name="connsiteX1" fmla="*/ 171121 w 551393"/>
                  <a:gd name="connsiteY1" fmla="*/ 268357 h 1537213"/>
                  <a:gd name="connsiteX2" fmla="*/ 419000 w 551393"/>
                  <a:gd name="connsiteY2" fmla="*/ 268357 h 1537213"/>
                  <a:gd name="connsiteX3" fmla="*/ 382596 w 551393"/>
                  <a:gd name="connsiteY3" fmla="*/ 66221 h 1537213"/>
                  <a:gd name="connsiteX4" fmla="*/ 421275 w 551393"/>
                  <a:gd name="connsiteY4" fmla="*/ 77358 h 1537213"/>
                  <a:gd name="connsiteX5" fmla="*/ 462110 w 551393"/>
                  <a:gd name="connsiteY5" fmla="*/ 303323 h 1537213"/>
                  <a:gd name="connsiteX6" fmla="*/ 463306 w 551393"/>
                  <a:gd name="connsiteY6" fmla="*/ 611197 h 1537213"/>
                  <a:gd name="connsiteX7" fmla="*/ 548808 w 551393"/>
                  <a:gd name="connsiteY7" fmla="*/ 1530626 h 1537213"/>
                  <a:gd name="connsiteX8" fmla="*/ 64066 w 551393"/>
                  <a:gd name="connsiteY8" fmla="*/ 1537213 h 1537213"/>
                  <a:gd name="connsiteX9" fmla="*/ 134717 w 551393"/>
                  <a:gd name="connsiteY9" fmla="*/ 695739 h 1537213"/>
                  <a:gd name="connsiteX10" fmla="*/ 0 w 551393"/>
                  <a:gd name="connsiteY10" fmla="*/ 696698 h 1537213"/>
                  <a:gd name="connsiteX11" fmla="*/ 14849 w 551393"/>
                  <a:gd name="connsiteY11" fmla="*/ 661371 h 1537213"/>
                  <a:gd name="connsiteX12" fmla="*/ 135196 w 551393"/>
                  <a:gd name="connsiteY12" fmla="*/ 649876 h 1537213"/>
                  <a:gd name="connsiteX13" fmla="*/ 136154 w 551393"/>
                  <a:gd name="connsiteY13" fmla="*/ 279493 h 1537213"/>
                  <a:gd name="connsiteX14" fmla="*/ 25387 w 551393"/>
                  <a:gd name="connsiteY14" fmla="*/ 16286 h 1537213"/>
                  <a:gd name="connsiteX15" fmla="*/ 51851 w 551393"/>
                  <a:gd name="connsiteY15" fmla="*/ 0 h 153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1393" h="1537213">
                    <a:moveTo>
                      <a:pt x="51851" y="0"/>
                    </a:moveTo>
                    <a:lnTo>
                      <a:pt x="171121" y="268357"/>
                    </a:lnTo>
                    <a:lnTo>
                      <a:pt x="419000" y="268357"/>
                    </a:lnTo>
                    <a:lnTo>
                      <a:pt x="382596" y="66221"/>
                    </a:lnTo>
                    <a:lnTo>
                      <a:pt x="421275" y="77358"/>
                    </a:lnTo>
                    <a:lnTo>
                      <a:pt x="462110" y="303323"/>
                    </a:lnTo>
                    <a:cubicBezTo>
                      <a:pt x="472788" y="369344"/>
                      <a:pt x="473644" y="522324"/>
                      <a:pt x="463306" y="611197"/>
                    </a:cubicBezTo>
                    <a:cubicBezTo>
                      <a:pt x="502543" y="961722"/>
                      <a:pt x="564854" y="1265204"/>
                      <a:pt x="548808" y="1530626"/>
                    </a:cubicBezTo>
                    <a:lnTo>
                      <a:pt x="64066" y="1537213"/>
                    </a:lnTo>
                    <a:lnTo>
                      <a:pt x="134717" y="695739"/>
                    </a:lnTo>
                    <a:lnTo>
                      <a:pt x="0" y="696698"/>
                    </a:lnTo>
                    <a:lnTo>
                      <a:pt x="14849" y="661371"/>
                    </a:lnTo>
                    <a:lnTo>
                      <a:pt x="135196" y="649876"/>
                    </a:lnTo>
                    <a:cubicBezTo>
                      <a:pt x="135515" y="526415"/>
                      <a:pt x="135835" y="402954"/>
                      <a:pt x="136154" y="279493"/>
                    </a:cubicBezTo>
                    <a:lnTo>
                      <a:pt x="25387" y="16286"/>
                    </a:lnTo>
                    <a:lnTo>
                      <a:pt x="5185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26D5786-7D08-4DB1-992A-602F927BBAD6}"/>
                </a:ext>
              </a:extLst>
            </p:cNvPr>
            <p:cNvSpPr/>
            <p:nvPr/>
          </p:nvSpPr>
          <p:spPr>
            <a:xfrm>
              <a:off x="1666217" y="3867149"/>
              <a:ext cx="521429" cy="319685"/>
            </a:xfrm>
            <a:custGeom>
              <a:avLst/>
              <a:gdLst>
                <a:gd name="connsiteX0" fmla="*/ 266379 w 551393"/>
                <a:gd name="connsiteY0" fmla="*/ 0 h 338056"/>
                <a:gd name="connsiteX1" fmla="*/ 285013 w 551393"/>
                <a:gd name="connsiteY1" fmla="*/ 0 h 338056"/>
                <a:gd name="connsiteX2" fmla="*/ 303894 w 551393"/>
                <a:gd name="connsiteY2" fmla="*/ 18881 h 338056"/>
                <a:gd name="connsiteX3" fmla="*/ 303894 w 551393"/>
                <a:gd name="connsiteY3" fmla="*/ 45787 h 338056"/>
                <a:gd name="connsiteX4" fmla="*/ 331259 w 551393"/>
                <a:gd name="connsiteY4" fmla="*/ 48545 h 338056"/>
                <a:gd name="connsiteX5" fmla="*/ 551393 w 551393"/>
                <a:gd name="connsiteY5" fmla="*/ 318641 h 338056"/>
                <a:gd name="connsiteX6" fmla="*/ 549436 w 551393"/>
                <a:gd name="connsiteY6" fmla="*/ 338056 h 338056"/>
                <a:gd name="connsiteX7" fmla="*/ 1957 w 551393"/>
                <a:gd name="connsiteY7" fmla="*/ 338056 h 338056"/>
                <a:gd name="connsiteX8" fmla="*/ 0 w 551393"/>
                <a:gd name="connsiteY8" fmla="*/ 318641 h 338056"/>
                <a:gd name="connsiteX9" fmla="*/ 220134 w 551393"/>
                <a:gd name="connsiteY9" fmla="*/ 48545 h 338056"/>
                <a:gd name="connsiteX10" fmla="*/ 247498 w 551393"/>
                <a:gd name="connsiteY10" fmla="*/ 45787 h 338056"/>
                <a:gd name="connsiteX11" fmla="*/ 247498 w 551393"/>
                <a:gd name="connsiteY11" fmla="*/ 18881 h 338056"/>
                <a:gd name="connsiteX12" fmla="*/ 266379 w 551393"/>
                <a:gd name="connsiteY12" fmla="*/ 0 h 338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1393" h="338056">
                  <a:moveTo>
                    <a:pt x="266379" y="0"/>
                  </a:moveTo>
                  <a:lnTo>
                    <a:pt x="285013" y="0"/>
                  </a:lnTo>
                  <a:cubicBezTo>
                    <a:pt x="295441" y="0"/>
                    <a:pt x="303894" y="8453"/>
                    <a:pt x="303894" y="18881"/>
                  </a:cubicBezTo>
                  <a:lnTo>
                    <a:pt x="303894" y="45787"/>
                  </a:lnTo>
                  <a:lnTo>
                    <a:pt x="331259" y="48545"/>
                  </a:lnTo>
                  <a:cubicBezTo>
                    <a:pt x="456889" y="74253"/>
                    <a:pt x="551393" y="185410"/>
                    <a:pt x="551393" y="318641"/>
                  </a:cubicBezTo>
                  <a:lnTo>
                    <a:pt x="549436" y="338056"/>
                  </a:lnTo>
                  <a:lnTo>
                    <a:pt x="1957" y="338056"/>
                  </a:lnTo>
                  <a:lnTo>
                    <a:pt x="0" y="318641"/>
                  </a:lnTo>
                  <a:cubicBezTo>
                    <a:pt x="0" y="185410"/>
                    <a:pt x="94504" y="74253"/>
                    <a:pt x="220134" y="48545"/>
                  </a:cubicBezTo>
                  <a:lnTo>
                    <a:pt x="247498" y="45787"/>
                  </a:lnTo>
                  <a:lnTo>
                    <a:pt x="247498" y="18881"/>
                  </a:lnTo>
                  <a:cubicBezTo>
                    <a:pt x="247498" y="8453"/>
                    <a:pt x="255951" y="0"/>
                    <a:pt x="26637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5" name="Rectangle 4">
            <a:extLst>
              <a:ext uri="{FF2B5EF4-FFF2-40B4-BE49-F238E27FC236}">
                <a16:creationId xmlns:a16="http://schemas.microsoft.com/office/drawing/2014/main" id="{3DAC4E46-8A9D-4900-AE18-E05E6A326170}"/>
              </a:ext>
            </a:extLst>
          </p:cNvPr>
          <p:cNvSpPr/>
          <p:nvPr userDrawn="1"/>
        </p:nvSpPr>
        <p:spPr>
          <a:xfrm>
            <a:off x="4953000" y="1199607"/>
            <a:ext cx="2286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1C5A825F-0EE8-4E3A-83EF-07BE4BC281E3}"/>
              </a:ext>
            </a:extLst>
          </p:cNvPr>
          <p:cNvSpPr/>
          <p:nvPr userDrawn="1"/>
        </p:nvSpPr>
        <p:spPr>
          <a:xfrm rot="8736033">
            <a:off x="47290" y="-101596"/>
            <a:ext cx="2062038" cy="1342703"/>
          </a:xfrm>
          <a:custGeom>
            <a:avLst/>
            <a:gdLst>
              <a:gd name="connsiteX0" fmla="*/ 211797 w 2062038"/>
              <a:gd name="connsiteY0" fmla="*/ 827255 h 1342703"/>
              <a:gd name="connsiteX1" fmla="*/ 0 w 2062038"/>
              <a:gd name="connsiteY1" fmla="*/ 682237 h 1342703"/>
              <a:gd name="connsiteX2" fmla="*/ 2296 w 2062038"/>
              <a:gd name="connsiteY2" fmla="*/ 674390 h 1342703"/>
              <a:gd name="connsiteX3" fmla="*/ 605953 w 2062038"/>
              <a:gd name="connsiteY3" fmla="*/ 352769 h 1342703"/>
              <a:gd name="connsiteX4" fmla="*/ 754394 w 2062038"/>
              <a:gd name="connsiteY4" fmla="*/ 290919 h 1342703"/>
              <a:gd name="connsiteX5" fmla="*/ 1754511 w 2062038"/>
              <a:gd name="connsiteY5" fmla="*/ 137531 h 1342703"/>
              <a:gd name="connsiteX6" fmla="*/ 1987686 w 2062038"/>
              <a:gd name="connsiteY6" fmla="*/ 716449 h 1342703"/>
              <a:gd name="connsiteX7" fmla="*/ 1968512 w 2062038"/>
              <a:gd name="connsiteY7" fmla="*/ 837675 h 1342703"/>
              <a:gd name="connsiteX8" fmla="*/ 2029483 w 2062038"/>
              <a:gd name="connsiteY8" fmla="*/ 1050942 h 1342703"/>
              <a:gd name="connsiteX9" fmla="*/ 2062038 w 2062038"/>
              <a:gd name="connsiteY9" fmla="*/ 1074205 h 1342703"/>
              <a:gd name="connsiteX10" fmla="*/ 1878198 w 2062038"/>
              <a:gd name="connsiteY10" fmla="*/ 1342703 h 1342703"/>
              <a:gd name="connsiteX11" fmla="*/ 1878114 w 2062038"/>
              <a:gd name="connsiteY11" fmla="*/ 1342595 h 1342703"/>
              <a:gd name="connsiteX12" fmla="*/ 1847286 w 2062038"/>
              <a:gd name="connsiteY12" fmla="*/ 1315158 h 1342703"/>
              <a:gd name="connsiteX13" fmla="*/ 1693279 w 2062038"/>
              <a:gd name="connsiteY13" fmla="*/ 1233516 h 1342703"/>
              <a:gd name="connsiteX14" fmla="*/ 1639470 w 2062038"/>
              <a:gd name="connsiteY14" fmla="*/ 953335 h 1342703"/>
              <a:gd name="connsiteX15" fmla="*/ 1646892 w 2062038"/>
              <a:gd name="connsiteY15" fmla="*/ 542031 h 1342703"/>
              <a:gd name="connsiteX16" fmla="*/ 1085910 w 2062038"/>
              <a:gd name="connsiteY16" fmla="*/ 319370 h 1342703"/>
              <a:gd name="connsiteX17" fmla="*/ 879950 w 2062038"/>
              <a:gd name="connsiteY17" fmla="*/ 612540 h 1342703"/>
              <a:gd name="connsiteX18" fmla="*/ 879950 w 2062038"/>
              <a:gd name="connsiteY18" fmla="*/ 619344 h 1342703"/>
              <a:gd name="connsiteX19" fmla="*/ 673370 w 2062038"/>
              <a:gd name="connsiteY19" fmla="*/ 697275 h 1342703"/>
              <a:gd name="connsiteX20" fmla="*/ 274436 w 2062038"/>
              <a:gd name="connsiteY20" fmla="*/ 704697 h 1342703"/>
              <a:gd name="connsiteX21" fmla="*/ 224124 w 2062038"/>
              <a:gd name="connsiteY21" fmla="*/ 786493 h 134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62038" h="1342703">
                <a:moveTo>
                  <a:pt x="211797" y="827255"/>
                </a:moveTo>
                <a:lnTo>
                  <a:pt x="0" y="682237"/>
                </a:lnTo>
                <a:lnTo>
                  <a:pt x="2296" y="674390"/>
                </a:lnTo>
                <a:cubicBezTo>
                  <a:pt x="155684" y="303908"/>
                  <a:pt x="374015" y="338544"/>
                  <a:pt x="605953" y="352769"/>
                </a:cubicBezTo>
                <a:cubicBezTo>
                  <a:pt x="662237" y="355862"/>
                  <a:pt x="717283" y="332977"/>
                  <a:pt x="754394" y="290919"/>
                </a:cubicBezTo>
                <a:cubicBezTo>
                  <a:pt x="969014" y="46611"/>
                  <a:pt x="1336404" y="-138321"/>
                  <a:pt x="1754511" y="137531"/>
                </a:cubicBezTo>
                <a:cubicBezTo>
                  <a:pt x="1902951" y="235254"/>
                  <a:pt x="1999438" y="582852"/>
                  <a:pt x="1987686" y="716449"/>
                </a:cubicBezTo>
                <a:cubicBezTo>
                  <a:pt x="1982738" y="768403"/>
                  <a:pt x="1975316" y="806749"/>
                  <a:pt x="1968512" y="837675"/>
                </a:cubicBezTo>
                <a:cubicBezTo>
                  <a:pt x="1951349" y="916070"/>
                  <a:pt x="1975586" y="996205"/>
                  <a:pt x="2029483" y="1050942"/>
                </a:cubicBezTo>
                <a:lnTo>
                  <a:pt x="2062038" y="1074205"/>
                </a:lnTo>
                <a:lnTo>
                  <a:pt x="1878198" y="1342703"/>
                </a:lnTo>
                <a:lnTo>
                  <a:pt x="1878114" y="1342595"/>
                </a:lnTo>
                <a:cubicBezTo>
                  <a:pt x="1868740" y="1332553"/>
                  <a:pt x="1858419" y="1323353"/>
                  <a:pt x="1847286" y="1315158"/>
                </a:cubicBezTo>
                <a:cubicBezTo>
                  <a:pt x="1797187" y="1278048"/>
                  <a:pt x="1745233" y="1246505"/>
                  <a:pt x="1693279" y="1233516"/>
                </a:cubicBezTo>
                <a:cubicBezTo>
                  <a:pt x="1471237" y="1178469"/>
                  <a:pt x="1427323" y="1103012"/>
                  <a:pt x="1639470" y="953335"/>
                </a:cubicBezTo>
                <a:cubicBezTo>
                  <a:pt x="1810794" y="833345"/>
                  <a:pt x="1722349" y="669442"/>
                  <a:pt x="1646892" y="542031"/>
                </a:cubicBezTo>
                <a:cubicBezTo>
                  <a:pt x="1523191" y="332359"/>
                  <a:pt x="1305479" y="295867"/>
                  <a:pt x="1085910" y="319370"/>
                </a:cubicBezTo>
                <a:cubicBezTo>
                  <a:pt x="923863" y="336070"/>
                  <a:pt x="886135" y="464719"/>
                  <a:pt x="879950" y="612540"/>
                </a:cubicBezTo>
                <a:cubicBezTo>
                  <a:pt x="879950" y="615014"/>
                  <a:pt x="879950" y="616870"/>
                  <a:pt x="879950" y="619344"/>
                </a:cubicBezTo>
                <a:cubicBezTo>
                  <a:pt x="878713" y="726963"/>
                  <a:pt x="746972" y="775206"/>
                  <a:pt x="673370" y="697275"/>
                </a:cubicBezTo>
                <a:cubicBezTo>
                  <a:pt x="584306" y="603263"/>
                  <a:pt x="452565" y="475851"/>
                  <a:pt x="274436" y="704697"/>
                </a:cubicBezTo>
                <a:cubicBezTo>
                  <a:pt x="252789" y="732452"/>
                  <a:pt x="236234" y="759773"/>
                  <a:pt x="224124" y="786493"/>
                </a:cubicBezTo>
                <a:close/>
              </a:path>
            </a:pathLst>
          </a:custGeom>
          <a:solidFill>
            <a:schemeClr val="accent2">
              <a:alpha val="30000"/>
            </a:schemeClr>
          </a:solid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6DB54B7C-B64B-465F-BA40-97AA6D6E0E7E}"/>
              </a:ext>
            </a:extLst>
          </p:cNvPr>
          <p:cNvSpPr/>
          <p:nvPr userDrawn="1"/>
        </p:nvSpPr>
        <p:spPr>
          <a:xfrm rot="19928977">
            <a:off x="11013434" y="5741877"/>
            <a:ext cx="1157545" cy="778623"/>
          </a:xfrm>
          <a:custGeom>
            <a:avLst/>
            <a:gdLst>
              <a:gd name="connsiteX0" fmla="*/ 928294 w 1157545"/>
              <a:gd name="connsiteY0" fmla="*/ 31386 h 778623"/>
              <a:gd name="connsiteX1" fmla="*/ 1016454 w 1157545"/>
              <a:gd name="connsiteY1" fmla="*/ 78623 h 778623"/>
              <a:gd name="connsiteX2" fmla="*/ 1149755 w 1157545"/>
              <a:gd name="connsiteY2" fmla="*/ 409578 h 778623"/>
              <a:gd name="connsiteX3" fmla="*/ 1138793 w 1157545"/>
              <a:gd name="connsiteY3" fmla="*/ 478879 h 778623"/>
              <a:gd name="connsiteX4" fmla="*/ 1148739 w 1157545"/>
              <a:gd name="connsiteY4" fmla="*/ 565242 h 778623"/>
              <a:gd name="connsiteX5" fmla="*/ 1157545 w 1157545"/>
              <a:gd name="connsiteY5" fmla="*/ 577813 h 778623"/>
              <a:gd name="connsiteX6" fmla="*/ 1066593 w 1157545"/>
              <a:gd name="connsiteY6" fmla="*/ 749952 h 778623"/>
              <a:gd name="connsiteX7" fmla="*/ 1025869 w 1157545"/>
              <a:gd name="connsiteY7" fmla="*/ 723338 h 778623"/>
              <a:gd name="connsiteX8" fmla="*/ 981449 w 1157545"/>
              <a:gd name="connsiteY8" fmla="*/ 705173 h 778623"/>
              <a:gd name="connsiteX9" fmla="*/ 950688 w 1157545"/>
              <a:gd name="connsiteY9" fmla="*/ 544999 h 778623"/>
              <a:gd name="connsiteX10" fmla="*/ 954930 w 1157545"/>
              <a:gd name="connsiteY10" fmla="*/ 309866 h 778623"/>
              <a:gd name="connsiteX11" fmla="*/ 634231 w 1157545"/>
              <a:gd name="connsiteY11" fmla="*/ 182577 h 778623"/>
              <a:gd name="connsiteX12" fmla="*/ 516488 w 1157545"/>
              <a:gd name="connsiteY12" fmla="*/ 350175 h 778623"/>
              <a:gd name="connsiteX13" fmla="*/ 516488 w 1157545"/>
              <a:gd name="connsiteY13" fmla="*/ 354065 h 778623"/>
              <a:gd name="connsiteX14" fmla="*/ 398391 w 1157545"/>
              <a:gd name="connsiteY14" fmla="*/ 398616 h 778623"/>
              <a:gd name="connsiteX15" fmla="*/ 170330 w 1157545"/>
              <a:gd name="connsiteY15" fmla="*/ 402859 h 778623"/>
              <a:gd name="connsiteX16" fmla="*/ 242461 w 1157545"/>
              <a:gd name="connsiteY16" fmla="*/ 687493 h 778623"/>
              <a:gd name="connsiteX17" fmla="*/ 270107 w 1157545"/>
              <a:gd name="connsiteY17" fmla="*/ 777988 h 778623"/>
              <a:gd name="connsiteX18" fmla="*/ 269524 w 1157545"/>
              <a:gd name="connsiteY18" fmla="*/ 778623 h 778623"/>
              <a:gd name="connsiteX19" fmla="*/ 32151 w 1157545"/>
              <a:gd name="connsiteY19" fmla="*/ 653204 h 778623"/>
              <a:gd name="connsiteX20" fmla="*/ 26776 w 1157545"/>
              <a:gd name="connsiteY20" fmla="*/ 645063 h 778623"/>
              <a:gd name="connsiteX21" fmla="*/ 14753 w 1157545"/>
              <a:gd name="connsiteY21" fmla="*/ 385533 h 778623"/>
              <a:gd name="connsiteX22" fmla="*/ 359851 w 1157545"/>
              <a:gd name="connsiteY22" fmla="*/ 201670 h 778623"/>
              <a:gd name="connsiteX23" fmla="*/ 444710 w 1157545"/>
              <a:gd name="connsiteY23" fmla="*/ 166312 h 778623"/>
              <a:gd name="connsiteX24" fmla="*/ 928294 w 1157545"/>
              <a:gd name="connsiteY24" fmla="*/ 31386 h 77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57545" h="778623">
                <a:moveTo>
                  <a:pt x="928294" y="31386"/>
                </a:moveTo>
                <a:cubicBezTo>
                  <a:pt x="957152" y="43315"/>
                  <a:pt x="986576" y="58911"/>
                  <a:pt x="1016454" y="78623"/>
                </a:cubicBezTo>
                <a:cubicBezTo>
                  <a:pt x="1101314" y="134489"/>
                  <a:pt x="1156473" y="333203"/>
                  <a:pt x="1149755" y="409578"/>
                </a:cubicBezTo>
                <a:cubicBezTo>
                  <a:pt x="1146927" y="439278"/>
                  <a:pt x="1142684" y="461200"/>
                  <a:pt x="1138793" y="478879"/>
                </a:cubicBezTo>
                <a:cubicBezTo>
                  <a:pt x="1132253" y="508757"/>
                  <a:pt x="1136230" y="539077"/>
                  <a:pt x="1148739" y="565242"/>
                </a:cubicBezTo>
                <a:lnTo>
                  <a:pt x="1157545" y="577813"/>
                </a:lnTo>
                <a:lnTo>
                  <a:pt x="1066593" y="749952"/>
                </a:lnTo>
                <a:lnTo>
                  <a:pt x="1025869" y="723338"/>
                </a:lnTo>
                <a:cubicBezTo>
                  <a:pt x="1011151" y="715250"/>
                  <a:pt x="996300" y="708885"/>
                  <a:pt x="981449" y="705173"/>
                </a:cubicBezTo>
                <a:cubicBezTo>
                  <a:pt x="854513" y="673704"/>
                  <a:pt x="829409" y="630567"/>
                  <a:pt x="950688" y="544999"/>
                </a:cubicBezTo>
                <a:cubicBezTo>
                  <a:pt x="1048630" y="476404"/>
                  <a:pt x="998068" y="382704"/>
                  <a:pt x="954930" y="309866"/>
                </a:cubicBezTo>
                <a:cubicBezTo>
                  <a:pt x="884215" y="190002"/>
                  <a:pt x="759753" y="169140"/>
                  <a:pt x="634231" y="182577"/>
                </a:cubicBezTo>
                <a:cubicBezTo>
                  <a:pt x="541592" y="192123"/>
                  <a:pt x="520024" y="265669"/>
                  <a:pt x="516488" y="350175"/>
                </a:cubicBezTo>
                <a:cubicBezTo>
                  <a:pt x="516488" y="351590"/>
                  <a:pt x="516488" y="352650"/>
                  <a:pt x="516488" y="354065"/>
                </a:cubicBezTo>
                <a:cubicBezTo>
                  <a:pt x="515781" y="415588"/>
                  <a:pt x="440468" y="443168"/>
                  <a:pt x="398391" y="398616"/>
                </a:cubicBezTo>
                <a:cubicBezTo>
                  <a:pt x="347475" y="344871"/>
                  <a:pt x="272162" y="272033"/>
                  <a:pt x="170330" y="402859"/>
                </a:cubicBezTo>
                <a:cubicBezTo>
                  <a:pt x="71327" y="529795"/>
                  <a:pt x="158662" y="640820"/>
                  <a:pt x="242461" y="687493"/>
                </a:cubicBezTo>
                <a:cubicBezTo>
                  <a:pt x="276140" y="706322"/>
                  <a:pt x="285753" y="747227"/>
                  <a:pt x="270107" y="777988"/>
                </a:cubicBezTo>
                <a:lnTo>
                  <a:pt x="269524" y="778623"/>
                </a:lnTo>
                <a:lnTo>
                  <a:pt x="32151" y="653204"/>
                </a:lnTo>
                <a:lnTo>
                  <a:pt x="26776" y="645063"/>
                </a:lnTo>
                <a:cubicBezTo>
                  <a:pt x="-3986" y="595208"/>
                  <a:pt x="-8583" y="442460"/>
                  <a:pt x="14753" y="385533"/>
                </a:cubicBezTo>
                <a:cubicBezTo>
                  <a:pt x="102442" y="173737"/>
                  <a:pt x="227257" y="193538"/>
                  <a:pt x="359851" y="201670"/>
                </a:cubicBezTo>
                <a:cubicBezTo>
                  <a:pt x="392027" y="203438"/>
                  <a:pt x="423496" y="190356"/>
                  <a:pt x="444710" y="166312"/>
                </a:cubicBezTo>
                <a:cubicBezTo>
                  <a:pt x="552067" y="44105"/>
                  <a:pt x="726289" y="-52114"/>
                  <a:pt x="928294" y="31386"/>
                </a:cubicBezTo>
                <a:close/>
              </a:path>
            </a:pathLst>
          </a:custGeom>
          <a:solidFill>
            <a:schemeClr val="accent2">
              <a:alpha val="30000"/>
            </a:schemeClr>
          </a:solidFill>
          <a:ln w="9525" cap="flat">
            <a:noFill/>
            <a:prstDash val="solid"/>
            <a:miter/>
          </a:ln>
        </p:spPr>
        <p:txBody>
          <a:bodyPr rtlCol="0" anchor="ctr"/>
          <a:lstStyle/>
          <a:p>
            <a:endParaRPr lang="en-US" dirty="0"/>
          </a:p>
        </p:txBody>
      </p:sp>
      <p:sp>
        <p:nvSpPr>
          <p:cNvPr id="13" name="Graphic 1">
            <a:extLst>
              <a:ext uri="{FF2B5EF4-FFF2-40B4-BE49-F238E27FC236}">
                <a16:creationId xmlns:a16="http://schemas.microsoft.com/office/drawing/2014/main" id="{22076317-9A77-4E39-AE9D-46F30709B4B1}"/>
              </a:ext>
            </a:extLst>
          </p:cNvPr>
          <p:cNvSpPr/>
          <p:nvPr userDrawn="1"/>
        </p:nvSpPr>
        <p:spPr>
          <a:xfrm rot="17307127">
            <a:off x="10163005" y="5715988"/>
            <a:ext cx="842153" cy="797238"/>
          </a:xfrm>
          <a:custGeom>
            <a:avLst/>
            <a:gdLst>
              <a:gd name="connsiteX0" fmla="*/ 3563995 w 3571875"/>
              <a:gd name="connsiteY0" fmla="*/ 2018692 h 3381375"/>
              <a:gd name="connsiteX1" fmla="*/ 3259195 w 3571875"/>
              <a:gd name="connsiteY1" fmla="*/ 1688175 h 3381375"/>
              <a:gd name="connsiteX2" fmla="*/ 3067742 w 3571875"/>
              <a:gd name="connsiteY2" fmla="*/ 1290029 h 3381375"/>
              <a:gd name="connsiteX3" fmla="*/ 3097270 w 3571875"/>
              <a:gd name="connsiteY3" fmla="*/ 1103340 h 3381375"/>
              <a:gd name="connsiteX4" fmla="*/ 2738177 w 3571875"/>
              <a:gd name="connsiteY4" fmla="*/ 211799 h 3381375"/>
              <a:gd name="connsiteX5" fmla="*/ 1197984 w 3571875"/>
              <a:gd name="connsiteY5" fmla="*/ 448019 h 3381375"/>
              <a:gd name="connsiteX6" fmla="*/ 969384 w 3571875"/>
              <a:gd name="connsiteY6" fmla="*/ 543269 h 3381375"/>
              <a:gd name="connsiteX7" fmla="*/ 39744 w 3571875"/>
              <a:gd name="connsiteY7" fmla="*/ 1038569 h 3381375"/>
              <a:gd name="connsiteX8" fmla="*/ 72129 w 3571875"/>
              <a:gd name="connsiteY8" fmla="*/ 1737704 h 3381375"/>
              <a:gd name="connsiteX9" fmla="*/ 155949 w 3571875"/>
              <a:gd name="connsiteY9" fmla="*/ 2333970 h 3381375"/>
              <a:gd name="connsiteX10" fmla="*/ 724592 w 3571875"/>
              <a:gd name="connsiteY10" fmla="*/ 3295995 h 3381375"/>
              <a:gd name="connsiteX11" fmla="*/ 2052377 w 3571875"/>
              <a:gd name="connsiteY11" fmla="*/ 3293137 h 3381375"/>
              <a:gd name="connsiteX12" fmla="*/ 2053329 w 3571875"/>
              <a:gd name="connsiteY12" fmla="*/ 3294090 h 3381375"/>
              <a:gd name="connsiteX13" fmla="*/ 2053329 w 3571875"/>
              <a:gd name="connsiteY13" fmla="*/ 3294090 h 3381375"/>
              <a:gd name="connsiteX14" fmla="*/ 2053329 w 3571875"/>
              <a:gd name="connsiteY14" fmla="*/ 3294090 h 3381375"/>
              <a:gd name="connsiteX15" fmla="*/ 3150609 w 3571875"/>
              <a:gd name="connsiteY15" fmla="*/ 2945474 h 3381375"/>
              <a:gd name="connsiteX16" fmla="*/ 3563995 w 3571875"/>
              <a:gd name="connsiteY16" fmla="*/ 2018692 h 3381375"/>
              <a:gd name="connsiteX17" fmla="*/ 2525770 w 3571875"/>
              <a:gd name="connsiteY17" fmla="*/ 2945474 h 3381375"/>
              <a:gd name="connsiteX18" fmla="*/ 1897119 w 3571875"/>
              <a:gd name="connsiteY18" fmla="*/ 2853082 h 3381375"/>
              <a:gd name="connsiteX19" fmla="*/ 1736147 w 3571875"/>
              <a:gd name="connsiteY19" fmla="*/ 2662582 h 3381375"/>
              <a:gd name="connsiteX20" fmla="*/ 1487544 w 3571875"/>
              <a:gd name="connsiteY20" fmla="*/ 2900707 h 3381375"/>
              <a:gd name="connsiteX21" fmla="*/ 500754 w 3571875"/>
              <a:gd name="connsiteY21" fmla="*/ 2563522 h 3381375"/>
              <a:gd name="connsiteX22" fmla="*/ 662679 w 3571875"/>
              <a:gd name="connsiteY22" fmla="*/ 2166330 h 3381375"/>
              <a:gd name="connsiteX23" fmla="*/ 653154 w 3571875"/>
              <a:gd name="connsiteY23" fmla="*/ 1852004 h 3381375"/>
              <a:gd name="connsiteX24" fmla="*/ 458844 w 3571875"/>
              <a:gd name="connsiteY24" fmla="*/ 1085242 h 3381375"/>
              <a:gd name="connsiteX25" fmla="*/ 1073207 w 3571875"/>
              <a:gd name="connsiteY25" fmla="*/ 1073812 h 3381375"/>
              <a:gd name="connsiteX26" fmla="*/ 1391342 w 3571875"/>
              <a:gd name="connsiteY26" fmla="*/ 953797 h 3381375"/>
              <a:gd name="connsiteX27" fmla="*/ 1391342 w 3571875"/>
              <a:gd name="connsiteY27" fmla="*/ 943319 h 3381375"/>
              <a:gd name="connsiteX28" fmla="*/ 1708524 w 3571875"/>
              <a:gd name="connsiteY28" fmla="*/ 491834 h 3381375"/>
              <a:gd name="connsiteX29" fmla="*/ 2572442 w 3571875"/>
              <a:gd name="connsiteY29" fmla="*/ 834734 h 3381375"/>
              <a:gd name="connsiteX30" fmla="*/ 2561012 w 3571875"/>
              <a:gd name="connsiteY30" fmla="*/ 1468147 h 3381375"/>
              <a:gd name="connsiteX31" fmla="*/ 2643879 w 3571875"/>
              <a:gd name="connsiteY31" fmla="*/ 1899629 h 3381375"/>
              <a:gd name="connsiteX32" fmla="*/ 2881052 w 3571875"/>
              <a:gd name="connsiteY32" fmla="*/ 2025359 h 3381375"/>
              <a:gd name="connsiteX33" fmla="*/ 3013449 w 3571875"/>
              <a:gd name="connsiteY33" fmla="*/ 2234910 h 3381375"/>
              <a:gd name="connsiteX34" fmla="*/ 2525770 w 3571875"/>
              <a:gd name="connsiteY34" fmla="*/ 2945474 h 338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571875" h="3381375">
                <a:moveTo>
                  <a:pt x="3563995" y="2018692"/>
                </a:moveTo>
                <a:cubicBezTo>
                  <a:pt x="3504939" y="1839622"/>
                  <a:pt x="3367779" y="1740562"/>
                  <a:pt x="3259195" y="1688175"/>
                </a:cubicBezTo>
                <a:cubicBezTo>
                  <a:pt x="3110604" y="1616737"/>
                  <a:pt x="3032499" y="1451002"/>
                  <a:pt x="3067742" y="1290029"/>
                </a:cubicBezTo>
                <a:cubicBezTo>
                  <a:pt x="3078220" y="1242404"/>
                  <a:pt x="3089649" y="1183350"/>
                  <a:pt x="3097270" y="1103340"/>
                </a:cubicBezTo>
                <a:cubicBezTo>
                  <a:pt x="3115367" y="897599"/>
                  <a:pt x="2966777" y="362294"/>
                  <a:pt x="2738177" y="211799"/>
                </a:cubicBezTo>
                <a:cubicBezTo>
                  <a:pt x="2094287" y="-213016"/>
                  <a:pt x="1528502" y="71782"/>
                  <a:pt x="1197984" y="448019"/>
                </a:cubicBezTo>
                <a:cubicBezTo>
                  <a:pt x="1140834" y="512789"/>
                  <a:pt x="1056062" y="548032"/>
                  <a:pt x="969384" y="543269"/>
                </a:cubicBezTo>
                <a:cubicBezTo>
                  <a:pt x="612197" y="521362"/>
                  <a:pt x="275964" y="468022"/>
                  <a:pt x="39744" y="1038569"/>
                </a:cubicBezTo>
                <a:cubicBezTo>
                  <a:pt x="-23121" y="1191922"/>
                  <a:pt x="-10738" y="1603402"/>
                  <a:pt x="72129" y="1737704"/>
                </a:cubicBezTo>
                <a:cubicBezTo>
                  <a:pt x="277869" y="2073937"/>
                  <a:pt x="364547" y="1985354"/>
                  <a:pt x="155949" y="2333970"/>
                </a:cubicBezTo>
                <a:cubicBezTo>
                  <a:pt x="-84081" y="2734972"/>
                  <a:pt x="276917" y="3127402"/>
                  <a:pt x="724592" y="3295995"/>
                </a:cubicBezTo>
                <a:cubicBezTo>
                  <a:pt x="1363719" y="3559837"/>
                  <a:pt x="1736147" y="3043582"/>
                  <a:pt x="2052377" y="3293137"/>
                </a:cubicBezTo>
                <a:lnTo>
                  <a:pt x="2053329" y="3294090"/>
                </a:lnTo>
                <a:cubicBezTo>
                  <a:pt x="2053329" y="3294090"/>
                  <a:pt x="2053329" y="3294090"/>
                  <a:pt x="2053329" y="3294090"/>
                </a:cubicBezTo>
                <a:cubicBezTo>
                  <a:pt x="2053329" y="3294090"/>
                  <a:pt x="2053329" y="3294090"/>
                  <a:pt x="2053329" y="3294090"/>
                </a:cubicBezTo>
                <a:cubicBezTo>
                  <a:pt x="2526722" y="3519832"/>
                  <a:pt x="2890577" y="3277897"/>
                  <a:pt x="3150609" y="2945474"/>
                </a:cubicBezTo>
                <a:cubicBezTo>
                  <a:pt x="3388734" y="2642580"/>
                  <a:pt x="3649720" y="2535899"/>
                  <a:pt x="3563995" y="2018692"/>
                </a:cubicBezTo>
                <a:close/>
                <a:moveTo>
                  <a:pt x="2525770" y="2945474"/>
                </a:moveTo>
                <a:cubicBezTo>
                  <a:pt x="2316219" y="3144547"/>
                  <a:pt x="2058092" y="2975002"/>
                  <a:pt x="1897119" y="2853082"/>
                </a:cubicBezTo>
                <a:cubicBezTo>
                  <a:pt x="1788534" y="2771167"/>
                  <a:pt x="1791392" y="2613052"/>
                  <a:pt x="1736147" y="2662582"/>
                </a:cubicBezTo>
                <a:cubicBezTo>
                  <a:pt x="1664709" y="2726399"/>
                  <a:pt x="1569459" y="2852130"/>
                  <a:pt x="1487544" y="2900707"/>
                </a:cubicBezTo>
                <a:cubicBezTo>
                  <a:pt x="1126547" y="3111210"/>
                  <a:pt x="636962" y="3001672"/>
                  <a:pt x="500754" y="2563522"/>
                </a:cubicBezTo>
                <a:cubicBezTo>
                  <a:pt x="434079" y="2346352"/>
                  <a:pt x="532187" y="2248245"/>
                  <a:pt x="662679" y="2166330"/>
                </a:cubicBezTo>
                <a:cubicBezTo>
                  <a:pt x="779837" y="2092987"/>
                  <a:pt x="774122" y="1919632"/>
                  <a:pt x="653154" y="1852004"/>
                </a:cubicBezTo>
                <a:cubicBezTo>
                  <a:pt x="427412" y="1726275"/>
                  <a:pt x="192144" y="1427189"/>
                  <a:pt x="458844" y="1085242"/>
                </a:cubicBezTo>
                <a:cubicBezTo>
                  <a:pt x="733164" y="732817"/>
                  <a:pt x="936047" y="929032"/>
                  <a:pt x="1073207" y="1073812"/>
                </a:cubicBezTo>
                <a:cubicBezTo>
                  <a:pt x="1186554" y="1193827"/>
                  <a:pt x="1389437" y="1119532"/>
                  <a:pt x="1391342" y="953797"/>
                </a:cubicBezTo>
                <a:cubicBezTo>
                  <a:pt x="1391342" y="949987"/>
                  <a:pt x="1391342" y="947129"/>
                  <a:pt x="1391342" y="943319"/>
                </a:cubicBezTo>
                <a:cubicBezTo>
                  <a:pt x="1400867" y="715672"/>
                  <a:pt x="1458969" y="517552"/>
                  <a:pt x="1708524" y="491834"/>
                </a:cubicBezTo>
                <a:cubicBezTo>
                  <a:pt x="2046662" y="455639"/>
                  <a:pt x="2381942" y="511837"/>
                  <a:pt x="2572442" y="834734"/>
                </a:cubicBezTo>
                <a:cubicBezTo>
                  <a:pt x="2688647" y="1030949"/>
                  <a:pt x="2824854" y="1283362"/>
                  <a:pt x="2561012" y="1468147"/>
                </a:cubicBezTo>
                <a:cubicBezTo>
                  <a:pt x="2234304" y="1698652"/>
                  <a:pt x="2301932" y="1814857"/>
                  <a:pt x="2643879" y="1899629"/>
                </a:cubicBezTo>
                <a:cubicBezTo>
                  <a:pt x="2723889" y="1919632"/>
                  <a:pt x="2803899" y="1968209"/>
                  <a:pt x="2881052" y="2025359"/>
                </a:cubicBezTo>
                <a:cubicBezTo>
                  <a:pt x="2949632" y="2075842"/>
                  <a:pt x="2998209" y="2151090"/>
                  <a:pt x="3013449" y="2234910"/>
                </a:cubicBezTo>
                <a:cubicBezTo>
                  <a:pt x="3079172" y="2606385"/>
                  <a:pt x="2737224" y="2743545"/>
                  <a:pt x="2525770" y="2945474"/>
                </a:cubicBezTo>
                <a:close/>
              </a:path>
            </a:pathLst>
          </a:custGeom>
          <a:solidFill>
            <a:schemeClr val="accent2">
              <a:alpha val="30000"/>
            </a:schemeClr>
          </a:solidFill>
          <a:ln w="9525" cap="flat">
            <a:noFill/>
            <a:prstDash val="solid"/>
            <a:miter/>
          </a:ln>
        </p:spPr>
        <p:txBody>
          <a:bodyPr rtlCol="0" anchor="ctr"/>
          <a:lstStyle/>
          <a:p>
            <a:endParaRPr lang="en-US" dirty="0"/>
          </a:p>
        </p:txBody>
      </p:sp>
      <p:sp>
        <p:nvSpPr>
          <p:cNvPr id="14" name="Graphic 1">
            <a:extLst>
              <a:ext uri="{FF2B5EF4-FFF2-40B4-BE49-F238E27FC236}">
                <a16:creationId xmlns:a16="http://schemas.microsoft.com/office/drawing/2014/main" id="{17643AFC-76CD-4508-BA40-5AF32458912A}"/>
              </a:ext>
            </a:extLst>
          </p:cNvPr>
          <p:cNvSpPr/>
          <p:nvPr userDrawn="1"/>
        </p:nvSpPr>
        <p:spPr>
          <a:xfrm rot="20336913">
            <a:off x="10928530" y="5061567"/>
            <a:ext cx="661037" cy="685620"/>
          </a:xfrm>
          <a:custGeom>
            <a:avLst/>
            <a:gdLst>
              <a:gd name="connsiteX0" fmla="*/ 3563995 w 3571875"/>
              <a:gd name="connsiteY0" fmla="*/ 2018692 h 3381375"/>
              <a:gd name="connsiteX1" fmla="*/ 3259195 w 3571875"/>
              <a:gd name="connsiteY1" fmla="*/ 1688175 h 3381375"/>
              <a:gd name="connsiteX2" fmla="*/ 3067742 w 3571875"/>
              <a:gd name="connsiteY2" fmla="*/ 1290029 h 3381375"/>
              <a:gd name="connsiteX3" fmla="*/ 3097270 w 3571875"/>
              <a:gd name="connsiteY3" fmla="*/ 1103340 h 3381375"/>
              <a:gd name="connsiteX4" fmla="*/ 2738177 w 3571875"/>
              <a:gd name="connsiteY4" fmla="*/ 211799 h 3381375"/>
              <a:gd name="connsiteX5" fmla="*/ 1197984 w 3571875"/>
              <a:gd name="connsiteY5" fmla="*/ 448019 h 3381375"/>
              <a:gd name="connsiteX6" fmla="*/ 969384 w 3571875"/>
              <a:gd name="connsiteY6" fmla="*/ 543269 h 3381375"/>
              <a:gd name="connsiteX7" fmla="*/ 39744 w 3571875"/>
              <a:gd name="connsiteY7" fmla="*/ 1038569 h 3381375"/>
              <a:gd name="connsiteX8" fmla="*/ 72129 w 3571875"/>
              <a:gd name="connsiteY8" fmla="*/ 1737704 h 3381375"/>
              <a:gd name="connsiteX9" fmla="*/ 155949 w 3571875"/>
              <a:gd name="connsiteY9" fmla="*/ 2333970 h 3381375"/>
              <a:gd name="connsiteX10" fmla="*/ 724592 w 3571875"/>
              <a:gd name="connsiteY10" fmla="*/ 3295995 h 3381375"/>
              <a:gd name="connsiteX11" fmla="*/ 2052377 w 3571875"/>
              <a:gd name="connsiteY11" fmla="*/ 3293137 h 3381375"/>
              <a:gd name="connsiteX12" fmla="*/ 2053329 w 3571875"/>
              <a:gd name="connsiteY12" fmla="*/ 3294090 h 3381375"/>
              <a:gd name="connsiteX13" fmla="*/ 2053329 w 3571875"/>
              <a:gd name="connsiteY13" fmla="*/ 3294090 h 3381375"/>
              <a:gd name="connsiteX14" fmla="*/ 2053329 w 3571875"/>
              <a:gd name="connsiteY14" fmla="*/ 3294090 h 3381375"/>
              <a:gd name="connsiteX15" fmla="*/ 3150609 w 3571875"/>
              <a:gd name="connsiteY15" fmla="*/ 2945474 h 3381375"/>
              <a:gd name="connsiteX16" fmla="*/ 3563995 w 3571875"/>
              <a:gd name="connsiteY16" fmla="*/ 2018692 h 3381375"/>
              <a:gd name="connsiteX17" fmla="*/ 2525770 w 3571875"/>
              <a:gd name="connsiteY17" fmla="*/ 2945474 h 3381375"/>
              <a:gd name="connsiteX18" fmla="*/ 1897119 w 3571875"/>
              <a:gd name="connsiteY18" fmla="*/ 2853082 h 3381375"/>
              <a:gd name="connsiteX19" fmla="*/ 1736147 w 3571875"/>
              <a:gd name="connsiteY19" fmla="*/ 2662582 h 3381375"/>
              <a:gd name="connsiteX20" fmla="*/ 1487544 w 3571875"/>
              <a:gd name="connsiteY20" fmla="*/ 2900707 h 3381375"/>
              <a:gd name="connsiteX21" fmla="*/ 500754 w 3571875"/>
              <a:gd name="connsiteY21" fmla="*/ 2563522 h 3381375"/>
              <a:gd name="connsiteX22" fmla="*/ 662679 w 3571875"/>
              <a:gd name="connsiteY22" fmla="*/ 2166330 h 3381375"/>
              <a:gd name="connsiteX23" fmla="*/ 653154 w 3571875"/>
              <a:gd name="connsiteY23" fmla="*/ 1852004 h 3381375"/>
              <a:gd name="connsiteX24" fmla="*/ 458844 w 3571875"/>
              <a:gd name="connsiteY24" fmla="*/ 1085242 h 3381375"/>
              <a:gd name="connsiteX25" fmla="*/ 1073207 w 3571875"/>
              <a:gd name="connsiteY25" fmla="*/ 1073812 h 3381375"/>
              <a:gd name="connsiteX26" fmla="*/ 1391342 w 3571875"/>
              <a:gd name="connsiteY26" fmla="*/ 953797 h 3381375"/>
              <a:gd name="connsiteX27" fmla="*/ 1391342 w 3571875"/>
              <a:gd name="connsiteY27" fmla="*/ 943319 h 3381375"/>
              <a:gd name="connsiteX28" fmla="*/ 1708524 w 3571875"/>
              <a:gd name="connsiteY28" fmla="*/ 491834 h 3381375"/>
              <a:gd name="connsiteX29" fmla="*/ 2572442 w 3571875"/>
              <a:gd name="connsiteY29" fmla="*/ 834734 h 3381375"/>
              <a:gd name="connsiteX30" fmla="*/ 2561012 w 3571875"/>
              <a:gd name="connsiteY30" fmla="*/ 1468147 h 3381375"/>
              <a:gd name="connsiteX31" fmla="*/ 2643879 w 3571875"/>
              <a:gd name="connsiteY31" fmla="*/ 1899629 h 3381375"/>
              <a:gd name="connsiteX32" fmla="*/ 2881052 w 3571875"/>
              <a:gd name="connsiteY32" fmla="*/ 2025359 h 3381375"/>
              <a:gd name="connsiteX33" fmla="*/ 3013449 w 3571875"/>
              <a:gd name="connsiteY33" fmla="*/ 2234910 h 3381375"/>
              <a:gd name="connsiteX34" fmla="*/ 2525770 w 3571875"/>
              <a:gd name="connsiteY34" fmla="*/ 2945474 h 338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571875" h="3381375">
                <a:moveTo>
                  <a:pt x="3563995" y="2018692"/>
                </a:moveTo>
                <a:cubicBezTo>
                  <a:pt x="3504939" y="1839622"/>
                  <a:pt x="3367779" y="1740562"/>
                  <a:pt x="3259195" y="1688175"/>
                </a:cubicBezTo>
                <a:cubicBezTo>
                  <a:pt x="3110604" y="1616737"/>
                  <a:pt x="3032499" y="1451002"/>
                  <a:pt x="3067742" y="1290029"/>
                </a:cubicBezTo>
                <a:cubicBezTo>
                  <a:pt x="3078220" y="1242404"/>
                  <a:pt x="3089649" y="1183350"/>
                  <a:pt x="3097270" y="1103340"/>
                </a:cubicBezTo>
                <a:cubicBezTo>
                  <a:pt x="3115367" y="897599"/>
                  <a:pt x="2966777" y="362294"/>
                  <a:pt x="2738177" y="211799"/>
                </a:cubicBezTo>
                <a:cubicBezTo>
                  <a:pt x="2094287" y="-213016"/>
                  <a:pt x="1528502" y="71782"/>
                  <a:pt x="1197984" y="448019"/>
                </a:cubicBezTo>
                <a:cubicBezTo>
                  <a:pt x="1140834" y="512789"/>
                  <a:pt x="1056062" y="548032"/>
                  <a:pt x="969384" y="543269"/>
                </a:cubicBezTo>
                <a:cubicBezTo>
                  <a:pt x="612197" y="521362"/>
                  <a:pt x="275964" y="468022"/>
                  <a:pt x="39744" y="1038569"/>
                </a:cubicBezTo>
                <a:cubicBezTo>
                  <a:pt x="-23121" y="1191922"/>
                  <a:pt x="-10738" y="1603402"/>
                  <a:pt x="72129" y="1737704"/>
                </a:cubicBezTo>
                <a:cubicBezTo>
                  <a:pt x="277869" y="2073937"/>
                  <a:pt x="364547" y="1985354"/>
                  <a:pt x="155949" y="2333970"/>
                </a:cubicBezTo>
                <a:cubicBezTo>
                  <a:pt x="-84081" y="2734972"/>
                  <a:pt x="276917" y="3127402"/>
                  <a:pt x="724592" y="3295995"/>
                </a:cubicBezTo>
                <a:cubicBezTo>
                  <a:pt x="1363719" y="3559837"/>
                  <a:pt x="1736147" y="3043582"/>
                  <a:pt x="2052377" y="3293137"/>
                </a:cubicBezTo>
                <a:lnTo>
                  <a:pt x="2053329" y="3294090"/>
                </a:lnTo>
                <a:cubicBezTo>
                  <a:pt x="2053329" y="3294090"/>
                  <a:pt x="2053329" y="3294090"/>
                  <a:pt x="2053329" y="3294090"/>
                </a:cubicBezTo>
                <a:cubicBezTo>
                  <a:pt x="2053329" y="3294090"/>
                  <a:pt x="2053329" y="3294090"/>
                  <a:pt x="2053329" y="3294090"/>
                </a:cubicBezTo>
                <a:cubicBezTo>
                  <a:pt x="2526722" y="3519832"/>
                  <a:pt x="2890577" y="3277897"/>
                  <a:pt x="3150609" y="2945474"/>
                </a:cubicBezTo>
                <a:cubicBezTo>
                  <a:pt x="3388734" y="2642580"/>
                  <a:pt x="3649720" y="2535899"/>
                  <a:pt x="3563995" y="2018692"/>
                </a:cubicBezTo>
                <a:close/>
                <a:moveTo>
                  <a:pt x="2525770" y="2945474"/>
                </a:moveTo>
                <a:cubicBezTo>
                  <a:pt x="2316219" y="3144547"/>
                  <a:pt x="2058092" y="2975002"/>
                  <a:pt x="1897119" y="2853082"/>
                </a:cubicBezTo>
                <a:cubicBezTo>
                  <a:pt x="1788534" y="2771167"/>
                  <a:pt x="1791392" y="2613052"/>
                  <a:pt x="1736147" y="2662582"/>
                </a:cubicBezTo>
                <a:cubicBezTo>
                  <a:pt x="1664709" y="2726399"/>
                  <a:pt x="1569459" y="2852130"/>
                  <a:pt x="1487544" y="2900707"/>
                </a:cubicBezTo>
                <a:cubicBezTo>
                  <a:pt x="1126547" y="3111210"/>
                  <a:pt x="636962" y="3001672"/>
                  <a:pt x="500754" y="2563522"/>
                </a:cubicBezTo>
                <a:cubicBezTo>
                  <a:pt x="434079" y="2346352"/>
                  <a:pt x="532187" y="2248245"/>
                  <a:pt x="662679" y="2166330"/>
                </a:cubicBezTo>
                <a:cubicBezTo>
                  <a:pt x="779837" y="2092987"/>
                  <a:pt x="774122" y="1919632"/>
                  <a:pt x="653154" y="1852004"/>
                </a:cubicBezTo>
                <a:cubicBezTo>
                  <a:pt x="427412" y="1726275"/>
                  <a:pt x="192144" y="1427189"/>
                  <a:pt x="458844" y="1085242"/>
                </a:cubicBezTo>
                <a:cubicBezTo>
                  <a:pt x="733164" y="732817"/>
                  <a:pt x="936047" y="929032"/>
                  <a:pt x="1073207" y="1073812"/>
                </a:cubicBezTo>
                <a:cubicBezTo>
                  <a:pt x="1186554" y="1193827"/>
                  <a:pt x="1389437" y="1119532"/>
                  <a:pt x="1391342" y="953797"/>
                </a:cubicBezTo>
                <a:cubicBezTo>
                  <a:pt x="1391342" y="949987"/>
                  <a:pt x="1391342" y="947129"/>
                  <a:pt x="1391342" y="943319"/>
                </a:cubicBezTo>
                <a:cubicBezTo>
                  <a:pt x="1400867" y="715672"/>
                  <a:pt x="1458969" y="517552"/>
                  <a:pt x="1708524" y="491834"/>
                </a:cubicBezTo>
                <a:cubicBezTo>
                  <a:pt x="2046662" y="455639"/>
                  <a:pt x="2381942" y="511837"/>
                  <a:pt x="2572442" y="834734"/>
                </a:cubicBezTo>
                <a:cubicBezTo>
                  <a:pt x="2688647" y="1030949"/>
                  <a:pt x="2824854" y="1283362"/>
                  <a:pt x="2561012" y="1468147"/>
                </a:cubicBezTo>
                <a:cubicBezTo>
                  <a:pt x="2234304" y="1698652"/>
                  <a:pt x="2301932" y="1814857"/>
                  <a:pt x="2643879" y="1899629"/>
                </a:cubicBezTo>
                <a:cubicBezTo>
                  <a:pt x="2723889" y="1919632"/>
                  <a:pt x="2803899" y="1968209"/>
                  <a:pt x="2881052" y="2025359"/>
                </a:cubicBezTo>
                <a:cubicBezTo>
                  <a:pt x="2949632" y="2075842"/>
                  <a:pt x="2998209" y="2151090"/>
                  <a:pt x="3013449" y="2234910"/>
                </a:cubicBezTo>
                <a:cubicBezTo>
                  <a:pt x="3079172" y="2606385"/>
                  <a:pt x="2737224" y="2743545"/>
                  <a:pt x="2525770" y="2945474"/>
                </a:cubicBezTo>
                <a:close/>
              </a:path>
            </a:pathLst>
          </a:custGeom>
          <a:solidFill>
            <a:schemeClr val="accent2">
              <a:alpha val="30000"/>
            </a:schemeClr>
          </a:solidFill>
          <a:ln w="9525" cap="flat">
            <a:noFill/>
            <a:prstDash val="solid"/>
            <a:miter/>
          </a:ln>
        </p:spPr>
        <p:txBody>
          <a:bodyPr rtlCol="0" anchor="ctr"/>
          <a:lstStyle/>
          <a:p>
            <a:endParaRPr lang="en-US" dirty="0"/>
          </a:p>
        </p:txBody>
      </p:sp>
      <p:sp>
        <p:nvSpPr>
          <p:cNvPr id="20" name="Rectangle 19">
            <a:extLst>
              <a:ext uri="{FF2B5EF4-FFF2-40B4-BE49-F238E27FC236}">
                <a16:creationId xmlns:a16="http://schemas.microsoft.com/office/drawing/2014/main" id="{8B53EBB3-5069-4481-AE02-EA54E792AEED}"/>
              </a:ext>
            </a:extLst>
          </p:cNvPr>
          <p:cNvSpPr/>
          <p:nvPr userDrawn="1"/>
        </p:nvSpPr>
        <p:spPr>
          <a:xfrm>
            <a:off x="0" y="6580736"/>
            <a:ext cx="12192000" cy="2772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9792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5" name="Rectangle 4">
            <a:extLst>
              <a:ext uri="{FF2B5EF4-FFF2-40B4-BE49-F238E27FC236}">
                <a16:creationId xmlns:a16="http://schemas.microsoft.com/office/drawing/2014/main" id="{3DAC4E46-8A9D-4900-AE18-E05E6A326170}"/>
              </a:ext>
            </a:extLst>
          </p:cNvPr>
          <p:cNvSpPr/>
          <p:nvPr userDrawn="1"/>
        </p:nvSpPr>
        <p:spPr>
          <a:xfrm>
            <a:off x="4953000" y="1199607"/>
            <a:ext cx="2286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B53EBB3-5069-4481-AE02-EA54E792AEED}"/>
              </a:ext>
            </a:extLst>
          </p:cNvPr>
          <p:cNvSpPr/>
          <p:nvPr userDrawn="1"/>
        </p:nvSpPr>
        <p:spPr>
          <a:xfrm>
            <a:off x="0" y="6580736"/>
            <a:ext cx="12192000" cy="2772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83358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F63D7C-03BD-46C9-81A3-4C80D86C9B6B}"/>
              </a:ext>
            </a:extLst>
          </p:cNvPr>
          <p:cNvSpPr/>
          <p:nvPr userDrawn="1"/>
        </p:nvSpPr>
        <p:spPr>
          <a:xfrm>
            <a:off x="0" y="0"/>
            <a:ext cx="2790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09B126FC-0C68-4086-B516-E515B98DB12E}"/>
              </a:ext>
            </a:extLst>
          </p:cNvPr>
          <p:cNvGrpSpPr/>
          <p:nvPr userDrawn="1"/>
        </p:nvGrpSpPr>
        <p:grpSpPr>
          <a:xfrm>
            <a:off x="1029916" y="4717956"/>
            <a:ext cx="2400531" cy="1651187"/>
            <a:chOff x="1029916" y="4879881"/>
            <a:chExt cx="2400531" cy="1651187"/>
          </a:xfrm>
        </p:grpSpPr>
        <p:sp>
          <p:nvSpPr>
            <p:cNvPr id="3" name="Freeform: Shape 2">
              <a:extLst>
                <a:ext uri="{FF2B5EF4-FFF2-40B4-BE49-F238E27FC236}">
                  <a16:creationId xmlns:a16="http://schemas.microsoft.com/office/drawing/2014/main" id="{DC9BD590-B57C-46D2-9FDF-5B64473A6DF5}"/>
                </a:ext>
              </a:extLst>
            </p:cNvPr>
            <p:cNvSpPr/>
            <p:nvPr userDrawn="1"/>
          </p:nvSpPr>
          <p:spPr>
            <a:xfrm>
              <a:off x="1029916" y="4879881"/>
              <a:ext cx="2400531" cy="1651187"/>
            </a:xfrm>
            <a:custGeom>
              <a:avLst/>
              <a:gdLst>
                <a:gd name="connsiteX0" fmla="*/ 1229776 w 1753617"/>
                <a:gd name="connsiteY0" fmla="*/ 474039 h 1206212"/>
                <a:gd name="connsiteX1" fmla="*/ 1118650 w 1753617"/>
                <a:gd name="connsiteY1" fmla="*/ 1037577 h 1206212"/>
                <a:gd name="connsiteX2" fmla="*/ 1227679 w 1753617"/>
                <a:gd name="connsiteY2" fmla="*/ 1039321 h 1206212"/>
                <a:gd name="connsiteX3" fmla="*/ 1229776 w 1753617"/>
                <a:gd name="connsiteY3" fmla="*/ 474039 h 1206212"/>
                <a:gd name="connsiteX4" fmla="*/ 861560 w 1753617"/>
                <a:gd name="connsiteY4" fmla="*/ 0 h 1206212"/>
                <a:gd name="connsiteX5" fmla="*/ 1192678 w 1753617"/>
                <a:gd name="connsiteY5" fmla="*/ 235268 h 1206212"/>
                <a:gd name="connsiteX6" fmla="*/ 1395270 w 1753617"/>
                <a:gd name="connsiteY6" fmla="*/ 172094 h 1206212"/>
                <a:gd name="connsiteX7" fmla="*/ 1753617 w 1753617"/>
                <a:gd name="connsiteY7" fmla="*/ 530443 h 1206212"/>
                <a:gd name="connsiteX8" fmla="*/ 1395270 w 1753617"/>
                <a:gd name="connsiteY8" fmla="*/ 888790 h 1206212"/>
                <a:gd name="connsiteX9" fmla="*/ 1372396 w 1753617"/>
                <a:gd name="connsiteY9" fmla="*/ 887701 h 1206212"/>
                <a:gd name="connsiteX10" fmla="*/ 1372396 w 1753617"/>
                <a:gd name="connsiteY10" fmla="*/ 1206212 h 1206212"/>
                <a:gd name="connsiteX11" fmla="*/ 1231543 w 1753617"/>
                <a:gd name="connsiteY11" fmla="*/ 1206212 h 1206212"/>
                <a:gd name="connsiteX12" fmla="*/ 1227789 w 1753617"/>
                <a:gd name="connsiteY12" fmla="*/ 1039789 h 1206212"/>
                <a:gd name="connsiteX13" fmla="*/ 1176875 w 1753617"/>
                <a:gd name="connsiteY13" fmla="*/ 1039789 h 1206212"/>
                <a:gd name="connsiteX14" fmla="*/ 1173122 w 1753617"/>
                <a:gd name="connsiteY14" fmla="*/ 1206212 h 1206212"/>
                <a:gd name="connsiteX15" fmla="*/ 973672 w 1753617"/>
                <a:gd name="connsiteY15" fmla="*/ 1206212 h 1206212"/>
                <a:gd name="connsiteX16" fmla="*/ 968149 w 1753617"/>
                <a:gd name="connsiteY16" fmla="*/ 929147 h 1206212"/>
                <a:gd name="connsiteX17" fmla="*/ 968017 w 1753617"/>
                <a:gd name="connsiteY17" fmla="*/ 929147 h 1206212"/>
                <a:gd name="connsiteX18" fmla="*/ 1030077 w 1753617"/>
                <a:gd name="connsiteY18" fmla="*/ 836491 h 1206212"/>
                <a:gd name="connsiteX19" fmla="*/ 1016753 w 1753617"/>
                <a:gd name="connsiteY19" fmla="*/ 510027 h 1206212"/>
                <a:gd name="connsiteX20" fmla="*/ 1006625 w 1753617"/>
                <a:gd name="connsiteY20" fmla="*/ 501207 h 1206212"/>
                <a:gd name="connsiteX21" fmla="*/ 999463 w 1753617"/>
                <a:gd name="connsiteY21" fmla="*/ 503790 h 1206212"/>
                <a:gd name="connsiteX22" fmla="*/ 996664 w 1753617"/>
                <a:gd name="connsiteY22" fmla="*/ 509676 h 1206212"/>
                <a:gd name="connsiteX23" fmla="*/ 996664 w 1753617"/>
                <a:gd name="connsiteY23" fmla="*/ 733486 h 1206212"/>
                <a:gd name="connsiteX24" fmla="*/ 985982 w 1753617"/>
                <a:gd name="connsiteY24" fmla="*/ 742788 h 1206212"/>
                <a:gd name="connsiteX25" fmla="*/ 975300 w 1753617"/>
                <a:gd name="connsiteY25" fmla="*/ 733486 h 1206212"/>
                <a:gd name="connsiteX26" fmla="*/ 975300 w 1753617"/>
                <a:gd name="connsiteY26" fmla="*/ 509660 h 1206212"/>
                <a:gd name="connsiteX27" fmla="*/ 972509 w 1753617"/>
                <a:gd name="connsiteY27" fmla="*/ 503790 h 1206212"/>
                <a:gd name="connsiteX28" fmla="*/ 965347 w 1753617"/>
                <a:gd name="connsiteY28" fmla="*/ 501207 h 1206212"/>
                <a:gd name="connsiteX29" fmla="*/ 958185 w 1753617"/>
                <a:gd name="connsiteY29" fmla="*/ 503790 h 1206212"/>
                <a:gd name="connsiteX30" fmla="*/ 955762 w 1753617"/>
                <a:gd name="connsiteY30" fmla="*/ 508885 h 1206212"/>
                <a:gd name="connsiteX31" fmla="*/ 955762 w 1753617"/>
                <a:gd name="connsiteY31" fmla="*/ 735600 h 1206212"/>
                <a:gd name="connsiteX32" fmla="*/ 945080 w 1753617"/>
                <a:gd name="connsiteY32" fmla="*/ 744903 h 1206212"/>
                <a:gd name="connsiteX33" fmla="*/ 934398 w 1753617"/>
                <a:gd name="connsiteY33" fmla="*/ 735600 h 1206212"/>
                <a:gd name="connsiteX34" fmla="*/ 934398 w 1753617"/>
                <a:gd name="connsiteY34" fmla="*/ 508546 h 1206212"/>
                <a:gd name="connsiteX35" fmla="*/ 932136 w 1753617"/>
                <a:gd name="connsiteY35" fmla="*/ 503790 h 1206212"/>
                <a:gd name="connsiteX36" fmla="*/ 924974 w 1753617"/>
                <a:gd name="connsiteY36" fmla="*/ 501207 h 1206212"/>
                <a:gd name="connsiteX37" fmla="*/ 917812 w 1753617"/>
                <a:gd name="connsiteY37" fmla="*/ 503790 h 1206212"/>
                <a:gd name="connsiteX38" fmla="*/ 914860 w 1753617"/>
                <a:gd name="connsiteY38" fmla="*/ 509998 h 1206212"/>
                <a:gd name="connsiteX39" fmla="*/ 914860 w 1753617"/>
                <a:gd name="connsiteY39" fmla="*/ 735693 h 1206212"/>
                <a:gd name="connsiteX40" fmla="*/ 904178 w 1753617"/>
                <a:gd name="connsiteY40" fmla="*/ 744995 h 1206212"/>
                <a:gd name="connsiteX41" fmla="*/ 893497 w 1753617"/>
                <a:gd name="connsiteY41" fmla="*/ 735693 h 1206212"/>
                <a:gd name="connsiteX42" fmla="*/ 893497 w 1753617"/>
                <a:gd name="connsiteY42" fmla="*/ 509338 h 1206212"/>
                <a:gd name="connsiteX43" fmla="*/ 890858 w 1753617"/>
                <a:gd name="connsiteY43" fmla="*/ 503790 h 1206212"/>
                <a:gd name="connsiteX44" fmla="*/ 883696 w 1753617"/>
                <a:gd name="connsiteY44" fmla="*/ 501207 h 1206212"/>
                <a:gd name="connsiteX45" fmla="*/ 873568 w 1753617"/>
                <a:gd name="connsiteY45" fmla="*/ 510027 h 1206212"/>
                <a:gd name="connsiteX46" fmla="*/ 858045 w 1753617"/>
                <a:gd name="connsiteY46" fmla="*/ 836491 h 1206212"/>
                <a:gd name="connsiteX47" fmla="*/ 920104 w 1753617"/>
                <a:gd name="connsiteY47" fmla="*/ 929147 h 1206212"/>
                <a:gd name="connsiteX48" fmla="*/ 919971 w 1753617"/>
                <a:gd name="connsiteY48" fmla="*/ 929147 h 1206212"/>
                <a:gd name="connsiteX49" fmla="*/ 914449 w 1753617"/>
                <a:gd name="connsiteY49" fmla="*/ 1206212 h 1206212"/>
                <a:gd name="connsiteX50" fmla="*/ 687243 w 1753617"/>
                <a:gd name="connsiteY50" fmla="*/ 1206212 h 1206212"/>
                <a:gd name="connsiteX51" fmla="*/ 680994 w 1753617"/>
                <a:gd name="connsiteY51" fmla="*/ 892690 h 1206212"/>
                <a:gd name="connsiteX52" fmla="*/ 672455 w 1753617"/>
                <a:gd name="connsiteY52" fmla="*/ 892690 h 1206212"/>
                <a:gd name="connsiteX53" fmla="*/ 703265 w 1753617"/>
                <a:gd name="connsiteY53" fmla="*/ 880906 h 1206212"/>
                <a:gd name="connsiteX54" fmla="*/ 779494 w 1753617"/>
                <a:gd name="connsiteY54" fmla="*/ 701153 h 1206212"/>
                <a:gd name="connsiteX55" fmla="*/ 659906 w 1753617"/>
                <a:gd name="connsiteY55" fmla="*/ 495891 h 1206212"/>
                <a:gd name="connsiteX56" fmla="*/ 531113 w 1753617"/>
                <a:gd name="connsiteY56" fmla="*/ 696668 h 1206212"/>
                <a:gd name="connsiteX57" fmla="*/ 611609 w 1753617"/>
                <a:gd name="connsiteY57" fmla="*/ 881068 h 1206212"/>
                <a:gd name="connsiteX58" fmla="*/ 642424 w 1753617"/>
                <a:gd name="connsiteY58" fmla="*/ 892690 h 1206212"/>
                <a:gd name="connsiteX59" fmla="*/ 629610 w 1753617"/>
                <a:gd name="connsiteY59" fmla="*/ 892690 h 1206212"/>
                <a:gd name="connsiteX60" fmla="*/ 623362 w 1753617"/>
                <a:gd name="connsiteY60" fmla="*/ 1206212 h 1206212"/>
                <a:gd name="connsiteX61" fmla="*/ 400827 w 1753617"/>
                <a:gd name="connsiteY61" fmla="*/ 1206212 h 1206212"/>
                <a:gd name="connsiteX62" fmla="*/ 400827 w 1753617"/>
                <a:gd name="connsiteY62" fmla="*/ 886611 h 1206212"/>
                <a:gd name="connsiteX63" fmla="*/ 358348 w 1753617"/>
                <a:gd name="connsiteY63" fmla="*/ 888790 h 1206212"/>
                <a:gd name="connsiteX64" fmla="*/ 0 w 1753617"/>
                <a:gd name="connsiteY64" fmla="*/ 530443 h 1206212"/>
                <a:gd name="connsiteX65" fmla="*/ 358348 w 1753617"/>
                <a:gd name="connsiteY65" fmla="*/ 172094 h 1206212"/>
                <a:gd name="connsiteX66" fmla="*/ 536978 w 1753617"/>
                <a:gd name="connsiteY66" fmla="*/ 220019 h 1206212"/>
                <a:gd name="connsiteX67" fmla="*/ 861560 w 1753617"/>
                <a:gd name="connsiteY67" fmla="*/ 0 h 120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753617" h="1206212">
                  <a:moveTo>
                    <a:pt x="1229776" y="474039"/>
                  </a:moveTo>
                  <a:cubicBezTo>
                    <a:pt x="1143811" y="476947"/>
                    <a:pt x="1106070" y="792156"/>
                    <a:pt x="1118650" y="1037577"/>
                  </a:cubicBezTo>
                  <a:cubicBezTo>
                    <a:pt x="1151499" y="1041648"/>
                    <a:pt x="1192735" y="1038740"/>
                    <a:pt x="1227679" y="1039321"/>
                  </a:cubicBezTo>
                  <a:cubicBezTo>
                    <a:pt x="1233271" y="829958"/>
                    <a:pt x="1236766" y="475784"/>
                    <a:pt x="1229776" y="474039"/>
                  </a:cubicBezTo>
                  <a:close/>
                  <a:moveTo>
                    <a:pt x="861560" y="0"/>
                  </a:moveTo>
                  <a:cubicBezTo>
                    <a:pt x="1015137" y="0"/>
                    <a:pt x="1144753" y="98028"/>
                    <a:pt x="1192678" y="235268"/>
                  </a:cubicBezTo>
                  <a:cubicBezTo>
                    <a:pt x="1250405" y="194968"/>
                    <a:pt x="1320114" y="172094"/>
                    <a:pt x="1395270" y="172094"/>
                  </a:cubicBezTo>
                  <a:cubicBezTo>
                    <a:pt x="1593505" y="172094"/>
                    <a:pt x="1753617" y="332207"/>
                    <a:pt x="1753617" y="530443"/>
                  </a:cubicBezTo>
                  <a:cubicBezTo>
                    <a:pt x="1753617" y="728677"/>
                    <a:pt x="1593505" y="888790"/>
                    <a:pt x="1395270" y="888790"/>
                  </a:cubicBezTo>
                  <a:cubicBezTo>
                    <a:pt x="1387645" y="888790"/>
                    <a:pt x="1380021" y="887701"/>
                    <a:pt x="1372396" y="887701"/>
                  </a:cubicBezTo>
                  <a:lnTo>
                    <a:pt x="1372396" y="1206212"/>
                  </a:lnTo>
                  <a:lnTo>
                    <a:pt x="1231543" y="1206212"/>
                  </a:lnTo>
                  <a:lnTo>
                    <a:pt x="1227789" y="1039789"/>
                  </a:lnTo>
                  <a:lnTo>
                    <a:pt x="1176875" y="1039789"/>
                  </a:lnTo>
                  <a:lnTo>
                    <a:pt x="1173122" y="1206212"/>
                  </a:lnTo>
                  <a:lnTo>
                    <a:pt x="973672" y="1206212"/>
                  </a:lnTo>
                  <a:lnTo>
                    <a:pt x="968149" y="929147"/>
                  </a:lnTo>
                  <a:lnTo>
                    <a:pt x="968017" y="929147"/>
                  </a:lnTo>
                  <a:cubicBezTo>
                    <a:pt x="988704" y="898262"/>
                    <a:pt x="1030225" y="854754"/>
                    <a:pt x="1030077" y="836491"/>
                  </a:cubicBezTo>
                  <a:lnTo>
                    <a:pt x="1016753" y="510027"/>
                  </a:lnTo>
                  <a:cubicBezTo>
                    <a:pt x="1016753" y="505156"/>
                    <a:pt x="1012219" y="501207"/>
                    <a:pt x="1006625" y="501207"/>
                  </a:cubicBezTo>
                  <a:cubicBezTo>
                    <a:pt x="1003828" y="501207"/>
                    <a:pt x="1001296" y="502194"/>
                    <a:pt x="999463" y="503790"/>
                  </a:cubicBezTo>
                  <a:lnTo>
                    <a:pt x="996664" y="509676"/>
                  </a:lnTo>
                  <a:lnTo>
                    <a:pt x="996664" y="733486"/>
                  </a:lnTo>
                  <a:cubicBezTo>
                    <a:pt x="996664" y="738623"/>
                    <a:pt x="991881" y="742788"/>
                    <a:pt x="985982" y="742788"/>
                  </a:cubicBezTo>
                  <a:cubicBezTo>
                    <a:pt x="980083" y="742788"/>
                    <a:pt x="975300" y="738623"/>
                    <a:pt x="975300" y="733486"/>
                  </a:cubicBezTo>
                  <a:cubicBezTo>
                    <a:pt x="975300" y="658877"/>
                    <a:pt x="975300" y="584268"/>
                    <a:pt x="975300" y="509660"/>
                  </a:cubicBezTo>
                  <a:lnTo>
                    <a:pt x="972509" y="503790"/>
                  </a:lnTo>
                  <a:cubicBezTo>
                    <a:pt x="970676" y="502194"/>
                    <a:pt x="968144" y="501207"/>
                    <a:pt x="965347" y="501207"/>
                  </a:cubicBezTo>
                  <a:cubicBezTo>
                    <a:pt x="962550" y="501207"/>
                    <a:pt x="960018" y="502194"/>
                    <a:pt x="958185" y="503790"/>
                  </a:cubicBezTo>
                  <a:lnTo>
                    <a:pt x="955762" y="508885"/>
                  </a:lnTo>
                  <a:lnTo>
                    <a:pt x="955762" y="735600"/>
                  </a:lnTo>
                  <a:cubicBezTo>
                    <a:pt x="955762" y="740738"/>
                    <a:pt x="950979" y="744903"/>
                    <a:pt x="945080" y="744903"/>
                  </a:cubicBezTo>
                  <a:cubicBezTo>
                    <a:pt x="939180" y="744903"/>
                    <a:pt x="934398" y="740738"/>
                    <a:pt x="934398" y="735600"/>
                  </a:cubicBezTo>
                  <a:cubicBezTo>
                    <a:pt x="934398" y="659916"/>
                    <a:pt x="934398" y="584231"/>
                    <a:pt x="934398" y="508546"/>
                  </a:cubicBezTo>
                  <a:lnTo>
                    <a:pt x="932136" y="503790"/>
                  </a:lnTo>
                  <a:cubicBezTo>
                    <a:pt x="930304" y="502194"/>
                    <a:pt x="927771" y="501207"/>
                    <a:pt x="924974" y="501207"/>
                  </a:cubicBezTo>
                  <a:cubicBezTo>
                    <a:pt x="922177" y="501207"/>
                    <a:pt x="919645" y="502194"/>
                    <a:pt x="917812" y="503790"/>
                  </a:cubicBezTo>
                  <a:lnTo>
                    <a:pt x="914860" y="509998"/>
                  </a:lnTo>
                  <a:lnTo>
                    <a:pt x="914860" y="735693"/>
                  </a:lnTo>
                  <a:cubicBezTo>
                    <a:pt x="914860" y="740830"/>
                    <a:pt x="910078" y="744995"/>
                    <a:pt x="904178" y="744995"/>
                  </a:cubicBezTo>
                  <a:cubicBezTo>
                    <a:pt x="898278" y="744995"/>
                    <a:pt x="893497" y="740830"/>
                    <a:pt x="893497" y="735693"/>
                  </a:cubicBezTo>
                  <a:cubicBezTo>
                    <a:pt x="893497" y="660241"/>
                    <a:pt x="893497" y="584789"/>
                    <a:pt x="893497" y="509338"/>
                  </a:cubicBezTo>
                  <a:lnTo>
                    <a:pt x="890858" y="503790"/>
                  </a:lnTo>
                  <a:cubicBezTo>
                    <a:pt x="889025" y="502194"/>
                    <a:pt x="886493" y="501207"/>
                    <a:pt x="883696" y="501207"/>
                  </a:cubicBezTo>
                  <a:cubicBezTo>
                    <a:pt x="878102" y="501207"/>
                    <a:pt x="873568" y="505156"/>
                    <a:pt x="873568" y="510027"/>
                  </a:cubicBezTo>
                  <a:lnTo>
                    <a:pt x="858045" y="836491"/>
                  </a:lnTo>
                  <a:cubicBezTo>
                    <a:pt x="856991" y="853176"/>
                    <a:pt x="899418" y="898262"/>
                    <a:pt x="920104" y="929147"/>
                  </a:cubicBezTo>
                  <a:lnTo>
                    <a:pt x="919971" y="929147"/>
                  </a:lnTo>
                  <a:lnTo>
                    <a:pt x="914449" y="1206212"/>
                  </a:lnTo>
                  <a:lnTo>
                    <a:pt x="687243" y="1206212"/>
                  </a:lnTo>
                  <a:lnTo>
                    <a:pt x="680994" y="892690"/>
                  </a:lnTo>
                  <a:lnTo>
                    <a:pt x="672455" y="892690"/>
                  </a:lnTo>
                  <a:lnTo>
                    <a:pt x="703265" y="880906"/>
                  </a:lnTo>
                  <a:cubicBezTo>
                    <a:pt x="746777" y="847233"/>
                    <a:pt x="780792" y="770577"/>
                    <a:pt x="779494" y="701153"/>
                  </a:cubicBezTo>
                  <a:cubicBezTo>
                    <a:pt x="777764" y="608588"/>
                    <a:pt x="735279" y="494515"/>
                    <a:pt x="659906" y="495891"/>
                  </a:cubicBezTo>
                  <a:cubicBezTo>
                    <a:pt x="584533" y="497267"/>
                    <a:pt x="529384" y="593484"/>
                    <a:pt x="531113" y="696668"/>
                  </a:cubicBezTo>
                  <a:cubicBezTo>
                    <a:pt x="532411" y="774055"/>
                    <a:pt x="567648" y="848411"/>
                    <a:pt x="611609" y="881068"/>
                  </a:cubicBezTo>
                  <a:lnTo>
                    <a:pt x="642424" y="892690"/>
                  </a:lnTo>
                  <a:lnTo>
                    <a:pt x="629610" y="892690"/>
                  </a:lnTo>
                  <a:lnTo>
                    <a:pt x="623362" y="1206212"/>
                  </a:lnTo>
                  <a:lnTo>
                    <a:pt x="400827" y="1206212"/>
                  </a:lnTo>
                  <a:lnTo>
                    <a:pt x="400827" y="886611"/>
                  </a:lnTo>
                  <a:cubicBezTo>
                    <a:pt x="387756" y="887701"/>
                    <a:pt x="372507" y="888790"/>
                    <a:pt x="358348" y="888790"/>
                  </a:cubicBezTo>
                  <a:cubicBezTo>
                    <a:pt x="160114" y="888790"/>
                    <a:pt x="0" y="728677"/>
                    <a:pt x="0" y="530443"/>
                  </a:cubicBezTo>
                  <a:cubicBezTo>
                    <a:pt x="0" y="332207"/>
                    <a:pt x="160114" y="172094"/>
                    <a:pt x="358348" y="172094"/>
                  </a:cubicBezTo>
                  <a:cubicBezTo>
                    <a:pt x="423701" y="172094"/>
                    <a:pt x="484696" y="189522"/>
                    <a:pt x="536978" y="220019"/>
                  </a:cubicBezTo>
                  <a:cubicBezTo>
                    <a:pt x="588170" y="91493"/>
                    <a:pt x="714517" y="0"/>
                    <a:pt x="861560" y="0"/>
                  </a:cubicBezTo>
                  <a:close/>
                </a:path>
              </a:pathLst>
            </a:custGeom>
            <a:noFill/>
            <a:ln w="12700" cap="flat">
              <a:solidFill>
                <a:schemeClr val="bg1"/>
              </a:solidFill>
              <a:prstDash val="solid"/>
              <a:miter/>
            </a:ln>
          </p:spPr>
          <p:txBody>
            <a:bodyPr wrap="square" rtlCol="0" anchor="ctr">
              <a:noAutofit/>
            </a:bodyPr>
            <a:lstStyle/>
            <a:p>
              <a:endParaRPr lang="en-US" dirty="0"/>
            </a:p>
          </p:txBody>
        </p:sp>
        <p:sp>
          <p:nvSpPr>
            <p:cNvPr id="7" name="Freeform: Shape 6">
              <a:extLst>
                <a:ext uri="{FF2B5EF4-FFF2-40B4-BE49-F238E27FC236}">
                  <a16:creationId xmlns:a16="http://schemas.microsoft.com/office/drawing/2014/main" id="{56ECE673-DAFB-48FF-BB74-37F0E59D86EA}"/>
                </a:ext>
              </a:extLst>
            </p:cNvPr>
            <p:cNvSpPr/>
            <p:nvPr userDrawn="1"/>
          </p:nvSpPr>
          <p:spPr>
            <a:xfrm>
              <a:off x="2790825" y="5115461"/>
              <a:ext cx="639622" cy="1415607"/>
            </a:xfrm>
            <a:custGeom>
              <a:avLst/>
              <a:gdLst>
                <a:gd name="connsiteX0" fmla="*/ 149080 w 639622"/>
                <a:gd name="connsiteY0" fmla="*/ 0 h 1415607"/>
                <a:gd name="connsiteX1" fmla="*/ 639622 w 639622"/>
                <a:gd name="connsiteY1" fmla="*/ 490545 h 1415607"/>
                <a:gd name="connsiteX2" fmla="*/ 149080 w 639622"/>
                <a:gd name="connsiteY2" fmla="*/ 981087 h 1415607"/>
                <a:gd name="connsiteX3" fmla="*/ 117768 w 639622"/>
                <a:gd name="connsiteY3" fmla="*/ 979597 h 1415607"/>
                <a:gd name="connsiteX4" fmla="*/ 117768 w 639622"/>
                <a:gd name="connsiteY4" fmla="*/ 1415607 h 1415607"/>
                <a:gd name="connsiteX5" fmla="*/ 0 w 639622"/>
                <a:gd name="connsiteY5" fmla="*/ 1415607 h 1415607"/>
                <a:gd name="connsiteX6" fmla="*/ 0 w 639622"/>
                <a:gd name="connsiteY6" fmla="*/ 23276 h 1415607"/>
                <a:gd name="connsiteX7" fmla="*/ 1469 w 639622"/>
                <a:gd name="connsiteY7" fmla="*/ 22552 h 1415607"/>
                <a:gd name="connsiteX8" fmla="*/ 149080 w 639622"/>
                <a:gd name="connsiteY8" fmla="*/ 0 h 141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622" h="1415607">
                  <a:moveTo>
                    <a:pt x="149080" y="0"/>
                  </a:moveTo>
                  <a:cubicBezTo>
                    <a:pt x="420444" y="0"/>
                    <a:pt x="639622" y="219179"/>
                    <a:pt x="639622" y="490545"/>
                  </a:cubicBezTo>
                  <a:cubicBezTo>
                    <a:pt x="639622" y="761908"/>
                    <a:pt x="420444" y="981087"/>
                    <a:pt x="149080" y="981087"/>
                  </a:cubicBezTo>
                  <a:cubicBezTo>
                    <a:pt x="138642" y="981087"/>
                    <a:pt x="128206" y="979597"/>
                    <a:pt x="117768" y="979597"/>
                  </a:cubicBezTo>
                  <a:lnTo>
                    <a:pt x="117768" y="1415607"/>
                  </a:lnTo>
                  <a:lnTo>
                    <a:pt x="0" y="1415607"/>
                  </a:lnTo>
                  <a:lnTo>
                    <a:pt x="0" y="23276"/>
                  </a:lnTo>
                  <a:lnTo>
                    <a:pt x="1469" y="22552"/>
                  </a:lnTo>
                  <a:cubicBezTo>
                    <a:pt x="48063" y="7828"/>
                    <a:pt x="97639" y="0"/>
                    <a:pt x="149080" y="0"/>
                  </a:cubicBezTo>
                  <a:close/>
                </a:path>
              </a:pathLst>
            </a:custGeom>
            <a:noFill/>
            <a:ln w="12700" cap="flat">
              <a:solidFill>
                <a:schemeClr val="accent1"/>
              </a:solidFill>
              <a:prstDash val="solid"/>
              <a:miter/>
            </a:ln>
          </p:spPr>
          <p:txBody>
            <a:bodyPr wrap="square" rtlCol="0" anchor="ctr">
              <a:noAutofit/>
            </a:bodyPr>
            <a:lstStyle/>
            <a:p>
              <a:endParaRPr lang="en-US" dirty="0"/>
            </a:p>
          </p:txBody>
        </p:sp>
      </p:grpSp>
      <p:cxnSp>
        <p:nvCxnSpPr>
          <p:cNvPr id="9" name="Straight Connector 8">
            <a:extLst>
              <a:ext uri="{FF2B5EF4-FFF2-40B4-BE49-F238E27FC236}">
                <a16:creationId xmlns:a16="http://schemas.microsoft.com/office/drawing/2014/main" id="{FB0DB25C-3908-49B8-8330-D766982D609C}"/>
              </a:ext>
            </a:extLst>
          </p:cNvPr>
          <p:cNvCxnSpPr>
            <a:cxnSpLocks/>
          </p:cNvCxnSpPr>
          <p:nvPr userDrawn="1"/>
        </p:nvCxnSpPr>
        <p:spPr>
          <a:xfrm>
            <a:off x="0" y="469458"/>
            <a:ext cx="279082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3DD2D7E0-30C5-4740-8D9D-4194355DA4AE}"/>
              </a:ext>
            </a:extLst>
          </p:cNvPr>
          <p:cNvGrpSpPr/>
          <p:nvPr userDrawn="1"/>
        </p:nvGrpSpPr>
        <p:grpSpPr>
          <a:xfrm>
            <a:off x="597820" y="443746"/>
            <a:ext cx="1595184" cy="1395672"/>
            <a:chOff x="816657" y="415244"/>
            <a:chExt cx="3074373" cy="2689860"/>
          </a:xfrm>
          <a:solidFill>
            <a:schemeClr val="accent1">
              <a:lumMod val="20000"/>
              <a:lumOff val="80000"/>
            </a:schemeClr>
          </a:solidFill>
        </p:grpSpPr>
        <p:grpSp>
          <p:nvGrpSpPr>
            <p:cNvPr id="11" name="Group 10">
              <a:extLst>
                <a:ext uri="{FF2B5EF4-FFF2-40B4-BE49-F238E27FC236}">
                  <a16:creationId xmlns:a16="http://schemas.microsoft.com/office/drawing/2014/main" id="{9077B057-2C05-41CF-9F38-B79D3E03F7DD}"/>
                </a:ext>
              </a:extLst>
            </p:cNvPr>
            <p:cNvGrpSpPr/>
            <p:nvPr/>
          </p:nvGrpSpPr>
          <p:grpSpPr>
            <a:xfrm rot="10800000">
              <a:off x="816657" y="415244"/>
              <a:ext cx="647700" cy="2689860"/>
              <a:chOff x="6144030" y="3897930"/>
              <a:chExt cx="647700" cy="2689860"/>
            </a:xfrm>
            <a:grpFill/>
          </p:grpSpPr>
          <p:sp>
            <p:nvSpPr>
              <p:cNvPr id="21" name="Freeform: Shape 20">
                <a:extLst>
                  <a:ext uri="{FF2B5EF4-FFF2-40B4-BE49-F238E27FC236}">
                    <a16:creationId xmlns:a16="http://schemas.microsoft.com/office/drawing/2014/main" id="{966B02FD-8FFC-4CFA-AE4A-30A0BDC78823}"/>
                  </a:ext>
                </a:extLst>
              </p:cNvPr>
              <p:cNvSpPr/>
              <p:nvPr/>
            </p:nvSpPr>
            <p:spPr>
              <a:xfrm>
                <a:off x="6144030" y="3897930"/>
                <a:ext cx="9525" cy="9525"/>
              </a:xfrm>
              <a:custGeom>
                <a:avLst/>
                <a:gdLst/>
                <a:ahLst/>
                <a:cxnLst/>
                <a:rect l="l" t="t" r="r" b="b"/>
                <a:pathLst>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419CC5F8-5AA0-41C7-A2B7-B97D457337E3}"/>
                  </a:ext>
                </a:extLst>
              </p:cNvPr>
              <p:cNvSpPr/>
              <p:nvPr/>
            </p:nvSpPr>
            <p:spPr>
              <a:xfrm>
                <a:off x="6380250" y="5425740"/>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2870 w 180975"/>
                  <a:gd name="connsiteY7" fmla="*/ 1087755 h 1162050"/>
                  <a:gd name="connsiteX8" fmla="*/ 54293 w 180975"/>
                  <a:gd name="connsiteY8" fmla="*/ 1064895 h 1162050"/>
                  <a:gd name="connsiteX9" fmla="*/ 77153 w 180975"/>
                  <a:gd name="connsiteY9" fmla="*/ 1016318 h 1162050"/>
                  <a:gd name="connsiteX10" fmla="*/ 125730 w 180975"/>
                  <a:gd name="connsiteY10" fmla="*/ 1039178 h 1162050"/>
                  <a:gd name="connsiteX11" fmla="*/ 102870 w 180975"/>
                  <a:gd name="connsiteY11" fmla="*/ 1087755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8" y="0"/>
                      <a:pt x="0" y="40958"/>
                      <a:pt x="0" y="90488"/>
                    </a:cubicBezTo>
                    <a:lnTo>
                      <a:pt x="0" y="1071563"/>
                    </a:lnTo>
                    <a:cubicBezTo>
                      <a:pt x="0" y="1121093"/>
                      <a:pt x="40958" y="1162050"/>
                      <a:pt x="90488" y="1162050"/>
                    </a:cubicBezTo>
                    <a:cubicBezTo>
                      <a:pt x="140018" y="1162050"/>
                      <a:pt x="180975" y="1121093"/>
                      <a:pt x="180975" y="1071563"/>
                    </a:cubicBezTo>
                    <a:lnTo>
                      <a:pt x="180975" y="90488"/>
                    </a:lnTo>
                    <a:cubicBezTo>
                      <a:pt x="180975" y="40958"/>
                      <a:pt x="140018" y="0"/>
                      <a:pt x="90488" y="0"/>
                    </a:cubicBezTo>
                    <a:close/>
                    <a:moveTo>
                      <a:pt x="102870" y="1087755"/>
                    </a:moveTo>
                    <a:cubicBezTo>
                      <a:pt x="82868" y="1095375"/>
                      <a:pt x="60960" y="1084898"/>
                      <a:pt x="54293" y="1064895"/>
                    </a:cubicBezTo>
                    <a:cubicBezTo>
                      <a:pt x="46673" y="1044893"/>
                      <a:pt x="57150" y="1022985"/>
                      <a:pt x="77153" y="1016318"/>
                    </a:cubicBezTo>
                    <a:cubicBezTo>
                      <a:pt x="97155" y="1009650"/>
                      <a:pt x="119063" y="1019175"/>
                      <a:pt x="125730" y="1039178"/>
                    </a:cubicBezTo>
                    <a:cubicBezTo>
                      <a:pt x="133350" y="1058228"/>
                      <a:pt x="122873" y="1080135"/>
                      <a:pt x="102870" y="1087755"/>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893ACF4D-F98F-4827-ACDC-38BE0E410480}"/>
                  </a:ext>
                </a:extLst>
              </p:cNvPr>
              <p:cNvSpPr/>
              <p:nvPr/>
            </p:nvSpPr>
            <p:spPr>
              <a:xfrm>
                <a:off x="6425018" y="4879958"/>
                <a:ext cx="85725" cy="647700"/>
              </a:xfrm>
              <a:custGeom>
                <a:avLst/>
                <a:gdLst>
                  <a:gd name="connsiteX0" fmla="*/ 0 w 85725"/>
                  <a:gd name="connsiteY0" fmla="*/ 0 h 647700"/>
                  <a:gd name="connsiteX1" fmla="*/ 90488 w 85725"/>
                  <a:gd name="connsiteY1" fmla="*/ 0 h 647700"/>
                  <a:gd name="connsiteX2" fmla="*/ 90488 w 85725"/>
                  <a:gd name="connsiteY2" fmla="*/ 656273 h 647700"/>
                  <a:gd name="connsiteX3" fmla="*/ 0 w 85725"/>
                  <a:gd name="connsiteY3" fmla="*/ 656273 h 647700"/>
                </a:gdLst>
                <a:ahLst/>
                <a:cxnLst>
                  <a:cxn ang="0">
                    <a:pos x="connsiteX0" y="connsiteY0"/>
                  </a:cxn>
                  <a:cxn ang="0">
                    <a:pos x="connsiteX1" y="connsiteY1"/>
                  </a:cxn>
                  <a:cxn ang="0">
                    <a:pos x="connsiteX2" y="connsiteY2"/>
                  </a:cxn>
                  <a:cxn ang="0">
                    <a:pos x="connsiteX3" y="connsiteY3"/>
                  </a:cxn>
                </a:cxnLst>
                <a:rect l="l" t="t" r="r" b="b"/>
                <a:pathLst>
                  <a:path w="85725" h="647700">
                    <a:moveTo>
                      <a:pt x="0" y="0"/>
                    </a:moveTo>
                    <a:lnTo>
                      <a:pt x="90488" y="0"/>
                    </a:lnTo>
                    <a:lnTo>
                      <a:pt x="90488" y="656273"/>
                    </a:lnTo>
                    <a:lnTo>
                      <a:pt x="0" y="656273"/>
                    </a:ln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C3F4354B-C550-4789-B557-94685CDB0EA0}"/>
                  </a:ext>
                </a:extLst>
              </p:cNvPr>
              <p:cNvSpPr/>
              <p:nvPr/>
            </p:nvSpPr>
            <p:spPr>
              <a:xfrm>
                <a:off x="6144030" y="3967463"/>
                <a:ext cx="647700" cy="962025"/>
              </a:xfrm>
              <a:custGeom>
                <a:avLst/>
                <a:gdLst>
                  <a:gd name="connsiteX0" fmla="*/ 326708 w 647700"/>
                  <a:gd name="connsiteY0" fmla="*/ 0 h 962025"/>
                  <a:gd name="connsiteX1" fmla="*/ 0 w 647700"/>
                  <a:gd name="connsiteY1" fmla="*/ 484823 h 962025"/>
                  <a:gd name="connsiteX2" fmla="*/ 326708 w 647700"/>
                  <a:gd name="connsiteY2" fmla="*/ 970598 h 962025"/>
                  <a:gd name="connsiteX3" fmla="*/ 653415 w 647700"/>
                  <a:gd name="connsiteY3" fmla="*/ 484823 h 962025"/>
                  <a:gd name="connsiteX4" fmla="*/ 326708 w 647700"/>
                  <a:gd name="connsiteY4" fmla="*/ 0 h 962025"/>
                  <a:gd name="connsiteX5" fmla="*/ 172403 w 647700"/>
                  <a:gd name="connsiteY5" fmla="*/ 785813 h 962025"/>
                  <a:gd name="connsiteX6" fmla="*/ 150495 w 647700"/>
                  <a:gd name="connsiteY6" fmla="*/ 807720 h 962025"/>
                  <a:gd name="connsiteX7" fmla="*/ 128588 w 647700"/>
                  <a:gd name="connsiteY7" fmla="*/ 785813 h 962025"/>
                  <a:gd name="connsiteX8" fmla="*/ 128588 w 647700"/>
                  <a:gd name="connsiteY8" fmla="*/ 230505 h 962025"/>
                  <a:gd name="connsiteX9" fmla="*/ 150495 w 647700"/>
                  <a:gd name="connsiteY9" fmla="*/ 208598 h 962025"/>
                  <a:gd name="connsiteX10" fmla="*/ 172403 w 647700"/>
                  <a:gd name="connsiteY10" fmla="*/ 230505 h 962025"/>
                  <a:gd name="connsiteX11" fmla="*/ 172403 w 647700"/>
                  <a:gd name="connsiteY11" fmla="*/ 785813 h 962025"/>
                  <a:gd name="connsiteX12" fmla="*/ 255270 w 647700"/>
                  <a:gd name="connsiteY12" fmla="*/ 785813 h 962025"/>
                  <a:gd name="connsiteX13" fmla="*/ 233363 w 647700"/>
                  <a:gd name="connsiteY13" fmla="*/ 807720 h 962025"/>
                  <a:gd name="connsiteX14" fmla="*/ 211455 w 647700"/>
                  <a:gd name="connsiteY14" fmla="*/ 785813 h 962025"/>
                  <a:gd name="connsiteX15" fmla="*/ 211455 w 647700"/>
                  <a:gd name="connsiteY15" fmla="*/ 230505 h 962025"/>
                  <a:gd name="connsiteX16" fmla="*/ 233363 w 647700"/>
                  <a:gd name="connsiteY16" fmla="*/ 208598 h 962025"/>
                  <a:gd name="connsiteX17" fmla="*/ 255270 w 647700"/>
                  <a:gd name="connsiteY17" fmla="*/ 230505 h 962025"/>
                  <a:gd name="connsiteX18" fmla="*/ 255270 w 647700"/>
                  <a:gd name="connsiteY18" fmla="*/ 785813 h 962025"/>
                  <a:gd name="connsiteX19" fmla="*/ 338138 w 647700"/>
                  <a:gd name="connsiteY19" fmla="*/ 785813 h 962025"/>
                  <a:gd name="connsiteX20" fmla="*/ 316230 w 647700"/>
                  <a:gd name="connsiteY20" fmla="*/ 807720 h 962025"/>
                  <a:gd name="connsiteX21" fmla="*/ 295275 w 647700"/>
                  <a:gd name="connsiteY21" fmla="*/ 785813 h 962025"/>
                  <a:gd name="connsiteX22" fmla="*/ 295275 w 647700"/>
                  <a:gd name="connsiteY22" fmla="*/ 230505 h 962025"/>
                  <a:gd name="connsiteX23" fmla="*/ 317183 w 647700"/>
                  <a:gd name="connsiteY23" fmla="*/ 208598 h 962025"/>
                  <a:gd name="connsiteX24" fmla="*/ 339090 w 647700"/>
                  <a:gd name="connsiteY24" fmla="*/ 230505 h 962025"/>
                  <a:gd name="connsiteX25" fmla="*/ 339090 w 647700"/>
                  <a:gd name="connsiteY25" fmla="*/ 785813 h 962025"/>
                  <a:gd name="connsiteX26" fmla="*/ 421005 w 647700"/>
                  <a:gd name="connsiteY26" fmla="*/ 785813 h 962025"/>
                  <a:gd name="connsiteX27" fmla="*/ 400050 w 647700"/>
                  <a:gd name="connsiteY27" fmla="*/ 807720 h 962025"/>
                  <a:gd name="connsiteX28" fmla="*/ 400050 w 647700"/>
                  <a:gd name="connsiteY28" fmla="*/ 807720 h 962025"/>
                  <a:gd name="connsiteX29" fmla="*/ 378143 w 647700"/>
                  <a:gd name="connsiteY29" fmla="*/ 785813 h 962025"/>
                  <a:gd name="connsiteX30" fmla="*/ 378143 w 647700"/>
                  <a:gd name="connsiteY30" fmla="*/ 230505 h 962025"/>
                  <a:gd name="connsiteX31" fmla="*/ 400050 w 647700"/>
                  <a:gd name="connsiteY31" fmla="*/ 208598 h 962025"/>
                  <a:gd name="connsiteX32" fmla="*/ 400050 w 647700"/>
                  <a:gd name="connsiteY32" fmla="*/ 208598 h 962025"/>
                  <a:gd name="connsiteX33" fmla="*/ 421005 w 647700"/>
                  <a:gd name="connsiteY33" fmla="*/ 230505 h 962025"/>
                  <a:gd name="connsiteX34" fmla="*/ 421005 w 647700"/>
                  <a:gd name="connsiteY34" fmla="*/ 785813 h 962025"/>
                  <a:gd name="connsiteX35" fmla="*/ 503873 w 647700"/>
                  <a:gd name="connsiteY35" fmla="*/ 785813 h 962025"/>
                  <a:gd name="connsiteX36" fmla="*/ 481965 w 647700"/>
                  <a:gd name="connsiteY36" fmla="*/ 807720 h 962025"/>
                  <a:gd name="connsiteX37" fmla="*/ 460058 w 647700"/>
                  <a:gd name="connsiteY37" fmla="*/ 785813 h 962025"/>
                  <a:gd name="connsiteX38" fmla="*/ 460058 w 647700"/>
                  <a:gd name="connsiteY38" fmla="*/ 230505 h 962025"/>
                  <a:gd name="connsiteX39" fmla="*/ 481965 w 647700"/>
                  <a:gd name="connsiteY39" fmla="*/ 208598 h 962025"/>
                  <a:gd name="connsiteX40" fmla="*/ 503873 w 647700"/>
                  <a:gd name="connsiteY40" fmla="*/ 230505 h 962025"/>
                  <a:gd name="connsiteX41" fmla="*/ 503873 w 647700"/>
                  <a:gd name="connsiteY41" fmla="*/ 78581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47700" h="962025">
                    <a:moveTo>
                      <a:pt x="326708" y="0"/>
                    </a:moveTo>
                    <a:cubicBezTo>
                      <a:pt x="145733" y="0"/>
                      <a:pt x="0" y="217170"/>
                      <a:pt x="0" y="484823"/>
                    </a:cubicBezTo>
                    <a:cubicBezTo>
                      <a:pt x="0" y="752475"/>
                      <a:pt x="145733" y="970598"/>
                      <a:pt x="326708" y="970598"/>
                    </a:cubicBezTo>
                    <a:cubicBezTo>
                      <a:pt x="507683" y="970598"/>
                      <a:pt x="653415" y="753428"/>
                      <a:pt x="653415" y="484823"/>
                    </a:cubicBezTo>
                    <a:cubicBezTo>
                      <a:pt x="652463" y="217170"/>
                      <a:pt x="506730" y="0"/>
                      <a:pt x="326708" y="0"/>
                    </a:cubicBezTo>
                    <a:close/>
                    <a:moveTo>
                      <a:pt x="172403" y="785813"/>
                    </a:moveTo>
                    <a:cubicBezTo>
                      <a:pt x="172403" y="797243"/>
                      <a:pt x="162878" y="807720"/>
                      <a:pt x="150495" y="807720"/>
                    </a:cubicBezTo>
                    <a:cubicBezTo>
                      <a:pt x="138113" y="807720"/>
                      <a:pt x="128588" y="798195"/>
                      <a:pt x="128588" y="785813"/>
                    </a:cubicBezTo>
                    <a:lnTo>
                      <a:pt x="128588" y="230505"/>
                    </a:lnTo>
                    <a:cubicBezTo>
                      <a:pt x="128588" y="219075"/>
                      <a:pt x="138113" y="208598"/>
                      <a:pt x="150495" y="208598"/>
                    </a:cubicBezTo>
                    <a:cubicBezTo>
                      <a:pt x="162878" y="208598"/>
                      <a:pt x="172403" y="218123"/>
                      <a:pt x="172403" y="230505"/>
                    </a:cubicBezTo>
                    <a:lnTo>
                      <a:pt x="172403" y="785813"/>
                    </a:lnTo>
                    <a:close/>
                    <a:moveTo>
                      <a:pt x="255270" y="785813"/>
                    </a:moveTo>
                    <a:cubicBezTo>
                      <a:pt x="255270" y="797243"/>
                      <a:pt x="245745" y="807720"/>
                      <a:pt x="233363" y="807720"/>
                    </a:cubicBezTo>
                    <a:cubicBezTo>
                      <a:pt x="221933" y="807720"/>
                      <a:pt x="211455" y="798195"/>
                      <a:pt x="211455" y="785813"/>
                    </a:cubicBezTo>
                    <a:lnTo>
                      <a:pt x="211455" y="230505"/>
                    </a:lnTo>
                    <a:cubicBezTo>
                      <a:pt x="211455" y="219075"/>
                      <a:pt x="220980" y="208598"/>
                      <a:pt x="233363" y="208598"/>
                    </a:cubicBezTo>
                    <a:cubicBezTo>
                      <a:pt x="244793" y="208598"/>
                      <a:pt x="255270" y="218123"/>
                      <a:pt x="255270" y="230505"/>
                    </a:cubicBezTo>
                    <a:lnTo>
                      <a:pt x="255270" y="785813"/>
                    </a:lnTo>
                    <a:close/>
                    <a:moveTo>
                      <a:pt x="338138" y="785813"/>
                    </a:moveTo>
                    <a:cubicBezTo>
                      <a:pt x="338138" y="797243"/>
                      <a:pt x="328613" y="807720"/>
                      <a:pt x="316230" y="807720"/>
                    </a:cubicBezTo>
                    <a:cubicBezTo>
                      <a:pt x="304800" y="806768"/>
                      <a:pt x="295275" y="797243"/>
                      <a:pt x="295275" y="785813"/>
                    </a:cubicBezTo>
                    <a:lnTo>
                      <a:pt x="295275" y="230505"/>
                    </a:lnTo>
                    <a:cubicBezTo>
                      <a:pt x="295275" y="219075"/>
                      <a:pt x="304800" y="208598"/>
                      <a:pt x="317183" y="208598"/>
                    </a:cubicBezTo>
                    <a:cubicBezTo>
                      <a:pt x="328613" y="208598"/>
                      <a:pt x="339090" y="218123"/>
                      <a:pt x="339090" y="230505"/>
                    </a:cubicBezTo>
                    <a:lnTo>
                      <a:pt x="339090" y="785813"/>
                    </a:lnTo>
                    <a:close/>
                    <a:moveTo>
                      <a:pt x="421005" y="785813"/>
                    </a:moveTo>
                    <a:cubicBezTo>
                      <a:pt x="421005" y="797243"/>
                      <a:pt x="411480" y="807720"/>
                      <a:pt x="400050" y="807720"/>
                    </a:cubicBezTo>
                    <a:lnTo>
                      <a:pt x="400050" y="807720"/>
                    </a:lnTo>
                    <a:cubicBezTo>
                      <a:pt x="388620" y="807720"/>
                      <a:pt x="378143" y="798195"/>
                      <a:pt x="378143" y="785813"/>
                    </a:cubicBezTo>
                    <a:lnTo>
                      <a:pt x="378143" y="230505"/>
                    </a:lnTo>
                    <a:cubicBezTo>
                      <a:pt x="378143" y="219075"/>
                      <a:pt x="387668" y="208598"/>
                      <a:pt x="400050" y="208598"/>
                    </a:cubicBezTo>
                    <a:lnTo>
                      <a:pt x="400050" y="208598"/>
                    </a:lnTo>
                    <a:cubicBezTo>
                      <a:pt x="411480" y="208598"/>
                      <a:pt x="421005" y="218123"/>
                      <a:pt x="421005" y="230505"/>
                    </a:cubicBezTo>
                    <a:lnTo>
                      <a:pt x="421005" y="785813"/>
                    </a:lnTo>
                    <a:close/>
                    <a:moveTo>
                      <a:pt x="503873" y="785813"/>
                    </a:moveTo>
                    <a:cubicBezTo>
                      <a:pt x="503873" y="797243"/>
                      <a:pt x="494348" y="807720"/>
                      <a:pt x="481965" y="807720"/>
                    </a:cubicBezTo>
                    <a:cubicBezTo>
                      <a:pt x="470535" y="807720"/>
                      <a:pt x="460058" y="798195"/>
                      <a:pt x="460058" y="785813"/>
                    </a:cubicBezTo>
                    <a:lnTo>
                      <a:pt x="460058" y="230505"/>
                    </a:lnTo>
                    <a:cubicBezTo>
                      <a:pt x="460058" y="219075"/>
                      <a:pt x="469583" y="208598"/>
                      <a:pt x="481965" y="208598"/>
                    </a:cubicBezTo>
                    <a:cubicBezTo>
                      <a:pt x="493395" y="208598"/>
                      <a:pt x="503873" y="218123"/>
                      <a:pt x="503873" y="230505"/>
                    </a:cubicBezTo>
                    <a:lnTo>
                      <a:pt x="503873" y="785813"/>
                    </a:lnTo>
                    <a:close/>
                  </a:path>
                </a:pathLst>
              </a:custGeom>
              <a:grpFill/>
              <a:ln w="9525" cap="flat">
                <a:noFill/>
                <a:prstDash val="solid"/>
                <a:miter/>
              </a:ln>
            </p:spPr>
            <p:txBody>
              <a:bodyPr rtlCol="0" anchor="ctr"/>
              <a:lstStyle/>
              <a:p>
                <a:endParaRPr lang="en-US" dirty="0"/>
              </a:p>
            </p:txBody>
          </p:sp>
        </p:grpSp>
        <p:grpSp>
          <p:nvGrpSpPr>
            <p:cNvPr id="12" name="Group 11">
              <a:extLst>
                <a:ext uri="{FF2B5EF4-FFF2-40B4-BE49-F238E27FC236}">
                  <a16:creationId xmlns:a16="http://schemas.microsoft.com/office/drawing/2014/main" id="{749E54BD-5EA8-4ECB-8A56-551F12BE1BFA}"/>
                </a:ext>
              </a:extLst>
            </p:cNvPr>
            <p:cNvGrpSpPr/>
            <p:nvPr/>
          </p:nvGrpSpPr>
          <p:grpSpPr>
            <a:xfrm rot="10800000">
              <a:off x="2407238" y="415244"/>
              <a:ext cx="723900" cy="2683192"/>
              <a:chOff x="7734611" y="3897930"/>
              <a:chExt cx="723900" cy="2683192"/>
            </a:xfrm>
            <a:grpFill/>
          </p:grpSpPr>
          <p:sp>
            <p:nvSpPr>
              <p:cNvPr id="18" name="Freeform: Shape 17">
                <a:extLst>
                  <a:ext uri="{FF2B5EF4-FFF2-40B4-BE49-F238E27FC236}">
                    <a16:creationId xmlns:a16="http://schemas.microsoft.com/office/drawing/2014/main" id="{6F169C83-E1FF-486F-9F11-7B80E6F2B230}"/>
                  </a:ext>
                </a:extLst>
              </p:cNvPr>
              <p:cNvSpPr/>
              <p:nvPr/>
            </p:nvSpPr>
            <p:spPr>
              <a:xfrm>
                <a:off x="8010930" y="5419072"/>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3822 w 180975"/>
                  <a:gd name="connsiteY7" fmla="*/ 1086802 h 1162050"/>
                  <a:gd name="connsiteX8" fmla="*/ 55245 w 180975"/>
                  <a:gd name="connsiteY8" fmla="*/ 1063943 h 1162050"/>
                  <a:gd name="connsiteX9" fmla="*/ 78105 w 180975"/>
                  <a:gd name="connsiteY9" fmla="*/ 1015365 h 1162050"/>
                  <a:gd name="connsiteX10" fmla="*/ 126683 w 180975"/>
                  <a:gd name="connsiteY10" fmla="*/ 1038225 h 1162050"/>
                  <a:gd name="connsiteX11" fmla="*/ 103822 w 180975"/>
                  <a:gd name="connsiteY11" fmla="*/ 1086802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8" y="0"/>
                      <a:pt x="0" y="40958"/>
                      <a:pt x="0" y="90488"/>
                    </a:cubicBezTo>
                    <a:lnTo>
                      <a:pt x="0" y="1071563"/>
                    </a:lnTo>
                    <a:cubicBezTo>
                      <a:pt x="0" y="1121093"/>
                      <a:pt x="40958" y="1162050"/>
                      <a:pt x="90488" y="1162050"/>
                    </a:cubicBezTo>
                    <a:cubicBezTo>
                      <a:pt x="140017" y="1162050"/>
                      <a:pt x="180975" y="1121093"/>
                      <a:pt x="180975" y="1071563"/>
                    </a:cubicBezTo>
                    <a:lnTo>
                      <a:pt x="180975" y="90488"/>
                    </a:lnTo>
                    <a:cubicBezTo>
                      <a:pt x="180975" y="40005"/>
                      <a:pt x="140970" y="0"/>
                      <a:pt x="90488" y="0"/>
                    </a:cubicBezTo>
                    <a:close/>
                    <a:moveTo>
                      <a:pt x="103822" y="1086802"/>
                    </a:moveTo>
                    <a:cubicBezTo>
                      <a:pt x="83820" y="1094423"/>
                      <a:pt x="61913" y="1083945"/>
                      <a:pt x="55245" y="1063943"/>
                    </a:cubicBezTo>
                    <a:cubicBezTo>
                      <a:pt x="47625" y="1043940"/>
                      <a:pt x="58103" y="1022033"/>
                      <a:pt x="78105" y="1015365"/>
                    </a:cubicBezTo>
                    <a:cubicBezTo>
                      <a:pt x="98108" y="1008698"/>
                      <a:pt x="120015" y="1018223"/>
                      <a:pt x="126683" y="1038225"/>
                    </a:cubicBezTo>
                    <a:cubicBezTo>
                      <a:pt x="134303" y="1058227"/>
                      <a:pt x="123825" y="1080135"/>
                      <a:pt x="103822" y="1086802"/>
                    </a:cubicBez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87555D03-7D6C-46DC-8565-4885822011D2}"/>
                  </a:ext>
                </a:extLst>
              </p:cNvPr>
              <p:cNvSpPr/>
              <p:nvPr/>
            </p:nvSpPr>
            <p:spPr>
              <a:xfrm>
                <a:off x="8056650" y="4774230"/>
                <a:ext cx="85725" cy="752475"/>
              </a:xfrm>
              <a:custGeom>
                <a:avLst/>
                <a:gdLst>
                  <a:gd name="connsiteX0" fmla="*/ 0 w 85725"/>
                  <a:gd name="connsiteY0" fmla="*/ 0 h 752475"/>
                  <a:gd name="connsiteX1" fmla="*/ 90488 w 85725"/>
                  <a:gd name="connsiteY1" fmla="*/ 0 h 752475"/>
                  <a:gd name="connsiteX2" fmla="*/ 90488 w 85725"/>
                  <a:gd name="connsiteY2" fmla="*/ 755333 h 752475"/>
                  <a:gd name="connsiteX3" fmla="*/ 0 w 85725"/>
                  <a:gd name="connsiteY3" fmla="*/ 755333 h 752475"/>
                </a:gdLst>
                <a:ahLst/>
                <a:cxnLst>
                  <a:cxn ang="0">
                    <a:pos x="connsiteX0" y="connsiteY0"/>
                  </a:cxn>
                  <a:cxn ang="0">
                    <a:pos x="connsiteX1" y="connsiteY1"/>
                  </a:cxn>
                  <a:cxn ang="0">
                    <a:pos x="connsiteX2" y="connsiteY2"/>
                  </a:cxn>
                  <a:cxn ang="0">
                    <a:pos x="connsiteX3" y="connsiteY3"/>
                  </a:cxn>
                </a:cxnLst>
                <a:rect l="l" t="t" r="r" b="b"/>
                <a:pathLst>
                  <a:path w="85725" h="752475">
                    <a:moveTo>
                      <a:pt x="0" y="0"/>
                    </a:moveTo>
                    <a:lnTo>
                      <a:pt x="90488" y="0"/>
                    </a:lnTo>
                    <a:lnTo>
                      <a:pt x="90488" y="755333"/>
                    </a:lnTo>
                    <a:lnTo>
                      <a:pt x="0" y="755333"/>
                    </a:ln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8A746E9E-6FBA-478F-BE85-6BA0AFD7B31B}"/>
                  </a:ext>
                </a:extLst>
              </p:cNvPr>
              <p:cNvSpPr/>
              <p:nvPr/>
            </p:nvSpPr>
            <p:spPr>
              <a:xfrm>
                <a:off x="7734611" y="3897930"/>
                <a:ext cx="723900" cy="885825"/>
              </a:xfrm>
              <a:custGeom>
                <a:avLst/>
                <a:gdLst>
                  <a:gd name="connsiteX0" fmla="*/ 499204 w 723900"/>
                  <a:gd name="connsiteY0" fmla="*/ 0 h 885825"/>
                  <a:gd name="connsiteX1" fmla="*/ 229647 w 723900"/>
                  <a:gd name="connsiteY1" fmla="*/ 0 h 885825"/>
                  <a:gd name="connsiteX2" fmla="*/ 1047 w 723900"/>
                  <a:gd name="connsiteY2" fmla="*/ 228600 h 885825"/>
                  <a:gd name="connsiteX3" fmla="*/ 39147 w 723900"/>
                  <a:gd name="connsiteY3" fmla="*/ 783908 h 885825"/>
                  <a:gd name="connsiteX4" fmla="*/ 143922 w 723900"/>
                  <a:gd name="connsiteY4" fmla="*/ 888683 h 885825"/>
                  <a:gd name="connsiteX5" fmla="*/ 583977 w 723900"/>
                  <a:gd name="connsiteY5" fmla="*/ 888683 h 885825"/>
                  <a:gd name="connsiteX6" fmla="*/ 688752 w 723900"/>
                  <a:gd name="connsiteY6" fmla="*/ 783908 h 885825"/>
                  <a:gd name="connsiteX7" fmla="*/ 726852 w 723900"/>
                  <a:gd name="connsiteY7" fmla="*/ 228600 h 885825"/>
                  <a:gd name="connsiteX8" fmla="*/ 499204 w 723900"/>
                  <a:gd name="connsiteY8" fmla="*/ 0 h 885825"/>
                  <a:gd name="connsiteX9" fmla="*/ 173449 w 723900"/>
                  <a:gd name="connsiteY9" fmla="*/ 782955 h 885825"/>
                  <a:gd name="connsiteX10" fmla="*/ 144874 w 723900"/>
                  <a:gd name="connsiteY10" fmla="*/ 806768 h 885825"/>
                  <a:gd name="connsiteX11" fmla="*/ 116299 w 723900"/>
                  <a:gd name="connsiteY11" fmla="*/ 782955 h 885825"/>
                  <a:gd name="connsiteX12" fmla="*/ 116299 w 723900"/>
                  <a:gd name="connsiteY12" fmla="*/ 165735 h 885825"/>
                  <a:gd name="connsiteX13" fmla="*/ 144874 w 723900"/>
                  <a:gd name="connsiteY13" fmla="*/ 141923 h 885825"/>
                  <a:gd name="connsiteX14" fmla="*/ 173449 w 723900"/>
                  <a:gd name="connsiteY14" fmla="*/ 165735 h 885825"/>
                  <a:gd name="connsiteX15" fmla="*/ 173449 w 723900"/>
                  <a:gd name="connsiteY15" fmla="*/ 782955 h 885825"/>
                  <a:gd name="connsiteX16" fmla="*/ 284891 w 723900"/>
                  <a:gd name="connsiteY16" fmla="*/ 782955 h 885825"/>
                  <a:gd name="connsiteX17" fmla="*/ 256316 w 723900"/>
                  <a:gd name="connsiteY17" fmla="*/ 806768 h 885825"/>
                  <a:gd name="connsiteX18" fmla="*/ 227741 w 723900"/>
                  <a:gd name="connsiteY18" fmla="*/ 782955 h 885825"/>
                  <a:gd name="connsiteX19" fmla="*/ 227741 w 723900"/>
                  <a:gd name="connsiteY19" fmla="*/ 165735 h 885825"/>
                  <a:gd name="connsiteX20" fmla="*/ 256316 w 723900"/>
                  <a:gd name="connsiteY20" fmla="*/ 141923 h 885825"/>
                  <a:gd name="connsiteX21" fmla="*/ 284891 w 723900"/>
                  <a:gd name="connsiteY21" fmla="*/ 165735 h 885825"/>
                  <a:gd name="connsiteX22" fmla="*/ 284891 w 723900"/>
                  <a:gd name="connsiteY22" fmla="*/ 782955 h 885825"/>
                  <a:gd name="connsiteX23" fmla="*/ 396334 w 723900"/>
                  <a:gd name="connsiteY23" fmla="*/ 782955 h 885825"/>
                  <a:gd name="connsiteX24" fmla="*/ 367759 w 723900"/>
                  <a:gd name="connsiteY24" fmla="*/ 806768 h 885825"/>
                  <a:gd name="connsiteX25" fmla="*/ 339184 w 723900"/>
                  <a:gd name="connsiteY25" fmla="*/ 782955 h 885825"/>
                  <a:gd name="connsiteX26" fmla="*/ 339184 w 723900"/>
                  <a:gd name="connsiteY26" fmla="*/ 165735 h 885825"/>
                  <a:gd name="connsiteX27" fmla="*/ 367759 w 723900"/>
                  <a:gd name="connsiteY27" fmla="*/ 141923 h 885825"/>
                  <a:gd name="connsiteX28" fmla="*/ 396334 w 723900"/>
                  <a:gd name="connsiteY28" fmla="*/ 165735 h 885825"/>
                  <a:gd name="connsiteX29" fmla="*/ 396334 w 723900"/>
                  <a:gd name="connsiteY29" fmla="*/ 782955 h 885825"/>
                  <a:gd name="connsiteX30" fmla="*/ 507777 w 723900"/>
                  <a:gd name="connsiteY30" fmla="*/ 782955 h 885825"/>
                  <a:gd name="connsiteX31" fmla="*/ 479202 w 723900"/>
                  <a:gd name="connsiteY31" fmla="*/ 806768 h 885825"/>
                  <a:gd name="connsiteX32" fmla="*/ 479202 w 723900"/>
                  <a:gd name="connsiteY32" fmla="*/ 806768 h 885825"/>
                  <a:gd name="connsiteX33" fmla="*/ 450627 w 723900"/>
                  <a:gd name="connsiteY33" fmla="*/ 782955 h 885825"/>
                  <a:gd name="connsiteX34" fmla="*/ 450627 w 723900"/>
                  <a:gd name="connsiteY34" fmla="*/ 165735 h 885825"/>
                  <a:gd name="connsiteX35" fmla="*/ 479202 w 723900"/>
                  <a:gd name="connsiteY35" fmla="*/ 141923 h 885825"/>
                  <a:gd name="connsiteX36" fmla="*/ 479202 w 723900"/>
                  <a:gd name="connsiteY36" fmla="*/ 141923 h 885825"/>
                  <a:gd name="connsiteX37" fmla="*/ 507777 w 723900"/>
                  <a:gd name="connsiteY37" fmla="*/ 165735 h 885825"/>
                  <a:gd name="connsiteX38" fmla="*/ 507777 w 723900"/>
                  <a:gd name="connsiteY38" fmla="*/ 782955 h 885825"/>
                  <a:gd name="connsiteX39" fmla="*/ 619219 w 723900"/>
                  <a:gd name="connsiteY39" fmla="*/ 782955 h 885825"/>
                  <a:gd name="connsiteX40" fmla="*/ 590644 w 723900"/>
                  <a:gd name="connsiteY40" fmla="*/ 806768 h 885825"/>
                  <a:gd name="connsiteX41" fmla="*/ 562069 w 723900"/>
                  <a:gd name="connsiteY41" fmla="*/ 782955 h 885825"/>
                  <a:gd name="connsiteX42" fmla="*/ 562069 w 723900"/>
                  <a:gd name="connsiteY42" fmla="*/ 165735 h 885825"/>
                  <a:gd name="connsiteX43" fmla="*/ 590644 w 723900"/>
                  <a:gd name="connsiteY43" fmla="*/ 141923 h 885825"/>
                  <a:gd name="connsiteX44" fmla="*/ 619219 w 723900"/>
                  <a:gd name="connsiteY44" fmla="*/ 165735 h 885825"/>
                  <a:gd name="connsiteX45" fmla="*/ 619219 w 723900"/>
                  <a:gd name="connsiteY45" fmla="*/ 782955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23900" h="885825">
                    <a:moveTo>
                      <a:pt x="499204" y="0"/>
                    </a:moveTo>
                    <a:lnTo>
                      <a:pt x="229647" y="0"/>
                    </a:lnTo>
                    <a:cubicBezTo>
                      <a:pt x="103916" y="0"/>
                      <a:pt x="-12289" y="34290"/>
                      <a:pt x="1047" y="228600"/>
                    </a:cubicBezTo>
                    <a:lnTo>
                      <a:pt x="39147" y="783908"/>
                    </a:lnTo>
                    <a:cubicBezTo>
                      <a:pt x="39147" y="842010"/>
                      <a:pt x="86772" y="888683"/>
                      <a:pt x="143922" y="888683"/>
                    </a:cubicBezTo>
                    <a:lnTo>
                      <a:pt x="583977" y="888683"/>
                    </a:lnTo>
                    <a:cubicBezTo>
                      <a:pt x="642079" y="888683"/>
                      <a:pt x="688752" y="841058"/>
                      <a:pt x="688752" y="783908"/>
                    </a:cubicBezTo>
                    <a:lnTo>
                      <a:pt x="726852" y="228600"/>
                    </a:lnTo>
                    <a:cubicBezTo>
                      <a:pt x="743044" y="36195"/>
                      <a:pt x="624934" y="0"/>
                      <a:pt x="499204" y="0"/>
                    </a:cubicBezTo>
                    <a:close/>
                    <a:moveTo>
                      <a:pt x="173449" y="782955"/>
                    </a:moveTo>
                    <a:cubicBezTo>
                      <a:pt x="173449" y="796290"/>
                      <a:pt x="160114" y="806768"/>
                      <a:pt x="144874" y="806768"/>
                    </a:cubicBezTo>
                    <a:cubicBezTo>
                      <a:pt x="128681" y="806768"/>
                      <a:pt x="116299" y="796290"/>
                      <a:pt x="116299" y="782955"/>
                    </a:cubicBezTo>
                    <a:lnTo>
                      <a:pt x="116299" y="165735"/>
                    </a:lnTo>
                    <a:cubicBezTo>
                      <a:pt x="116299" y="152400"/>
                      <a:pt x="129634" y="141923"/>
                      <a:pt x="144874" y="141923"/>
                    </a:cubicBezTo>
                    <a:cubicBezTo>
                      <a:pt x="161066" y="141923"/>
                      <a:pt x="173449" y="152400"/>
                      <a:pt x="173449" y="165735"/>
                    </a:cubicBezTo>
                    <a:lnTo>
                      <a:pt x="173449" y="782955"/>
                    </a:lnTo>
                    <a:close/>
                    <a:moveTo>
                      <a:pt x="284891" y="782955"/>
                    </a:moveTo>
                    <a:cubicBezTo>
                      <a:pt x="284891" y="796290"/>
                      <a:pt x="271556" y="806768"/>
                      <a:pt x="256316" y="806768"/>
                    </a:cubicBezTo>
                    <a:cubicBezTo>
                      <a:pt x="240124" y="806768"/>
                      <a:pt x="227741" y="796290"/>
                      <a:pt x="227741" y="782955"/>
                    </a:cubicBezTo>
                    <a:lnTo>
                      <a:pt x="227741" y="165735"/>
                    </a:lnTo>
                    <a:cubicBezTo>
                      <a:pt x="227741" y="152400"/>
                      <a:pt x="241077" y="141923"/>
                      <a:pt x="256316" y="141923"/>
                    </a:cubicBezTo>
                    <a:cubicBezTo>
                      <a:pt x="272509" y="141923"/>
                      <a:pt x="284891" y="152400"/>
                      <a:pt x="284891" y="165735"/>
                    </a:cubicBezTo>
                    <a:lnTo>
                      <a:pt x="284891" y="782955"/>
                    </a:lnTo>
                    <a:close/>
                    <a:moveTo>
                      <a:pt x="396334" y="782955"/>
                    </a:moveTo>
                    <a:cubicBezTo>
                      <a:pt x="396334" y="796290"/>
                      <a:pt x="382999" y="806768"/>
                      <a:pt x="367759" y="806768"/>
                    </a:cubicBezTo>
                    <a:cubicBezTo>
                      <a:pt x="351566" y="806768"/>
                      <a:pt x="339184" y="796290"/>
                      <a:pt x="339184" y="782955"/>
                    </a:cubicBezTo>
                    <a:lnTo>
                      <a:pt x="339184" y="165735"/>
                    </a:lnTo>
                    <a:cubicBezTo>
                      <a:pt x="339184" y="152400"/>
                      <a:pt x="352519" y="141923"/>
                      <a:pt x="367759" y="141923"/>
                    </a:cubicBezTo>
                    <a:cubicBezTo>
                      <a:pt x="383952" y="141923"/>
                      <a:pt x="396334" y="152400"/>
                      <a:pt x="396334" y="165735"/>
                    </a:cubicBezTo>
                    <a:lnTo>
                      <a:pt x="396334" y="782955"/>
                    </a:lnTo>
                    <a:close/>
                    <a:moveTo>
                      <a:pt x="507777" y="782955"/>
                    </a:moveTo>
                    <a:cubicBezTo>
                      <a:pt x="507777" y="796290"/>
                      <a:pt x="494441" y="806768"/>
                      <a:pt x="479202" y="806768"/>
                    </a:cubicBezTo>
                    <a:lnTo>
                      <a:pt x="479202" y="806768"/>
                    </a:lnTo>
                    <a:cubicBezTo>
                      <a:pt x="463009" y="806768"/>
                      <a:pt x="450627" y="796290"/>
                      <a:pt x="450627" y="782955"/>
                    </a:cubicBezTo>
                    <a:lnTo>
                      <a:pt x="450627" y="165735"/>
                    </a:lnTo>
                    <a:cubicBezTo>
                      <a:pt x="450627" y="152400"/>
                      <a:pt x="463961" y="141923"/>
                      <a:pt x="479202" y="141923"/>
                    </a:cubicBezTo>
                    <a:lnTo>
                      <a:pt x="479202" y="141923"/>
                    </a:lnTo>
                    <a:cubicBezTo>
                      <a:pt x="495394" y="141923"/>
                      <a:pt x="507777" y="152400"/>
                      <a:pt x="507777" y="165735"/>
                    </a:cubicBezTo>
                    <a:lnTo>
                      <a:pt x="507777" y="782955"/>
                    </a:lnTo>
                    <a:close/>
                    <a:moveTo>
                      <a:pt x="619219" y="782955"/>
                    </a:moveTo>
                    <a:cubicBezTo>
                      <a:pt x="619219" y="796290"/>
                      <a:pt x="605884" y="806768"/>
                      <a:pt x="590644" y="806768"/>
                    </a:cubicBezTo>
                    <a:cubicBezTo>
                      <a:pt x="574452" y="806768"/>
                      <a:pt x="562069" y="796290"/>
                      <a:pt x="562069" y="782955"/>
                    </a:cubicBezTo>
                    <a:lnTo>
                      <a:pt x="562069" y="165735"/>
                    </a:lnTo>
                    <a:cubicBezTo>
                      <a:pt x="562069" y="152400"/>
                      <a:pt x="575404" y="141923"/>
                      <a:pt x="590644" y="141923"/>
                    </a:cubicBezTo>
                    <a:cubicBezTo>
                      <a:pt x="606836" y="141923"/>
                      <a:pt x="619219" y="152400"/>
                      <a:pt x="619219" y="165735"/>
                    </a:cubicBezTo>
                    <a:lnTo>
                      <a:pt x="619219" y="782955"/>
                    </a:lnTo>
                    <a:close/>
                  </a:path>
                </a:pathLst>
              </a:custGeom>
              <a:grpFill/>
              <a:ln w="9525" cap="flat">
                <a:noFill/>
                <a:prstDash val="solid"/>
                <a:miter/>
              </a:ln>
            </p:spPr>
            <p:txBody>
              <a:bodyPr rtlCol="0" anchor="ctr"/>
              <a:lstStyle/>
              <a:p>
                <a:endParaRPr lang="en-US" dirty="0"/>
              </a:p>
            </p:txBody>
          </p:sp>
        </p:grpSp>
        <p:grpSp>
          <p:nvGrpSpPr>
            <p:cNvPr id="13" name="Group 12">
              <a:extLst>
                <a:ext uri="{FF2B5EF4-FFF2-40B4-BE49-F238E27FC236}">
                  <a16:creationId xmlns:a16="http://schemas.microsoft.com/office/drawing/2014/main" id="{D7CD0883-DCCE-4649-A99C-02A0B0A318C4}"/>
                </a:ext>
              </a:extLst>
            </p:cNvPr>
            <p:cNvGrpSpPr/>
            <p:nvPr/>
          </p:nvGrpSpPr>
          <p:grpSpPr>
            <a:xfrm rot="10800000">
              <a:off x="1655809" y="415244"/>
              <a:ext cx="533400" cy="2638425"/>
              <a:chOff x="6983182" y="3979845"/>
              <a:chExt cx="533400" cy="2638425"/>
            </a:xfrm>
            <a:grpFill/>
          </p:grpSpPr>
          <p:sp>
            <p:nvSpPr>
              <p:cNvPr id="15" name="Freeform: Shape 14">
                <a:extLst>
                  <a:ext uri="{FF2B5EF4-FFF2-40B4-BE49-F238E27FC236}">
                    <a16:creationId xmlns:a16="http://schemas.microsoft.com/office/drawing/2014/main" id="{A8034E3B-FD29-438A-A262-9914F9E755FE}"/>
                  </a:ext>
                </a:extLst>
              </p:cNvPr>
              <p:cNvSpPr/>
              <p:nvPr/>
            </p:nvSpPr>
            <p:spPr>
              <a:xfrm>
                <a:off x="7151775" y="5456220"/>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3822 w 180975"/>
                  <a:gd name="connsiteY7" fmla="*/ 1087755 h 1162050"/>
                  <a:gd name="connsiteX8" fmla="*/ 55245 w 180975"/>
                  <a:gd name="connsiteY8" fmla="*/ 1064895 h 1162050"/>
                  <a:gd name="connsiteX9" fmla="*/ 78105 w 180975"/>
                  <a:gd name="connsiteY9" fmla="*/ 1016317 h 1162050"/>
                  <a:gd name="connsiteX10" fmla="*/ 126682 w 180975"/>
                  <a:gd name="connsiteY10" fmla="*/ 1039178 h 1162050"/>
                  <a:gd name="connsiteX11" fmla="*/ 103822 w 180975"/>
                  <a:gd name="connsiteY11" fmla="*/ 1087755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7" y="0"/>
                      <a:pt x="0" y="40957"/>
                      <a:pt x="0" y="90488"/>
                    </a:cubicBezTo>
                    <a:lnTo>
                      <a:pt x="0" y="1071563"/>
                    </a:lnTo>
                    <a:cubicBezTo>
                      <a:pt x="0" y="1121092"/>
                      <a:pt x="40957" y="1162050"/>
                      <a:pt x="90488" y="1162050"/>
                    </a:cubicBezTo>
                    <a:cubicBezTo>
                      <a:pt x="140017" y="1162050"/>
                      <a:pt x="180975" y="1121092"/>
                      <a:pt x="180975" y="1071563"/>
                    </a:cubicBezTo>
                    <a:lnTo>
                      <a:pt x="180975" y="90488"/>
                    </a:lnTo>
                    <a:cubicBezTo>
                      <a:pt x="180975" y="40957"/>
                      <a:pt x="140970" y="0"/>
                      <a:pt x="90488" y="0"/>
                    </a:cubicBezTo>
                    <a:close/>
                    <a:moveTo>
                      <a:pt x="103822" y="1087755"/>
                    </a:moveTo>
                    <a:cubicBezTo>
                      <a:pt x="83820" y="1095375"/>
                      <a:pt x="61913" y="1084898"/>
                      <a:pt x="55245" y="1064895"/>
                    </a:cubicBezTo>
                    <a:cubicBezTo>
                      <a:pt x="47625" y="1044892"/>
                      <a:pt x="58102" y="1022985"/>
                      <a:pt x="78105" y="1016317"/>
                    </a:cubicBezTo>
                    <a:cubicBezTo>
                      <a:pt x="98107" y="1009650"/>
                      <a:pt x="120015" y="1019175"/>
                      <a:pt x="126682" y="1039178"/>
                    </a:cubicBezTo>
                    <a:cubicBezTo>
                      <a:pt x="134302" y="1058228"/>
                      <a:pt x="123825" y="1080135"/>
                      <a:pt x="103822" y="1087755"/>
                    </a:cubicBezTo>
                    <a:close/>
                  </a:path>
                </a:pathLst>
              </a:custGeom>
              <a:grp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1E142C0-AB95-4D74-9F8D-E7FFA715A3E8}"/>
                  </a:ext>
                </a:extLst>
              </p:cNvPr>
              <p:cNvSpPr/>
              <p:nvPr/>
            </p:nvSpPr>
            <p:spPr>
              <a:xfrm>
                <a:off x="7197495" y="4812330"/>
                <a:ext cx="85725" cy="752475"/>
              </a:xfrm>
              <a:custGeom>
                <a:avLst/>
                <a:gdLst>
                  <a:gd name="connsiteX0" fmla="*/ 0 w 85725"/>
                  <a:gd name="connsiteY0" fmla="*/ 0 h 752475"/>
                  <a:gd name="connsiteX1" fmla="*/ 90487 w 85725"/>
                  <a:gd name="connsiteY1" fmla="*/ 0 h 752475"/>
                  <a:gd name="connsiteX2" fmla="*/ 90487 w 85725"/>
                  <a:gd name="connsiteY2" fmla="*/ 755333 h 752475"/>
                  <a:gd name="connsiteX3" fmla="*/ 0 w 85725"/>
                  <a:gd name="connsiteY3" fmla="*/ 755333 h 752475"/>
                </a:gdLst>
                <a:ahLst/>
                <a:cxnLst>
                  <a:cxn ang="0">
                    <a:pos x="connsiteX0" y="connsiteY0"/>
                  </a:cxn>
                  <a:cxn ang="0">
                    <a:pos x="connsiteX1" y="connsiteY1"/>
                  </a:cxn>
                  <a:cxn ang="0">
                    <a:pos x="connsiteX2" y="connsiteY2"/>
                  </a:cxn>
                  <a:cxn ang="0">
                    <a:pos x="connsiteX3" y="connsiteY3"/>
                  </a:cxn>
                </a:cxnLst>
                <a:rect l="l" t="t" r="r" b="b"/>
                <a:pathLst>
                  <a:path w="85725" h="752475">
                    <a:moveTo>
                      <a:pt x="0" y="0"/>
                    </a:moveTo>
                    <a:lnTo>
                      <a:pt x="90487" y="0"/>
                    </a:lnTo>
                    <a:lnTo>
                      <a:pt x="90487" y="755333"/>
                    </a:lnTo>
                    <a:lnTo>
                      <a:pt x="0" y="755333"/>
                    </a:lnTo>
                    <a:close/>
                  </a:path>
                </a:pathLst>
              </a:custGeom>
              <a:grp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9A684E84-0829-43BF-8CA6-8ACEBC56CA07}"/>
                  </a:ext>
                </a:extLst>
              </p:cNvPr>
              <p:cNvSpPr/>
              <p:nvPr/>
            </p:nvSpPr>
            <p:spPr>
              <a:xfrm>
                <a:off x="6983182" y="3979845"/>
                <a:ext cx="533400" cy="847725"/>
              </a:xfrm>
              <a:custGeom>
                <a:avLst/>
                <a:gdLst>
                  <a:gd name="connsiteX0" fmla="*/ 452438 w 533400"/>
                  <a:gd name="connsiteY0" fmla="*/ 857250 h 847725"/>
                  <a:gd name="connsiteX1" fmla="*/ 81915 w 533400"/>
                  <a:gd name="connsiteY1" fmla="*/ 857250 h 847725"/>
                  <a:gd name="connsiteX2" fmla="*/ 0 w 533400"/>
                  <a:gd name="connsiteY2" fmla="*/ 775335 h 847725"/>
                  <a:gd name="connsiteX3" fmla="*/ 0 w 533400"/>
                  <a:gd name="connsiteY3" fmla="*/ 324803 h 847725"/>
                  <a:gd name="connsiteX4" fmla="*/ 324803 w 533400"/>
                  <a:gd name="connsiteY4" fmla="*/ 0 h 847725"/>
                  <a:gd name="connsiteX5" fmla="*/ 474345 w 533400"/>
                  <a:gd name="connsiteY5" fmla="*/ 0 h 847725"/>
                  <a:gd name="connsiteX6" fmla="*/ 533400 w 533400"/>
                  <a:gd name="connsiteY6" fmla="*/ 59055 h 847725"/>
                  <a:gd name="connsiteX7" fmla="*/ 533400 w 533400"/>
                  <a:gd name="connsiteY7" fmla="*/ 776288 h 847725"/>
                  <a:gd name="connsiteX8" fmla="*/ 452438 w 533400"/>
                  <a:gd name="connsiteY8" fmla="*/ 857250 h 84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400" h="847725">
                    <a:moveTo>
                      <a:pt x="452438" y="857250"/>
                    </a:moveTo>
                    <a:lnTo>
                      <a:pt x="81915" y="857250"/>
                    </a:lnTo>
                    <a:cubicBezTo>
                      <a:pt x="37148" y="857250"/>
                      <a:pt x="0" y="820102"/>
                      <a:pt x="0" y="775335"/>
                    </a:cubicBezTo>
                    <a:lnTo>
                      <a:pt x="0" y="324803"/>
                    </a:lnTo>
                    <a:cubicBezTo>
                      <a:pt x="0" y="146685"/>
                      <a:pt x="145733" y="0"/>
                      <a:pt x="324803" y="0"/>
                    </a:cubicBezTo>
                    <a:lnTo>
                      <a:pt x="474345" y="0"/>
                    </a:lnTo>
                    <a:cubicBezTo>
                      <a:pt x="506730" y="0"/>
                      <a:pt x="533400" y="26670"/>
                      <a:pt x="533400" y="59055"/>
                    </a:cubicBezTo>
                    <a:lnTo>
                      <a:pt x="533400" y="776288"/>
                    </a:lnTo>
                    <a:cubicBezTo>
                      <a:pt x="533400" y="821055"/>
                      <a:pt x="497205" y="857250"/>
                      <a:pt x="452438" y="857250"/>
                    </a:cubicBezTo>
                    <a:close/>
                  </a:path>
                </a:pathLst>
              </a:custGeom>
              <a:grpFill/>
              <a:ln w="9525" cap="flat">
                <a:noFill/>
                <a:prstDash val="solid"/>
                <a:miter/>
              </a:ln>
            </p:spPr>
            <p:txBody>
              <a:bodyPr rtlCol="0" anchor="ctr"/>
              <a:lstStyle/>
              <a:p>
                <a:endParaRPr lang="en-US" dirty="0"/>
              </a:p>
            </p:txBody>
          </p:sp>
        </p:grpSp>
        <p:sp>
          <p:nvSpPr>
            <p:cNvPr id="14" name="Freeform: Shape 13">
              <a:extLst>
                <a:ext uri="{FF2B5EF4-FFF2-40B4-BE49-F238E27FC236}">
                  <a16:creationId xmlns:a16="http://schemas.microsoft.com/office/drawing/2014/main" id="{FEA8D620-8F79-4792-A11F-E8FF3FEAA333}"/>
                </a:ext>
              </a:extLst>
            </p:cNvPr>
            <p:cNvSpPr/>
            <p:nvPr/>
          </p:nvSpPr>
          <p:spPr>
            <a:xfrm rot="10800000">
              <a:off x="3210622" y="415244"/>
              <a:ext cx="680408" cy="2666759"/>
            </a:xfrm>
            <a:custGeom>
              <a:avLst/>
              <a:gdLst>
                <a:gd name="connsiteX0" fmla="*/ 450200 w 590550"/>
                <a:gd name="connsiteY0" fmla="*/ 68609 h 2314575"/>
                <a:gd name="connsiteX1" fmla="*/ 291132 w 590550"/>
                <a:gd name="connsiteY1" fmla="*/ 29 h 2314575"/>
                <a:gd name="connsiteX2" fmla="*/ 291132 w 590550"/>
                <a:gd name="connsiteY2" fmla="*/ 29 h 2314575"/>
                <a:gd name="connsiteX3" fmla="*/ 291132 w 590550"/>
                <a:gd name="connsiteY3" fmla="*/ 29 h 2314575"/>
                <a:gd name="connsiteX4" fmla="*/ 291132 w 590550"/>
                <a:gd name="connsiteY4" fmla="*/ 29 h 2314575"/>
                <a:gd name="connsiteX5" fmla="*/ 291132 w 590550"/>
                <a:gd name="connsiteY5" fmla="*/ 29 h 2314575"/>
                <a:gd name="connsiteX6" fmla="*/ 286370 w 590550"/>
                <a:gd name="connsiteY6" fmla="*/ 29 h 2314575"/>
                <a:gd name="connsiteX7" fmla="*/ 130160 w 590550"/>
                <a:gd name="connsiteY7" fmla="*/ 78134 h 2314575"/>
                <a:gd name="connsiteX8" fmla="*/ 2525 w 590550"/>
                <a:gd name="connsiteY8" fmla="*/ 557241 h 2314575"/>
                <a:gd name="connsiteX9" fmla="*/ 147304 w 590550"/>
                <a:gd name="connsiteY9" fmla="*/ 1065876 h 2314575"/>
                <a:gd name="connsiteX10" fmla="*/ 140637 w 590550"/>
                <a:gd name="connsiteY10" fmla="*/ 1077306 h 2314575"/>
                <a:gd name="connsiteX11" fmla="*/ 140637 w 590550"/>
                <a:gd name="connsiteY11" fmla="*/ 1085879 h 2314575"/>
                <a:gd name="connsiteX12" fmla="*/ 153019 w 590550"/>
                <a:gd name="connsiteY12" fmla="*/ 1098261 h 2314575"/>
                <a:gd name="connsiteX13" fmla="*/ 158735 w 590550"/>
                <a:gd name="connsiteY13" fmla="*/ 1098261 h 2314575"/>
                <a:gd name="connsiteX14" fmla="*/ 257794 w 590550"/>
                <a:gd name="connsiteY14" fmla="*/ 1355436 h 2314575"/>
                <a:gd name="connsiteX15" fmla="*/ 190167 w 590550"/>
                <a:gd name="connsiteY15" fmla="*/ 1437351 h 2314575"/>
                <a:gd name="connsiteX16" fmla="*/ 209217 w 590550"/>
                <a:gd name="connsiteY16" fmla="*/ 2227926 h 2314575"/>
                <a:gd name="connsiteX17" fmla="*/ 299704 w 590550"/>
                <a:gd name="connsiteY17" fmla="*/ 2318414 h 2314575"/>
                <a:gd name="connsiteX18" fmla="*/ 390192 w 590550"/>
                <a:gd name="connsiteY18" fmla="*/ 2227926 h 2314575"/>
                <a:gd name="connsiteX19" fmla="*/ 409242 w 590550"/>
                <a:gd name="connsiteY19" fmla="*/ 1437351 h 2314575"/>
                <a:gd name="connsiteX20" fmla="*/ 343520 w 590550"/>
                <a:gd name="connsiteY20" fmla="*/ 1356389 h 2314575"/>
                <a:gd name="connsiteX21" fmla="*/ 437817 w 590550"/>
                <a:gd name="connsiteY21" fmla="*/ 1098261 h 2314575"/>
                <a:gd name="connsiteX22" fmla="*/ 447342 w 590550"/>
                <a:gd name="connsiteY22" fmla="*/ 1098261 h 2314575"/>
                <a:gd name="connsiteX23" fmla="*/ 459725 w 590550"/>
                <a:gd name="connsiteY23" fmla="*/ 1085879 h 2314575"/>
                <a:gd name="connsiteX24" fmla="*/ 459725 w 590550"/>
                <a:gd name="connsiteY24" fmla="*/ 1077306 h 2314575"/>
                <a:gd name="connsiteX25" fmla="*/ 449247 w 590550"/>
                <a:gd name="connsiteY25" fmla="*/ 1064924 h 2314575"/>
                <a:gd name="connsiteX26" fmla="*/ 592122 w 590550"/>
                <a:gd name="connsiteY26" fmla="*/ 521999 h 2314575"/>
                <a:gd name="connsiteX27" fmla="*/ 450200 w 590550"/>
                <a:gd name="connsiteY27" fmla="*/ 68609 h 2314575"/>
                <a:gd name="connsiteX28" fmla="*/ 284465 w 590550"/>
                <a:gd name="connsiteY28" fmla="*/ 1064924 h 2314575"/>
                <a:gd name="connsiteX29" fmla="*/ 233982 w 590550"/>
                <a:gd name="connsiteY29" fmla="*/ 491519 h 2314575"/>
                <a:gd name="connsiteX30" fmla="*/ 290179 w 590550"/>
                <a:gd name="connsiteY30" fmla="*/ 28604 h 2314575"/>
                <a:gd name="connsiteX31" fmla="*/ 290179 w 590550"/>
                <a:gd name="connsiteY31" fmla="*/ 28604 h 2314575"/>
                <a:gd name="connsiteX32" fmla="*/ 295895 w 590550"/>
                <a:gd name="connsiteY32" fmla="*/ 31461 h 2314575"/>
                <a:gd name="connsiteX33" fmla="*/ 355902 w 590550"/>
                <a:gd name="connsiteY33" fmla="*/ 490566 h 2314575"/>
                <a:gd name="connsiteX34" fmla="*/ 314945 w 590550"/>
                <a:gd name="connsiteY34" fmla="*/ 1063971 h 2314575"/>
                <a:gd name="connsiteX35" fmla="*/ 284465 w 590550"/>
                <a:gd name="connsiteY35" fmla="*/ 1063971 h 2314575"/>
                <a:gd name="connsiteX36" fmla="*/ 311135 w 590550"/>
                <a:gd name="connsiteY36" fmla="*/ 1099214 h 2314575"/>
                <a:gd name="connsiteX37" fmla="*/ 300657 w 590550"/>
                <a:gd name="connsiteY37" fmla="*/ 1220181 h 2314575"/>
                <a:gd name="connsiteX38" fmla="*/ 288275 w 590550"/>
                <a:gd name="connsiteY38" fmla="*/ 1099214 h 2314575"/>
                <a:gd name="connsiteX39" fmla="*/ 311135 w 590550"/>
                <a:gd name="connsiteY39" fmla="*/ 1099214 h 2314575"/>
                <a:gd name="connsiteX40" fmla="*/ 243507 w 590550"/>
                <a:gd name="connsiteY40" fmla="*/ 56226 h 2314575"/>
                <a:gd name="connsiteX41" fmla="*/ 205407 w 590550"/>
                <a:gd name="connsiteY41" fmla="*/ 491519 h 2314575"/>
                <a:gd name="connsiteX42" fmla="*/ 255890 w 590550"/>
                <a:gd name="connsiteY42" fmla="*/ 1064924 h 2314575"/>
                <a:gd name="connsiteX43" fmla="*/ 234935 w 590550"/>
                <a:gd name="connsiteY43" fmla="*/ 1064924 h 2314575"/>
                <a:gd name="connsiteX44" fmla="*/ 133017 w 590550"/>
                <a:gd name="connsiteY44" fmla="*/ 517236 h 2314575"/>
                <a:gd name="connsiteX45" fmla="*/ 242554 w 590550"/>
                <a:gd name="connsiteY45" fmla="*/ 58131 h 2314575"/>
                <a:gd name="connsiteX46" fmla="*/ 243507 w 590550"/>
                <a:gd name="connsiteY46" fmla="*/ 56226 h 2314575"/>
                <a:gd name="connsiteX47" fmla="*/ 258747 w 590550"/>
                <a:gd name="connsiteY47" fmla="*/ 1099214 h 2314575"/>
                <a:gd name="connsiteX48" fmla="*/ 273035 w 590550"/>
                <a:gd name="connsiteY48" fmla="*/ 1235421 h 2314575"/>
                <a:gd name="connsiteX49" fmla="*/ 241602 w 590550"/>
                <a:gd name="connsiteY49" fmla="*/ 1099214 h 2314575"/>
                <a:gd name="connsiteX50" fmla="*/ 258747 w 590550"/>
                <a:gd name="connsiteY50" fmla="*/ 1099214 h 2314575"/>
                <a:gd name="connsiteX51" fmla="*/ 339710 w 590550"/>
                <a:gd name="connsiteY51" fmla="*/ 1099214 h 2314575"/>
                <a:gd name="connsiteX52" fmla="*/ 360665 w 590550"/>
                <a:gd name="connsiteY52" fmla="*/ 1099214 h 2314575"/>
                <a:gd name="connsiteX53" fmla="*/ 326375 w 590550"/>
                <a:gd name="connsiteY53" fmla="*/ 1254471 h 2314575"/>
                <a:gd name="connsiteX54" fmla="*/ 339710 w 590550"/>
                <a:gd name="connsiteY54" fmla="*/ 1099214 h 2314575"/>
                <a:gd name="connsiteX55" fmla="*/ 342567 w 590550"/>
                <a:gd name="connsiteY55" fmla="*/ 1064924 h 2314575"/>
                <a:gd name="connsiteX56" fmla="*/ 383525 w 590550"/>
                <a:gd name="connsiteY56" fmla="*/ 491519 h 2314575"/>
                <a:gd name="connsiteX57" fmla="*/ 335900 w 590550"/>
                <a:gd name="connsiteY57" fmla="*/ 46701 h 2314575"/>
                <a:gd name="connsiteX58" fmla="*/ 356854 w 590550"/>
                <a:gd name="connsiteY58" fmla="*/ 65751 h 2314575"/>
                <a:gd name="connsiteX59" fmla="*/ 454962 w 590550"/>
                <a:gd name="connsiteY59" fmla="*/ 513426 h 2314575"/>
                <a:gd name="connsiteX60" fmla="*/ 367332 w 590550"/>
                <a:gd name="connsiteY60" fmla="*/ 1064924 h 2314575"/>
                <a:gd name="connsiteX61" fmla="*/ 342567 w 590550"/>
                <a:gd name="connsiteY61" fmla="*/ 1064924 h 2314575"/>
                <a:gd name="connsiteX62" fmla="*/ 150162 w 590550"/>
                <a:gd name="connsiteY62" fmla="*/ 97184 h 2314575"/>
                <a:gd name="connsiteX63" fmla="*/ 213027 w 590550"/>
                <a:gd name="connsiteY63" fmla="*/ 47654 h 2314575"/>
                <a:gd name="connsiteX64" fmla="*/ 104442 w 590550"/>
                <a:gd name="connsiteY64" fmla="*/ 519141 h 2314575"/>
                <a:gd name="connsiteX65" fmla="*/ 205407 w 590550"/>
                <a:gd name="connsiteY65" fmla="*/ 1064924 h 2314575"/>
                <a:gd name="connsiteX66" fmla="*/ 175879 w 590550"/>
                <a:gd name="connsiteY66" fmla="*/ 1064924 h 2314575"/>
                <a:gd name="connsiteX67" fmla="*/ 29194 w 590550"/>
                <a:gd name="connsiteY67" fmla="*/ 555336 h 2314575"/>
                <a:gd name="connsiteX68" fmla="*/ 150162 w 590550"/>
                <a:gd name="connsiteY68" fmla="*/ 97184 h 2314575"/>
                <a:gd name="connsiteX69" fmla="*/ 213027 w 590550"/>
                <a:gd name="connsiteY69" fmla="*/ 1099214 h 2314575"/>
                <a:gd name="connsiteX70" fmla="*/ 251127 w 590550"/>
                <a:gd name="connsiteY70" fmla="*/ 1263044 h 2314575"/>
                <a:gd name="connsiteX71" fmla="*/ 189215 w 590550"/>
                <a:gd name="connsiteY71" fmla="*/ 1099214 h 2314575"/>
                <a:gd name="connsiteX72" fmla="*/ 213027 w 590550"/>
                <a:gd name="connsiteY72" fmla="*/ 1099214 h 2314575"/>
                <a:gd name="connsiteX73" fmla="*/ 312087 w 590550"/>
                <a:gd name="connsiteY73" fmla="*/ 2245071 h 2314575"/>
                <a:gd name="connsiteX74" fmla="*/ 263510 w 590550"/>
                <a:gd name="connsiteY74" fmla="*/ 2222211 h 2314575"/>
                <a:gd name="connsiteX75" fmla="*/ 286370 w 590550"/>
                <a:gd name="connsiteY75" fmla="*/ 2173634 h 2314575"/>
                <a:gd name="connsiteX76" fmla="*/ 334947 w 590550"/>
                <a:gd name="connsiteY76" fmla="*/ 2196494 h 2314575"/>
                <a:gd name="connsiteX77" fmla="*/ 312087 w 590550"/>
                <a:gd name="connsiteY77" fmla="*/ 2245071 h 2314575"/>
                <a:gd name="connsiteX78" fmla="*/ 363522 w 590550"/>
                <a:gd name="connsiteY78" fmla="*/ 1219229 h 2314575"/>
                <a:gd name="connsiteX79" fmla="*/ 390192 w 590550"/>
                <a:gd name="connsiteY79" fmla="*/ 1099214 h 2314575"/>
                <a:gd name="connsiteX80" fmla="*/ 406385 w 590550"/>
                <a:gd name="connsiteY80" fmla="*/ 1099214 h 2314575"/>
                <a:gd name="connsiteX81" fmla="*/ 363522 w 590550"/>
                <a:gd name="connsiteY81" fmla="*/ 1219229 h 2314575"/>
                <a:gd name="connsiteX82" fmla="*/ 562595 w 590550"/>
                <a:gd name="connsiteY82" fmla="*/ 521046 h 2314575"/>
                <a:gd name="connsiteX83" fmla="*/ 417815 w 590550"/>
                <a:gd name="connsiteY83" fmla="*/ 1063971 h 2314575"/>
                <a:gd name="connsiteX84" fmla="*/ 396860 w 590550"/>
                <a:gd name="connsiteY84" fmla="*/ 1063971 h 2314575"/>
                <a:gd name="connsiteX85" fmla="*/ 483537 w 590550"/>
                <a:gd name="connsiteY85" fmla="*/ 515331 h 2314575"/>
                <a:gd name="connsiteX86" fmla="*/ 384477 w 590550"/>
                <a:gd name="connsiteY86" fmla="*/ 53369 h 2314575"/>
                <a:gd name="connsiteX87" fmla="*/ 429245 w 590550"/>
                <a:gd name="connsiteY87" fmla="*/ 88611 h 2314575"/>
                <a:gd name="connsiteX88" fmla="*/ 562595 w 590550"/>
                <a:gd name="connsiteY88" fmla="*/ 521046 h 231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90550" h="2314575">
                  <a:moveTo>
                    <a:pt x="450200" y="68609"/>
                  </a:moveTo>
                  <a:cubicBezTo>
                    <a:pt x="404479" y="21936"/>
                    <a:pt x="351140" y="-924"/>
                    <a:pt x="291132" y="29"/>
                  </a:cubicBezTo>
                  <a:cubicBezTo>
                    <a:pt x="291132" y="29"/>
                    <a:pt x="291132" y="29"/>
                    <a:pt x="291132" y="29"/>
                  </a:cubicBezTo>
                  <a:cubicBezTo>
                    <a:pt x="291132" y="29"/>
                    <a:pt x="291132" y="29"/>
                    <a:pt x="291132" y="29"/>
                  </a:cubicBezTo>
                  <a:cubicBezTo>
                    <a:pt x="291132" y="29"/>
                    <a:pt x="291132" y="29"/>
                    <a:pt x="291132" y="29"/>
                  </a:cubicBezTo>
                  <a:cubicBezTo>
                    <a:pt x="291132" y="29"/>
                    <a:pt x="291132" y="29"/>
                    <a:pt x="291132" y="29"/>
                  </a:cubicBezTo>
                  <a:cubicBezTo>
                    <a:pt x="289227" y="29"/>
                    <a:pt x="288275" y="29"/>
                    <a:pt x="286370" y="29"/>
                  </a:cubicBezTo>
                  <a:cubicBezTo>
                    <a:pt x="227315" y="1934"/>
                    <a:pt x="174927" y="28604"/>
                    <a:pt x="130160" y="78134"/>
                  </a:cubicBezTo>
                  <a:cubicBezTo>
                    <a:pt x="28242" y="190529"/>
                    <a:pt x="-10810" y="404841"/>
                    <a:pt x="2525" y="557241"/>
                  </a:cubicBezTo>
                  <a:cubicBezTo>
                    <a:pt x="13002" y="671541"/>
                    <a:pt x="82535" y="884901"/>
                    <a:pt x="147304" y="1065876"/>
                  </a:cubicBezTo>
                  <a:cubicBezTo>
                    <a:pt x="143494" y="1067781"/>
                    <a:pt x="140637" y="1072544"/>
                    <a:pt x="140637" y="1077306"/>
                  </a:cubicBezTo>
                  <a:lnTo>
                    <a:pt x="140637" y="1085879"/>
                  </a:lnTo>
                  <a:cubicBezTo>
                    <a:pt x="140637" y="1092546"/>
                    <a:pt x="146352" y="1098261"/>
                    <a:pt x="153019" y="1098261"/>
                  </a:cubicBezTo>
                  <a:lnTo>
                    <a:pt x="158735" y="1098261"/>
                  </a:lnTo>
                  <a:cubicBezTo>
                    <a:pt x="201597" y="1216371"/>
                    <a:pt x="241602" y="1315431"/>
                    <a:pt x="257794" y="1355436"/>
                  </a:cubicBezTo>
                  <a:cubicBezTo>
                    <a:pt x="221600" y="1369724"/>
                    <a:pt x="190167" y="1401156"/>
                    <a:pt x="190167" y="1437351"/>
                  </a:cubicBezTo>
                  <a:lnTo>
                    <a:pt x="209217" y="2227926"/>
                  </a:lnTo>
                  <a:cubicBezTo>
                    <a:pt x="209217" y="2277456"/>
                    <a:pt x="250175" y="2318414"/>
                    <a:pt x="299704" y="2318414"/>
                  </a:cubicBezTo>
                  <a:cubicBezTo>
                    <a:pt x="349235" y="2318414"/>
                    <a:pt x="390192" y="2277456"/>
                    <a:pt x="390192" y="2227926"/>
                  </a:cubicBezTo>
                  <a:lnTo>
                    <a:pt x="409242" y="1437351"/>
                  </a:lnTo>
                  <a:cubicBezTo>
                    <a:pt x="409242" y="1402109"/>
                    <a:pt x="378762" y="1370676"/>
                    <a:pt x="343520" y="1356389"/>
                  </a:cubicBezTo>
                  <a:cubicBezTo>
                    <a:pt x="356854" y="1322099"/>
                    <a:pt x="394954" y="1221134"/>
                    <a:pt x="437817" y="1098261"/>
                  </a:cubicBezTo>
                  <a:lnTo>
                    <a:pt x="447342" y="1098261"/>
                  </a:lnTo>
                  <a:cubicBezTo>
                    <a:pt x="454010" y="1098261"/>
                    <a:pt x="459725" y="1092546"/>
                    <a:pt x="459725" y="1085879"/>
                  </a:cubicBezTo>
                  <a:lnTo>
                    <a:pt x="459725" y="1077306"/>
                  </a:lnTo>
                  <a:cubicBezTo>
                    <a:pt x="459725" y="1070639"/>
                    <a:pt x="454962" y="1065876"/>
                    <a:pt x="449247" y="1064924"/>
                  </a:cubicBezTo>
                  <a:cubicBezTo>
                    <a:pt x="515922" y="869661"/>
                    <a:pt x="589265" y="633441"/>
                    <a:pt x="592122" y="521999"/>
                  </a:cubicBezTo>
                  <a:cubicBezTo>
                    <a:pt x="594979" y="377219"/>
                    <a:pt x="552117" y="173384"/>
                    <a:pt x="450200" y="68609"/>
                  </a:cubicBezTo>
                  <a:close/>
                  <a:moveTo>
                    <a:pt x="284465" y="1064924"/>
                  </a:moveTo>
                  <a:cubicBezTo>
                    <a:pt x="260652" y="838229"/>
                    <a:pt x="233029" y="553431"/>
                    <a:pt x="233982" y="491519"/>
                  </a:cubicBezTo>
                  <a:cubicBezTo>
                    <a:pt x="239697" y="46701"/>
                    <a:pt x="287322" y="29556"/>
                    <a:pt x="290179" y="28604"/>
                  </a:cubicBezTo>
                  <a:cubicBezTo>
                    <a:pt x="290179" y="28604"/>
                    <a:pt x="290179" y="28604"/>
                    <a:pt x="290179" y="28604"/>
                  </a:cubicBezTo>
                  <a:cubicBezTo>
                    <a:pt x="292085" y="28604"/>
                    <a:pt x="293990" y="30509"/>
                    <a:pt x="295895" y="31461"/>
                  </a:cubicBezTo>
                  <a:cubicBezTo>
                    <a:pt x="336852" y="72419"/>
                    <a:pt x="356854" y="324831"/>
                    <a:pt x="355902" y="490566"/>
                  </a:cubicBezTo>
                  <a:cubicBezTo>
                    <a:pt x="354950" y="582959"/>
                    <a:pt x="333995" y="849659"/>
                    <a:pt x="314945" y="1063971"/>
                  </a:cubicBezTo>
                  <a:lnTo>
                    <a:pt x="284465" y="1063971"/>
                  </a:lnTo>
                  <a:close/>
                  <a:moveTo>
                    <a:pt x="311135" y="1099214"/>
                  </a:moveTo>
                  <a:cubicBezTo>
                    <a:pt x="307325" y="1143029"/>
                    <a:pt x="303515" y="1183986"/>
                    <a:pt x="300657" y="1220181"/>
                  </a:cubicBezTo>
                  <a:cubicBezTo>
                    <a:pt x="296847" y="1183986"/>
                    <a:pt x="292085" y="1143029"/>
                    <a:pt x="288275" y="1099214"/>
                  </a:cubicBezTo>
                  <a:lnTo>
                    <a:pt x="311135" y="1099214"/>
                  </a:lnTo>
                  <a:close/>
                  <a:moveTo>
                    <a:pt x="243507" y="56226"/>
                  </a:moveTo>
                  <a:cubicBezTo>
                    <a:pt x="225410" y="115281"/>
                    <a:pt x="208265" y="238154"/>
                    <a:pt x="205407" y="491519"/>
                  </a:cubicBezTo>
                  <a:cubicBezTo>
                    <a:pt x="204454" y="555336"/>
                    <a:pt x="232077" y="838229"/>
                    <a:pt x="255890" y="1064924"/>
                  </a:cubicBezTo>
                  <a:lnTo>
                    <a:pt x="234935" y="1064924"/>
                  </a:lnTo>
                  <a:cubicBezTo>
                    <a:pt x="192072" y="873471"/>
                    <a:pt x="144447" y="639156"/>
                    <a:pt x="133017" y="517236"/>
                  </a:cubicBezTo>
                  <a:cubicBezTo>
                    <a:pt x="114919" y="317211"/>
                    <a:pt x="175879" y="131474"/>
                    <a:pt x="242554" y="58131"/>
                  </a:cubicBezTo>
                  <a:cubicBezTo>
                    <a:pt x="242554" y="57179"/>
                    <a:pt x="243507" y="56226"/>
                    <a:pt x="243507" y="56226"/>
                  </a:cubicBezTo>
                  <a:close/>
                  <a:moveTo>
                    <a:pt x="258747" y="1099214"/>
                  </a:moveTo>
                  <a:cubicBezTo>
                    <a:pt x="263510" y="1149696"/>
                    <a:pt x="269225" y="1196369"/>
                    <a:pt x="273035" y="1235421"/>
                  </a:cubicBezTo>
                  <a:cubicBezTo>
                    <a:pt x="263510" y="1195416"/>
                    <a:pt x="253032" y="1149696"/>
                    <a:pt x="241602" y="1099214"/>
                  </a:cubicBezTo>
                  <a:lnTo>
                    <a:pt x="258747" y="1099214"/>
                  </a:lnTo>
                  <a:close/>
                  <a:moveTo>
                    <a:pt x="339710" y="1099214"/>
                  </a:moveTo>
                  <a:lnTo>
                    <a:pt x="360665" y="1099214"/>
                  </a:lnTo>
                  <a:cubicBezTo>
                    <a:pt x="348282" y="1158269"/>
                    <a:pt x="335900" y="1211609"/>
                    <a:pt x="326375" y="1254471"/>
                  </a:cubicBezTo>
                  <a:cubicBezTo>
                    <a:pt x="330185" y="1211609"/>
                    <a:pt x="334947" y="1157316"/>
                    <a:pt x="339710" y="1099214"/>
                  </a:cubicBezTo>
                  <a:close/>
                  <a:moveTo>
                    <a:pt x="342567" y="1064924"/>
                  </a:moveTo>
                  <a:cubicBezTo>
                    <a:pt x="361617" y="850611"/>
                    <a:pt x="382572" y="583911"/>
                    <a:pt x="383525" y="491519"/>
                  </a:cubicBezTo>
                  <a:cubicBezTo>
                    <a:pt x="384477" y="392459"/>
                    <a:pt x="375904" y="147666"/>
                    <a:pt x="335900" y="46701"/>
                  </a:cubicBezTo>
                  <a:cubicBezTo>
                    <a:pt x="342567" y="52416"/>
                    <a:pt x="350187" y="58131"/>
                    <a:pt x="356854" y="65751"/>
                  </a:cubicBezTo>
                  <a:cubicBezTo>
                    <a:pt x="415910" y="128616"/>
                    <a:pt x="472107" y="280064"/>
                    <a:pt x="454962" y="513426"/>
                  </a:cubicBezTo>
                  <a:cubicBezTo>
                    <a:pt x="442579" y="677256"/>
                    <a:pt x="403527" y="891569"/>
                    <a:pt x="367332" y="1064924"/>
                  </a:cubicBezTo>
                  <a:lnTo>
                    <a:pt x="342567" y="1064924"/>
                  </a:lnTo>
                  <a:close/>
                  <a:moveTo>
                    <a:pt x="150162" y="97184"/>
                  </a:moveTo>
                  <a:cubicBezTo>
                    <a:pt x="170165" y="75276"/>
                    <a:pt x="191119" y="59084"/>
                    <a:pt x="213027" y="47654"/>
                  </a:cubicBezTo>
                  <a:cubicBezTo>
                    <a:pt x="145400" y="130521"/>
                    <a:pt x="86344" y="319116"/>
                    <a:pt x="104442" y="519141"/>
                  </a:cubicBezTo>
                  <a:cubicBezTo>
                    <a:pt x="115872" y="641061"/>
                    <a:pt x="163497" y="873471"/>
                    <a:pt x="205407" y="1064924"/>
                  </a:cubicBezTo>
                  <a:lnTo>
                    <a:pt x="175879" y="1064924"/>
                  </a:lnTo>
                  <a:cubicBezTo>
                    <a:pt x="110157" y="883949"/>
                    <a:pt x="38719" y="667731"/>
                    <a:pt x="29194" y="555336"/>
                  </a:cubicBezTo>
                  <a:cubicBezTo>
                    <a:pt x="15860" y="408651"/>
                    <a:pt x="53007" y="203864"/>
                    <a:pt x="150162" y="97184"/>
                  </a:cubicBezTo>
                  <a:close/>
                  <a:moveTo>
                    <a:pt x="213027" y="1099214"/>
                  </a:moveTo>
                  <a:cubicBezTo>
                    <a:pt x="227315" y="1161126"/>
                    <a:pt x="239697" y="1218276"/>
                    <a:pt x="251127" y="1263044"/>
                  </a:cubicBezTo>
                  <a:cubicBezTo>
                    <a:pt x="233982" y="1218276"/>
                    <a:pt x="212075" y="1161126"/>
                    <a:pt x="189215" y="1099214"/>
                  </a:cubicBezTo>
                  <a:lnTo>
                    <a:pt x="213027" y="1099214"/>
                  </a:lnTo>
                  <a:close/>
                  <a:moveTo>
                    <a:pt x="312087" y="2245071"/>
                  </a:moveTo>
                  <a:cubicBezTo>
                    <a:pt x="292085" y="2252691"/>
                    <a:pt x="270177" y="2242214"/>
                    <a:pt x="263510" y="2222211"/>
                  </a:cubicBezTo>
                  <a:cubicBezTo>
                    <a:pt x="255890" y="2202209"/>
                    <a:pt x="266367" y="2180301"/>
                    <a:pt x="286370" y="2173634"/>
                  </a:cubicBezTo>
                  <a:cubicBezTo>
                    <a:pt x="306372" y="2166966"/>
                    <a:pt x="328279" y="2176491"/>
                    <a:pt x="334947" y="2196494"/>
                  </a:cubicBezTo>
                  <a:cubicBezTo>
                    <a:pt x="342567" y="2215544"/>
                    <a:pt x="332090" y="2237451"/>
                    <a:pt x="312087" y="2245071"/>
                  </a:cubicBezTo>
                  <a:close/>
                  <a:moveTo>
                    <a:pt x="363522" y="1219229"/>
                  </a:moveTo>
                  <a:cubicBezTo>
                    <a:pt x="371142" y="1183986"/>
                    <a:pt x="380667" y="1143029"/>
                    <a:pt x="390192" y="1099214"/>
                  </a:cubicBezTo>
                  <a:lnTo>
                    <a:pt x="406385" y="1099214"/>
                  </a:lnTo>
                  <a:cubicBezTo>
                    <a:pt x="391145" y="1143029"/>
                    <a:pt x="376857" y="1183034"/>
                    <a:pt x="363522" y="1219229"/>
                  </a:cubicBezTo>
                  <a:close/>
                  <a:moveTo>
                    <a:pt x="562595" y="521046"/>
                  </a:moveTo>
                  <a:cubicBezTo>
                    <a:pt x="559737" y="629631"/>
                    <a:pt x="485442" y="868709"/>
                    <a:pt x="417815" y="1063971"/>
                  </a:cubicBezTo>
                  <a:lnTo>
                    <a:pt x="396860" y="1063971"/>
                  </a:lnTo>
                  <a:cubicBezTo>
                    <a:pt x="433054" y="890616"/>
                    <a:pt x="472107" y="678209"/>
                    <a:pt x="483537" y="515331"/>
                  </a:cubicBezTo>
                  <a:cubicBezTo>
                    <a:pt x="498777" y="314354"/>
                    <a:pt x="461629" y="143856"/>
                    <a:pt x="384477" y="53369"/>
                  </a:cubicBezTo>
                  <a:cubicBezTo>
                    <a:pt x="399717" y="62894"/>
                    <a:pt x="414957" y="74324"/>
                    <a:pt x="429245" y="88611"/>
                  </a:cubicBezTo>
                  <a:cubicBezTo>
                    <a:pt x="526400" y="186719"/>
                    <a:pt x="566404" y="381981"/>
                    <a:pt x="562595" y="521046"/>
                  </a:cubicBezTo>
                  <a:close/>
                </a:path>
              </a:pathLst>
            </a:custGeom>
            <a:grpFill/>
            <a:ln w="9525" cap="flat">
              <a:noFill/>
              <a:prstDash val="solid"/>
              <a:miter/>
            </a:ln>
          </p:spPr>
          <p:txBody>
            <a:bodyPr rtlCol="0" anchor="ctr"/>
            <a:lstStyle/>
            <a:p>
              <a:endParaRPr lang="en-US" dirty="0"/>
            </a:p>
          </p:txBody>
        </p:sp>
      </p:grpSp>
      <p:cxnSp>
        <p:nvCxnSpPr>
          <p:cNvPr id="26" name="Straight Connector 25">
            <a:extLst>
              <a:ext uri="{FF2B5EF4-FFF2-40B4-BE49-F238E27FC236}">
                <a16:creationId xmlns:a16="http://schemas.microsoft.com/office/drawing/2014/main" id="{A491A3DB-0DEB-4365-BEEA-65B859A0ED0E}"/>
              </a:ext>
            </a:extLst>
          </p:cNvPr>
          <p:cNvCxnSpPr>
            <a:cxnSpLocks/>
          </p:cNvCxnSpPr>
          <p:nvPr userDrawn="1"/>
        </p:nvCxnSpPr>
        <p:spPr>
          <a:xfrm>
            <a:off x="0" y="6376284"/>
            <a:ext cx="158115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072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F63D7C-03BD-46C9-81A3-4C80D86C9B6B}"/>
              </a:ext>
            </a:extLst>
          </p:cNvPr>
          <p:cNvSpPr/>
          <p:nvPr userDrawn="1"/>
        </p:nvSpPr>
        <p:spPr>
          <a:xfrm>
            <a:off x="1" y="0"/>
            <a:ext cx="26955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A7FEC436-0D57-4B71-B32B-1C8F9F3FC32A}"/>
              </a:ext>
            </a:extLst>
          </p:cNvPr>
          <p:cNvSpPr/>
          <p:nvPr/>
        </p:nvSpPr>
        <p:spPr>
          <a:xfrm>
            <a:off x="1642273" y="2198638"/>
            <a:ext cx="1053301" cy="4479111"/>
          </a:xfrm>
          <a:custGeom>
            <a:avLst/>
            <a:gdLst>
              <a:gd name="connsiteX0" fmla="*/ 531483 w 1053301"/>
              <a:gd name="connsiteY0" fmla="*/ 1382472 h 4479111"/>
              <a:gd name="connsiteX1" fmla="*/ 278496 w 1053301"/>
              <a:gd name="connsiteY1" fmla="*/ 1582175 h 4479111"/>
              <a:gd name="connsiteX2" fmla="*/ 678075 w 1053301"/>
              <a:gd name="connsiteY2" fmla="*/ 1765558 h 4479111"/>
              <a:gd name="connsiteX3" fmla="*/ 564186 w 1053301"/>
              <a:gd name="connsiteY3" fmla="*/ 1394933 h 4479111"/>
              <a:gd name="connsiteX4" fmla="*/ 531483 w 1053301"/>
              <a:gd name="connsiteY4" fmla="*/ 1382472 h 4479111"/>
              <a:gd name="connsiteX5" fmla="*/ 1002286 w 1053301"/>
              <a:gd name="connsiteY5" fmla="*/ 651 h 4479111"/>
              <a:gd name="connsiteX6" fmla="*/ 1053301 w 1053301"/>
              <a:gd name="connsiteY6" fmla="*/ 13297 h 4479111"/>
              <a:gd name="connsiteX7" fmla="*/ 1053301 w 1053301"/>
              <a:gd name="connsiteY7" fmla="*/ 4292319 h 4479111"/>
              <a:gd name="connsiteX8" fmla="*/ 1052472 w 1053301"/>
              <a:gd name="connsiteY8" fmla="*/ 4291920 h 4479111"/>
              <a:gd name="connsiteX9" fmla="*/ 977279 w 1053301"/>
              <a:gd name="connsiteY9" fmla="*/ 4228671 h 4479111"/>
              <a:gd name="connsiteX10" fmla="*/ 977279 w 1053301"/>
              <a:gd name="connsiteY10" fmla="*/ 4159179 h 4479111"/>
              <a:gd name="connsiteX11" fmla="*/ 971487 w 1053301"/>
              <a:gd name="connsiteY11" fmla="*/ 3906303 h 4479111"/>
              <a:gd name="connsiteX12" fmla="*/ 959905 w 1053301"/>
              <a:gd name="connsiteY12" fmla="*/ 3751876 h 4479111"/>
              <a:gd name="connsiteX13" fmla="*/ 956044 w 1053301"/>
              <a:gd name="connsiteY13" fmla="*/ 3259641 h 4479111"/>
              <a:gd name="connsiteX14" fmla="*/ 957975 w 1053301"/>
              <a:gd name="connsiteY14" fmla="*/ 3263502 h 4479111"/>
              <a:gd name="connsiteX15" fmla="*/ 954115 w 1053301"/>
              <a:gd name="connsiteY15" fmla="*/ 3249988 h 4479111"/>
              <a:gd name="connsiteX16" fmla="*/ 853737 w 1053301"/>
              <a:gd name="connsiteY16" fmla="*/ 3249988 h 4479111"/>
              <a:gd name="connsiteX17" fmla="*/ 811270 w 1053301"/>
              <a:gd name="connsiteY17" fmla="*/ 3682384 h 4479111"/>
              <a:gd name="connsiteX18" fmla="*/ 817060 w 1053301"/>
              <a:gd name="connsiteY18" fmla="*/ 3894721 h 4479111"/>
              <a:gd name="connsiteX19" fmla="*/ 805478 w 1053301"/>
              <a:gd name="connsiteY19" fmla="*/ 4234461 h 4479111"/>
              <a:gd name="connsiteX20" fmla="*/ 857598 w 1053301"/>
              <a:gd name="connsiteY20" fmla="*/ 4437148 h 4479111"/>
              <a:gd name="connsiteX21" fmla="*/ 662633 w 1053301"/>
              <a:gd name="connsiteY21" fmla="*/ 4444869 h 4479111"/>
              <a:gd name="connsiteX22" fmla="*/ 587350 w 1053301"/>
              <a:gd name="connsiteY22" fmla="*/ 4244114 h 4479111"/>
              <a:gd name="connsiteX23" fmla="*/ 566116 w 1053301"/>
              <a:gd name="connsiteY23" fmla="*/ 3883139 h 4479111"/>
              <a:gd name="connsiteX24" fmla="*/ 558394 w 1053301"/>
              <a:gd name="connsiteY24" fmla="*/ 3767319 h 4479111"/>
              <a:gd name="connsiteX25" fmla="*/ 550673 w 1053301"/>
              <a:gd name="connsiteY25" fmla="*/ 3248059 h 4479111"/>
              <a:gd name="connsiteX26" fmla="*/ 498555 w 1053301"/>
              <a:gd name="connsiteY26" fmla="*/ 3248059 h 4479111"/>
              <a:gd name="connsiteX27" fmla="*/ 502415 w 1053301"/>
              <a:gd name="connsiteY27" fmla="*/ 3192078 h 4479111"/>
              <a:gd name="connsiteX28" fmla="*/ 568047 w 1053301"/>
              <a:gd name="connsiteY28" fmla="*/ 2346589 h 4479111"/>
              <a:gd name="connsiteX29" fmla="*/ 624026 w 1053301"/>
              <a:gd name="connsiteY29" fmla="*/ 2097577 h 4479111"/>
              <a:gd name="connsiteX30" fmla="*/ 558394 w 1053301"/>
              <a:gd name="connsiteY30" fmla="*/ 1904543 h 4479111"/>
              <a:gd name="connsiteX31" fmla="*/ 54576 w 1053301"/>
              <a:gd name="connsiteY31" fmla="*/ 1682553 h 4479111"/>
              <a:gd name="connsiteX32" fmla="*/ 41063 w 1053301"/>
              <a:gd name="connsiteY32" fmla="*/ 1520404 h 4479111"/>
              <a:gd name="connsiteX33" fmla="*/ 649121 w 1053301"/>
              <a:gd name="connsiteY33" fmla="*/ 997283 h 4479111"/>
              <a:gd name="connsiteX34" fmla="*/ 813199 w 1053301"/>
              <a:gd name="connsiteY34" fmla="*/ 852507 h 4479111"/>
              <a:gd name="connsiteX35" fmla="*/ 753359 w 1053301"/>
              <a:gd name="connsiteY35" fmla="*/ 682637 h 4479111"/>
              <a:gd name="connsiteX36" fmla="*/ 820920 w 1053301"/>
              <a:gd name="connsiteY36" fmla="*/ 358340 h 4479111"/>
              <a:gd name="connsiteX37" fmla="*/ 878831 w 1053301"/>
              <a:gd name="connsiteY37" fmla="*/ 176888 h 4479111"/>
              <a:gd name="connsiteX38" fmla="*/ 1002286 w 1053301"/>
              <a:gd name="connsiteY38" fmla="*/ 651 h 4479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53301" h="4479111">
                <a:moveTo>
                  <a:pt x="531483" y="1382472"/>
                </a:moveTo>
                <a:cubicBezTo>
                  <a:pt x="451833" y="1375267"/>
                  <a:pt x="351124" y="1511235"/>
                  <a:pt x="278496" y="1582175"/>
                </a:cubicBezTo>
                <a:cubicBezTo>
                  <a:pt x="351849" y="1626574"/>
                  <a:pt x="635608" y="1817677"/>
                  <a:pt x="678075" y="1765558"/>
                </a:cubicBezTo>
                <a:cubicBezTo>
                  <a:pt x="737917" y="1692205"/>
                  <a:pt x="624026" y="1439330"/>
                  <a:pt x="564186" y="1394933"/>
                </a:cubicBezTo>
                <a:cubicBezTo>
                  <a:pt x="553810" y="1387453"/>
                  <a:pt x="542862" y="1383502"/>
                  <a:pt x="531483" y="1382472"/>
                </a:cubicBezTo>
                <a:close/>
                <a:moveTo>
                  <a:pt x="1002286" y="651"/>
                </a:moveTo>
                <a:lnTo>
                  <a:pt x="1053301" y="13297"/>
                </a:lnTo>
                <a:lnTo>
                  <a:pt x="1053301" y="4292319"/>
                </a:lnTo>
                <a:lnTo>
                  <a:pt x="1052472" y="4291920"/>
                </a:lnTo>
                <a:cubicBezTo>
                  <a:pt x="1019264" y="4284409"/>
                  <a:pt x="978726" y="4288029"/>
                  <a:pt x="977279" y="4228671"/>
                </a:cubicBezTo>
                <a:cubicBezTo>
                  <a:pt x="977279" y="4211297"/>
                  <a:pt x="977279" y="4176551"/>
                  <a:pt x="977279" y="4159179"/>
                </a:cubicBezTo>
                <a:cubicBezTo>
                  <a:pt x="944462" y="4081965"/>
                  <a:pt x="1002372" y="3983517"/>
                  <a:pt x="971487" y="3906303"/>
                </a:cubicBezTo>
                <a:cubicBezTo>
                  <a:pt x="923229" y="3858046"/>
                  <a:pt x="979208" y="3802065"/>
                  <a:pt x="959905" y="3751876"/>
                </a:cubicBezTo>
                <a:cubicBezTo>
                  <a:pt x="940601" y="3582006"/>
                  <a:pt x="996582" y="3429511"/>
                  <a:pt x="956044" y="3259641"/>
                </a:cubicBezTo>
                <a:lnTo>
                  <a:pt x="957975" y="3263502"/>
                </a:lnTo>
                <a:cubicBezTo>
                  <a:pt x="956044" y="3259641"/>
                  <a:pt x="956044" y="3253849"/>
                  <a:pt x="954115" y="3249988"/>
                </a:cubicBezTo>
                <a:lnTo>
                  <a:pt x="853737" y="3249988"/>
                </a:lnTo>
                <a:cubicBezTo>
                  <a:pt x="817060" y="3410207"/>
                  <a:pt x="791966" y="3514446"/>
                  <a:pt x="811270" y="3682384"/>
                </a:cubicBezTo>
                <a:cubicBezTo>
                  <a:pt x="805478" y="3690105"/>
                  <a:pt x="822852" y="3827161"/>
                  <a:pt x="817060" y="3894721"/>
                </a:cubicBezTo>
                <a:cubicBezTo>
                  <a:pt x="799688" y="3966145"/>
                  <a:pt x="788106" y="4172690"/>
                  <a:pt x="805478" y="4234461"/>
                </a:cubicBezTo>
                <a:cubicBezTo>
                  <a:pt x="817060" y="4302024"/>
                  <a:pt x="846016" y="4369585"/>
                  <a:pt x="857598" y="4437148"/>
                </a:cubicBezTo>
                <a:cubicBezTo>
                  <a:pt x="788106" y="4512432"/>
                  <a:pt x="734056" y="4468033"/>
                  <a:pt x="662633" y="4444869"/>
                </a:cubicBezTo>
                <a:cubicBezTo>
                  <a:pt x="597001" y="4392751"/>
                  <a:pt x="579629" y="4317467"/>
                  <a:pt x="587350" y="4244114"/>
                </a:cubicBezTo>
                <a:cubicBezTo>
                  <a:pt x="600862" y="4118641"/>
                  <a:pt x="625957" y="3998960"/>
                  <a:pt x="566116" y="3883139"/>
                </a:cubicBezTo>
                <a:cubicBezTo>
                  <a:pt x="550673" y="3852254"/>
                  <a:pt x="558394" y="3805926"/>
                  <a:pt x="558394" y="3767319"/>
                </a:cubicBezTo>
                <a:cubicBezTo>
                  <a:pt x="562255" y="3593589"/>
                  <a:pt x="546812" y="3421789"/>
                  <a:pt x="550673" y="3248059"/>
                </a:cubicBezTo>
                <a:lnTo>
                  <a:pt x="498555" y="3248059"/>
                </a:lnTo>
                <a:cubicBezTo>
                  <a:pt x="498555" y="3248059"/>
                  <a:pt x="504345" y="3192078"/>
                  <a:pt x="502415" y="3192078"/>
                </a:cubicBezTo>
                <a:cubicBezTo>
                  <a:pt x="537161" y="2892876"/>
                  <a:pt x="542951" y="2647722"/>
                  <a:pt x="568047" y="2346589"/>
                </a:cubicBezTo>
                <a:cubicBezTo>
                  <a:pt x="575768" y="2259725"/>
                  <a:pt x="595072" y="2178651"/>
                  <a:pt x="624026" y="2097577"/>
                </a:cubicBezTo>
                <a:cubicBezTo>
                  <a:pt x="681936" y="1935428"/>
                  <a:pt x="712821" y="1977896"/>
                  <a:pt x="558394" y="1904543"/>
                </a:cubicBezTo>
                <a:cubicBezTo>
                  <a:pt x="392385" y="1825398"/>
                  <a:pt x="234097" y="1796444"/>
                  <a:pt x="54576" y="1682553"/>
                </a:cubicBezTo>
                <a:cubicBezTo>
                  <a:pt x="-18777" y="1636225"/>
                  <a:pt x="-12987" y="1580246"/>
                  <a:pt x="41063" y="1520404"/>
                </a:cubicBezTo>
                <a:cubicBezTo>
                  <a:pt x="230236" y="1309998"/>
                  <a:pt x="361499" y="1062915"/>
                  <a:pt x="649121" y="997283"/>
                </a:cubicBezTo>
                <a:cubicBezTo>
                  <a:pt x="840224" y="954816"/>
                  <a:pt x="803548" y="908488"/>
                  <a:pt x="813199" y="852507"/>
                </a:cubicBezTo>
                <a:cubicBezTo>
                  <a:pt x="803548" y="846717"/>
                  <a:pt x="774592" y="744408"/>
                  <a:pt x="753359" y="682637"/>
                </a:cubicBezTo>
                <a:cubicBezTo>
                  <a:pt x="712821" y="568748"/>
                  <a:pt x="807409" y="470300"/>
                  <a:pt x="820920" y="358340"/>
                </a:cubicBezTo>
                <a:cubicBezTo>
                  <a:pt x="830573" y="290779"/>
                  <a:pt x="865319" y="244451"/>
                  <a:pt x="878831" y="176888"/>
                </a:cubicBezTo>
                <a:cubicBezTo>
                  <a:pt x="905373" y="35733"/>
                  <a:pt x="935685" y="-5891"/>
                  <a:pt x="1002286" y="651"/>
                </a:cubicBezTo>
                <a:close/>
              </a:path>
            </a:pathLst>
          </a:custGeom>
          <a:noFill/>
          <a:ln w="12700" cap="flat">
            <a:solidFill>
              <a:schemeClr val="bg1"/>
            </a:solidFill>
            <a:prstDash val="solid"/>
            <a:miter/>
          </a:ln>
        </p:spPr>
        <p:txBody>
          <a:bodyPr wrap="square" rtlCol="0" anchor="ctr">
            <a:noAutofit/>
          </a:bodyPr>
          <a:lstStyle/>
          <a:p>
            <a:endParaRPr lang="en-US" dirty="0"/>
          </a:p>
        </p:txBody>
      </p:sp>
      <p:sp>
        <p:nvSpPr>
          <p:cNvPr id="13" name="Freeform: Shape 12">
            <a:extLst>
              <a:ext uri="{FF2B5EF4-FFF2-40B4-BE49-F238E27FC236}">
                <a16:creationId xmlns:a16="http://schemas.microsoft.com/office/drawing/2014/main" id="{D2D5F715-899F-400B-90E1-F117546DDB6F}"/>
              </a:ext>
            </a:extLst>
          </p:cNvPr>
          <p:cNvSpPr/>
          <p:nvPr/>
        </p:nvSpPr>
        <p:spPr>
          <a:xfrm>
            <a:off x="2310378" y="3162486"/>
            <a:ext cx="681329" cy="1899457"/>
          </a:xfrm>
          <a:custGeom>
            <a:avLst/>
            <a:gdLst>
              <a:gd name="connsiteX0" fmla="*/ 39756 w 536713"/>
              <a:gd name="connsiteY0" fmla="*/ 0 h 1530626"/>
              <a:gd name="connsiteX1" fmla="*/ 159026 w 536713"/>
              <a:gd name="connsiteY1" fmla="*/ 268357 h 1530626"/>
              <a:gd name="connsiteX2" fmla="*/ 387626 w 536713"/>
              <a:gd name="connsiteY2" fmla="*/ 268357 h 1530626"/>
              <a:gd name="connsiteX3" fmla="*/ 367747 w 536713"/>
              <a:gd name="connsiteY3" fmla="*/ 49696 h 1530626"/>
              <a:gd name="connsiteX4" fmla="*/ 417443 w 536713"/>
              <a:gd name="connsiteY4" fmla="*/ 99392 h 1530626"/>
              <a:gd name="connsiteX5" fmla="*/ 447260 w 536713"/>
              <a:gd name="connsiteY5" fmla="*/ 377687 h 1530626"/>
              <a:gd name="connsiteX6" fmla="*/ 536713 w 536713"/>
              <a:gd name="connsiteY6" fmla="*/ 1530626 h 1530626"/>
              <a:gd name="connsiteX7" fmla="*/ 79513 w 536713"/>
              <a:gd name="connsiteY7" fmla="*/ 1520687 h 1530626"/>
              <a:gd name="connsiteX8" fmla="*/ 139147 w 536713"/>
              <a:gd name="connsiteY8" fmla="*/ 695739 h 1530626"/>
              <a:gd name="connsiteX9" fmla="*/ 9939 w 536713"/>
              <a:gd name="connsiteY9" fmla="*/ 636105 h 1530626"/>
              <a:gd name="connsiteX10" fmla="*/ 0 w 536713"/>
              <a:gd name="connsiteY10" fmla="*/ 606287 h 1530626"/>
              <a:gd name="connsiteX11" fmla="*/ 109330 w 536713"/>
              <a:gd name="connsiteY11" fmla="*/ 636105 h 1530626"/>
              <a:gd name="connsiteX12" fmla="*/ 49695 w 536713"/>
              <a:gd name="connsiteY12" fmla="*/ 318052 h 1530626"/>
              <a:gd name="connsiteX13" fmla="*/ 39756 w 536713"/>
              <a:gd name="connsiteY13" fmla="*/ 0 h 1530626"/>
              <a:gd name="connsiteX0" fmla="*/ 39756 w 536713"/>
              <a:gd name="connsiteY0" fmla="*/ 0 h 1530626"/>
              <a:gd name="connsiteX1" fmla="*/ 159026 w 536713"/>
              <a:gd name="connsiteY1" fmla="*/ 268357 h 1530626"/>
              <a:gd name="connsiteX2" fmla="*/ 387626 w 536713"/>
              <a:gd name="connsiteY2" fmla="*/ 268357 h 1530626"/>
              <a:gd name="connsiteX3" fmla="*/ 367747 w 536713"/>
              <a:gd name="connsiteY3" fmla="*/ 49696 h 1530626"/>
              <a:gd name="connsiteX4" fmla="*/ 409180 w 536713"/>
              <a:gd name="connsiteY4" fmla="*/ 77358 h 1530626"/>
              <a:gd name="connsiteX5" fmla="*/ 447260 w 536713"/>
              <a:gd name="connsiteY5" fmla="*/ 377687 h 1530626"/>
              <a:gd name="connsiteX6" fmla="*/ 536713 w 536713"/>
              <a:gd name="connsiteY6" fmla="*/ 1530626 h 1530626"/>
              <a:gd name="connsiteX7" fmla="*/ 79513 w 536713"/>
              <a:gd name="connsiteY7" fmla="*/ 1520687 h 1530626"/>
              <a:gd name="connsiteX8" fmla="*/ 139147 w 536713"/>
              <a:gd name="connsiteY8" fmla="*/ 695739 h 1530626"/>
              <a:gd name="connsiteX9" fmla="*/ 9939 w 536713"/>
              <a:gd name="connsiteY9" fmla="*/ 636105 h 1530626"/>
              <a:gd name="connsiteX10" fmla="*/ 0 w 536713"/>
              <a:gd name="connsiteY10" fmla="*/ 606287 h 1530626"/>
              <a:gd name="connsiteX11" fmla="*/ 109330 w 536713"/>
              <a:gd name="connsiteY11" fmla="*/ 636105 h 1530626"/>
              <a:gd name="connsiteX12" fmla="*/ 49695 w 536713"/>
              <a:gd name="connsiteY12" fmla="*/ 318052 h 1530626"/>
              <a:gd name="connsiteX13" fmla="*/ 39756 w 536713"/>
              <a:gd name="connsiteY13" fmla="*/ 0 h 1530626"/>
              <a:gd name="connsiteX0" fmla="*/ 39756 w 536713"/>
              <a:gd name="connsiteY0" fmla="*/ 0 h 1530626"/>
              <a:gd name="connsiteX1" fmla="*/ 159026 w 536713"/>
              <a:gd name="connsiteY1" fmla="*/ 268357 h 1530626"/>
              <a:gd name="connsiteX2" fmla="*/ 387626 w 536713"/>
              <a:gd name="connsiteY2" fmla="*/ 268357 h 1530626"/>
              <a:gd name="connsiteX3" fmla="*/ 367747 w 536713"/>
              <a:gd name="connsiteY3" fmla="*/ 49696 h 1530626"/>
              <a:gd name="connsiteX4" fmla="*/ 409180 w 536713"/>
              <a:gd name="connsiteY4" fmla="*/ 77358 h 1530626"/>
              <a:gd name="connsiteX5" fmla="*/ 450015 w 536713"/>
              <a:gd name="connsiteY5" fmla="*/ 303323 h 1530626"/>
              <a:gd name="connsiteX6" fmla="*/ 536713 w 536713"/>
              <a:gd name="connsiteY6" fmla="*/ 1530626 h 1530626"/>
              <a:gd name="connsiteX7" fmla="*/ 79513 w 536713"/>
              <a:gd name="connsiteY7" fmla="*/ 1520687 h 1530626"/>
              <a:gd name="connsiteX8" fmla="*/ 139147 w 536713"/>
              <a:gd name="connsiteY8" fmla="*/ 695739 h 1530626"/>
              <a:gd name="connsiteX9" fmla="*/ 9939 w 536713"/>
              <a:gd name="connsiteY9" fmla="*/ 636105 h 1530626"/>
              <a:gd name="connsiteX10" fmla="*/ 0 w 536713"/>
              <a:gd name="connsiteY10" fmla="*/ 606287 h 1530626"/>
              <a:gd name="connsiteX11" fmla="*/ 109330 w 536713"/>
              <a:gd name="connsiteY11" fmla="*/ 636105 h 1530626"/>
              <a:gd name="connsiteX12" fmla="*/ 49695 w 536713"/>
              <a:gd name="connsiteY12" fmla="*/ 318052 h 1530626"/>
              <a:gd name="connsiteX13" fmla="*/ 39756 w 536713"/>
              <a:gd name="connsiteY13" fmla="*/ 0 h 1530626"/>
              <a:gd name="connsiteX0" fmla="*/ 39756 w 536713"/>
              <a:gd name="connsiteY0" fmla="*/ 0 h 1530626"/>
              <a:gd name="connsiteX1" fmla="*/ 159026 w 536713"/>
              <a:gd name="connsiteY1" fmla="*/ 268357 h 1530626"/>
              <a:gd name="connsiteX2" fmla="*/ 387626 w 536713"/>
              <a:gd name="connsiteY2" fmla="*/ 268357 h 1530626"/>
              <a:gd name="connsiteX3" fmla="*/ 367747 w 536713"/>
              <a:gd name="connsiteY3" fmla="*/ 49696 h 1530626"/>
              <a:gd name="connsiteX4" fmla="*/ 409180 w 536713"/>
              <a:gd name="connsiteY4" fmla="*/ 77358 h 1530626"/>
              <a:gd name="connsiteX5" fmla="*/ 450015 w 536713"/>
              <a:gd name="connsiteY5" fmla="*/ 303323 h 1530626"/>
              <a:gd name="connsiteX6" fmla="*/ 536713 w 536713"/>
              <a:gd name="connsiteY6" fmla="*/ 1530626 h 1530626"/>
              <a:gd name="connsiteX7" fmla="*/ 79513 w 536713"/>
              <a:gd name="connsiteY7" fmla="*/ 1520687 h 1530626"/>
              <a:gd name="connsiteX8" fmla="*/ 139147 w 536713"/>
              <a:gd name="connsiteY8" fmla="*/ 695739 h 1530626"/>
              <a:gd name="connsiteX9" fmla="*/ 9939 w 536713"/>
              <a:gd name="connsiteY9" fmla="*/ 636105 h 1530626"/>
              <a:gd name="connsiteX10" fmla="*/ 0 w 536713"/>
              <a:gd name="connsiteY10" fmla="*/ 606287 h 1530626"/>
              <a:gd name="connsiteX11" fmla="*/ 109330 w 536713"/>
              <a:gd name="connsiteY11" fmla="*/ 636105 h 1530626"/>
              <a:gd name="connsiteX12" fmla="*/ 49695 w 536713"/>
              <a:gd name="connsiteY12" fmla="*/ 318052 h 1530626"/>
              <a:gd name="connsiteX13" fmla="*/ 39756 w 536713"/>
              <a:gd name="connsiteY13" fmla="*/ 0 h 1530626"/>
              <a:gd name="connsiteX0" fmla="*/ 39756 w 556835"/>
              <a:gd name="connsiteY0" fmla="*/ 0 h 1530626"/>
              <a:gd name="connsiteX1" fmla="*/ 159026 w 556835"/>
              <a:gd name="connsiteY1" fmla="*/ 268357 h 1530626"/>
              <a:gd name="connsiteX2" fmla="*/ 387626 w 556835"/>
              <a:gd name="connsiteY2" fmla="*/ 268357 h 1530626"/>
              <a:gd name="connsiteX3" fmla="*/ 367747 w 556835"/>
              <a:gd name="connsiteY3" fmla="*/ 49696 h 1530626"/>
              <a:gd name="connsiteX4" fmla="*/ 409180 w 556835"/>
              <a:gd name="connsiteY4" fmla="*/ 77358 h 1530626"/>
              <a:gd name="connsiteX5" fmla="*/ 450015 w 556835"/>
              <a:gd name="connsiteY5" fmla="*/ 303323 h 1530626"/>
              <a:gd name="connsiteX6" fmla="*/ 473246 w 556835"/>
              <a:gd name="connsiteY6" fmla="*/ 473486 h 1530626"/>
              <a:gd name="connsiteX7" fmla="*/ 536713 w 556835"/>
              <a:gd name="connsiteY7" fmla="*/ 1530626 h 1530626"/>
              <a:gd name="connsiteX8" fmla="*/ 79513 w 556835"/>
              <a:gd name="connsiteY8" fmla="*/ 1520687 h 1530626"/>
              <a:gd name="connsiteX9" fmla="*/ 139147 w 556835"/>
              <a:gd name="connsiteY9" fmla="*/ 695739 h 1530626"/>
              <a:gd name="connsiteX10" fmla="*/ 9939 w 556835"/>
              <a:gd name="connsiteY10" fmla="*/ 636105 h 1530626"/>
              <a:gd name="connsiteX11" fmla="*/ 0 w 556835"/>
              <a:gd name="connsiteY11" fmla="*/ 606287 h 1530626"/>
              <a:gd name="connsiteX12" fmla="*/ 109330 w 556835"/>
              <a:gd name="connsiteY12" fmla="*/ 636105 h 1530626"/>
              <a:gd name="connsiteX13" fmla="*/ 49695 w 556835"/>
              <a:gd name="connsiteY13" fmla="*/ 318052 h 1530626"/>
              <a:gd name="connsiteX14" fmla="*/ 39756 w 556835"/>
              <a:gd name="connsiteY14" fmla="*/ 0 h 1530626"/>
              <a:gd name="connsiteX0" fmla="*/ 39756 w 554175"/>
              <a:gd name="connsiteY0" fmla="*/ 0 h 1530626"/>
              <a:gd name="connsiteX1" fmla="*/ 159026 w 554175"/>
              <a:gd name="connsiteY1" fmla="*/ 268357 h 1530626"/>
              <a:gd name="connsiteX2" fmla="*/ 387626 w 554175"/>
              <a:gd name="connsiteY2" fmla="*/ 268357 h 1530626"/>
              <a:gd name="connsiteX3" fmla="*/ 367747 w 554175"/>
              <a:gd name="connsiteY3" fmla="*/ 49696 h 1530626"/>
              <a:gd name="connsiteX4" fmla="*/ 409180 w 554175"/>
              <a:gd name="connsiteY4" fmla="*/ 77358 h 1530626"/>
              <a:gd name="connsiteX5" fmla="*/ 450015 w 554175"/>
              <a:gd name="connsiteY5" fmla="*/ 303323 h 1530626"/>
              <a:gd name="connsiteX6" fmla="*/ 448458 w 554175"/>
              <a:gd name="connsiteY6" fmla="*/ 506536 h 1530626"/>
              <a:gd name="connsiteX7" fmla="*/ 536713 w 554175"/>
              <a:gd name="connsiteY7" fmla="*/ 1530626 h 1530626"/>
              <a:gd name="connsiteX8" fmla="*/ 79513 w 554175"/>
              <a:gd name="connsiteY8" fmla="*/ 1520687 h 1530626"/>
              <a:gd name="connsiteX9" fmla="*/ 139147 w 554175"/>
              <a:gd name="connsiteY9" fmla="*/ 695739 h 1530626"/>
              <a:gd name="connsiteX10" fmla="*/ 9939 w 554175"/>
              <a:gd name="connsiteY10" fmla="*/ 636105 h 1530626"/>
              <a:gd name="connsiteX11" fmla="*/ 0 w 554175"/>
              <a:gd name="connsiteY11" fmla="*/ 606287 h 1530626"/>
              <a:gd name="connsiteX12" fmla="*/ 109330 w 554175"/>
              <a:gd name="connsiteY12" fmla="*/ 636105 h 1530626"/>
              <a:gd name="connsiteX13" fmla="*/ 49695 w 554175"/>
              <a:gd name="connsiteY13" fmla="*/ 318052 h 1530626"/>
              <a:gd name="connsiteX14" fmla="*/ 39756 w 554175"/>
              <a:gd name="connsiteY14" fmla="*/ 0 h 1530626"/>
              <a:gd name="connsiteX0" fmla="*/ 39756 w 554175"/>
              <a:gd name="connsiteY0" fmla="*/ 0 h 1530626"/>
              <a:gd name="connsiteX1" fmla="*/ 159026 w 554175"/>
              <a:gd name="connsiteY1" fmla="*/ 268357 h 1530626"/>
              <a:gd name="connsiteX2" fmla="*/ 387626 w 554175"/>
              <a:gd name="connsiteY2" fmla="*/ 268357 h 1530626"/>
              <a:gd name="connsiteX3" fmla="*/ 367747 w 554175"/>
              <a:gd name="connsiteY3" fmla="*/ 49696 h 1530626"/>
              <a:gd name="connsiteX4" fmla="*/ 409180 w 554175"/>
              <a:gd name="connsiteY4" fmla="*/ 77358 h 1530626"/>
              <a:gd name="connsiteX5" fmla="*/ 450015 w 554175"/>
              <a:gd name="connsiteY5" fmla="*/ 303323 h 1530626"/>
              <a:gd name="connsiteX6" fmla="*/ 448458 w 554175"/>
              <a:gd name="connsiteY6" fmla="*/ 506536 h 1530626"/>
              <a:gd name="connsiteX7" fmla="*/ 536713 w 554175"/>
              <a:gd name="connsiteY7" fmla="*/ 1530626 h 1530626"/>
              <a:gd name="connsiteX8" fmla="*/ 79513 w 554175"/>
              <a:gd name="connsiteY8" fmla="*/ 1520687 h 1530626"/>
              <a:gd name="connsiteX9" fmla="*/ 139147 w 554175"/>
              <a:gd name="connsiteY9" fmla="*/ 695739 h 1530626"/>
              <a:gd name="connsiteX10" fmla="*/ 9939 w 554175"/>
              <a:gd name="connsiteY10" fmla="*/ 636105 h 1530626"/>
              <a:gd name="connsiteX11" fmla="*/ 0 w 554175"/>
              <a:gd name="connsiteY11" fmla="*/ 606287 h 1530626"/>
              <a:gd name="connsiteX12" fmla="*/ 109330 w 554175"/>
              <a:gd name="connsiteY12" fmla="*/ 636105 h 1530626"/>
              <a:gd name="connsiteX13" fmla="*/ 49695 w 554175"/>
              <a:gd name="connsiteY13" fmla="*/ 318052 h 1530626"/>
              <a:gd name="connsiteX14" fmla="*/ 39756 w 554175"/>
              <a:gd name="connsiteY14" fmla="*/ 0 h 1530626"/>
              <a:gd name="connsiteX0" fmla="*/ 39756 w 553436"/>
              <a:gd name="connsiteY0" fmla="*/ 0 h 1530626"/>
              <a:gd name="connsiteX1" fmla="*/ 159026 w 553436"/>
              <a:gd name="connsiteY1" fmla="*/ 268357 h 1530626"/>
              <a:gd name="connsiteX2" fmla="*/ 387626 w 553436"/>
              <a:gd name="connsiteY2" fmla="*/ 268357 h 1530626"/>
              <a:gd name="connsiteX3" fmla="*/ 367747 w 553436"/>
              <a:gd name="connsiteY3" fmla="*/ 49696 h 1530626"/>
              <a:gd name="connsiteX4" fmla="*/ 409180 w 553436"/>
              <a:gd name="connsiteY4" fmla="*/ 77358 h 1530626"/>
              <a:gd name="connsiteX5" fmla="*/ 450015 w 553436"/>
              <a:gd name="connsiteY5" fmla="*/ 303323 h 1530626"/>
              <a:gd name="connsiteX6" fmla="*/ 440195 w 553436"/>
              <a:gd name="connsiteY6" fmla="*/ 517553 h 1530626"/>
              <a:gd name="connsiteX7" fmla="*/ 536713 w 553436"/>
              <a:gd name="connsiteY7" fmla="*/ 1530626 h 1530626"/>
              <a:gd name="connsiteX8" fmla="*/ 79513 w 553436"/>
              <a:gd name="connsiteY8" fmla="*/ 1520687 h 1530626"/>
              <a:gd name="connsiteX9" fmla="*/ 139147 w 553436"/>
              <a:gd name="connsiteY9" fmla="*/ 695739 h 1530626"/>
              <a:gd name="connsiteX10" fmla="*/ 9939 w 553436"/>
              <a:gd name="connsiteY10" fmla="*/ 636105 h 1530626"/>
              <a:gd name="connsiteX11" fmla="*/ 0 w 553436"/>
              <a:gd name="connsiteY11" fmla="*/ 606287 h 1530626"/>
              <a:gd name="connsiteX12" fmla="*/ 109330 w 553436"/>
              <a:gd name="connsiteY12" fmla="*/ 636105 h 1530626"/>
              <a:gd name="connsiteX13" fmla="*/ 49695 w 553436"/>
              <a:gd name="connsiteY13" fmla="*/ 318052 h 1530626"/>
              <a:gd name="connsiteX14" fmla="*/ 39756 w 553436"/>
              <a:gd name="connsiteY14" fmla="*/ 0 h 1530626"/>
              <a:gd name="connsiteX0" fmla="*/ 39756 w 551130"/>
              <a:gd name="connsiteY0" fmla="*/ 0 h 1530626"/>
              <a:gd name="connsiteX1" fmla="*/ 159026 w 551130"/>
              <a:gd name="connsiteY1" fmla="*/ 268357 h 1530626"/>
              <a:gd name="connsiteX2" fmla="*/ 387626 w 551130"/>
              <a:gd name="connsiteY2" fmla="*/ 268357 h 1530626"/>
              <a:gd name="connsiteX3" fmla="*/ 367747 w 551130"/>
              <a:gd name="connsiteY3" fmla="*/ 49696 h 1530626"/>
              <a:gd name="connsiteX4" fmla="*/ 409180 w 551130"/>
              <a:gd name="connsiteY4" fmla="*/ 77358 h 1530626"/>
              <a:gd name="connsiteX5" fmla="*/ 450015 w 551130"/>
              <a:gd name="connsiteY5" fmla="*/ 303323 h 1530626"/>
              <a:gd name="connsiteX6" fmla="*/ 440195 w 551130"/>
              <a:gd name="connsiteY6" fmla="*/ 517553 h 1530626"/>
              <a:gd name="connsiteX7" fmla="*/ 536713 w 551130"/>
              <a:gd name="connsiteY7" fmla="*/ 1530626 h 1530626"/>
              <a:gd name="connsiteX8" fmla="*/ 79513 w 551130"/>
              <a:gd name="connsiteY8" fmla="*/ 1520687 h 1530626"/>
              <a:gd name="connsiteX9" fmla="*/ 139147 w 551130"/>
              <a:gd name="connsiteY9" fmla="*/ 695739 h 1530626"/>
              <a:gd name="connsiteX10" fmla="*/ 9939 w 551130"/>
              <a:gd name="connsiteY10" fmla="*/ 636105 h 1530626"/>
              <a:gd name="connsiteX11" fmla="*/ 0 w 551130"/>
              <a:gd name="connsiteY11" fmla="*/ 606287 h 1530626"/>
              <a:gd name="connsiteX12" fmla="*/ 109330 w 551130"/>
              <a:gd name="connsiteY12" fmla="*/ 636105 h 1530626"/>
              <a:gd name="connsiteX13" fmla="*/ 49695 w 551130"/>
              <a:gd name="connsiteY13" fmla="*/ 318052 h 1530626"/>
              <a:gd name="connsiteX14" fmla="*/ 39756 w 551130"/>
              <a:gd name="connsiteY14" fmla="*/ 0 h 1530626"/>
              <a:gd name="connsiteX0" fmla="*/ 39756 w 552204"/>
              <a:gd name="connsiteY0" fmla="*/ 0 h 1530626"/>
              <a:gd name="connsiteX1" fmla="*/ 159026 w 552204"/>
              <a:gd name="connsiteY1" fmla="*/ 268357 h 1530626"/>
              <a:gd name="connsiteX2" fmla="*/ 387626 w 552204"/>
              <a:gd name="connsiteY2" fmla="*/ 268357 h 1530626"/>
              <a:gd name="connsiteX3" fmla="*/ 367747 w 552204"/>
              <a:gd name="connsiteY3" fmla="*/ 49696 h 1530626"/>
              <a:gd name="connsiteX4" fmla="*/ 409180 w 552204"/>
              <a:gd name="connsiteY4" fmla="*/ 77358 h 1530626"/>
              <a:gd name="connsiteX5" fmla="*/ 450015 w 552204"/>
              <a:gd name="connsiteY5" fmla="*/ 303323 h 1530626"/>
              <a:gd name="connsiteX6" fmla="*/ 440195 w 552204"/>
              <a:gd name="connsiteY6" fmla="*/ 517553 h 1530626"/>
              <a:gd name="connsiteX7" fmla="*/ 536713 w 552204"/>
              <a:gd name="connsiteY7" fmla="*/ 1530626 h 1530626"/>
              <a:gd name="connsiteX8" fmla="*/ 79513 w 552204"/>
              <a:gd name="connsiteY8" fmla="*/ 1520687 h 1530626"/>
              <a:gd name="connsiteX9" fmla="*/ 139147 w 552204"/>
              <a:gd name="connsiteY9" fmla="*/ 695739 h 1530626"/>
              <a:gd name="connsiteX10" fmla="*/ 9939 w 552204"/>
              <a:gd name="connsiteY10" fmla="*/ 636105 h 1530626"/>
              <a:gd name="connsiteX11" fmla="*/ 0 w 552204"/>
              <a:gd name="connsiteY11" fmla="*/ 606287 h 1530626"/>
              <a:gd name="connsiteX12" fmla="*/ 109330 w 552204"/>
              <a:gd name="connsiteY12" fmla="*/ 636105 h 1530626"/>
              <a:gd name="connsiteX13" fmla="*/ 49695 w 552204"/>
              <a:gd name="connsiteY13" fmla="*/ 318052 h 1530626"/>
              <a:gd name="connsiteX14" fmla="*/ 39756 w 552204"/>
              <a:gd name="connsiteY14" fmla="*/ 0 h 1530626"/>
              <a:gd name="connsiteX0" fmla="*/ 39756 w 538253"/>
              <a:gd name="connsiteY0" fmla="*/ 0 h 1530626"/>
              <a:gd name="connsiteX1" fmla="*/ 159026 w 538253"/>
              <a:gd name="connsiteY1" fmla="*/ 268357 h 1530626"/>
              <a:gd name="connsiteX2" fmla="*/ 387626 w 538253"/>
              <a:gd name="connsiteY2" fmla="*/ 268357 h 1530626"/>
              <a:gd name="connsiteX3" fmla="*/ 367747 w 538253"/>
              <a:gd name="connsiteY3" fmla="*/ 49696 h 1530626"/>
              <a:gd name="connsiteX4" fmla="*/ 409180 w 538253"/>
              <a:gd name="connsiteY4" fmla="*/ 77358 h 1530626"/>
              <a:gd name="connsiteX5" fmla="*/ 450015 w 538253"/>
              <a:gd name="connsiteY5" fmla="*/ 303323 h 1530626"/>
              <a:gd name="connsiteX6" fmla="*/ 440195 w 538253"/>
              <a:gd name="connsiteY6" fmla="*/ 517553 h 1530626"/>
              <a:gd name="connsiteX7" fmla="*/ 536713 w 538253"/>
              <a:gd name="connsiteY7" fmla="*/ 1530626 h 1530626"/>
              <a:gd name="connsiteX8" fmla="*/ 79513 w 538253"/>
              <a:gd name="connsiteY8" fmla="*/ 1520687 h 1530626"/>
              <a:gd name="connsiteX9" fmla="*/ 139147 w 538253"/>
              <a:gd name="connsiteY9" fmla="*/ 695739 h 1530626"/>
              <a:gd name="connsiteX10" fmla="*/ 9939 w 538253"/>
              <a:gd name="connsiteY10" fmla="*/ 636105 h 1530626"/>
              <a:gd name="connsiteX11" fmla="*/ 0 w 538253"/>
              <a:gd name="connsiteY11" fmla="*/ 606287 h 1530626"/>
              <a:gd name="connsiteX12" fmla="*/ 109330 w 538253"/>
              <a:gd name="connsiteY12" fmla="*/ 636105 h 1530626"/>
              <a:gd name="connsiteX13" fmla="*/ 49695 w 538253"/>
              <a:gd name="connsiteY13" fmla="*/ 318052 h 1530626"/>
              <a:gd name="connsiteX14" fmla="*/ 39756 w 538253"/>
              <a:gd name="connsiteY14" fmla="*/ 0 h 1530626"/>
              <a:gd name="connsiteX0" fmla="*/ 39756 w 538401"/>
              <a:gd name="connsiteY0" fmla="*/ 0 h 1530626"/>
              <a:gd name="connsiteX1" fmla="*/ 159026 w 538401"/>
              <a:gd name="connsiteY1" fmla="*/ 268357 h 1530626"/>
              <a:gd name="connsiteX2" fmla="*/ 387626 w 538401"/>
              <a:gd name="connsiteY2" fmla="*/ 268357 h 1530626"/>
              <a:gd name="connsiteX3" fmla="*/ 367747 w 538401"/>
              <a:gd name="connsiteY3" fmla="*/ 49696 h 1530626"/>
              <a:gd name="connsiteX4" fmla="*/ 409180 w 538401"/>
              <a:gd name="connsiteY4" fmla="*/ 77358 h 1530626"/>
              <a:gd name="connsiteX5" fmla="*/ 450015 w 538401"/>
              <a:gd name="connsiteY5" fmla="*/ 303323 h 1530626"/>
              <a:gd name="connsiteX6" fmla="*/ 451211 w 538401"/>
              <a:gd name="connsiteY6" fmla="*/ 611197 h 1530626"/>
              <a:gd name="connsiteX7" fmla="*/ 536713 w 538401"/>
              <a:gd name="connsiteY7" fmla="*/ 1530626 h 1530626"/>
              <a:gd name="connsiteX8" fmla="*/ 79513 w 538401"/>
              <a:gd name="connsiteY8" fmla="*/ 1520687 h 1530626"/>
              <a:gd name="connsiteX9" fmla="*/ 139147 w 538401"/>
              <a:gd name="connsiteY9" fmla="*/ 695739 h 1530626"/>
              <a:gd name="connsiteX10" fmla="*/ 9939 w 538401"/>
              <a:gd name="connsiteY10" fmla="*/ 636105 h 1530626"/>
              <a:gd name="connsiteX11" fmla="*/ 0 w 538401"/>
              <a:gd name="connsiteY11" fmla="*/ 606287 h 1530626"/>
              <a:gd name="connsiteX12" fmla="*/ 109330 w 538401"/>
              <a:gd name="connsiteY12" fmla="*/ 636105 h 1530626"/>
              <a:gd name="connsiteX13" fmla="*/ 49695 w 538401"/>
              <a:gd name="connsiteY13" fmla="*/ 318052 h 1530626"/>
              <a:gd name="connsiteX14" fmla="*/ 39756 w 538401"/>
              <a:gd name="connsiteY14" fmla="*/ 0 h 1530626"/>
              <a:gd name="connsiteX0" fmla="*/ 39756 w 539298"/>
              <a:gd name="connsiteY0" fmla="*/ 0 h 1530626"/>
              <a:gd name="connsiteX1" fmla="*/ 159026 w 539298"/>
              <a:gd name="connsiteY1" fmla="*/ 268357 h 1530626"/>
              <a:gd name="connsiteX2" fmla="*/ 387626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49695 w 539298"/>
              <a:gd name="connsiteY13" fmla="*/ 318052 h 1530626"/>
              <a:gd name="connsiteX14" fmla="*/ 39756 w 539298"/>
              <a:gd name="connsiteY14" fmla="*/ 0 h 1530626"/>
              <a:gd name="connsiteX0" fmla="*/ 39756 w 539298"/>
              <a:gd name="connsiteY0" fmla="*/ 0 h 1530626"/>
              <a:gd name="connsiteX1" fmla="*/ 159026 w 539298"/>
              <a:gd name="connsiteY1" fmla="*/ 268357 h 1530626"/>
              <a:gd name="connsiteX2" fmla="*/ 387626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49695 w 539298"/>
              <a:gd name="connsiteY13" fmla="*/ 318052 h 1530626"/>
              <a:gd name="connsiteX14" fmla="*/ 43588 w 539298"/>
              <a:gd name="connsiteY14" fmla="*/ 126455 h 1530626"/>
              <a:gd name="connsiteX15" fmla="*/ 39756 w 539298"/>
              <a:gd name="connsiteY15" fmla="*/ 0 h 1530626"/>
              <a:gd name="connsiteX0" fmla="*/ 39756 w 539298"/>
              <a:gd name="connsiteY0" fmla="*/ 0 h 1530626"/>
              <a:gd name="connsiteX1" fmla="*/ 159026 w 539298"/>
              <a:gd name="connsiteY1" fmla="*/ 268357 h 1530626"/>
              <a:gd name="connsiteX2" fmla="*/ 387626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49695 w 539298"/>
              <a:gd name="connsiteY13" fmla="*/ 318052 h 1530626"/>
              <a:gd name="connsiteX14" fmla="*/ 21554 w 539298"/>
              <a:gd name="connsiteY14" fmla="*/ 13532 h 1530626"/>
              <a:gd name="connsiteX15" fmla="*/ 39756 w 539298"/>
              <a:gd name="connsiteY15" fmla="*/ 0 h 1530626"/>
              <a:gd name="connsiteX0" fmla="*/ 39756 w 539298"/>
              <a:gd name="connsiteY0" fmla="*/ 0 h 1530626"/>
              <a:gd name="connsiteX1" fmla="*/ 159026 w 539298"/>
              <a:gd name="connsiteY1" fmla="*/ 268357 h 1530626"/>
              <a:gd name="connsiteX2" fmla="*/ 387626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135076 w 539298"/>
              <a:gd name="connsiteY13" fmla="*/ 268476 h 1530626"/>
              <a:gd name="connsiteX14" fmla="*/ 21554 w 539298"/>
              <a:gd name="connsiteY14" fmla="*/ 13532 h 1530626"/>
              <a:gd name="connsiteX15" fmla="*/ 39756 w 539298"/>
              <a:gd name="connsiteY15" fmla="*/ 0 h 1530626"/>
              <a:gd name="connsiteX0" fmla="*/ 39756 w 539298"/>
              <a:gd name="connsiteY0" fmla="*/ 0 h 1530626"/>
              <a:gd name="connsiteX1" fmla="*/ 159026 w 539298"/>
              <a:gd name="connsiteY1" fmla="*/ 268357 h 1530626"/>
              <a:gd name="connsiteX2" fmla="*/ 406905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135076 w 539298"/>
              <a:gd name="connsiteY13" fmla="*/ 268476 h 1530626"/>
              <a:gd name="connsiteX14" fmla="*/ 21554 w 539298"/>
              <a:gd name="connsiteY14" fmla="*/ 13532 h 1530626"/>
              <a:gd name="connsiteX15" fmla="*/ 39756 w 539298"/>
              <a:gd name="connsiteY15" fmla="*/ 0 h 1530626"/>
              <a:gd name="connsiteX0" fmla="*/ 39756 w 539298"/>
              <a:gd name="connsiteY0" fmla="*/ 0 h 1530626"/>
              <a:gd name="connsiteX1" fmla="*/ 159026 w 539298"/>
              <a:gd name="connsiteY1" fmla="*/ 268357 h 1530626"/>
              <a:gd name="connsiteX2" fmla="*/ 406905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124059 w 539298"/>
              <a:gd name="connsiteY13" fmla="*/ 279493 h 1530626"/>
              <a:gd name="connsiteX14" fmla="*/ 21554 w 539298"/>
              <a:gd name="connsiteY14" fmla="*/ 13532 h 1530626"/>
              <a:gd name="connsiteX15" fmla="*/ 39756 w 539298"/>
              <a:gd name="connsiteY15" fmla="*/ 0 h 1530626"/>
              <a:gd name="connsiteX0" fmla="*/ 39756 w 539298"/>
              <a:gd name="connsiteY0" fmla="*/ 0 h 1530626"/>
              <a:gd name="connsiteX1" fmla="*/ 159026 w 539298"/>
              <a:gd name="connsiteY1" fmla="*/ 268357 h 1530626"/>
              <a:gd name="connsiteX2" fmla="*/ 406905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09330 w 539298"/>
              <a:gd name="connsiteY12" fmla="*/ 636105 h 1530626"/>
              <a:gd name="connsiteX13" fmla="*/ 124059 w 539298"/>
              <a:gd name="connsiteY13" fmla="*/ 279493 h 1530626"/>
              <a:gd name="connsiteX14" fmla="*/ 13292 w 539298"/>
              <a:gd name="connsiteY14" fmla="*/ 16286 h 1530626"/>
              <a:gd name="connsiteX15" fmla="*/ 39756 w 539298"/>
              <a:gd name="connsiteY15" fmla="*/ 0 h 1530626"/>
              <a:gd name="connsiteX0" fmla="*/ 39756 w 539298"/>
              <a:gd name="connsiteY0" fmla="*/ 0 h 1530626"/>
              <a:gd name="connsiteX1" fmla="*/ 159026 w 539298"/>
              <a:gd name="connsiteY1" fmla="*/ 268357 h 1530626"/>
              <a:gd name="connsiteX2" fmla="*/ 406905 w 539298"/>
              <a:gd name="connsiteY2" fmla="*/ 268357 h 1530626"/>
              <a:gd name="connsiteX3" fmla="*/ 367747 w 539298"/>
              <a:gd name="connsiteY3" fmla="*/ 49696 h 1530626"/>
              <a:gd name="connsiteX4" fmla="*/ 409180 w 539298"/>
              <a:gd name="connsiteY4" fmla="*/ 77358 h 1530626"/>
              <a:gd name="connsiteX5" fmla="*/ 450015 w 539298"/>
              <a:gd name="connsiteY5" fmla="*/ 303323 h 1530626"/>
              <a:gd name="connsiteX6" fmla="*/ 451211 w 539298"/>
              <a:gd name="connsiteY6" fmla="*/ 611197 h 1530626"/>
              <a:gd name="connsiteX7" fmla="*/ 536713 w 539298"/>
              <a:gd name="connsiteY7" fmla="*/ 1530626 h 1530626"/>
              <a:gd name="connsiteX8" fmla="*/ 79513 w 539298"/>
              <a:gd name="connsiteY8" fmla="*/ 1520687 h 1530626"/>
              <a:gd name="connsiteX9" fmla="*/ 139147 w 539298"/>
              <a:gd name="connsiteY9" fmla="*/ 695739 h 1530626"/>
              <a:gd name="connsiteX10" fmla="*/ 9939 w 539298"/>
              <a:gd name="connsiteY10" fmla="*/ 636105 h 1530626"/>
              <a:gd name="connsiteX11" fmla="*/ 0 w 539298"/>
              <a:gd name="connsiteY11" fmla="*/ 606287 h 1530626"/>
              <a:gd name="connsiteX12" fmla="*/ 123101 w 539298"/>
              <a:gd name="connsiteY12" fmla="*/ 649876 h 1530626"/>
              <a:gd name="connsiteX13" fmla="*/ 124059 w 539298"/>
              <a:gd name="connsiteY13" fmla="*/ 279493 h 1530626"/>
              <a:gd name="connsiteX14" fmla="*/ 13292 w 539298"/>
              <a:gd name="connsiteY14" fmla="*/ 16286 h 1530626"/>
              <a:gd name="connsiteX15" fmla="*/ 39756 w 539298"/>
              <a:gd name="connsiteY15" fmla="*/ 0 h 1530626"/>
              <a:gd name="connsiteX0" fmla="*/ 34248 w 533790"/>
              <a:gd name="connsiteY0" fmla="*/ 0 h 1530626"/>
              <a:gd name="connsiteX1" fmla="*/ 153518 w 533790"/>
              <a:gd name="connsiteY1" fmla="*/ 268357 h 1530626"/>
              <a:gd name="connsiteX2" fmla="*/ 401397 w 533790"/>
              <a:gd name="connsiteY2" fmla="*/ 268357 h 1530626"/>
              <a:gd name="connsiteX3" fmla="*/ 362239 w 533790"/>
              <a:gd name="connsiteY3" fmla="*/ 49696 h 1530626"/>
              <a:gd name="connsiteX4" fmla="*/ 403672 w 533790"/>
              <a:gd name="connsiteY4" fmla="*/ 77358 h 1530626"/>
              <a:gd name="connsiteX5" fmla="*/ 444507 w 533790"/>
              <a:gd name="connsiteY5" fmla="*/ 303323 h 1530626"/>
              <a:gd name="connsiteX6" fmla="*/ 445703 w 533790"/>
              <a:gd name="connsiteY6" fmla="*/ 611197 h 1530626"/>
              <a:gd name="connsiteX7" fmla="*/ 531205 w 533790"/>
              <a:gd name="connsiteY7" fmla="*/ 1530626 h 1530626"/>
              <a:gd name="connsiteX8" fmla="*/ 74005 w 533790"/>
              <a:gd name="connsiteY8" fmla="*/ 1520687 h 1530626"/>
              <a:gd name="connsiteX9" fmla="*/ 133639 w 533790"/>
              <a:gd name="connsiteY9" fmla="*/ 695739 h 1530626"/>
              <a:gd name="connsiteX10" fmla="*/ 4431 w 533790"/>
              <a:gd name="connsiteY10" fmla="*/ 636105 h 1530626"/>
              <a:gd name="connsiteX11" fmla="*/ 0 w 533790"/>
              <a:gd name="connsiteY11" fmla="*/ 683405 h 1530626"/>
              <a:gd name="connsiteX12" fmla="*/ 117593 w 533790"/>
              <a:gd name="connsiteY12" fmla="*/ 649876 h 1530626"/>
              <a:gd name="connsiteX13" fmla="*/ 118551 w 533790"/>
              <a:gd name="connsiteY13" fmla="*/ 279493 h 1530626"/>
              <a:gd name="connsiteX14" fmla="*/ 7784 w 533790"/>
              <a:gd name="connsiteY14" fmla="*/ 16286 h 1530626"/>
              <a:gd name="connsiteX15" fmla="*/ 34248 w 533790"/>
              <a:gd name="connsiteY15" fmla="*/ 0 h 1530626"/>
              <a:gd name="connsiteX0" fmla="*/ 43588 w 543130"/>
              <a:gd name="connsiteY0" fmla="*/ 0 h 1530626"/>
              <a:gd name="connsiteX1" fmla="*/ 162858 w 543130"/>
              <a:gd name="connsiteY1" fmla="*/ 268357 h 1530626"/>
              <a:gd name="connsiteX2" fmla="*/ 410737 w 543130"/>
              <a:gd name="connsiteY2" fmla="*/ 268357 h 1530626"/>
              <a:gd name="connsiteX3" fmla="*/ 371579 w 543130"/>
              <a:gd name="connsiteY3" fmla="*/ 49696 h 1530626"/>
              <a:gd name="connsiteX4" fmla="*/ 413012 w 543130"/>
              <a:gd name="connsiteY4" fmla="*/ 77358 h 1530626"/>
              <a:gd name="connsiteX5" fmla="*/ 453847 w 543130"/>
              <a:gd name="connsiteY5" fmla="*/ 303323 h 1530626"/>
              <a:gd name="connsiteX6" fmla="*/ 455043 w 543130"/>
              <a:gd name="connsiteY6" fmla="*/ 611197 h 1530626"/>
              <a:gd name="connsiteX7" fmla="*/ 540545 w 543130"/>
              <a:gd name="connsiteY7" fmla="*/ 1530626 h 1530626"/>
              <a:gd name="connsiteX8" fmla="*/ 83345 w 543130"/>
              <a:gd name="connsiteY8" fmla="*/ 1520687 h 1530626"/>
              <a:gd name="connsiteX9" fmla="*/ 142979 w 543130"/>
              <a:gd name="connsiteY9" fmla="*/ 695739 h 1530626"/>
              <a:gd name="connsiteX10" fmla="*/ 0 w 543130"/>
              <a:gd name="connsiteY10" fmla="*/ 721486 h 1530626"/>
              <a:gd name="connsiteX11" fmla="*/ 9340 w 543130"/>
              <a:gd name="connsiteY11" fmla="*/ 683405 h 1530626"/>
              <a:gd name="connsiteX12" fmla="*/ 126933 w 543130"/>
              <a:gd name="connsiteY12" fmla="*/ 649876 h 1530626"/>
              <a:gd name="connsiteX13" fmla="*/ 127891 w 543130"/>
              <a:gd name="connsiteY13" fmla="*/ 279493 h 1530626"/>
              <a:gd name="connsiteX14" fmla="*/ 17124 w 543130"/>
              <a:gd name="connsiteY14" fmla="*/ 16286 h 1530626"/>
              <a:gd name="connsiteX15" fmla="*/ 43588 w 543130"/>
              <a:gd name="connsiteY15" fmla="*/ 0 h 1530626"/>
              <a:gd name="connsiteX0" fmla="*/ 43588 w 543130"/>
              <a:gd name="connsiteY0" fmla="*/ 0 h 1530626"/>
              <a:gd name="connsiteX1" fmla="*/ 162858 w 543130"/>
              <a:gd name="connsiteY1" fmla="*/ 268357 h 1530626"/>
              <a:gd name="connsiteX2" fmla="*/ 410737 w 543130"/>
              <a:gd name="connsiteY2" fmla="*/ 268357 h 1530626"/>
              <a:gd name="connsiteX3" fmla="*/ 371579 w 543130"/>
              <a:gd name="connsiteY3" fmla="*/ 49696 h 1530626"/>
              <a:gd name="connsiteX4" fmla="*/ 413012 w 543130"/>
              <a:gd name="connsiteY4" fmla="*/ 77358 h 1530626"/>
              <a:gd name="connsiteX5" fmla="*/ 453847 w 543130"/>
              <a:gd name="connsiteY5" fmla="*/ 303323 h 1530626"/>
              <a:gd name="connsiteX6" fmla="*/ 455043 w 543130"/>
              <a:gd name="connsiteY6" fmla="*/ 611197 h 1530626"/>
              <a:gd name="connsiteX7" fmla="*/ 540545 w 543130"/>
              <a:gd name="connsiteY7" fmla="*/ 1530626 h 1530626"/>
              <a:gd name="connsiteX8" fmla="*/ 83345 w 543130"/>
              <a:gd name="connsiteY8" fmla="*/ 1520687 h 1530626"/>
              <a:gd name="connsiteX9" fmla="*/ 142979 w 543130"/>
              <a:gd name="connsiteY9" fmla="*/ 695739 h 1530626"/>
              <a:gd name="connsiteX10" fmla="*/ 0 w 543130"/>
              <a:gd name="connsiteY10" fmla="*/ 721486 h 1530626"/>
              <a:gd name="connsiteX11" fmla="*/ 6586 w 543130"/>
              <a:gd name="connsiteY11" fmla="*/ 661371 h 1530626"/>
              <a:gd name="connsiteX12" fmla="*/ 126933 w 543130"/>
              <a:gd name="connsiteY12" fmla="*/ 649876 h 1530626"/>
              <a:gd name="connsiteX13" fmla="*/ 127891 w 543130"/>
              <a:gd name="connsiteY13" fmla="*/ 279493 h 1530626"/>
              <a:gd name="connsiteX14" fmla="*/ 17124 w 543130"/>
              <a:gd name="connsiteY14" fmla="*/ 16286 h 1530626"/>
              <a:gd name="connsiteX15" fmla="*/ 43588 w 543130"/>
              <a:gd name="connsiteY15" fmla="*/ 0 h 1530626"/>
              <a:gd name="connsiteX0" fmla="*/ 51851 w 551393"/>
              <a:gd name="connsiteY0" fmla="*/ 0 h 1530626"/>
              <a:gd name="connsiteX1" fmla="*/ 171121 w 551393"/>
              <a:gd name="connsiteY1" fmla="*/ 268357 h 1530626"/>
              <a:gd name="connsiteX2" fmla="*/ 419000 w 551393"/>
              <a:gd name="connsiteY2" fmla="*/ 268357 h 1530626"/>
              <a:gd name="connsiteX3" fmla="*/ 379842 w 551393"/>
              <a:gd name="connsiteY3" fmla="*/ 49696 h 1530626"/>
              <a:gd name="connsiteX4" fmla="*/ 421275 w 551393"/>
              <a:gd name="connsiteY4" fmla="*/ 77358 h 1530626"/>
              <a:gd name="connsiteX5" fmla="*/ 462110 w 551393"/>
              <a:gd name="connsiteY5" fmla="*/ 303323 h 1530626"/>
              <a:gd name="connsiteX6" fmla="*/ 463306 w 551393"/>
              <a:gd name="connsiteY6" fmla="*/ 611197 h 1530626"/>
              <a:gd name="connsiteX7" fmla="*/ 548808 w 551393"/>
              <a:gd name="connsiteY7" fmla="*/ 1530626 h 1530626"/>
              <a:gd name="connsiteX8" fmla="*/ 91608 w 551393"/>
              <a:gd name="connsiteY8" fmla="*/ 1520687 h 1530626"/>
              <a:gd name="connsiteX9" fmla="*/ 151242 w 551393"/>
              <a:gd name="connsiteY9" fmla="*/ 695739 h 1530626"/>
              <a:gd name="connsiteX10" fmla="*/ 0 w 551393"/>
              <a:gd name="connsiteY10" fmla="*/ 696698 h 1530626"/>
              <a:gd name="connsiteX11" fmla="*/ 14849 w 551393"/>
              <a:gd name="connsiteY11" fmla="*/ 661371 h 1530626"/>
              <a:gd name="connsiteX12" fmla="*/ 135196 w 551393"/>
              <a:gd name="connsiteY12" fmla="*/ 649876 h 1530626"/>
              <a:gd name="connsiteX13" fmla="*/ 136154 w 551393"/>
              <a:gd name="connsiteY13" fmla="*/ 279493 h 1530626"/>
              <a:gd name="connsiteX14" fmla="*/ 25387 w 551393"/>
              <a:gd name="connsiteY14" fmla="*/ 16286 h 1530626"/>
              <a:gd name="connsiteX15" fmla="*/ 51851 w 551393"/>
              <a:gd name="connsiteY15" fmla="*/ 0 h 1530626"/>
              <a:gd name="connsiteX0" fmla="*/ 51851 w 551393"/>
              <a:gd name="connsiteY0" fmla="*/ 0 h 1530626"/>
              <a:gd name="connsiteX1" fmla="*/ 171121 w 551393"/>
              <a:gd name="connsiteY1" fmla="*/ 268357 h 1530626"/>
              <a:gd name="connsiteX2" fmla="*/ 419000 w 551393"/>
              <a:gd name="connsiteY2" fmla="*/ 268357 h 1530626"/>
              <a:gd name="connsiteX3" fmla="*/ 379842 w 551393"/>
              <a:gd name="connsiteY3" fmla="*/ 49696 h 1530626"/>
              <a:gd name="connsiteX4" fmla="*/ 421275 w 551393"/>
              <a:gd name="connsiteY4" fmla="*/ 77358 h 1530626"/>
              <a:gd name="connsiteX5" fmla="*/ 462110 w 551393"/>
              <a:gd name="connsiteY5" fmla="*/ 303323 h 1530626"/>
              <a:gd name="connsiteX6" fmla="*/ 463306 w 551393"/>
              <a:gd name="connsiteY6" fmla="*/ 611197 h 1530626"/>
              <a:gd name="connsiteX7" fmla="*/ 548808 w 551393"/>
              <a:gd name="connsiteY7" fmla="*/ 1530626 h 1530626"/>
              <a:gd name="connsiteX8" fmla="*/ 91608 w 551393"/>
              <a:gd name="connsiteY8" fmla="*/ 1520687 h 1530626"/>
              <a:gd name="connsiteX9" fmla="*/ 134717 w 551393"/>
              <a:gd name="connsiteY9" fmla="*/ 695739 h 1530626"/>
              <a:gd name="connsiteX10" fmla="*/ 0 w 551393"/>
              <a:gd name="connsiteY10" fmla="*/ 696698 h 1530626"/>
              <a:gd name="connsiteX11" fmla="*/ 14849 w 551393"/>
              <a:gd name="connsiteY11" fmla="*/ 661371 h 1530626"/>
              <a:gd name="connsiteX12" fmla="*/ 135196 w 551393"/>
              <a:gd name="connsiteY12" fmla="*/ 649876 h 1530626"/>
              <a:gd name="connsiteX13" fmla="*/ 136154 w 551393"/>
              <a:gd name="connsiteY13" fmla="*/ 279493 h 1530626"/>
              <a:gd name="connsiteX14" fmla="*/ 25387 w 551393"/>
              <a:gd name="connsiteY14" fmla="*/ 16286 h 1530626"/>
              <a:gd name="connsiteX15" fmla="*/ 51851 w 551393"/>
              <a:gd name="connsiteY15" fmla="*/ 0 h 1530626"/>
              <a:gd name="connsiteX0" fmla="*/ 51851 w 551393"/>
              <a:gd name="connsiteY0" fmla="*/ 0 h 1530626"/>
              <a:gd name="connsiteX1" fmla="*/ 171121 w 551393"/>
              <a:gd name="connsiteY1" fmla="*/ 268357 h 1530626"/>
              <a:gd name="connsiteX2" fmla="*/ 419000 w 551393"/>
              <a:gd name="connsiteY2" fmla="*/ 268357 h 1530626"/>
              <a:gd name="connsiteX3" fmla="*/ 379842 w 551393"/>
              <a:gd name="connsiteY3" fmla="*/ 49696 h 1530626"/>
              <a:gd name="connsiteX4" fmla="*/ 421275 w 551393"/>
              <a:gd name="connsiteY4" fmla="*/ 77358 h 1530626"/>
              <a:gd name="connsiteX5" fmla="*/ 462110 w 551393"/>
              <a:gd name="connsiteY5" fmla="*/ 303323 h 1530626"/>
              <a:gd name="connsiteX6" fmla="*/ 463306 w 551393"/>
              <a:gd name="connsiteY6" fmla="*/ 611197 h 1530626"/>
              <a:gd name="connsiteX7" fmla="*/ 548808 w 551393"/>
              <a:gd name="connsiteY7" fmla="*/ 1530626 h 1530626"/>
              <a:gd name="connsiteX8" fmla="*/ 64066 w 551393"/>
              <a:gd name="connsiteY8" fmla="*/ 1520687 h 1530626"/>
              <a:gd name="connsiteX9" fmla="*/ 134717 w 551393"/>
              <a:gd name="connsiteY9" fmla="*/ 695739 h 1530626"/>
              <a:gd name="connsiteX10" fmla="*/ 0 w 551393"/>
              <a:gd name="connsiteY10" fmla="*/ 696698 h 1530626"/>
              <a:gd name="connsiteX11" fmla="*/ 14849 w 551393"/>
              <a:gd name="connsiteY11" fmla="*/ 661371 h 1530626"/>
              <a:gd name="connsiteX12" fmla="*/ 135196 w 551393"/>
              <a:gd name="connsiteY12" fmla="*/ 649876 h 1530626"/>
              <a:gd name="connsiteX13" fmla="*/ 136154 w 551393"/>
              <a:gd name="connsiteY13" fmla="*/ 279493 h 1530626"/>
              <a:gd name="connsiteX14" fmla="*/ 25387 w 551393"/>
              <a:gd name="connsiteY14" fmla="*/ 16286 h 1530626"/>
              <a:gd name="connsiteX15" fmla="*/ 51851 w 551393"/>
              <a:gd name="connsiteY15" fmla="*/ 0 h 1530626"/>
              <a:gd name="connsiteX0" fmla="*/ 51851 w 551393"/>
              <a:gd name="connsiteY0" fmla="*/ 0 h 1530626"/>
              <a:gd name="connsiteX1" fmla="*/ 171121 w 551393"/>
              <a:gd name="connsiteY1" fmla="*/ 268357 h 1530626"/>
              <a:gd name="connsiteX2" fmla="*/ 419000 w 551393"/>
              <a:gd name="connsiteY2" fmla="*/ 268357 h 1530626"/>
              <a:gd name="connsiteX3" fmla="*/ 382596 w 551393"/>
              <a:gd name="connsiteY3" fmla="*/ 66221 h 1530626"/>
              <a:gd name="connsiteX4" fmla="*/ 421275 w 551393"/>
              <a:gd name="connsiteY4" fmla="*/ 77358 h 1530626"/>
              <a:gd name="connsiteX5" fmla="*/ 462110 w 551393"/>
              <a:gd name="connsiteY5" fmla="*/ 303323 h 1530626"/>
              <a:gd name="connsiteX6" fmla="*/ 463306 w 551393"/>
              <a:gd name="connsiteY6" fmla="*/ 611197 h 1530626"/>
              <a:gd name="connsiteX7" fmla="*/ 548808 w 551393"/>
              <a:gd name="connsiteY7" fmla="*/ 1530626 h 1530626"/>
              <a:gd name="connsiteX8" fmla="*/ 64066 w 551393"/>
              <a:gd name="connsiteY8" fmla="*/ 1520687 h 1530626"/>
              <a:gd name="connsiteX9" fmla="*/ 134717 w 551393"/>
              <a:gd name="connsiteY9" fmla="*/ 695739 h 1530626"/>
              <a:gd name="connsiteX10" fmla="*/ 0 w 551393"/>
              <a:gd name="connsiteY10" fmla="*/ 696698 h 1530626"/>
              <a:gd name="connsiteX11" fmla="*/ 14849 w 551393"/>
              <a:gd name="connsiteY11" fmla="*/ 661371 h 1530626"/>
              <a:gd name="connsiteX12" fmla="*/ 135196 w 551393"/>
              <a:gd name="connsiteY12" fmla="*/ 649876 h 1530626"/>
              <a:gd name="connsiteX13" fmla="*/ 136154 w 551393"/>
              <a:gd name="connsiteY13" fmla="*/ 279493 h 1530626"/>
              <a:gd name="connsiteX14" fmla="*/ 25387 w 551393"/>
              <a:gd name="connsiteY14" fmla="*/ 16286 h 1530626"/>
              <a:gd name="connsiteX15" fmla="*/ 51851 w 551393"/>
              <a:gd name="connsiteY15" fmla="*/ 0 h 1530626"/>
              <a:gd name="connsiteX0" fmla="*/ 51851 w 551393"/>
              <a:gd name="connsiteY0" fmla="*/ 0 h 1537213"/>
              <a:gd name="connsiteX1" fmla="*/ 171121 w 551393"/>
              <a:gd name="connsiteY1" fmla="*/ 268357 h 1537213"/>
              <a:gd name="connsiteX2" fmla="*/ 419000 w 551393"/>
              <a:gd name="connsiteY2" fmla="*/ 268357 h 1537213"/>
              <a:gd name="connsiteX3" fmla="*/ 382596 w 551393"/>
              <a:gd name="connsiteY3" fmla="*/ 66221 h 1537213"/>
              <a:gd name="connsiteX4" fmla="*/ 421275 w 551393"/>
              <a:gd name="connsiteY4" fmla="*/ 77358 h 1537213"/>
              <a:gd name="connsiteX5" fmla="*/ 462110 w 551393"/>
              <a:gd name="connsiteY5" fmla="*/ 303323 h 1537213"/>
              <a:gd name="connsiteX6" fmla="*/ 463306 w 551393"/>
              <a:gd name="connsiteY6" fmla="*/ 611197 h 1537213"/>
              <a:gd name="connsiteX7" fmla="*/ 548808 w 551393"/>
              <a:gd name="connsiteY7" fmla="*/ 1530626 h 1537213"/>
              <a:gd name="connsiteX8" fmla="*/ 64066 w 551393"/>
              <a:gd name="connsiteY8" fmla="*/ 1537213 h 1537213"/>
              <a:gd name="connsiteX9" fmla="*/ 134717 w 551393"/>
              <a:gd name="connsiteY9" fmla="*/ 695739 h 1537213"/>
              <a:gd name="connsiteX10" fmla="*/ 0 w 551393"/>
              <a:gd name="connsiteY10" fmla="*/ 696698 h 1537213"/>
              <a:gd name="connsiteX11" fmla="*/ 14849 w 551393"/>
              <a:gd name="connsiteY11" fmla="*/ 661371 h 1537213"/>
              <a:gd name="connsiteX12" fmla="*/ 135196 w 551393"/>
              <a:gd name="connsiteY12" fmla="*/ 649876 h 1537213"/>
              <a:gd name="connsiteX13" fmla="*/ 136154 w 551393"/>
              <a:gd name="connsiteY13" fmla="*/ 279493 h 1537213"/>
              <a:gd name="connsiteX14" fmla="*/ 25387 w 551393"/>
              <a:gd name="connsiteY14" fmla="*/ 16286 h 1537213"/>
              <a:gd name="connsiteX15" fmla="*/ 51851 w 551393"/>
              <a:gd name="connsiteY15" fmla="*/ 0 h 153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1393" h="1537213">
                <a:moveTo>
                  <a:pt x="51851" y="0"/>
                </a:moveTo>
                <a:lnTo>
                  <a:pt x="171121" y="268357"/>
                </a:lnTo>
                <a:lnTo>
                  <a:pt x="419000" y="268357"/>
                </a:lnTo>
                <a:lnTo>
                  <a:pt x="382596" y="66221"/>
                </a:lnTo>
                <a:lnTo>
                  <a:pt x="421275" y="77358"/>
                </a:lnTo>
                <a:lnTo>
                  <a:pt x="462110" y="303323"/>
                </a:lnTo>
                <a:cubicBezTo>
                  <a:pt x="472788" y="369344"/>
                  <a:pt x="473644" y="522324"/>
                  <a:pt x="463306" y="611197"/>
                </a:cubicBezTo>
                <a:cubicBezTo>
                  <a:pt x="502543" y="961722"/>
                  <a:pt x="564854" y="1265204"/>
                  <a:pt x="548808" y="1530626"/>
                </a:cubicBezTo>
                <a:lnTo>
                  <a:pt x="64066" y="1537213"/>
                </a:lnTo>
                <a:lnTo>
                  <a:pt x="134717" y="695739"/>
                </a:lnTo>
                <a:lnTo>
                  <a:pt x="0" y="696698"/>
                </a:lnTo>
                <a:lnTo>
                  <a:pt x="14849" y="661371"/>
                </a:lnTo>
                <a:lnTo>
                  <a:pt x="135196" y="649876"/>
                </a:lnTo>
                <a:cubicBezTo>
                  <a:pt x="135515" y="526415"/>
                  <a:pt x="135835" y="402954"/>
                  <a:pt x="136154" y="279493"/>
                </a:cubicBezTo>
                <a:lnTo>
                  <a:pt x="25387" y="16286"/>
                </a:lnTo>
                <a:lnTo>
                  <a:pt x="5185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F4331726-1EAE-40B0-B620-41FEF0406411}"/>
              </a:ext>
            </a:extLst>
          </p:cNvPr>
          <p:cNvCxnSpPr>
            <a:cxnSpLocks/>
          </p:cNvCxnSpPr>
          <p:nvPr/>
        </p:nvCxnSpPr>
        <p:spPr>
          <a:xfrm>
            <a:off x="0" y="469458"/>
            <a:ext cx="279082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6C6DAC51-E01D-484C-B69C-CA0EC3886008}"/>
              </a:ext>
            </a:extLst>
          </p:cNvPr>
          <p:cNvGrpSpPr/>
          <p:nvPr/>
        </p:nvGrpSpPr>
        <p:grpSpPr>
          <a:xfrm>
            <a:off x="597820" y="443746"/>
            <a:ext cx="1595184" cy="1395672"/>
            <a:chOff x="816657" y="415244"/>
            <a:chExt cx="3074373" cy="2689860"/>
          </a:xfrm>
          <a:solidFill>
            <a:schemeClr val="accent1">
              <a:lumMod val="20000"/>
              <a:lumOff val="80000"/>
            </a:schemeClr>
          </a:solidFill>
        </p:grpSpPr>
        <p:grpSp>
          <p:nvGrpSpPr>
            <p:cNvPr id="16" name="Group 15">
              <a:extLst>
                <a:ext uri="{FF2B5EF4-FFF2-40B4-BE49-F238E27FC236}">
                  <a16:creationId xmlns:a16="http://schemas.microsoft.com/office/drawing/2014/main" id="{CDEAF5AC-9819-47B9-BCCF-648558BE1747}"/>
                </a:ext>
              </a:extLst>
            </p:cNvPr>
            <p:cNvGrpSpPr/>
            <p:nvPr/>
          </p:nvGrpSpPr>
          <p:grpSpPr>
            <a:xfrm rot="10800000">
              <a:off x="816657" y="415244"/>
              <a:ext cx="647700" cy="2689860"/>
              <a:chOff x="6144030" y="3897930"/>
              <a:chExt cx="647700" cy="2689860"/>
            </a:xfrm>
            <a:grpFill/>
          </p:grpSpPr>
          <p:sp>
            <p:nvSpPr>
              <p:cNvPr id="26" name="Freeform: Shape 25">
                <a:extLst>
                  <a:ext uri="{FF2B5EF4-FFF2-40B4-BE49-F238E27FC236}">
                    <a16:creationId xmlns:a16="http://schemas.microsoft.com/office/drawing/2014/main" id="{B8F314AF-5129-401F-AC9F-11E726A07D97}"/>
                  </a:ext>
                </a:extLst>
              </p:cNvPr>
              <p:cNvSpPr/>
              <p:nvPr/>
            </p:nvSpPr>
            <p:spPr>
              <a:xfrm>
                <a:off x="6144030" y="3897930"/>
                <a:ext cx="9525" cy="9525"/>
              </a:xfrm>
              <a:custGeom>
                <a:avLst/>
                <a:gdLst/>
                <a:ahLst/>
                <a:cxnLst/>
                <a:rect l="l" t="t" r="r" b="b"/>
                <a:pathLst>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91BDB8F9-FCC3-4A3A-9018-80B3B525263B}"/>
                  </a:ext>
                </a:extLst>
              </p:cNvPr>
              <p:cNvSpPr/>
              <p:nvPr/>
            </p:nvSpPr>
            <p:spPr>
              <a:xfrm>
                <a:off x="6380250" y="5425740"/>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2870 w 180975"/>
                  <a:gd name="connsiteY7" fmla="*/ 1087755 h 1162050"/>
                  <a:gd name="connsiteX8" fmla="*/ 54293 w 180975"/>
                  <a:gd name="connsiteY8" fmla="*/ 1064895 h 1162050"/>
                  <a:gd name="connsiteX9" fmla="*/ 77153 w 180975"/>
                  <a:gd name="connsiteY9" fmla="*/ 1016318 h 1162050"/>
                  <a:gd name="connsiteX10" fmla="*/ 125730 w 180975"/>
                  <a:gd name="connsiteY10" fmla="*/ 1039178 h 1162050"/>
                  <a:gd name="connsiteX11" fmla="*/ 102870 w 180975"/>
                  <a:gd name="connsiteY11" fmla="*/ 1087755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8" y="0"/>
                      <a:pt x="0" y="40958"/>
                      <a:pt x="0" y="90488"/>
                    </a:cubicBezTo>
                    <a:lnTo>
                      <a:pt x="0" y="1071563"/>
                    </a:lnTo>
                    <a:cubicBezTo>
                      <a:pt x="0" y="1121093"/>
                      <a:pt x="40958" y="1162050"/>
                      <a:pt x="90488" y="1162050"/>
                    </a:cubicBezTo>
                    <a:cubicBezTo>
                      <a:pt x="140018" y="1162050"/>
                      <a:pt x="180975" y="1121093"/>
                      <a:pt x="180975" y="1071563"/>
                    </a:cubicBezTo>
                    <a:lnTo>
                      <a:pt x="180975" y="90488"/>
                    </a:lnTo>
                    <a:cubicBezTo>
                      <a:pt x="180975" y="40958"/>
                      <a:pt x="140018" y="0"/>
                      <a:pt x="90488" y="0"/>
                    </a:cubicBezTo>
                    <a:close/>
                    <a:moveTo>
                      <a:pt x="102870" y="1087755"/>
                    </a:moveTo>
                    <a:cubicBezTo>
                      <a:pt x="82868" y="1095375"/>
                      <a:pt x="60960" y="1084898"/>
                      <a:pt x="54293" y="1064895"/>
                    </a:cubicBezTo>
                    <a:cubicBezTo>
                      <a:pt x="46673" y="1044893"/>
                      <a:pt x="57150" y="1022985"/>
                      <a:pt x="77153" y="1016318"/>
                    </a:cubicBezTo>
                    <a:cubicBezTo>
                      <a:pt x="97155" y="1009650"/>
                      <a:pt x="119063" y="1019175"/>
                      <a:pt x="125730" y="1039178"/>
                    </a:cubicBezTo>
                    <a:cubicBezTo>
                      <a:pt x="133350" y="1058228"/>
                      <a:pt x="122873" y="1080135"/>
                      <a:pt x="102870" y="1087755"/>
                    </a:cubicBez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21A9296A-9838-4D46-920E-6E633AA936C7}"/>
                  </a:ext>
                </a:extLst>
              </p:cNvPr>
              <p:cNvSpPr/>
              <p:nvPr/>
            </p:nvSpPr>
            <p:spPr>
              <a:xfrm>
                <a:off x="6425018" y="4879958"/>
                <a:ext cx="85725" cy="647700"/>
              </a:xfrm>
              <a:custGeom>
                <a:avLst/>
                <a:gdLst>
                  <a:gd name="connsiteX0" fmla="*/ 0 w 85725"/>
                  <a:gd name="connsiteY0" fmla="*/ 0 h 647700"/>
                  <a:gd name="connsiteX1" fmla="*/ 90488 w 85725"/>
                  <a:gd name="connsiteY1" fmla="*/ 0 h 647700"/>
                  <a:gd name="connsiteX2" fmla="*/ 90488 w 85725"/>
                  <a:gd name="connsiteY2" fmla="*/ 656273 h 647700"/>
                  <a:gd name="connsiteX3" fmla="*/ 0 w 85725"/>
                  <a:gd name="connsiteY3" fmla="*/ 656273 h 647700"/>
                </a:gdLst>
                <a:ahLst/>
                <a:cxnLst>
                  <a:cxn ang="0">
                    <a:pos x="connsiteX0" y="connsiteY0"/>
                  </a:cxn>
                  <a:cxn ang="0">
                    <a:pos x="connsiteX1" y="connsiteY1"/>
                  </a:cxn>
                  <a:cxn ang="0">
                    <a:pos x="connsiteX2" y="connsiteY2"/>
                  </a:cxn>
                  <a:cxn ang="0">
                    <a:pos x="connsiteX3" y="connsiteY3"/>
                  </a:cxn>
                </a:cxnLst>
                <a:rect l="l" t="t" r="r" b="b"/>
                <a:pathLst>
                  <a:path w="85725" h="647700">
                    <a:moveTo>
                      <a:pt x="0" y="0"/>
                    </a:moveTo>
                    <a:lnTo>
                      <a:pt x="90488" y="0"/>
                    </a:lnTo>
                    <a:lnTo>
                      <a:pt x="90488" y="656273"/>
                    </a:lnTo>
                    <a:lnTo>
                      <a:pt x="0" y="656273"/>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8113F410-3823-4D87-9139-7BAB2DE564EE}"/>
                  </a:ext>
                </a:extLst>
              </p:cNvPr>
              <p:cNvSpPr/>
              <p:nvPr/>
            </p:nvSpPr>
            <p:spPr>
              <a:xfrm>
                <a:off x="6144030" y="3967463"/>
                <a:ext cx="647700" cy="962025"/>
              </a:xfrm>
              <a:custGeom>
                <a:avLst/>
                <a:gdLst>
                  <a:gd name="connsiteX0" fmla="*/ 326708 w 647700"/>
                  <a:gd name="connsiteY0" fmla="*/ 0 h 962025"/>
                  <a:gd name="connsiteX1" fmla="*/ 0 w 647700"/>
                  <a:gd name="connsiteY1" fmla="*/ 484823 h 962025"/>
                  <a:gd name="connsiteX2" fmla="*/ 326708 w 647700"/>
                  <a:gd name="connsiteY2" fmla="*/ 970598 h 962025"/>
                  <a:gd name="connsiteX3" fmla="*/ 653415 w 647700"/>
                  <a:gd name="connsiteY3" fmla="*/ 484823 h 962025"/>
                  <a:gd name="connsiteX4" fmla="*/ 326708 w 647700"/>
                  <a:gd name="connsiteY4" fmla="*/ 0 h 962025"/>
                  <a:gd name="connsiteX5" fmla="*/ 172403 w 647700"/>
                  <a:gd name="connsiteY5" fmla="*/ 785813 h 962025"/>
                  <a:gd name="connsiteX6" fmla="*/ 150495 w 647700"/>
                  <a:gd name="connsiteY6" fmla="*/ 807720 h 962025"/>
                  <a:gd name="connsiteX7" fmla="*/ 128588 w 647700"/>
                  <a:gd name="connsiteY7" fmla="*/ 785813 h 962025"/>
                  <a:gd name="connsiteX8" fmla="*/ 128588 w 647700"/>
                  <a:gd name="connsiteY8" fmla="*/ 230505 h 962025"/>
                  <a:gd name="connsiteX9" fmla="*/ 150495 w 647700"/>
                  <a:gd name="connsiteY9" fmla="*/ 208598 h 962025"/>
                  <a:gd name="connsiteX10" fmla="*/ 172403 w 647700"/>
                  <a:gd name="connsiteY10" fmla="*/ 230505 h 962025"/>
                  <a:gd name="connsiteX11" fmla="*/ 172403 w 647700"/>
                  <a:gd name="connsiteY11" fmla="*/ 785813 h 962025"/>
                  <a:gd name="connsiteX12" fmla="*/ 255270 w 647700"/>
                  <a:gd name="connsiteY12" fmla="*/ 785813 h 962025"/>
                  <a:gd name="connsiteX13" fmla="*/ 233363 w 647700"/>
                  <a:gd name="connsiteY13" fmla="*/ 807720 h 962025"/>
                  <a:gd name="connsiteX14" fmla="*/ 211455 w 647700"/>
                  <a:gd name="connsiteY14" fmla="*/ 785813 h 962025"/>
                  <a:gd name="connsiteX15" fmla="*/ 211455 w 647700"/>
                  <a:gd name="connsiteY15" fmla="*/ 230505 h 962025"/>
                  <a:gd name="connsiteX16" fmla="*/ 233363 w 647700"/>
                  <a:gd name="connsiteY16" fmla="*/ 208598 h 962025"/>
                  <a:gd name="connsiteX17" fmla="*/ 255270 w 647700"/>
                  <a:gd name="connsiteY17" fmla="*/ 230505 h 962025"/>
                  <a:gd name="connsiteX18" fmla="*/ 255270 w 647700"/>
                  <a:gd name="connsiteY18" fmla="*/ 785813 h 962025"/>
                  <a:gd name="connsiteX19" fmla="*/ 338138 w 647700"/>
                  <a:gd name="connsiteY19" fmla="*/ 785813 h 962025"/>
                  <a:gd name="connsiteX20" fmla="*/ 316230 w 647700"/>
                  <a:gd name="connsiteY20" fmla="*/ 807720 h 962025"/>
                  <a:gd name="connsiteX21" fmla="*/ 295275 w 647700"/>
                  <a:gd name="connsiteY21" fmla="*/ 785813 h 962025"/>
                  <a:gd name="connsiteX22" fmla="*/ 295275 w 647700"/>
                  <a:gd name="connsiteY22" fmla="*/ 230505 h 962025"/>
                  <a:gd name="connsiteX23" fmla="*/ 317183 w 647700"/>
                  <a:gd name="connsiteY23" fmla="*/ 208598 h 962025"/>
                  <a:gd name="connsiteX24" fmla="*/ 339090 w 647700"/>
                  <a:gd name="connsiteY24" fmla="*/ 230505 h 962025"/>
                  <a:gd name="connsiteX25" fmla="*/ 339090 w 647700"/>
                  <a:gd name="connsiteY25" fmla="*/ 785813 h 962025"/>
                  <a:gd name="connsiteX26" fmla="*/ 421005 w 647700"/>
                  <a:gd name="connsiteY26" fmla="*/ 785813 h 962025"/>
                  <a:gd name="connsiteX27" fmla="*/ 400050 w 647700"/>
                  <a:gd name="connsiteY27" fmla="*/ 807720 h 962025"/>
                  <a:gd name="connsiteX28" fmla="*/ 400050 w 647700"/>
                  <a:gd name="connsiteY28" fmla="*/ 807720 h 962025"/>
                  <a:gd name="connsiteX29" fmla="*/ 378143 w 647700"/>
                  <a:gd name="connsiteY29" fmla="*/ 785813 h 962025"/>
                  <a:gd name="connsiteX30" fmla="*/ 378143 w 647700"/>
                  <a:gd name="connsiteY30" fmla="*/ 230505 h 962025"/>
                  <a:gd name="connsiteX31" fmla="*/ 400050 w 647700"/>
                  <a:gd name="connsiteY31" fmla="*/ 208598 h 962025"/>
                  <a:gd name="connsiteX32" fmla="*/ 400050 w 647700"/>
                  <a:gd name="connsiteY32" fmla="*/ 208598 h 962025"/>
                  <a:gd name="connsiteX33" fmla="*/ 421005 w 647700"/>
                  <a:gd name="connsiteY33" fmla="*/ 230505 h 962025"/>
                  <a:gd name="connsiteX34" fmla="*/ 421005 w 647700"/>
                  <a:gd name="connsiteY34" fmla="*/ 785813 h 962025"/>
                  <a:gd name="connsiteX35" fmla="*/ 503873 w 647700"/>
                  <a:gd name="connsiteY35" fmla="*/ 785813 h 962025"/>
                  <a:gd name="connsiteX36" fmla="*/ 481965 w 647700"/>
                  <a:gd name="connsiteY36" fmla="*/ 807720 h 962025"/>
                  <a:gd name="connsiteX37" fmla="*/ 460058 w 647700"/>
                  <a:gd name="connsiteY37" fmla="*/ 785813 h 962025"/>
                  <a:gd name="connsiteX38" fmla="*/ 460058 w 647700"/>
                  <a:gd name="connsiteY38" fmla="*/ 230505 h 962025"/>
                  <a:gd name="connsiteX39" fmla="*/ 481965 w 647700"/>
                  <a:gd name="connsiteY39" fmla="*/ 208598 h 962025"/>
                  <a:gd name="connsiteX40" fmla="*/ 503873 w 647700"/>
                  <a:gd name="connsiteY40" fmla="*/ 230505 h 962025"/>
                  <a:gd name="connsiteX41" fmla="*/ 503873 w 647700"/>
                  <a:gd name="connsiteY41" fmla="*/ 78581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47700" h="962025">
                    <a:moveTo>
                      <a:pt x="326708" y="0"/>
                    </a:moveTo>
                    <a:cubicBezTo>
                      <a:pt x="145733" y="0"/>
                      <a:pt x="0" y="217170"/>
                      <a:pt x="0" y="484823"/>
                    </a:cubicBezTo>
                    <a:cubicBezTo>
                      <a:pt x="0" y="752475"/>
                      <a:pt x="145733" y="970598"/>
                      <a:pt x="326708" y="970598"/>
                    </a:cubicBezTo>
                    <a:cubicBezTo>
                      <a:pt x="507683" y="970598"/>
                      <a:pt x="653415" y="753428"/>
                      <a:pt x="653415" y="484823"/>
                    </a:cubicBezTo>
                    <a:cubicBezTo>
                      <a:pt x="652463" y="217170"/>
                      <a:pt x="506730" y="0"/>
                      <a:pt x="326708" y="0"/>
                    </a:cubicBezTo>
                    <a:close/>
                    <a:moveTo>
                      <a:pt x="172403" y="785813"/>
                    </a:moveTo>
                    <a:cubicBezTo>
                      <a:pt x="172403" y="797243"/>
                      <a:pt x="162878" y="807720"/>
                      <a:pt x="150495" y="807720"/>
                    </a:cubicBezTo>
                    <a:cubicBezTo>
                      <a:pt x="138113" y="807720"/>
                      <a:pt x="128588" y="798195"/>
                      <a:pt x="128588" y="785813"/>
                    </a:cubicBezTo>
                    <a:lnTo>
                      <a:pt x="128588" y="230505"/>
                    </a:lnTo>
                    <a:cubicBezTo>
                      <a:pt x="128588" y="219075"/>
                      <a:pt x="138113" y="208598"/>
                      <a:pt x="150495" y="208598"/>
                    </a:cubicBezTo>
                    <a:cubicBezTo>
                      <a:pt x="162878" y="208598"/>
                      <a:pt x="172403" y="218123"/>
                      <a:pt x="172403" y="230505"/>
                    </a:cubicBezTo>
                    <a:lnTo>
                      <a:pt x="172403" y="785813"/>
                    </a:lnTo>
                    <a:close/>
                    <a:moveTo>
                      <a:pt x="255270" y="785813"/>
                    </a:moveTo>
                    <a:cubicBezTo>
                      <a:pt x="255270" y="797243"/>
                      <a:pt x="245745" y="807720"/>
                      <a:pt x="233363" y="807720"/>
                    </a:cubicBezTo>
                    <a:cubicBezTo>
                      <a:pt x="221933" y="807720"/>
                      <a:pt x="211455" y="798195"/>
                      <a:pt x="211455" y="785813"/>
                    </a:cubicBezTo>
                    <a:lnTo>
                      <a:pt x="211455" y="230505"/>
                    </a:lnTo>
                    <a:cubicBezTo>
                      <a:pt x="211455" y="219075"/>
                      <a:pt x="220980" y="208598"/>
                      <a:pt x="233363" y="208598"/>
                    </a:cubicBezTo>
                    <a:cubicBezTo>
                      <a:pt x="244793" y="208598"/>
                      <a:pt x="255270" y="218123"/>
                      <a:pt x="255270" y="230505"/>
                    </a:cubicBezTo>
                    <a:lnTo>
                      <a:pt x="255270" y="785813"/>
                    </a:lnTo>
                    <a:close/>
                    <a:moveTo>
                      <a:pt x="338138" y="785813"/>
                    </a:moveTo>
                    <a:cubicBezTo>
                      <a:pt x="338138" y="797243"/>
                      <a:pt x="328613" y="807720"/>
                      <a:pt x="316230" y="807720"/>
                    </a:cubicBezTo>
                    <a:cubicBezTo>
                      <a:pt x="304800" y="806768"/>
                      <a:pt x="295275" y="797243"/>
                      <a:pt x="295275" y="785813"/>
                    </a:cubicBezTo>
                    <a:lnTo>
                      <a:pt x="295275" y="230505"/>
                    </a:lnTo>
                    <a:cubicBezTo>
                      <a:pt x="295275" y="219075"/>
                      <a:pt x="304800" y="208598"/>
                      <a:pt x="317183" y="208598"/>
                    </a:cubicBezTo>
                    <a:cubicBezTo>
                      <a:pt x="328613" y="208598"/>
                      <a:pt x="339090" y="218123"/>
                      <a:pt x="339090" y="230505"/>
                    </a:cubicBezTo>
                    <a:lnTo>
                      <a:pt x="339090" y="785813"/>
                    </a:lnTo>
                    <a:close/>
                    <a:moveTo>
                      <a:pt x="421005" y="785813"/>
                    </a:moveTo>
                    <a:cubicBezTo>
                      <a:pt x="421005" y="797243"/>
                      <a:pt x="411480" y="807720"/>
                      <a:pt x="400050" y="807720"/>
                    </a:cubicBezTo>
                    <a:lnTo>
                      <a:pt x="400050" y="807720"/>
                    </a:lnTo>
                    <a:cubicBezTo>
                      <a:pt x="388620" y="807720"/>
                      <a:pt x="378143" y="798195"/>
                      <a:pt x="378143" y="785813"/>
                    </a:cubicBezTo>
                    <a:lnTo>
                      <a:pt x="378143" y="230505"/>
                    </a:lnTo>
                    <a:cubicBezTo>
                      <a:pt x="378143" y="219075"/>
                      <a:pt x="387668" y="208598"/>
                      <a:pt x="400050" y="208598"/>
                    </a:cubicBezTo>
                    <a:lnTo>
                      <a:pt x="400050" y="208598"/>
                    </a:lnTo>
                    <a:cubicBezTo>
                      <a:pt x="411480" y="208598"/>
                      <a:pt x="421005" y="218123"/>
                      <a:pt x="421005" y="230505"/>
                    </a:cubicBezTo>
                    <a:lnTo>
                      <a:pt x="421005" y="785813"/>
                    </a:lnTo>
                    <a:close/>
                    <a:moveTo>
                      <a:pt x="503873" y="785813"/>
                    </a:moveTo>
                    <a:cubicBezTo>
                      <a:pt x="503873" y="797243"/>
                      <a:pt x="494348" y="807720"/>
                      <a:pt x="481965" y="807720"/>
                    </a:cubicBezTo>
                    <a:cubicBezTo>
                      <a:pt x="470535" y="807720"/>
                      <a:pt x="460058" y="798195"/>
                      <a:pt x="460058" y="785813"/>
                    </a:cubicBezTo>
                    <a:lnTo>
                      <a:pt x="460058" y="230505"/>
                    </a:lnTo>
                    <a:cubicBezTo>
                      <a:pt x="460058" y="219075"/>
                      <a:pt x="469583" y="208598"/>
                      <a:pt x="481965" y="208598"/>
                    </a:cubicBezTo>
                    <a:cubicBezTo>
                      <a:pt x="493395" y="208598"/>
                      <a:pt x="503873" y="218123"/>
                      <a:pt x="503873" y="230505"/>
                    </a:cubicBezTo>
                    <a:lnTo>
                      <a:pt x="503873" y="785813"/>
                    </a:lnTo>
                    <a:close/>
                  </a:path>
                </a:pathLst>
              </a:custGeom>
              <a:grpFill/>
              <a:ln w="9525" cap="flat">
                <a:noFill/>
                <a:prstDash val="solid"/>
                <a:miter/>
              </a:ln>
            </p:spPr>
            <p:txBody>
              <a:bodyPr rtlCol="0" anchor="ctr"/>
              <a:lstStyle/>
              <a:p>
                <a:endParaRPr lang="en-US" dirty="0"/>
              </a:p>
            </p:txBody>
          </p:sp>
        </p:grpSp>
        <p:grpSp>
          <p:nvGrpSpPr>
            <p:cNvPr id="17" name="Group 16">
              <a:extLst>
                <a:ext uri="{FF2B5EF4-FFF2-40B4-BE49-F238E27FC236}">
                  <a16:creationId xmlns:a16="http://schemas.microsoft.com/office/drawing/2014/main" id="{B0D68BC1-B386-4BFD-BF44-B0114410FEC1}"/>
                </a:ext>
              </a:extLst>
            </p:cNvPr>
            <p:cNvGrpSpPr/>
            <p:nvPr/>
          </p:nvGrpSpPr>
          <p:grpSpPr>
            <a:xfrm rot="10800000">
              <a:off x="2407238" y="415244"/>
              <a:ext cx="723900" cy="2683192"/>
              <a:chOff x="7734611" y="3897930"/>
              <a:chExt cx="723900" cy="2683192"/>
            </a:xfrm>
            <a:grpFill/>
          </p:grpSpPr>
          <p:sp>
            <p:nvSpPr>
              <p:cNvPr id="23" name="Freeform: Shape 22">
                <a:extLst>
                  <a:ext uri="{FF2B5EF4-FFF2-40B4-BE49-F238E27FC236}">
                    <a16:creationId xmlns:a16="http://schemas.microsoft.com/office/drawing/2014/main" id="{20E8AAEA-6237-49F5-9465-AE37BA12BABD}"/>
                  </a:ext>
                </a:extLst>
              </p:cNvPr>
              <p:cNvSpPr/>
              <p:nvPr/>
            </p:nvSpPr>
            <p:spPr>
              <a:xfrm>
                <a:off x="8010930" y="5419072"/>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3822 w 180975"/>
                  <a:gd name="connsiteY7" fmla="*/ 1086802 h 1162050"/>
                  <a:gd name="connsiteX8" fmla="*/ 55245 w 180975"/>
                  <a:gd name="connsiteY8" fmla="*/ 1063943 h 1162050"/>
                  <a:gd name="connsiteX9" fmla="*/ 78105 w 180975"/>
                  <a:gd name="connsiteY9" fmla="*/ 1015365 h 1162050"/>
                  <a:gd name="connsiteX10" fmla="*/ 126683 w 180975"/>
                  <a:gd name="connsiteY10" fmla="*/ 1038225 h 1162050"/>
                  <a:gd name="connsiteX11" fmla="*/ 103822 w 180975"/>
                  <a:gd name="connsiteY11" fmla="*/ 1086802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8" y="0"/>
                      <a:pt x="0" y="40958"/>
                      <a:pt x="0" y="90488"/>
                    </a:cubicBezTo>
                    <a:lnTo>
                      <a:pt x="0" y="1071563"/>
                    </a:lnTo>
                    <a:cubicBezTo>
                      <a:pt x="0" y="1121093"/>
                      <a:pt x="40958" y="1162050"/>
                      <a:pt x="90488" y="1162050"/>
                    </a:cubicBezTo>
                    <a:cubicBezTo>
                      <a:pt x="140017" y="1162050"/>
                      <a:pt x="180975" y="1121093"/>
                      <a:pt x="180975" y="1071563"/>
                    </a:cubicBezTo>
                    <a:lnTo>
                      <a:pt x="180975" y="90488"/>
                    </a:lnTo>
                    <a:cubicBezTo>
                      <a:pt x="180975" y="40005"/>
                      <a:pt x="140970" y="0"/>
                      <a:pt x="90488" y="0"/>
                    </a:cubicBezTo>
                    <a:close/>
                    <a:moveTo>
                      <a:pt x="103822" y="1086802"/>
                    </a:moveTo>
                    <a:cubicBezTo>
                      <a:pt x="83820" y="1094423"/>
                      <a:pt x="61913" y="1083945"/>
                      <a:pt x="55245" y="1063943"/>
                    </a:cubicBezTo>
                    <a:cubicBezTo>
                      <a:pt x="47625" y="1043940"/>
                      <a:pt x="58103" y="1022033"/>
                      <a:pt x="78105" y="1015365"/>
                    </a:cubicBezTo>
                    <a:cubicBezTo>
                      <a:pt x="98108" y="1008698"/>
                      <a:pt x="120015" y="1018223"/>
                      <a:pt x="126683" y="1038225"/>
                    </a:cubicBezTo>
                    <a:cubicBezTo>
                      <a:pt x="134303" y="1058227"/>
                      <a:pt x="123825" y="1080135"/>
                      <a:pt x="103822" y="1086802"/>
                    </a:cubicBez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B6664059-7407-4B8B-8AFC-D9866FF2945B}"/>
                  </a:ext>
                </a:extLst>
              </p:cNvPr>
              <p:cNvSpPr/>
              <p:nvPr/>
            </p:nvSpPr>
            <p:spPr>
              <a:xfrm>
                <a:off x="8056650" y="4774230"/>
                <a:ext cx="85725" cy="752475"/>
              </a:xfrm>
              <a:custGeom>
                <a:avLst/>
                <a:gdLst>
                  <a:gd name="connsiteX0" fmla="*/ 0 w 85725"/>
                  <a:gd name="connsiteY0" fmla="*/ 0 h 752475"/>
                  <a:gd name="connsiteX1" fmla="*/ 90488 w 85725"/>
                  <a:gd name="connsiteY1" fmla="*/ 0 h 752475"/>
                  <a:gd name="connsiteX2" fmla="*/ 90488 w 85725"/>
                  <a:gd name="connsiteY2" fmla="*/ 755333 h 752475"/>
                  <a:gd name="connsiteX3" fmla="*/ 0 w 85725"/>
                  <a:gd name="connsiteY3" fmla="*/ 755333 h 752475"/>
                </a:gdLst>
                <a:ahLst/>
                <a:cxnLst>
                  <a:cxn ang="0">
                    <a:pos x="connsiteX0" y="connsiteY0"/>
                  </a:cxn>
                  <a:cxn ang="0">
                    <a:pos x="connsiteX1" y="connsiteY1"/>
                  </a:cxn>
                  <a:cxn ang="0">
                    <a:pos x="connsiteX2" y="connsiteY2"/>
                  </a:cxn>
                  <a:cxn ang="0">
                    <a:pos x="connsiteX3" y="connsiteY3"/>
                  </a:cxn>
                </a:cxnLst>
                <a:rect l="l" t="t" r="r" b="b"/>
                <a:pathLst>
                  <a:path w="85725" h="752475">
                    <a:moveTo>
                      <a:pt x="0" y="0"/>
                    </a:moveTo>
                    <a:lnTo>
                      <a:pt x="90488" y="0"/>
                    </a:lnTo>
                    <a:lnTo>
                      <a:pt x="90488" y="755333"/>
                    </a:lnTo>
                    <a:lnTo>
                      <a:pt x="0" y="755333"/>
                    </a:ln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9E1C716F-6CF0-4CEC-9DD0-63D2C7AB7685}"/>
                  </a:ext>
                </a:extLst>
              </p:cNvPr>
              <p:cNvSpPr/>
              <p:nvPr/>
            </p:nvSpPr>
            <p:spPr>
              <a:xfrm>
                <a:off x="7734611" y="3897930"/>
                <a:ext cx="723900" cy="885825"/>
              </a:xfrm>
              <a:custGeom>
                <a:avLst/>
                <a:gdLst>
                  <a:gd name="connsiteX0" fmla="*/ 499204 w 723900"/>
                  <a:gd name="connsiteY0" fmla="*/ 0 h 885825"/>
                  <a:gd name="connsiteX1" fmla="*/ 229647 w 723900"/>
                  <a:gd name="connsiteY1" fmla="*/ 0 h 885825"/>
                  <a:gd name="connsiteX2" fmla="*/ 1047 w 723900"/>
                  <a:gd name="connsiteY2" fmla="*/ 228600 h 885825"/>
                  <a:gd name="connsiteX3" fmla="*/ 39147 w 723900"/>
                  <a:gd name="connsiteY3" fmla="*/ 783908 h 885825"/>
                  <a:gd name="connsiteX4" fmla="*/ 143922 w 723900"/>
                  <a:gd name="connsiteY4" fmla="*/ 888683 h 885825"/>
                  <a:gd name="connsiteX5" fmla="*/ 583977 w 723900"/>
                  <a:gd name="connsiteY5" fmla="*/ 888683 h 885825"/>
                  <a:gd name="connsiteX6" fmla="*/ 688752 w 723900"/>
                  <a:gd name="connsiteY6" fmla="*/ 783908 h 885825"/>
                  <a:gd name="connsiteX7" fmla="*/ 726852 w 723900"/>
                  <a:gd name="connsiteY7" fmla="*/ 228600 h 885825"/>
                  <a:gd name="connsiteX8" fmla="*/ 499204 w 723900"/>
                  <a:gd name="connsiteY8" fmla="*/ 0 h 885825"/>
                  <a:gd name="connsiteX9" fmla="*/ 173449 w 723900"/>
                  <a:gd name="connsiteY9" fmla="*/ 782955 h 885825"/>
                  <a:gd name="connsiteX10" fmla="*/ 144874 w 723900"/>
                  <a:gd name="connsiteY10" fmla="*/ 806768 h 885825"/>
                  <a:gd name="connsiteX11" fmla="*/ 116299 w 723900"/>
                  <a:gd name="connsiteY11" fmla="*/ 782955 h 885825"/>
                  <a:gd name="connsiteX12" fmla="*/ 116299 w 723900"/>
                  <a:gd name="connsiteY12" fmla="*/ 165735 h 885825"/>
                  <a:gd name="connsiteX13" fmla="*/ 144874 w 723900"/>
                  <a:gd name="connsiteY13" fmla="*/ 141923 h 885825"/>
                  <a:gd name="connsiteX14" fmla="*/ 173449 w 723900"/>
                  <a:gd name="connsiteY14" fmla="*/ 165735 h 885825"/>
                  <a:gd name="connsiteX15" fmla="*/ 173449 w 723900"/>
                  <a:gd name="connsiteY15" fmla="*/ 782955 h 885825"/>
                  <a:gd name="connsiteX16" fmla="*/ 284891 w 723900"/>
                  <a:gd name="connsiteY16" fmla="*/ 782955 h 885825"/>
                  <a:gd name="connsiteX17" fmla="*/ 256316 w 723900"/>
                  <a:gd name="connsiteY17" fmla="*/ 806768 h 885825"/>
                  <a:gd name="connsiteX18" fmla="*/ 227741 w 723900"/>
                  <a:gd name="connsiteY18" fmla="*/ 782955 h 885825"/>
                  <a:gd name="connsiteX19" fmla="*/ 227741 w 723900"/>
                  <a:gd name="connsiteY19" fmla="*/ 165735 h 885825"/>
                  <a:gd name="connsiteX20" fmla="*/ 256316 w 723900"/>
                  <a:gd name="connsiteY20" fmla="*/ 141923 h 885825"/>
                  <a:gd name="connsiteX21" fmla="*/ 284891 w 723900"/>
                  <a:gd name="connsiteY21" fmla="*/ 165735 h 885825"/>
                  <a:gd name="connsiteX22" fmla="*/ 284891 w 723900"/>
                  <a:gd name="connsiteY22" fmla="*/ 782955 h 885825"/>
                  <a:gd name="connsiteX23" fmla="*/ 396334 w 723900"/>
                  <a:gd name="connsiteY23" fmla="*/ 782955 h 885825"/>
                  <a:gd name="connsiteX24" fmla="*/ 367759 w 723900"/>
                  <a:gd name="connsiteY24" fmla="*/ 806768 h 885825"/>
                  <a:gd name="connsiteX25" fmla="*/ 339184 w 723900"/>
                  <a:gd name="connsiteY25" fmla="*/ 782955 h 885825"/>
                  <a:gd name="connsiteX26" fmla="*/ 339184 w 723900"/>
                  <a:gd name="connsiteY26" fmla="*/ 165735 h 885825"/>
                  <a:gd name="connsiteX27" fmla="*/ 367759 w 723900"/>
                  <a:gd name="connsiteY27" fmla="*/ 141923 h 885825"/>
                  <a:gd name="connsiteX28" fmla="*/ 396334 w 723900"/>
                  <a:gd name="connsiteY28" fmla="*/ 165735 h 885825"/>
                  <a:gd name="connsiteX29" fmla="*/ 396334 w 723900"/>
                  <a:gd name="connsiteY29" fmla="*/ 782955 h 885825"/>
                  <a:gd name="connsiteX30" fmla="*/ 507777 w 723900"/>
                  <a:gd name="connsiteY30" fmla="*/ 782955 h 885825"/>
                  <a:gd name="connsiteX31" fmla="*/ 479202 w 723900"/>
                  <a:gd name="connsiteY31" fmla="*/ 806768 h 885825"/>
                  <a:gd name="connsiteX32" fmla="*/ 479202 w 723900"/>
                  <a:gd name="connsiteY32" fmla="*/ 806768 h 885825"/>
                  <a:gd name="connsiteX33" fmla="*/ 450627 w 723900"/>
                  <a:gd name="connsiteY33" fmla="*/ 782955 h 885825"/>
                  <a:gd name="connsiteX34" fmla="*/ 450627 w 723900"/>
                  <a:gd name="connsiteY34" fmla="*/ 165735 h 885825"/>
                  <a:gd name="connsiteX35" fmla="*/ 479202 w 723900"/>
                  <a:gd name="connsiteY35" fmla="*/ 141923 h 885825"/>
                  <a:gd name="connsiteX36" fmla="*/ 479202 w 723900"/>
                  <a:gd name="connsiteY36" fmla="*/ 141923 h 885825"/>
                  <a:gd name="connsiteX37" fmla="*/ 507777 w 723900"/>
                  <a:gd name="connsiteY37" fmla="*/ 165735 h 885825"/>
                  <a:gd name="connsiteX38" fmla="*/ 507777 w 723900"/>
                  <a:gd name="connsiteY38" fmla="*/ 782955 h 885825"/>
                  <a:gd name="connsiteX39" fmla="*/ 619219 w 723900"/>
                  <a:gd name="connsiteY39" fmla="*/ 782955 h 885825"/>
                  <a:gd name="connsiteX40" fmla="*/ 590644 w 723900"/>
                  <a:gd name="connsiteY40" fmla="*/ 806768 h 885825"/>
                  <a:gd name="connsiteX41" fmla="*/ 562069 w 723900"/>
                  <a:gd name="connsiteY41" fmla="*/ 782955 h 885825"/>
                  <a:gd name="connsiteX42" fmla="*/ 562069 w 723900"/>
                  <a:gd name="connsiteY42" fmla="*/ 165735 h 885825"/>
                  <a:gd name="connsiteX43" fmla="*/ 590644 w 723900"/>
                  <a:gd name="connsiteY43" fmla="*/ 141923 h 885825"/>
                  <a:gd name="connsiteX44" fmla="*/ 619219 w 723900"/>
                  <a:gd name="connsiteY44" fmla="*/ 165735 h 885825"/>
                  <a:gd name="connsiteX45" fmla="*/ 619219 w 723900"/>
                  <a:gd name="connsiteY45" fmla="*/ 782955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23900" h="885825">
                    <a:moveTo>
                      <a:pt x="499204" y="0"/>
                    </a:moveTo>
                    <a:lnTo>
                      <a:pt x="229647" y="0"/>
                    </a:lnTo>
                    <a:cubicBezTo>
                      <a:pt x="103916" y="0"/>
                      <a:pt x="-12289" y="34290"/>
                      <a:pt x="1047" y="228600"/>
                    </a:cubicBezTo>
                    <a:lnTo>
                      <a:pt x="39147" y="783908"/>
                    </a:lnTo>
                    <a:cubicBezTo>
                      <a:pt x="39147" y="842010"/>
                      <a:pt x="86772" y="888683"/>
                      <a:pt x="143922" y="888683"/>
                    </a:cubicBezTo>
                    <a:lnTo>
                      <a:pt x="583977" y="888683"/>
                    </a:lnTo>
                    <a:cubicBezTo>
                      <a:pt x="642079" y="888683"/>
                      <a:pt x="688752" y="841058"/>
                      <a:pt x="688752" y="783908"/>
                    </a:cubicBezTo>
                    <a:lnTo>
                      <a:pt x="726852" y="228600"/>
                    </a:lnTo>
                    <a:cubicBezTo>
                      <a:pt x="743044" y="36195"/>
                      <a:pt x="624934" y="0"/>
                      <a:pt x="499204" y="0"/>
                    </a:cubicBezTo>
                    <a:close/>
                    <a:moveTo>
                      <a:pt x="173449" y="782955"/>
                    </a:moveTo>
                    <a:cubicBezTo>
                      <a:pt x="173449" y="796290"/>
                      <a:pt x="160114" y="806768"/>
                      <a:pt x="144874" y="806768"/>
                    </a:cubicBezTo>
                    <a:cubicBezTo>
                      <a:pt x="128681" y="806768"/>
                      <a:pt x="116299" y="796290"/>
                      <a:pt x="116299" y="782955"/>
                    </a:cubicBezTo>
                    <a:lnTo>
                      <a:pt x="116299" y="165735"/>
                    </a:lnTo>
                    <a:cubicBezTo>
                      <a:pt x="116299" y="152400"/>
                      <a:pt x="129634" y="141923"/>
                      <a:pt x="144874" y="141923"/>
                    </a:cubicBezTo>
                    <a:cubicBezTo>
                      <a:pt x="161066" y="141923"/>
                      <a:pt x="173449" y="152400"/>
                      <a:pt x="173449" y="165735"/>
                    </a:cubicBezTo>
                    <a:lnTo>
                      <a:pt x="173449" y="782955"/>
                    </a:lnTo>
                    <a:close/>
                    <a:moveTo>
                      <a:pt x="284891" y="782955"/>
                    </a:moveTo>
                    <a:cubicBezTo>
                      <a:pt x="284891" y="796290"/>
                      <a:pt x="271556" y="806768"/>
                      <a:pt x="256316" y="806768"/>
                    </a:cubicBezTo>
                    <a:cubicBezTo>
                      <a:pt x="240124" y="806768"/>
                      <a:pt x="227741" y="796290"/>
                      <a:pt x="227741" y="782955"/>
                    </a:cubicBezTo>
                    <a:lnTo>
                      <a:pt x="227741" y="165735"/>
                    </a:lnTo>
                    <a:cubicBezTo>
                      <a:pt x="227741" y="152400"/>
                      <a:pt x="241077" y="141923"/>
                      <a:pt x="256316" y="141923"/>
                    </a:cubicBezTo>
                    <a:cubicBezTo>
                      <a:pt x="272509" y="141923"/>
                      <a:pt x="284891" y="152400"/>
                      <a:pt x="284891" y="165735"/>
                    </a:cubicBezTo>
                    <a:lnTo>
                      <a:pt x="284891" y="782955"/>
                    </a:lnTo>
                    <a:close/>
                    <a:moveTo>
                      <a:pt x="396334" y="782955"/>
                    </a:moveTo>
                    <a:cubicBezTo>
                      <a:pt x="396334" y="796290"/>
                      <a:pt x="382999" y="806768"/>
                      <a:pt x="367759" y="806768"/>
                    </a:cubicBezTo>
                    <a:cubicBezTo>
                      <a:pt x="351566" y="806768"/>
                      <a:pt x="339184" y="796290"/>
                      <a:pt x="339184" y="782955"/>
                    </a:cubicBezTo>
                    <a:lnTo>
                      <a:pt x="339184" y="165735"/>
                    </a:lnTo>
                    <a:cubicBezTo>
                      <a:pt x="339184" y="152400"/>
                      <a:pt x="352519" y="141923"/>
                      <a:pt x="367759" y="141923"/>
                    </a:cubicBezTo>
                    <a:cubicBezTo>
                      <a:pt x="383952" y="141923"/>
                      <a:pt x="396334" y="152400"/>
                      <a:pt x="396334" y="165735"/>
                    </a:cubicBezTo>
                    <a:lnTo>
                      <a:pt x="396334" y="782955"/>
                    </a:lnTo>
                    <a:close/>
                    <a:moveTo>
                      <a:pt x="507777" y="782955"/>
                    </a:moveTo>
                    <a:cubicBezTo>
                      <a:pt x="507777" y="796290"/>
                      <a:pt x="494441" y="806768"/>
                      <a:pt x="479202" y="806768"/>
                    </a:cubicBezTo>
                    <a:lnTo>
                      <a:pt x="479202" y="806768"/>
                    </a:lnTo>
                    <a:cubicBezTo>
                      <a:pt x="463009" y="806768"/>
                      <a:pt x="450627" y="796290"/>
                      <a:pt x="450627" y="782955"/>
                    </a:cubicBezTo>
                    <a:lnTo>
                      <a:pt x="450627" y="165735"/>
                    </a:lnTo>
                    <a:cubicBezTo>
                      <a:pt x="450627" y="152400"/>
                      <a:pt x="463961" y="141923"/>
                      <a:pt x="479202" y="141923"/>
                    </a:cubicBezTo>
                    <a:lnTo>
                      <a:pt x="479202" y="141923"/>
                    </a:lnTo>
                    <a:cubicBezTo>
                      <a:pt x="495394" y="141923"/>
                      <a:pt x="507777" y="152400"/>
                      <a:pt x="507777" y="165735"/>
                    </a:cubicBezTo>
                    <a:lnTo>
                      <a:pt x="507777" y="782955"/>
                    </a:lnTo>
                    <a:close/>
                    <a:moveTo>
                      <a:pt x="619219" y="782955"/>
                    </a:moveTo>
                    <a:cubicBezTo>
                      <a:pt x="619219" y="796290"/>
                      <a:pt x="605884" y="806768"/>
                      <a:pt x="590644" y="806768"/>
                    </a:cubicBezTo>
                    <a:cubicBezTo>
                      <a:pt x="574452" y="806768"/>
                      <a:pt x="562069" y="796290"/>
                      <a:pt x="562069" y="782955"/>
                    </a:cubicBezTo>
                    <a:lnTo>
                      <a:pt x="562069" y="165735"/>
                    </a:lnTo>
                    <a:cubicBezTo>
                      <a:pt x="562069" y="152400"/>
                      <a:pt x="575404" y="141923"/>
                      <a:pt x="590644" y="141923"/>
                    </a:cubicBezTo>
                    <a:cubicBezTo>
                      <a:pt x="606836" y="141923"/>
                      <a:pt x="619219" y="152400"/>
                      <a:pt x="619219" y="165735"/>
                    </a:cubicBezTo>
                    <a:lnTo>
                      <a:pt x="619219" y="782955"/>
                    </a:lnTo>
                    <a:close/>
                  </a:path>
                </a:pathLst>
              </a:custGeom>
              <a:grpFill/>
              <a:ln w="9525" cap="flat">
                <a:noFill/>
                <a:prstDash val="solid"/>
                <a:miter/>
              </a:ln>
            </p:spPr>
            <p:txBody>
              <a:bodyPr rtlCol="0" anchor="ctr"/>
              <a:lstStyle/>
              <a:p>
                <a:endParaRPr lang="en-US" dirty="0"/>
              </a:p>
            </p:txBody>
          </p:sp>
        </p:grpSp>
        <p:grpSp>
          <p:nvGrpSpPr>
            <p:cNvPr id="18" name="Group 17">
              <a:extLst>
                <a:ext uri="{FF2B5EF4-FFF2-40B4-BE49-F238E27FC236}">
                  <a16:creationId xmlns:a16="http://schemas.microsoft.com/office/drawing/2014/main" id="{C17468CC-5AAA-49F6-9D8C-5C743518DA08}"/>
                </a:ext>
              </a:extLst>
            </p:cNvPr>
            <p:cNvGrpSpPr/>
            <p:nvPr/>
          </p:nvGrpSpPr>
          <p:grpSpPr>
            <a:xfrm rot="10800000">
              <a:off x="1655809" y="415244"/>
              <a:ext cx="533400" cy="2638425"/>
              <a:chOff x="6983182" y="3979845"/>
              <a:chExt cx="533400" cy="2638425"/>
            </a:xfrm>
            <a:grpFill/>
          </p:grpSpPr>
          <p:sp>
            <p:nvSpPr>
              <p:cNvPr id="20" name="Freeform: Shape 19">
                <a:extLst>
                  <a:ext uri="{FF2B5EF4-FFF2-40B4-BE49-F238E27FC236}">
                    <a16:creationId xmlns:a16="http://schemas.microsoft.com/office/drawing/2014/main" id="{0AB3B993-7FC7-4C35-8900-AB076B7CA9B2}"/>
                  </a:ext>
                </a:extLst>
              </p:cNvPr>
              <p:cNvSpPr/>
              <p:nvPr/>
            </p:nvSpPr>
            <p:spPr>
              <a:xfrm>
                <a:off x="7151775" y="5456220"/>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3822 w 180975"/>
                  <a:gd name="connsiteY7" fmla="*/ 1087755 h 1162050"/>
                  <a:gd name="connsiteX8" fmla="*/ 55245 w 180975"/>
                  <a:gd name="connsiteY8" fmla="*/ 1064895 h 1162050"/>
                  <a:gd name="connsiteX9" fmla="*/ 78105 w 180975"/>
                  <a:gd name="connsiteY9" fmla="*/ 1016317 h 1162050"/>
                  <a:gd name="connsiteX10" fmla="*/ 126682 w 180975"/>
                  <a:gd name="connsiteY10" fmla="*/ 1039178 h 1162050"/>
                  <a:gd name="connsiteX11" fmla="*/ 103822 w 180975"/>
                  <a:gd name="connsiteY11" fmla="*/ 1087755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7" y="0"/>
                      <a:pt x="0" y="40957"/>
                      <a:pt x="0" y="90488"/>
                    </a:cubicBezTo>
                    <a:lnTo>
                      <a:pt x="0" y="1071563"/>
                    </a:lnTo>
                    <a:cubicBezTo>
                      <a:pt x="0" y="1121092"/>
                      <a:pt x="40957" y="1162050"/>
                      <a:pt x="90488" y="1162050"/>
                    </a:cubicBezTo>
                    <a:cubicBezTo>
                      <a:pt x="140017" y="1162050"/>
                      <a:pt x="180975" y="1121092"/>
                      <a:pt x="180975" y="1071563"/>
                    </a:cubicBezTo>
                    <a:lnTo>
                      <a:pt x="180975" y="90488"/>
                    </a:lnTo>
                    <a:cubicBezTo>
                      <a:pt x="180975" y="40957"/>
                      <a:pt x="140970" y="0"/>
                      <a:pt x="90488" y="0"/>
                    </a:cubicBezTo>
                    <a:close/>
                    <a:moveTo>
                      <a:pt x="103822" y="1087755"/>
                    </a:moveTo>
                    <a:cubicBezTo>
                      <a:pt x="83820" y="1095375"/>
                      <a:pt x="61913" y="1084898"/>
                      <a:pt x="55245" y="1064895"/>
                    </a:cubicBezTo>
                    <a:cubicBezTo>
                      <a:pt x="47625" y="1044892"/>
                      <a:pt x="58102" y="1022985"/>
                      <a:pt x="78105" y="1016317"/>
                    </a:cubicBezTo>
                    <a:cubicBezTo>
                      <a:pt x="98107" y="1009650"/>
                      <a:pt x="120015" y="1019175"/>
                      <a:pt x="126682" y="1039178"/>
                    </a:cubicBezTo>
                    <a:cubicBezTo>
                      <a:pt x="134302" y="1058228"/>
                      <a:pt x="123825" y="1080135"/>
                      <a:pt x="103822" y="1087755"/>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9205162-2A87-4120-9961-3C3F42F91540}"/>
                  </a:ext>
                </a:extLst>
              </p:cNvPr>
              <p:cNvSpPr/>
              <p:nvPr/>
            </p:nvSpPr>
            <p:spPr>
              <a:xfrm>
                <a:off x="7197495" y="4812330"/>
                <a:ext cx="85725" cy="752475"/>
              </a:xfrm>
              <a:custGeom>
                <a:avLst/>
                <a:gdLst>
                  <a:gd name="connsiteX0" fmla="*/ 0 w 85725"/>
                  <a:gd name="connsiteY0" fmla="*/ 0 h 752475"/>
                  <a:gd name="connsiteX1" fmla="*/ 90487 w 85725"/>
                  <a:gd name="connsiteY1" fmla="*/ 0 h 752475"/>
                  <a:gd name="connsiteX2" fmla="*/ 90487 w 85725"/>
                  <a:gd name="connsiteY2" fmla="*/ 755333 h 752475"/>
                  <a:gd name="connsiteX3" fmla="*/ 0 w 85725"/>
                  <a:gd name="connsiteY3" fmla="*/ 755333 h 752475"/>
                </a:gdLst>
                <a:ahLst/>
                <a:cxnLst>
                  <a:cxn ang="0">
                    <a:pos x="connsiteX0" y="connsiteY0"/>
                  </a:cxn>
                  <a:cxn ang="0">
                    <a:pos x="connsiteX1" y="connsiteY1"/>
                  </a:cxn>
                  <a:cxn ang="0">
                    <a:pos x="connsiteX2" y="connsiteY2"/>
                  </a:cxn>
                  <a:cxn ang="0">
                    <a:pos x="connsiteX3" y="connsiteY3"/>
                  </a:cxn>
                </a:cxnLst>
                <a:rect l="l" t="t" r="r" b="b"/>
                <a:pathLst>
                  <a:path w="85725" h="752475">
                    <a:moveTo>
                      <a:pt x="0" y="0"/>
                    </a:moveTo>
                    <a:lnTo>
                      <a:pt x="90487" y="0"/>
                    </a:lnTo>
                    <a:lnTo>
                      <a:pt x="90487" y="755333"/>
                    </a:lnTo>
                    <a:lnTo>
                      <a:pt x="0" y="755333"/>
                    </a:ln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1EFCE1D3-5244-49DE-94FB-55EACF2B50B9}"/>
                  </a:ext>
                </a:extLst>
              </p:cNvPr>
              <p:cNvSpPr/>
              <p:nvPr/>
            </p:nvSpPr>
            <p:spPr>
              <a:xfrm>
                <a:off x="6983182" y="3979845"/>
                <a:ext cx="533400" cy="847725"/>
              </a:xfrm>
              <a:custGeom>
                <a:avLst/>
                <a:gdLst>
                  <a:gd name="connsiteX0" fmla="*/ 452438 w 533400"/>
                  <a:gd name="connsiteY0" fmla="*/ 857250 h 847725"/>
                  <a:gd name="connsiteX1" fmla="*/ 81915 w 533400"/>
                  <a:gd name="connsiteY1" fmla="*/ 857250 h 847725"/>
                  <a:gd name="connsiteX2" fmla="*/ 0 w 533400"/>
                  <a:gd name="connsiteY2" fmla="*/ 775335 h 847725"/>
                  <a:gd name="connsiteX3" fmla="*/ 0 w 533400"/>
                  <a:gd name="connsiteY3" fmla="*/ 324803 h 847725"/>
                  <a:gd name="connsiteX4" fmla="*/ 324803 w 533400"/>
                  <a:gd name="connsiteY4" fmla="*/ 0 h 847725"/>
                  <a:gd name="connsiteX5" fmla="*/ 474345 w 533400"/>
                  <a:gd name="connsiteY5" fmla="*/ 0 h 847725"/>
                  <a:gd name="connsiteX6" fmla="*/ 533400 w 533400"/>
                  <a:gd name="connsiteY6" fmla="*/ 59055 h 847725"/>
                  <a:gd name="connsiteX7" fmla="*/ 533400 w 533400"/>
                  <a:gd name="connsiteY7" fmla="*/ 776288 h 847725"/>
                  <a:gd name="connsiteX8" fmla="*/ 452438 w 533400"/>
                  <a:gd name="connsiteY8" fmla="*/ 857250 h 84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400" h="847725">
                    <a:moveTo>
                      <a:pt x="452438" y="857250"/>
                    </a:moveTo>
                    <a:lnTo>
                      <a:pt x="81915" y="857250"/>
                    </a:lnTo>
                    <a:cubicBezTo>
                      <a:pt x="37148" y="857250"/>
                      <a:pt x="0" y="820102"/>
                      <a:pt x="0" y="775335"/>
                    </a:cubicBezTo>
                    <a:lnTo>
                      <a:pt x="0" y="324803"/>
                    </a:lnTo>
                    <a:cubicBezTo>
                      <a:pt x="0" y="146685"/>
                      <a:pt x="145733" y="0"/>
                      <a:pt x="324803" y="0"/>
                    </a:cubicBezTo>
                    <a:lnTo>
                      <a:pt x="474345" y="0"/>
                    </a:lnTo>
                    <a:cubicBezTo>
                      <a:pt x="506730" y="0"/>
                      <a:pt x="533400" y="26670"/>
                      <a:pt x="533400" y="59055"/>
                    </a:cubicBezTo>
                    <a:lnTo>
                      <a:pt x="533400" y="776288"/>
                    </a:lnTo>
                    <a:cubicBezTo>
                      <a:pt x="533400" y="821055"/>
                      <a:pt x="497205" y="857250"/>
                      <a:pt x="452438" y="857250"/>
                    </a:cubicBezTo>
                    <a:close/>
                  </a:path>
                </a:pathLst>
              </a:custGeom>
              <a:grpFill/>
              <a:ln w="9525" cap="flat">
                <a:noFill/>
                <a:prstDash val="solid"/>
                <a:miter/>
              </a:ln>
            </p:spPr>
            <p:txBody>
              <a:bodyPr rtlCol="0" anchor="ctr"/>
              <a:lstStyle/>
              <a:p>
                <a:endParaRPr lang="en-US" dirty="0"/>
              </a:p>
            </p:txBody>
          </p:sp>
        </p:grpSp>
        <p:sp>
          <p:nvSpPr>
            <p:cNvPr id="19" name="Freeform: Shape 18">
              <a:extLst>
                <a:ext uri="{FF2B5EF4-FFF2-40B4-BE49-F238E27FC236}">
                  <a16:creationId xmlns:a16="http://schemas.microsoft.com/office/drawing/2014/main" id="{883F173E-558F-4B78-809C-BE6234EDC426}"/>
                </a:ext>
              </a:extLst>
            </p:cNvPr>
            <p:cNvSpPr/>
            <p:nvPr/>
          </p:nvSpPr>
          <p:spPr>
            <a:xfrm rot="10800000">
              <a:off x="3210622" y="415244"/>
              <a:ext cx="680408" cy="2666759"/>
            </a:xfrm>
            <a:custGeom>
              <a:avLst/>
              <a:gdLst>
                <a:gd name="connsiteX0" fmla="*/ 450200 w 590550"/>
                <a:gd name="connsiteY0" fmla="*/ 68609 h 2314575"/>
                <a:gd name="connsiteX1" fmla="*/ 291132 w 590550"/>
                <a:gd name="connsiteY1" fmla="*/ 29 h 2314575"/>
                <a:gd name="connsiteX2" fmla="*/ 291132 w 590550"/>
                <a:gd name="connsiteY2" fmla="*/ 29 h 2314575"/>
                <a:gd name="connsiteX3" fmla="*/ 291132 w 590550"/>
                <a:gd name="connsiteY3" fmla="*/ 29 h 2314575"/>
                <a:gd name="connsiteX4" fmla="*/ 291132 w 590550"/>
                <a:gd name="connsiteY4" fmla="*/ 29 h 2314575"/>
                <a:gd name="connsiteX5" fmla="*/ 291132 w 590550"/>
                <a:gd name="connsiteY5" fmla="*/ 29 h 2314575"/>
                <a:gd name="connsiteX6" fmla="*/ 286370 w 590550"/>
                <a:gd name="connsiteY6" fmla="*/ 29 h 2314575"/>
                <a:gd name="connsiteX7" fmla="*/ 130160 w 590550"/>
                <a:gd name="connsiteY7" fmla="*/ 78134 h 2314575"/>
                <a:gd name="connsiteX8" fmla="*/ 2525 w 590550"/>
                <a:gd name="connsiteY8" fmla="*/ 557241 h 2314575"/>
                <a:gd name="connsiteX9" fmla="*/ 147304 w 590550"/>
                <a:gd name="connsiteY9" fmla="*/ 1065876 h 2314575"/>
                <a:gd name="connsiteX10" fmla="*/ 140637 w 590550"/>
                <a:gd name="connsiteY10" fmla="*/ 1077306 h 2314575"/>
                <a:gd name="connsiteX11" fmla="*/ 140637 w 590550"/>
                <a:gd name="connsiteY11" fmla="*/ 1085879 h 2314575"/>
                <a:gd name="connsiteX12" fmla="*/ 153019 w 590550"/>
                <a:gd name="connsiteY12" fmla="*/ 1098261 h 2314575"/>
                <a:gd name="connsiteX13" fmla="*/ 158735 w 590550"/>
                <a:gd name="connsiteY13" fmla="*/ 1098261 h 2314575"/>
                <a:gd name="connsiteX14" fmla="*/ 257794 w 590550"/>
                <a:gd name="connsiteY14" fmla="*/ 1355436 h 2314575"/>
                <a:gd name="connsiteX15" fmla="*/ 190167 w 590550"/>
                <a:gd name="connsiteY15" fmla="*/ 1437351 h 2314575"/>
                <a:gd name="connsiteX16" fmla="*/ 209217 w 590550"/>
                <a:gd name="connsiteY16" fmla="*/ 2227926 h 2314575"/>
                <a:gd name="connsiteX17" fmla="*/ 299704 w 590550"/>
                <a:gd name="connsiteY17" fmla="*/ 2318414 h 2314575"/>
                <a:gd name="connsiteX18" fmla="*/ 390192 w 590550"/>
                <a:gd name="connsiteY18" fmla="*/ 2227926 h 2314575"/>
                <a:gd name="connsiteX19" fmla="*/ 409242 w 590550"/>
                <a:gd name="connsiteY19" fmla="*/ 1437351 h 2314575"/>
                <a:gd name="connsiteX20" fmla="*/ 343520 w 590550"/>
                <a:gd name="connsiteY20" fmla="*/ 1356389 h 2314575"/>
                <a:gd name="connsiteX21" fmla="*/ 437817 w 590550"/>
                <a:gd name="connsiteY21" fmla="*/ 1098261 h 2314575"/>
                <a:gd name="connsiteX22" fmla="*/ 447342 w 590550"/>
                <a:gd name="connsiteY22" fmla="*/ 1098261 h 2314575"/>
                <a:gd name="connsiteX23" fmla="*/ 459725 w 590550"/>
                <a:gd name="connsiteY23" fmla="*/ 1085879 h 2314575"/>
                <a:gd name="connsiteX24" fmla="*/ 459725 w 590550"/>
                <a:gd name="connsiteY24" fmla="*/ 1077306 h 2314575"/>
                <a:gd name="connsiteX25" fmla="*/ 449247 w 590550"/>
                <a:gd name="connsiteY25" fmla="*/ 1064924 h 2314575"/>
                <a:gd name="connsiteX26" fmla="*/ 592122 w 590550"/>
                <a:gd name="connsiteY26" fmla="*/ 521999 h 2314575"/>
                <a:gd name="connsiteX27" fmla="*/ 450200 w 590550"/>
                <a:gd name="connsiteY27" fmla="*/ 68609 h 2314575"/>
                <a:gd name="connsiteX28" fmla="*/ 284465 w 590550"/>
                <a:gd name="connsiteY28" fmla="*/ 1064924 h 2314575"/>
                <a:gd name="connsiteX29" fmla="*/ 233982 w 590550"/>
                <a:gd name="connsiteY29" fmla="*/ 491519 h 2314575"/>
                <a:gd name="connsiteX30" fmla="*/ 290179 w 590550"/>
                <a:gd name="connsiteY30" fmla="*/ 28604 h 2314575"/>
                <a:gd name="connsiteX31" fmla="*/ 290179 w 590550"/>
                <a:gd name="connsiteY31" fmla="*/ 28604 h 2314575"/>
                <a:gd name="connsiteX32" fmla="*/ 295895 w 590550"/>
                <a:gd name="connsiteY32" fmla="*/ 31461 h 2314575"/>
                <a:gd name="connsiteX33" fmla="*/ 355902 w 590550"/>
                <a:gd name="connsiteY33" fmla="*/ 490566 h 2314575"/>
                <a:gd name="connsiteX34" fmla="*/ 314945 w 590550"/>
                <a:gd name="connsiteY34" fmla="*/ 1063971 h 2314575"/>
                <a:gd name="connsiteX35" fmla="*/ 284465 w 590550"/>
                <a:gd name="connsiteY35" fmla="*/ 1063971 h 2314575"/>
                <a:gd name="connsiteX36" fmla="*/ 311135 w 590550"/>
                <a:gd name="connsiteY36" fmla="*/ 1099214 h 2314575"/>
                <a:gd name="connsiteX37" fmla="*/ 300657 w 590550"/>
                <a:gd name="connsiteY37" fmla="*/ 1220181 h 2314575"/>
                <a:gd name="connsiteX38" fmla="*/ 288275 w 590550"/>
                <a:gd name="connsiteY38" fmla="*/ 1099214 h 2314575"/>
                <a:gd name="connsiteX39" fmla="*/ 311135 w 590550"/>
                <a:gd name="connsiteY39" fmla="*/ 1099214 h 2314575"/>
                <a:gd name="connsiteX40" fmla="*/ 243507 w 590550"/>
                <a:gd name="connsiteY40" fmla="*/ 56226 h 2314575"/>
                <a:gd name="connsiteX41" fmla="*/ 205407 w 590550"/>
                <a:gd name="connsiteY41" fmla="*/ 491519 h 2314575"/>
                <a:gd name="connsiteX42" fmla="*/ 255890 w 590550"/>
                <a:gd name="connsiteY42" fmla="*/ 1064924 h 2314575"/>
                <a:gd name="connsiteX43" fmla="*/ 234935 w 590550"/>
                <a:gd name="connsiteY43" fmla="*/ 1064924 h 2314575"/>
                <a:gd name="connsiteX44" fmla="*/ 133017 w 590550"/>
                <a:gd name="connsiteY44" fmla="*/ 517236 h 2314575"/>
                <a:gd name="connsiteX45" fmla="*/ 242554 w 590550"/>
                <a:gd name="connsiteY45" fmla="*/ 58131 h 2314575"/>
                <a:gd name="connsiteX46" fmla="*/ 243507 w 590550"/>
                <a:gd name="connsiteY46" fmla="*/ 56226 h 2314575"/>
                <a:gd name="connsiteX47" fmla="*/ 258747 w 590550"/>
                <a:gd name="connsiteY47" fmla="*/ 1099214 h 2314575"/>
                <a:gd name="connsiteX48" fmla="*/ 273035 w 590550"/>
                <a:gd name="connsiteY48" fmla="*/ 1235421 h 2314575"/>
                <a:gd name="connsiteX49" fmla="*/ 241602 w 590550"/>
                <a:gd name="connsiteY49" fmla="*/ 1099214 h 2314575"/>
                <a:gd name="connsiteX50" fmla="*/ 258747 w 590550"/>
                <a:gd name="connsiteY50" fmla="*/ 1099214 h 2314575"/>
                <a:gd name="connsiteX51" fmla="*/ 339710 w 590550"/>
                <a:gd name="connsiteY51" fmla="*/ 1099214 h 2314575"/>
                <a:gd name="connsiteX52" fmla="*/ 360665 w 590550"/>
                <a:gd name="connsiteY52" fmla="*/ 1099214 h 2314575"/>
                <a:gd name="connsiteX53" fmla="*/ 326375 w 590550"/>
                <a:gd name="connsiteY53" fmla="*/ 1254471 h 2314575"/>
                <a:gd name="connsiteX54" fmla="*/ 339710 w 590550"/>
                <a:gd name="connsiteY54" fmla="*/ 1099214 h 2314575"/>
                <a:gd name="connsiteX55" fmla="*/ 342567 w 590550"/>
                <a:gd name="connsiteY55" fmla="*/ 1064924 h 2314575"/>
                <a:gd name="connsiteX56" fmla="*/ 383525 w 590550"/>
                <a:gd name="connsiteY56" fmla="*/ 491519 h 2314575"/>
                <a:gd name="connsiteX57" fmla="*/ 335900 w 590550"/>
                <a:gd name="connsiteY57" fmla="*/ 46701 h 2314575"/>
                <a:gd name="connsiteX58" fmla="*/ 356854 w 590550"/>
                <a:gd name="connsiteY58" fmla="*/ 65751 h 2314575"/>
                <a:gd name="connsiteX59" fmla="*/ 454962 w 590550"/>
                <a:gd name="connsiteY59" fmla="*/ 513426 h 2314575"/>
                <a:gd name="connsiteX60" fmla="*/ 367332 w 590550"/>
                <a:gd name="connsiteY60" fmla="*/ 1064924 h 2314575"/>
                <a:gd name="connsiteX61" fmla="*/ 342567 w 590550"/>
                <a:gd name="connsiteY61" fmla="*/ 1064924 h 2314575"/>
                <a:gd name="connsiteX62" fmla="*/ 150162 w 590550"/>
                <a:gd name="connsiteY62" fmla="*/ 97184 h 2314575"/>
                <a:gd name="connsiteX63" fmla="*/ 213027 w 590550"/>
                <a:gd name="connsiteY63" fmla="*/ 47654 h 2314575"/>
                <a:gd name="connsiteX64" fmla="*/ 104442 w 590550"/>
                <a:gd name="connsiteY64" fmla="*/ 519141 h 2314575"/>
                <a:gd name="connsiteX65" fmla="*/ 205407 w 590550"/>
                <a:gd name="connsiteY65" fmla="*/ 1064924 h 2314575"/>
                <a:gd name="connsiteX66" fmla="*/ 175879 w 590550"/>
                <a:gd name="connsiteY66" fmla="*/ 1064924 h 2314575"/>
                <a:gd name="connsiteX67" fmla="*/ 29194 w 590550"/>
                <a:gd name="connsiteY67" fmla="*/ 555336 h 2314575"/>
                <a:gd name="connsiteX68" fmla="*/ 150162 w 590550"/>
                <a:gd name="connsiteY68" fmla="*/ 97184 h 2314575"/>
                <a:gd name="connsiteX69" fmla="*/ 213027 w 590550"/>
                <a:gd name="connsiteY69" fmla="*/ 1099214 h 2314575"/>
                <a:gd name="connsiteX70" fmla="*/ 251127 w 590550"/>
                <a:gd name="connsiteY70" fmla="*/ 1263044 h 2314575"/>
                <a:gd name="connsiteX71" fmla="*/ 189215 w 590550"/>
                <a:gd name="connsiteY71" fmla="*/ 1099214 h 2314575"/>
                <a:gd name="connsiteX72" fmla="*/ 213027 w 590550"/>
                <a:gd name="connsiteY72" fmla="*/ 1099214 h 2314575"/>
                <a:gd name="connsiteX73" fmla="*/ 312087 w 590550"/>
                <a:gd name="connsiteY73" fmla="*/ 2245071 h 2314575"/>
                <a:gd name="connsiteX74" fmla="*/ 263510 w 590550"/>
                <a:gd name="connsiteY74" fmla="*/ 2222211 h 2314575"/>
                <a:gd name="connsiteX75" fmla="*/ 286370 w 590550"/>
                <a:gd name="connsiteY75" fmla="*/ 2173634 h 2314575"/>
                <a:gd name="connsiteX76" fmla="*/ 334947 w 590550"/>
                <a:gd name="connsiteY76" fmla="*/ 2196494 h 2314575"/>
                <a:gd name="connsiteX77" fmla="*/ 312087 w 590550"/>
                <a:gd name="connsiteY77" fmla="*/ 2245071 h 2314575"/>
                <a:gd name="connsiteX78" fmla="*/ 363522 w 590550"/>
                <a:gd name="connsiteY78" fmla="*/ 1219229 h 2314575"/>
                <a:gd name="connsiteX79" fmla="*/ 390192 w 590550"/>
                <a:gd name="connsiteY79" fmla="*/ 1099214 h 2314575"/>
                <a:gd name="connsiteX80" fmla="*/ 406385 w 590550"/>
                <a:gd name="connsiteY80" fmla="*/ 1099214 h 2314575"/>
                <a:gd name="connsiteX81" fmla="*/ 363522 w 590550"/>
                <a:gd name="connsiteY81" fmla="*/ 1219229 h 2314575"/>
                <a:gd name="connsiteX82" fmla="*/ 562595 w 590550"/>
                <a:gd name="connsiteY82" fmla="*/ 521046 h 2314575"/>
                <a:gd name="connsiteX83" fmla="*/ 417815 w 590550"/>
                <a:gd name="connsiteY83" fmla="*/ 1063971 h 2314575"/>
                <a:gd name="connsiteX84" fmla="*/ 396860 w 590550"/>
                <a:gd name="connsiteY84" fmla="*/ 1063971 h 2314575"/>
                <a:gd name="connsiteX85" fmla="*/ 483537 w 590550"/>
                <a:gd name="connsiteY85" fmla="*/ 515331 h 2314575"/>
                <a:gd name="connsiteX86" fmla="*/ 384477 w 590550"/>
                <a:gd name="connsiteY86" fmla="*/ 53369 h 2314575"/>
                <a:gd name="connsiteX87" fmla="*/ 429245 w 590550"/>
                <a:gd name="connsiteY87" fmla="*/ 88611 h 2314575"/>
                <a:gd name="connsiteX88" fmla="*/ 562595 w 590550"/>
                <a:gd name="connsiteY88" fmla="*/ 521046 h 231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90550" h="2314575">
                  <a:moveTo>
                    <a:pt x="450200" y="68609"/>
                  </a:moveTo>
                  <a:cubicBezTo>
                    <a:pt x="404479" y="21936"/>
                    <a:pt x="351140" y="-924"/>
                    <a:pt x="291132" y="29"/>
                  </a:cubicBezTo>
                  <a:cubicBezTo>
                    <a:pt x="291132" y="29"/>
                    <a:pt x="291132" y="29"/>
                    <a:pt x="291132" y="29"/>
                  </a:cubicBezTo>
                  <a:cubicBezTo>
                    <a:pt x="291132" y="29"/>
                    <a:pt x="291132" y="29"/>
                    <a:pt x="291132" y="29"/>
                  </a:cubicBezTo>
                  <a:cubicBezTo>
                    <a:pt x="291132" y="29"/>
                    <a:pt x="291132" y="29"/>
                    <a:pt x="291132" y="29"/>
                  </a:cubicBezTo>
                  <a:cubicBezTo>
                    <a:pt x="291132" y="29"/>
                    <a:pt x="291132" y="29"/>
                    <a:pt x="291132" y="29"/>
                  </a:cubicBezTo>
                  <a:cubicBezTo>
                    <a:pt x="289227" y="29"/>
                    <a:pt x="288275" y="29"/>
                    <a:pt x="286370" y="29"/>
                  </a:cubicBezTo>
                  <a:cubicBezTo>
                    <a:pt x="227315" y="1934"/>
                    <a:pt x="174927" y="28604"/>
                    <a:pt x="130160" y="78134"/>
                  </a:cubicBezTo>
                  <a:cubicBezTo>
                    <a:pt x="28242" y="190529"/>
                    <a:pt x="-10810" y="404841"/>
                    <a:pt x="2525" y="557241"/>
                  </a:cubicBezTo>
                  <a:cubicBezTo>
                    <a:pt x="13002" y="671541"/>
                    <a:pt x="82535" y="884901"/>
                    <a:pt x="147304" y="1065876"/>
                  </a:cubicBezTo>
                  <a:cubicBezTo>
                    <a:pt x="143494" y="1067781"/>
                    <a:pt x="140637" y="1072544"/>
                    <a:pt x="140637" y="1077306"/>
                  </a:cubicBezTo>
                  <a:lnTo>
                    <a:pt x="140637" y="1085879"/>
                  </a:lnTo>
                  <a:cubicBezTo>
                    <a:pt x="140637" y="1092546"/>
                    <a:pt x="146352" y="1098261"/>
                    <a:pt x="153019" y="1098261"/>
                  </a:cubicBezTo>
                  <a:lnTo>
                    <a:pt x="158735" y="1098261"/>
                  </a:lnTo>
                  <a:cubicBezTo>
                    <a:pt x="201597" y="1216371"/>
                    <a:pt x="241602" y="1315431"/>
                    <a:pt x="257794" y="1355436"/>
                  </a:cubicBezTo>
                  <a:cubicBezTo>
                    <a:pt x="221600" y="1369724"/>
                    <a:pt x="190167" y="1401156"/>
                    <a:pt x="190167" y="1437351"/>
                  </a:cubicBezTo>
                  <a:lnTo>
                    <a:pt x="209217" y="2227926"/>
                  </a:lnTo>
                  <a:cubicBezTo>
                    <a:pt x="209217" y="2277456"/>
                    <a:pt x="250175" y="2318414"/>
                    <a:pt x="299704" y="2318414"/>
                  </a:cubicBezTo>
                  <a:cubicBezTo>
                    <a:pt x="349235" y="2318414"/>
                    <a:pt x="390192" y="2277456"/>
                    <a:pt x="390192" y="2227926"/>
                  </a:cubicBezTo>
                  <a:lnTo>
                    <a:pt x="409242" y="1437351"/>
                  </a:lnTo>
                  <a:cubicBezTo>
                    <a:pt x="409242" y="1402109"/>
                    <a:pt x="378762" y="1370676"/>
                    <a:pt x="343520" y="1356389"/>
                  </a:cubicBezTo>
                  <a:cubicBezTo>
                    <a:pt x="356854" y="1322099"/>
                    <a:pt x="394954" y="1221134"/>
                    <a:pt x="437817" y="1098261"/>
                  </a:cubicBezTo>
                  <a:lnTo>
                    <a:pt x="447342" y="1098261"/>
                  </a:lnTo>
                  <a:cubicBezTo>
                    <a:pt x="454010" y="1098261"/>
                    <a:pt x="459725" y="1092546"/>
                    <a:pt x="459725" y="1085879"/>
                  </a:cubicBezTo>
                  <a:lnTo>
                    <a:pt x="459725" y="1077306"/>
                  </a:lnTo>
                  <a:cubicBezTo>
                    <a:pt x="459725" y="1070639"/>
                    <a:pt x="454962" y="1065876"/>
                    <a:pt x="449247" y="1064924"/>
                  </a:cubicBezTo>
                  <a:cubicBezTo>
                    <a:pt x="515922" y="869661"/>
                    <a:pt x="589265" y="633441"/>
                    <a:pt x="592122" y="521999"/>
                  </a:cubicBezTo>
                  <a:cubicBezTo>
                    <a:pt x="594979" y="377219"/>
                    <a:pt x="552117" y="173384"/>
                    <a:pt x="450200" y="68609"/>
                  </a:cubicBezTo>
                  <a:close/>
                  <a:moveTo>
                    <a:pt x="284465" y="1064924"/>
                  </a:moveTo>
                  <a:cubicBezTo>
                    <a:pt x="260652" y="838229"/>
                    <a:pt x="233029" y="553431"/>
                    <a:pt x="233982" y="491519"/>
                  </a:cubicBezTo>
                  <a:cubicBezTo>
                    <a:pt x="239697" y="46701"/>
                    <a:pt x="287322" y="29556"/>
                    <a:pt x="290179" y="28604"/>
                  </a:cubicBezTo>
                  <a:cubicBezTo>
                    <a:pt x="290179" y="28604"/>
                    <a:pt x="290179" y="28604"/>
                    <a:pt x="290179" y="28604"/>
                  </a:cubicBezTo>
                  <a:cubicBezTo>
                    <a:pt x="292085" y="28604"/>
                    <a:pt x="293990" y="30509"/>
                    <a:pt x="295895" y="31461"/>
                  </a:cubicBezTo>
                  <a:cubicBezTo>
                    <a:pt x="336852" y="72419"/>
                    <a:pt x="356854" y="324831"/>
                    <a:pt x="355902" y="490566"/>
                  </a:cubicBezTo>
                  <a:cubicBezTo>
                    <a:pt x="354950" y="582959"/>
                    <a:pt x="333995" y="849659"/>
                    <a:pt x="314945" y="1063971"/>
                  </a:cubicBezTo>
                  <a:lnTo>
                    <a:pt x="284465" y="1063971"/>
                  </a:lnTo>
                  <a:close/>
                  <a:moveTo>
                    <a:pt x="311135" y="1099214"/>
                  </a:moveTo>
                  <a:cubicBezTo>
                    <a:pt x="307325" y="1143029"/>
                    <a:pt x="303515" y="1183986"/>
                    <a:pt x="300657" y="1220181"/>
                  </a:cubicBezTo>
                  <a:cubicBezTo>
                    <a:pt x="296847" y="1183986"/>
                    <a:pt x="292085" y="1143029"/>
                    <a:pt x="288275" y="1099214"/>
                  </a:cubicBezTo>
                  <a:lnTo>
                    <a:pt x="311135" y="1099214"/>
                  </a:lnTo>
                  <a:close/>
                  <a:moveTo>
                    <a:pt x="243507" y="56226"/>
                  </a:moveTo>
                  <a:cubicBezTo>
                    <a:pt x="225410" y="115281"/>
                    <a:pt x="208265" y="238154"/>
                    <a:pt x="205407" y="491519"/>
                  </a:cubicBezTo>
                  <a:cubicBezTo>
                    <a:pt x="204454" y="555336"/>
                    <a:pt x="232077" y="838229"/>
                    <a:pt x="255890" y="1064924"/>
                  </a:cubicBezTo>
                  <a:lnTo>
                    <a:pt x="234935" y="1064924"/>
                  </a:lnTo>
                  <a:cubicBezTo>
                    <a:pt x="192072" y="873471"/>
                    <a:pt x="144447" y="639156"/>
                    <a:pt x="133017" y="517236"/>
                  </a:cubicBezTo>
                  <a:cubicBezTo>
                    <a:pt x="114919" y="317211"/>
                    <a:pt x="175879" y="131474"/>
                    <a:pt x="242554" y="58131"/>
                  </a:cubicBezTo>
                  <a:cubicBezTo>
                    <a:pt x="242554" y="57179"/>
                    <a:pt x="243507" y="56226"/>
                    <a:pt x="243507" y="56226"/>
                  </a:cubicBezTo>
                  <a:close/>
                  <a:moveTo>
                    <a:pt x="258747" y="1099214"/>
                  </a:moveTo>
                  <a:cubicBezTo>
                    <a:pt x="263510" y="1149696"/>
                    <a:pt x="269225" y="1196369"/>
                    <a:pt x="273035" y="1235421"/>
                  </a:cubicBezTo>
                  <a:cubicBezTo>
                    <a:pt x="263510" y="1195416"/>
                    <a:pt x="253032" y="1149696"/>
                    <a:pt x="241602" y="1099214"/>
                  </a:cubicBezTo>
                  <a:lnTo>
                    <a:pt x="258747" y="1099214"/>
                  </a:lnTo>
                  <a:close/>
                  <a:moveTo>
                    <a:pt x="339710" y="1099214"/>
                  </a:moveTo>
                  <a:lnTo>
                    <a:pt x="360665" y="1099214"/>
                  </a:lnTo>
                  <a:cubicBezTo>
                    <a:pt x="348282" y="1158269"/>
                    <a:pt x="335900" y="1211609"/>
                    <a:pt x="326375" y="1254471"/>
                  </a:cubicBezTo>
                  <a:cubicBezTo>
                    <a:pt x="330185" y="1211609"/>
                    <a:pt x="334947" y="1157316"/>
                    <a:pt x="339710" y="1099214"/>
                  </a:cubicBezTo>
                  <a:close/>
                  <a:moveTo>
                    <a:pt x="342567" y="1064924"/>
                  </a:moveTo>
                  <a:cubicBezTo>
                    <a:pt x="361617" y="850611"/>
                    <a:pt x="382572" y="583911"/>
                    <a:pt x="383525" y="491519"/>
                  </a:cubicBezTo>
                  <a:cubicBezTo>
                    <a:pt x="384477" y="392459"/>
                    <a:pt x="375904" y="147666"/>
                    <a:pt x="335900" y="46701"/>
                  </a:cubicBezTo>
                  <a:cubicBezTo>
                    <a:pt x="342567" y="52416"/>
                    <a:pt x="350187" y="58131"/>
                    <a:pt x="356854" y="65751"/>
                  </a:cubicBezTo>
                  <a:cubicBezTo>
                    <a:pt x="415910" y="128616"/>
                    <a:pt x="472107" y="280064"/>
                    <a:pt x="454962" y="513426"/>
                  </a:cubicBezTo>
                  <a:cubicBezTo>
                    <a:pt x="442579" y="677256"/>
                    <a:pt x="403527" y="891569"/>
                    <a:pt x="367332" y="1064924"/>
                  </a:cubicBezTo>
                  <a:lnTo>
                    <a:pt x="342567" y="1064924"/>
                  </a:lnTo>
                  <a:close/>
                  <a:moveTo>
                    <a:pt x="150162" y="97184"/>
                  </a:moveTo>
                  <a:cubicBezTo>
                    <a:pt x="170165" y="75276"/>
                    <a:pt x="191119" y="59084"/>
                    <a:pt x="213027" y="47654"/>
                  </a:cubicBezTo>
                  <a:cubicBezTo>
                    <a:pt x="145400" y="130521"/>
                    <a:pt x="86344" y="319116"/>
                    <a:pt x="104442" y="519141"/>
                  </a:cubicBezTo>
                  <a:cubicBezTo>
                    <a:pt x="115872" y="641061"/>
                    <a:pt x="163497" y="873471"/>
                    <a:pt x="205407" y="1064924"/>
                  </a:cubicBezTo>
                  <a:lnTo>
                    <a:pt x="175879" y="1064924"/>
                  </a:lnTo>
                  <a:cubicBezTo>
                    <a:pt x="110157" y="883949"/>
                    <a:pt x="38719" y="667731"/>
                    <a:pt x="29194" y="555336"/>
                  </a:cubicBezTo>
                  <a:cubicBezTo>
                    <a:pt x="15860" y="408651"/>
                    <a:pt x="53007" y="203864"/>
                    <a:pt x="150162" y="97184"/>
                  </a:cubicBezTo>
                  <a:close/>
                  <a:moveTo>
                    <a:pt x="213027" y="1099214"/>
                  </a:moveTo>
                  <a:cubicBezTo>
                    <a:pt x="227315" y="1161126"/>
                    <a:pt x="239697" y="1218276"/>
                    <a:pt x="251127" y="1263044"/>
                  </a:cubicBezTo>
                  <a:cubicBezTo>
                    <a:pt x="233982" y="1218276"/>
                    <a:pt x="212075" y="1161126"/>
                    <a:pt x="189215" y="1099214"/>
                  </a:cubicBezTo>
                  <a:lnTo>
                    <a:pt x="213027" y="1099214"/>
                  </a:lnTo>
                  <a:close/>
                  <a:moveTo>
                    <a:pt x="312087" y="2245071"/>
                  </a:moveTo>
                  <a:cubicBezTo>
                    <a:pt x="292085" y="2252691"/>
                    <a:pt x="270177" y="2242214"/>
                    <a:pt x="263510" y="2222211"/>
                  </a:cubicBezTo>
                  <a:cubicBezTo>
                    <a:pt x="255890" y="2202209"/>
                    <a:pt x="266367" y="2180301"/>
                    <a:pt x="286370" y="2173634"/>
                  </a:cubicBezTo>
                  <a:cubicBezTo>
                    <a:pt x="306372" y="2166966"/>
                    <a:pt x="328279" y="2176491"/>
                    <a:pt x="334947" y="2196494"/>
                  </a:cubicBezTo>
                  <a:cubicBezTo>
                    <a:pt x="342567" y="2215544"/>
                    <a:pt x="332090" y="2237451"/>
                    <a:pt x="312087" y="2245071"/>
                  </a:cubicBezTo>
                  <a:close/>
                  <a:moveTo>
                    <a:pt x="363522" y="1219229"/>
                  </a:moveTo>
                  <a:cubicBezTo>
                    <a:pt x="371142" y="1183986"/>
                    <a:pt x="380667" y="1143029"/>
                    <a:pt x="390192" y="1099214"/>
                  </a:cubicBezTo>
                  <a:lnTo>
                    <a:pt x="406385" y="1099214"/>
                  </a:lnTo>
                  <a:cubicBezTo>
                    <a:pt x="391145" y="1143029"/>
                    <a:pt x="376857" y="1183034"/>
                    <a:pt x="363522" y="1219229"/>
                  </a:cubicBezTo>
                  <a:close/>
                  <a:moveTo>
                    <a:pt x="562595" y="521046"/>
                  </a:moveTo>
                  <a:cubicBezTo>
                    <a:pt x="559737" y="629631"/>
                    <a:pt x="485442" y="868709"/>
                    <a:pt x="417815" y="1063971"/>
                  </a:cubicBezTo>
                  <a:lnTo>
                    <a:pt x="396860" y="1063971"/>
                  </a:lnTo>
                  <a:cubicBezTo>
                    <a:pt x="433054" y="890616"/>
                    <a:pt x="472107" y="678209"/>
                    <a:pt x="483537" y="515331"/>
                  </a:cubicBezTo>
                  <a:cubicBezTo>
                    <a:pt x="498777" y="314354"/>
                    <a:pt x="461629" y="143856"/>
                    <a:pt x="384477" y="53369"/>
                  </a:cubicBezTo>
                  <a:cubicBezTo>
                    <a:pt x="399717" y="62894"/>
                    <a:pt x="414957" y="74324"/>
                    <a:pt x="429245" y="88611"/>
                  </a:cubicBezTo>
                  <a:cubicBezTo>
                    <a:pt x="526400" y="186719"/>
                    <a:pt x="566404" y="381981"/>
                    <a:pt x="562595" y="521046"/>
                  </a:cubicBezTo>
                  <a:close/>
                </a:path>
              </a:pathLst>
            </a:custGeom>
            <a:grpFill/>
            <a:ln w="9525" cap="flat">
              <a:noFill/>
              <a:prstDash val="solid"/>
              <a:miter/>
            </a:ln>
          </p:spPr>
          <p:txBody>
            <a:bodyPr rtlCol="0" anchor="ctr"/>
            <a:lstStyle/>
            <a:p>
              <a:endParaRPr lang="en-US" dirty="0"/>
            </a:p>
          </p:txBody>
        </p:sp>
      </p:grpSp>
      <p:sp>
        <p:nvSpPr>
          <p:cNvPr id="34" name="Freeform: Shape 33">
            <a:extLst>
              <a:ext uri="{FF2B5EF4-FFF2-40B4-BE49-F238E27FC236}">
                <a16:creationId xmlns:a16="http://schemas.microsoft.com/office/drawing/2014/main" id="{C5CCA54F-C814-4612-84B0-84DBE1A150AB}"/>
              </a:ext>
            </a:extLst>
          </p:cNvPr>
          <p:cNvSpPr/>
          <p:nvPr userDrawn="1"/>
        </p:nvSpPr>
        <p:spPr>
          <a:xfrm>
            <a:off x="2695574" y="2208163"/>
            <a:ext cx="1255610" cy="4387835"/>
          </a:xfrm>
          <a:custGeom>
            <a:avLst/>
            <a:gdLst>
              <a:gd name="connsiteX0" fmla="*/ 906841 w 1255610"/>
              <a:gd name="connsiteY0" fmla="*/ 1086668 h 4387835"/>
              <a:gd name="connsiteX1" fmla="*/ 928614 w 1255610"/>
              <a:gd name="connsiteY1" fmla="*/ 1086668 h 4387835"/>
              <a:gd name="connsiteX2" fmla="*/ 950677 w 1255610"/>
              <a:gd name="connsiteY2" fmla="*/ 1108731 h 4387835"/>
              <a:gd name="connsiteX3" fmla="*/ 950677 w 1255610"/>
              <a:gd name="connsiteY3" fmla="*/ 1140170 h 4387835"/>
              <a:gd name="connsiteX4" fmla="*/ 982653 w 1255610"/>
              <a:gd name="connsiteY4" fmla="*/ 1143393 h 4387835"/>
              <a:gd name="connsiteX5" fmla="*/ 1239880 w 1255610"/>
              <a:gd name="connsiteY5" fmla="*/ 1459001 h 4387835"/>
              <a:gd name="connsiteX6" fmla="*/ 1237593 w 1255610"/>
              <a:gd name="connsiteY6" fmla="*/ 1481687 h 4387835"/>
              <a:gd name="connsiteX7" fmla="*/ 597863 w 1255610"/>
              <a:gd name="connsiteY7" fmla="*/ 1481687 h 4387835"/>
              <a:gd name="connsiteX8" fmla="*/ 595576 w 1255610"/>
              <a:gd name="connsiteY8" fmla="*/ 1459001 h 4387835"/>
              <a:gd name="connsiteX9" fmla="*/ 852803 w 1255610"/>
              <a:gd name="connsiteY9" fmla="*/ 1143393 h 4387835"/>
              <a:gd name="connsiteX10" fmla="*/ 884778 w 1255610"/>
              <a:gd name="connsiteY10" fmla="*/ 1140170 h 4387835"/>
              <a:gd name="connsiteX11" fmla="*/ 884778 w 1255610"/>
              <a:gd name="connsiteY11" fmla="*/ 1108731 h 4387835"/>
              <a:gd name="connsiteX12" fmla="*/ 906841 w 1255610"/>
              <a:gd name="connsiteY12" fmla="*/ 1086668 h 4387835"/>
              <a:gd name="connsiteX13" fmla="*/ 0 w 1255610"/>
              <a:gd name="connsiteY13" fmla="*/ 0 h 4387835"/>
              <a:gd name="connsiteX14" fmla="*/ 19601 w 1255610"/>
              <a:gd name="connsiteY14" fmla="*/ 4859 h 4387835"/>
              <a:gd name="connsiteX15" fmla="*/ 115080 w 1255610"/>
              <a:gd name="connsiteY15" fmla="*/ 40050 h 4387835"/>
              <a:gd name="connsiteX16" fmla="*/ 155619 w 1255610"/>
              <a:gd name="connsiteY16" fmla="*/ 97961 h 4387835"/>
              <a:gd name="connsiteX17" fmla="*/ 132455 w 1255610"/>
              <a:gd name="connsiteY17" fmla="*/ 632666 h 4387835"/>
              <a:gd name="connsiteX18" fmla="*/ 95777 w 1255610"/>
              <a:gd name="connsiteY18" fmla="*/ 763929 h 4387835"/>
              <a:gd name="connsiteX19" fmla="*/ 78405 w 1255610"/>
              <a:gd name="connsiteY19" fmla="*/ 789022 h 4387835"/>
              <a:gd name="connsiteX20" fmla="*/ 6981 w 1255610"/>
              <a:gd name="connsiteY20" fmla="*/ 883610 h 4387835"/>
              <a:gd name="connsiteX21" fmla="*/ 5052 w 1255610"/>
              <a:gd name="connsiteY21" fmla="*/ 883610 h 4387835"/>
              <a:gd name="connsiteX22" fmla="*/ 134384 w 1255610"/>
              <a:gd name="connsiteY22" fmla="*/ 1047688 h 4387835"/>
              <a:gd name="connsiteX23" fmla="*/ 250204 w 1255610"/>
              <a:gd name="connsiteY23" fmla="*/ 1472362 h 4387835"/>
              <a:gd name="connsiteX24" fmla="*/ 530104 w 1255610"/>
              <a:gd name="connsiteY24" fmla="*/ 1673117 h 4387835"/>
              <a:gd name="connsiteX25" fmla="*/ 734720 w 1255610"/>
              <a:gd name="connsiteY25" fmla="*/ 1607486 h 4387835"/>
              <a:gd name="connsiteX26" fmla="*/ 580293 w 1255610"/>
              <a:gd name="connsiteY26" fmla="*/ 1514830 h 4387835"/>
              <a:gd name="connsiteX27" fmla="*/ 1196071 w 1255610"/>
              <a:gd name="connsiteY27" fmla="*/ 1507108 h 4387835"/>
              <a:gd name="connsiteX28" fmla="*/ 1207653 w 1255610"/>
              <a:gd name="connsiteY28" fmla="*/ 1568879 h 4387835"/>
              <a:gd name="connsiteX29" fmla="*/ 1093764 w 1255610"/>
              <a:gd name="connsiteY29" fmla="*/ 1609417 h 4387835"/>
              <a:gd name="connsiteX30" fmla="*/ 993386 w 1255610"/>
              <a:gd name="connsiteY30" fmla="*/ 1638371 h 4387835"/>
              <a:gd name="connsiteX31" fmla="*/ 346721 w 1255610"/>
              <a:gd name="connsiteY31" fmla="*/ 1868083 h 4387835"/>
              <a:gd name="connsiteX32" fmla="*/ 232832 w 1255610"/>
              <a:gd name="connsiteY32" fmla="*/ 2061117 h 4387835"/>
              <a:gd name="connsiteX33" fmla="*/ 296532 w 1255610"/>
              <a:gd name="connsiteY33" fmla="*/ 3126664 h 4387835"/>
              <a:gd name="connsiteX34" fmla="*/ 215458 w 1255610"/>
              <a:gd name="connsiteY34" fmla="*/ 3215459 h 4387835"/>
              <a:gd name="connsiteX35" fmla="*/ 192294 w 1255610"/>
              <a:gd name="connsiteY35" fmla="*/ 3292673 h 4387835"/>
              <a:gd name="connsiteX36" fmla="*/ 165269 w 1255610"/>
              <a:gd name="connsiteY36" fmla="*/ 3728930 h 4387835"/>
              <a:gd name="connsiteX37" fmla="*/ 319696 w 1255610"/>
              <a:gd name="connsiteY37" fmla="*/ 4271354 h 4387835"/>
              <a:gd name="connsiteX38" fmla="*/ 373746 w 1255610"/>
              <a:gd name="connsiteY38" fmla="*/ 4362081 h 4387835"/>
              <a:gd name="connsiteX39" fmla="*/ 273368 w 1255610"/>
              <a:gd name="connsiteY39" fmla="*/ 4387174 h 4387835"/>
              <a:gd name="connsiteX40" fmla="*/ 28216 w 1255610"/>
              <a:gd name="connsiteY40" fmla="*/ 4292589 h 4387835"/>
              <a:gd name="connsiteX41" fmla="*/ 0 w 1255610"/>
              <a:gd name="connsiteY41" fmla="*/ 4279023 h 4387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55610" h="4387835">
                <a:moveTo>
                  <a:pt x="906841" y="1086668"/>
                </a:moveTo>
                <a:lnTo>
                  <a:pt x="928614" y="1086668"/>
                </a:lnTo>
                <a:cubicBezTo>
                  <a:pt x="940800" y="1086668"/>
                  <a:pt x="950677" y="1096545"/>
                  <a:pt x="950677" y="1108731"/>
                </a:cubicBezTo>
                <a:lnTo>
                  <a:pt x="950677" y="1140170"/>
                </a:lnTo>
                <a:lnTo>
                  <a:pt x="982653" y="1143393"/>
                </a:lnTo>
                <a:cubicBezTo>
                  <a:pt x="1129452" y="1173433"/>
                  <a:pt x="1239880" y="1303320"/>
                  <a:pt x="1239880" y="1459001"/>
                </a:cubicBezTo>
                <a:lnTo>
                  <a:pt x="1237593" y="1481687"/>
                </a:lnTo>
                <a:lnTo>
                  <a:pt x="597863" y="1481687"/>
                </a:lnTo>
                <a:lnTo>
                  <a:pt x="595576" y="1459001"/>
                </a:lnTo>
                <a:cubicBezTo>
                  <a:pt x="595576" y="1303320"/>
                  <a:pt x="706004" y="1173433"/>
                  <a:pt x="852803" y="1143393"/>
                </a:cubicBezTo>
                <a:lnTo>
                  <a:pt x="884778" y="1140170"/>
                </a:lnTo>
                <a:lnTo>
                  <a:pt x="884778" y="1108731"/>
                </a:lnTo>
                <a:cubicBezTo>
                  <a:pt x="884778" y="1096545"/>
                  <a:pt x="894655" y="1086668"/>
                  <a:pt x="906841" y="1086668"/>
                </a:cubicBezTo>
                <a:close/>
                <a:moveTo>
                  <a:pt x="0" y="0"/>
                </a:moveTo>
                <a:lnTo>
                  <a:pt x="19601" y="4859"/>
                </a:lnTo>
                <a:cubicBezTo>
                  <a:pt x="46991" y="14104"/>
                  <a:pt x="78525" y="26297"/>
                  <a:pt x="115080" y="40050"/>
                </a:cubicBezTo>
                <a:cubicBezTo>
                  <a:pt x="144037" y="51632"/>
                  <a:pt x="159479" y="69006"/>
                  <a:pt x="155619" y="97961"/>
                </a:cubicBezTo>
                <a:cubicBezTo>
                  <a:pt x="134384" y="279412"/>
                  <a:pt x="186504" y="422258"/>
                  <a:pt x="132455" y="632666"/>
                </a:cubicBezTo>
                <a:cubicBezTo>
                  <a:pt x="126663" y="677062"/>
                  <a:pt x="128594" y="721461"/>
                  <a:pt x="95777" y="763929"/>
                </a:cubicBezTo>
                <a:cubicBezTo>
                  <a:pt x="89987" y="771650"/>
                  <a:pt x="84195" y="781301"/>
                  <a:pt x="78405" y="789022"/>
                </a:cubicBezTo>
                <a:cubicBezTo>
                  <a:pt x="59102" y="825700"/>
                  <a:pt x="10842" y="856585"/>
                  <a:pt x="6981" y="883610"/>
                </a:cubicBezTo>
                <a:cubicBezTo>
                  <a:pt x="6981" y="883610"/>
                  <a:pt x="5052" y="883610"/>
                  <a:pt x="5052" y="883610"/>
                </a:cubicBezTo>
                <a:cubicBezTo>
                  <a:pt x="-740" y="949241"/>
                  <a:pt x="8913" y="1014873"/>
                  <a:pt x="134384" y="1047688"/>
                </a:cubicBezTo>
                <a:cubicBezTo>
                  <a:pt x="331279" y="1097876"/>
                  <a:pt x="259857" y="1304424"/>
                  <a:pt x="250204" y="1472362"/>
                </a:cubicBezTo>
                <a:cubicBezTo>
                  <a:pt x="232832" y="1742610"/>
                  <a:pt x="261786" y="1713656"/>
                  <a:pt x="530104" y="1673117"/>
                </a:cubicBezTo>
                <a:cubicBezTo>
                  <a:pt x="605387" y="1661535"/>
                  <a:pt x="672950" y="1686631"/>
                  <a:pt x="734720" y="1607486"/>
                </a:cubicBezTo>
                <a:cubicBezTo>
                  <a:pt x="701904" y="1553436"/>
                  <a:pt x="626621" y="1619068"/>
                  <a:pt x="580293" y="1514830"/>
                </a:cubicBezTo>
                <a:cubicBezTo>
                  <a:pt x="726999" y="1514830"/>
                  <a:pt x="1087972" y="1512900"/>
                  <a:pt x="1196071" y="1507108"/>
                </a:cubicBezTo>
                <a:cubicBezTo>
                  <a:pt x="1252051" y="1505179"/>
                  <a:pt x="1290658" y="1526412"/>
                  <a:pt x="1207653" y="1568879"/>
                </a:cubicBezTo>
                <a:cubicBezTo>
                  <a:pt x="1132370" y="1590114"/>
                  <a:pt x="1163256" y="1555368"/>
                  <a:pt x="1093764" y="1609417"/>
                </a:cubicBezTo>
                <a:cubicBezTo>
                  <a:pt x="1066739" y="1638371"/>
                  <a:pt x="1035853" y="1642232"/>
                  <a:pt x="993386" y="1638371"/>
                </a:cubicBezTo>
                <a:cubicBezTo>
                  <a:pt x="792631" y="1740680"/>
                  <a:pt x="564851" y="1823684"/>
                  <a:pt x="346721" y="1868083"/>
                </a:cubicBezTo>
                <a:cubicBezTo>
                  <a:pt x="232832" y="1889315"/>
                  <a:pt x="217389" y="1943365"/>
                  <a:pt x="232832" y="2061117"/>
                </a:cubicBezTo>
                <a:cubicBezTo>
                  <a:pt x="275300" y="2395064"/>
                  <a:pt x="296532" y="2790785"/>
                  <a:pt x="296532" y="3126664"/>
                </a:cubicBezTo>
                <a:cubicBezTo>
                  <a:pt x="296532" y="3180713"/>
                  <a:pt x="263718" y="3178782"/>
                  <a:pt x="215458" y="3215459"/>
                </a:cubicBezTo>
                <a:cubicBezTo>
                  <a:pt x="213529" y="3242484"/>
                  <a:pt x="194225" y="3267578"/>
                  <a:pt x="192294" y="3292673"/>
                </a:cubicBezTo>
                <a:cubicBezTo>
                  <a:pt x="186504" y="3439379"/>
                  <a:pt x="180712" y="3584153"/>
                  <a:pt x="165269" y="3728930"/>
                </a:cubicBezTo>
                <a:cubicBezTo>
                  <a:pt x="140176" y="3954778"/>
                  <a:pt x="86126" y="4109205"/>
                  <a:pt x="319696" y="4271354"/>
                </a:cubicBezTo>
                <a:cubicBezTo>
                  <a:pt x="348653" y="4290657"/>
                  <a:pt x="393049" y="4319614"/>
                  <a:pt x="373746" y="4362081"/>
                </a:cubicBezTo>
                <a:cubicBezTo>
                  <a:pt x="356374" y="4400688"/>
                  <a:pt x="308114" y="4383316"/>
                  <a:pt x="273368" y="4387174"/>
                </a:cubicBezTo>
                <a:cubicBezTo>
                  <a:pt x="155619" y="4396827"/>
                  <a:pt x="142105" y="4290657"/>
                  <a:pt x="28216" y="4292589"/>
                </a:cubicBezTo>
                <a:lnTo>
                  <a:pt x="0" y="4279023"/>
                </a:lnTo>
                <a:close/>
              </a:path>
            </a:pathLst>
          </a:custGeom>
          <a:solidFill>
            <a:schemeClr val="bg1"/>
          </a:solidFill>
          <a:ln w="9525" cap="flat">
            <a:solidFill>
              <a:schemeClr val="accent1"/>
            </a:solidFill>
            <a:prstDash val="solid"/>
            <a:miter/>
          </a:ln>
        </p:spPr>
        <p:txBody>
          <a:bodyPr wrap="square" rtlCol="0" anchor="ctr">
            <a:noAutofit/>
          </a:bodyPr>
          <a:lstStyle/>
          <a:p>
            <a:endParaRPr lang="en-US" dirty="0"/>
          </a:p>
        </p:txBody>
      </p:sp>
      <p:sp>
        <p:nvSpPr>
          <p:cNvPr id="39" name="Freeform: Shape 38">
            <a:extLst>
              <a:ext uri="{FF2B5EF4-FFF2-40B4-BE49-F238E27FC236}">
                <a16:creationId xmlns:a16="http://schemas.microsoft.com/office/drawing/2014/main" id="{D5C4CF52-4FC9-4897-9919-48A24ADE6677}"/>
              </a:ext>
            </a:extLst>
          </p:cNvPr>
          <p:cNvSpPr/>
          <p:nvPr userDrawn="1"/>
        </p:nvSpPr>
        <p:spPr>
          <a:xfrm>
            <a:off x="2695574" y="3248470"/>
            <a:ext cx="296134" cy="1813473"/>
          </a:xfrm>
          <a:custGeom>
            <a:avLst/>
            <a:gdLst>
              <a:gd name="connsiteX0" fmla="*/ 87559 w 296134"/>
              <a:gd name="connsiteY0" fmla="*/ 0 h 1813473"/>
              <a:gd name="connsiteX1" fmla="*/ 135353 w 296134"/>
              <a:gd name="connsiteY1" fmla="*/ 13762 h 1813473"/>
              <a:gd name="connsiteX2" fmla="*/ 185810 w 296134"/>
              <a:gd name="connsiteY2" fmla="*/ 292975 h 1813473"/>
              <a:gd name="connsiteX3" fmla="*/ 187288 w 296134"/>
              <a:gd name="connsiteY3" fmla="*/ 673400 h 1813473"/>
              <a:gd name="connsiteX4" fmla="*/ 292939 w 296134"/>
              <a:gd name="connsiteY4" fmla="*/ 1809492 h 1813473"/>
              <a:gd name="connsiteX5" fmla="*/ 0 w 296134"/>
              <a:gd name="connsiteY5" fmla="*/ 1813473 h 1813473"/>
              <a:gd name="connsiteX6" fmla="*/ 0 w 296134"/>
              <a:gd name="connsiteY6" fmla="*/ 249769 h 1813473"/>
              <a:gd name="connsiteX7" fmla="*/ 132542 w 296134"/>
              <a:gd name="connsiteY7" fmla="*/ 249769 h 181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134" h="1813473">
                <a:moveTo>
                  <a:pt x="87559" y="0"/>
                </a:moveTo>
                <a:lnTo>
                  <a:pt x="135353" y="13762"/>
                </a:lnTo>
                <a:lnTo>
                  <a:pt x="185810" y="292975"/>
                </a:lnTo>
                <a:cubicBezTo>
                  <a:pt x="199005" y="374554"/>
                  <a:pt x="200062" y="563584"/>
                  <a:pt x="187288" y="673400"/>
                </a:cubicBezTo>
                <a:cubicBezTo>
                  <a:pt x="235772" y="1106526"/>
                  <a:pt x="312766" y="1481523"/>
                  <a:pt x="292939" y="1809492"/>
                </a:cubicBezTo>
                <a:lnTo>
                  <a:pt x="0" y="1813473"/>
                </a:lnTo>
                <a:lnTo>
                  <a:pt x="0" y="249769"/>
                </a:lnTo>
                <a:lnTo>
                  <a:pt x="132542" y="24976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3322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17E149-0019-4BAE-99F4-5FEDC22766C4}"/>
              </a:ext>
            </a:extLst>
          </p:cNvPr>
          <p:cNvSpPr/>
          <p:nvPr userDrawn="1"/>
        </p:nvSpPr>
        <p:spPr>
          <a:xfrm>
            <a:off x="0" y="0"/>
            <a:ext cx="267579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aphic 1">
            <a:extLst>
              <a:ext uri="{FF2B5EF4-FFF2-40B4-BE49-F238E27FC236}">
                <a16:creationId xmlns:a16="http://schemas.microsoft.com/office/drawing/2014/main" id="{7F46D745-EC50-426E-9C33-ECA49B02649C}"/>
              </a:ext>
            </a:extLst>
          </p:cNvPr>
          <p:cNvGrpSpPr/>
          <p:nvPr userDrawn="1"/>
        </p:nvGrpSpPr>
        <p:grpSpPr>
          <a:xfrm>
            <a:off x="1594180" y="2831526"/>
            <a:ext cx="1713558" cy="3796191"/>
            <a:chOff x="9812203" y="1631958"/>
            <a:chExt cx="1857375" cy="4114800"/>
          </a:xfrm>
        </p:grpSpPr>
        <p:sp>
          <p:nvSpPr>
            <p:cNvPr id="4" name="Freeform: Shape 3">
              <a:extLst>
                <a:ext uri="{FF2B5EF4-FFF2-40B4-BE49-F238E27FC236}">
                  <a16:creationId xmlns:a16="http://schemas.microsoft.com/office/drawing/2014/main" id="{A6C1DC64-DC93-4A12-8BD9-CB8D0D9778E6}"/>
                </a:ext>
              </a:extLst>
            </p:cNvPr>
            <p:cNvSpPr/>
            <p:nvPr/>
          </p:nvSpPr>
          <p:spPr>
            <a:xfrm>
              <a:off x="10906626" y="2996891"/>
              <a:ext cx="762000" cy="161925"/>
            </a:xfrm>
            <a:custGeom>
              <a:avLst/>
              <a:gdLst>
                <a:gd name="connsiteX0" fmla="*/ 763905 w 762000"/>
                <a:gd name="connsiteY0" fmla="*/ 63817 h 161925"/>
                <a:gd name="connsiteX1" fmla="*/ 699135 w 762000"/>
                <a:gd name="connsiteY1" fmla="*/ 42863 h 161925"/>
                <a:gd name="connsiteX2" fmla="*/ 248602 w 762000"/>
                <a:gd name="connsiteY2" fmla="*/ 41910 h 161925"/>
                <a:gd name="connsiteX3" fmla="*/ 232410 w 762000"/>
                <a:gd name="connsiteY3" fmla="*/ 45720 h 161925"/>
                <a:gd name="connsiteX4" fmla="*/ 6667 w 762000"/>
                <a:gd name="connsiteY4" fmla="*/ 0 h 161925"/>
                <a:gd name="connsiteX5" fmla="*/ 0 w 762000"/>
                <a:gd name="connsiteY5" fmla="*/ 32385 h 161925"/>
                <a:gd name="connsiteX6" fmla="*/ 211455 w 762000"/>
                <a:gd name="connsiteY6" fmla="*/ 75247 h 161925"/>
                <a:gd name="connsiteX7" fmla="*/ 216218 w 762000"/>
                <a:gd name="connsiteY7" fmla="*/ 98108 h 161925"/>
                <a:gd name="connsiteX8" fmla="*/ 261937 w 762000"/>
                <a:gd name="connsiteY8" fmla="*/ 151447 h 161925"/>
                <a:gd name="connsiteX9" fmla="*/ 731520 w 762000"/>
                <a:gd name="connsiteY9" fmla="*/ 153352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0" h="161925">
                  <a:moveTo>
                    <a:pt x="763905" y="63817"/>
                  </a:moveTo>
                  <a:cubicBezTo>
                    <a:pt x="756285" y="27622"/>
                    <a:pt x="721043" y="42863"/>
                    <a:pt x="699135" y="42863"/>
                  </a:cubicBezTo>
                  <a:cubicBezTo>
                    <a:pt x="550545" y="41910"/>
                    <a:pt x="402907" y="41910"/>
                    <a:pt x="248602" y="41910"/>
                  </a:cubicBezTo>
                  <a:cubicBezTo>
                    <a:pt x="242887" y="41910"/>
                    <a:pt x="237173" y="42863"/>
                    <a:pt x="232410" y="45720"/>
                  </a:cubicBezTo>
                  <a:lnTo>
                    <a:pt x="6667" y="0"/>
                  </a:lnTo>
                  <a:lnTo>
                    <a:pt x="0" y="32385"/>
                  </a:lnTo>
                  <a:lnTo>
                    <a:pt x="211455" y="75247"/>
                  </a:lnTo>
                  <a:cubicBezTo>
                    <a:pt x="210502" y="82867"/>
                    <a:pt x="212407" y="90488"/>
                    <a:pt x="216218" y="98108"/>
                  </a:cubicBezTo>
                  <a:cubicBezTo>
                    <a:pt x="232410" y="124777"/>
                    <a:pt x="245745" y="129540"/>
                    <a:pt x="261937" y="151447"/>
                  </a:cubicBezTo>
                  <a:cubicBezTo>
                    <a:pt x="275273" y="170497"/>
                    <a:pt x="715328" y="171450"/>
                    <a:pt x="731520" y="153352"/>
                  </a:cubicBezTo>
                </a:path>
              </a:pathLst>
            </a:custGeom>
            <a:solidFill>
              <a:schemeClr val="accent2"/>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6009136D-19FF-42AD-808C-E2286EE5E511}"/>
                </a:ext>
              </a:extLst>
            </p:cNvPr>
            <p:cNvSpPr/>
            <p:nvPr/>
          </p:nvSpPr>
          <p:spPr>
            <a:xfrm>
              <a:off x="9811908" y="1863837"/>
              <a:ext cx="1181100" cy="3876675"/>
            </a:xfrm>
            <a:custGeom>
              <a:avLst/>
              <a:gdLst>
                <a:gd name="connsiteX0" fmla="*/ 1172823 w 1181100"/>
                <a:gd name="connsiteY0" fmla="*/ 1146388 h 3876675"/>
                <a:gd name="connsiteX1" fmla="*/ 937555 w 1181100"/>
                <a:gd name="connsiteY1" fmla="*/ 1054948 h 3876675"/>
                <a:gd name="connsiteX2" fmla="*/ 515598 w 1181100"/>
                <a:gd name="connsiteY2" fmla="*/ 1173058 h 3876675"/>
                <a:gd name="connsiteX3" fmla="*/ 494643 w 1181100"/>
                <a:gd name="connsiteY3" fmla="*/ 765388 h 3876675"/>
                <a:gd name="connsiteX4" fmla="*/ 431778 w 1181100"/>
                <a:gd name="connsiteY4" fmla="*/ 642516 h 3876675"/>
                <a:gd name="connsiteX5" fmla="*/ 526075 w 1181100"/>
                <a:gd name="connsiteY5" fmla="*/ 503451 h 3876675"/>
                <a:gd name="connsiteX6" fmla="*/ 573700 w 1181100"/>
                <a:gd name="connsiteY6" fmla="*/ 507261 h 3876675"/>
                <a:gd name="connsiteX7" fmla="*/ 591798 w 1181100"/>
                <a:gd name="connsiteY7" fmla="*/ 444396 h 3876675"/>
                <a:gd name="connsiteX8" fmla="*/ 583225 w 1181100"/>
                <a:gd name="connsiteY8" fmla="*/ 423441 h 3876675"/>
                <a:gd name="connsiteX9" fmla="*/ 625135 w 1181100"/>
                <a:gd name="connsiteY9" fmla="*/ 387246 h 3876675"/>
                <a:gd name="connsiteX10" fmla="*/ 684190 w 1181100"/>
                <a:gd name="connsiteY10" fmla="*/ 376768 h 3876675"/>
                <a:gd name="connsiteX11" fmla="*/ 662283 w 1181100"/>
                <a:gd name="connsiteY11" fmla="*/ 264373 h 3876675"/>
                <a:gd name="connsiteX12" fmla="*/ 681333 w 1181100"/>
                <a:gd name="connsiteY12" fmla="*/ 171028 h 3876675"/>
                <a:gd name="connsiteX13" fmla="*/ 276520 w 1181100"/>
                <a:gd name="connsiteY13" fmla="*/ 131976 h 3876675"/>
                <a:gd name="connsiteX14" fmla="*/ 275568 w 1181100"/>
                <a:gd name="connsiteY14" fmla="*/ 418678 h 3876675"/>
                <a:gd name="connsiteX15" fmla="*/ 244135 w 1181100"/>
                <a:gd name="connsiteY15" fmla="*/ 465351 h 3876675"/>
                <a:gd name="connsiteX16" fmla="*/ 215560 w 1181100"/>
                <a:gd name="connsiteY16" fmla="*/ 468208 h 3876675"/>
                <a:gd name="connsiteX17" fmla="*/ 15535 w 1181100"/>
                <a:gd name="connsiteY17" fmla="*/ 733003 h 3876675"/>
                <a:gd name="connsiteX18" fmla="*/ 33633 w 1181100"/>
                <a:gd name="connsiteY18" fmla="*/ 1037803 h 3876675"/>
                <a:gd name="connsiteX19" fmla="*/ 94593 w 1181100"/>
                <a:gd name="connsiteY19" fmla="*/ 1377846 h 3876675"/>
                <a:gd name="connsiteX20" fmla="*/ 97450 w 1181100"/>
                <a:gd name="connsiteY20" fmla="*/ 1392133 h 3876675"/>
                <a:gd name="connsiteX21" fmla="*/ 105070 w 1181100"/>
                <a:gd name="connsiteY21" fmla="*/ 1425471 h 3876675"/>
                <a:gd name="connsiteX22" fmla="*/ 108880 w 1181100"/>
                <a:gd name="connsiteY22" fmla="*/ 1445473 h 3876675"/>
                <a:gd name="connsiteX23" fmla="*/ 106975 w 1181100"/>
                <a:gd name="connsiteY23" fmla="*/ 1477858 h 3876675"/>
                <a:gd name="connsiteX24" fmla="*/ 75543 w 1181100"/>
                <a:gd name="connsiteY24" fmla="*/ 1863621 h 3876675"/>
                <a:gd name="connsiteX25" fmla="*/ 236515 w 1181100"/>
                <a:gd name="connsiteY25" fmla="*/ 2414166 h 3876675"/>
                <a:gd name="connsiteX26" fmla="*/ 246993 w 1181100"/>
                <a:gd name="connsiteY26" fmla="*/ 2647528 h 3876675"/>
                <a:gd name="connsiteX27" fmla="*/ 226990 w 1181100"/>
                <a:gd name="connsiteY27" fmla="*/ 3627651 h 3876675"/>
                <a:gd name="connsiteX28" fmla="*/ 264138 w 1181100"/>
                <a:gd name="connsiteY28" fmla="*/ 3871491 h 3876675"/>
                <a:gd name="connsiteX29" fmla="*/ 493690 w 1181100"/>
                <a:gd name="connsiteY29" fmla="*/ 3861966 h 3876675"/>
                <a:gd name="connsiteX30" fmla="*/ 762295 w 1181100"/>
                <a:gd name="connsiteY30" fmla="*/ 3870539 h 3876675"/>
                <a:gd name="connsiteX31" fmla="*/ 823255 w 1181100"/>
                <a:gd name="connsiteY31" fmla="*/ 3848631 h 3876675"/>
                <a:gd name="connsiteX32" fmla="*/ 880405 w 1181100"/>
                <a:gd name="connsiteY32" fmla="*/ 3768621 h 3876675"/>
                <a:gd name="connsiteX33" fmla="*/ 807063 w 1181100"/>
                <a:gd name="connsiteY33" fmla="*/ 3721948 h 3876675"/>
                <a:gd name="connsiteX34" fmla="*/ 726100 w 1181100"/>
                <a:gd name="connsiteY34" fmla="*/ 3718139 h 3876675"/>
                <a:gd name="connsiteX35" fmla="*/ 791823 w 1181100"/>
                <a:gd name="connsiteY35" fmla="*/ 3644796 h 3876675"/>
                <a:gd name="connsiteX36" fmla="*/ 662283 w 1181100"/>
                <a:gd name="connsiteY36" fmla="*/ 3598123 h 3876675"/>
                <a:gd name="connsiteX37" fmla="*/ 594655 w 1181100"/>
                <a:gd name="connsiteY37" fmla="*/ 3426673 h 3876675"/>
                <a:gd name="connsiteX38" fmla="*/ 636565 w 1181100"/>
                <a:gd name="connsiteY38" fmla="*/ 2896131 h 3876675"/>
                <a:gd name="connsiteX39" fmla="*/ 652758 w 1181100"/>
                <a:gd name="connsiteY39" fmla="*/ 2598951 h 3876675"/>
                <a:gd name="connsiteX40" fmla="*/ 635613 w 1181100"/>
                <a:gd name="connsiteY40" fmla="*/ 2478936 h 3876675"/>
                <a:gd name="connsiteX41" fmla="*/ 628945 w 1181100"/>
                <a:gd name="connsiteY41" fmla="*/ 2319868 h 3876675"/>
                <a:gd name="connsiteX42" fmla="*/ 578463 w 1181100"/>
                <a:gd name="connsiteY42" fmla="*/ 1615018 h 3876675"/>
                <a:gd name="connsiteX43" fmla="*/ 549888 w 1181100"/>
                <a:gd name="connsiteY43" fmla="*/ 1316886 h 3876675"/>
                <a:gd name="connsiteX44" fmla="*/ 683238 w 1181100"/>
                <a:gd name="connsiteY44" fmla="*/ 1259736 h 3876675"/>
                <a:gd name="connsiteX45" fmla="*/ 915648 w 1181100"/>
                <a:gd name="connsiteY45" fmla="*/ 1219731 h 3876675"/>
                <a:gd name="connsiteX46" fmla="*/ 1159488 w 1181100"/>
                <a:gd name="connsiteY46" fmla="*/ 1194966 h 3876675"/>
                <a:gd name="connsiteX47" fmla="*/ 1172823 w 1181100"/>
                <a:gd name="connsiteY47" fmla="*/ 1146388 h 387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81100" h="3876675">
                  <a:moveTo>
                    <a:pt x="1172823" y="1146388"/>
                  </a:moveTo>
                  <a:cubicBezTo>
                    <a:pt x="1055665" y="1125433"/>
                    <a:pt x="1019470" y="1063521"/>
                    <a:pt x="937555" y="1054948"/>
                  </a:cubicBezTo>
                  <a:cubicBezTo>
                    <a:pt x="807063" y="1082571"/>
                    <a:pt x="629898" y="1163533"/>
                    <a:pt x="515598" y="1173058"/>
                  </a:cubicBezTo>
                  <a:cubicBezTo>
                    <a:pt x="505120" y="1074951"/>
                    <a:pt x="541315" y="893976"/>
                    <a:pt x="494643" y="765388"/>
                  </a:cubicBezTo>
                  <a:cubicBezTo>
                    <a:pt x="481308" y="728241"/>
                    <a:pt x="456543" y="678711"/>
                    <a:pt x="431778" y="642516"/>
                  </a:cubicBezTo>
                  <a:cubicBezTo>
                    <a:pt x="431778" y="642516"/>
                    <a:pt x="432730" y="470113"/>
                    <a:pt x="526075" y="503451"/>
                  </a:cubicBezTo>
                  <a:cubicBezTo>
                    <a:pt x="541315" y="509166"/>
                    <a:pt x="563223" y="522501"/>
                    <a:pt x="573700" y="507261"/>
                  </a:cubicBezTo>
                  <a:cubicBezTo>
                    <a:pt x="579415" y="498688"/>
                    <a:pt x="578463" y="457731"/>
                    <a:pt x="591798" y="444396"/>
                  </a:cubicBezTo>
                  <a:cubicBezTo>
                    <a:pt x="603228" y="432966"/>
                    <a:pt x="592750" y="431061"/>
                    <a:pt x="583225" y="423441"/>
                  </a:cubicBezTo>
                  <a:cubicBezTo>
                    <a:pt x="612753" y="427251"/>
                    <a:pt x="617515" y="424393"/>
                    <a:pt x="625135" y="387246"/>
                  </a:cubicBezTo>
                  <a:cubicBezTo>
                    <a:pt x="642280" y="375816"/>
                    <a:pt x="670855" y="389151"/>
                    <a:pt x="684190" y="376768"/>
                  </a:cubicBezTo>
                  <a:cubicBezTo>
                    <a:pt x="683238" y="356766"/>
                    <a:pt x="660378" y="313903"/>
                    <a:pt x="662283" y="264373"/>
                  </a:cubicBezTo>
                  <a:cubicBezTo>
                    <a:pt x="669903" y="235798"/>
                    <a:pt x="688000" y="198651"/>
                    <a:pt x="681333" y="171028"/>
                  </a:cubicBezTo>
                  <a:cubicBezTo>
                    <a:pt x="640375" y="-33759"/>
                    <a:pt x="348910" y="-64239"/>
                    <a:pt x="276520" y="131976"/>
                  </a:cubicBezTo>
                  <a:cubicBezTo>
                    <a:pt x="240325" y="236751"/>
                    <a:pt x="334623" y="321523"/>
                    <a:pt x="275568" y="418678"/>
                  </a:cubicBezTo>
                  <a:cubicBezTo>
                    <a:pt x="275568" y="418678"/>
                    <a:pt x="245088" y="466303"/>
                    <a:pt x="244135" y="465351"/>
                  </a:cubicBezTo>
                  <a:cubicBezTo>
                    <a:pt x="223180" y="454873"/>
                    <a:pt x="231753" y="454873"/>
                    <a:pt x="215560" y="468208"/>
                  </a:cubicBezTo>
                  <a:cubicBezTo>
                    <a:pt x="126025" y="542503"/>
                    <a:pt x="66018" y="637753"/>
                    <a:pt x="15535" y="733003"/>
                  </a:cubicBezTo>
                  <a:cubicBezTo>
                    <a:pt x="-21612" y="834921"/>
                    <a:pt x="17440" y="930171"/>
                    <a:pt x="33633" y="1037803"/>
                  </a:cubicBezTo>
                  <a:cubicBezTo>
                    <a:pt x="57445" y="1164486"/>
                    <a:pt x="94593" y="1247353"/>
                    <a:pt x="94593" y="1377846"/>
                  </a:cubicBezTo>
                  <a:cubicBezTo>
                    <a:pt x="94593" y="1382608"/>
                    <a:pt x="95545" y="1387371"/>
                    <a:pt x="97450" y="1392133"/>
                  </a:cubicBezTo>
                  <a:cubicBezTo>
                    <a:pt x="101260" y="1400706"/>
                    <a:pt x="92688" y="1417851"/>
                    <a:pt x="105070" y="1425471"/>
                  </a:cubicBezTo>
                  <a:lnTo>
                    <a:pt x="108880" y="1445473"/>
                  </a:lnTo>
                  <a:cubicBezTo>
                    <a:pt x="104118" y="1447378"/>
                    <a:pt x="111738" y="1475953"/>
                    <a:pt x="106975" y="1477858"/>
                  </a:cubicBezTo>
                  <a:cubicBezTo>
                    <a:pt x="77448" y="1624543"/>
                    <a:pt x="33633" y="1714078"/>
                    <a:pt x="75543" y="1863621"/>
                  </a:cubicBezTo>
                  <a:cubicBezTo>
                    <a:pt x="116500" y="2007448"/>
                    <a:pt x="189843" y="2273196"/>
                    <a:pt x="236515" y="2414166"/>
                  </a:cubicBezTo>
                  <a:cubicBezTo>
                    <a:pt x="258423" y="2479889"/>
                    <a:pt x="258423" y="2578948"/>
                    <a:pt x="246993" y="2647528"/>
                  </a:cubicBezTo>
                  <a:cubicBezTo>
                    <a:pt x="186033" y="3006621"/>
                    <a:pt x="177460" y="3269511"/>
                    <a:pt x="226990" y="3627651"/>
                  </a:cubicBezTo>
                  <a:cubicBezTo>
                    <a:pt x="236515" y="3697183"/>
                    <a:pt x="162220" y="3837201"/>
                    <a:pt x="264138" y="3871491"/>
                  </a:cubicBezTo>
                  <a:cubicBezTo>
                    <a:pt x="291760" y="3881016"/>
                    <a:pt x="465115" y="3863871"/>
                    <a:pt x="493690" y="3861966"/>
                  </a:cubicBezTo>
                  <a:cubicBezTo>
                    <a:pt x="577510" y="3889589"/>
                    <a:pt x="677523" y="3885778"/>
                    <a:pt x="762295" y="3870539"/>
                  </a:cubicBezTo>
                  <a:cubicBezTo>
                    <a:pt x="776583" y="3862918"/>
                    <a:pt x="809920" y="3856251"/>
                    <a:pt x="823255" y="3848631"/>
                  </a:cubicBezTo>
                  <a:cubicBezTo>
                    <a:pt x="855640" y="3831486"/>
                    <a:pt x="885168" y="3813389"/>
                    <a:pt x="880405" y="3768621"/>
                  </a:cubicBezTo>
                  <a:cubicBezTo>
                    <a:pt x="874690" y="3720996"/>
                    <a:pt x="835638" y="3729568"/>
                    <a:pt x="807063" y="3721948"/>
                  </a:cubicBezTo>
                  <a:cubicBezTo>
                    <a:pt x="773725" y="3713376"/>
                    <a:pt x="761343" y="3729568"/>
                    <a:pt x="726100" y="3718139"/>
                  </a:cubicBezTo>
                  <a:cubicBezTo>
                    <a:pt x="752770" y="3688611"/>
                    <a:pt x="808015" y="3695278"/>
                    <a:pt x="791823" y="3644796"/>
                  </a:cubicBezTo>
                  <a:cubicBezTo>
                    <a:pt x="773725" y="3587646"/>
                    <a:pt x="701335" y="3596218"/>
                    <a:pt x="662283" y="3598123"/>
                  </a:cubicBezTo>
                  <a:cubicBezTo>
                    <a:pt x="558460" y="3603839"/>
                    <a:pt x="594655" y="3531448"/>
                    <a:pt x="594655" y="3426673"/>
                  </a:cubicBezTo>
                  <a:cubicBezTo>
                    <a:pt x="595608" y="3242841"/>
                    <a:pt x="614658" y="3076153"/>
                    <a:pt x="636565" y="2896131"/>
                  </a:cubicBezTo>
                  <a:cubicBezTo>
                    <a:pt x="657520" y="2771353"/>
                    <a:pt x="647995" y="2723728"/>
                    <a:pt x="652758" y="2598951"/>
                  </a:cubicBezTo>
                  <a:cubicBezTo>
                    <a:pt x="653710" y="2573233"/>
                    <a:pt x="643233" y="2502748"/>
                    <a:pt x="635613" y="2478936"/>
                  </a:cubicBezTo>
                  <a:cubicBezTo>
                    <a:pt x="619420" y="2427501"/>
                    <a:pt x="632755" y="2373208"/>
                    <a:pt x="628945" y="2319868"/>
                  </a:cubicBezTo>
                  <a:cubicBezTo>
                    <a:pt x="609895" y="2036976"/>
                    <a:pt x="633708" y="1896006"/>
                    <a:pt x="578463" y="1615018"/>
                  </a:cubicBezTo>
                  <a:cubicBezTo>
                    <a:pt x="573700" y="1590253"/>
                    <a:pt x="504168" y="1335936"/>
                    <a:pt x="549888" y="1316886"/>
                  </a:cubicBezTo>
                  <a:cubicBezTo>
                    <a:pt x="607038" y="1293073"/>
                    <a:pt x="615610" y="1277833"/>
                    <a:pt x="683238" y="1259736"/>
                  </a:cubicBezTo>
                  <a:cubicBezTo>
                    <a:pt x="761343" y="1237828"/>
                    <a:pt x="821350" y="1171153"/>
                    <a:pt x="915648" y="1219731"/>
                  </a:cubicBezTo>
                  <a:cubicBezTo>
                    <a:pt x="1008040" y="1267356"/>
                    <a:pt x="1075668" y="1186393"/>
                    <a:pt x="1159488" y="1194966"/>
                  </a:cubicBezTo>
                  <a:cubicBezTo>
                    <a:pt x="1179490" y="1198776"/>
                    <a:pt x="1208065" y="1153056"/>
                    <a:pt x="1172823" y="1146388"/>
                  </a:cubicBezTo>
                  <a:close/>
                </a:path>
              </a:pathLst>
            </a:custGeom>
            <a:solidFill>
              <a:schemeClr val="accent3"/>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24313569-F47A-4AC8-B133-D5A1778DAB38}"/>
                </a:ext>
              </a:extLst>
            </p:cNvPr>
            <p:cNvSpPr/>
            <p:nvPr/>
          </p:nvSpPr>
          <p:spPr>
            <a:xfrm>
              <a:off x="10033518" y="1631854"/>
              <a:ext cx="581025" cy="409575"/>
            </a:xfrm>
            <a:custGeom>
              <a:avLst/>
              <a:gdLst>
                <a:gd name="connsiteX0" fmla="*/ 54910 w 581025"/>
                <a:gd name="connsiteY0" fmla="*/ 363959 h 409575"/>
                <a:gd name="connsiteX1" fmla="*/ 13000 w 581025"/>
                <a:gd name="connsiteY1" fmla="*/ 176317 h 409575"/>
                <a:gd name="connsiteX2" fmla="*/ 136825 w 581025"/>
                <a:gd name="connsiteY2" fmla="*/ 2009 h 409575"/>
                <a:gd name="connsiteX3" fmla="*/ 342565 w 581025"/>
                <a:gd name="connsiteY3" fmla="*/ 36299 h 409575"/>
                <a:gd name="connsiteX4" fmla="*/ 485440 w 581025"/>
                <a:gd name="connsiteY4" fmla="*/ 74399 h 409575"/>
                <a:gd name="connsiteX5" fmla="*/ 582595 w 581025"/>
                <a:gd name="connsiteY5" fmla="*/ 143932 h 409575"/>
                <a:gd name="connsiteX6" fmla="*/ 528302 w 581025"/>
                <a:gd name="connsiteY6" fmla="*/ 289664 h 409575"/>
                <a:gd name="connsiteX7" fmla="*/ 460675 w 581025"/>
                <a:gd name="connsiteY7" fmla="*/ 417299 h 409575"/>
                <a:gd name="connsiteX8" fmla="*/ 393047 w 581025"/>
                <a:gd name="connsiteY8" fmla="*/ 409679 h 409575"/>
                <a:gd name="connsiteX9" fmla="*/ 54910 w 581025"/>
                <a:gd name="connsiteY9" fmla="*/ 363959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1025" h="409575">
                  <a:moveTo>
                    <a:pt x="54910" y="363959"/>
                  </a:moveTo>
                  <a:cubicBezTo>
                    <a:pt x="60625" y="282997"/>
                    <a:pt x="93962" y="247754"/>
                    <a:pt x="13000" y="176317"/>
                  </a:cubicBezTo>
                  <a:cubicBezTo>
                    <a:pt x="-31768" y="137264"/>
                    <a:pt x="46337" y="7724"/>
                    <a:pt x="136825" y="2009"/>
                  </a:cubicBezTo>
                  <a:cubicBezTo>
                    <a:pt x="207310" y="-2753"/>
                    <a:pt x="276842" y="-1801"/>
                    <a:pt x="342565" y="36299"/>
                  </a:cubicBezTo>
                  <a:cubicBezTo>
                    <a:pt x="389237" y="63922"/>
                    <a:pt x="433052" y="67732"/>
                    <a:pt x="485440" y="74399"/>
                  </a:cubicBezTo>
                  <a:cubicBezTo>
                    <a:pt x="535922" y="81067"/>
                    <a:pt x="572117" y="87734"/>
                    <a:pt x="582595" y="143932"/>
                  </a:cubicBezTo>
                  <a:cubicBezTo>
                    <a:pt x="593072" y="200129"/>
                    <a:pt x="572117" y="260137"/>
                    <a:pt x="528302" y="289664"/>
                  </a:cubicBezTo>
                  <a:cubicBezTo>
                    <a:pt x="484487" y="320144"/>
                    <a:pt x="454007" y="349672"/>
                    <a:pt x="460675" y="417299"/>
                  </a:cubicBezTo>
                  <a:cubicBezTo>
                    <a:pt x="438767" y="415394"/>
                    <a:pt x="409240" y="414442"/>
                    <a:pt x="393047" y="409679"/>
                  </a:cubicBezTo>
                  <a:cubicBezTo>
                    <a:pt x="276842" y="375389"/>
                    <a:pt x="176830" y="372532"/>
                    <a:pt x="54910" y="363959"/>
                  </a:cubicBezTo>
                  <a:close/>
                </a:path>
              </a:pathLst>
            </a:custGeom>
            <a:solidFill>
              <a:schemeClr val="bg1"/>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6EC118D1-EB99-4E4C-92DB-281E668E88EB}"/>
                </a:ext>
              </a:extLst>
            </p:cNvPr>
            <p:cNvSpPr/>
            <p:nvPr/>
          </p:nvSpPr>
          <p:spPr>
            <a:xfrm>
              <a:off x="10056043" y="2303471"/>
              <a:ext cx="342900" cy="733425"/>
            </a:xfrm>
            <a:custGeom>
              <a:avLst/>
              <a:gdLst>
                <a:gd name="connsiteX0" fmla="*/ 78105 w 342900"/>
                <a:gd name="connsiteY0" fmla="*/ 97155 h 733425"/>
                <a:gd name="connsiteX1" fmla="*/ 260033 w 342900"/>
                <a:gd name="connsiteY1" fmla="*/ 388620 h 733425"/>
                <a:gd name="connsiteX2" fmla="*/ 267653 w 342900"/>
                <a:gd name="connsiteY2" fmla="*/ 738188 h 733425"/>
                <a:gd name="connsiteX3" fmla="*/ 350520 w 342900"/>
                <a:gd name="connsiteY3" fmla="*/ 719138 h 733425"/>
                <a:gd name="connsiteX4" fmla="*/ 338137 w 342900"/>
                <a:gd name="connsiteY4" fmla="*/ 559118 h 733425"/>
                <a:gd name="connsiteX5" fmla="*/ 199073 w 342900"/>
                <a:gd name="connsiteY5" fmla="*/ 198120 h 733425"/>
                <a:gd name="connsiteX6" fmla="*/ 18097 w 342900"/>
                <a:gd name="connsiteY6" fmla="*/ 0 h 733425"/>
                <a:gd name="connsiteX7" fmla="*/ 0 w 342900"/>
                <a:gd name="connsiteY7" fmla="*/ 25717 h 733425"/>
                <a:gd name="connsiteX8" fmla="*/ 78105 w 342900"/>
                <a:gd name="connsiteY8" fmla="*/ 97155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900" h="733425">
                  <a:moveTo>
                    <a:pt x="78105" y="97155"/>
                  </a:moveTo>
                  <a:cubicBezTo>
                    <a:pt x="170498" y="200025"/>
                    <a:pt x="240983" y="327660"/>
                    <a:pt x="260033" y="388620"/>
                  </a:cubicBezTo>
                  <a:cubicBezTo>
                    <a:pt x="267653" y="412433"/>
                    <a:pt x="266700" y="595313"/>
                    <a:pt x="267653" y="738188"/>
                  </a:cubicBezTo>
                  <a:lnTo>
                    <a:pt x="350520" y="719138"/>
                  </a:lnTo>
                  <a:cubicBezTo>
                    <a:pt x="345758" y="633413"/>
                    <a:pt x="343853" y="578168"/>
                    <a:pt x="338137" y="559118"/>
                  </a:cubicBezTo>
                  <a:cubicBezTo>
                    <a:pt x="325755" y="517208"/>
                    <a:pt x="283845" y="329565"/>
                    <a:pt x="199073" y="198120"/>
                  </a:cubicBezTo>
                  <a:cubicBezTo>
                    <a:pt x="145733" y="123825"/>
                    <a:pt x="92392" y="67627"/>
                    <a:pt x="18097" y="0"/>
                  </a:cubicBezTo>
                  <a:cubicBezTo>
                    <a:pt x="10478" y="7620"/>
                    <a:pt x="7620" y="18098"/>
                    <a:pt x="0" y="25717"/>
                  </a:cubicBezTo>
                  <a:cubicBezTo>
                    <a:pt x="13335" y="39052"/>
                    <a:pt x="66675" y="82867"/>
                    <a:pt x="78105" y="97155"/>
                  </a:cubicBezTo>
                  <a:close/>
                </a:path>
              </a:pathLst>
            </a:custGeom>
            <a:solidFill>
              <a:schemeClr val="bg1"/>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D29B797D-41C9-4E1F-8C6A-9CBCF1B81876}"/>
                </a:ext>
              </a:extLst>
            </p:cNvPr>
            <p:cNvSpPr/>
            <p:nvPr/>
          </p:nvSpPr>
          <p:spPr>
            <a:xfrm>
              <a:off x="9913846" y="3155958"/>
              <a:ext cx="647700" cy="1152525"/>
            </a:xfrm>
            <a:custGeom>
              <a:avLst/>
              <a:gdLst>
                <a:gd name="connsiteX0" fmla="*/ 593682 w 647700"/>
                <a:gd name="connsiteY0" fmla="*/ 383858 h 1152525"/>
                <a:gd name="connsiteX1" fmla="*/ 508910 w 647700"/>
                <a:gd name="connsiteY1" fmla="*/ 80963 h 1152525"/>
                <a:gd name="connsiteX2" fmla="*/ 501290 w 647700"/>
                <a:gd name="connsiteY2" fmla="*/ 0 h 1152525"/>
                <a:gd name="connsiteX3" fmla="*/ 415565 w 647700"/>
                <a:gd name="connsiteY3" fmla="*/ 26670 h 1152525"/>
                <a:gd name="connsiteX4" fmla="*/ 415565 w 647700"/>
                <a:gd name="connsiteY4" fmla="*/ 50483 h 1152525"/>
                <a:gd name="connsiteX5" fmla="*/ 241257 w 647700"/>
                <a:gd name="connsiteY5" fmla="*/ 66675 h 1152525"/>
                <a:gd name="connsiteX6" fmla="*/ 257450 w 647700"/>
                <a:gd name="connsiteY6" fmla="*/ 150495 h 1152525"/>
                <a:gd name="connsiteX7" fmla="*/ 275 w 647700"/>
                <a:gd name="connsiteY7" fmla="*/ 150495 h 1152525"/>
                <a:gd name="connsiteX8" fmla="*/ 275 w 647700"/>
                <a:gd name="connsiteY8" fmla="*/ 185738 h 1152525"/>
                <a:gd name="connsiteX9" fmla="*/ 269832 w 647700"/>
                <a:gd name="connsiteY9" fmla="*/ 192405 h 1152525"/>
                <a:gd name="connsiteX10" fmla="*/ 270785 w 647700"/>
                <a:gd name="connsiteY10" fmla="*/ 193358 h 1152525"/>
                <a:gd name="connsiteX11" fmla="*/ 411755 w 647700"/>
                <a:gd name="connsiteY11" fmla="*/ 1161098 h 1152525"/>
                <a:gd name="connsiteX12" fmla="*/ 647975 w 647700"/>
                <a:gd name="connsiteY12" fmla="*/ 1137285 h 1152525"/>
                <a:gd name="connsiteX13" fmla="*/ 593682 w 647700"/>
                <a:gd name="connsiteY13" fmla="*/ 383858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7700" h="1152525">
                  <a:moveTo>
                    <a:pt x="593682" y="383858"/>
                  </a:moveTo>
                  <a:cubicBezTo>
                    <a:pt x="567965" y="262890"/>
                    <a:pt x="541295" y="220028"/>
                    <a:pt x="508910" y="80963"/>
                  </a:cubicBezTo>
                  <a:cubicBezTo>
                    <a:pt x="505100" y="69533"/>
                    <a:pt x="504147" y="59055"/>
                    <a:pt x="501290" y="0"/>
                  </a:cubicBezTo>
                  <a:lnTo>
                    <a:pt x="415565" y="26670"/>
                  </a:lnTo>
                  <a:cubicBezTo>
                    <a:pt x="415565" y="39053"/>
                    <a:pt x="415565" y="50483"/>
                    <a:pt x="415565" y="50483"/>
                  </a:cubicBezTo>
                  <a:cubicBezTo>
                    <a:pt x="386037" y="54292"/>
                    <a:pt x="271737" y="69533"/>
                    <a:pt x="241257" y="66675"/>
                  </a:cubicBezTo>
                  <a:cubicBezTo>
                    <a:pt x="245067" y="88583"/>
                    <a:pt x="250782" y="122872"/>
                    <a:pt x="257450" y="150495"/>
                  </a:cubicBezTo>
                  <a:cubicBezTo>
                    <a:pt x="176487" y="150495"/>
                    <a:pt x="77427" y="150495"/>
                    <a:pt x="275" y="150495"/>
                  </a:cubicBezTo>
                  <a:cubicBezTo>
                    <a:pt x="1227" y="165735"/>
                    <a:pt x="-678" y="171450"/>
                    <a:pt x="275" y="185738"/>
                  </a:cubicBezTo>
                  <a:cubicBezTo>
                    <a:pt x="84095" y="180975"/>
                    <a:pt x="181250" y="193358"/>
                    <a:pt x="269832" y="192405"/>
                  </a:cubicBezTo>
                  <a:cubicBezTo>
                    <a:pt x="269832" y="192405"/>
                    <a:pt x="269832" y="193358"/>
                    <a:pt x="270785" y="193358"/>
                  </a:cubicBezTo>
                  <a:cubicBezTo>
                    <a:pt x="333650" y="536258"/>
                    <a:pt x="406992" y="1118235"/>
                    <a:pt x="411755" y="1161098"/>
                  </a:cubicBezTo>
                  <a:cubicBezTo>
                    <a:pt x="448902" y="1164907"/>
                    <a:pt x="605112" y="1151573"/>
                    <a:pt x="647975" y="1137285"/>
                  </a:cubicBezTo>
                  <a:cubicBezTo>
                    <a:pt x="647975" y="882968"/>
                    <a:pt x="646070" y="632460"/>
                    <a:pt x="593682" y="383858"/>
                  </a:cubicBezTo>
                  <a:close/>
                </a:path>
              </a:pathLst>
            </a:custGeom>
            <a:solidFill>
              <a:schemeClr val="bg1"/>
            </a:solidFill>
            <a:ln w="9525" cap="flat">
              <a:noFill/>
              <a:prstDash val="solid"/>
              <a:miter/>
            </a:ln>
          </p:spPr>
          <p:txBody>
            <a:bodyPr rtlCol="0" anchor="ctr"/>
            <a:lstStyle/>
            <a:p>
              <a:endParaRPr lang="en-US" dirty="0"/>
            </a:p>
          </p:txBody>
        </p:sp>
      </p:grpSp>
      <p:cxnSp>
        <p:nvCxnSpPr>
          <p:cNvPr id="9" name="Straight Connector 8">
            <a:extLst>
              <a:ext uri="{FF2B5EF4-FFF2-40B4-BE49-F238E27FC236}">
                <a16:creationId xmlns:a16="http://schemas.microsoft.com/office/drawing/2014/main" id="{A8A8461F-B776-44EA-9D8F-0966DABD003E}"/>
              </a:ext>
            </a:extLst>
          </p:cNvPr>
          <p:cNvCxnSpPr>
            <a:cxnSpLocks/>
          </p:cNvCxnSpPr>
          <p:nvPr userDrawn="1"/>
        </p:nvCxnSpPr>
        <p:spPr>
          <a:xfrm>
            <a:off x="0" y="1021908"/>
            <a:ext cx="267579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5816DFFA-59FF-44BD-A1F3-48C36181E7B5}"/>
              </a:ext>
            </a:extLst>
          </p:cNvPr>
          <p:cNvGrpSpPr/>
          <p:nvPr userDrawn="1"/>
        </p:nvGrpSpPr>
        <p:grpSpPr>
          <a:xfrm>
            <a:off x="540304" y="996196"/>
            <a:ext cx="1595184" cy="1395672"/>
            <a:chOff x="816657" y="415244"/>
            <a:chExt cx="3074373" cy="2689860"/>
          </a:xfrm>
        </p:grpSpPr>
        <p:grpSp>
          <p:nvGrpSpPr>
            <p:cNvPr id="11" name="Group 10">
              <a:extLst>
                <a:ext uri="{FF2B5EF4-FFF2-40B4-BE49-F238E27FC236}">
                  <a16:creationId xmlns:a16="http://schemas.microsoft.com/office/drawing/2014/main" id="{E54C30FD-A646-45DE-BABA-38ED48BEE883}"/>
                </a:ext>
              </a:extLst>
            </p:cNvPr>
            <p:cNvGrpSpPr/>
            <p:nvPr/>
          </p:nvGrpSpPr>
          <p:grpSpPr>
            <a:xfrm rot="10800000">
              <a:off x="816657" y="415244"/>
              <a:ext cx="647700" cy="2689860"/>
              <a:chOff x="6144030" y="3897930"/>
              <a:chExt cx="647700" cy="2689860"/>
            </a:xfrm>
            <a:solidFill>
              <a:schemeClr val="bg1"/>
            </a:solidFill>
          </p:grpSpPr>
          <p:sp>
            <p:nvSpPr>
              <p:cNvPr id="21" name="Freeform: Shape 20">
                <a:extLst>
                  <a:ext uri="{FF2B5EF4-FFF2-40B4-BE49-F238E27FC236}">
                    <a16:creationId xmlns:a16="http://schemas.microsoft.com/office/drawing/2014/main" id="{2681CFF3-570D-4C3E-AAD8-0315297321E5}"/>
                  </a:ext>
                </a:extLst>
              </p:cNvPr>
              <p:cNvSpPr/>
              <p:nvPr/>
            </p:nvSpPr>
            <p:spPr>
              <a:xfrm>
                <a:off x="6144030" y="3897930"/>
                <a:ext cx="9525" cy="9525"/>
              </a:xfrm>
              <a:custGeom>
                <a:avLst/>
                <a:gdLst/>
                <a:ahLst/>
                <a:cxnLst/>
                <a:rect l="l" t="t" r="r" b="b"/>
                <a:pathLst>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0D2C409A-200F-4867-A6AE-A4078FE3D666}"/>
                  </a:ext>
                </a:extLst>
              </p:cNvPr>
              <p:cNvSpPr/>
              <p:nvPr/>
            </p:nvSpPr>
            <p:spPr>
              <a:xfrm>
                <a:off x="6380250" y="5425740"/>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2870 w 180975"/>
                  <a:gd name="connsiteY7" fmla="*/ 1087755 h 1162050"/>
                  <a:gd name="connsiteX8" fmla="*/ 54293 w 180975"/>
                  <a:gd name="connsiteY8" fmla="*/ 1064895 h 1162050"/>
                  <a:gd name="connsiteX9" fmla="*/ 77153 w 180975"/>
                  <a:gd name="connsiteY9" fmla="*/ 1016318 h 1162050"/>
                  <a:gd name="connsiteX10" fmla="*/ 125730 w 180975"/>
                  <a:gd name="connsiteY10" fmla="*/ 1039178 h 1162050"/>
                  <a:gd name="connsiteX11" fmla="*/ 102870 w 180975"/>
                  <a:gd name="connsiteY11" fmla="*/ 1087755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8" y="0"/>
                      <a:pt x="0" y="40958"/>
                      <a:pt x="0" y="90488"/>
                    </a:cubicBezTo>
                    <a:lnTo>
                      <a:pt x="0" y="1071563"/>
                    </a:lnTo>
                    <a:cubicBezTo>
                      <a:pt x="0" y="1121093"/>
                      <a:pt x="40958" y="1162050"/>
                      <a:pt x="90488" y="1162050"/>
                    </a:cubicBezTo>
                    <a:cubicBezTo>
                      <a:pt x="140018" y="1162050"/>
                      <a:pt x="180975" y="1121093"/>
                      <a:pt x="180975" y="1071563"/>
                    </a:cubicBezTo>
                    <a:lnTo>
                      <a:pt x="180975" y="90488"/>
                    </a:lnTo>
                    <a:cubicBezTo>
                      <a:pt x="180975" y="40958"/>
                      <a:pt x="140018" y="0"/>
                      <a:pt x="90488" y="0"/>
                    </a:cubicBezTo>
                    <a:close/>
                    <a:moveTo>
                      <a:pt x="102870" y="1087755"/>
                    </a:moveTo>
                    <a:cubicBezTo>
                      <a:pt x="82868" y="1095375"/>
                      <a:pt x="60960" y="1084898"/>
                      <a:pt x="54293" y="1064895"/>
                    </a:cubicBezTo>
                    <a:cubicBezTo>
                      <a:pt x="46673" y="1044893"/>
                      <a:pt x="57150" y="1022985"/>
                      <a:pt x="77153" y="1016318"/>
                    </a:cubicBezTo>
                    <a:cubicBezTo>
                      <a:pt x="97155" y="1009650"/>
                      <a:pt x="119063" y="1019175"/>
                      <a:pt x="125730" y="1039178"/>
                    </a:cubicBezTo>
                    <a:cubicBezTo>
                      <a:pt x="133350" y="1058228"/>
                      <a:pt x="122873" y="1080135"/>
                      <a:pt x="102870" y="1087755"/>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571A3C20-21E3-45C1-81EC-1BA065DEFD57}"/>
                  </a:ext>
                </a:extLst>
              </p:cNvPr>
              <p:cNvSpPr/>
              <p:nvPr/>
            </p:nvSpPr>
            <p:spPr>
              <a:xfrm>
                <a:off x="6425018" y="4879958"/>
                <a:ext cx="85725" cy="647700"/>
              </a:xfrm>
              <a:custGeom>
                <a:avLst/>
                <a:gdLst>
                  <a:gd name="connsiteX0" fmla="*/ 0 w 85725"/>
                  <a:gd name="connsiteY0" fmla="*/ 0 h 647700"/>
                  <a:gd name="connsiteX1" fmla="*/ 90488 w 85725"/>
                  <a:gd name="connsiteY1" fmla="*/ 0 h 647700"/>
                  <a:gd name="connsiteX2" fmla="*/ 90488 w 85725"/>
                  <a:gd name="connsiteY2" fmla="*/ 656273 h 647700"/>
                  <a:gd name="connsiteX3" fmla="*/ 0 w 85725"/>
                  <a:gd name="connsiteY3" fmla="*/ 656273 h 647700"/>
                </a:gdLst>
                <a:ahLst/>
                <a:cxnLst>
                  <a:cxn ang="0">
                    <a:pos x="connsiteX0" y="connsiteY0"/>
                  </a:cxn>
                  <a:cxn ang="0">
                    <a:pos x="connsiteX1" y="connsiteY1"/>
                  </a:cxn>
                  <a:cxn ang="0">
                    <a:pos x="connsiteX2" y="connsiteY2"/>
                  </a:cxn>
                  <a:cxn ang="0">
                    <a:pos x="connsiteX3" y="connsiteY3"/>
                  </a:cxn>
                </a:cxnLst>
                <a:rect l="l" t="t" r="r" b="b"/>
                <a:pathLst>
                  <a:path w="85725" h="647700">
                    <a:moveTo>
                      <a:pt x="0" y="0"/>
                    </a:moveTo>
                    <a:lnTo>
                      <a:pt x="90488" y="0"/>
                    </a:lnTo>
                    <a:lnTo>
                      <a:pt x="90488" y="656273"/>
                    </a:lnTo>
                    <a:lnTo>
                      <a:pt x="0" y="656273"/>
                    </a:ln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C4D87F3F-3A3D-4204-BD5B-D20B7BAA6B48}"/>
                  </a:ext>
                </a:extLst>
              </p:cNvPr>
              <p:cNvSpPr/>
              <p:nvPr/>
            </p:nvSpPr>
            <p:spPr>
              <a:xfrm>
                <a:off x="6144030" y="3967463"/>
                <a:ext cx="647700" cy="962025"/>
              </a:xfrm>
              <a:custGeom>
                <a:avLst/>
                <a:gdLst>
                  <a:gd name="connsiteX0" fmla="*/ 326708 w 647700"/>
                  <a:gd name="connsiteY0" fmla="*/ 0 h 962025"/>
                  <a:gd name="connsiteX1" fmla="*/ 0 w 647700"/>
                  <a:gd name="connsiteY1" fmla="*/ 484823 h 962025"/>
                  <a:gd name="connsiteX2" fmla="*/ 326708 w 647700"/>
                  <a:gd name="connsiteY2" fmla="*/ 970598 h 962025"/>
                  <a:gd name="connsiteX3" fmla="*/ 653415 w 647700"/>
                  <a:gd name="connsiteY3" fmla="*/ 484823 h 962025"/>
                  <a:gd name="connsiteX4" fmla="*/ 326708 w 647700"/>
                  <a:gd name="connsiteY4" fmla="*/ 0 h 962025"/>
                  <a:gd name="connsiteX5" fmla="*/ 172403 w 647700"/>
                  <a:gd name="connsiteY5" fmla="*/ 785813 h 962025"/>
                  <a:gd name="connsiteX6" fmla="*/ 150495 w 647700"/>
                  <a:gd name="connsiteY6" fmla="*/ 807720 h 962025"/>
                  <a:gd name="connsiteX7" fmla="*/ 128588 w 647700"/>
                  <a:gd name="connsiteY7" fmla="*/ 785813 h 962025"/>
                  <a:gd name="connsiteX8" fmla="*/ 128588 w 647700"/>
                  <a:gd name="connsiteY8" fmla="*/ 230505 h 962025"/>
                  <a:gd name="connsiteX9" fmla="*/ 150495 w 647700"/>
                  <a:gd name="connsiteY9" fmla="*/ 208598 h 962025"/>
                  <a:gd name="connsiteX10" fmla="*/ 172403 w 647700"/>
                  <a:gd name="connsiteY10" fmla="*/ 230505 h 962025"/>
                  <a:gd name="connsiteX11" fmla="*/ 172403 w 647700"/>
                  <a:gd name="connsiteY11" fmla="*/ 785813 h 962025"/>
                  <a:gd name="connsiteX12" fmla="*/ 255270 w 647700"/>
                  <a:gd name="connsiteY12" fmla="*/ 785813 h 962025"/>
                  <a:gd name="connsiteX13" fmla="*/ 233363 w 647700"/>
                  <a:gd name="connsiteY13" fmla="*/ 807720 h 962025"/>
                  <a:gd name="connsiteX14" fmla="*/ 211455 w 647700"/>
                  <a:gd name="connsiteY14" fmla="*/ 785813 h 962025"/>
                  <a:gd name="connsiteX15" fmla="*/ 211455 w 647700"/>
                  <a:gd name="connsiteY15" fmla="*/ 230505 h 962025"/>
                  <a:gd name="connsiteX16" fmla="*/ 233363 w 647700"/>
                  <a:gd name="connsiteY16" fmla="*/ 208598 h 962025"/>
                  <a:gd name="connsiteX17" fmla="*/ 255270 w 647700"/>
                  <a:gd name="connsiteY17" fmla="*/ 230505 h 962025"/>
                  <a:gd name="connsiteX18" fmla="*/ 255270 w 647700"/>
                  <a:gd name="connsiteY18" fmla="*/ 785813 h 962025"/>
                  <a:gd name="connsiteX19" fmla="*/ 338138 w 647700"/>
                  <a:gd name="connsiteY19" fmla="*/ 785813 h 962025"/>
                  <a:gd name="connsiteX20" fmla="*/ 316230 w 647700"/>
                  <a:gd name="connsiteY20" fmla="*/ 807720 h 962025"/>
                  <a:gd name="connsiteX21" fmla="*/ 295275 w 647700"/>
                  <a:gd name="connsiteY21" fmla="*/ 785813 h 962025"/>
                  <a:gd name="connsiteX22" fmla="*/ 295275 w 647700"/>
                  <a:gd name="connsiteY22" fmla="*/ 230505 h 962025"/>
                  <a:gd name="connsiteX23" fmla="*/ 317183 w 647700"/>
                  <a:gd name="connsiteY23" fmla="*/ 208598 h 962025"/>
                  <a:gd name="connsiteX24" fmla="*/ 339090 w 647700"/>
                  <a:gd name="connsiteY24" fmla="*/ 230505 h 962025"/>
                  <a:gd name="connsiteX25" fmla="*/ 339090 w 647700"/>
                  <a:gd name="connsiteY25" fmla="*/ 785813 h 962025"/>
                  <a:gd name="connsiteX26" fmla="*/ 421005 w 647700"/>
                  <a:gd name="connsiteY26" fmla="*/ 785813 h 962025"/>
                  <a:gd name="connsiteX27" fmla="*/ 400050 w 647700"/>
                  <a:gd name="connsiteY27" fmla="*/ 807720 h 962025"/>
                  <a:gd name="connsiteX28" fmla="*/ 400050 w 647700"/>
                  <a:gd name="connsiteY28" fmla="*/ 807720 h 962025"/>
                  <a:gd name="connsiteX29" fmla="*/ 378143 w 647700"/>
                  <a:gd name="connsiteY29" fmla="*/ 785813 h 962025"/>
                  <a:gd name="connsiteX30" fmla="*/ 378143 w 647700"/>
                  <a:gd name="connsiteY30" fmla="*/ 230505 h 962025"/>
                  <a:gd name="connsiteX31" fmla="*/ 400050 w 647700"/>
                  <a:gd name="connsiteY31" fmla="*/ 208598 h 962025"/>
                  <a:gd name="connsiteX32" fmla="*/ 400050 w 647700"/>
                  <a:gd name="connsiteY32" fmla="*/ 208598 h 962025"/>
                  <a:gd name="connsiteX33" fmla="*/ 421005 w 647700"/>
                  <a:gd name="connsiteY33" fmla="*/ 230505 h 962025"/>
                  <a:gd name="connsiteX34" fmla="*/ 421005 w 647700"/>
                  <a:gd name="connsiteY34" fmla="*/ 785813 h 962025"/>
                  <a:gd name="connsiteX35" fmla="*/ 503873 w 647700"/>
                  <a:gd name="connsiteY35" fmla="*/ 785813 h 962025"/>
                  <a:gd name="connsiteX36" fmla="*/ 481965 w 647700"/>
                  <a:gd name="connsiteY36" fmla="*/ 807720 h 962025"/>
                  <a:gd name="connsiteX37" fmla="*/ 460058 w 647700"/>
                  <a:gd name="connsiteY37" fmla="*/ 785813 h 962025"/>
                  <a:gd name="connsiteX38" fmla="*/ 460058 w 647700"/>
                  <a:gd name="connsiteY38" fmla="*/ 230505 h 962025"/>
                  <a:gd name="connsiteX39" fmla="*/ 481965 w 647700"/>
                  <a:gd name="connsiteY39" fmla="*/ 208598 h 962025"/>
                  <a:gd name="connsiteX40" fmla="*/ 503873 w 647700"/>
                  <a:gd name="connsiteY40" fmla="*/ 230505 h 962025"/>
                  <a:gd name="connsiteX41" fmla="*/ 503873 w 647700"/>
                  <a:gd name="connsiteY41" fmla="*/ 78581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47700" h="962025">
                    <a:moveTo>
                      <a:pt x="326708" y="0"/>
                    </a:moveTo>
                    <a:cubicBezTo>
                      <a:pt x="145733" y="0"/>
                      <a:pt x="0" y="217170"/>
                      <a:pt x="0" y="484823"/>
                    </a:cubicBezTo>
                    <a:cubicBezTo>
                      <a:pt x="0" y="752475"/>
                      <a:pt x="145733" y="970598"/>
                      <a:pt x="326708" y="970598"/>
                    </a:cubicBezTo>
                    <a:cubicBezTo>
                      <a:pt x="507683" y="970598"/>
                      <a:pt x="653415" y="753428"/>
                      <a:pt x="653415" y="484823"/>
                    </a:cubicBezTo>
                    <a:cubicBezTo>
                      <a:pt x="652463" y="217170"/>
                      <a:pt x="506730" y="0"/>
                      <a:pt x="326708" y="0"/>
                    </a:cubicBezTo>
                    <a:close/>
                    <a:moveTo>
                      <a:pt x="172403" y="785813"/>
                    </a:moveTo>
                    <a:cubicBezTo>
                      <a:pt x="172403" y="797243"/>
                      <a:pt x="162878" y="807720"/>
                      <a:pt x="150495" y="807720"/>
                    </a:cubicBezTo>
                    <a:cubicBezTo>
                      <a:pt x="138113" y="807720"/>
                      <a:pt x="128588" y="798195"/>
                      <a:pt x="128588" y="785813"/>
                    </a:cubicBezTo>
                    <a:lnTo>
                      <a:pt x="128588" y="230505"/>
                    </a:lnTo>
                    <a:cubicBezTo>
                      <a:pt x="128588" y="219075"/>
                      <a:pt x="138113" y="208598"/>
                      <a:pt x="150495" y="208598"/>
                    </a:cubicBezTo>
                    <a:cubicBezTo>
                      <a:pt x="162878" y="208598"/>
                      <a:pt x="172403" y="218123"/>
                      <a:pt x="172403" y="230505"/>
                    </a:cubicBezTo>
                    <a:lnTo>
                      <a:pt x="172403" y="785813"/>
                    </a:lnTo>
                    <a:close/>
                    <a:moveTo>
                      <a:pt x="255270" y="785813"/>
                    </a:moveTo>
                    <a:cubicBezTo>
                      <a:pt x="255270" y="797243"/>
                      <a:pt x="245745" y="807720"/>
                      <a:pt x="233363" y="807720"/>
                    </a:cubicBezTo>
                    <a:cubicBezTo>
                      <a:pt x="221933" y="807720"/>
                      <a:pt x="211455" y="798195"/>
                      <a:pt x="211455" y="785813"/>
                    </a:cubicBezTo>
                    <a:lnTo>
                      <a:pt x="211455" y="230505"/>
                    </a:lnTo>
                    <a:cubicBezTo>
                      <a:pt x="211455" y="219075"/>
                      <a:pt x="220980" y="208598"/>
                      <a:pt x="233363" y="208598"/>
                    </a:cubicBezTo>
                    <a:cubicBezTo>
                      <a:pt x="244793" y="208598"/>
                      <a:pt x="255270" y="218123"/>
                      <a:pt x="255270" y="230505"/>
                    </a:cubicBezTo>
                    <a:lnTo>
                      <a:pt x="255270" y="785813"/>
                    </a:lnTo>
                    <a:close/>
                    <a:moveTo>
                      <a:pt x="338138" y="785813"/>
                    </a:moveTo>
                    <a:cubicBezTo>
                      <a:pt x="338138" y="797243"/>
                      <a:pt x="328613" y="807720"/>
                      <a:pt x="316230" y="807720"/>
                    </a:cubicBezTo>
                    <a:cubicBezTo>
                      <a:pt x="304800" y="806768"/>
                      <a:pt x="295275" y="797243"/>
                      <a:pt x="295275" y="785813"/>
                    </a:cubicBezTo>
                    <a:lnTo>
                      <a:pt x="295275" y="230505"/>
                    </a:lnTo>
                    <a:cubicBezTo>
                      <a:pt x="295275" y="219075"/>
                      <a:pt x="304800" y="208598"/>
                      <a:pt x="317183" y="208598"/>
                    </a:cubicBezTo>
                    <a:cubicBezTo>
                      <a:pt x="328613" y="208598"/>
                      <a:pt x="339090" y="218123"/>
                      <a:pt x="339090" y="230505"/>
                    </a:cubicBezTo>
                    <a:lnTo>
                      <a:pt x="339090" y="785813"/>
                    </a:lnTo>
                    <a:close/>
                    <a:moveTo>
                      <a:pt x="421005" y="785813"/>
                    </a:moveTo>
                    <a:cubicBezTo>
                      <a:pt x="421005" y="797243"/>
                      <a:pt x="411480" y="807720"/>
                      <a:pt x="400050" y="807720"/>
                    </a:cubicBezTo>
                    <a:lnTo>
                      <a:pt x="400050" y="807720"/>
                    </a:lnTo>
                    <a:cubicBezTo>
                      <a:pt x="388620" y="807720"/>
                      <a:pt x="378143" y="798195"/>
                      <a:pt x="378143" y="785813"/>
                    </a:cubicBezTo>
                    <a:lnTo>
                      <a:pt x="378143" y="230505"/>
                    </a:lnTo>
                    <a:cubicBezTo>
                      <a:pt x="378143" y="219075"/>
                      <a:pt x="387668" y="208598"/>
                      <a:pt x="400050" y="208598"/>
                    </a:cubicBezTo>
                    <a:lnTo>
                      <a:pt x="400050" y="208598"/>
                    </a:lnTo>
                    <a:cubicBezTo>
                      <a:pt x="411480" y="208598"/>
                      <a:pt x="421005" y="218123"/>
                      <a:pt x="421005" y="230505"/>
                    </a:cubicBezTo>
                    <a:lnTo>
                      <a:pt x="421005" y="785813"/>
                    </a:lnTo>
                    <a:close/>
                    <a:moveTo>
                      <a:pt x="503873" y="785813"/>
                    </a:moveTo>
                    <a:cubicBezTo>
                      <a:pt x="503873" y="797243"/>
                      <a:pt x="494348" y="807720"/>
                      <a:pt x="481965" y="807720"/>
                    </a:cubicBezTo>
                    <a:cubicBezTo>
                      <a:pt x="470535" y="807720"/>
                      <a:pt x="460058" y="798195"/>
                      <a:pt x="460058" y="785813"/>
                    </a:cubicBezTo>
                    <a:lnTo>
                      <a:pt x="460058" y="230505"/>
                    </a:lnTo>
                    <a:cubicBezTo>
                      <a:pt x="460058" y="219075"/>
                      <a:pt x="469583" y="208598"/>
                      <a:pt x="481965" y="208598"/>
                    </a:cubicBezTo>
                    <a:cubicBezTo>
                      <a:pt x="493395" y="208598"/>
                      <a:pt x="503873" y="218123"/>
                      <a:pt x="503873" y="230505"/>
                    </a:cubicBezTo>
                    <a:lnTo>
                      <a:pt x="503873" y="785813"/>
                    </a:lnTo>
                    <a:close/>
                  </a:path>
                </a:pathLst>
              </a:custGeom>
              <a:grpFill/>
              <a:ln w="9525" cap="flat">
                <a:noFill/>
                <a:prstDash val="solid"/>
                <a:miter/>
              </a:ln>
            </p:spPr>
            <p:txBody>
              <a:bodyPr rtlCol="0" anchor="ctr"/>
              <a:lstStyle/>
              <a:p>
                <a:endParaRPr lang="en-US" dirty="0"/>
              </a:p>
            </p:txBody>
          </p:sp>
        </p:grpSp>
        <p:grpSp>
          <p:nvGrpSpPr>
            <p:cNvPr id="12" name="Group 11">
              <a:extLst>
                <a:ext uri="{FF2B5EF4-FFF2-40B4-BE49-F238E27FC236}">
                  <a16:creationId xmlns:a16="http://schemas.microsoft.com/office/drawing/2014/main" id="{A1341CCE-0A8D-4558-85F8-F68CE5F0A8D8}"/>
                </a:ext>
              </a:extLst>
            </p:cNvPr>
            <p:cNvGrpSpPr/>
            <p:nvPr/>
          </p:nvGrpSpPr>
          <p:grpSpPr>
            <a:xfrm rot="10800000">
              <a:off x="2407238" y="415244"/>
              <a:ext cx="723900" cy="2683192"/>
              <a:chOff x="7734611" y="3897930"/>
              <a:chExt cx="723900" cy="2683192"/>
            </a:xfrm>
            <a:solidFill>
              <a:schemeClr val="bg1"/>
            </a:solidFill>
          </p:grpSpPr>
          <p:sp>
            <p:nvSpPr>
              <p:cNvPr id="18" name="Freeform: Shape 17">
                <a:extLst>
                  <a:ext uri="{FF2B5EF4-FFF2-40B4-BE49-F238E27FC236}">
                    <a16:creationId xmlns:a16="http://schemas.microsoft.com/office/drawing/2014/main" id="{C8A738ED-C902-4FE6-91AA-8C9A378FFF74}"/>
                  </a:ext>
                </a:extLst>
              </p:cNvPr>
              <p:cNvSpPr/>
              <p:nvPr/>
            </p:nvSpPr>
            <p:spPr>
              <a:xfrm>
                <a:off x="8010930" y="5419072"/>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3822 w 180975"/>
                  <a:gd name="connsiteY7" fmla="*/ 1086802 h 1162050"/>
                  <a:gd name="connsiteX8" fmla="*/ 55245 w 180975"/>
                  <a:gd name="connsiteY8" fmla="*/ 1063943 h 1162050"/>
                  <a:gd name="connsiteX9" fmla="*/ 78105 w 180975"/>
                  <a:gd name="connsiteY9" fmla="*/ 1015365 h 1162050"/>
                  <a:gd name="connsiteX10" fmla="*/ 126683 w 180975"/>
                  <a:gd name="connsiteY10" fmla="*/ 1038225 h 1162050"/>
                  <a:gd name="connsiteX11" fmla="*/ 103822 w 180975"/>
                  <a:gd name="connsiteY11" fmla="*/ 1086802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8" y="0"/>
                      <a:pt x="0" y="40958"/>
                      <a:pt x="0" y="90488"/>
                    </a:cubicBezTo>
                    <a:lnTo>
                      <a:pt x="0" y="1071563"/>
                    </a:lnTo>
                    <a:cubicBezTo>
                      <a:pt x="0" y="1121093"/>
                      <a:pt x="40958" y="1162050"/>
                      <a:pt x="90488" y="1162050"/>
                    </a:cubicBezTo>
                    <a:cubicBezTo>
                      <a:pt x="140017" y="1162050"/>
                      <a:pt x="180975" y="1121093"/>
                      <a:pt x="180975" y="1071563"/>
                    </a:cubicBezTo>
                    <a:lnTo>
                      <a:pt x="180975" y="90488"/>
                    </a:lnTo>
                    <a:cubicBezTo>
                      <a:pt x="180975" y="40005"/>
                      <a:pt x="140970" y="0"/>
                      <a:pt x="90488" y="0"/>
                    </a:cubicBezTo>
                    <a:close/>
                    <a:moveTo>
                      <a:pt x="103822" y="1086802"/>
                    </a:moveTo>
                    <a:cubicBezTo>
                      <a:pt x="83820" y="1094423"/>
                      <a:pt x="61913" y="1083945"/>
                      <a:pt x="55245" y="1063943"/>
                    </a:cubicBezTo>
                    <a:cubicBezTo>
                      <a:pt x="47625" y="1043940"/>
                      <a:pt x="58103" y="1022033"/>
                      <a:pt x="78105" y="1015365"/>
                    </a:cubicBezTo>
                    <a:cubicBezTo>
                      <a:pt x="98108" y="1008698"/>
                      <a:pt x="120015" y="1018223"/>
                      <a:pt x="126683" y="1038225"/>
                    </a:cubicBezTo>
                    <a:cubicBezTo>
                      <a:pt x="134303" y="1058227"/>
                      <a:pt x="123825" y="1080135"/>
                      <a:pt x="103822" y="1086802"/>
                    </a:cubicBez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CE314126-E379-444B-BE5B-C0B3698B609A}"/>
                  </a:ext>
                </a:extLst>
              </p:cNvPr>
              <p:cNvSpPr/>
              <p:nvPr/>
            </p:nvSpPr>
            <p:spPr>
              <a:xfrm>
                <a:off x="8056650" y="4774230"/>
                <a:ext cx="85725" cy="752475"/>
              </a:xfrm>
              <a:custGeom>
                <a:avLst/>
                <a:gdLst>
                  <a:gd name="connsiteX0" fmla="*/ 0 w 85725"/>
                  <a:gd name="connsiteY0" fmla="*/ 0 h 752475"/>
                  <a:gd name="connsiteX1" fmla="*/ 90488 w 85725"/>
                  <a:gd name="connsiteY1" fmla="*/ 0 h 752475"/>
                  <a:gd name="connsiteX2" fmla="*/ 90488 w 85725"/>
                  <a:gd name="connsiteY2" fmla="*/ 755333 h 752475"/>
                  <a:gd name="connsiteX3" fmla="*/ 0 w 85725"/>
                  <a:gd name="connsiteY3" fmla="*/ 755333 h 752475"/>
                </a:gdLst>
                <a:ahLst/>
                <a:cxnLst>
                  <a:cxn ang="0">
                    <a:pos x="connsiteX0" y="connsiteY0"/>
                  </a:cxn>
                  <a:cxn ang="0">
                    <a:pos x="connsiteX1" y="connsiteY1"/>
                  </a:cxn>
                  <a:cxn ang="0">
                    <a:pos x="connsiteX2" y="connsiteY2"/>
                  </a:cxn>
                  <a:cxn ang="0">
                    <a:pos x="connsiteX3" y="connsiteY3"/>
                  </a:cxn>
                </a:cxnLst>
                <a:rect l="l" t="t" r="r" b="b"/>
                <a:pathLst>
                  <a:path w="85725" h="752475">
                    <a:moveTo>
                      <a:pt x="0" y="0"/>
                    </a:moveTo>
                    <a:lnTo>
                      <a:pt x="90488" y="0"/>
                    </a:lnTo>
                    <a:lnTo>
                      <a:pt x="90488" y="755333"/>
                    </a:lnTo>
                    <a:lnTo>
                      <a:pt x="0" y="755333"/>
                    </a:ln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4AA9A9A6-F500-406B-9499-024EE74356A5}"/>
                  </a:ext>
                </a:extLst>
              </p:cNvPr>
              <p:cNvSpPr/>
              <p:nvPr/>
            </p:nvSpPr>
            <p:spPr>
              <a:xfrm>
                <a:off x="7734611" y="3897930"/>
                <a:ext cx="723900" cy="885825"/>
              </a:xfrm>
              <a:custGeom>
                <a:avLst/>
                <a:gdLst>
                  <a:gd name="connsiteX0" fmla="*/ 499204 w 723900"/>
                  <a:gd name="connsiteY0" fmla="*/ 0 h 885825"/>
                  <a:gd name="connsiteX1" fmla="*/ 229647 w 723900"/>
                  <a:gd name="connsiteY1" fmla="*/ 0 h 885825"/>
                  <a:gd name="connsiteX2" fmla="*/ 1047 w 723900"/>
                  <a:gd name="connsiteY2" fmla="*/ 228600 h 885825"/>
                  <a:gd name="connsiteX3" fmla="*/ 39147 w 723900"/>
                  <a:gd name="connsiteY3" fmla="*/ 783908 h 885825"/>
                  <a:gd name="connsiteX4" fmla="*/ 143922 w 723900"/>
                  <a:gd name="connsiteY4" fmla="*/ 888683 h 885825"/>
                  <a:gd name="connsiteX5" fmla="*/ 583977 w 723900"/>
                  <a:gd name="connsiteY5" fmla="*/ 888683 h 885825"/>
                  <a:gd name="connsiteX6" fmla="*/ 688752 w 723900"/>
                  <a:gd name="connsiteY6" fmla="*/ 783908 h 885825"/>
                  <a:gd name="connsiteX7" fmla="*/ 726852 w 723900"/>
                  <a:gd name="connsiteY7" fmla="*/ 228600 h 885825"/>
                  <a:gd name="connsiteX8" fmla="*/ 499204 w 723900"/>
                  <a:gd name="connsiteY8" fmla="*/ 0 h 885825"/>
                  <a:gd name="connsiteX9" fmla="*/ 173449 w 723900"/>
                  <a:gd name="connsiteY9" fmla="*/ 782955 h 885825"/>
                  <a:gd name="connsiteX10" fmla="*/ 144874 w 723900"/>
                  <a:gd name="connsiteY10" fmla="*/ 806768 h 885825"/>
                  <a:gd name="connsiteX11" fmla="*/ 116299 w 723900"/>
                  <a:gd name="connsiteY11" fmla="*/ 782955 h 885825"/>
                  <a:gd name="connsiteX12" fmla="*/ 116299 w 723900"/>
                  <a:gd name="connsiteY12" fmla="*/ 165735 h 885825"/>
                  <a:gd name="connsiteX13" fmla="*/ 144874 w 723900"/>
                  <a:gd name="connsiteY13" fmla="*/ 141923 h 885825"/>
                  <a:gd name="connsiteX14" fmla="*/ 173449 w 723900"/>
                  <a:gd name="connsiteY14" fmla="*/ 165735 h 885825"/>
                  <a:gd name="connsiteX15" fmla="*/ 173449 w 723900"/>
                  <a:gd name="connsiteY15" fmla="*/ 782955 h 885825"/>
                  <a:gd name="connsiteX16" fmla="*/ 284891 w 723900"/>
                  <a:gd name="connsiteY16" fmla="*/ 782955 h 885825"/>
                  <a:gd name="connsiteX17" fmla="*/ 256316 w 723900"/>
                  <a:gd name="connsiteY17" fmla="*/ 806768 h 885825"/>
                  <a:gd name="connsiteX18" fmla="*/ 227741 w 723900"/>
                  <a:gd name="connsiteY18" fmla="*/ 782955 h 885825"/>
                  <a:gd name="connsiteX19" fmla="*/ 227741 w 723900"/>
                  <a:gd name="connsiteY19" fmla="*/ 165735 h 885825"/>
                  <a:gd name="connsiteX20" fmla="*/ 256316 w 723900"/>
                  <a:gd name="connsiteY20" fmla="*/ 141923 h 885825"/>
                  <a:gd name="connsiteX21" fmla="*/ 284891 w 723900"/>
                  <a:gd name="connsiteY21" fmla="*/ 165735 h 885825"/>
                  <a:gd name="connsiteX22" fmla="*/ 284891 w 723900"/>
                  <a:gd name="connsiteY22" fmla="*/ 782955 h 885825"/>
                  <a:gd name="connsiteX23" fmla="*/ 396334 w 723900"/>
                  <a:gd name="connsiteY23" fmla="*/ 782955 h 885825"/>
                  <a:gd name="connsiteX24" fmla="*/ 367759 w 723900"/>
                  <a:gd name="connsiteY24" fmla="*/ 806768 h 885825"/>
                  <a:gd name="connsiteX25" fmla="*/ 339184 w 723900"/>
                  <a:gd name="connsiteY25" fmla="*/ 782955 h 885825"/>
                  <a:gd name="connsiteX26" fmla="*/ 339184 w 723900"/>
                  <a:gd name="connsiteY26" fmla="*/ 165735 h 885825"/>
                  <a:gd name="connsiteX27" fmla="*/ 367759 w 723900"/>
                  <a:gd name="connsiteY27" fmla="*/ 141923 h 885825"/>
                  <a:gd name="connsiteX28" fmla="*/ 396334 w 723900"/>
                  <a:gd name="connsiteY28" fmla="*/ 165735 h 885825"/>
                  <a:gd name="connsiteX29" fmla="*/ 396334 w 723900"/>
                  <a:gd name="connsiteY29" fmla="*/ 782955 h 885825"/>
                  <a:gd name="connsiteX30" fmla="*/ 507777 w 723900"/>
                  <a:gd name="connsiteY30" fmla="*/ 782955 h 885825"/>
                  <a:gd name="connsiteX31" fmla="*/ 479202 w 723900"/>
                  <a:gd name="connsiteY31" fmla="*/ 806768 h 885825"/>
                  <a:gd name="connsiteX32" fmla="*/ 479202 w 723900"/>
                  <a:gd name="connsiteY32" fmla="*/ 806768 h 885825"/>
                  <a:gd name="connsiteX33" fmla="*/ 450627 w 723900"/>
                  <a:gd name="connsiteY33" fmla="*/ 782955 h 885825"/>
                  <a:gd name="connsiteX34" fmla="*/ 450627 w 723900"/>
                  <a:gd name="connsiteY34" fmla="*/ 165735 h 885825"/>
                  <a:gd name="connsiteX35" fmla="*/ 479202 w 723900"/>
                  <a:gd name="connsiteY35" fmla="*/ 141923 h 885825"/>
                  <a:gd name="connsiteX36" fmla="*/ 479202 w 723900"/>
                  <a:gd name="connsiteY36" fmla="*/ 141923 h 885825"/>
                  <a:gd name="connsiteX37" fmla="*/ 507777 w 723900"/>
                  <a:gd name="connsiteY37" fmla="*/ 165735 h 885825"/>
                  <a:gd name="connsiteX38" fmla="*/ 507777 w 723900"/>
                  <a:gd name="connsiteY38" fmla="*/ 782955 h 885825"/>
                  <a:gd name="connsiteX39" fmla="*/ 619219 w 723900"/>
                  <a:gd name="connsiteY39" fmla="*/ 782955 h 885825"/>
                  <a:gd name="connsiteX40" fmla="*/ 590644 w 723900"/>
                  <a:gd name="connsiteY40" fmla="*/ 806768 h 885825"/>
                  <a:gd name="connsiteX41" fmla="*/ 562069 w 723900"/>
                  <a:gd name="connsiteY41" fmla="*/ 782955 h 885825"/>
                  <a:gd name="connsiteX42" fmla="*/ 562069 w 723900"/>
                  <a:gd name="connsiteY42" fmla="*/ 165735 h 885825"/>
                  <a:gd name="connsiteX43" fmla="*/ 590644 w 723900"/>
                  <a:gd name="connsiteY43" fmla="*/ 141923 h 885825"/>
                  <a:gd name="connsiteX44" fmla="*/ 619219 w 723900"/>
                  <a:gd name="connsiteY44" fmla="*/ 165735 h 885825"/>
                  <a:gd name="connsiteX45" fmla="*/ 619219 w 723900"/>
                  <a:gd name="connsiteY45" fmla="*/ 782955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23900" h="885825">
                    <a:moveTo>
                      <a:pt x="499204" y="0"/>
                    </a:moveTo>
                    <a:lnTo>
                      <a:pt x="229647" y="0"/>
                    </a:lnTo>
                    <a:cubicBezTo>
                      <a:pt x="103916" y="0"/>
                      <a:pt x="-12289" y="34290"/>
                      <a:pt x="1047" y="228600"/>
                    </a:cubicBezTo>
                    <a:lnTo>
                      <a:pt x="39147" y="783908"/>
                    </a:lnTo>
                    <a:cubicBezTo>
                      <a:pt x="39147" y="842010"/>
                      <a:pt x="86772" y="888683"/>
                      <a:pt x="143922" y="888683"/>
                    </a:cubicBezTo>
                    <a:lnTo>
                      <a:pt x="583977" y="888683"/>
                    </a:lnTo>
                    <a:cubicBezTo>
                      <a:pt x="642079" y="888683"/>
                      <a:pt x="688752" y="841058"/>
                      <a:pt x="688752" y="783908"/>
                    </a:cubicBezTo>
                    <a:lnTo>
                      <a:pt x="726852" y="228600"/>
                    </a:lnTo>
                    <a:cubicBezTo>
                      <a:pt x="743044" y="36195"/>
                      <a:pt x="624934" y="0"/>
                      <a:pt x="499204" y="0"/>
                    </a:cubicBezTo>
                    <a:close/>
                    <a:moveTo>
                      <a:pt x="173449" y="782955"/>
                    </a:moveTo>
                    <a:cubicBezTo>
                      <a:pt x="173449" y="796290"/>
                      <a:pt x="160114" y="806768"/>
                      <a:pt x="144874" y="806768"/>
                    </a:cubicBezTo>
                    <a:cubicBezTo>
                      <a:pt x="128681" y="806768"/>
                      <a:pt x="116299" y="796290"/>
                      <a:pt x="116299" y="782955"/>
                    </a:cubicBezTo>
                    <a:lnTo>
                      <a:pt x="116299" y="165735"/>
                    </a:lnTo>
                    <a:cubicBezTo>
                      <a:pt x="116299" y="152400"/>
                      <a:pt x="129634" y="141923"/>
                      <a:pt x="144874" y="141923"/>
                    </a:cubicBezTo>
                    <a:cubicBezTo>
                      <a:pt x="161066" y="141923"/>
                      <a:pt x="173449" y="152400"/>
                      <a:pt x="173449" y="165735"/>
                    </a:cubicBezTo>
                    <a:lnTo>
                      <a:pt x="173449" y="782955"/>
                    </a:lnTo>
                    <a:close/>
                    <a:moveTo>
                      <a:pt x="284891" y="782955"/>
                    </a:moveTo>
                    <a:cubicBezTo>
                      <a:pt x="284891" y="796290"/>
                      <a:pt x="271556" y="806768"/>
                      <a:pt x="256316" y="806768"/>
                    </a:cubicBezTo>
                    <a:cubicBezTo>
                      <a:pt x="240124" y="806768"/>
                      <a:pt x="227741" y="796290"/>
                      <a:pt x="227741" y="782955"/>
                    </a:cubicBezTo>
                    <a:lnTo>
                      <a:pt x="227741" y="165735"/>
                    </a:lnTo>
                    <a:cubicBezTo>
                      <a:pt x="227741" y="152400"/>
                      <a:pt x="241077" y="141923"/>
                      <a:pt x="256316" y="141923"/>
                    </a:cubicBezTo>
                    <a:cubicBezTo>
                      <a:pt x="272509" y="141923"/>
                      <a:pt x="284891" y="152400"/>
                      <a:pt x="284891" y="165735"/>
                    </a:cubicBezTo>
                    <a:lnTo>
                      <a:pt x="284891" y="782955"/>
                    </a:lnTo>
                    <a:close/>
                    <a:moveTo>
                      <a:pt x="396334" y="782955"/>
                    </a:moveTo>
                    <a:cubicBezTo>
                      <a:pt x="396334" y="796290"/>
                      <a:pt x="382999" y="806768"/>
                      <a:pt x="367759" y="806768"/>
                    </a:cubicBezTo>
                    <a:cubicBezTo>
                      <a:pt x="351566" y="806768"/>
                      <a:pt x="339184" y="796290"/>
                      <a:pt x="339184" y="782955"/>
                    </a:cubicBezTo>
                    <a:lnTo>
                      <a:pt x="339184" y="165735"/>
                    </a:lnTo>
                    <a:cubicBezTo>
                      <a:pt x="339184" y="152400"/>
                      <a:pt x="352519" y="141923"/>
                      <a:pt x="367759" y="141923"/>
                    </a:cubicBezTo>
                    <a:cubicBezTo>
                      <a:pt x="383952" y="141923"/>
                      <a:pt x="396334" y="152400"/>
                      <a:pt x="396334" y="165735"/>
                    </a:cubicBezTo>
                    <a:lnTo>
                      <a:pt x="396334" y="782955"/>
                    </a:lnTo>
                    <a:close/>
                    <a:moveTo>
                      <a:pt x="507777" y="782955"/>
                    </a:moveTo>
                    <a:cubicBezTo>
                      <a:pt x="507777" y="796290"/>
                      <a:pt x="494441" y="806768"/>
                      <a:pt x="479202" y="806768"/>
                    </a:cubicBezTo>
                    <a:lnTo>
                      <a:pt x="479202" y="806768"/>
                    </a:lnTo>
                    <a:cubicBezTo>
                      <a:pt x="463009" y="806768"/>
                      <a:pt x="450627" y="796290"/>
                      <a:pt x="450627" y="782955"/>
                    </a:cubicBezTo>
                    <a:lnTo>
                      <a:pt x="450627" y="165735"/>
                    </a:lnTo>
                    <a:cubicBezTo>
                      <a:pt x="450627" y="152400"/>
                      <a:pt x="463961" y="141923"/>
                      <a:pt x="479202" y="141923"/>
                    </a:cubicBezTo>
                    <a:lnTo>
                      <a:pt x="479202" y="141923"/>
                    </a:lnTo>
                    <a:cubicBezTo>
                      <a:pt x="495394" y="141923"/>
                      <a:pt x="507777" y="152400"/>
                      <a:pt x="507777" y="165735"/>
                    </a:cubicBezTo>
                    <a:lnTo>
                      <a:pt x="507777" y="782955"/>
                    </a:lnTo>
                    <a:close/>
                    <a:moveTo>
                      <a:pt x="619219" y="782955"/>
                    </a:moveTo>
                    <a:cubicBezTo>
                      <a:pt x="619219" y="796290"/>
                      <a:pt x="605884" y="806768"/>
                      <a:pt x="590644" y="806768"/>
                    </a:cubicBezTo>
                    <a:cubicBezTo>
                      <a:pt x="574452" y="806768"/>
                      <a:pt x="562069" y="796290"/>
                      <a:pt x="562069" y="782955"/>
                    </a:cubicBezTo>
                    <a:lnTo>
                      <a:pt x="562069" y="165735"/>
                    </a:lnTo>
                    <a:cubicBezTo>
                      <a:pt x="562069" y="152400"/>
                      <a:pt x="575404" y="141923"/>
                      <a:pt x="590644" y="141923"/>
                    </a:cubicBezTo>
                    <a:cubicBezTo>
                      <a:pt x="606836" y="141923"/>
                      <a:pt x="619219" y="152400"/>
                      <a:pt x="619219" y="165735"/>
                    </a:cubicBezTo>
                    <a:lnTo>
                      <a:pt x="619219" y="782955"/>
                    </a:lnTo>
                    <a:close/>
                  </a:path>
                </a:pathLst>
              </a:custGeom>
              <a:grpFill/>
              <a:ln w="9525" cap="flat">
                <a:noFill/>
                <a:prstDash val="solid"/>
                <a:miter/>
              </a:ln>
            </p:spPr>
            <p:txBody>
              <a:bodyPr rtlCol="0" anchor="ctr"/>
              <a:lstStyle/>
              <a:p>
                <a:endParaRPr lang="en-US" dirty="0"/>
              </a:p>
            </p:txBody>
          </p:sp>
        </p:grpSp>
        <p:grpSp>
          <p:nvGrpSpPr>
            <p:cNvPr id="13" name="Group 12">
              <a:extLst>
                <a:ext uri="{FF2B5EF4-FFF2-40B4-BE49-F238E27FC236}">
                  <a16:creationId xmlns:a16="http://schemas.microsoft.com/office/drawing/2014/main" id="{7B059450-701F-418E-AFD1-E1BF5F032E3C}"/>
                </a:ext>
              </a:extLst>
            </p:cNvPr>
            <p:cNvGrpSpPr/>
            <p:nvPr/>
          </p:nvGrpSpPr>
          <p:grpSpPr>
            <a:xfrm rot="10800000">
              <a:off x="1655809" y="415244"/>
              <a:ext cx="533400" cy="2638425"/>
              <a:chOff x="6983182" y="3979845"/>
              <a:chExt cx="533400" cy="2638425"/>
            </a:xfrm>
            <a:solidFill>
              <a:schemeClr val="bg1"/>
            </a:solidFill>
          </p:grpSpPr>
          <p:sp>
            <p:nvSpPr>
              <p:cNvPr id="15" name="Freeform: Shape 14">
                <a:extLst>
                  <a:ext uri="{FF2B5EF4-FFF2-40B4-BE49-F238E27FC236}">
                    <a16:creationId xmlns:a16="http://schemas.microsoft.com/office/drawing/2014/main" id="{16C7D440-F99A-4290-B8A1-27A3802CC3DF}"/>
                  </a:ext>
                </a:extLst>
              </p:cNvPr>
              <p:cNvSpPr/>
              <p:nvPr/>
            </p:nvSpPr>
            <p:spPr>
              <a:xfrm>
                <a:off x="7151775" y="5456220"/>
                <a:ext cx="180975" cy="1162050"/>
              </a:xfrm>
              <a:custGeom>
                <a:avLst/>
                <a:gdLst>
                  <a:gd name="connsiteX0" fmla="*/ 90488 w 180975"/>
                  <a:gd name="connsiteY0" fmla="*/ 0 h 1162050"/>
                  <a:gd name="connsiteX1" fmla="*/ 0 w 180975"/>
                  <a:gd name="connsiteY1" fmla="*/ 90488 h 1162050"/>
                  <a:gd name="connsiteX2" fmla="*/ 0 w 180975"/>
                  <a:gd name="connsiteY2" fmla="*/ 1071563 h 1162050"/>
                  <a:gd name="connsiteX3" fmla="*/ 90488 w 180975"/>
                  <a:gd name="connsiteY3" fmla="*/ 1162050 h 1162050"/>
                  <a:gd name="connsiteX4" fmla="*/ 180975 w 180975"/>
                  <a:gd name="connsiteY4" fmla="*/ 1071563 h 1162050"/>
                  <a:gd name="connsiteX5" fmla="*/ 180975 w 180975"/>
                  <a:gd name="connsiteY5" fmla="*/ 90488 h 1162050"/>
                  <a:gd name="connsiteX6" fmla="*/ 90488 w 180975"/>
                  <a:gd name="connsiteY6" fmla="*/ 0 h 1162050"/>
                  <a:gd name="connsiteX7" fmla="*/ 103822 w 180975"/>
                  <a:gd name="connsiteY7" fmla="*/ 1087755 h 1162050"/>
                  <a:gd name="connsiteX8" fmla="*/ 55245 w 180975"/>
                  <a:gd name="connsiteY8" fmla="*/ 1064895 h 1162050"/>
                  <a:gd name="connsiteX9" fmla="*/ 78105 w 180975"/>
                  <a:gd name="connsiteY9" fmla="*/ 1016317 h 1162050"/>
                  <a:gd name="connsiteX10" fmla="*/ 126682 w 180975"/>
                  <a:gd name="connsiteY10" fmla="*/ 1039178 h 1162050"/>
                  <a:gd name="connsiteX11" fmla="*/ 103822 w 180975"/>
                  <a:gd name="connsiteY11" fmla="*/ 1087755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975" h="1162050">
                    <a:moveTo>
                      <a:pt x="90488" y="0"/>
                    </a:moveTo>
                    <a:cubicBezTo>
                      <a:pt x="40957" y="0"/>
                      <a:pt x="0" y="40957"/>
                      <a:pt x="0" y="90488"/>
                    </a:cubicBezTo>
                    <a:lnTo>
                      <a:pt x="0" y="1071563"/>
                    </a:lnTo>
                    <a:cubicBezTo>
                      <a:pt x="0" y="1121092"/>
                      <a:pt x="40957" y="1162050"/>
                      <a:pt x="90488" y="1162050"/>
                    </a:cubicBezTo>
                    <a:cubicBezTo>
                      <a:pt x="140017" y="1162050"/>
                      <a:pt x="180975" y="1121092"/>
                      <a:pt x="180975" y="1071563"/>
                    </a:cubicBezTo>
                    <a:lnTo>
                      <a:pt x="180975" y="90488"/>
                    </a:lnTo>
                    <a:cubicBezTo>
                      <a:pt x="180975" y="40957"/>
                      <a:pt x="140970" y="0"/>
                      <a:pt x="90488" y="0"/>
                    </a:cubicBezTo>
                    <a:close/>
                    <a:moveTo>
                      <a:pt x="103822" y="1087755"/>
                    </a:moveTo>
                    <a:cubicBezTo>
                      <a:pt x="83820" y="1095375"/>
                      <a:pt x="61913" y="1084898"/>
                      <a:pt x="55245" y="1064895"/>
                    </a:cubicBezTo>
                    <a:cubicBezTo>
                      <a:pt x="47625" y="1044892"/>
                      <a:pt x="58102" y="1022985"/>
                      <a:pt x="78105" y="1016317"/>
                    </a:cubicBezTo>
                    <a:cubicBezTo>
                      <a:pt x="98107" y="1009650"/>
                      <a:pt x="120015" y="1019175"/>
                      <a:pt x="126682" y="1039178"/>
                    </a:cubicBezTo>
                    <a:cubicBezTo>
                      <a:pt x="134302" y="1058228"/>
                      <a:pt x="123825" y="1080135"/>
                      <a:pt x="103822" y="1087755"/>
                    </a:cubicBezTo>
                    <a:close/>
                  </a:path>
                </a:pathLst>
              </a:custGeom>
              <a:grp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8D6D1067-B4D8-4C20-BCE0-F0C4E6B7BE7D}"/>
                  </a:ext>
                </a:extLst>
              </p:cNvPr>
              <p:cNvSpPr/>
              <p:nvPr/>
            </p:nvSpPr>
            <p:spPr>
              <a:xfrm>
                <a:off x="7197495" y="4812330"/>
                <a:ext cx="85725" cy="752475"/>
              </a:xfrm>
              <a:custGeom>
                <a:avLst/>
                <a:gdLst>
                  <a:gd name="connsiteX0" fmla="*/ 0 w 85725"/>
                  <a:gd name="connsiteY0" fmla="*/ 0 h 752475"/>
                  <a:gd name="connsiteX1" fmla="*/ 90487 w 85725"/>
                  <a:gd name="connsiteY1" fmla="*/ 0 h 752475"/>
                  <a:gd name="connsiteX2" fmla="*/ 90487 w 85725"/>
                  <a:gd name="connsiteY2" fmla="*/ 755333 h 752475"/>
                  <a:gd name="connsiteX3" fmla="*/ 0 w 85725"/>
                  <a:gd name="connsiteY3" fmla="*/ 755333 h 752475"/>
                </a:gdLst>
                <a:ahLst/>
                <a:cxnLst>
                  <a:cxn ang="0">
                    <a:pos x="connsiteX0" y="connsiteY0"/>
                  </a:cxn>
                  <a:cxn ang="0">
                    <a:pos x="connsiteX1" y="connsiteY1"/>
                  </a:cxn>
                  <a:cxn ang="0">
                    <a:pos x="connsiteX2" y="connsiteY2"/>
                  </a:cxn>
                  <a:cxn ang="0">
                    <a:pos x="connsiteX3" y="connsiteY3"/>
                  </a:cxn>
                </a:cxnLst>
                <a:rect l="l" t="t" r="r" b="b"/>
                <a:pathLst>
                  <a:path w="85725" h="752475">
                    <a:moveTo>
                      <a:pt x="0" y="0"/>
                    </a:moveTo>
                    <a:lnTo>
                      <a:pt x="90487" y="0"/>
                    </a:lnTo>
                    <a:lnTo>
                      <a:pt x="90487" y="755333"/>
                    </a:lnTo>
                    <a:lnTo>
                      <a:pt x="0" y="755333"/>
                    </a:lnTo>
                    <a:close/>
                  </a:path>
                </a:pathLst>
              </a:custGeom>
              <a:grp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E38EF706-AE42-4633-9431-16326407BBAE}"/>
                  </a:ext>
                </a:extLst>
              </p:cNvPr>
              <p:cNvSpPr/>
              <p:nvPr/>
            </p:nvSpPr>
            <p:spPr>
              <a:xfrm>
                <a:off x="6983182" y="3979845"/>
                <a:ext cx="533400" cy="847725"/>
              </a:xfrm>
              <a:custGeom>
                <a:avLst/>
                <a:gdLst>
                  <a:gd name="connsiteX0" fmla="*/ 452438 w 533400"/>
                  <a:gd name="connsiteY0" fmla="*/ 857250 h 847725"/>
                  <a:gd name="connsiteX1" fmla="*/ 81915 w 533400"/>
                  <a:gd name="connsiteY1" fmla="*/ 857250 h 847725"/>
                  <a:gd name="connsiteX2" fmla="*/ 0 w 533400"/>
                  <a:gd name="connsiteY2" fmla="*/ 775335 h 847725"/>
                  <a:gd name="connsiteX3" fmla="*/ 0 w 533400"/>
                  <a:gd name="connsiteY3" fmla="*/ 324803 h 847725"/>
                  <a:gd name="connsiteX4" fmla="*/ 324803 w 533400"/>
                  <a:gd name="connsiteY4" fmla="*/ 0 h 847725"/>
                  <a:gd name="connsiteX5" fmla="*/ 474345 w 533400"/>
                  <a:gd name="connsiteY5" fmla="*/ 0 h 847725"/>
                  <a:gd name="connsiteX6" fmla="*/ 533400 w 533400"/>
                  <a:gd name="connsiteY6" fmla="*/ 59055 h 847725"/>
                  <a:gd name="connsiteX7" fmla="*/ 533400 w 533400"/>
                  <a:gd name="connsiteY7" fmla="*/ 776288 h 847725"/>
                  <a:gd name="connsiteX8" fmla="*/ 452438 w 533400"/>
                  <a:gd name="connsiteY8" fmla="*/ 857250 h 84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400" h="847725">
                    <a:moveTo>
                      <a:pt x="452438" y="857250"/>
                    </a:moveTo>
                    <a:lnTo>
                      <a:pt x="81915" y="857250"/>
                    </a:lnTo>
                    <a:cubicBezTo>
                      <a:pt x="37148" y="857250"/>
                      <a:pt x="0" y="820102"/>
                      <a:pt x="0" y="775335"/>
                    </a:cubicBezTo>
                    <a:lnTo>
                      <a:pt x="0" y="324803"/>
                    </a:lnTo>
                    <a:cubicBezTo>
                      <a:pt x="0" y="146685"/>
                      <a:pt x="145733" y="0"/>
                      <a:pt x="324803" y="0"/>
                    </a:cubicBezTo>
                    <a:lnTo>
                      <a:pt x="474345" y="0"/>
                    </a:lnTo>
                    <a:cubicBezTo>
                      <a:pt x="506730" y="0"/>
                      <a:pt x="533400" y="26670"/>
                      <a:pt x="533400" y="59055"/>
                    </a:cubicBezTo>
                    <a:lnTo>
                      <a:pt x="533400" y="776288"/>
                    </a:lnTo>
                    <a:cubicBezTo>
                      <a:pt x="533400" y="821055"/>
                      <a:pt x="497205" y="857250"/>
                      <a:pt x="452438" y="857250"/>
                    </a:cubicBezTo>
                    <a:close/>
                  </a:path>
                </a:pathLst>
              </a:custGeom>
              <a:grpFill/>
              <a:ln w="9525" cap="flat">
                <a:noFill/>
                <a:prstDash val="solid"/>
                <a:miter/>
              </a:ln>
            </p:spPr>
            <p:txBody>
              <a:bodyPr rtlCol="0" anchor="ctr"/>
              <a:lstStyle/>
              <a:p>
                <a:endParaRPr lang="en-US" dirty="0"/>
              </a:p>
            </p:txBody>
          </p:sp>
        </p:grpSp>
        <p:sp>
          <p:nvSpPr>
            <p:cNvPr id="14" name="Freeform: Shape 13">
              <a:extLst>
                <a:ext uri="{FF2B5EF4-FFF2-40B4-BE49-F238E27FC236}">
                  <a16:creationId xmlns:a16="http://schemas.microsoft.com/office/drawing/2014/main" id="{6FE3D9DA-E9D6-43AD-BCC6-402FF1EEC2B2}"/>
                </a:ext>
              </a:extLst>
            </p:cNvPr>
            <p:cNvSpPr/>
            <p:nvPr/>
          </p:nvSpPr>
          <p:spPr>
            <a:xfrm rot="10800000">
              <a:off x="3210622" y="415244"/>
              <a:ext cx="680408" cy="2666759"/>
            </a:xfrm>
            <a:custGeom>
              <a:avLst/>
              <a:gdLst>
                <a:gd name="connsiteX0" fmla="*/ 450200 w 590550"/>
                <a:gd name="connsiteY0" fmla="*/ 68609 h 2314575"/>
                <a:gd name="connsiteX1" fmla="*/ 291132 w 590550"/>
                <a:gd name="connsiteY1" fmla="*/ 29 h 2314575"/>
                <a:gd name="connsiteX2" fmla="*/ 291132 w 590550"/>
                <a:gd name="connsiteY2" fmla="*/ 29 h 2314575"/>
                <a:gd name="connsiteX3" fmla="*/ 291132 w 590550"/>
                <a:gd name="connsiteY3" fmla="*/ 29 h 2314575"/>
                <a:gd name="connsiteX4" fmla="*/ 291132 w 590550"/>
                <a:gd name="connsiteY4" fmla="*/ 29 h 2314575"/>
                <a:gd name="connsiteX5" fmla="*/ 291132 w 590550"/>
                <a:gd name="connsiteY5" fmla="*/ 29 h 2314575"/>
                <a:gd name="connsiteX6" fmla="*/ 286370 w 590550"/>
                <a:gd name="connsiteY6" fmla="*/ 29 h 2314575"/>
                <a:gd name="connsiteX7" fmla="*/ 130160 w 590550"/>
                <a:gd name="connsiteY7" fmla="*/ 78134 h 2314575"/>
                <a:gd name="connsiteX8" fmla="*/ 2525 w 590550"/>
                <a:gd name="connsiteY8" fmla="*/ 557241 h 2314575"/>
                <a:gd name="connsiteX9" fmla="*/ 147304 w 590550"/>
                <a:gd name="connsiteY9" fmla="*/ 1065876 h 2314575"/>
                <a:gd name="connsiteX10" fmla="*/ 140637 w 590550"/>
                <a:gd name="connsiteY10" fmla="*/ 1077306 h 2314575"/>
                <a:gd name="connsiteX11" fmla="*/ 140637 w 590550"/>
                <a:gd name="connsiteY11" fmla="*/ 1085879 h 2314575"/>
                <a:gd name="connsiteX12" fmla="*/ 153019 w 590550"/>
                <a:gd name="connsiteY12" fmla="*/ 1098261 h 2314575"/>
                <a:gd name="connsiteX13" fmla="*/ 158735 w 590550"/>
                <a:gd name="connsiteY13" fmla="*/ 1098261 h 2314575"/>
                <a:gd name="connsiteX14" fmla="*/ 257794 w 590550"/>
                <a:gd name="connsiteY14" fmla="*/ 1355436 h 2314575"/>
                <a:gd name="connsiteX15" fmla="*/ 190167 w 590550"/>
                <a:gd name="connsiteY15" fmla="*/ 1437351 h 2314575"/>
                <a:gd name="connsiteX16" fmla="*/ 209217 w 590550"/>
                <a:gd name="connsiteY16" fmla="*/ 2227926 h 2314575"/>
                <a:gd name="connsiteX17" fmla="*/ 299704 w 590550"/>
                <a:gd name="connsiteY17" fmla="*/ 2318414 h 2314575"/>
                <a:gd name="connsiteX18" fmla="*/ 390192 w 590550"/>
                <a:gd name="connsiteY18" fmla="*/ 2227926 h 2314575"/>
                <a:gd name="connsiteX19" fmla="*/ 409242 w 590550"/>
                <a:gd name="connsiteY19" fmla="*/ 1437351 h 2314575"/>
                <a:gd name="connsiteX20" fmla="*/ 343520 w 590550"/>
                <a:gd name="connsiteY20" fmla="*/ 1356389 h 2314575"/>
                <a:gd name="connsiteX21" fmla="*/ 437817 w 590550"/>
                <a:gd name="connsiteY21" fmla="*/ 1098261 h 2314575"/>
                <a:gd name="connsiteX22" fmla="*/ 447342 w 590550"/>
                <a:gd name="connsiteY22" fmla="*/ 1098261 h 2314575"/>
                <a:gd name="connsiteX23" fmla="*/ 459725 w 590550"/>
                <a:gd name="connsiteY23" fmla="*/ 1085879 h 2314575"/>
                <a:gd name="connsiteX24" fmla="*/ 459725 w 590550"/>
                <a:gd name="connsiteY24" fmla="*/ 1077306 h 2314575"/>
                <a:gd name="connsiteX25" fmla="*/ 449247 w 590550"/>
                <a:gd name="connsiteY25" fmla="*/ 1064924 h 2314575"/>
                <a:gd name="connsiteX26" fmla="*/ 592122 w 590550"/>
                <a:gd name="connsiteY26" fmla="*/ 521999 h 2314575"/>
                <a:gd name="connsiteX27" fmla="*/ 450200 w 590550"/>
                <a:gd name="connsiteY27" fmla="*/ 68609 h 2314575"/>
                <a:gd name="connsiteX28" fmla="*/ 284465 w 590550"/>
                <a:gd name="connsiteY28" fmla="*/ 1064924 h 2314575"/>
                <a:gd name="connsiteX29" fmla="*/ 233982 w 590550"/>
                <a:gd name="connsiteY29" fmla="*/ 491519 h 2314575"/>
                <a:gd name="connsiteX30" fmla="*/ 290179 w 590550"/>
                <a:gd name="connsiteY30" fmla="*/ 28604 h 2314575"/>
                <a:gd name="connsiteX31" fmla="*/ 290179 w 590550"/>
                <a:gd name="connsiteY31" fmla="*/ 28604 h 2314575"/>
                <a:gd name="connsiteX32" fmla="*/ 295895 w 590550"/>
                <a:gd name="connsiteY32" fmla="*/ 31461 h 2314575"/>
                <a:gd name="connsiteX33" fmla="*/ 355902 w 590550"/>
                <a:gd name="connsiteY33" fmla="*/ 490566 h 2314575"/>
                <a:gd name="connsiteX34" fmla="*/ 314945 w 590550"/>
                <a:gd name="connsiteY34" fmla="*/ 1063971 h 2314575"/>
                <a:gd name="connsiteX35" fmla="*/ 284465 w 590550"/>
                <a:gd name="connsiteY35" fmla="*/ 1063971 h 2314575"/>
                <a:gd name="connsiteX36" fmla="*/ 311135 w 590550"/>
                <a:gd name="connsiteY36" fmla="*/ 1099214 h 2314575"/>
                <a:gd name="connsiteX37" fmla="*/ 300657 w 590550"/>
                <a:gd name="connsiteY37" fmla="*/ 1220181 h 2314575"/>
                <a:gd name="connsiteX38" fmla="*/ 288275 w 590550"/>
                <a:gd name="connsiteY38" fmla="*/ 1099214 h 2314575"/>
                <a:gd name="connsiteX39" fmla="*/ 311135 w 590550"/>
                <a:gd name="connsiteY39" fmla="*/ 1099214 h 2314575"/>
                <a:gd name="connsiteX40" fmla="*/ 243507 w 590550"/>
                <a:gd name="connsiteY40" fmla="*/ 56226 h 2314575"/>
                <a:gd name="connsiteX41" fmla="*/ 205407 w 590550"/>
                <a:gd name="connsiteY41" fmla="*/ 491519 h 2314575"/>
                <a:gd name="connsiteX42" fmla="*/ 255890 w 590550"/>
                <a:gd name="connsiteY42" fmla="*/ 1064924 h 2314575"/>
                <a:gd name="connsiteX43" fmla="*/ 234935 w 590550"/>
                <a:gd name="connsiteY43" fmla="*/ 1064924 h 2314575"/>
                <a:gd name="connsiteX44" fmla="*/ 133017 w 590550"/>
                <a:gd name="connsiteY44" fmla="*/ 517236 h 2314575"/>
                <a:gd name="connsiteX45" fmla="*/ 242554 w 590550"/>
                <a:gd name="connsiteY45" fmla="*/ 58131 h 2314575"/>
                <a:gd name="connsiteX46" fmla="*/ 243507 w 590550"/>
                <a:gd name="connsiteY46" fmla="*/ 56226 h 2314575"/>
                <a:gd name="connsiteX47" fmla="*/ 258747 w 590550"/>
                <a:gd name="connsiteY47" fmla="*/ 1099214 h 2314575"/>
                <a:gd name="connsiteX48" fmla="*/ 273035 w 590550"/>
                <a:gd name="connsiteY48" fmla="*/ 1235421 h 2314575"/>
                <a:gd name="connsiteX49" fmla="*/ 241602 w 590550"/>
                <a:gd name="connsiteY49" fmla="*/ 1099214 h 2314575"/>
                <a:gd name="connsiteX50" fmla="*/ 258747 w 590550"/>
                <a:gd name="connsiteY50" fmla="*/ 1099214 h 2314575"/>
                <a:gd name="connsiteX51" fmla="*/ 339710 w 590550"/>
                <a:gd name="connsiteY51" fmla="*/ 1099214 h 2314575"/>
                <a:gd name="connsiteX52" fmla="*/ 360665 w 590550"/>
                <a:gd name="connsiteY52" fmla="*/ 1099214 h 2314575"/>
                <a:gd name="connsiteX53" fmla="*/ 326375 w 590550"/>
                <a:gd name="connsiteY53" fmla="*/ 1254471 h 2314575"/>
                <a:gd name="connsiteX54" fmla="*/ 339710 w 590550"/>
                <a:gd name="connsiteY54" fmla="*/ 1099214 h 2314575"/>
                <a:gd name="connsiteX55" fmla="*/ 342567 w 590550"/>
                <a:gd name="connsiteY55" fmla="*/ 1064924 h 2314575"/>
                <a:gd name="connsiteX56" fmla="*/ 383525 w 590550"/>
                <a:gd name="connsiteY56" fmla="*/ 491519 h 2314575"/>
                <a:gd name="connsiteX57" fmla="*/ 335900 w 590550"/>
                <a:gd name="connsiteY57" fmla="*/ 46701 h 2314575"/>
                <a:gd name="connsiteX58" fmla="*/ 356854 w 590550"/>
                <a:gd name="connsiteY58" fmla="*/ 65751 h 2314575"/>
                <a:gd name="connsiteX59" fmla="*/ 454962 w 590550"/>
                <a:gd name="connsiteY59" fmla="*/ 513426 h 2314575"/>
                <a:gd name="connsiteX60" fmla="*/ 367332 w 590550"/>
                <a:gd name="connsiteY60" fmla="*/ 1064924 h 2314575"/>
                <a:gd name="connsiteX61" fmla="*/ 342567 w 590550"/>
                <a:gd name="connsiteY61" fmla="*/ 1064924 h 2314575"/>
                <a:gd name="connsiteX62" fmla="*/ 150162 w 590550"/>
                <a:gd name="connsiteY62" fmla="*/ 97184 h 2314575"/>
                <a:gd name="connsiteX63" fmla="*/ 213027 w 590550"/>
                <a:gd name="connsiteY63" fmla="*/ 47654 h 2314575"/>
                <a:gd name="connsiteX64" fmla="*/ 104442 w 590550"/>
                <a:gd name="connsiteY64" fmla="*/ 519141 h 2314575"/>
                <a:gd name="connsiteX65" fmla="*/ 205407 w 590550"/>
                <a:gd name="connsiteY65" fmla="*/ 1064924 h 2314575"/>
                <a:gd name="connsiteX66" fmla="*/ 175879 w 590550"/>
                <a:gd name="connsiteY66" fmla="*/ 1064924 h 2314575"/>
                <a:gd name="connsiteX67" fmla="*/ 29194 w 590550"/>
                <a:gd name="connsiteY67" fmla="*/ 555336 h 2314575"/>
                <a:gd name="connsiteX68" fmla="*/ 150162 w 590550"/>
                <a:gd name="connsiteY68" fmla="*/ 97184 h 2314575"/>
                <a:gd name="connsiteX69" fmla="*/ 213027 w 590550"/>
                <a:gd name="connsiteY69" fmla="*/ 1099214 h 2314575"/>
                <a:gd name="connsiteX70" fmla="*/ 251127 w 590550"/>
                <a:gd name="connsiteY70" fmla="*/ 1263044 h 2314575"/>
                <a:gd name="connsiteX71" fmla="*/ 189215 w 590550"/>
                <a:gd name="connsiteY71" fmla="*/ 1099214 h 2314575"/>
                <a:gd name="connsiteX72" fmla="*/ 213027 w 590550"/>
                <a:gd name="connsiteY72" fmla="*/ 1099214 h 2314575"/>
                <a:gd name="connsiteX73" fmla="*/ 312087 w 590550"/>
                <a:gd name="connsiteY73" fmla="*/ 2245071 h 2314575"/>
                <a:gd name="connsiteX74" fmla="*/ 263510 w 590550"/>
                <a:gd name="connsiteY74" fmla="*/ 2222211 h 2314575"/>
                <a:gd name="connsiteX75" fmla="*/ 286370 w 590550"/>
                <a:gd name="connsiteY75" fmla="*/ 2173634 h 2314575"/>
                <a:gd name="connsiteX76" fmla="*/ 334947 w 590550"/>
                <a:gd name="connsiteY76" fmla="*/ 2196494 h 2314575"/>
                <a:gd name="connsiteX77" fmla="*/ 312087 w 590550"/>
                <a:gd name="connsiteY77" fmla="*/ 2245071 h 2314575"/>
                <a:gd name="connsiteX78" fmla="*/ 363522 w 590550"/>
                <a:gd name="connsiteY78" fmla="*/ 1219229 h 2314575"/>
                <a:gd name="connsiteX79" fmla="*/ 390192 w 590550"/>
                <a:gd name="connsiteY79" fmla="*/ 1099214 h 2314575"/>
                <a:gd name="connsiteX80" fmla="*/ 406385 w 590550"/>
                <a:gd name="connsiteY80" fmla="*/ 1099214 h 2314575"/>
                <a:gd name="connsiteX81" fmla="*/ 363522 w 590550"/>
                <a:gd name="connsiteY81" fmla="*/ 1219229 h 2314575"/>
                <a:gd name="connsiteX82" fmla="*/ 562595 w 590550"/>
                <a:gd name="connsiteY82" fmla="*/ 521046 h 2314575"/>
                <a:gd name="connsiteX83" fmla="*/ 417815 w 590550"/>
                <a:gd name="connsiteY83" fmla="*/ 1063971 h 2314575"/>
                <a:gd name="connsiteX84" fmla="*/ 396860 w 590550"/>
                <a:gd name="connsiteY84" fmla="*/ 1063971 h 2314575"/>
                <a:gd name="connsiteX85" fmla="*/ 483537 w 590550"/>
                <a:gd name="connsiteY85" fmla="*/ 515331 h 2314575"/>
                <a:gd name="connsiteX86" fmla="*/ 384477 w 590550"/>
                <a:gd name="connsiteY86" fmla="*/ 53369 h 2314575"/>
                <a:gd name="connsiteX87" fmla="*/ 429245 w 590550"/>
                <a:gd name="connsiteY87" fmla="*/ 88611 h 2314575"/>
                <a:gd name="connsiteX88" fmla="*/ 562595 w 590550"/>
                <a:gd name="connsiteY88" fmla="*/ 521046 h 231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90550" h="2314575">
                  <a:moveTo>
                    <a:pt x="450200" y="68609"/>
                  </a:moveTo>
                  <a:cubicBezTo>
                    <a:pt x="404479" y="21936"/>
                    <a:pt x="351140" y="-924"/>
                    <a:pt x="291132" y="29"/>
                  </a:cubicBezTo>
                  <a:cubicBezTo>
                    <a:pt x="291132" y="29"/>
                    <a:pt x="291132" y="29"/>
                    <a:pt x="291132" y="29"/>
                  </a:cubicBezTo>
                  <a:cubicBezTo>
                    <a:pt x="291132" y="29"/>
                    <a:pt x="291132" y="29"/>
                    <a:pt x="291132" y="29"/>
                  </a:cubicBezTo>
                  <a:cubicBezTo>
                    <a:pt x="291132" y="29"/>
                    <a:pt x="291132" y="29"/>
                    <a:pt x="291132" y="29"/>
                  </a:cubicBezTo>
                  <a:cubicBezTo>
                    <a:pt x="291132" y="29"/>
                    <a:pt x="291132" y="29"/>
                    <a:pt x="291132" y="29"/>
                  </a:cubicBezTo>
                  <a:cubicBezTo>
                    <a:pt x="289227" y="29"/>
                    <a:pt x="288275" y="29"/>
                    <a:pt x="286370" y="29"/>
                  </a:cubicBezTo>
                  <a:cubicBezTo>
                    <a:pt x="227315" y="1934"/>
                    <a:pt x="174927" y="28604"/>
                    <a:pt x="130160" y="78134"/>
                  </a:cubicBezTo>
                  <a:cubicBezTo>
                    <a:pt x="28242" y="190529"/>
                    <a:pt x="-10810" y="404841"/>
                    <a:pt x="2525" y="557241"/>
                  </a:cubicBezTo>
                  <a:cubicBezTo>
                    <a:pt x="13002" y="671541"/>
                    <a:pt x="82535" y="884901"/>
                    <a:pt x="147304" y="1065876"/>
                  </a:cubicBezTo>
                  <a:cubicBezTo>
                    <a:pt x="143494" y="1067781"/>
                    <a:pt x="140637" y="1072544"/>
                    <a:pt x="140637" y="1077306"/>
                  </a:cubicBezTo>
                  <a:lnTo>
                    <a:pt x="140637" y="1085879"/>
                  </a:lnTo>
                  <a:cubicBezTo>
                    <a:pt x="140637" y="1092546"/>
                    <a:pt x="146352" y="1098261"/>
                    <a:pt x="153019" y="1098261"/>
                  </a:cubicBezTo>
                  <a:lnTo>
                    <a:pt x="158735" y="1098261"/>
                  </a:lnTo>
                  <a:cubicBezTo>
                    <a:pt x="201597" y="1216371"/>
                    <a:pt x="241602" y="1315431"/>
                    <a:pt x="257794" y="1355436"/>
                  </a:cubicBezTo>
                  <a:cubicBezTo>
                    <a:pt x="221600" y="1369724"/>
                    <a:pt x="190167" y="1401156"/>
                    <a:pt x="190167" y="1437351"/>
                  </a:cubicBezTo>
                  <a:lnTo>
                    <a:pt x="209217" y="2227926"/>
                  </a:lnTo>
                  <a:cubicBezTo>
                    <a:pt x="209217" y="2277456"/>
                    <a:pt x="250175" y="2318414"/>
                    <a:pt x="299704" y="2318414"/>
                  </a:cubicBezTo>
                  <a:cubicBezTo>
                    <a:pt x="349235" y="2318414"/>
                    <a:pt x="390192" y="2277456"/>
                    <a:pt x="390192" y="2227926"/>
                  </a:cubicBezTo>
                  <a:lnTo>
                    <a:pt x="409242" y="1437351"/>
                  </a:lnTo>
                  <a:cubicBezTo>
                    <a:pt x="409242" y="1402109"/>
                    <a:pt x="378762" y="1370676"/>
                    <a:pt x="343520" y="1356389"/>
                  </a:cubicBezTo>
                  <a:cubicBezTo>
                    <a:pt x="356854" y="1322099"/>
                    <a:pt x="394954" y="1221134"/>
                    <a:pt x="437817" y="1098261"/>
                  </a:cubicBezTo>
                  <a:lnTo>
                    <a:pt x="447342" y="1098261"/>
                  </a:lnTo>
                  <a:cubicBezTo>
                    <a:pt x="454010" y="1098261"/>
                    <a:pt x="459725" y="1092546"/>
                    <a:pt x="459725" y="1085879"/>
                  </a:cubicBezTo>
                  <a:lnTo>
                    <a:pt x="459725" y="1077306"/>
                  </a:lnTo>
                  <a:cubicBezTo>
                    <a:pt x="459725" y="1070639"/>
                    <a:pt x="454962" y="1065876"/>
                    <a:pt x="449247" y="1064924"/>
                  </a:cubicBezTo>
                  <a:cubicBezTo>
                    <a:pt x="515922" y="869661"/>
                    <a:pt x="589265" y="633441"/>
                    <a:pt x="592122" y="521999"/>
                  </a:cubicBezTo>
                  <a:cubicBezTo>
                    <a:pt x="594979" y="377219"/>
                    <a:pt x="552117" y="173384"/>
                    <a:pt x="450200" y="68609"/>
                  </a:cubicBezTo>
                  <a:close/>
                  <a:moveTo>
                    <a:pt x="284465" y="1064924"/>
                  </a:moveTo>
                  <a:cubicBezTo>
                    <a:pt x="260652" y="838229"/>
                    <a:pt x="233029" y="553431"/>
                    <a:pt x="233982" y="491519"/>
                  </a:cubicBezTo>
                  <a:cubicBezTo>
                    <a:pt x="239697" y="46701"/>
                    <a:pt x="287322" y="29556"/>
                    <a:pt x="290179" y="28604"/>
                  </a:cubicBezTo>
                  <a:cubicBezTo>
                    <a:pt x="290179" y="28604"/>
                    <a:pt x="290179" y="28604"/>
                    <a:pt x="290179" y="28604"/>
                  </a:cubicBezTo>
                  <a:cubicBezTo>
                    <a:pt x="292085" y="28604"/>
                    <a:pt x="293990" y="30509"/>
                    <a:pt x="295895" y="31461"/>
                  </a:cubicBezTo>
                  <a:cubicBezTo>
                    <a:pt x="336852" y="72419"/>
                    <a:pt x="356854" y="324831"/>
                    <a:pt x="355902" y="490566"/>
                  </a:cubicBezTo>
                  <a:cubicBezTo>
                    <a:pt x="354950" y="582959"/>
                    <a:pt x="333995" y="849659"/>
                    <a:pt x="314945" y="1063971"/>
                  </a:cubicBezTo>
                  <a:lnTo>
                    <a:pt x="284465" y="1063971"/>
                  </a:lnTo>
                  <a:close/>
                  <a:moveTo>
                    <a:pt x="311135" y="1099214"/>
                  </a:moveTo>
                  <a:cubicBezTo>
                    <a:pt x="307325" y="1143029"/>
                    <a:pt x="303515" y="1183986"/>
                    <a:pt x="300657" y="1220181"/>
                  </a:cubicBezTo>
                  <a:cubicBezTo>
                    <a:pt x="296847" y="1183986"/>
                    <a:pt x="292085" y="1143029"/>
                    <a:pt x="288275" y="1099214"/>
                  </a:cubicBezTo>
                  <a:lnTo>
                    <a:pt x="311135" y="1099214"/>
                  </a:lnTo>
                  <a:close/>
                  <a:moveTo>
                    <a:pt x="243507" y="56226"/>
                  </a:moveTo>
                  <a:cubicBezTo>
                    <a:pt x="225410" y="115281"/>
                    <a:pt x="208265" y="238154"/>
                    <a:pt x="205407" y="491519"/>
                  </a:cubicBezTo>
                  <a:cubicBezTo>
                    <a:pt x="204454" y="555336"/>
                    <a:pt x="232077" y="838229"/>
                    <a:pt x="255890" y="1064924"/>
                  </a:cubicBezTo>
                  <a:lnTo>
                    <a:pt x="234935" y="1064924"/>
                  </a:lnTo>
                  <a:cubicBezTo>
                    <a:pt x="192072" y="873471"/>
                    <a:pt x="144447" y="639156"/>
                    <a:pt x="133017" y="517236"/>
                  </a:cubicBezTo>
                  <a:cubicBezTo>
                    <a:pt x="114919" y="317211"/>
                    <a:pt x="175879" y="131474"/>
                    <a:pt x="242554" y="58131"/>
                  </a:cubicBezTo>
                  <a:cubicBezTo>
                    <a:pt x="242554" y="57179"/>
                    <a:pt x="243507" y="56226"/>
                    <a:pt x="243507" y="56226"/>
                  </a:cubicBezTo>
                  <a:close/>
                  <a:moveTo>
                    <a:pt x="258747" y="1099214"/>
                  </a:moveTo>
                  <a:cubicBezTo>
                    <a:pt x="263510" y="1149696"/>
                    <a:pt x="269225" y="1196369"/>
                    <a:pt x="273035" y="1235421"/>
                  </a:cubicBezTo>
                  <a:cubicBezTo>
                    <a:pt x="263510" y="1195416"/>
                    <a:pt x="253032" y="1149696"/>
                    <a:pt x="241602" y="1099214"/>
                  </a:cubicBezTo>
                  <a:lnTo>
                    <a:pt x="258747" y="1099214"/>
                  </a:lnTo>
                  <a:close/>
                  <a:moveTo>
                    <a:pt x="339710" y="1099214"/>
                  </a:moveTo>
                  <a:lnTo>
                    <a:pt x="360665" y="1099214"/>
                  </a:lnTo>
                  <a:cubicBezTo>
                    <a:pt x="348282" y="1158269"/>
                    <a:pt x="335900" y="1211609"/>
                    <a:pt x="326375" y="1254471"/>
                  </a:cubicBezTo>
                  <a:cubicBezTo>
                    <a:pt x="330185" y="1211609"/>
                    <a:pt x="334947" y="1157316"/>
                    <a:pt x="339710" y="1099214"/>
                  </a:cubicBezTo>
                  <a:close/>
                  <a:moveTo>
                    <a:pt x="342567" y="1064924"/>
                  </a:moveTo>
                  <a:cubicBezTo>
                    <a:pt x="361617" y="850611"/>
                    <a:pt x="382572" y="583911"/>
                    <a:pt x="383525" y="491519"/>
                  </a:cubicBezTo>
                  <a:cubicBezTo>
                    <a:pt x="384477" y="392459"/>
                    <a:pt x="375904" y="147666"/>
                    <a:pt x="335900" y="46701"/>
                  </a:cubicBezTo>
                  <a:cubicBezTo>
                    <a:pt x="342567" y="52416"/>
                    <a:pt x="350187" y="58131"/>
                    <a:pt x="356854" y="65751"/>
                  </a:cubicBezTo>
                  <a:cubicBezTo>
                    <a:pt x="415910" y="128616"/>
                    <a:pt x="472107" y="280064"/>
                    <a:pt x="454962" y="513426"/>
                  </a:cubicBezTo>
                  <a:cubicBezTo>
                    <a:pt x="442579" y="677256"/>
                    <a:pt x="403527" y="891569"/>
                    <a:pt x="367332" y="1064924"/>
                  </a:cubicBezTo>
                  <a:lnTo>
                    <a:pt x="342567" y="1064924"/>
                  </a:lnTo>
                  <a:close/>
                  <a:moveTo>
                    <a:pt x="150162" y="97184"/>
                  </a:moveTo>
                  <a:cubicBezTo>
                    <a:pt x="170165" y="75276"/>
                    <a:pt x="191119" y="59084"/>
                    <a:pt x="213027" y="47654"/>
                  </a:cubicBezTo>
                  <a:cubicBezTo>
                    <a:pt x="145400" y="130521"/>
                    <a:pt x="86344" y="319116"/>
                    <a:pt x="104442" y="519141"/>
                  </a:cubicBezTo>
                  <a:cubicBezTo>
                    <a:pt x="115872" y="641061"/>
                    <a:pt x="163497" y="873471"/>
                    <a:pt x="205407" y="1064924"/>
                  </a:cubicBezTo>
                  <a:lnTo>
                    <a:pt x="175879" y="1064924"/>
                  </a:lnTo>
                  <a:cubicBezTo>
                    <a:pt x="110157" y="883949"/>
                    <a:pt x="38719" y="667731"/>
                    <a:pt x="29194" y="555336"/>
                  </a:cubicBezTo>
                  <a:cubicBezTo>
                    <a:pt x="15860" y="408651"/>
                    <a:pt x="53007" y="203864"/>
                    <a:pt x="150162" y="97184"/>
                  </a:cubicBezTo>
                  <a:close/>
                  <a:moveTo>
                    <a:pt x="213027" y="1099214"/>
                  </a:moveTo>
                  <a:cubicBezTo>
                    <a:pt x="227315" y="1161126"/>
                    <a:pt x="239697" y="1218276"/>
                    <a:pt x="251127" y="1263044"/>
                  </a:cubicBezTo>
                  <a:cubicBezTo>
                    <a:pt x="233982" y="1218276"/>
                    <a:pt x="212075" y="1161126"/>
                    <a:pt x="189215" y="1099214"/>
                  </a:cubicBezTo>
                  <a:lnTo>
                    <a:pt x="213027" y="1099214"/>
                  </a:lnTo>
                  <a:close/>
                  <a:moveTo>
                    <a:pt x="312087" y="2245071"/>
                  </a:moveTo>
                  <a:cubicBezTo>
                    <a:pt x="292085" y="2252691"/>
                    <a:pt x="270177" y="2242214"/>
                    <a:pt x="263510" y="2222211"/>
                  </a:cubicBezTo>
                  <a:cubicBezTo>
                    <a:pt x="255890" y="2202209"/>
                    <a:pt x="266367" y="2180301"/>
                    <a:pt x="286370" y="2173634"/>
                  </a:cubicBezTo>
                  <a:cubicBezTo>
                    <a:pt x="306372" y="2166966"/>
                    <a:pt x="328279" y="2176491"/>
                    <a:pt x="334947" y="2196494"/>
                  </a:cubicBezTo>
                  <a:cubicBezTo>
                    <a:pt x="342567" y="2215544"/>
                    <a:pt x="332090" y="2237451"/>
                    <a:pt x="312087" y="2245071"/>
                  </a:cubicBezTo>
                  <a:close/>
                  <a:moveTo>
                    <a:pt x="363522" y="1219229"/>
                  </a:moveTo>
                  <a:cubicBezTo>
                    <a:pt x="371142" y="1183986"/>
                    <a:pt x="380667" y="1143029"/>
                    <a:pt x="390192" y="1099214"/>
                  </a:cubicBezTo>
                  <a:lnTo>
                    <a:pt x="406385" y="1099214"/>
                  </a:lnTo>
                  <a:cubicBezTo>
                    <a:pt x="391145" y="1143029"/>
                    <a:pt x="376857" y="1183034"/>
                    <a:pt x="363522" y="1219229"/>
                  </a:cubicBezTo>
                  <a:close/>
                  <a:moveTo>
                    <a:pt x="562595" y="521046"/>
                  </a:moveTo>
                  <a:cubicBezTo>
                    <a:pt x="559737" y="629631"/>
                    <a:pt x="485442" y="868709"/>
                    <a:pt x="417815" y="1063971"/>
                  </a:cubicBezTo>
                  <a:lnTo>
                    <a:pt x="396860" y="1063971"/>
                  </a:lnTo>
                  <a:cubicBezTo>
                    <a:pt x="433054" y="890616"/>
                    <a:pt x="472107" y="678209"/>
                    <a:pt x="483537" y="515331"/>
                  </a:cubicBezTo>
                  <a:cubicBezTo>
                    <a:pt x="498777" y="314354"/>
                    <a:pt x="461629" y="143856"/>
                    <a:pt x="384477" y="53369"/>
                  </a:cubicBezTo>
                  <a:cubicBezTo>
                    <a:pt x="399717" y="62894"/>
                    <a:pt x="414957" y="74324"/>
                    <a:pt x="429245" y="88611"/>
                  </a:cubicBezTo>
                  <a:cubicBezTo>
                    <a:pt x="526400" y="186719"/>
                    <a:pt x="566404" y="381981"/>
                    <a:pt x="562595" y="521046"/>
                  </a:cubicBezTo>
                  <a:close/>
                </a:path>
              </a:pathLst>
            </a:custGeom>
            <a:solidFill>
              <a:schemeClr val="bg1"/>
            </a:solidFill>
            <a:ln w="9525" cap="flat">
              <a:noFill/>
              <a:prstDash val="solid"/>
              <a:miter/>
            </a:ln>
          </p:spPr>
          <p:txBody>
            <a:bodyPr rtlCol="0" anchor="ctr"/>
            <a:lstStyle/>
            <a:p>
              <a:endParaRPr lang="en-US" dirty="0"/>
            </a:p>
          </p:txBody>
        </p:sp>
      </p:grpSp>
      <p:sp>
        <p:nvSpPr>
          <p:cNvPr id="25" name="Title 1">
            <a:extLst>
              <a:ext uri="{FF2B5EF4-FFF2-40B4-BE49-F238E27FC236}">
                <a16:creationId xmlns:a16="http://schemas.microsoft.com/office/drawing/2014/main" id="{D9DB3492-99E1-42F2-A935-5C9A8AD099DA}"/>
              </a:ext>
            </a:extLst>
          </p:cNvPr>
          <p:cNvSpPr txBox="1">
            <a:spLocks/>
          </p:cNvSpPr>
          <p:nvPr userDrawn="1"/>
        </p:nvSpPr>
        <p:spPr>
          <a:xfrm>
            <a:off x="0" y="213650"/>
            <a:ext cx="2683555" cy="712210"/>
          </a:xfrm>
          <a:prstGeom prst="rect">
            <a:avLst/>
          </a:prstGeom>
          <a:solidFill>
            <a:schemeClr val="bg1"/>
          </a:solidFill>
        </p:spPr>
        <p:txBody>
          <a:bodyPr tIns="9144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dist"/>
            <a:endParaRPr lang="en-US" altLang="ko-KR" dirty="0">
              <a:solidFill>
                <a:schemeClr val="accent2"/>
              </a:solidFill>
            </a:endParaRPr>
          </a:p>
        </p:txBody>
      </p:sp>
    </p:spTree>
    <p:extLst>
      <p:ext uri="{BB962C8B-B14F-4D97-AF65-F5344CB8AC3E}">
        <p14:creationId xmlns:p14="http://schemas.microsoft.com/office/powerpoint/2010/main" val="36754122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theme" Target="../theme/theme2.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77" r:id="rId2"/>
    <p:sldLayoutId id="2147483680" r:id="rId3"/>
    <p:sldLayoutId id="2147483658" r:id="rId4"/>
    <p:sldLayoutId id="2147483678" r:id="rId5"/>
    <p:sldLayoutId id="2147483679" r:id="rId6"/>
    <p:sldLayoutId id="2147483676"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 id="2147483675"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3.xml"/><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Freeform: Shape 76">
            <a:extLst>
              <a:ext uri="{FF2B5EF4-FFF2-40B4-BE49-F238E27FC236}">
                <a16:creationId xmlns:a16="http://schemas.microsoft.com/office/drawing/2014/main" id="{B030F607-5141-4D85-835E-B603C1B0EC57}"/>
              </a:ext>
            </a:extLst>
          </p:cNvPr>
          <p:cNvSpPr/>
          <p:nvPr/>
        </p:nvSpPr>
        <p:spPr>
          <a:xfrm rot="3091287">
            <a:off x="8388201" y="2924329"/>
            <a:ext cx="2315926" cy="294289"/>
          </a:xfrm>
          <a:custGeom>
            <a:avLst/>
            <a:gdLst>
              <a:gd name="connsiteX0" fmla="*/ 1708547 w 1724025"/>
              <a:gd name="connsiteY0" fmla="*/ 62865 h 219075"/>
              <a:gd name="connsiteX1" fmla="*/ 1722834 w 1724025"/>
              <a:gd name="connsiteY1" fmla="*/ 143828 h 219075"/>
              <a:gd name="connsiteX2" fmla="*/ 1680924 w 1724025"/>
              <a:gd name="connsiteY2" fmla="*/ 160973 h 219075"/>
              <a:gd name="connsiteX3" fmla="*/ 1538049 w 1724025"/>
              <a:gd name="connsiteY3" fmla="*/ 160973 h 219075"/>
              <a:gd name="connsiteX4" fmla="*/ 1498044 w 1724025"/>
              <a:gd name="connsiteY4" fmla="*/ 148590 h 219075"/>
              <a:gd name="connsiteX5" fmla="*/ 1467564 w 1724025"/>
              <a:gd name="connsiteY5" fmla="*/ 148590 h 219075"/>
              <a:gd name="connsiteX6" fmla="*/ 1403747 w 1724025"/>
              <a:gd name="connsiteY6" fmla="*/ 162878 h 219075"/>
              <a:gd name="connsiteX7" fmla="*/ 1396127 w 1724025"/>
              <a:gd name="connsiteY7" fmla="*/ 179070 h 219075"/>
              <a:gd name="connsiteX8" fmla="*/ 1352312 w 1724025"/>
              <a:gd name="connsiteY8" fmla="*/ 222885 h 219075"/>
              <a:gd name="connsiteX9" fmla="*/ 1298972 w 1724025"/>
              <a:gd name="connsiteY9" fmla="*/ 223837 h 219075"/>
              <a:gd name="connsiteX10" fmla="*/ 408384 w 1724025"/>
              <a:gd name="connsiteY10" fmla="*/ 223837 h 219075"/>
              <a:gd name="connsiteX11" fmla="*/ 382667 w 1724025"/>
              <a:gd name="connsiteY11" fmla="*/ 222885 h 219075"/>
              <a:gd name="connsiteX12" fmla="*/ 338852 w 1724025"/>
              <a:gd name="connsiteY12" fmla="*/ 179070 h 219075"/>
              <a:gd name="connsiteX13" fmla="*/ 331232 w 1724025"/>
              <a:gd name="connsiteY13" fmla="*/ 162878 h 219075"/>
              <a:gd name="connsiteX14" fmla="*/ 267414 w 1724025"/>
              <a:gd name="connsiteY14" fmla="*/ 148590 h 219075"/>
              <a:gd name="connsiteX15" fmla="*/ 236934 w 1724025"/>
              <a:gd name="connsiteY15" fmla="*/ 153353 h 219075"/>
              <a:gd name="connsiteX16" fmla="*/ 41672 w 1724025"/>
              <a:gd name="connsiteY16" fmla="*/ 160973 h 219075"/>
              <a:gd name="connsiteX17" fmla="*/ 714 w 1724025"/>
              <a:gd name="connsiteY17" fmla="*/ 126682 h 219075"/>
              <a:gd name="connsiteX18" fmla="*/ 3572 w 1724025"/>
              <a:gd name="connsiteY18" fmla="*/ 80963 h 219075"/>
              <a:gd name="connsiteX19" fmla="*/ 26432 w 1724025"/>
              <a:gd name="connsiteY19" fmla="*/ 62865 h 219075"/>
              <a:gd name="connsiteX20" fmla="*/ 211217 w 1724025"/>
              <a:gd name="connsiteY20" fmla="*/ 63817 h 219075"/>
              <a:gd name="connsiteX21" fmla="*/ 327422 w 1724025"/>
              <a:gd name="connsiteY21" fmla="*/ 63817 h 219075"/>
              <a:gd name="connsiteX22" fmla="*/ 335042 w 1724025"/>
              <a:gd name="connsiteY22" fmla="*/ 51435 h 219075"/>
              <a:gd name="connsiteX23" fmla="*/ 397907 w 1724025"/>
              <a:gd name="connsiteY23" fmla="*/ 0 h 219075"/>
              <a:gd name="connsiteX24" fmla="*/ 1334214 w 1724025"/>
              <a:gd name="connsiteY24" fmla="*/ 0 h 219075"/>
              <a:gd name="connsiteX25" fmla="*/ 1393269 w 1724025"/>
              <a:gd name="connsiteY25" fmla="*/ 52388 h 219075"/>
              <a:gd name="connsiteX26" fmla="*/ 1400889 w 1724025"/>
              <a:gd name="connsiteY26" fmla="*/ 63817 h 219075"/>
              <a:gd name="connsiteX27" fmla="*/ 1521857 w 1724025"/>
              <a:gd name="connsiteY27" fmla="*/ 62865 h 219075"/>
              <a:gd name="connsiteX28" fmla="*/ 1545669 w 1724025"/>
              <a:gd name="connsiteY28" fmla="*/ 60007 h 219075"/>
              <a:gd name="connsiteX29" fmla="*/ 1544717 w 1724025"/>
              <a:gd name="connsiteY29" fmla="*/ 60007 h 219075"/>
              <a:gd name="connsiteX30" fmla="*/ 1660922 w 1724025"/>
              <a:gd name="connsiteY30" fmla="*/ 61913 h 219075"/>
              <a:gd name="connsiteX31" fmla="*/ 1708547 w 1724025"/>
              <a:gd name="connsiteY31" fmla="*/ 62865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24025" h="219075">
                <a:moveTo>
                  <a:pt x="1708547" y="62865"/>
                </a:moveTo>
                <a:cubicBezTo>
                  <a:pt x="1733312" y="79057"/>
                  <a:pt x="1733312" y="120967"/>
                  <a:pt x="1722834" y="143828"/>
                </a:cubicBezTo>
                <a:cubicBezTo>
                  <a:pt x="1717119" y="156210"/>
                  <a:pt x="1695212" y="161925"/>
                  <a:pt x="1680924" y="160973"/>
                </a:cubicBezTo>
                <a:cubicBezTo>
                  <a:pt x="1633299" y="160973"/>
                  <a:pt x="1585674" y="160973"/>
                  <a:pt x="1538049" y="160973"/>
                </a:cubicBezTo>
                <a:cubicBezTo>
                  <a:pt x="1524714" y="160973"/>
                  <a:pt x="1511380" y="150495"/>
                  <a:pt x="1498044" y="148590"/>
                </a:cubicBezTo>
                <a:cubicBezTo>
                  <a:pt x="1487567" y="144780"/>
                  <a:pt x="1478042" y="144780"/>
                  <a:pt x="1467564" y="148590"/>
                </a:cubicBezTo>
                <a:cubicBezTo>
                  <a:pt x="1445657" y="146685"/>
                  <a:pt x="1423749" y="154305"/>
                  <a:pt x="1403747" y="162878"/>
                </a:cubicBezTo>
                <a:cubicBezTo>
                  <a:pt x="1395174" y="165735"/>
                  <a:pt x="1398032" y="173355"/>
                  <a:pt x="1396127" y="179070"/>
                </a:cubicBezTo>
                <a:cubicBezTo>
                  <a:pt x="1389459" y="200978"/>
                  <a:pt x="1374219" y="215265"/>
                  <a:pt x="1352312" y="222885"/>
                </a:cubicBezTo>
                <a:cubicBezTo>
                  <a:pt x="1335167" y="226695"/>
                  <a:pt x="1317069" y="223837"/>
                  <a:pt x="1298972" y="223837"/>
                </a:cubicBezTo>
                <a:cubicBezTo>
                  <a:pt x="1001792" y="223837"/>
                  <a:pt x="705564" y="223837"/>
                  <a:pt x="408384" y="223837"/>
                </a:cubicBezTo>
                <a:cubicBezTo>
                  <a:pt x="399812" y="223837"/>
                  <a:pt x="391239" y="224790"/>
                  <a:pt x="382667" y="222885"/>
                </a:cubicBezTo>
                <a:cubicBezTo>
                  <a:pt x="358854" y="218123"/>
                  <a:pt x="344567" y="202883"/>
                  <a:pt x="338852" y="179070"/>
                </a:cubicBezTo>
                <a:cubicBezTo>
                  <a:pt x="336947" y="173355"/>
                  <a:pt x="339804" y="165735"/>
                  <a:pt x="331232" y="162878"/>
                </a:cubicBezTo>
                <a:cubicBezTo>
                  <a:pt x="310277" y="160020"/>
                  <a:pt x="289322" y="146685"/>
                  <a:pt x="267414" y="148590"/>
                </a:cubicBezTo>
                <a:cubicBezTo>
                  <a:pt x="256937" y="144780"/>
                  <a:pt x="247412" y="150495"/>
                  <a:pt x="236934" y="153353"/>
                </a:cubicBezTo>
                <a:cubicBezTo>
                  <a:pt x="175974" y="167640"/>
                  <a:pt x="103584" y="159067"/>
                  <a:pt x="41672" y="160973"/>
                </a:cubicBezTo>
                <a:cubicBezTo>
                  <a:pt x="17859" y="161925"/>
                  <a:pt x="1667" y="150495"/>
                  <a:pt x="714" y="126682"/>
                </a:cubicBezTo>
                <a:cubicBezTo>
                  <a:pt x="714" y="111442"/>
                  <a:pt x="-2143" y="96203"/>
                  <a:pt x="3572" y="80963"/>
                </a:cubicBezTo>
                <a:cubicBezTo>
                  <a:pt x="6429" y="70485"/>
                  <a:pt x="16907" y="65723"/>
                  <a:pt x="26432" y="62865"/>
                </a:cubicBezTo>
                <a:cubicBezTo>
                  <a:pt x="84534" y="60960"/>
                  <a:pt x="153114" y="60007"/>
                  <a:pt x="211217" y="63817"/>
                </a:cubicBezTo>
                <a:cubicBezTo>
                  <a:pt x="250269" y="80010"/>
                  <a:pt x="288369" y="75248"/>
                  <a:pt x="327422" y="63817"/>
                </a:cubicBezTo>
                <a:cubicBezTo>
                  <a:pt x="332184" y="61913"/>
                  <a:pt x="334089" y="57150"/>
                  <a:pt x="335042" y="51435"/>
                </a:cubicBezTo>
                <a:cubicBezTo>
                  <a:pt x="342662" y="14288"/>
                  <a:pt x="359807" y="0"/>
                  <a:pt x="397907" y="0"/>
                </a:cubicBezTo>
                <a:cubicBezTo>
                  <a:pt x="710327" y="0"/>
                  <a:pt x="1021794" y="0"/>
                  <a:pt x="1334214" y="0"/>
                </a:cubicBezTo>
                <a:cubicBezTo>
                  <a:pt x="1369457" y="0"/>
                  <a:pt x="1388507" y="17145"/>
                  <a:pt x="1393269" y="52388"/>
                </a:cubicBezTo>
                <a:cubicBezTo>
                  <a:pt x="1394222" y="58103"/>
                  <a:pt x="1394222" y="61913"/>
                  <a:pt x="1400889" y="63817"/>
                </a:cubicBezTo>
                <a:cubicBezTo>
                  <a:pt x="1441847" y="75248"/>
                  <a:pt x="1481852" y="80963"/>
                  <a:pt x="1521857" y="62865"/>
                </a:cubicBezTo>
                <a:cubicBezTo>
                  <a:pt x="1529477" y="60960"/>
                  <a:pt x="1538049" y="63817"/>
                  <a:pt x="1545669" y="60007"/>
                </a:cubicBezTo>
                <a:lnTo>
                  <a:pt x="1544717" y="60007"/>
                </a:lnTo>
                <a:cubicBezTo>
                  <a:pt x="1582817" y="64770"/>
                  <a:pt x="1621869" y="60960"/>
                  <a:pt x="1660922" y="61913"/>
                </a:cubicBezTo>
                <a:cubicBezTo>
                  <a:pt x="1674257" y="62865"/>
                  <a:pt x="1696164" y="60960"/>
                  <a:pt x="1708547" y="62865"/>
                </a:cubicBezTo>
                <a:close/>
              </a:path>
            </a:pathLst>
          </a:custGeom>
          <a:solidFill>
            <a:schemeClr val="accent2">
              <a:alpha val="50000"/>
            </a:schemeClr>
          </a:solidFill>
          <a:ln w="9525" cap="flat">
            <a:noFill/>
            <a:prstDash val="solid"/>
            <a:miter/>
          </a:ln>
        </p:spPr>
        <p:txBody>
          <a:bodyPr rtlCol="0" anchor="ctr"/>
          <a:lstStyle/>
          <a:p>
            <a:endParaRPr lang="en-US" dirty="0"/>
          </a:p>
        </p:txBody>
      </p:sp>
      <p:sp>
        <p:nvSpPr>
          <p:cNvPr id="76" name="Rectangle 75">
            <a:extLst>
              <a:ext uri="{FF2B5EF4-FFF2-40B4-BE49-F238E27FC236}">
                <a16:creationId xmlns:a16="http://schemas.microsoft.com/office/drawing/2014/main" id="{766A4824-C2B5-4DE7-9D20-B5B96CEEC676}"/>
              </a:ext>
            </a:extLst>
          </p:cNvPr>
          <p:cNvSpPr/>
          <p:nvPr/>
        </p:nvSpPr>
        <p:spPr>
          <a:xfrm>
            <a:off x="0" y="4385623"/>
            <a:ext cx="12191852" cy="24860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11890A1C-3EF2-4A71-B080-5425A8A39906}"/>
              </a:ext>
            </a:extLst>
          </p:cNvPr>
          <p:cNvSpPr/>
          <p:nvPr/>
        </p:nvSpPr>
        <p:spPr>
          <a:xfrm rot="1527593">
            <a:off x="10724366" y="1979522"/>
            <a:ext cx="1301529" cy="1066826"/>
          </a:xfrm>
          <a:custGeom>
            <a:avLst/>
            <a:gdLst>
              <a:gd name="connsiteX0" fmla="*/ 1169670 w 1162050"/>
              <a:gd name="connsiteY0" fmla="*/ 316230 h 952500"/>
              <a:gd name="connsiteX1" fmla="*/ 853440 w 1162050"/>
              <a:gd name="connsiteY1" fmla="*/ 0 h 952500"/>
              <a:gd name="connsiteX2" fmla="*/ 687705 w 1162050"/>
              <a:gd name="connsiteY2" fmla="*/ 46672 h 952500"/>
              <a:gd name="connsiteX3" fmla="*/ 537210 w 1162050"/>
              <a:gd name="connsiteY3" fmla="*/ 0 h 952500"/>
              <a:gd name="connsiteX4" fmla="*/ 312420 w 1162050"/>
              <a:gd name="connsiteY4" fmla="*/ 124777 h 952500"/>
              <a:gd name="connsiteX5" fmla="*/ 229552 w 1162050"/>
              <a:gd name="connsiteY5" fmla="*/ 109538 h 952500"/>
              <a:gd name="connsiteX6" fmla="*/ 0 w 1162050"/>
              <a:gd name="connsiteY6" fmla="*/ 339090 h 952500"/>
              <a:gd name="connsiteX7" fmla="*/ 229552 w 1162050"/>
              <a:gd name="connsiteY7" fmla="*/ 568643 h 952500"/>
              <a:gd name="connsiteX8" fmla="*/ 242888 w 1162050"/>
              <a:gd name="connsiteY8" fmla="*/ 568643 h 952500"/>
              <a:gd name="connsiteX9" fmla="*/ 220980 w 1162050"/>
              <a:gd name="connsiteY9" fmla="*/ 911543 h 952500"/>
              <a:gd name="connsiteX10" fmla="*/ 270510 w 1162050"/>
              <a:gd name="connsiteY10" fmla="*/ 958215 h 952500"/>
              <a:gd name="connsiteX11" fmla="*/ 699135 w 1162050"/>
              <a:gd name="connsiteY11" fmla="*/ 934403 h 952500"/>
              <a:gd name="connsiteX12" fmla="*/ 741997 w 1162050"/>
              <a:gd name="connsiteY12" fmla="*/ 937260 h 952500"/>
              <a:gd name="connsiteX13" fmla="*/ 765810 w 1162050"/>
              <a:gd name="connsiteY13" fmla="*/ 943928 h 952500"/>
              <a:gd name="connsiteX14" fmla="*/ 771525 w 1162050"/>
              <a:gd name="connsiteY14" fmla="*/ 943928 h 952500"/>
              <a:gd name="connsiteX15" fmla="*/ 849630 w 1162050"/>
              <a:gd name="connsiteY15" fmla="*/ 959168 h 952500"/>
              <a:gd name="connsiteX16" fmla="*/ 898207 w 1162050"/>
              <a:gd name="connsiteY16" fmla="*/ 911543 h 952500"/>
              <a:gd name="connsiteX17" fmla="*/ 878205 w 1162050"/>
              <a:gd name="connsiteY17" fmla="*/ 632460 h 952500"/>
              <a:gd name="connsiteX18" fmla="*/ 1169670 w 1162050"/>
              <a:gd name="connsiteY18" fmla="*/ 31623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62050" h="952500">
                <a:moveTo>
                  <a:pt x="1169670" y="316230"/>
                </a:moveTo>
                <a:cubicBezTo>
                  <a:pt x="1169670" y="141922"/>
                  <a:pt x="1027747" y="0"/>
                  <a:pt x="853440" y="0"/>
                </a:cubicBezTo>
                <a:cubicBezTo>
                  <a:pt x="792480" y="0"/>
                  <a:pt x="736282" y="17145"/>
                  <a:pt x="687705" y="46672"/>
                </a:cubicBezTo>
                <a:cubicBezTo>
                  <a:pt x="644843" y="17145"/>
                  <a:pt x="593407" y="0"/>
                  <a:pt x="537210" y="0"/>
                </a:cubicBezTo>
                <a:cubicBezTo>
                  <a:pt x="442913" y="0"/>
                  <a:pt x="360045" y="49530"/>
                  <a:pt x="312420" y="124777"/>
                </a:cubicBezTo>
                <a:cubicBezTo>
                  <a:pt x="286702" y="114300"/>
                  <a:pt x="258127" y="109538"/>
                  <a:pt x="229552" y="109538"/>
                </a:cubicBezTo>
                <a:cubicBezTo>
                  <a:pt x="102870" y="109538"/>
                  <a:pt x="0" y="212408"/>
                  <a:pt x="0" y="339090"/>
                </a:cubicBezTo>
                <a:cubicBezTo>
                  <a:pt x="0" y="465773"/>
                  <a:pt x="102870" y="568643"/>
                  <a:pt x="229552" y="568643"/>
                </a:cubicBezTo>
                <a:cubicBezTo>
                  <a:pt x="234315" y="568643"/>
                  <a:pt x="238125" y="568643"/>
                  <a:pt x="242888" y="568643"/>
                </a:cubicBezTo>
                <a:cubicBezTo>
                  <a:pt x="234315" y="682943"/>
                  <a:pt x="227647" y="797243"/>
                  <a:pt x="220980" y="911543"/>
                </a:cubicBezTo>
                <a:cubicBezTo>
                  <a:pt x="218122" y="958215"/>
                  <a:pt x="226695" y="965835"/>
                  <a:pt x="270510" y="958215"/>
                </a:cubicBezTo>
                <a:cubicBezTo>
                  <a:pt x="412432" y="933450"/>
                  <a:pt x="555307" y="915353"/>
                  <a:pt x="699135" y="934403"/>
                </a:cubicBezTo>
                <a:cubicBezTo>
                  <a:pt x="713422" y="933450"/>
                  <a:pt x="727710" y="934403"/>
                  <a:pt x="741997" y="937260"/>
                </a:cubicBezTo>
                <a:cubicBezTo>
                  <a:pt x="750570" y="939165"/>
                  <a:pt x="759142" y="941070"/>
                  <a:pt x="765810" y="943928"/>
                </a:cubicBezTo>
                <a:cubicBezTo>
                  <a:pt x="767715" y="943928"/>
                  <a:pt x="769620" y="943928"/>
                  <a:pt x="771525" y="943928"/>
                </a:cubicBezTo>
                <a:cubicBezTo>
                  <a:pt x="797242" y="950595"/>
                  <a:pt x="822960" y="957262"/>
                  <a:pt x="849630" y="959168"/>
                </a:cubicBezTo>
                <a:cubicBezTo>
                  <a:pt x="893445" y="962025"/>
                  <a:pt x="901065" y="958215"/>
                  <a:pt x="898207" y="911543"/>
                </a:cubicBezTo>
                <a:cubicBezTo>
                  <a:pt x="891540" y="818198"/>
                  <a:pt x="885825" y="725805"/>
                  <a:pt x="878205" y="632460"/>
                </a:cubicBezTo>
                <a:cubicBezTo>
                  <a:pt x="1041082" y="618173"/>
                  <a:pt x="1169670" y="481965"/>
                  <a:pt x="1169670" y="316230"/>
                </a:cubicBezTo>
                <a:close/>
              </a:path>
            </a:pathLst>
          </a:custGeom>
          <a:solidFill>
            <a:schemeClr val="accent1">
              <a:alpha val="50000"/>
            </a:schemeClr>
          </a:solid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0B33006F-9E85-49B1-9543-7807AD385C8D}"/>
              </a:ext>
            </a:extLst>
          </p:cNvPr>
          <p:cNvSpPr/>
          <p:nvPr/>
        </p:nvSpPr>
        <p:spPr>
          <a:xfrm>
            <a:off x="8839953" y="295063"/>
            <a:ext cx="2102606" cy="1104418"/>
          </a:xfrm>
          <a:custGeom>
            <a:avLst/>
            <a:gdLst>
              <a:gd name="connsiteX0" fmla="*/ 46837 w 2024361"/>
              <a:gd name="connsiteY0" fmla="*/ 969645 h 1063319"/>
              <a:gd name="connsiteX1" fmla="*/ 1977524 w 2024361"/>
              <a:gd name="connsiteY1" fmla="*/ 969645 h 1063319"/>
              <a:gd name="connsiteX2" fmla="*/ 2024361 w 2024361"/>
              <a:gd name="connsiteY2" fmla="*/ 1016482 h 1063319"/>
              <a:gd name="connsiteX3" fmla="*/ 1977524 w 2024361"/>
              <a:gd name="connsiteY3" fmla="*/ 1063319 h 1063319"/>
              <a:gd name="connsiteX4" fmla="*/ 46837 w 2024361"/>
              <a:gd name="connsiteY4" fmla="*/ 1063319 h 1063319"/>
              <a:gd name="connsiteX5" fmla="*/ 0 w 2024361"/>
              <a:gd name="connsiteY5" fmla="*/ 1016482 h 1063319"/>
              <a:gd name="connsiteX6" fmla="*/ 46837 w 2024361"/>
              <a:gd name="connsiteY6" fmla="*/ 969645 h 1063319"/>
              <a:gd name="connsiteX7" fmla="*/ 902931 w 2024361"/>
              <a:gd name="connsiteY7" fmla="*/ 0 h 1063319"/>
              <a:gd name="connsiteX8" fmla="*/ 1107028 w 2024361"/>
              <a:gd name="connsiteY8" fmla="*/ 0 h 1063319"/>
              <a:gd name="connsiteX9" fmla="*/ 1174137 w 2024361"/>
              <a:gd name="connsiteY9" fmla="*/ 67109 h 1063319"/>
              <a:gd name="connsiteX10" fmla="*/ 1174137 w 2024361"/>
              <a:gd name="connsiteY10" fmla="*/ 87756 h 1063319"/>
              <a:gd name="connsiteX11" fmla="*/ 1107028 w 2024361"/>
              <a:gd name="connsiteY11" fmla="*/ 154865 h 1063319"/>
              <a:gd name="connsiteX12" fmla="*/ 1093042 w 2024361"/>
              <a:gd name="connsiteY12" fmla="*/ 154865 h 1063319"/>
              <a:gd name="connsiteX13" fmla="*/ 1093042 w 2024361"/>
              <a:gd name="connsiteY13" fmla="*/ 226671 h 1063319"/>
              <a:gd name="connsiteX14" fmla="*/ 1124230 w 2024361"/>
              <a:gd name="connsiteY14" fmla="*/ 227657 h 1063319"/>
              <a:gd name="connsiteX15" fmla="*/ 1535959 w 2024361"/>
              <a:gd name="connsiteY15" fmla="*/ 359320 h 1063319"/>
              <a:gd name="connsiteX16" fmla="*/ 1955449 w 2024361"/>
              <a:gd name="connsiteY16" fmla="*/ 899670 h 1063319"/>
              <a:gd name="connsiteX17" fmla="*/ 1959031 w 2024361"/>
              <a:gd name="connsiteY17" fmla="*/ 914250 h 1063319"/>
              <a:gd name="connsiteX18" fmla="*/ 65332 w 2024361"/>
              <a:gd name="connsiteY18" fmla="*/ 914250 h 1063319"/>
              <a:gd name="connsiteX19" fmla="*/ 73185 w 2024361"/>
              <a:gd name="connsiteY19" fmla="*/ 887918 h 1063319"/>
              <a:gd name="connsiteX20" fmla="*/ 474022 w 2024361"/>
              <a:gd name="connsiteY20" fmla="*/ 359305 h 1063319"/>
              <a:gd name="connsiteX21" fmla="*/ 835976 w 2024361"/>
              <a:gd name="connsiteY21" fmla="*/ 235471 h 1063319"/>
              <a:gd name="connsiteX22" fmla="*/ 916917 w 2024361"/>
              <a:gd name="connsiteY22" fmla="*/ 228413 h 1063319"/>
              <a:gd name="connsiteX23" fmla="*/ 916917 w 2024361"/>
              <a:gd name="connsiteY23" fmla="*/ 154865 h 1063319"/>
              <a:gd name="connsiteX24" fmla="*/ 902931 w 2024361"/>
              <a:gd name="connsiteY24" fmla="*/ 154865 h 1063319"/>
              <a:gd name="connsiteX25" fmla="*/ 835822 w 2024361"/>
              <a:gd name="connsiteY25" fmla="*/ 87756 h 1063319"/>
              <a:gd name="connsiteX26" fmla="*/ 835822 w 2024361"/>
              <a:gd name="connsiteY26" fmla="*/ 67109 h 1063319"/>
              <a:gd name="connsiteX27" fmla="*/ 902931 w 2024361"/>
              <a:gd name="connsiteY27" fmla="*/ 0 h 106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024361" h="1063319">
                <a:moveTo>
                  <a:pt x="46837" y="969645"/>
                </a:moveTo>
                <a:lnTo>
                  <a:pt x="1977524" y="969645"/>
                </a:lnTo>
                <a:cubicBezTo>
                  <a:pt x="2003391" y="969645"/>
                  <a:pt x="2024361" y="990615"/>
                  <a:pt x="2024361" y="1016482"/>
                </a:cubicBezTo>
                <a:cubicBezTo>
                  <a:pt x="2024361" y="1042349"/>
                  <a:pt x="2003391" y="1063319"/>
                  <a:pt x="1977524" y="1063319"/>
                </a:cubicBezTo>
                <a:lnTo>
                  <a:pt x="46837" y="1063319"/>
                </a:lnTo>
                <a:cubicBezTo>
                  <a:pt x="20970" y="1063319"/>
                  <a:pt x="0" y="1042349"/>
                  <a:pt x="0" y="1016482"/>
                </a:cubicBezTo>
                <a:cubicBezTo>
                  <a:pt x="0" y="990615"/>
                  <a:pt x="20970" y="969645"/>
                  <a:pt x="46837" y="969645"/>
                </a:cubicBezTo>
                <a:close/>
                <a:moveTo>
                  <a:pt x="902931" y="0"/>
                </a:moveTo>
                <a:lnTo>
                  <a:pt x="1107028" y="0"/>
                </a:lnTo>
                <a:cubicBezTo>
                  <a:pt x="1144091" y="0"/>
                  <a:pt x="1174137" y="30046"/>
                  <a:pt x="1174137" y="67109"/>
                </a:cubicBezTo>
                <a:lnTo>
                  <a:pt x="1174137" y="87756"/>
                </a:lnTo>
                <a:cubicBezTo>
                  <a:pt x="1174137" y="124819"/>
                  <a:pt x="1144091" y="154865"/>
                  <a:pt x="1107028" y="154865"/>
                </a:cubicBezTo>
                <a:lnTo>
                  <a:pt x="1093042" y="154865"/>
                </a:lnTo>
                <a:lnTo>
                  <a:pt x="1093042" y="226671"/>
                </a:lnTo>
                <a:lnTo>
                  <a:pt x="1124230" y="227657"/>
                </a:lnTo>
                <a:cubicBezTo>
                  <a:pt x="1270157" y="241304"/>
                  <a:pt x="1414232" y="282847"/>
                  <a:pt x="1535959" y="359320"/>
                </a:cubicBezTo>
                <a:cubicBezTo>
                  <a:pt x="1738838" y="486775"/>
                  <a:pt x="1884893" y="679811"/>
                  <a:pt x="1955449" y="899670"/>
                </a:cubicBezTo>
                <a:lnTo>
                  <a:pt x="1959031" y="914250"/>
                </a:lnTo>
                <a:lnTo>
                  <a:pt x="65332" y="914250"/>
                </a:lnTo>
                <a:lnTo>
                  <a:pt x="73185" y="887918"/>
                </a:lnTo>
                <a:cubicBezTo>
                  <a:pt x="158267" y="658940"/>
                  <a:pt x="315388" y="458958"/>
                  <a:pt x="474022" y="359305"/>
                </a:cubicBezTo>
                <a:cubicBezTo>
                  <a:pt x="569202" y="299514"/>
                  <a:pt x="696685" y="255890"/>
                  <a:pt x="835976" y="235471"/>
                </a:cubicBezTo>
                <a:lnTo>
                  <a:pt x="916917" y="228413"/>
                </a:lnTo>
                <a:lnTo>
                  <a:pt x="916917" y="154865"/>
                </a:lnTo>
                <a:lnTo>
                  <a:pt x="902931" y="154865"/>
                </a:lnTo>
                <a:cubicBezTo>
                  <a:pt x="865868" y="154865"/>
                  <a:pt x="835822" y="124819"/>
                  <a:pt x="835822" y="87756"/>
                </a:cubicBezTo>
                <a:lnTo>
                  <a:pt x="835822" y="67109"/>
                </a:lnTo>
                <a:cubicBezTo>
                  <a:pt x="835822" y="30046"/>
                  <a:pt x="865868" y="0"/>
                  <a:pt x="902931" y="0"/>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42" name="Freeform: Shape 41">
            <a:extLst>
              <a:ext uri="{FF2B5EF4-FFF2-40B4-BE49-F238E27FC236}">
                <a16:creationId xmlns:a16="http://schemas.microsoft.com/office/drawing/2014/main" id="{288A094A-5DC6-4D04-813B-D0198039EDE6}"/>
              </a:ext>
            </a:extLst>
          </p:cNvPr>
          <p:cNvSpPr/>
          <p:nvPr/>
        </p:nvSpPr>
        <p:spPr>
          <a:xfrm rot="19901219">
            <a:off x="1263062" y="2834151"/>
            <a:ext cx="187146" cy="1195958"/>
          </a:xfrm>
          <a:custGeom>
            <a:avLst/>
            <a:gdLst>
              <a:gd name="connsiteX0" fmla="*/ 42360 w 283914"/>
              <a:gd name="connsiteY0" fmla="*/ 0 h 1814359"/>
              <a:gd name="connsiteX1" fmla="*/ 54179 w 283914"/>
              <a:gd name="connsiteY1" fmla="*/ 4263 h 1814359"/>
              <a:gd name="connsiteX2" fmla="*/ 58533 w 283914"/>
              <a:gd name="connsiteY2" fmla="*/ 13419 h 1814359"/>
              <a:gd name="connsiteX3" fmla="*/ 58533 w 283914"/>
              <a:gd name="connsiteY3" fmla="*/ 386942 h 1814359"/>
              <a:gd name="connsiteX4" fmla="*/ 76160 w 283914"/>
              <a:gd name="connsiteY4" fmla="*/ 402293 h 1814359"/>
              <a:gd name="connsiteX5" fmla="*/ 93787 w 283914"/>
              <a:gd name="connsiteY5" fmla="*/ 386942 h 1814359"/>
              <a:gd name="connsiteX6" fmla="*/ 93787 w 283914"/>
              <a:gd name="connsiteY6" fmla="*/ 14507 h 1814359"/>
              <a:gd name="connsiteX7" fmla="*/ 98658 w 283914"/>
              <a:gd name="connsiteY7" fmla="*/ 4263 h 1814359"/>
              <a:gd name="connsiteX8" fmla="*/ 110477 w 283914"/>
              <a:gd name="connsiteY8" fmla="*/ 0 h 1814359"/>
              <a:gd name="connsiteX9" fmla="*/ 122295 w 283914"/>
              <a:gd name="connsiteY9" fmla="*/ 4263 h 1814359"/>
              <a:gd name="connsiteX10" fmla="*/ 126028 w 283914"/>
              <a:gd name="connsiteY10" fmla="*/ 12112 h 1814359"/>
              <a:gd name="connsiteX11" fmla="*/ 126027 w 283914"/>
              <a:gd name="connsiteY11" fmla="*/ 386789 h 1814359"/>
              <a:gd name="connsiteX12" fmla="*/ 143654 w 283914"/>
              <a:gd name="connsiteY12" fmla="*/ 402141 h 1814359"/>
              <a:gd name="connsiteX13" fmla="*/ 161281 w 283914"/>
              <a:gd name="connsiteY13" fmla="*/ 386789 h 1814359"/>
              <a:gd name="connsiteX14" fmla="*/ 161281 w 283914"/>
              <a:gd name="connsiteY14" fmla="*/ 12671 h 1814359"/>
              <a:gd name="connsiteX15" fmla="*/ 165280 w 283914"/>
              <a:gd name="connsiteY15" fmla="*/ 4263 h 1814359"/>
              <a:gd name="connsiteX16" fmla="*/ 177098 w 283914"/>
              <a:gd name="connsiteY16" fmla="*/ 0 h 1814359"/>
              <a:gd name="connsiteX17" fmla="*/ 188917 w 283914"/>
              <a:gd name="connsiteY17" fmla="*/ 4263 h 1814359"/>
              <a:gd name="connsiteX18" fmla="*/ 193523 w 283914"/>
              <a:gd name="connsiteY18" fmla="*/ 13949 h 1814359"/>
              <a:gd name="connsiteX19" fmla="*/ 193523 w 283914"/>
              <a:gd name="connsiteY19" fmla="*/ 383300 h 1814359"/>
              <a:gd name="connsiteX20" fmla="*/ 211150 w 283914"/>
              <a:gd name="connsiteY20" fmla="*/ 398651 h 1814359"/>
              <a:gd name="connsiteX21" fmla="*/ 228777 w 283914"/>
              <a:gd name="connsiteY21" fmla="*/ 383300 h 1814359"/>
              <a:gd name="connsiteX22" fmla="*/ 228777 w 283914"/>
              <a:gd name="connsiteY22" fmla="*/ 13976 h 1814359"/>
              <a:gd name="connsiteX23" fmla="*/ 233396 w 283914"/>
              <a:gd name="connsiteY23" fmla="*/ 4263 h 1814359"/>
              <a:gd name="connsiteX24" fmla="*/ 245215 w 283914"/>
              <a:gd name="connsiteY24" fmla="*/ 0 h 1814359"/>
              <a:gd name="connsiteX25" fmla="*/ 261928 w 283914"/>
              <a:gd name="connsiteY25" fmla="*/ 14556 h 1814359"/>
              <a:gd name="connsiteX26" fmla="*/ 283914 w 283914"/>
              <a:gd name="connsiteY26" fmla="*/ 553277 h 1814359"/>
              <a:gd name="connsiteX27" fmla="*/ 181505 w 283914"/>
              <a:gd name="connsiteY27" fmla="*/ 706175 h 1814359"/>
              <a:gd name="connsiteX28" fmla="*/ 181723 w 283914"/>
              <a:gd name="connsiteY28" fmla="*/ 706175 h 1814359"/>
              <a:gd name="connsiteX29" fmla="*/ 202579 w 283914"/>
              <a:gd name="connsiteY29" fmla="*/ 1752609 h 1814359"/>
              <a:gd name="connsiteX30" fmla="*/ 202348 w 283914"/>
              <a:gd name="connsiteY30" fmla="*/ 1752609 h 1814359"/>
              <a:gd name="connsiteX31" fmla="*/ 202579 w 283914"/>
              <a:gd name="connsiteY31" fmla="*/ 1753752 h 1814359"/>
              <a:gd name="connsiteX32" fmla="*/ 141972 w 283914"/>
              <a:gd name="connsiteY32" fmla="*/ 1814359 h 1814359"/>
              <a:gd name="connsiteX33" fmla="*/ 81365 w 283914"/>
              <a:gd name="connsiteY33" fmla="*/ 1753752 h 1814359"/>
              <a:gd name="connsiteX34" fmla="*/ 81596 w 283914"/>
              <a:gd name="connsiteY34" fmla="*/ 1752609 h 1814359"/>
              <a:gd name="connsiteX35" fmla="*/ 81365 w 283914"/>
              <a:gd name="connsiteY35" fmla="*/ 1752609 h 1814359"/>
              <a:gd name="connsiteX36" fmla="*/ 102221 w 283914"/>
              <a:gd name="connsiteY36" fmla="*/ 706175 h 1814359"/>
              <a:gd name="connsiteX37" fmla="*/ 102440 w 283914"/>
              <a:gd name="connsiteY37" fmla="*/ 706175 h 1814359"/>
              <a:gd name="connsiteX38" fmla="*/ 32 w 283914"/>
              <a:gd name="connsiteY38" fmla="*/ 553277 h 1814359"/>
              <a:gd name="connsiteX39" fmla="*/ 25647 w 283914"/>
              <a:gd name="connsiteY39" fmla="*/ 14556 h 1814359"/>
              <a:gd name="connsiteX40" fmla="*/ 42360 w 283914"/>
              <a:gd name="connsiteY40" fmla="*/ 0 h 181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83914" h="1814359">
                <a:moveTo>
                  <a:pt x="42360" y="0"/>
                </a:moveTo>
                <a:cubicBezTo>
                  <a:pt x="46976" y="0"/>
                  <a:pt x="51154" y="1630"/>
                  <a:pt x="54179" y="4263"/>
                </a:cubicBezTo>
                <a:lnTo>
                  <a:pt x="58533" y="13419"/>
                </a:lnTo>
                <a:cubicBezTo>
                  <a:pt x="58533" y="137926"/>
                  <a:pt x="58533" y="262434"/>
                  <a:pt x="58533" y="386942"/>
                </a:cubicBezTo>
                <a:cubicBezTo>
                  <a:pt x="58533" y="395420"/>
                  <a:pt x="66424" y="402293"/>
                  <a:pt x="76160" y="402293"/>
                </a:cubicBezTo>
                <a:cubicBezTo>
                  <a:pt x="85895" y="402293"/>
                  <a:pt x="93787" y="395420"/>
                  <a:pt x="93787" y="386942"/>
                </a:cubicBezTo>
                <a:lnTo>
                  <a:pt x="93787" y="14507"/>
                </a:lnTo>
                <a:lnTo>
                  <a:pt x="98658" y="4263"/>
                </a:lnTo>
                <a:cubicBezTo>
                  <a:pt x="101683" y="1630"/>
                  <a:pt x="105861" y="0"/>
                  <a:pt x="110477" y="0"/>
                </a:cubicBezTo>
                <a:cubicBezTo>
                  <a:pt x="115092" y="0"/>
                  <a:pt x="119271" y="1630"/>
                  <a:pt x="122295" y="4263"/>
                </a:cubicBezTo>
                <a:lnTo>
                  <a:pt x="126028" y="12112"/>
                </a:lnTo>
                <a:cubicBezTo>
                  <a:pt x="126028" y="137004"/>
                  <a:pt x="126027" y="261897"/>
                  <a:pt x="126027" y="386789"/>
                </a:cubicBezTo>
                <a:cubicBezTo>
                  <a:pt x="126027" y="395267"/>
                  <a:pt x="133919" y="402141"/>
                  <a:pt x="143654" y="402141"/>
                </a:cubicBezTo>
                <a:cubicBezTo>
                  <a:pt x="153389" y="402141"/>
                  <a:pt x="161281" y="395267"/>
                  <a:pt x="161281" y="386789"/>
                </a:cubicBezTo>
                <a:lnTo>
                  <a:pt x="161281" y="12671"/>
                </a:lnTo>
                <a:lnTo>
                  <a:pt x="165280" y="4263"/>
                </a:lnTo>
                <a:cubicBezTo>
                  <a:pt x="168305" y="1630"/>
                  <a:pt x="172483" y="0"/>
                  <a:pt x="177098" y="0"/>
                </a:cubicBezTo>
                <a:cubicBezTo>
                  <a:pt x="181714" y="0"/>
                  <a:pt x="185892" y="1630"/>
                  <a:pt x="188917" y="4263"/>
                </a:cubicBezTo>
                <a:lnTo>
                  <a:pt x="193523" y="13949"/>
                </a:lnTo>
                <a:cubicBezTo>
                  <a:pt x="193523" y="137066"/>
                  <a:pt x="193523" y="260183"/>
                  <a:pt x="193523" y="383300"/>
                </a:cubicBezTo>
                <a:cubicBezTo>
                  <a:pt x="193523" y="391778"/>
                  <a:pt x="201415" y="398651"/>
                  <a:pt x="211150" y="398651"/>
                </a:cubicBezTo>
                <a:cubicBezTo>
                  <a:pt x="220885" y="398651"/>
                  <a:pt x="228777" y="391778"/>
                  <a:pt x="228777" y="383300"/>
                </a:cubicBezTo>
                <a:lnTo>
                  <a:pt x="228777" y="13976"/>
                </a:lnTo>
                <a:lnTo>
                  <a:pt x="233396" y="4263"/>
                </a:lnTo>
                <a:cubicBezTo>
                  <a:pt x="236421" y="1630"/>
                  <a:pt x="240599" y="0"/>
                  <a:pt x="245215" y="0"/>
                </a:cubicBezTo>
                <a:cubicBezTo>
                  <a:pt x="254446" y="0"/>
                  <a:pt x="261928" y="6517"/>
                  <a:pt x="261928" y="14556"/>
                </a:cubicBezTo>
                <a:lnTo>
                  <a:pt x="283914" y="553277"/>
                </a:lnTo>
                <a:cubicBezTo>
                  <a:pt x="284158" y="583414"/>
                  <a:pt x="215641" y="655209"/>
                  <a:pt x="181505" y="706175"/>
                </a:cubicBezTo>
                <a:lnTo>
                  <a:pt x="181723" y="706175"/>
                </a:lnTo>
                <a:lnTo>
                  <a:pt x="202579" y="1752609"/>
                </a:lnTo>
                <a:lnTo>
                  <a:pt x="202348" y="1752609"/>
                </a:lnTo>
                <a:lnTo>
                  <a:pt x="202579" y="1753752"/>
                </a:lnTo>
                <a:cubicBezTo>
                  <a:pt x="202579" y="1787224"/>
                  <a:pt x="175444" y="1814359"/>
                  <a:pt x="141972" y="1814359"/>
                </a:cubicBezTo>
                <a:cubicBezTo>
                  <a:pt x="108500" y="1814359"/>
                  <a:pt x="81365" y="1787224"/>
                  <a:pt x="81365" y="1753752"/>
                </a:cubicBezTo>
                <a:lnTo>
                  <a:pt x="81596" y="1752609"/>
                </a:lnTo>
                <a:lnTo>
                  <a:pt x="81365" y="1752609"/>
                </a:lnTo>
                <a:lnTo>
                  <a:pt x="102221" y="706175"/>
                </a:lnTo>
                <a:lnTo>
                  <a:pt x="102440" y="706175"/>
                </a:lnTo>
                <a:cubicBezTo>
                  <a:pt x="68304" y="655209"/>
                  <a:pt x="-1708" y="580810"/>
                  <a:pt x="32" y="553277"/>
                </a:cubicBezTo>
                <a:lnTo>
                  <a:pt x="25647" y="14556"/>
                </a:lnTo>
                <a:cubicBezTo>
                  <a:pt x="25647" y="6517"/>
                  <a:pt x="33130" y="0"/>
                  <a:pt x="42360" y="0"/>
                </a:cubicBezTo>
                <a:close/>
              </a:path>
            </a:pathLst>
          </a:custGeom>
          <a:solidFill>
            <a:schemeClr val="accent2">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43" name="Freeform: Shape 42">
            <a:extLst>
              <a:ext uri="{FF2B5EF4-FFF2-40B4-BE49-F238E27FC236}">
                <a16:creationId xmlns:a16="http://schemas.microsoft.com/office/drawing/2014/main" id="{B8A0CAA7-AF68-4782-9D2C-C75609AF5131}"/>
              </a:ext>
            </a:extLst>
          </p:cNvPr>
          <p:cNvSpPr/>
          <p:nvPr/>
        </p:nvSpPr>
        <p:spPr>
          <a:xfrm rot="892310">
            <a:off x="1367397" y="2680367"/>
            <a:ext cx="135813" cy="1297557"/>
          </a:xfrm>
          <a:custGeom>
            <a:avLst/>
            <a:gdLst>
              <a:gd name="connsiteX0" fmla="*/ 99980 w 206039"/>
              <a:gd name="connsiteY0" fmla="*/ 933584 h 1968492"/>
              <a:gd name="connsiteX1" fmla="*/ 183997 w 206039"/>
              <a:gd name="connsiteY1" fmla="*/ 933584 h 1968492"/>
              <a:gd name="connsiteX2" fmla="*/ 206038 w 206039"/>
              <a:gd name="connsiteY2" fmla="*/ 1910824 h 1968492"/>
              <a:gd name="connsiteX3" fmla="*/ 205795 w 206039"/>
              <a:gd name="connsiteY3" fmla="*/ 1910824 h 1968492"/>
              <a:gd name="connsiteX4" fmla="*/ 206039 w 206039"/>
              <a:gd name="connsiteY4" fmla="*/ 1911892 h 1968492"/>
              <a:gd name="connsiteX5" fmla="*/ 141989 w 206039"/>
              <a:gd name="connsiteY5" fmla="*/ 1968492 h 1968492"/>
              <a:gd name="connsiteX6" fmla="*/ 77939 w 206039"/>
              <a:gd name="connsiteY6" fmla="*/ 1911892 h 1968492"/>
              <a:gd name="connsiteX7" fmla="*/ 78183 w 206039"/>
              <a:gd name="connsiteY7" fmla="*/ 1910824 h 1968492"/>
              <a:gd name="connsiteX8" fmla="*/ 77939 w 206039"/>
              <a:gd name="connsiteY8" fmla="*/ 1910824 h 1968492"/>
              <a:gd name="connsiteX9" fmla="*/ 187276 w 206039"/>
              <a:gd name="connsiteY9" fmla="*/ 0 h 1968492"/>
              <a:gd name="connsiteX10" fmla="*/ 183816 w 206039"/>
              <a:gd name="connsiteY10" fmla="*/ 932812 h 1968492"/>
              <a:gd name="connsiteX11" fmla="*/ 3899 w 206039"/>
              <a:gd name="connsiteY11" fmla="*/ 929933 h 1968492"/>
              <a:gd name="connsiteX12" fmla="*/ 187276 w 206039"/>
              <a:gd name="connsiteY12" fmla="*/ 0 h 196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6039" h="1968492">
                <a:moveTo>
                  <a:pt x="99980" y="933584"/>
                </a:moveTo>
                <a:lnTo>
                  <a:pt x="183997" y="933584"/>
                </a:lnTo>
                <a:lnTo>
                  <a:pt x="206038" y="1910824"/>
                </a:lnTo>
                <a:lnTo>
                  <a:pt x="205795" y="1910824"/>
                </a:lnTo>
                <a:lnTo>
                  <a:pt x="206039" y="1911892"/>
                </a:lnTo>
                <a:cubicBezTo>
                  <a:pt x="206039" y="1943151"/>
                  <a:pt x="177363" y="1968492"/>
                  <a:pt x="141989" y="1968492"/>
                </a:cubicBezTo>
                <a:cubicBezTo>
                  <a:pt x="106615" y="1968492"/>
                  <a:pt x="77939" y="1943151"/>
                  <a:pt x="77939" y="1911892"/>
                </a:cubicBezTo>
                <a:lnTo>
                  <a:pt x="78183" y="1910824"/>
                </a:lnTo>
                <a:lnTo>
                  <a:pt x="77939" y="1910824"/>
                </a:lnTo>
                <a:close/>
                <a:moveTo>
                  <a:pt x="187276" y="0"/>
                </a:moveTo>
                <a:cubicBezTo>
                  <a:pt x="198810" y="2879"/>
                  <a:pt x="193043" y="587326"/>
                  <a:pt x="183816" y="932812"/>
                </a:cubicBezTo>
                <a:cubicBezTo>
                  <a:pt x="126151" y="931852"/>
                  <a:pt x="58105" y="936651"/>
                  <a:pt x="3899" y="929933"/>
                </a:cubicBezTo>
                <a:cubicBezTo>
                  <a:pt x="-16861" y="524947"/>
                  <a:pt x="45419" y="4798"/>
                  <a:pt x="187276"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p>
        </p:txBody>
      </p:sp>
      <p:sp>
        <p:nvSpPr>
          <p:cNvPr id="31" name="Freeform: Shape 30">
            <a:extLst>
              <a:ext uri="{FF2B5EF4-FFF2-40B4-BE49-F238E27FC236}">
                <a16:creationId xmlns:a16="http://schemas.microsoft.com/office/drawing/2014/main" id="{64F4F042-E481-4884-88C2-4952BE65B8E3}"/>
              </a:ext>
            </a:extLst>
          </p:cNvPr>
          <p:cNvSpPr/>
          <p:nvPr/>
        </p:nvSpPr>
        <p:spPr>
          <a:xfrm rot="1421008">
            <a:off x="9290871" y="1951830"/>
            <a:ext cx="462147" cy="1702532"/>
          </a:xfrm>
          <a:custGeom>
            <a:avLst/>
            <a:gdLst>
              <a:gd name="connsiteX0" fmla="*/ 354423 w 728344"/>
              <a:gd name="connsiteY0" fmla="*/ 2536507 h 2683192"/>
              <a:gd name="connsiteX1" fmla="*/ 331563 w 728344"/>
              <a:gd name="connsiteY1" fmla="*/ 2585085 h 2683192"/>
              <a:gd name="connsiteX2" fmla="*/ 380140 w 728344"/>
              <a:gd name="connsiteY2" fmla="*/ 2607944 h 2683192"/>
              <a:gd name="connsiteX3" fmla="*/ 403001 w 728344"/>
              <a:gd name="connsiteY3" fmla="*/ 2559367 h 2683192"/>
              <a:gd name="connsiteX4" fmla="*/ 354423 w 728344"/>
              <a:gd name="connsiteY4" fmla="*/ 2536507 h 2683192"/>
              <a:gd name="connsiteX5" fmla="*/ 590643 w 728344"/>
              <a:gd name="connsiteY5" fmla="*/ 141923 h 2683192"/>
              <a:gd name="connsiteX6" fmla="*/ 562068 w 728344"/>
              <a:gd name="connsiteY6" fmla="*/ 165735 h 2683192"/>
              <a:gd name="connsiteX7" fmla="*/ 562068 w 728344"/>
              <a:gd name="connsiteY7" fmla="*/ 782955 h 2683192"/>
              <a:gd name="connsiteX8" fmla="*/ 590643 w 728344"/>
              <a:gd name="connsiteY8" fmla="*/ 806768 h 2683192"/>
              <a:gd name="connsiteX9" fmla="*/ 619218 w 728344"/>
              <a:gd name="connsiteY9" fmla="*/ 782955 h 2683192"/>
              <a:gd name="connsiteX10" fmla="*/ 619218 w 728344"/>
              <a:gd name="connsiteY10" fmla="*/ 165735 h 2683192"/>
              <a:gd name="connsiteX11" fmla="*/ 590643 w 728344"/>
              <a:gd name="connsiteY11" fmla="*/ 141923 h 2683192"/>
              <a:gd name="connsiteX12" fmla="*/ 479201 w 728344"/>
              <a:gd name="connsiteY12" fmla="*/ 141923 h 2683192"/>
              <a:gd name="connsiteX13" fmla="*/ 450626 w 728344"/>
              <a:gd name="connsiteY13" fmla="*/ 165735 h 2683192"/>
              <a:gd name="connsiteX14" fmla="*/ 450626 w 728344"/>
              <a:gd name="connsiteY14" fmla="*/ 782955 h 2683192"/>
              <a:gd name="connsiteX15" fmla="*/ 479201 w 728344"/>
              <a:gd name="connsiteY15" fmla="*/ 806768 h 2683192"/>
              <a:gd name="connsiteX16" fmla="*/ 507776 w 728344"/>
              <a:gd name="connsiteY16" fmla="*/ 782955 h 2683192"/>
              <a:gd name="connsiteX17" fmla="*/ 507776 w 728344"/>
              <a:gd name="connsiteY17" fmla="*/ 165735 h 2683192"/>
              <a:gd name="connsiteX18" fmla="*/ 479201 w 728344"/>
              <a:gd name="connsiteY18" fmla="*/ 141923 h 2683192"/>
              <a:gd name="connsiteX19" fmla="*/ 367758 w 728344"/>
              <a:gd name="connsiteY19" fmla="*/ 141923 h 2683192"/>
              <a:gd name="connsiteX20" fmla="*/ 339183 w 728344"/>
              <a:gd name="connsiteY20" fmla="*/ 165735 h 2683192"/>
              <a:gd name="connsiteX21" fmla="*/ 339183 w 728344"/>
              <a:gd name="connsiteY21" fmla="*/ 782955 h 2683192"/>
              <a:gd name="connsiteX22" fmla="*/ 367758 w 728344"/>
              <a:gd name="connsiteY22" fmla="*/ 806768 h 2683192"/>
              <a:gd name="connsiteX23" fmla="*/ 396333 w 728344"/>
              <a:gd name="connsiteY23" fmla="*/ 782955 h 2683192"/>
              <a:gd name="connsiteX24" fmla="*/ 396333 w 728344"/>
              <a:gd name="connsiteY24" fmla="*/ 165735 h 2683192"/>
              <a:gd name="connsiteX25" fmla="*/ 367758 w 728344"/>
              <a:gd name="connsiteY25" fmla="*/ 141923 h 2683192"/>
              <a:gd name="connsiteX26" fmla="*/ 256315 w 728344"/>
              <a:gd name="connsiteY26" fmla="*/ 141923 h 2683192"/>
              <a:gd name="connsiteX27" fmla="*/ 227740 w 728344"/>
              <a:gd name="connsiteY27" fmla="*/ 165735 h 2683192"/>
              <a:gd name="connsiteX28" fmla="*/ 227740 w 728344"/>
              <a:gd name="connsiteY28" fmla="*/ 782955 h 2683192"/>
              <a:gd name="connsiteX29" fmla="*/ 256315 w 728344"/>
              <a:gd name="connsiteY29" fmla="*/ 806768 h 2683192"/>
              <a:gd name="connsiteX30" fmla="*/ 284890 w 728344"/>
              <a:gd name="connsiteY30" fmla="*/ 782955 h 2683192"/>
              <a:gd name="connsiteX31" fmla="*/ 284890 w 728344"/>
              <a:gd name="connsiteY31" fmla="*/ 165735 h 2683192"/>
              <a:gd name="connsiteX32" fmla="*/ 256315 w 728344"/>
              <a:gd name="connsiteY32" fmla="*/ 141923 h 2683192"/>
              <a:gd name="connsiteX33" fmla="*/ 144873 w 728344"/>
              <a:gd name="connsiteY33" fmla="*/ 141923 h 2683192"/>
              <a:gd name="connsiteX34" fmla="*/ 116298 w 728344"/>
              <a:gd name="connsiteY34" fmla="*/ 165735 h 2683192"/>
              <a:gd name="connsiteX35" fmla="*/ 116298 w 728344"/>
              <a:gd name="connsiteY35" fmla="*/ 782955 h 2683192"/>
              <a:gd name="connsiteX36" fmla="*/ 144873 w 728344"/>
              <a:gd name="connsiteY36" fmla="*/ 806768 h 2683192"/>
              <a:gd name="connsiteX37" fmla="*/ 173448 w 728344"/>
              <a:gd name="connsiteY37" fmla="*/ 782955 h 2683192"/>
              <a:gd name="connsiteX38" fmla="*/ 173448 w 728344"/>
              <a:gd name="connsiteY38" fmla="*/ 165735 h 2683192"/>
              <a:gd name="connsiteX39" fmla="*/ 144873 w 728344"/>
              <a:gd name="connsiteY39" fmla="*/ 141923 h 2683192"/>
              <a:gd name="connsiteX40" fmla="*/ 229646 w 728344"/>
              <a:gd name="connsiteY40" fmla="*/ 0 h 2683192"/>
              <a:gd name="connsiteX41" fmla="*/ 499203 w 728344"/>
              <a:gd name="connsiteY41" fmla="*/ 0 h 2683192"/>
              <a:gd name="connsiteX42" fmla="*/ 726851 w 728344"/>
              <a:gd name="connsiteY42" fmla="*/ 228600 h 2683192"/>
              <a:gd name="connsiteX43" fmla="*/ 688751 w 728344"/>
              <a:gd name="connsiteY43" fmla="*/ 783908 h 2683192"/>
              <a:gd name="connsiteX44" fmla="*/ 583976 w 728344"/>
              <a:gd name="connsiteY44" fmla="*/ 888683 h 2683192"/>
              <a:gd name="connsiteX45" fmla="*/ 412526 w 728344"/>
              <a:gd name="connsiteY45" fmla="*/ 888683 h 2683192"/>
              <a:gd name="connsiteX46" fmla="*/ 412526 w 728344"/>
              <a:gd name="connsiteY46" fmla="*/ 1535079 h 2683192"/>
              <a:gd name="connsiteX47" fmla="*/ 430981 w 728344"/>
              <a:gd name="connsiteY47" fmla="*/ 1547455 h 2683192"/>
              <a:gd name="connsiteX48" fmla="*/ 457293 w 728344"/>
              <a:gd name="connsiteY48" fmla="*/ 1611630 h 2683192"/>
              <a:gd name="connsiteX49" fmla="*/ 457293 w 728344"/>
              <a:gd name="connsiteY49" fmla="*/ 2592705 h 2683192"/>
              <a:gd name="connsiteX50" fmla="*/ 366806 w 728344"/>
              <a:gd name="connsiteY50" fmla="*/ 2683192 h 2683192"/>
              <a:gd name="connsiteX51" fmla="*/ 276318 w 728344"/>
              <a:gd name="connsiteY51" fmla="*/ 2592705 h 2683192"/>
              <a:gd name="connsiteX52" fmla="*/ 276318 w 728344"/>
              <a:gd name="connsiteY52" fmla="*/ 1611630 h 2683192"/>
              <a:gd name="connsiteX53" fmla="*/ 302989 w 728344"/>
              <a:gd name="connsiteY53" fmla="*/ 1547813 h 2683192"/>
              <a:gd name="connsiteX54" fmla="*/ 322038 w 728344"/>
              <a:gd name="connsiteY54" fmla="*/ 1534909 h 2683192"/>
              <a:gd name="connsiteX55" fmla="*/ 322038 w 728344"/>
              <a:gd name="connsiteY55" fmla="*/ 888683 h 2683192"/>
              <a:gd name="connsiteX56" fmla="*/ 143921 w 728344"/>
              <a:gd name="connsiteY56" fmla="*/ 888683 h 2683192"/>
              <a:gd name="connsiteX57" fmla="*/ 39146 w 728344"/>
              <a:gd name="connsiteY57" fmla="*/ 783908 h 2683192"/>
              <a:gd name="connsiteX58" fmla="*/ 1046 w 728344"/>
              <a:gd name="connsiteY58" fmla="*/ 228600 h 2683192"/>
              <a:gd name="connsiteX59" fmla="*/ 229646 w 728344"/>
              <a:gd name="connsiteY59" fmla="*/ 0 h 2683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728344" h="2683192">
                <a:moveTo>
                  <a:pt x="354423" y="2536507"/>
                </a:moveTo>
                <a:cubicBezTo>
                  <a:pt x="334421" y="2543175"/>
                  <a:pt x="323943" y="2565082"/>
                  <a:pt x="331563" y="2585085"/>
                </a:cubicBezTo>
                <a:cubicBezTo>
                  <a:pt x="338231" y="2605087"/>
                  <a:pt x="360138" y="2615565"/>
                  <a:pt x="380140" y="2607944"/>
                </a:cubicBezTo>
                <a:cubicBezTo>
                  <a:pt x="400143" y="2601277"/>
                  <a:pt x="410621" y="2579369"/>
                  <a:pt x="403001" y="2559367"/>
                </a:cubicBezTo>
                <a:cubicBezTo>
                  <a:pt x="396333" y="2539365"/>
                  <a:pt x="374426" y="2529840"/>
                  <a:pt x="354423" y="2536507"/>
                </a:cubicBezTo>
                <a:close/>
                <a:moveTo>
                  <a:pt x="590643" y="141923"/>
                </a:moveTo>
                <a:cubicBezTo>
                  <a:pt x="575403" y="141923"/>
                  <a:pt x="562068" y="152400"/>
                  <a:pt x="562068" y="165735"/>
                </a:cubicBezTo>
                <a:lnTo>
                  <a:pt x="562068" y="782955"/>
                </a:lnTo>
                <a:cubicBezTo>
                  <a:pt x="562068" y="796290"/>
                  <a:pt x="574451" y="806768"/>
                  <a:pt x="590643" y="806768"/>
                </a:cubicBezTo>
                <a:cubicBezTo>
                  <a:pt x="605883" y="806768"/>
                  <a:pt x="619218" y="796290"/>
                  <a:pt x="619218" y="782955"/>
                </a:cubicBezTo>
                <a:lnTo>
                  <a:pt x="619218" y="165735"/>
                </a:lnTo>
                <a:cubicBezTo>
                  <a:pt x="619218" y="152400"/>
                  <a:pt x="606835" y="141923"/>
                  <a:pt x="590643" y="141923"/>
                </a:cubicBezTo>
                <a:close/>
                <a:moveTo>
                  <a:pt x="479201" y="141923"/>
                </a:moveTo>
                <a:cubicBezTo>
                  <a:pt x="463960" y="141923"/>
                  <a:pt x="450626" y="152400"/>
                  <a:pt x="450626" y="165735"/>
                </a:cubicBezTo>
                <a:lnTo>
                  <a:pt x="450626" y="782955"/>
                </a:lnTo>
                <a:cubicBezTo>
                  <a:pt x="450626" y="796290"/>
                  <a:pt x="463008" y="806768"/>
                  <a:pt x="479201" y="806768"/>
                </a:cubicBezTo>
                <a:cubicBezTo>
                  <a:pt x="494440" y="806768"/>
                  <a:pt x="507776" y="796290"/>
                  <a:pt x="507776" y="782955"/>
                </a:cubicBezTo>
                <a:lnTo>
                  <a:pt x="507776" y="165735"/>
                </a:lnTo>
                <a:cubicBezTo>
                  <a:pt x="507776" y="152400"/>
                  <a:pt x="495393" y="141923"/>
                  <a:pt x="479201" y="141923"/>
                </a:cubicBezTo>
                <a:close/>
                <a:moveTo>
                  <a:pt x="367758" y="141923"/>
                </a:moveTo>
                <a:cubicBezTo>
                  <a:pt x="352518" y="141923"/>
                  <a:pt x="339183" y="152400"/>
                  <a:pt x="339183" y="165735"/>
                </a:cubicBezTo>
                <a:lnTo>
                  <a:pt x="339183" y="782955"/>
                </a:lnTo>
                <a:cubicBezTo>
                  <a:pt x="339183" y="796290"/>
                  <a:pt x="351565" y="806768"/>
                  <a:pt x="367758" y="806768"/>
                </a:cubicBezTo>
                <a:cubicBezTo>
                  <a:pt x="382998" y="806768"/>
                  <a:pt x="396333" y="796290"/>
                  <a:pt x="396333" y="782955"/>
                </a:cubicBezTo>
                <a:lnTo>
                  <a:pt x="396333" y="165735"/>
                </a:lnTo>
                <a:cubicBezTo>
                  <a:pt x="396333" y="152400"/>
                  <a:pt x="383951" y="141923"/>
                  <a:pt x="367758" y="141923"/>
                </a:cubicBezTo>
                <a:close/>
                <a:moveTo>
                  <a:pt x="256315" y="141923"/>
                </a:moveTo>
                <a:cubicBezTo>
                  <a:pt x="241076" y="141923"/>
                  <a:pt x="227740" y="152400"/>
                  <a:pt x="227740" y="165735"/>
                </a:cubicBezTo>
                <a:lnTo>
                  <a:pt x="227740" y="782955"/>
                </a:lnTo>
                <a:cubicBezTo>
                  <a:pt x="227740" y="796290"/>
                  <a:pt x="240123" y="806768"/>
                  <a:pt x="256315" y="806768"/>
                </a:cubicBezTo>
                <a:cubicBezTo>
                  <a:pt x="271555" y="806768"/>
                  <a:pt x="284890" y="796290"/>
                  <a:pt x="284890" y="782955"/>
                </a:cubicBezTo>
                <a:lnTo>
                  <a:pt x="284890" y="165735"/>
                </a:lnTo>
                <a:cubicBezTo>
                  <a:pt x="284890" y="152400"/>
                  <a:pt x="272508" y="141923"/>
                  <a:pt x="256315" y="141923"/>
                </a:cubicBezTo>
                <a:close/>
                <a:moveTo>
                  <a:pt x="144873" y="141923"/>
                </a:moveTo>
                <a:cubicBezTo>
                  <a:pt x="129633" y="141923"/>
                  <a:pt x="116298" y="152400"/>
                  <a:pt x="116298" y="165735"/>
                </a:cubicBezTo>
                <a:lnTo>
                  <a:pt x="116298" y="782955"/>
                </a:lnTo>
                <a:cubicBezTo>
                  <a:pt x="116298" y="796290"/>
                  <a:pt x="128680" y="806768"/>
                  <a:pt x="144873" y="806768"/>
                </a:cubicBezTo>
                <a:cubicBezTo>
                  <a:pt x="160113" y="806768"/>
                  <a:pt x="173448" y="796290"/>
                  <a:pt x="173448" y="782955"/>
                </a:cubicBezTo>
                <a:lnTo>
                  <a:pt x="173448" y="165735"/>
                </a:lnTo>
                <a:cubicBezTo>
                  <a:pt x="173448" y="152400"/>
                  <a:pt x="161065" y="141923"/>
                  <a:pt x="144873" y="141923"/>
                </a:cubicBezTo>
                <a:close/>
                <a:moveTo>
                  <a:pt x="229646" y="0"/>
                </a:moveTo>
                <a:lnTo>
                  <a:pt x="499203" y="0"/>
                </a:lnTo>
                <a:cubicBezTo>
                  <a:pt x="624933" y="0"/>
                  <a:pt x="743043" y="36195"/>
                  <a:pt x="726851" y="228600"/>
                </a:cubicBezTo>
                <a:lnTo>
                  <a:pt x="688751" y="783908"/>
                </a:lnTo>
                <a:cubicBezTo>
                  <a:pt x="688751" y="841058"/>
                  <a:pt x="642078" y="888683"/>
                  <a:pt x="583976" y="888683"/>
                </a:cubicBezTo>
                <a:lnTo>
                  <a:pt x="412526" y="888683"/>
                </a:lnTo>
                <a:lnTo>
                  <a:pt x="412526" y="1535079"/>
                </a:lnTo>
                <a:lnTo>
                  <a:pt x="430981" y="1547455"/>
                </a:lnTo>
                <a:cubicBezTo>
                  <a:pt x="447292" y="1563767"/>
                  <a:pt x="457293" y="1586389"/>
                  <a:pt x="457293" y="1611630"/>
                </a:cubicBezTo>
                <a:lnTo>
                  <a:pt x="457293" y="2592705"/>
                </a:lnTo>
                <a:cubicBezTo>
                  <a:pt x="457293" y="2642235"/>
                  <a:pt x="416335" y="2683192"/>
                  <a:pt x="366806" y="2683192"/>
                </a:cubicBezTo>
                <a:cubicBezTo>
                  <a:pt x="317276" y="2683192"/>
                  <a:pt x="276318" y="2642235"/>
                  <a:pt x="276318" y="2592705"/>
                </a:cubicBezTo>
                <a:lnTo>
                  <a:pt x="276318" y="1611630"/>
                </a:lnTo>
                <a:cubicBezTo>
                  <a:pt x="276318" y="1586865"/>
                  <a:pt x="286558" y="1564243"/>
                  <a:pt x="302989" y="1547813"/>
                </a:cubicBezTo>
                <a:lnTo>
                  <a:pt x="322038" y="1534909"/>
                </a:lnTo>
                <a:lnTo>
                  <a:pt x="322038" y="888683"/>
                </a:lnTo>
                <a:lnTo>
                  <a:pt x="143921" y="888683"/>
                </a:lnTo>
                <a:cubicBezTo>
                  <a:pt x="86771" y="888683"/>
                  <a:pt x="39146" y="842010"/>
                  <a:pt x="39146" y="783908"/>
                </a:cubicBezTo>
                <a:lnTo>
                  <a:pt x="1046" y="228600"/>
                </a:lnTo>
                <a:cubicBezTo>
                  <a:pt x="-12290" y="34290"/>
                  <a:pt x="103915" y="0"/>
                  <a:pt x="229646" y="0"/>
                </a:cubicBezTo>
                <a:close/>
              </a:path>
            </a:pathLst>
          </a:custGeom>
          <a:solidFill>
            <a:schemeClr val="accent1">
              <a:alpha val="50000"/>
            </a:schemeClr>
          </a:solidFill>
          <a:ln w="9525" cap="flat">
            <a:noFill/>
            <a:prstDash val="solid"/>
            <a:miter/>
          </a:ln>
        </p:spPr>
        <p:txBody>
          <a:bodyPr wrap="square" rtlCol="0" anchor="ctr">
            <a:noAutofit/>
          </a:bodyPr>
          <a:lstStyle/>
          <a:p>
            <a:endParaRPr lang="en-US" dirty="0"/>
          </a:p>
        </p:txBody>
      </p:sp>
      <p:sp>
        <p:nvSpPr>
          <p:cNvPr id="26" name="Freeform: Shape 25">
            <a:extLst>
              <a:ext uri="{FF2B5EF4-FFF2-40B4-BE49-F238E27FC236}">
                <a16:creationId xmlns:a16="http://schemas.microsoft.com/office/drawing/2014/main" id="{DECFF2A7-7812-4E9C-BA72-44B3AD4EE1F5}"/>
              </a:ext>
            </a:extLst>
          </p:cNvPr>
          <p:cNvSpPr/>
          <p:nvPr/>
        </p:nvSpPr>
        <p:spPr>
          <a:xfrm rot="9000000">
            <a:off x="1440147" y="1263874"/>
            <a:ext cx="1611640" cy="2795518"/>
          </a:xfrm>
          <a:custGeom>
            <a:avLst/>
            <a:gdLst>
              <a:gd name="connsiteX0" fmla="*/ 565521 w 1135368"/>
              <a:gd name="connsiteY0" fmla="*/ 1853084 h 1969386"/>
              <a:gd name="connsiteX1" fmla="*/ 536444 w 1135368"/>
              <a:gd name="connsiteY1" fmla="*/ 1882161 h 1969386"/>
              <a:gd name="connsiteX2" fmla="*/ 565521 w 1135368"/>
              <a:gd name="connsiteY2" fmla="*/ 1911235 h 1969386"/>
              <a:gd name="connsiteX3" fmla="*/ 594595 w 1135368"/>
              <a:gd name="connsiteY3" fmla="*/ 1882161 h 1969386"/>
              <a:gd name="connsiteX4" fmla="*/ 565521 w 1135368"/>
              <a:gd name="connsiteY4" fmla="*/ 1853084 h 1969386"/>
              <a:gd name="connsiteX5" fmla="*/ 563581 w 1135368"/>
              <a:gd name="connsiteY5" fmla="*/ 133746 h 1969386"/>
              <a:gd name="connsiteX6" fmla="*/ 997777 w 1135368"/>
              <a:gd name="connsiteY6" fmla="*/ 567942 h 1969386"/>
              <a:gd name="connsiteX7" fmla="*/ 563581 w 1135368"/>
              <a:gd name="connsiteY7" fmla="*/ 1002140 h 1969386"/>
              <a:gd name="connsiteX8" fmla="*/ 127446 w 1135368"/>
              <a:gd name="connsiteY8" fmla="*/ 560188 h 1969386"/>
              <a:gd name="connsiteX9" fmla="*/ 563581 w 1135368"/>
              <a:gd name="connsiteY9" fmla="*/ 133746 h 1969386"/>
              <a:gd name="connsiteX10" fmla="*/ 563581 w 1135368"/>
              <a:gd name="connsiteY10" fmla="*/ 100795 h 1969386"/>
              <a:gd name="connsiteX11" fmla="*/ 94495 w 1135368"/>
              <a:gd name="connsiteY11" fmla="*/ 560188 h 1969386"/>
              <a:gd name="connsiteX12" fmla="*/ 561642 w 1135368"/>
              <a:gd name="connsiteY12" fmla="*/ 1035091 h 1969386"/>
              <a:gd name="connsiteX13" fmla="*/ 1028791 w 1135368"/>
              <a:gd name="connsiteY13" fmla="*/ 567942 h 1969386"/>
              <a:gd name="connsiteX14" fmla="*/ 563581 w 1135368"/>
              <a:gd name="connsiteY14" fmla="*/ 100795 h 1969386"/>
              <a:gd name="connsiteX15" fmla="*/ 542260 w 1135368"/>
              <a:gd name="connsiteY15" fmla="*/ 0 h 1969386"/>
              <a:gd name="connsiteX16" fmla="*/ 573274 w 1135368"/>
              <a:gd name="connsiteY16" fmla="*/ 0 h 1969386"/>
              <a:gd name="connsiteX17" fmla="*/ 829139 w 1135368"/>
              <a:gd name="connsiteY17" fmla="*/ 67844 h 1969386"/>
              <a:gd name="connsiteX18" fmla="*/ 1131525 w 1135368"/>
              <a:gd name="connsiteY18" fmla="*/ 643540 h 1969386"/>
              <a:gd name="connsiteX19" fmla="*/ 677946 w 1135368"/>
              <a:gd name="connsiteY19" fmla="*/ 1120379 h 1969386"/>
              <a:gd name="connsiteX20" fmla="*/ 656623 w 1135368"/>
              <a:gd name="connsiteY20" fmla="*/ 1126195 h 1969386"/>
              <a:gd name="connsiteX21" fmla="*/ 652746 w 1135368"/>
              <a:gd name="connsiteY21" fmla="*/ 1126195 h 1969386"/>
              <a:gd name="connsiteX22" fmla="*/ 646932 w 1135368"/>
              <a:gd name="connsiteY22" fmla="*/ 1132009 h 1969386"/>
              <a:gd name="connsiteX23" fmla="*/ 654686 w 1135368"/>
              <a:gd name="connsiteY23" fmla="*/ 1182407 h 1969386"/>
              <a:gd name="connsiteX24" fmla="*/ 664377 w 1135368"/>
              <a:gd name="connsiteY24" fmla="*/ 1267696 h 1969386"/>
              <a:gd name="connsiteX25" fmla="*/ 619795 w 1135368"/>
              <a:gd name="connsiteY25" fmla="*/ 1424703 h 1969386"/>
              <a:gd name="connsiteX26" fmla="*/ 646932 w 1135368"/>
              <a:gd name="connsiteY26" fmla="*/ 1616603 h 1969386"/>
              <a:gd name="connsiteX27" fmla="*/ 644993 w 1135368"/>
              <a:gd name="connsiteY27" fmla="*/ 1899605 h 1969386"/>
              <a:gd name="connsiteX28" fmla="*/ 613979 w 1135368"/>
              <a:gd name="connsiteY28" fmla="*/ 1957756 h 1969386"/>
              <a:gd name="connsiteX29" fmla="*/ 569397 w 1135368"/>
              <a:gd name="connsiteY29" fmla="*/ 1969386 h 1969386"/>
              <a:gd name="connsiteX30" fmla="*/ 524814 w 1135368"/>
              <a:gd name="connsiteY30" fmla="*/ 1957756 h 1969386"/>
              <a:gd name="connsiteX31" fmla="*/ 493800 w 1135368"/>
              <a:gd name="connsiteY31" fmla="*/ 1899605 h 1969386"/>
              <a:gd name="connsiteX32" fmla="*/ 491862 w 1135368"/>
              <a:gd name="connsiteY32" fmla="*/ 1616603 h 1969386"/>
              <a:gd name="connsiteX33" fmla="*/ 519000 w 1135368"/>
              <a:gd name="connsiteY33" fmla="*/ 1424703 h 1969386"/>
              <a:gd name="connsiteX34" fmla="*/ 474416 w 1135368"/>
              <a:gd name="connsiteY34" fmla="*/ 1267696 h 1969386"/>
              <a:gd name="connsiteX35" fmla="*/ 484109 w 1135368"/>
              <a:gd name="connsiteY35" fmla="*/ 1182407 h 1969386"/>
              <a:gd name="connsiteX36" fmla="*/ 491862 w 1135368"/>
              <a:gd name="connsiteY36" fmla="*/ 1132009 h 1969386"/>
              <a:gd name="connsiteX37" fmla="*/ 486046 w 1135368"/>
              <a:gd name="connsiteY37" fmla="*/ 1126195 h 1969386"/>
              <a:gd name="connsiteX38" fmla="*/ 476355 w 1135368"/>
              <a:gd name="connsiteY38" fmla="*/ 1126195 h 1969386"/>
              <a:gd name="connsiteX39" fmla="*/ 474416 w 1135368"/>
              <a:gd name="connsiteY39" fmla="*/ 1124256 h 1969386"/>
              <a:gd name="connsiteX40" fmla="*/ 232120 w 1135368"/>
              <a:gd name="connsiteY40" fmla="*/ 1023461 h 1969386"/>
              <a:gd name="connsiteX41" fmla="*/ 57667 w 1135368"/>
              <a:gd name="connsiteY41" fmla="*/ 816056 h 1969386"/>
              <a:gd name="connsiteX42" fmla="*/ 1453 w 1135368"/>
              <a:gd name="connsiteY42" fmla="*/ 598956 h 1969386"/>
              <a:gd name="connsiteX43" fmla="*/ 1453 w 1135368"/>
              <a:gd name="connsiteY43" fmla="*/ 531114 h 1969386"/>
              <a:gd name="connsiteX44" fmla="*/ 501553 w 1135368"/>
              <a:gd name="connsiteY44" fmla="*/ 3877 h 1969386"/>
              <a:gd name="connsiteX45" fmla="*/ 542260 w 1135368"/>
              <a:gd name="connsiteY45" fmla="*/ 0 h 1969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35368" h="1969386">
                <a:moveTo>
                  <a:pt x="565521" y="1853084"/>
                </a:moveTo>
                <a:cubicBezTo>
                  <a:pt x="550014" y="1853084"/>
                  <a:pt x="536444" y="1864714"/>
                  <a:pt x="536444" y="1882161"/>
                </a:cubicBezTo>
                <a:cubicBezTo>
                  <a:pt x="536444" y="1897668"/>
                  <a:pt x="548074" y="1911235"/>
                  <a:pt x="565521" y="1911235"/>
                </a:cubicBezTo>
                <a:cubicBezTo>
                  <a:pt x="581028" y="1911235"/>
                  <a:pt x="594595" y="1897668"/>
                  <a:pt x="594595" y="1882161"/>
                </a:cubicBezTo>
                <a:cubicBezTo>
                  <a:pt x="594595" y="1866654"/>
                  <a:pt x="582965" y="1853084"/>
                  <a:pt x="565521" y="1853084"/>
                </a:cubicBezTo>
                <a:close/>
                <a:moveTo>
                  <a:pt x="563581" y="133746"/>
                </a:moveTo>
                <a:cubicBezTo>
                  <a:pt x="802002" y="133746"/>
                  <a:pt x="995840" y="327584"/>
                  <a:pt x="997777" y="567942"/>
                </a:cubicBezTo>
                <a:cubicBezTo>
                  <a:pt x="999714" y="804423"/>
                  <a:pt x="802002" y="1002140"/>
                  <a:pt x="563581" y="1002140"/>
                </a:cubicBezTo>
                <a:cubicBezTo>
                  <a:pt x="319346" y="1002140"/>
                  <a:pt x="127446" y="806363"/>
                  <a:pt x="127446" y="560188"/>
                </a:cubicBezTo>
                <a:cubicBezTo>
                  <a:pt x="127446" y="325646"/>
                  <a:pt x="325160" y="131809"/>
                  <a:pt x="563581" y="133746"/>
                </a:cubicBezTo>
                <a:close/>
                <a:moveTo>
                  <a:pt x="563581" y="100795"/>
                </a:moveTo>
                <a:cubicBezTo>
                  <a:pt x="305777" y="100795"/>
                  <a:pt x="94495" y="306263"/>
                  <a:pt x="94495" y="560188"/>
                </a:cubicBezTo>
                <a:cubicBezTo>
                  <a:pt x="94495" y="825747"/>
                  <a:pt x="299963" y="1035091"/>
                  <a:pt x="561642" y="1035091"/>
                </a:cubicBezTo>
                <a:cubicBezTo>
                  <a:pt x="819447" y="1035091"/>
                  <a:pt x="1028791" y="825747"/>
                  <a:pt x="1028791" y="567942"/>
                </a:cubicBezTo>
                <a:cubicBezTo>
                  <a:pt x="1028791" y="310139"/>
                  <a:pt x="821386" y="100795"/>
                  <a:pt x="563581" y="100795"/>
                </a:cubicBezTo>
                <a:close/>
                <a:moveTo>
                  <a:pt x="542260" y="0"/>
                </a:moveTo>
                <a:cubicBezTo>
                  <a:pt x="551951" y="0"/>
                  <a:pt x="563581" y="0"/>
                  <a:pt x="573274" y="0"/>
                </a:cubicBezTo>
                <a:cubicBezTo>
                  <a:pt x="662439" y="5814"/>
                  <a:pt x="749665" y="25198"/>
                  <a:pt x="829139" y="67844"/>
                </a:cubicBezTo>
                <a:cubicBezTo>
                  <a:pt x="1040421" y="182207"/>
                  <a:pt x="1158663" y="412874"/>
                  <a:pt x="1131525" y="643540"/>
                </a:cubicBezTo>
                <a:cubicBezTo>
                  <a:pt x="1094695" y="885837"/>
                  <a:pt x="918304" y="1073858"/>
                  <a:pt x="677946" y="1120379"/>
                </a:cubicBezTo>
                <a:cubicBezTo>
                  <a:pt x="668253" y="1120379"/>
                  <a:pt x="662439" y="1122319"/>
                  <a:pt x="656623" y="1126195"/>
                </a:cubicBezTo>
                <a:lnTo>
                  <a:pt x="652746" y="1126195"/>
                </a:lnTo>
                <a:cubicBezTo>
                  <a:pt x="650809" y="1128133"/>
                  <a:pt x="648870" y="1130072"/>
                  <a:pt x="646932" y="1132009"/>
                </a:cubicBezTo>
                <a:cubicBezTo>
                  <a:pt x="648870" y="1151393"/>
                  <a:pt x="635302" y="1168840"/>
                  <a:pt x="654686" y="1182407"/>
                </a:cubicBezTo>
                <a:cubicBezTo>
                  <a:pt x="683760" y="1201791"/>
                  <a:pt x="674069" y="1246375"/>
                  <a:pt x="664377" y="1267696"/>
                </a:cubicBezTo>
                <a:cubicBezTo>
                  <a:pt x="639179" y="1329724"/>
                  <a:pt x="617856" y="1356861"/>
                  <a:pt x="619795" y="1424703"/>
                </a:cubicBezTo>
                <a:cubicBezTo>
                  <a:pt x="621732" y="1469286"/>
                  <a:pt x="646932" y="1572021"/>
                  <a:pt x="646932" y="1616603"/>
                </a:cubicBezTo>
                <a:cubicBezTo>
                  <a:pt x="644993" y="1711584"/>
                  <a:pt x="644993" y="1804626"/>
                  <a:pt x="644993" y="1899605"/>
                </a:cubicBezTo>
                <a:cubicBezTo>
                  <a:pt x="644993" y="1924805"/>
                  <a:pt x="637239" y="1946126"/>
                  <a:pt x="613979" y="1957756"/>
                </a:cubicBezTo>
                <a:cubicBezTo>
                  <a:pt x="598472" y="1965510"/>
                  <a:pt x="582965" y="1969386"/>
                  <a:pt x="569397" y="1969386"/>
                </a:cubicBezTo>
                <a:cubicBezTo>
                  <a:pt x="555828" y="1969386"/>
                  <a:pt x="540321" y="1965510"/>
                  <a:pt x="524814" y="1957756"/>
                </a:cubicBezTo>
                <a:cubicBezTo>
                  <a:pt x="501553" y="1946126"/>
                  <a:pt x="493800" y="1924805"/>
                  <a:pt x="493800" y="1899605"/>
                </a:cubicBezTo>
                <a:cubicBezTo>
                  <a:pt x="493800" y="1804626"/>
                  <a:pt x="491862" y="1711584"/>
                  <a:pt x="491862" y="1616603"/>
                </a:cubicBezTo>
                <a:cubicBezTo>
                  <a:pt x="489923" y="1572021"/>
                  <a:pt x="517060" y="1469286"/>
                  <a:pt x="519000" y="1424703"/>
                </a:cubicBezTo>
                <a:cubicBezTo>
                  <a:pt x="520937" y="1356861"/>
                  <a:pt x="499616" y="1327784"/>
                  <a:pt x="474416" y="1267696"/>
                </a:cubicBezTo>
                <a:cubicBezTo>
                  <a:pt x="466663" y="1246375"/>
                  <a:pt x="455032" y="1201791"/>
                  <a:pt x="484109" y="1182407"/>
                </a:cubicBezTo>
                <a:cubicBezTo>
                  <a:pt x="503493" y="1170777"/>
                  <a:pt x="489923" y="1153331"/>
                  <a:pt x="491862" y="1132009"/>
                </a:cubicBezTo>
                <a:cubicBezTo>
                  <a:pt x="489923" y="1130072"/>
                  <a:pt x="487986" y="1128133"/>
                  <a:pt x="486046" y="1126195"/>
                </a:cubicBezTo>
                <a:lnTo>
                  <a:pt x="476355" y="1126195"/>
                </a:lnTo>
                <a:cubicBezTo>
                  <a:pt x="476355" y="1126195"/>
                  <a:pt x="474416" y="1124256"/>
                  <a:pt x="474416" y="1124256"/>
                </a:cubicBezTo>
                <a:cubicBezTo>
                  <a:pt x="385251" y="1108749"/>
                  <a:pt x="303839" y="1077735"/>
                  <a:pt x="232120" y="1023461"/>
                </a:cubicBezTo>
                <a:cubicBezTo>
                  <a:pt x="158462" y="967247"/>
                  <a:pt x="96434" y="899405"/>
                  <a:pt x="57667" y="816056"/>
                </a:cubicBezTo>
                <a:cubicBezTo>
                  <a:pt x="24714" y="748212"/>
                  <a:pt x="1453" y="676491"/>
                  <a:pt x="1453" y="598956"/>
                </a:cubicBezTo>
                <a:cubicBezTo>
                  <a:pt x="-484" y="575698"/>
                  <a:pt x="-484" y="552435"/>
                  <a:pt x="1453" y="531114"/>
                </a:cubicBezTo>
                <a:cubicBezTo>
                  <a:pt x="18900" y="253928"/>
                  <a:pt x="224367" y="36828"/>
                  <a:pt x="501553" y="3877"/>
                </a:cubicBezTo>
                <a:cubicBezTo>
                  <a:pt x="515123" y="0"/>
                  <a:pt x="528690" y="5814"/>
                  <a:pt x="542260" y="0"/>
                </a:cubicBezTo>
                <a:close/>
              </a:path>
            </a:pathLst>
          </a:custGeom>
          <a:solidFill>
            <a:schemeClr val="accent1">
              <a:alpha val="50000"/>
            </a:schemeClr>
          </a:solidFill>
          <a:ln w="9525" cap="flat">
            <a:noFill/>
            <a:prstDash val="solid"/>
            <a:miter/>
          </a:ln>
        </p:spPr>
        <p:txBody>
          <a:bodyPr rtlCol="0" anchor="ctr"/>
          <a:lstStyle/>
          <a:p>
            <a:endParaRPr lang="en-US" dirty="0"/>
          </a:p>
        </p:txBody>
      </p:sp>
      <p:grpSp>
        <p:nvGrpSpPr>
          <p:cNvPr id="5" name="Group 4">
            <a:extLst>
              <a:ext uri="{FF2B5EF4-FFF2-40B4-BE49-F238E27FC236}">
                <a16:creationId xmlns:a16="http://schemas.microsoft.com/office/drawing/2014/main" id="{DE7A35EA-EF9C-44D9-918C-70FC6F6D579D}"/>
              </a:ext>
            </a:extLst>
          </p:cNvPr>
          <p:cNvGrpSpPr/>
          <p:nvPr/>
        </p:nvGrpSpPr>
        <p:grpSpPr>
          <a:xfrm rot="871918">
            <a:off x="6486142" y="2865922"/>
            <a:ext cx="2113914" cy="1275823"/>
            <a:chOff x="1429386" y="2788700"/>
            <a:chExt cx="942975" cy="569119"/>
          </a:xfrm>
          <a:solidFill>
            <a:schemeClr val="accent1">
              <a:alpha val="50000"/>
            </a:schemeClr>
          </a:solidFill>
        </p:grpSpPr>
        <p:sp>
          <p:nvSpPr>
            <p:cNvPr id="6" name="Freeform: Shape 5">
              <a:extLst>
                <a:ext uri="{FF2B5EF4-FFF2-40B4-BE49-F238E27FC236}">
                  <a16:creationId xmlns:a16="http://schemas.microsoft.com/office/drawing/2014/main" id="{0666919C-48ED-4B2F-8D01-BC0EFE1820D7}"/>
                </a:ext>
              </a:extLst>
            </p:cNvPr>
            <p:cNvSpPr/>
            <p:nvPr/>
          </p:nvSpPr>
          <p:spPr>
            <a:xfrm>
              <a:off x="1429386" y="2948244"/>
              <a:ext cx="942975" cy="409575"/>
            </a:xfrm>
            <a:custGeom>
              <a:avLst/>
              <a:gdLst>
                <a:gd name="connsiteX0" fmla="*/ 935355 w 942975"/>
                <a:gd name="connsiteY0" fmla="*/ 42386 h 409575"/>
                <a:gd name="connsiteX1" fmla="*/ 879157 w 942975"/>
                <a:gd name="connsiteY1" fmla="*/ 10954 h 409575"/>
                <a:gd name="connsiteX2" fmla="*/ 816293 w 942975"/>
                <a:gd name="connsiteY2" fmla="*/ 10954 h 409575"/>
                <a:gd name="connsiteX3" fmla="*/ 807720 w 942975"/>
                <a:gd name="connsiteY3" fmla="*/ 2381 h 409575"/>
                <a:gd name="connsiteX4" fmla="*/ 793432 w 942975"/>
                <a:gd name="connsiteY4" fmla="*/ 476 h 409575"/>
                <a:gd name="connsiteX5" fmla="*/ 497205 w 942975"/>
                <a:gd name="connsiteY5" fmla="*/ 476 h 409575"/>
                <a:gd name="connsiteX6" fmla="*/ 147638 w 942975"/>
                <a:gd name="connsiteY6" fmla="*/ 476 h 409575"/>
                <a:gd name="connsiteX7" fmla="*/ 132398 w 942975"/>
                <a:gd name="connsiteY7" fmla="*/ 10001 h 409575"/>
                <a:gd name="connsiteX8" fmla="*/ 60008 w 942975"/>
                <a:gd name="connsiteY8" fmla="*/ 10954 h 409575"/>
                <a:gd name="connsiteX9" fmla="*/ 35243 w 942975"/>
                <a:gd name="connsiteY9" fmla="*/ 15716 h 409575"/>
                <a:gd name="connsiteX10" fmla="*/ 0 w 942975"/>
                <a:gd name="connsiteY10" fmla="*/ 86201 h 409575"/>
                <a:gd name="connsiteX11" fmla="*/ 38100 w 942975"/>
                <a:gd name="connsiteY11" fmla="*/ 150019 h 409575"/>
                <a:gd name="connsiteX12" fmla="*/ 64770 w 942975"/>
                <a:gd name="connsiteY12" fmla="*/ 153829 h 409575"/>
                <a:gd name="connsiteX13" fmla="*/ 132398 w 942975"/>
                <a:gd name="connsiteY13" fmla="*/ 153829 h 409575"/>
                <a:gd name="connsiteX14" fmla="*/ 132398 w 942975"/>
                <a:gd name="connsiteY14" fmla="*/ 153829 h 409575"/>
                <a:gd name="connsiteX15" fmla="*/ 133350 w 942975"/>
                <a:gd name="connsiteY15" fmla="*/ 169069 h 409575"/>
                <a:gd name="connsiteX16" fmla="*/ 133350 w 942975"/>
                <a:gd name="connsiteY16" fmla="*/ 288131 h 409575"/>
                <a:gd name="connsiteX17" fmla="*/ 134302 w 942975"/>
                <a:gd name="connsiteY17" fmla="*/ 368141 h 409575"/>
                <a:gd name="connsiteX18" fmla="*/ 188595 w 942975"/>
                <a:gd name="connsiteY18" fmla="*/ 411956 h 409575"/>
                <a:gd name="connsiteX19" fmla="*/ 743903 w 942975"/>
                <a:gd name="connsiteY19" fmla="*/ 411956 h 409575"/>
                <a:gd name="connsiteX20" fmla="*/ 773430 w 942975"/>
                <a:gd name="connsiteY20" fmla="*/ 406241 h 409575"/>
                <a:gd name="connsiteX21" fmla="*/ 808673 w 942975"/>
                <a:gd name="connsiteY21" fmla="*/ 350044 h 409575"/>
                <a:gd name="connsiteX22" fmla="*/ 808673 w 942975"/>
                <a:gd name="connsiteY22" fmla="*/ 170021 h 409575"/>
                <a:gd name="connsiteX23" fmla="*/ 809625 w 942975"/>
                <a:gd name="connsiteY23" fmla="*/ 154781 h 409575"/>
                <a:gd name="connsiteX24" fmla="*/ 823913 w 942975"/>
                <a:gd name="connsiteY24" fmla="*/ 153829 h 409575"/>
                <a:gd name="connsiteX25" fmla="*/ 896303 w 942975"/>
                <a:gd name="connsiteY25" fmla="*/ 152876 h 409575"/>
                <a:gd name="connsiteX26" fmla="*/ 935355 w 942975"/>
                <a:gd name="connsiteY26" fmla="*/ 42386 h 409575"/>
                <a:gd name="connsiteX27" fmla="*/ 135255 w 942975"/>
                <a:gd name="connsiteY27" fmla="*/ 111919 h 409575"/>
                <a:gd name="connsiteX28" fmla="*/ 125730 w 942975"/>
                <a:gd name="connsiteY28" fmla="*/ 128111 h 409575"/>
                <a:gd name="connsiteX29" fmla="*/ 57150 w 942975"/>
                <a:gd name="connsiteY29" fmla="*/ 128111 h 409575"/>
                <a:gd name="connsiteX30" fmla="*/ 23813 w 942975"/>
                <a:gd name="connsiteY30" fmla="*/ 81439 h 409575"/>
                <a:gd name="connsiteX31" fmla="*/ 55245 w 942975"/>
                <a:gd name="connsiteY31" fmla="*/ 34766 h 409575"/>
                <a:gd name="connsiteX32" fmla="*/ 59055 w 942975"/>
                <a:gd name="connsiteY32" fmla="*/ 34766 h 409575"/>
                <a:gd name="connsiteX33" fmla="*/ 92393 w 942975"/>
                <a:gd name="connsiteY33" fmla="*/ 34766 h 409575"/>
                <a:gd name="connsiteX34" fmla="*/ 125730 w 942975"/>
                <a:gd name="connsiteY34" fmla="*/ 34766 h 409575"/>
                <a:gd name="connsiteX35" fmla="*/ 135255 w 942975"/>
                <a:gd name="connsiteY35" fmla="*/ 44291 h 409575"/>
                <a:gd name="connsiteX36" fmla="*/ 135255 w 942975"/>
                <a:gd name="connsiteY36" fmla="*/ 111919 h 409575"/>
                <a:gd name="connsiteX37" fmla="*/ 886778 w 942975"/>
                <a:gd name="connsiteY37" fmla="*/ 128111 h 409575"/>
                <a:gd name="connsiteX38" fmla="*/ 816293 w 942975"/>
                <a:gd name="connsiteY38" fmla="*/ 128111 h 409575"/>
                <a:gd name="connsiteX39" fmla="*/ 807720 w 942975"/>
                <a:gd name="connsiteY39" fmla="*/ 112871 h 409575"/>
                <a:gd name="connsiteX40" fmla="*/ 807720 w 942975"/>
                <a:gd name="connsiteY40" fmla="*/ 43339 h 409575"/>
                <a:gd name="connsiteX41" fmla="*/ 816293 w 942975"/>
                <a:gd name="connsiteY41" fmla="*/ 34766 h 409575"/>
                <a:gd name="connsiteX42" fmla="*/ 852488 w 942975"/>
                <a:gd name="connsiteY42" fmla="*/ 34766 h 409575"/>
                <a:gd name="connsiteX43" fmla="*/ 852488 w 942975"/>
                <a:gd name="connsiteY43" fmla="*/ 34766 h 409575"/>
                <a:gd name="connsiteX44" fmla="*/ 886778 w 942975"/>
                <a:gd name="connsiteY44" fmla="*/ 34766 h 409575"/>
                <a:gd name="connsiteX45" fmla="*/ 919163 w 942975"/>
                <a:gd name="connsiteY45" fmla="*/ 81439 h 409575"/>
                <a:gd name="connsiteX46" fmla="*/ 886778 w 942975"/>
                <a:gd name="connsiteY46" fmla="*/ 128111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42975" h="409575">
                  <a:moveTo>
                    <a:pt x="935355" y="42386"/>
                  </a:moveTo>
                  <a:cubicBezTo>
                    <a:pt x="923925" y="18574"/>
                    <a:pt x="902970" y="11906"/>
                    <a:pt x="879157" y="10954"/>
                  </a:cubicBezTo>
                  <a:cubicBezTo>
                    <a:pt x="858203" y="10001"/>
                    <a:pt x="837248" y="10954"/>
                    <a:pt x="816293" y="10954"/>
                  </a:cubicBezTo>
                  <a:cubicBezTo>
                    <a:pt x="810578" y="10954"/>
                    <a:pt x="806768" y="10001"/>
                    <a:pt x="807720" y="2381"/>
                  </a:cubicBezTo>
                  <a:cubicBezTo>
                    <a:pt x="802957" y="-1429"/>
                    <a:pt x="798195" y="476"/>
                    <a:pt x="793432" y="476"/>
                  </a:cubicBezTo>
                  <a:cubicBezTo>
                    <a:pt x="694373" y="476"/>
                    <a:pt x="596265" y="476"/>
                    <a:pt x="497205" y="476"/>
                  </a:cubicBezTo>
                  <a:cubicBezTo>
                    <a:pt x="381000" y="476"/>
                    <a:pt x="263843" y="476"/>
                    <a:pt x="147638" y="476"/>
                  </a:cubicBezTo>
                  <a:cubicBezTo>
                    <a:pt x="140018" y="476"/>
                    <a:pt x="134302" y="476"/>
                    <a:pt x="132398" y="10001"/>
                  </a:cubicBezTo>
                  <a:cubicBezTo>
                    <a:pt x="108585" y="10001"/>
                    <a:pt x="83820" y="10954"/>
                    <a:pt x="60008" y="10954"/>
                  </a:cubicBezTo>
                  <a:cubicBezTo>
                    <a:pt x="51435" y="10954"/>
                    <a:pt x="43815" y="11906"/>
                    <a:pt x="35243" y="15716"/>
                  </a:cubicBezTo>
                  <a:cubicBezTo>
                    <a:pt x="10477" y="25241"/>
                    <a:pt x="0" y="56674"/>
                    <a:pt x="0" y="86201"/>
                  </a:cubicBezTo>
                  <a:cubicBezTo>
                    <a:pt x="0" y="108109"/>
                    <a:pt x="16193" y="144304"/>
                    <a:pt x="38100" y="150019"/>
                  </a:cubicBezTo>
                  <a:cubicBezTo>
                    <a:pt x="46673" y="152876"/>
                    <a:pt x="56198" y="150971"/>
                    <a:pt x="64770" y="153829"/>
                  </a:cubicBezTo>
                  <a:cubicBezTo>
                    <a:pt x="87630" y="151924"/>
                    <a:pt x="109538" y="151924"/>
                    <a:pt x="132398" y="153829"/>
                  </a:cubicBezTo>
                  <a:lnTo>
                    <a:pt x="132398" y="153829"/>
                  </a:lnTo>
                  <a:cubicBezTo>
                    <a:pt x="135255" y="158591"/>
                    <a:pt x="133350" y="163354"/>
                    <a:pt x="133350" y="169069"/>
                  </a:cubicBezTo>
                  <a:cubicBezTo>
                    <a:pt x="133350" y="227171"/>
                    <a:pt x="133350" y="230029"/>
                    <a:pt x="133350" y="288131"/>
                  </a:cubicBezTo>
                  <a:cubicBezTo>
                    <a:pt x="133350" y="314801"/>
                    <a:pt x="132398" y="341471"/>
                    <a:pt x="134302" y="368141"/>
                  </a:cubicBezTo>
                  <a:cubicBezTo>
                    <a:pt x="140970" y="399574"/>
                    <a:pt x="155257" y="411956"/>
                    <a:pt x="188595" y="411956"/>
                  </a:cubicBezTo>
                  <a:cubicBezTo>
                    <a:pt x="373380" y="411956"/>
                    <a:pt x="558165" y="411956"/>
                    <a:pt x="743903" y="411956"/>
                  </a:cubicBezTo>
                  <a:cubicBezTo>
                    <a:pt x="754380" y="411956"/>
                    <a:pt x="763905" y="411004"/>
                    <a:pt x="773430" y="406241"/>
                  </a:cubicBezTo>
                  <a:cubicBezTo>
                    <a:pt x="797243" y="394811"/>
                    <a:pt x="808673" y="375761"/>
                    <a:pt x="808673" y="350044"/>
                  </a:cubicBezTo>
                  <a:cubicBezTo>
                    <a:pt x="808673" y="271939"/>
                    <a:pt x="808673" y="248126"/>
                    <a:pt x="808673" y="170021"/>
                  </a:cubicBezTo>
                  <a:cubicBezTo>
                    <a:pt x="808673" y="165259"/>
                    <a:pt x="807720" y="159544"/>
                    <a:pt x="809625" y="154781"/>
                  </a:cubicBezTo>
                  <a:cubicBezTo>
                    <a:pt x="814388" y="151924"/>
                    <a:pt x="819150" y="153829"/>
                    <a:pt x="823913" y="153829"/>
                  </a:cubicBezTo>
                  <a:cubicBezTo>
                    <a:pt x="847725" y="152876"/>
                    <a:pt x="872490" y="154781"/>
                    <a:pt x="896303" y="152876"/>
                  </a:cubicBezTo>
                  <a:cubicBezTo>
                    <a:pt x="913448" y="147161"/>
                    <a:pt x="970598" y="114776"/>
                    <a:pt x="935355" y="42386"/>
                  </a:cubicBezTo>
                  <a:close/>
                  <a:moveTo>
                    <a:pt x="135255" y="111919"/>
                  </a:moveTo>
                  <a:cubicBezTo>
                    <a:pt x="135255" y="119539"/>
                    <a:pt x="133350" y="128111"/>
                    <a:pt x="125730" y="128111"/>
                  </a:cubicBezTo>
                  <a:cubicBezTo>
                    <a:pt x="102870" y="128111"/>
                    <a:pt x="80010" y="128111"/>
                    <a:pt x="57150" y="128111"/>
                  </a:cubicBezTo>
                  <a:cubicBezTo>
                    <a:pt x="38100" y="128111"/>
                    <a:pt x="23813" y="99536"/>
                    <a:pt x="23813" y="81439"/>
                  </a:cubicBezTo>
                  <a:cubicBezTo>
                    <a:pt x="23813" y="63341"/>
                    <a:pt x="37148" y="36671"/>
                    <a:pt x="55245" y="34766"/>
                  </a:cubicBezTo>
                  <a:cubicBezTo>
                    <a:pt x="56198" y="34766"/>
                    <a:pt x="58102" y="34766"/>
                    <a:pt x="59055" y="34766"/>
                  </a:cubicBezTo>
                  <a:cubicBezTo>
                    <a:pt x="70485" y="34766"/>
                    <a:pt x="80963" y="34766"/>
                    <a:pt x="92393" y="34766"/>
                  </a:cubicBezTo>
                  <a:cubicBezTo>
                    <a:pt x="103823" y="34766"/>
                    <a:pt x="114300" y="34766"/>
                    <a:pt x="125730" y="34766"/>
                  </a:cubicBezTo>
                  <a:cubicBezTo>
                    <a:pt x="132398" y="34766"/>
                    <a:pt x="135255" y="36671"/>
                    <a:pt x="135255" y="44291"/>
                  </a:cubicBezTo>
                  <a:cubicBezTo>
                    <a:pt x="135255" y="59531"/>
                    <a:pt x="135255" y="95726"/>
                    <a:pt x="135255" y="111919"/>
                  </a:cubicBezTo>
                  <a:close/>
                  <a:moveTo>
                    <a:pt x="886778" y="128111"/>
                  </a:moveTo>
                  <a:cubicBezTo>
                    <a:pt x="862965" y="129064"/>
                    <a:pt x="840105" y="128111"/>
                    <a:pt x="816293" y="128111"/>
                  </a:cubicBezTo>
                  <a:cubicBezTo>
                    <a:pt x="809625" y="128111"/>
                    <a:pt x="807720" y="119539"/>
                    <a:pt x="807720" y="112871"/>
                  </a:cubicBezTo>
                  <a:cubicBezTo>
                    <a:pt x="807720" y="96679"/>
                    <a:pt x="807720" y="59531"/>
                    <a:pt x="807720" y="43339"/>
                  </a:cubicBezTo>
                  <a:cubicBezTo>
                    <a:pt x="807720" y="36671"/>
                    <a:pt x="810578" y="34766"/>
                    <a:pt x="816293" y="34766"/>
                  </a:cubicBezTo>
                  <a:cubicBezTo>
                    <a:pt x="828675" y="34766"/>
                    <a:pt x="840105" y="34766"/>
                    <a:pt x="852488" y="34766"/>
                  </a:cubicBezTo>
                  <a:cubicBezTo>
                    <a:pt x="852488" y="34766"/>
                    <a:pt x="852488" y="34766"/>
                    <a:pt x="852488" y="34766"/>
                  </a:cubicBezTo>
                  <a:cubicBezTo>
                    <a:pt x="863918" y="34766"/>
                    <a:pt x="875348" y="33814"/>
                    <a:pt x="886778" y="34766"/>
                  </a:cubicBezTo>
                  <a:cubicBezTo>
                    <a:pt x="905828" y="35719"/>
                    <a:pt x="919163" y="63341"/>
                    <a:pt x="919163" y="81439"/>
                  </a:cubicBezTo>
                  <a:cubicBezTo>
                    <a:pt x="919163" y="99536"/>
                    <a:pt x="904875" y="127159"/>
                    <a:pt x="886778" y="128111"/>
                  </a:cubicBezTo>
                  <a:close/>
                </a:path>
              </a:pathLst>
            </a:custGeom>
            <a:grp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59124B25-8476-49AA-AFBC-EEA3B4EAEF3A}"/>
                </a:ext>
              </a:extLst>
            </p:cNvPr>
            <p:cNvSpPr/>
            <p:nvPr/>
          </p:nvSpPr>
          <p:spPr>
            <a:xfrm>
              <a:off x="1541207" y="2788700"/>
              <a:ext cx="714375" cy="142875"/>
            </a:xfrm>
            <a:custGeom>
              <a:avLst/>
              <a:gdLst>
                <a:gd name="connsiteX0" fmla="*/ 714949 w 714375"/>
                <a:gd name="connsiteY0" fmla="*/ 132398 h 142875"/>
                <a:gd name="connsiteX1" fmla="*/ 704472 w 714375"/>
                <a:gd name="connsiteY1" fmla="*/ 122873 h 142875"/>
                <a:gd name="connsiteX2" fmla="*/ 619699 w 714375"/>
                <a:gd name="connsiteY2" fmla="*/ 107633 h 142875"/>
                <a:gd name="connsiteX3" fmla="*/ 505399 w 714375"/>
                <a:gd name="connsiteY3" fmla="*/ 95250 h 142875"/>
                <a:gd name="connsiteX4" fmla="*/ 488254 w 714375"/>
                <a:gd name="connsiteY4" fmla="*/ 79058 h 142875"/>
                <a:gd name="connsiteX5" fmla="*/ 482539 w 714375"/>
                <a:gd name="connsiteY5" fmla="*/ 40005 h 142875"/>
                <a:gd name="connsiteX6" fmla="*/ 428247 w 714375"/>
                <a:gd name="connsiteY6" fmla="*/ 953 h 142875"/>
                <a:gd name="connsiteX7" fmla="*/ 357762 w 714375"/>
                <a:gd name="connsiteY7" fmla="*/ 0 h 142875"/>
                <a:gd name="connsiteX8" fmla="*/ 287277 w 714375"/>
                <a:gd name="connsiteY8" fmla="*/ 953 h 142875"/>
                <a:gd name="connsiteX9" fmla="*/ 232984 w 714375"/>
                <a:gd name="connsiteY9" fmla="*/ 40005 h 142875"/>
                <a:gd name="connsiteX10" fmla="*/ 227269 w 714375"/>
                <a:gd name="connsiteY10" fmla="*/ 79058 h 142875"/>
                <a:gd name="connsiteX11" fmla="*/ 210124 w 714375"/>
                <a:gd name="connsiteY11" fmla="*/ 95250 h 142875"/>
                <a:gd name="connsiteX12" fmla="*/ 95824 w 714375"/>
                <a:gd name="connsiteY12" fmla="*/ 107633 h 142875"/>
                <a:gd name="connsiteX13" fmla="*/ 11052 w 714375"/>
                <a:gd name="connsiteY13" fmla="*/ 122873 h 142875"/>
                <a:gd name="connsiteX14" fmla="*/ 574 w 714375"/>
                <a:gd name="connsiteY14" fmla="*/ 132398 h 142875"/>
                <a:gd name="connsiteX15" fmla="*/ 8194 w 714375"/>
                <a:gd name="connsiteY15" fmla="*/ 147638 h 142875"/>
                <a:gd name="connsiteX16" fmla="*/ 18672 w 714375"/>
                <a:gd name="connsiteY16" fmla="*/ 148590 h 142875"/>
                <a:gd name="connsiteX17" fmla="*/ 355857 w 714375"/>
                <a:gd name="connsiteY17" fmla="*/ 148590 h 142875"/>
                <a:gd name="connsiteX18" fmla="*/ 693042 w 714375"/>
                <a:gd name="connsiteY18" fmla="*/ 148590 h 142875"/>
                <a:gd name="connsiteX19" fmla="*/ 703519 w 714375"/>
                <a:gd name="connsiteY19" fmla="*/ 147638 h 142875"/>
                <a:gd name="connsiteX20" fmla="*/ 714949 w 714375"/>
                <a:gd name="connsiteY20" fmla="*/ 132398 h 142875"/>
                <a:gd name="connsiteX21" fmla="*/ 453964 w 714375"/>
                <a:gd name="connsiteY21" fmla="*/ 93345 h 142875"/>
                <a:gd name="connsiteX22" fmla="*/ 264417 w 714375"/>
                <a:gd name="connsiteY22" fmla="*/ 93345 h 142875"/>
                <a:gd name="connsiteX23" fmla="*/ 252034 w 714375"/>
                <a:gd name="connsiteY23" fmla="*/ 81915 h 142875"/>
                <a:gd name="connsiteX24" fmla="*/ 309184 w 714375"/>
                <a:gd name="connsiteY24" fmla="*/ 24765 h 142875"/>
                <a:gd name="connsiteX25" fmla="*/ 409197 w 714375"/>
                <a:gd name="connsiteY25" fmla="*/ 24765 h 142875"/>
                <a:gd name="connsiteX26" fmla="*/ 466347 w 714375"/>
                <a:gd name="connsiteY26" fmla="*/ 81915 h 142875"/>
                <a:gd name="connsiteX27" fmla="*/ 453964 w 714375"/>
                <a:gd name="connsiteY27" fmla="*/ 93345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14375" h="142875">
                  <a:moveTo>
                    <a:pt x="714949" y="132398"/>
                  </a:moveTo>
                  <a:cubicBezTo>
                    <a:pt x="713997" y="126683"/>
                    <a:pt x="711139" y="122873"/>
                    <a:pt x="704472" y="122873"/>
                  </a:cubicBezTo>
                  <a:cubicBezTo>
                    <a:pt x="674944" y="124778"/>
                    <a:pt x="648274" y="111442"/>
                    <a:pt x="619699" y="107633"/>
                  </a:cubicBezTo>
                  <a:cubicBezTo>
                    <a:pt x="600649" y="105728"/>
                    <a:pt x="519687" y="97155"/>
                    <a:pt x="505399" y="95250"/>
                  </a:cubicBezTo>
                  <a:cubicBezTo>
                    <a:pt x="496827" y="96203"/>
                    <a:pt x="487302" y="93345"/>
                    <a:pt x="488254" y="79058"/>
                  </a:cubicBezTo>
                  <a:cubicBezTo>
                    <a:pt x="489207" y="65723"/>
                    <a:pt x="489207" y="53340"/>
                    <a:pt x="482539" y="40005"/>
                  </a:cubicBezTo>
                  <a:cubicBezTo>
                    <a:pt x="472062" y="16192"/>
                    <a:pt x="452059" y="4763"/>
                    <a:pt x="428247" y="953"/>
                  </a:cubicBezTo>
                  <a:cubicBezTo>
                    <a:pt x="400624" y="0"/>
                    <a:pt x="379669" y="0"/>
                    <a:pt x="357762" y="0"/>
                  </a:cubicBezTo>
                  <a:cubicBezTo>
                    <a:pt x="336807" y="0"/>
                    <a:pt x="314899" y="0"/>
                    <a:pt x="287277" y="953"/>
                  </a:cubicBezTo>
                  <a:cubicBezTo>
                    <a:pt x="262512" y="4763"/>
                    <a:pt x="243462" y="16192"/>
                    <a:pt x="232984" y="40005"/>
                  </a:cubicBezTo>
                  <a:cubicBezTo>
                    <a:pt x="227269" y="53340"/>
                    <a:pt x="226317" y="65723"/>
                    <a:pt x="227269" y="79058"/>
                  </a:cubicBezTo>
                  <a:cubicBezTo>
                    <a:pt x="229174" y="93345"/>
                    <a:pt x="218697" y="96203"/>
                    <a:pt x="210124" y="95250"/>
                  </a:cubicBezTo>
                  <a:cubicBezTo>
                    <a:pt x="195837" y="98108"/>
                    <a:pt x="114874" y="105728"/>
                    <a:pt x="95824" y="107633"/>
                  </a:cubicBezTo>
                  <a:cubicBezTo>
                    <a:pt x="67249" y="111442"/>
                    <a:pt x="40579" y="124778"/>
                    <a:pt x="11052" y="122873"/>
                  </a:cubicBezTo>
                  <a:cubicBezTo>
                    <a:pt x="4384" y="122873"/>
                    <a:pt x="574" y="126683"/>
                    <a:pt x="574" y="132398"/>
                  </a:cubicBezTo>
                  <a:cubicBezTo>
                    <a:pt x="-378" y="139065"/>
                    <a:pt x="-1331" y="146685"/>
                    <a:pt x="8194" y="147638"/>
                  </a:cubicBezTo>
                  <a:cubicBezTo>
                    <a:pt x="12004" y="148590"/>
                    <a:pt x="15814" y="148590"/>
                    <a:pt x="18672" y="148590"/>
                  </a:cubicBezTo>
                  <a:cubicBezTo>
                    <a:pt x="131067" y="148590"/>
                    <a:pt x="243462" y="148590"/>
                    <a:pt x="355857" y="148590"/>
                  </a:cubicBezTo>
                  <a:cubicBezTo>
                    <a:pt x="468252" y="148590"/>
                    <a:pt x="580647" y="148590"/>
                    <a:pt x="693042" y="148590"/>
                  </a:cubicBezTo>
                  <a:cubicBezTo>
                    <a:pt x="696852" y="148590"/>
                    <a:pt x="700662" y="148590"/>
                    <a:pt x="703519" y="147638"/>
                  </a:cubicBezTo>
                  <a:cubicBezTo>
                    <a:pt x="716854" y="146685"/>
                    <a:pt x="715902" y="139065"/>
                    <a:pt x="714949" y="132398"/>
                  </a:cubicBezTo>
                  <a:close/>
                  <a:moveTo>
                    <a:pt x="453964" y="93345"/>
                  </a:moveTo>
                  <a:cubicBezTo>
                    <a:pt x="398719" y="94298"/>
                    <a:pt x="309184" y="95250"/>
                    <a:pt x="264417" y="93345"/>
                  </a:cubicBezTo>
                  <a:cubicBezTo>
                    <a:pt x="254892" y="93345"/>
                    <a:pt x="252034" y="91440"/>
                    <a:pt x="252034" y="81915"/>
                  </a:cubicBezTo>
                  <a:cubicBezTo>
                    <a:pt x="252034" y="40958"/>
                    <a:pt x="268227" y="24765"/>
                    <a:pt x="309184" y="24765"/>
                  </a:cubicBezTo>
                  <a:cubicBezTo>
                    <a:pt x="330139" y="24765"/>
                    <a:pt x="388242" y="24765"/>
                    <a:pt x="409197" y="24765"/>
                  </a:cubicBezTo>
                  <a:cubicBezTo>
                    <a:pt x="450154" y="24765"/>
                    <a:pt x="466347" y="40958"/>
                    <a:pt x="466347" y="81915"/>
                  </a:cubicBezTo>
                  <a:cubicBezTo>
                    <a:pt x="466347" y="91440"/>
                    <a:pt x="463489" y="93345"/>
                    <a:pt x="453964" y="93345"/>
                  </a:cubicBezTo>
                  <a:close/>
                </a:path>
              </a:pathLst>
            </a:custGeom>
            <a:grpFill/>
            <a:ln w="9525" cap="flat">
              <a:noFill/>
              <a:prstDash val="solid"/>
              <a:miter/>
            </a:ln>
          </p:spPr>
          <p:txBody>
            <a:bodyPr rtlCol="0" anchor="ctr"/>
            <a:lstStyle/>
            <a:p>
              <a:endParaRPr lang="en-US" dirty="0"/>
            </a:p>
          </p:txBody>
        </p:sp>
      </p:grpSp>
      <p:grpSp>
        <p:nvGrpSpPr>
          <p:cNvPr id="8" name="Group 7">
            <a:extLst>
              <a:ext uri="{FF2B5EF4-FFF2-40B4-BE49-F238E27FC236}">
                <a16:creationId xmlns:a16="http://schemas.microsoft.com/office/drawing/2014/main" id="{465FBB22-A565-4CD9-9C87-5F0A0172A152}"/>
              </a:ext>
            </a:extLst>
          </p:cNvPr>
          <p:cNvGrpSpPr/>
          <p:nvPr/>
        </p:nvGrpSpPr>
        <p:grpSpPr>
          <a:xfrm rot="20225513">
            <a:off x="4103134" y="2084665"/>
            <a:ext cx="962025" cy="803434"/>
            <a:chOff x="1720613" y="1882872"/>
            <a:chExt cx="962025" cy="803434"/>
          </a:xfrm>
          <a:solidFill>
            <a:schemeClr val="accent1">
              <a:alpha val="50000"/>
            </a:schemeClr>
          </a:solidFill>
        </p:grpSpPr>
        <p:sp>
          <p:nvSpPr>
            <p:cNvPr id="9" name="Freeform: Shape 8">
              <a:extLst>
                <a:ext uri="{FF2B5EF4-FFF2-40B4-BE49-F238E27FC236}">
                  <a16:creationId xmlns:a16="http://schemas.microsoft.com/office/drawing/2014/main" id="{AFDE863B-04D9-4C19-AA3D-9E29BA759AD1}"/>
                </a:ext>
              </a:extLst>
            </p:cNvPr>
            <p:cNvSpPr/>
            <p:nvPr/>
          </p:nvSpPr>
          <p:spPr>
            <a:xfrm>
              <a:off x="1877062" y="1882872"/>
              <a:ext cx="409575" cy="161925"/>
            </a:xfrm>
            <a:custGeom>
              <a:avLst/>
              <a:gdLst>
                <a:gd name="connsiteX0" fmla="*/ 417195 w 409575"/>
                <a:gd name="connsiteY0" fmla="*/ 163830 h 161925"/>
                <a:gd name="connsiteX1" fmla="*/ 236220 w 409575"/>
                <a:gd name="connsiteY1" fmla="*/ 100965 h 161925"/>
                <a:gd name="connsiteX2" fmla="*/ 262890 w 409575"/>
                <a:gd name="connsiteY2" fmla="*/ 54293 h 161925"/>
                <a:gd name="connsiteX3" fmla="*/ 208597 w 409575"/>
                <a:gd name="connsiteY3" fmla="*/ 0 h 161925"/>
                <a:gd name="connsiteX4" fmla="*/ 154305 w 409575"/>
                <a:gd name="connsiteY4" fmla="*/ 54293 h 161925"/>
                <a:gd name="connsiteX5" fmla="*/ 180975 w 409575"/>
                <a:gd name="connsiteY5" fmla="*/ 100965 h 161925"/>
                <a:gd name="connsiteX6" fmla="*/ 0 w 409575"/>
                <a:gd name="connsiteY6" fmla="*/ 163830 h 161925"/>
                <a:gd name="connsiteX7" fmla="*/ 417195 w 409575"/>
                <a:gd name="connsiteY7" fmla="*/ 163830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75" h="161925">
                  <a:moveTo>
                    <a:pt x="417195" y="163830"/>
                  </a:moveTo>
                  <a:cubicBezTo>
                    <a:pt x="364807" y="128588"/>
                    <a:pt x="302895" y="105727"/>
                    <a:pt x="236220" y="100965"/>
                  </a:cubicBezTo>
                  <a:cubicBezTo>
                    <a:pt x="252413" y="91440"/>
                    <a:pt x="262890" y="74295"/>
                    <a:pt x="262890" y="54293"/>
                  </a:cubicBezTo>
                  <a:cubicBezTo>
                    <a:pt x="262890" y="24765"/>
                    <a:pt x="238125" y="0"/>
                    <a:pt x="208597" y="0"/>
                  </a:cubicBezTo>
                  <a:cubicBezTo>
                    <a:pt x="179070" y="0"/>
                    <a:pt x="154305" y="24765"/>
                    <a:pt x="154305" y="54293"/>
                  </a:cubicBezTo>
                  <a:cubicBezTo>
                    <a:pt x="154305" y="74295"/>
                    <a:pt x="164782" y="91440"/>
                    <a:pt x="180975" y="100965"/>
                  </a:cubicBezTo>
                  <a:cubicBezTo>
                    <a:pt x="114300" y="105727"/>
                    <a:pt x="52388" y="128588"/>
                    <a:pt x="0" y="163830"/>
                  </a:cubicBezTo>
                  <a:lnTo>
                    <a:pt x="417195" y="163830"/>
                  </a:ln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5E9A113B-7657-4EA0-95DF-2F21094C502D}"/>
                </a:ext>
              </a:extLst>
            </p:cNvPr>
            <p:cNvSpPr/>
            <p:nvPr/>
          </p:nvSpPr>
          <p:spPr>
            <a:xfrm>
              <a:off x="1720613" y="2038606"/>
              <a:ext cx="962025" cy="647700"/>
            </a:xfrm>
            <a:custGeom>
              <a:avLst/>
              <a:gdLst>
                <a:gd name="connsiteX0" fmla="*/ 967978 w 962025"/>
                <a:gd name="connsiteY0" fmla="*/ 229076 h 647700"/>
                <a:gd name="connsiteX1" fmla="*/ 963216 w 962025"/>
                <a:gd name="connsiteY1" fmla="*/ 204311 h 647700"/>
                <a:gd name="connsiteX2" fmla="*/ 794623 w 962025"/>
                <a:gd name="connsiteY2" fmla="*/ 1429 h 647700"/>
                <a:gd name="connsiteX3" fmla="*/ 764143 w 962025"/>
                <a:gd name="connsiteY3" fmla="*/ 1429 h 647700"/>
                <a:gd name="connsiteX4" fmla="*/ 635556 w 962025"/>
                <a:gd name="connsiteY4" fmla="*/ 59531 h 647700"/>
                <a:gd name="connsiteX5" fmla="*/ 606981 w 962025"/>
                <a:gd name="connsiteY5" fmla="*/ 58579 h 647700"/>
                <a:gd name="connsiteX6" fmla="*/ 523161 w 962025"/>
                <a:gd name="connsiteY6" fmla="*/ 28099 h 647700"/>
                <a:gd name="connsiteX7" fmla="*/ 189786 w 962025"/>
                <a:gd name="connsiteY7" fmla="*/ 28099 h 647700"/>
                <a:gd name="connsiteX8" fmla="*/ 27861 w 962025"/>
                <a:gd name="connsiteY8" fmla="*/ 26194 h 647700"/>
                <a:gd name="connsiteX9" fmla="*/ 52626 w 962025"/>
                <a:gd name="connsiteY9" fmla="*/ 52864 h 647700"/>
                <a:gd name="connsiteX10" fmla="*/ 72628 w 962025"/>
                <a:gd name="connsiteY10" fmla="*/ 63341 h 647700"/>
                <a:gd name="connsiteX11" fmla="*/ 83106 w 962025"/>
                <a:gd name="connsiteY11" fmla="*/ 108109 h 647700"/>
                <a:gd name="connsiteX12" fmla="*/ 2143 w 962025"/>
                <a:gd name="connsiteY12" fmla="*/ 285274 h 647700"/>
                <a:gd name="connsiteX13" fmla="*/ 2143 w 962025"/>
                <a:gd name="connsiteY13" fmla="*/ 385286 h 647700"/>
                <a:gd name="connsiteX14" fmla="*/ 28813 w 962025"/>
                <a:gd name="connsiteY14" fmla="*/ 478631 h 647700"/>
                <a:gd name="connsiteX15" fmla="*/ 36433 w 962025"/>
                <a:gd name="connsiteY15" fmla="*/ 494824 h 647700"/>
                <a:gd name="connsiteX16" fmla="*/ 193596 w 962025"/>
                <a:gd name="connsiteY16" fmla="*/ 648176 h 647700"/>
                <a:gd name="connsiteX17" fmla="*/ 217408 w 962025"/>
                <a:gd name="connsiteY17" fmla="*/ 649129 h 647700"/>
                <a:gd name="connsiteX18" fmla="*/ 487918 w 962025"/>
                <a:gd name="connsiteY18" fmla="*/ 649129 h 647700"/>
                <a:gd name="connsiteX19" fmla="*/ 554593 w 962025"/>
                <a:gd name="connsiteY19" fmla="*/ 648176 h 647700"/>
                <a:gd name="connsiteX20" fmla="*/ 614601 w 962025"/>
                <a:gd name="connsiteY20" fmla="*/ 608171 h 647700"/>
                <a:gd name="connsiteX21" fmla="*/ 680323 w 962025"/>
                <a:gd name="connsiteY21" fmla="*/ 538639 h 647700"/>
                <a:gd name="connsiteX22" fmla="*/ 686038 w 962025"/>
                <a:gd name="connsiteY22" fmla="*/ 536734 h 647700"/>
                <a:gd name="connsiteX23" fmla="*/ 935593 w 962025"/>
                <a:gd name="connsiteY23" fmla="*/ 408146 h 647700"/>
                <a:gd name="connsiteX24" fmla="*/ 963216 w 962025"/>
                <a:gd name="connsiteY24" fmla="*/ 312896 h 647700"/>
                <a:gd name="connsiteX25" fmla="*/ 967978 w 962025"/>
                <a:gd name="connsiteY25" fmla="*/ 229076 h 647700"/>
                <a:gd name="connsiteX26" fmla="*/ 900351 w 962025"/>
                <a:gd name="connsiteY26" fmla="*/ 348139 h 647700"/>
                <a:gd name="connsiteX27" fmla="*/ 764143 w 962025"/>
                <a:gd name="connsiteY27" fmla="*/ 480536 h 647700"/>
                <a:gd name="connsiteX28" fmla="*/ 711756 w 962025"/>
                <a:gd name="connsiteY28" fmla="*/ 485299 h 647700"/>
                <a:gd name="connsiteX29" fmla="*/ 660321 w 962025"/>
                <a:gd name="connsiteY29" fmla="*/ 109061 h 647700"/>
                <a:gd name="connsiteX30" fmla="*/ 900351 w 962025"/>
                <a:gd name="connsiteY30" fmla="*/ 191929 h 647700"/>
                <a:gd name="connsiteX31" fmla="*/ 900351 w 962025"/>
                <a:gd name="connsiteY31" fmla="*/ 348139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2025" h="647700">
                  <a:moveTo>
                    <a:pt x="967978" y="229076"/>
                  </a:moveTo>
                  <a:cubicBezTo>
                    <a:pt x="966073" y="220504"/>
                    <a:pt x="964168" y="212884"/>
                    <a:pt x="963216" y="204311"/>
                  </a:cubicBezTo>
                  <a:cubicBezTo>
                    <a:pt x="944166" y="111919"/>
                    <a:pt x="904161" y="14764"/>
                    <a:pt x="794623" y="1429"/>
                  </a:cubicBezTo>
                  <a:cubicBezTo>
                    <a:pt x="784146" y="-476"/>
                    <a:pt x="774621" y="-476"/>
                    <a:pt x="764143" y="1429"/>
                  </a:cubicBezTo>
                  <a:cubicBezTo>
                    <a:pt x="717471" y="7144"/>
                    <a:pt x="673656" y="29051"/>
                    <a:pt x="635556" y="59531"/>
                  </a:cubicBezTo>
                  <a:cubicBezTo>
                    <a:pt x="626983" y="66199"/>
                    <a:pt x="612696" y="68104"/>
                    <a:pt x="606981" y="58579"/>
                  </a:cubicBezTo>
                  <a:cubicBezTo>
                    <a:pt x="588883" y="25241"/>
                    <a:pt x="589836" y="28099"/>
                    <a:pt x="523161" y="28099"/>
                  </a:cubicBezTo>
                  <a:cubicBezTo>
                    <a:pt x="411718" y="28099"/>
                    <a:pt x="301228" y="28099"/>
                    <a:pt x="189786" y="28099"/>
                  </a:cubicBezTo>
                  <a:cubicBezTo>
                    <a:pt x="148828" y="26194"/>
                    <a:pt x="40243" y="20479"/>
                    <a:pt x="27861" y="26194"/>
                  </a:cubicBezTo>
                  <a:cubicBezTo>
                    <a:pt x="32623" y="35719"/>
                    <a:pt x="45006" y="48101"/>
                    <a:pt x="52626" y="52864"/>
                  </a:cubicBezTo>
                  <a:cubicBezTo>
                    <a:pt x="58341" y="56674"/>
                    <a:pt x="65961" y="59531"/>
                    <a:pt x="72628" y="63341"/>
                  </a:cubicBezTo>
                  <a:cubicBezTo>
                    <a:pt x="87868" y="72866"/>
                    <a:pt x="93583" y="95726"/>
                    <a:pt x="83106" y="108109"/>
                  </a:cubicBezTo>
                  <a:cubicBezTo>
                    <a:pt x="41196" y="160496"/>
                    <a:pt x="10716" y="217646"/>
                    <a:pt x="2143" y="285274"/>
                  </a:cubicBezTo>
                  <a:cubicBezTo>
                    <a:pt x="-714" y="291941"/>
                    <a:pt x="-714" y="377666"/>
                    <a:pt x="2143" y="385286"/>
                  </a:cubicBezTo>
                  <a:cubicBezTo>
                    <a:pt x="7858" y="417671"/>
                    <a:pt x="14526" y="449104"/>
                    <a:pt x="28813" y="478631"/>
                  </a:cubicBezTo>
                  <a:cubicBezTo>
                    <a:pt x="32623" y="483394"/>
                    <a:pt x="33576" y="489109"/>
                    <a:pt x="36433" y="494824"/>
                  </a:cubicBezTo>
                  <a:cubicBezTo>
                    <a:pt x="72628" y="562451"/>
                    <a:pt x="124063" y="614839"/>
                    <a:pt x="193596" y="648176"/>
                  </a:cubicBezTo>
                  <a:cubicBezTo>
                    <a:pt x="201216" y="650081"/>
                    <a:pt x="209788" y="649129"/>
                    <a:pt x="217408" y="649129"/>
                  </a:cubicBezTo>
                  <a:cubicBezTo>
                    <a:pt x="307896" y="649129"/>
                    <a:pt x="397431" y="649129"/>
                    <a:pt x="487918" y="649129"/>
                  </a:cubicBezTo>
                  <a:cubicBezTo>
                    <a:pt x="509826" y="649129"/>
                    <a:pt x="532686" y="651034"/>
                    <a:pt x="554593" y="648176"/>
                  </a:cubicBezTo>
                  <a:cubicBezTo>
                    <a:pt x="574596" y="633889"/>
                    <a:pt x="595551" y="622459"/>
                    <a:pt x="614601" y="608171"/>
                  </a:cubicBezTo>
                  <a:cubicBezTo>
                    <a:pt x="638413" y="590074"/>
                    <a:pt x="659368" y="565309"/>
                    <a:pt x="680323" y="538639"/>
                  </a:cubicBezTo>
                  <a:cubicBezTo>
                    <a:pt x="682228" y="537686"/>
                    <a:pt x="684133" y="536734"/>
                    <a:pt x="686038" y="536734"/>
                  </a:cubicBezTo>
                  <a:cubicBezTo>
                    <a:pt x="801291" y="537686"/>
                    <a:pt x="867013" y="531971"/>
                    <a:pt x="935593" y="408146"/>
                  </a:cubicBezTo>
                  <a:cubicBezTo>
                    <a:pt x="947023" y="377666"/>
                    <a:pt x="957501" y="345281"/>
                    <a:pt x="963216" y="312896"/>
                  </a:cubicBezTo>
                  <a:cubicBezTo>
                    <a:pt x="966073" y="284321"/>
                    <a:pt x="969883" y="256699"/>
                    <a:pt x="967978" y="229076"/>
                  </a:cubicBezTo>
                  <a:close/>
                  <a:moveTo>
                    <a:pt x="900351" y="348139"/>
                  </a:moveTo>
                  <a:cubicBezTo>
                    <a:pt x="869871" y="430054"/>
                    <a:pt x="845106" y="463391"/>
                    <a:pt x="764143" y="480536"/>
                  </a:cubicBezTo>
                  <a:cubicBezTo>
                    <a:pt x="746998" y="484346"/>
                    <a:pt x="729853" y="487204"/>
                    <a:pt x="711756" y="485299"/>
                  </a:cubicBezTo>
                  <a:cubicBezTo>
                    <a:pt x="776526" y="344329"/>
                    <a:pt x="758428" y="228124"/>
                    <a:pt x="660321" y="109061"/>
                  </a:cubicBezTo>
                  <a:cubicBezTo>
                    <a:pt x="772716" y="15716"/>
                    <a:pt x="857488" y="56674"/>
                    <a:pt x="900351" y="191929"/>
                  </a:cubicBezTo>
                  <a:cubicBezTo>
                    <a:pt x="916543" y="244316"/>
                    <a:pt x="919401" y="297656"/>
                    <a:pt x="900351" y="348139"/>
                  </a:cubicBezTo>
                  <a:close/>
                </a:path>
              </a:pathLst>
            </a:custGeom>
            <a:grpFill/>
            <a:ln w="9525" cap="flat">
              <a:noFill/>
              <a:prstDash val="solid"/>
              <a:miter/>
            </a:ln>
          </p:spPr>
          <p:txBody>
            <a:bodyPr rtlCol="0" anchor="ctr"/>
            <a:lstStyle/>
            <a:p>
              <a:endParaRPr lang="en-US" dirty="0"/>
            </a:p>
          </p:txBody>
        </p:sp>
      </p:grpSp>
      <p:sp>
        <p:nvSpPr>
          <p:cNvPr id="11" name="Freeform: Shape 10">
            <a:extLst>
              <a:ext uri="{FF2B5EF4-FFF2-40B4-BE49-F238E27FC236}">
                <a16:creationId xmlns:a16="http://schemas.microsoft.com/office/drawing/2014/main" id="{7135A295-62E0-4B8F-84E0-A073CE301546}"/>
              </a:ext>
            </a:extLst>
          </p:cNvPr>
          <p:cNvSpPr/>
          <p:nvPr/>
        </p:nvSpPr>
        <p:spPr>
          <a:xfrm rot="21089948">
            <a:off x="9833556" y="2543091"/>
            <a:ext cx="457200" cy="662152"/>
          </a:xfrm>
          <a:custGeom>
            <a:avLst/>
            <a:gdLst>
              <a:gd name="connsiteX0" fmla="*/ 137834 w 276225"/>
              <a:gd name="connsiteY0" fmla="*/ 156 h 400050"/>
              <a:gd name="connsiteX1" fmla="*/ 214987 w 276225"/>
              <a:gd name="connsiteY1" fmla="*/ 156 h 400050"/>
              <a:gd name="connsiteX2" fmla="*/ 232132 w 276225"/>
              <a:gd name="connsiteY2" fmla="*/ 7776 h 400050"/>
              <a:gd name="connsiteX3" fmla="*/ 275947 w 276225"/>
              <a:gd name="connsiteY3" fmla="*/ 139221 h 400050"/>
              <a:gd name="connsiteX4" fmla="*/ 223559 w 276225"/>
              <a:gd name="connsiteY4" fmla="*/ 235423 h 400050"/>
              <a:gd name="connsiteX5" fmla="*/ 190222 w 276225"/>
              <a:gd name="connsiteY5" fmla="*/ 253521 h 400050"/>
              <a:gd name="connsiteX6" fmla="*/ 153074 w 276225"/>
              <a:gd name="connsiteY6" fmla="*/ 321148 h 400050"/>
              <a:gd name="connsiteX7" fmla="*/ 189269 w 276225"/>
              <a:gd name="connsiteY7" fmla="*/ 373536 h 400050"/>
              <a:gd name="connsiteX8" fmla="*/ 225464 w 276225"/>
              <a:gd name="connsiteY8" fmla="*/ 387823 h 400050"/>
              <a:gd name="connsiteX9" fmla="*/ 231179 w 276225"/>
              <a:gd name="connsiteY9" fmla="*/ 395443 h 400050"/>
              <a:gd name="connsiteX10" fmla="*/ 222607 w 276225"/>
              <a:gd name="connsiteY10" fmla="*/ 400206 h 400050"/>
              <a:gd name="connsiteX11" fmla="*/ 54014 w 276225"/>
              <a:gd name="connsiteY11" fmla="*/ 400206 h 400050"/>
              <a:gd name="connsiteX12" fmla="*/ 45442 w 276225"/>
              <a:gd name="connsiteY12" fmla="*/ 396396 h 400050"/>
              <a:gd name="connsiteX13" fmla="*/ 53062 w 276225"/>
              <a:gd name="connsiteY13" fmla="*/ 387823 h 400050"/>
              <a:gd name="connsiteX14" fmla="*/ 91162 w 276225"/>
              <a:gd name="connsiteY14" fmla="*/ 372583 h 400050"/>
              <a:gd name="connsiteX15" fmla="*/ 124499 w 276225"/>
              <a:gd name="connsiteY15" fmla="*/ 322101 h 400050"/>
              <a:gd name="connsiteX16" fmla="*/ 91162 w 276225"/>
              <a:gd name="connsiteY16" fmla="*/ 255426 h 400050"/>
              <a:gd name="connsiteX17" fmla="*/ 55919 w 276225"/>
              <a:gd name="connsiteY17" fmla="*/ 237328 h 400050"/>
              <a:gd name="connsiteX18" fmla="*/ 4484 w 276225"/>
              <a:gd name="connsiteY18" fmla="*/ 117313 h 400050"/>
              <a:gd name="connsiteX19" fmla="*/ 40679 w 276225"/>
              <a:gd name="connsiteY19" fmla="*/ 12538 h 400050"/>
              <a:gd name="connsiteX20" fmla="*/ 59729 w 276225"/>
              <a:gd name="connsiteY20" fmla="*/ 156 h 400050"/>
              <a:gd name="connsiteX21" fmla="*/ 137834 w 276225"/>
              <a:gd name="connsiteY21" fmla="*/ 15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76225" h="400050">
                <a:moveTo>
                  <a:pt x="137834" y="156"/>
                </a:moveTo>
                <a:cubicBezTo>
                  <a:pt x="165457" y="156"/>
                  <a:pt x="187364" y="156"/>
                  <a:pt x="214987" y="156"/>
                </a:cubicBezTo>
                <a:cubicBezTo>
                  <a:pt x="221654" y="156"/>
                  <a:pt x="228322" y="-1749"/>
                  <a:pt x="232132" y="7776"/>
                </a:cubicBezTo>
                <a:cubicBezTo>
                  <a:pt x="250229" y="48733"/>
                  <a:pt x="272137" y="93501"/>
                  <a:pt x="275947" y="139221"/>
                </a:cubicBezTo>
                <a:cubicBezTo>
                  <a:pt x="279757" y="183988"/>
                  <a:pt x="261659" y="212563"/>
                  <a:pt x="223559" y="235423"/>
                </a:cubicBezTo>
                <a:cubicBezTo>
                  <a:pt x="212129" y="242091"/>
                  <a:pt x="202604" y="247806"/>
                  <a:pt x="190222" y="253521"/>
                </a:cubicBezTo>
                <a:cubicBezTo>
                  <a:pt x="154979" y="270666"/>
                  <a:pt x="153074" y="291621"/>
                  <a:pt x="153074" y="321148"/>
                </a:cubicBezTo>
                <a:cubicBezTo>
                  <a:pt x="152122" y="349723"/>
                  <a:pt x="163552" y="364963"/>
                  <a:pt x="189269" y="373536"/>
                </a:cubicBezTo>
                <a:cubicBezTo>
                  <a:pt x="200699" y="377346"/>
                  <a:pt x="214034" y="384013"/>
                  <a:pt x="225464" y="387823"/>
                </a:cubicBezTo>
                <a:cubicBezTo>
                  <a:pt x="229274" y="388776"/>
                  <a:pt x="232132" y="391633"/>
                  <a:pt x="231179" y="395443"/>
                </a:cubicBezTo>
                <a:cubicBezTo>
                  <a:pt x="230227" y="399253"/>
                  <a:pt x="226417" y="400206"/>
                  <a:pt x="222607" y="400206"/>
                </a:cubicBezTo>
                <a:cubicBezTo>
                  <a:pt x="168314" y="400206"/>
                  <a:pt x="109259" y="400206"/>
                  <a:pt x="54014" y="400206"/>
                </a:cubicBezTo>
                <a:cubicBezTo>
                  <a:pt x="50204" y="400206"/>
                  <a:pt x="46394" y="400206"/>
                  <a:pt x="45442" y="396396"/>
                </a:cubicBezTo>
                <a:cubicBezTo>
                  <a:pt x="44489" y="391633"/>
                  <a:pt x="49252" y="388776"/>
                  <a:pt x="53062" y="387823"/>
                </a:cubicBezTo>
                <a:cubicBezTo>
                  <a:pt x="64492" y="383061"/>
                  <a:pt x="78779" y="376393"/>
                  <a:pt x="91162" y="372583"/>
                </a:cubicBezTo>
                <a:cubicBezTo>
                  <a:pt x="115927" y="364011"/>
                  <a:pt x="125452" y="348771"/>
                  <a:pt x="124499" y="322101"/>
                </a:cubicBezTo>
                <a:cubicBezTo>
                  <a:pt x="124499" y="295431"/>
                  <a:pt x="129262" y="270666"/>
                  <a:pt x="91162" y="255426"/>
                </a:cubicBezTo>
                <a:cubicBezTo>
                  <a:pt x="78779" y="249711"/>
                  <a:pt x="68302" y="244948"/>
                  <a:pt x="55919" y="237328"/>
                </a:cubicBezTo>
                <a:cubicBezTo>
                  <a:pt x="7342" y="207801"/>
                  <a:pt x="-8851" y="172558"/>
                  <a:pt x="4484" y="117313"/>
                </a:cubicBezTo>
                <a:cubicBezTo>
                  <a:pt x="13057" y="83023"/>
                  <a:pt x="26392" y="44923"/>
                  <a:pt x="40679" y="12538"/>
                </a:cubicBezTo>
                <a:cubicBezTo>
                  <a:pt x="44489" y="3013"/>
                  <a:pt x="49252" y="156"/>
                  <a:pt x="59729" y="156"/>
                </a:cubicBezTo>
                <a:cubicBezTo>
                  <a:pt x="85447" y="1108"/>
                  <a:pt x="110212" y="156"/>
                  <a:pt x="137834" y="156"/>
                </a:cubicBezTo>
                <a:close/>
              </a:path>
            </a:pathLst>
          </a:custGeom>
          <a:solidFill>
            <a:schemeClr val="accent2">
              <a:alpha val="50000"/>
            </a:schemeClr>
          </a:solid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B6D6E169-F8D2-4127-B6DB-2D06CBC7BEF7}"/>
              </a:ext>
            </a:extLst>
          </p:cNvPr>
          <p:cNvSpPr/>
          <p:nvPr/>
        </p:nvSpPr>
        <p:spPr>
          <a:xfrm rot="21022553">
            <a:off x="8564257" y="3235118"/>
            <a:ext cx="669203" cy="914578"/>
          </a:xfrm>
          <a:custGeom>
            <a:avLst/>
            <a:gdLst>
              <a:gd name="connsiteX0" fmla="*/ 278353 w 285750"/>
              <a:gd name="connsiteY0" fmla="*/ 0 h 390525"/>
              <a:gd name="connsiteX1" fmla="*/ 144050 w 285750"/>
              <a:gd name="connsiteY1" fmla="*/ 0 h 390525"/>
              <a:gd name="connsiteX2" fmla="*/ 143098 w 285750"/>
              <a:gd name="connsiteY2" fmla="*/ 0 h 390525"/>
              <a:gd name="connsiteX3" fmla="*/ 142145 w 285750"/>
              <a:gd name="connsiteY3" fmla="*/ 0 h 390525"/>
              <a:gd name="connsiteX4" fmla="*/ 7843 w 285750"/>
              <a:gd name="connsiteY4" fmla="*/ 0 h 390525"/>
              <a:gd name="connsiteX5" fmla="*/ 2128 w 285750"/>
              <a:gd name="connsiteY5" fmla="*/ 13335 h 390525"/>
              <a:gd name="connsiteX6" fmla="*/ 4985 w 285750"/>
              <a:gd name="connsiteY6" fmla="*/ 16193 h 390525"/>
              <a:gd name="connsiteX7" fmla="*/ 93568 w 285750"/>
              <a:gd name="connsiteY7" fmla="*/ 116205 h 390525"/>
              <a:gd name="connsiteX8" fmla="*/ 132620 w 285750"/>
              <a:gd name="connsiteY8" fmla="*/ 213360 h 390525"/>
              <a:gd name="connsiteX9" fmla="*/ 135478 w 285750"/>
              <a:gd name="connsiteY9" fmla="*/ 315278 h 390525"/>
              <a:gd name="connsiteX10" fmla="*/ 60230 w 285750"/>
              <a:gd name="connsiteY10" fmla="*/ 380048 h 390525"/>
              <a:gd name="connsiteX11" fmla="*/ 46895 w 285750"/>
              <a:gd name="connsiteY11" fmla="*/ 395288 h 390525"/>
              <a:gd name="connsiteX12" fmla="*/ 59278 w 285750"/>
              <a:gd name="connsiteY12" fmla="*/ 399098 h 390525"/>
              <a:gd name="connsiteX13" fmla="*/ 143098 w 285750"/>
              <a:gd name="connsiteY13" fmla="*/ 399098 h 390525"/>
              <a:gd name="connsiteX14" fmla="*/ 226918 w 285750"/>
              <a:gd name="connsiteY14" fmla="*/ 399098 h 390525"/>
              <a:gd name="connsiteX15" fmla="*/ 239300 w 285750"/>
              <a:gd name="connsiteY15" fmla="*/ 395288 h 390525"/>
              <a:gd name="connsiteX16" fmla="*/ 225965 w 285750"/>
              <a:gd name="connsiteY16" fmla="*/ 380048 h 390525"/>
              <a:gd name="connsiteX17" fmla="*/ 150718 w 285750"/>
              <a:gd name="connsiteY17" fmla="*/ 315278 h 390525"/>
              <a:gd name="connsiteX18" fmla="*/ 153575 w 285750"/>
              <a:gd name="connsiteY18" fmla="*/ 213360 h 390525"/>
              <a:gd name="connsiteX19" fmla="*/ 192628 w 285750"/>
              <a:gd name="connsiteY19" fmla="*/ 116205 h 390525"/>
              <a:gd name="connsiteX20" fmla="*/ 281210 w 285750"/>
              <a:gd name="connsiteY20" fmla="*/ 16193 h 390525"/>
              <a:gd name="connsiteX21" fmla="*/ 284068 w 285750"/>
              <a:gd name="connsiteY21" fmla="*/ 13335 h 390525"/>
              <a:gd name="connsiteX22" fmla="*/ 278353 w 285750"/>
              <a:gd name="connsiteY22" fmla="*/ 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5750" h="390525">
                <a:moveTo>
                  <a:pt x="278353" y="0"/>
                </a:moveTo>
                <a:cubicBezTo>
                  <a:pt x="234538" y="0"/>
                  <a:pt x="186913" y="0"/>
                  <a:pt x="144050" y="0"/>
                </a:cubicBezTo>
                <a:cubicBezTo>
                  <a:pt x="144050" y="0"/>
                  <a:pt x="143098" y="0"/>
                  <a:pt x="143098" y="0"/>
                </a:cubicBezTo>
                <a:cubicBezTo>
                  <a:pt x="143098" y="0"/>
                  <a:pt x="142145" y="0"/>
                  <a:pt x="142145" y="0"/>
                </a:cubicBezTo>
                <a:cubicBezTo>
                  <a:pt x="99283" y="0"/>
                  <a:pt x="51658" y="0"/>
                  <a:pt x="7843" y="0"/>
                </a:cubicBezTo>
                <a:cubicBezTo>
                  <a:pt x="1175" y="0"/>
                  <a:pt x="-2635" y="7620"/>
                  <a:pt x="2128" y="13335"/>
                </a:cubicBezTo>
                <a:cubicBezTo>
                  <a:pt x="3080" y="14288"/>
                  <a:pt x="4033" y="15240"/>
                  <a:pt x="4985" y="16193"/>
                </a:cubicBezTo>
                <a:cubicBezTo>
                  <a:pt x="32608" y="49530"/>
                  <a:pt x="65945" y="82867"/>
                  <a:pt x="93568" y="116205"/>
                </a:cubicBezTo>
                <a:cubicBezTo>
                  <a:pt x="134525" y="165735"/>
                  <a:pt x="128810" y="155258"/>
                  <a:pt x="132620" y="213360"/>
                </a:cubicBezTo>
                <a:cubicBezTo>
                  <a:pt x="134525" y="245745"/>
                  <a:pt x="133573" y="281940"/>
                  <a:pt x="135478" y="315278"/>
                </a:cubicBezTo>
                <a:cubicBezTo>
                  <a:pt x="131668" y="366713"/>
                  <a:pt x="79280" y="369570"/>
                  <a:pt x="60230" y="380048"/>
                </a:cubicBezTo>
                <a:cubicBezTo>
                  <a:pt x="57373" y="381953"/>
                  <a:pt x="44038" y="385763"/>
                  <a:pt x="46895" y="395288"/>
                </a:cubicBezTo>
                <a:cubicBezTo>
                  <a:pt x="48800" y="401003"/>
                  <a:pt x="55468" y="399098"/>
                  <a:pt x="59278" y="399098"/>
                </a:cubicBezTo>
                <a:cubicBezTo>
                  <a:pt x="85948" y="399098"/>
                  <a:pt x="114523" y="399098"/>
                  <a:pt x="143098" y="399098"/>
                </a:cubicBezTo>
                <a:cubicBezTo>
                  <a:pt x="171673" y="399098"/>
                  <a:pt x="200248" y="399098"/>
                  <a:pt x="226918" y="399098"/>
                </a:cubicBezTo>
                <a:cubicBezTo>
                  <a:pt x="231680" y="399098"/>
                  <a:pt x="237395" y="401955"/>
                  <a:pt x="239300" y="395288"/>
                </a:cubicBezTo>
                <a:cubicBezTo>
                  <a:pt x="242158" y="385763"/>
                  <a:pt x="228823" y="381953"/>
                  <a:pt x="225965" y="380048"/>
                </a:cubicBezTo>
                <a:cubicBezTo>
                  <a:pt x="205963" y="368618"/>
                  <a:pt x="154528" y="365760"/>
                  <a:pt x="150718" y="315278"/>
                </a:cubicBezTo>
                <a:cubicBezTo>
                  <a:pt x="152623" y="282893"/>
                  <a:pt x="151670" y="246698"/>
                  <a:pt x="153575" y="213360"/>
                </a:cubicBezTo>
                <a:cubicBezTo>
                  <a:pt x="157385" y="155258"/>
                  <a:pt x="151670" y="165735"/>
                  <a:pt x="192628" y="116205"/>
                </a:cubicBezTo>
                <a:cubicBezTo>
                  <a:pt x="220250" y="82867"/>
                  <a:pt x="253588" y="49530"/>
                  <a:pt x="281210" y="16193"/>
                </a:cubicBezTo>
                <a:cubicBezTo>
                  <a:pt x="282163" y="15240"/>
                  <a:pt x="283115" y="14288"/>
                  <a:pt x="284068" y="13335"/>
                </a:cubicBezTo>
                <a:cubicBezTo>
                  <a:pt x="288830" y="7620"/>
                  <a:pt x="285020" y="0"/>
                  <a:pt x="278353" y="0"/>
                </a:cubicBezTo>
                <a:close/>
              </a:path>
            </a:pathLst>
          </a:custGeom>
          <a:solidFill>
            <a:schemeClr val="accent1">
              <a:alpha val="50000"/>
            </a:schemeClr>
          </a:solid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F3C71EBC-DB55-4D58-BEF3-F76E0C1145B9}"/>
              </a:ext>
            </a:extLst>
          </p:cNvPr>
          <p:cNvSpPr/>
          <p:nvPr/>
        </p:nvSpPr>
        <p:spPr>
          <a:xfrm rot="929773">
            <a:off x="4096021" y="3249238"/>
            <a:ext cx="285750" cy="639536"/>
          </a:xfrm>
          <a:custGeom>
            <a:avLst/>
            <a:gdLst>
              <a:gd name="connsiteX0" fmla="*/ 178362 w 200025"/>
              <a:gd name="connsiteY0" fmla="*/ 436245 h 447675"/>
              <a:gd name="connsiteX1" fmla="*/ 119307 w 200025"/>
              <a:gd name="connsiteY1" fmla="*/ 326708 h 447675"/>
              <a:gd name="connsiteX2" fmla="*/ 133595 w 200025"/>
              <a:gd name="connsiteY2" fmla="*/ 299085 h 447675"/>
              <a:gd name="connsiteX3" fmla="*/ 153597 w 200025"/>
              <a:gd name="connsiteY3" fmla="*/ 280988 h 447675"/>
              <a:gd name="connsiteX4" fmla="*/ 193602 w 200025"/>
              <a:gd name="connsiteY4" fmla="*/ 133350 h 447675"/>
              <a:gd name="connsiteX5" fmla="*/ 186935 w 200025"/>
              <a:gd name="connsiteY5" fmla="*/ 111443 h 447675"/>
              <a:gd name="connsiteX6" fmla="*/ 196460 w 200025"/>
              <a:gd name="connsiteY6" fmla="*/ 14288 h 447675"/>
              <a:gd name="connsiteX7" fmla="*/ 189792 w 200025"/>
              <a:gd name="connsiteY7" fmla="*/ 0 h 447675"/>
              <a:gd name="connsiteX8" fmla="*/ 103115 w 200025"/>
              <a:gd name="connsiteY8" fmla="*/ 0 h 447675"/>
              <a:gd name="connsiteX9" fmla="*/ 16437 w 200025"/>
              <a:gd name="connsiteY9" fmla="*/ 0 h 447675"/>
              <a:gd name="connsiteX10" fmla="*/ 9770 w 200025"/>
              <a:gd name="connsiteY10" fmla="*/ 14288 h 447675"/>
              <a:gd name="connsiteX11" fmla="*/ 19295 w 200025"/>
              <a:gd name="connsiteY11" fmla="*/ 111443 h 447675"/>
              <a:gd name="connsiteX12" fmla="*/ 12627 w 200025"/>
              <a:gd name="connsiteY12" fmla="*/ 133350 h 447675"/>
              <a:gd name="connsiteX13" fmla="*/ 52632 w 200025"/>
              <a:gd name="connsiteY13" fmla="*/ 280988 h 447675"/>
              <a:gd name="connsiteX14" fmla="*/ 70730 w 200025"/>
              <a:gd name="connsiteY14" fmla="*/ 299085 h 447675"/>
              <a:gd name="connsiteX15" fmla="*/ 85017 w 200025"/>
              <a:gd name="connsiteY15" fmla="*/ 326708 h 447675"/>
              <a:gd name="connsiteX16" fmla="*/ 25962 w 200025"/>
              <a:gd name="connsiteY16" fmla="*/ 436245 h 447675"/>
              <a:gd name="connsiteX17" fmla="*/ 5007 w 200025"/>
              <a:gd name="connsiteY17" fmla="*/ 450533 h 447675"/>
              <a:gd name="connsiteX18" fmla="*/ 33582 w 200025"/>
              <a:gd name="connsiteY18" fmla="*/ 455295 h 447675"/>
              <a:gd name="connsiteX19" fmla="*/ 102162 w 200025"/>
              <a:gd name="connsiteY19" fmla="*/ 455295 h 447675"/>
              <a:gd name="connsiteX20" fmla="*/ 170742 w 200025"/>
              <a:gd name="connsiteY20" fmla="*/ 455295 h 447675"/>
              <a:gd name="connsiteX21" fmla="*/ 199317 w 200025"/>
              <a:gd name="connsiteY21" fmla="*/ 450533 h 447675"/>
              <a:gd name="connsiteX22" fmla="*/ 178362 w 200025"/>
              <a:gd name="connsiteY22" fmla="*/ 436245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0025" h="447675">
                <a:moveTo>
                  <a:pt x="178362" y="436245"/>
                </a:moveTo>
                <a:cubicBezTo>
                  <a:pt x="119307" y="413385"/>
                  <a:pt x="109782" y="407670"/>
                  <a:pt x="119307" y="326708"/>
                </a:cubicBezTo>
                <a:cubicBezTo>
                  <a:pt x="120260" y="316230"/>
                  <a:pt x="125975" y="306705"/>
                  <a:pt x="133595" y="299085"/>
                </a:cubicBezTo>
                <a:cubicBezTo>
                  <a:pt x="140262" y="292418"/>
                  <a:pt x="146930" y="286703"/>
                  <a:pt x="153597" y="280988"/>
                </a:cubicBezTo>
                <a:cubicBezTo>
                  <a:pt x="214557" y="233363"/>
                  <a:pt x="214557" y="207645"/>
                  <a:pt x="193602" y="133350"/>
                </a:cubicBezTo>
                <a:cubicBezTo>
                  <a:pt x="191697" y="125730"/>
                  <a:pt x="189792" y="118110"/>
                  <a:pt x="186935" y="111443"/>
                </a:cubicBezTo>
                <a:cubicBezTo>
                  <a:pt x="174552" y="80963"/>
                  <a:pt x="179315" y="44768"/>
                  <a:pt x="196460" y="14288"/>
                </a:cubicBezTo>
                <a:cubicBezTo>
                  <a:pt x="201222" y="5715"/>
                  <a:pt x="202175" y="0"/>
                  <a:pt x="189792" y="0"/>
                </a:cubicBezTo>
                <a:cubicBezTo>
                  <a:pt x="157407" y="0"/>
                  <a:pt x="129785" y="0"/>
                  <a:pt x="103115" y="0"/>
                </a:cubicBezTo>
                <a:cubicBezTo>
                  <a:pt x="76445" y="0"/>
                  <a:pt x="47870" y="0"/>
                  <a:pt x="16437" y="0"/>
                </a:cubicBezTo>
                <a:cubicBezTo>
                  <a:pt x="3102" y="0"/>
                  <a:pt x="4055" y="5715"/>
                  <a:pt x="9770" y="14288"/>
                </a:cubicBezTo>
                <a:cubicBezTo>
                  <a:pt x="26915" y="43815"/>
                  <a:pt x="31677" y="80010"/>
                  <a:pt x="19295" y="111443"/>
                </a:cubicBezTo>
                <a:cubicBezTo>
                  <a:pt x="16437" y="118110"/>
                  <a:pt x="14532" y="125730"/>
                  <a:pt x="12627" y="133350"/>
                </a:cubicBezTo>
                <a:cubicBezTo>
                  <a:pt x="-8328" y="207645"/>
                  <a:pt x="-8328" y="233363"/>
                  <a:pt x="52632" y="280988"/>
                </a:cubicBezTo>
                <a:cubicBezTo>
                  <a:pt x="57395" y="285750"/>
                  <a:pt x="64062" y="292418"/>
                  <a:pt x="70730" y="299085"/>
                </a:cubicBezTo>
                <a:cubicBezTo>
                  <a:pt x="78350" y="306705"/>
                  <a:pt x="84065" y="316230"/>
                  <a:pt x="85017" y="326708"/>
                </a:cubicBezTo>
                <a:cubicBezTo>
                  <a:pt x="93590" y="407670"/>
                  <a:pt x="85017" y="413385"/>
                  <a:pt x="25962" y="436245"/>
                </a:cubicBezTo>
                <a:cubicBezTo>
                  <a:pt x="22152" y="437198"/>
                  <a:pt x="3102" y="441960"/>
                  <a:pt x="5007" y="450533"/>
                </a:cubicBezTo>
                <a:cubicBezTo>
                  <a:pt x="6912" y="458153"/>
                  <a:pt x="27867" y="455295"/>
                  <a:pt x="33582" y="455295"/>
                </a:cubicBezTo>
                <a:cubicBezTo>
                  <a:pt x="57395" y="455295"/>
                  <a:pt x="79302" y="455295"/>
                  <a:pt x="102162" y="455295"/>
                </a:cubicBezTo>
                <a:cubicBezTo>
                  <a:pt x="125022" y="455295"/>
                  <a:pt x="146930" y="456248"/>
                  <a:pt x="170742" y="455295"/>
                </a:cubicBezTo>
                <a:cubicBezTo>
                  <a:pt x="177410" y="455295"/>
                  <a:pt x="197412" y="458153"/>
                  <a:pt x="199317" y="450533"/>
                </a:cubicBezTo>
                <a:cubicBezTo>
                  <a:pt x="201222" y="441960"/>
                  <a:pt x="182172" y="437198"/>
                  <a:pt x="178362" y="436245"/>
                </a:cubicBezTo>
                <a:close/>
              </a:path>
            </a:pathLst>
          </a:custGeom>
          <a:solidFill>
            <a:schemeClr val="accent1">
              <a:alpha val="50000"/>
            </a:schemeClr>
          </a:solid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EE11B921-F9E0-4E9D-AEED-D3B14AEA7674}"/>
              </a:ext>
            </a:extLst>
          </p:cNvPr>
          <p:cNvSpPr/>
          <p:nvPr/>
        </p:nvSpPr>
        <p:spPr>
          <a:xfrm rot="21158542">
            <a:off x="140140" y="3025188"/>
            <a:ext cx="837489" cy="1129636"/>
          </a:xfrm>
          <a:custGeom>
            <a:avLst/>
            <a:gdLst>
              <a:gd name="connsiteX0" fmla="*/ 398633 w 409575"/>
              <a:gd name="connsiteY0" fmla="*/ 415290 h 552450"/>
              <a:gd name="connsiteX1" fmla="*/ 377678 w 409575"/>
              <a:gd name="connsiteY1" fmla="*/ 399098 h 552450"/>
              <a:gd name="connsiteX2" fmla="*/ 242423 w 409575"/>
              <a:gd name="connsiteY2" fmla="*/ 150495 h 552450"/>
              <a:gd name="connsiteX3" fmla="*/ 284333 w 409575"/>
              <a:gd name="connsiteY3" fmla="*/ 21907 h 552450"/>
              <a:gd name="connsiteX4" fmla="*/ 270045 w 409575"/>
              <a:gd name="connsiteY4" fmla="*/ 0 h 552450"/>
              <a:gd name="connsiteX5" fmla="*/ 147173 w 409575"/>
              <a:gd name="connsiteY5" fmla="*/ 0 h 552450"/>
              <a:gd name="connsiteX6" fmla="*/ 132885 w 409575"/>
              <a:gd name="connsiteY6" fmla="*/ 21907 h 552450"/>
              <a:gd name="connsiteX7" fmla="*/ 174795 w 409575"/>
              <a:gd name="connsiteY7" fmla="*/ 150495 h 552450"/>
              <a:gd name="connsiteX8" fmla="*/ 39541 w 409575"/>
              <a:gd name="connsiteY8" fmla="*/ 399098 h 552450"/>
              <a:gd name="connsiteX9" fmla="*/ 18585 w 409575"/>
              <a:gd name="connsiteY9" fmla="*/ 415290 h 552450"/>
              <a:gd name="connsiteX10" fmla="*/ 8108 w 409575"/>
              <a:gd name="connsiteY10" fmla="*/ 475298 h 552450"/>
              <a:gd name="connsiteX11" fmla="*/ 71925 w 409575"/>
              <a:gd name="connsiteY11" fmla="*/ 528638 h 552450"/>
              <a:gd name="connsiteX12" fmla="*/ 207181 w 409575"/>
              <a:gd name="connsiteY12" fmla="*/ 555308 h 552450"/>
              <a:gd name="connsiteX13" fmla="*/ 207181 w 409575"/>
              <a:gd name="connsiteY13" fmla="*/ 555308 h 552450"/>
              <a:gd name="connsiteX14" fmla="*/ 342435 w 409575"/>
              <a:gd name="connsiteY14" fmla="*/ 528638 h 552450"/>
              <a:gd name="connsiteX15" fmla="*/ 406253 w 409575"/>
              <a:gd name="connsiteY15" fmla="*/ 475298 h 552450"/>
              <a:gd name="connsiteX16" fmla="*/ 398633 w 409575"/>
              <a:gd name="connsiteY16" fmla="*/ 415290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9575" h="552450">
                <a:moveTo>
                  <a:pt x="398633" y="415290"/>
                </a:moveTo>
                <a:cubicBezTo>
                  <a:pt x="391966" y="409575"/>
                  <a:pt x="384345" y="404812"/>
                  <a:pt x="377678" y="399098"/>
                </a:cubicBezTo>
                <a:cubicBezTo>
                  <a:pt x="301478" y="336233"/>
                  <a:pt x="240518" y="252412"/>
                  <a:pt x="242423" y="150495"/>
                </a:cubicBezTo>
                <a:cubicBezTo>
                  <a:pt x="243375" y="107632"/>
                  <a:pt x="266235" y="60960"/>
                  <a:pt x="284333" y="21907"/>
                </a:cubicBezTo>
                <a:cubicBezTo>
                  <a:pt x="294810" y="0"/>
                  <a:pt x="294810" y="0"/>
                  <a:pt x="270045" y="0"/>
                </a:cubicBezTo>
                <a:cubicBezTo>
                  <a:pt x="251948" y="0"/>
                  <a:pt x="166223" y="0"/>
                  <a:pt x="147173" y="0"/>
                </a:cubicBezTo>
                <a:cubicBezTo>
                  <a:pt x="122408" y="0"/>
                  <a:pt x="122408" y="0"/>
                  <a:pt x="132885" y="21907"/>
                </a:cubicBezTo>
                <a:cubicBezTo>
                  <a:pt x="150983" y="60960"/>
                  <a:pt x="174795" y="107632"/>
                  <a:pt x="174795" y="150495"/>
                </a:cubicBezTo>
                <a:cubicBezTo>
                  <a:pt x="176700" y="253365"/>
                  <a:pt x="116693" y="336233"/>
                  <a:pt x="39541" y="399098"/>
                </a:cubicBezTo>
                <a:cubicBezTo>
                  <a:pt x="32873" y="404812"/>
                  <a:pt x="25253" y="409575"/>
                  <a:pt x="18585" y="415290"/>
                </a:cubicBezTo>
                <a:cubicBezTo>
                  <a:pt x="-2370" y="434340"/>
                  <a:pt x="-5227" y="449580"/>
                  <a:pt x="8108" y="475298"/>
                </a:cubicBezTo>
                <a:cubicBezTo>
                  <a:pt x="21443" y="500062"/>
                  <a:pt x="48113" y="516255"/>
                  <a:pt x="71925" y="528638"/>
                </a:cubicBezTo>
                <a:cubicBezTo>
                  <a:pt x="115741" y="549593"/>
                  <a:pt x="160508" y="556260"/>
                  <a:pt x="207181" y="555308"/>
                </a:cubicBezTo>
                <a:lnTo>
                  <a:pt x="207181" y="555308"/>
                </a:lnTo>
                <a:cubicBezTo>
                  <a:pt x="253853" y="557213"/>
                  <a:pt x="298620" y="550545"/>
                  <a:pt x="342435" y="528638"/>
                </a:cubicBezTo>
                <a:cubicBezTo>
                  <a:pt x="367200" y="516255"/>
                  <a:pt x="393870" y="500062"/>
                  <a:pt x="406253" y="475298"/>
                </a:cubicBezTo>
                <a:cubicBezTo>
                  <a:pt x="422445" y="449580"/>
                  <a:pt x="419588" y="434340"/>
                  <a:pt x="398633" y="415290"/>
                </a:cubicBezTo>
                <a:close/>
              </a:path>
            </a:pathLst>
          </a:custGeom>
          <a:solidFill>
            <a:schemeClr val="accent2">
              <a:alpha val="50000"/>
            </a:schemeClr>
          </a:solid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F97D9709-1409-4BA6-8E1C-18884BFDAC41}"/>
              </a:ext>
            </a:extLst>
          </p:cNvPr>
          <p:cNvSpPr/>
          <p:nvPr/>
        </p:nvSpPr>
        <p:spPr>
          <a:xfrm rot="19507612">
            <a:off x="5586425" y="1959401"/>
            <a:ext cx="570842" cy="2033625"/>
          </a:xfrm>
          <a:custGeom>
            <a:avLst/>
            <a:gdLst>
              <a:gd name="connsiteX0" fmla="*/ 321985 w 457200"/>
              <a:gd name="connsiteY0" fmla="*/ 1555869 h 1628775"/>
              <a:gd name="connsiteX1" fmla="*/ 348655 w 457200"/>
              <a:gd name="connsiteY1" fmla="*/ 1175821 h 1628775"/>
              <a:gd name="connsiteX2" fmla="*/ 368657 w 457200"/>
              <a:gd name="connsiteY2" fmla="*/ 805299 h 1628775"/>
              <a:gd name="connsiteX3" fmla="*/ 461050 w 457200"/>
              <a:gd name="connsiteY3" fmla="*/ 206176 h 1628775"/>
              <a:gd name="connsiteX4" fmla="*/ 426760 w 457200"/>
              <a:gd name="connsiteY4" fmla="*/ 120451 h 1628775"/>
              <a:gd name="connsiteX5" fmla="*/ 141962 w 457200"/>
              <a:gd name="connsiteY5" fmla="*/ 6151 h 1628775"/>
              <a:gd name="connsiteX6" fmla="*/ 82907 w 457200"/>
              <a:gd name="connsiteY6" fmla="*/ 43299 h 1628775"/>
              <a:gd name="connsiteX7" fmla="*/ 40 w 457200"/>
              <a:gd name="connsiteY7" fmla="*/ 893881 h 1628775"/>
              <a:gd name="connsiteX8" fmla="*/ 55285 w 457200"/>
              <a:gd name="connsiteY8" fmla="*/ 945316 h 1628775"/>
              <a:gd name="connsiteX9" fmla="*/ 200065 w 457200"/>
              <a:gd name="connsiteY9" fmla="*/ 937696 h 1628775"/>
              <a:gd name="connsiteX10" fmla="*/ 254357 w 457200"/>
              <a:gd name="connsiteY10" fmla="*/ 1000561 h 1628775"/>
              <a:gd name="connsiteX11" fmla="*/ 211495 w 457200"/>
              <a:gd name="connsiteY11" fmla="*/ 1392991 h 1628775"/>
              <a:gd name="connsiteX12" fmla="*/ 201970 w 457200"/>
              <a:gd name="connsiteY12" fmla="*/ 1490146 h 1628775"/>
              <a:gd name="connsiteX13" fmla="*/ 198160 w 457200"/>
              <a:gd name="connsiteY13" fmla="*/ 1595874 h 1628775"/>
              <a:gd name="connsiteX14" fmla="*/ 263882 w 457200"/>
              <a:gd name="connsiteY14" fmla="*/ 1632069 h 1628775"/>
              <a:gd name="connsiteX15" fmla="*/ 321985 w 457200"/>
              <a:gd name="connsiteY15" fmla="*/ 1555869 h 1628775"/>
              <a:gd name="connsiteX16" fmla="*/ 398185 w 457200"/>
              <a:gd name="connsiteY16" fmla="*/ 216654 h 1628775"/>
              <a:gd name="connsiteX17" fmla="*/ 358180 w 457200"/>
              <a:gd name="connsiteY17" fmla="*/ 206176 h 1628775"/>
              <a:gd name="connsiteX18" fmla="*/ 367705 w 457200"/>
              <a:gd name="connsiteY18" fmla="*/ 166171 h 1628775"/>
              <a:gd name="connsiteX19" fmla="*/ 407710 w 457200"/>
              <a:gd name="connsiteY19" fmla="*/ 174744 h 1628775"/>
              <a:gd name="connsiteX20" fmla="*/ 398185 w 457200"/>
              <a:gd name="connsiteY20" fmla="*/ 216654 h 1628775"/>
              <a:gd name="connsiteX21" fmla="*/ 269597 w 457200"/>
              <a:gd name="connsiteY21" fmla="*/ 1156771 h 1628775"/>
              <a:gd name="connsiteX22" fmla="*/ 274360 w 457200"/>
              <a:gd name="connsiteY22" fmla="*/ 1126291 h 1628775"/>
              <a:gd name="connsiteX23" fmla="*/ 304840 w 457200"/>
              <a:gd name="connsiteY23" fmla="*/ 1131054 h 1628775"/>
              <a:gd name="connsiteX24" fmla="*/ 300077 w 457200"/>
              <a:gd name="connsiteY24" fmla="*/ 1163439 h 1628775"/>
              <a:gd name="connsiteX25" fmla="*/ 269597 w 457200"/>
              <a:gd name="connsiteY25" fmla="*/ 1156771 h 1628775"/>
              <a:gd name="connsiteX26" fmla="*/ 263882 w 457200"/>
              <a:gd name="connsiteY26" fmla="*/ 1314886 h 1628775"/>
              <a:gd name="connsiteX27" fmla="*/ 269597 w 457200"/>
              <a:gd name="connsiteY27" fmla="*/ 1283454 h 1628775"/>
              <a:gd name="connsiteX28" fmla="*/ 301030 w 457200"/>
              <a:gd name="connsiteY28" fmla="*/ 1289169 h 1628775"/>
              <a:gd name="connsiteX29" fmla="*/ 295315 w 457200"/>
              <a:gd name="connsiteY29" fmla="*/ 1320601 h 1628775"/>
              <a:gd name="connsiteX30" fmla="*/ 263882 w 457200"/>
              <a:gd name="connsiteY30" fmla="*/ 1314886 h 1628775"/>
              <a:gd name="connsiteX31" fmla="*/ 261025 w 457200"/>
              <a:gd name="connsiteY31" fmla="*/ 1455856 h 1628775"/>
              <a:gd name="connsiteX32" fmla="*/ 266740 w 457200"/>
              <a:gd name="connsiteY32" fmla="*/ 1424424 h 1628775"/>
              <a:gd name="connsiteX33" fmla="*/ 297220 w 457200"/>
              <a:gd name="connsiteY33" fmla="*/ 1431091 h 1628775"/>
              <a:gd name="connsiteX34" fmla="*/ 292457 w 457200"/>
              <a:gd name="connsiteY34" fmla="*/ 1462524 h 1628775"/>
              <a:gd name="connsiteX35" fmla="*/ 261025 w 457200"/>
              <a:gd name="connsiteY35" fmla="*/ 1455856 h 162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7200" h="1628775">
                <a:moveTo>
                  <a:pt x="321985" y="1555869"/>
                </a:moveTo>
                <a:cubicBezTo>
                  <a:pt x="341035" y="1428234"/>
                  <a:pt x="342940" y="1304409"/>
                  <a:pt x="348655" y="1175821"/>
                </a:cubicBezTo>
                <a:cubicBezTo>
                  <a:pt x="353417" y="1053901"/>
                  <a:pt x="360085" y="927219"/>
                  <a:pt x="368657" y="805299"/>
                </a:cubicBezTo>
                <a:cubicBezTo>
                  <a:pt x="382945" y="606226"/>
                  <a:pt x="433427" y="417631"/>
                  <a:pt x="461050" y="206176"/>
                </a:cubicBezTo>
                <a:cubicBezTo>
                  <a:pt x="470575" y="168076"/>
                  <a:pt x="467717" y="136644"/>
                  <a:pt x="426760" y="120451"/>
                </a:cubicBezTo>
                <a:cubicBezTo>
                  <a:pt x="328652" y="82351"/>
                  <a:pt x="240070" y="45204"/>
                  <a:pt x="141962" y="6151"/>
                </a:cubicBezTo>
                <a:cubicBezTo>
                  <a:pt x="102910" y="-9089"/>
                  <a:pt x="89575" y="4246"/>
                  <a:pt x="82907" y="43299"/>
                </a:cubicBezTo>
                <a:cubicBezTo>
                  <a:pt x="71477" y="127119"/>
                  <a:pt x="4802" y="683379"/>
                  <a:pt x="40" y="893881"/>
                </a:cubicBezTo>
                <a:cubicBezTo>
                  <a:pt x="-913" y="935791"/>
                  <a:pt x="15280" y="951031"/>
                  <a:pt x="55285" y="945316"/>
                </a:cubicBezTo>
                <a:cubicBezTo>
                  <a:pt x="108625" y="938649"/>
                  <a:pt x="146725" y="942459"/>
                  <a:pt x="200065" y="937696"/>
                </a:cubicBezTo>
                <a:cubicBezTo>
                  <a:pt x="257215" y="932934"/>
                  <a:pt x="273407" y="947221"/>
                  <a:pt x="254357" y="1000561"/>
                </a:cubicBezTo>
                <a:cubicBezTo>
                  <a:pt x="206732" y="1139626"/>
                  <a:pt x="212447" y="1248211"/>
                  <a:pt x="211495" y="1392991"/>
                </a:cubicBezTo>
                <a:cubicBezTo>
                  <a:pt x="211495" y="1411089"/>
                  <a:pt x="216257" y="1478716"/>
                  <a:pt x="201970" y="1490146"/>
                </a:cubicBezTo>
                <a:cubicBezTo>
                  <a:pt x="158155" y="1528246"/>
                  <a:pt x="175300" y="1551106"/>
                  <a:pt x="198160" y="1595874"/>
                </a:cubicBezTo>
                <a:cubicBezTo>
                  <a:pt x="211495" y="1618734"/>
                  <a:pt x="223877" y="1640641"/>
                  <a:pt x="263882" y="1632069"/>
                </a:cubicBezTo>
                <a:cubicBezTo>
                  <a:pt x="305792" y="1624449"/>
                  <a:pt x="316270" y="1594921"/>
                  <a:pt x="321985" y="1555869"/>
                </a:cubicBezTo>
                <a:close/>
                <a:moveTo>
                  <a:pt x="398185" y="216654"/>
                </a:moveTo>
                <a:cubicBezTo>
                  <a:pt x="382945" y="225226"/>
                  <a:pt x="368657" y="219511"/>
                  <a:pt x="358180" y="206176"/>
                </a:cubicBezTo>
                <a:cubicBezTo>
                  <a:pt x="350560" y="189984"/>
                  <a:pt x="353417" y="175696"/>
                  <a:pt x="367705" y="166171"/>
                </a:cubicBezTo>
                <a:cubicBezTo>
                  <a:pt x="381992" y="157599"/>
                  <a:pt x="398185" y="159504"/>
                  <a:pt x="407710" y="174744"/>
                </a:cubicBezTo>
                <a:cubicBezTo>
                  <a:pt x="419140" y="190936"/>
                  <a:pt x="415330" y="207129"/>
                  <a:pt x="398185" y="216654"/>
                </a:cubicBezTo>
                <a:close/>
                <a:moveTo>
                  <a:pt x="269597" y="1156771"/>
                </a:moveTo>
                <a:cubicBezTo>
                  <a:pt x="261977" y="1145341"/>
                  <a:pt x="262930" y="1133911"/>
                  <a:pt x="274360" y="1126291"/>
                </a:cubicBezTo>
                <a:cubicBezTo>
                  <a:pt x="285790" y="1118671"/>
                  <a:pt x="296267" y="1121529"/>
                  <a:pt x="304840" y="1131054"/>
                </a:cubicBezTo>
                <a:cubicBezTo>
                  <a:pt x="312460" y="1144389"/>
                  <a:pt x="310555" y="1155819"/>
                  <a:pt x="300077" y="1163439"/>
                </a:cubicBezTo>
                <a:cubicBezTo>
                  <a:pt x="289600" y="1170106"/>
                  <a:pt x="277217" y="1168201"/>
                  <a:pt x="269597" y="1156771"/>
                </a:cubicBezTo>
                <a:close/>
                <a:moveTo>
                  <a:pt x="263882" y="1314886"/>
                </a:moveTo>
                <a:cubicBezTo>
                  <a:pt x="256262" y="1303456"/>
                  <a:pt x="258167" y="1291074"/>
                  <a:pt x="269597" y="1283454"/>
                </a:cubicBezTo>
                <a:cubicBezTo>
                  <a:pt x="281027" y="1275834"/>
                  <a:pt x="292457" y="1279644"/>
                  <a:pt x="301030" y="1289169"/>
                </a:cubicBezTo>
                <a:cubicBezTo>
                  <a:pt x="308650" y="1301551"/>
                  <a:pt x="306745" y="1312029"/>
                  <a:pt x="295315" y="1320601"/>
                </a:cubicBezTo>
                <a:cubicBezTo>
                  <a:pt x="283885" y="1328221"/>
                  <a:pt x="271502" y="1326316"/>
                  <a:pt x="263882" y="1314886"/>
                </a:cubicBezTo>
                <a:close/>
                <a:moveTo>
                  <a:pt x="261025" y="1455856"/>
                </a:moveTo>
                <a:cubicBezTo>
                  <a:pt x="253405" y="1443474"/>
                  <a:pt x="255310" y="1432044"/>
                  <a:pt x="266740" y="1424424"/>
                </a:cubicBezTo>
                <a:cubicBezTo>
                  <a:pt x="278170" y="1416804"/>
                  <a:pt x="289600" y="1418709"/>
                  <a:pt x="297220" y="1431091"/>
                </a:cubicBezTo>
                <a:cubicBezTo>
                  <a:pt x="304840" y="1443474"/>
                  <a:pt x="301030" y="1453951"/>
                  <a:pt x="292457" y="1462524"/>
                </a:cubicBezTo>
                <a:cubicBezTo>
                  <a:pt x="279122" y="1469191"/>
                  <a:pt x="268645" y="1467286"/>
                  <a:pt x="261025" y="1455856"/>
                </a:cubicBezTo>
                <a:close/>
              </a:path>
            </a:pathLst>
          </a:custGeom>
          <a:solidFill>
            <a:schemeClr val="accent2">
              <a:alpha val="50000"/>
            </a:schemeClr>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A90007FC-01ED-4247-AE04-AA4FC0155640}"/>
              </a:ext>
            </a:extLst>
          </p:cNvPr>
          <p:cNvSpPr/>
          <p:nvPr/>
        </p:nvSpPr>
        <p:spPr>
          <a:xfrm rot="8100000">
            <a:off x="3194994" y="1977124"/>
            <a:ext cx="305801" cy="1198542"/>
          </a:xfrm>
          <a:custGeom>
            <a:avLst/>
            <a:gdLst>
              <a:gd name="connsiteX0" fmla="*/ 450200 w 590550"/>
              <a:gd name="connsiteY0" fmla="*/ 68609 h 2314575"/>
              <a:gd name="connsiteX1" fmla="*/ 291132 w 590550"/>
              <a:gd name="connsiteY1" fmla="*/ 29 h 2314575"/>
              <a:gd name="connsiteX2" fmla="*/ 291132 w 590550"/>
              <a:gd name="connsiteY2" fmla="*/ 29 h 2314575"/>
              <a:gd name="connsiteX3" fmla="*/ 291132 w 590550"/>
              <a:gd name="connsiteY3" fmla="*/ 29 h 2314575"/>
              <a:gd name="connsiteX4" fmla="*/ 291132 w 590550"/>
              <a:gd name="connsiteY4" fmla="*/ 29 h 2314575"/>
              <a:gd name="connsiteX5" fmla="*/ 291132 w 590550"/>
              <a:gd name="connsiteY5" fmla="*/ 29 h 2314575"/>
              <a:gd name="connsiteX6" fmla="*/ 286370 w 590550"/>
              <a:gd name="connsiteY6" fmla="*/ 29 h 2314575"/>
              <a:gd name="connsiteX7" fmla="*/ 130160 w 590550"/>
              <a:gd name="connsiteY7" fmla="*/ 78134 h 2314575"/>
              <a:gd name="connsiteX8" fmla="*/ 2525 w 590550"/>
              <a:gd name="connsiteY8" fmla="*/ 557241 h 2314575"/>
              <a:gd name="connsiteX9" fmla="*/ 147304 w 590550"/>
              <a:gd name="connsiteY9" fmla="*/ 1065876 h 2314575"/>
              <a:gd name="connsiteX10" fmla="*/ 140637 w 590550"/>
              <a:gd name="connsiteY10" fmla="*/ 1077306 h 2314575"/>
              <a:gd name="connsiteX11" fmla="*/ 140637 w 590550"/>
              <a:gd name="connsiteY11" fmla="*/ 1085879 h 2314575"/>
              <a:gd name="connsiteX12" fmla="*/ 153019 w 590550"/>
              <a:gd name="connsiteY12" fmla="*/ 1098261 h 2314575"/>
              <a:gd name="connsiteX13" fmla="*/ 158735 w 590550"/>
              <a:gd name="connsiteY13" fmla="*/ 1098261 h 2314575"/>
              <a:gd name="connsiteX14" fmla="*/ 257794 w 590550"/>
              <a:gd name="connsiteY14" fmla="*/ 1355436 h 2314575"/>
              <a:gd name="connsiteX15" fmla="*/ 190167 w 590550"/>
              <a:gd name="connsiteY15" fmla="*/ 1437351 h 2314575"/>
              <a:gd name="connsiteX16" fmla="*/ 209217 w 590550"/>
              <a:gd name="connsiteY16" fmla="*/ 2227926 h 2314575"/>
              <a:gd name="connsiteX17" fmla="*/ 299704 w 590550"/>
              <a:gd name="connsiteY17" fmla="*/ 2318414 h 2314575"/>
              <a:gd name="connsiteX18" fmla="*/ 390192 w 590550"/>
              <a:gd name="connsiteY18" fmla="*/ 2227926 h 2314575"/>
              <a:gd name="connsiteX19" fmla="*/ 409242 w 590550"/>
              <a:gd name="connsiteY19" fmla="*/ 1437351 h 2314575"/>
              <a:gd name="connsiteX20" fmla="*/ 343520 w 590550"/>
              <a:gd name="connsiteY20" fmla="*/ 1356389 h 2314575"/>
              <a:gd name="connsiteX21" fmla="*/ 437817 w 590550"/>
              <a:gd name="connsiteY21" fmla="*/ 1098261 h 2314575"/>
              <a:gd name="connsiteX22" fmla="*/ 447342 w 590550"/>
              <a:gd name="connsiteY22" fmla="*/ 1098261 h 2314575"/>
              <a:gd name="connsiteX23" fmla="*/ 459725 w 590550"/>
              <a:gd name="connsiteY23" fmla="*/ 1085879 h 2314575"/>
              <a:gd name="connsiteX24" fmla="*/ 459725 w 590550"/>
              <a:gd name="connsiteY24" fmla="*/ 1077306 h 2314575"/>
              <a:gd name="connsiteX25" fmla="*/ 449247 w 590550"/>
              <a:gd name="connsiteY25" fmla="*/ 1064924 h 2314575"/>
              <a:gd name="connsiteX26" fmla="*/ 592122 w 590550"/>
              <a:gd name="connsiteY26" fmla="*/ 521999 h 2314575"/>
              <a:gd name="connsiteX27" fmla="*/ 450200 w 590550"/>
              <a:gd name="connsiteY27" fmla="*/ 68609 h 2314575"/>
              <a:gd name="connsiteX28" fmla="*/ 284465 w 590550"/>
              <a:gd name="connsiteY28" fmla="*/ 1064924 h 2314575"/>
              <a:gd name="connsiteX29" fmla="*/ 233982 w 590550"/>
              <a:gd name="connsiteY29" fmla="*/ 491519 h 2314575"/>
              <a:gd name="connsiteX30" fmla="*/ 290179 w 590550"/>
              <a:gd name="connsiteY30" fmla="*/ 28604 h 2314575"/>
              <a:gd name="connsiteX31" fmla="*/ 290179 w 590550"/>
              <a:gd name="connsiteY31" fmla="*/ 28604 h 2314575"/>
              <a:gd name="connsiteX32" fmla="*/ 295895 w 590550"/>
              <a:gd name="connsiteY32" fmla="*/ 31461 h 2314575"/>
              <a:gd name="connsiteX33" fmla="*/ 355902 w 590550"/>
              <a:gd name="connsiteY33" fmla="*/ 490566 h 2314575"/>
              <a:gd name="connsiteX34" fmla="*/ 314945 w 590550"/>
              <a:gd name="connsiteY34" fmla="*/ 1063971 h 2314575"/>
              <a:gd name="connsiteX35" fmla="*/ 284465 w 590550"/>
              <a:gd name="connsiteY35" fmla="*/ 1063971 h 2314575"/>
              <a:gd name="connsiteX36" fmla="*/ 311135 w 590550"/>
              <a:gd name="connsiteY36" fmla="*/ 1099214 h 2314575"/>
              <a:gd name="connsiteX37" fmla="*/ 300657 w 590550"/>
              <a:gd name="connsiteY37" fmla="*/ 1220181 h 2314575"/>
              <a:gd name="connsiteX38" fmla="*/ 288275 w 590550"/>
              <a:gd name="connsiteY38" fmla="*/ 1099214 h 2314575"/>
              <a:gd name="connsiteX39" fmla="*/ 311135 w 590550"/>
              <a:gd name="connsiteY39" fmla="*/ 1099214 h 2314575"/>
              <a:gd name="connsiteX40" fmla="*/ 243507 w 590550"/>
              <a:gd name="connsiteY40" fmla="*/ 56226 h 2314575"/>
              <a:gd name="connsiteX41" fmla="*/ 205407 w 590550"/>
              <a:gd name="connsiteY41" fmla="*/ 491519 h 2314575"/>
              <a:gd name="connsiteX42" fmla="*/ 255890 w 590550"/>
              <a:gd name="connsiteY42" fmla="*/ 1064924 h 2314575"/>
              <a:gd name="connsiteX43" fmla="*/ 234935 w 590550"/>
              <a:gd name="connsiteY43" fmla="*/ 1064924 h 2314575"/>
              <a:gd name="connsiteX44" fmla="*/ 133017 w 590550"/>
              <a:gd name="connsiteY44" fmla="*/ 517236 h 2314575"/>
              <a:gd name="connsiteX45" fmla="*/ 242554 w 590550"/>
              <a:gd name="connsiteY45" fmla="*/ 58131 h 2314575"/>
              <a:gd name="connsiteX46" fmla="*/ 243507 w 590550"/>
              <a:gd name="connsiteY46" fmla="*/ 56226 h 2314575"/>
              <a:gd name="connsiteX47" fmla="*/ 258747 w 590550"/>
              <a:gd name="connsiteY47" fmla="*/ 1099214 h 2314575"/>
              <a:gd name="connsiteX48" fmla="*/ 273035 w 590550"/>
              <a:gd name="connsiteY48" fmla="*/ 1235421 h 2314575"/>
              <a:gd name="connsiteX49" fmla="*/ 241602 w 590550"/>
              <a:gd name="connsiteY49" fmla="*/ 1099214 h 2314575"/>
              <a:gd name="connsiteX50" fmla="*/ 258747 w 590550"/>
              <a:gd name="connsiteY50" fmla="*/ 1099214 h 2314575"/>
              <a:gd name="connsiteX51" fmla="*/ 339710 w 590550"/>
              <a:gd name="connsiteY51" fmla="*/ 1099214 h 2314575"/>
              <a:gd name="connsiteX52" fmla="*/ 360665 w 590550"/>
              <a:gd name="connsiteY52" fmla="*/ 1099214 h 2314575"/>
              <a:gd name="connsiteX53" fmla="*/ 326375 w 590550"/>
              <a:gd name="connsiteY53" fmla="*/ 1254471 h 2314575"/>
              <a:gd name="connsiteX54" fmla="*/ 339710 w 590550"/>
              <a:gd name="connsiteY54" fmla="*/ 1099214 h 2314575"/>
              <a:gd name="connsiteX55" fmla="*/ 342567 w 590550"/>
              <a:gd name="connsiteY55" fmla="*/ 1064924 h 2314575"/>
              <a:gd name="connsiteX56" fmla="*/ 383525 w 590550"/>
              <a:gd name="connsiteY56" fmla="*/ 491519 h 2314575"/>
              <a:gd name="connsiteX57" fmla="*/ 335900 w 590550"/>
              <a:gd name="connsiteY57" fmla="*/ 46701 h 2314575"/>
              <a:gd name="connsiteX58" fmla="*/ 356854 w 590550"/>
              <a:gd name="connsiteY58" fmla="*/ 65751 h 2314575"/>
              <a:gd name="connsiteX59" fmla="*/ 454962 w 590550"/>
              <a:gd name="connsiteY59" fmla="*/ 513426 h 2314575"/>
              <a:gd name="connsiteX60" fmla="*/ 367332 w 590550"/>
              <a:gd name="connsiteY60" fmla="*/ 1064924 h 2314575"/>
              <a:gd name="connsiteX61" fmla="*/ 342567 w 590550"/>
              <a:gd name="connsiteY61" fmla="*/ 1064924 h 2314575"/>
              <a:gd name="connsiteX62" fmla="*/ 150162 w 590550"/>
              <a:gd name="connsiteY62" fmla="*/ 97184 h 2314575"/>
              <a:gd name="connsiteX63" fmla="*/ 213027 w 590550"/>
              <a:gd name="connsiteY63" fmla="*/ 47654 h 2314575"/>
              <a:gd name="connsiteX64" fmla="*/ 104442 w 590550"/>
              <a:gd name="connsiteY64" fmla="*/ 519141 h 2314575"/>
              <a:gd name="connsiteX65" fmla="*/ 205407 w 590550"/>
              <a:gd name="connsiteY65" fmla="*/ 1064924 h 2314575"/>
              <a:gd name="connsiteX66" fmla="*/ 175879 w 590550"/>
              <a:gd name="connsiteY66" fmla="*/ 1064924 h 2314575"/>
              <a:gd name="connsiteX67" fmla="*/ 29194 w 590550"/>
              <a:gd name="connsiteY67" fmla="*/ 555336 h 2314575"/>
              <a:gd name="connsiteX68" fmla="*/ 150162 w 590550"/>
              <a:gd name="connsiteY68" fmla="*/ 97184 h 2314575"/>
              <a:gd name="connsiteX69" fmla="*/ 213027 w 590550"/>
              <a:gd name="connsiteY69" fmla="*/ 1099214 h 2314575"/>
              <a:gd name="connsiteX70" fmla="*/ 251127 w 590550"/>
              <a:gd name="connsiteY70" fmla="*/ 1263044 h 2314575"/>
              <a:gd name="connsiteX71" fmla="*/ 189215 w 590550"/>
              <a:gd name="connsiteY71" fmla="*/ 1099214 h 2314575"/>
              <a:gd name="connsiteX72" fmla="*/ 213027 w 590550"/>
              <a:gd name="connsiteY72" fmla="*/ 1099214 h 2314575"/>
              <a:gd name="connsiteX73" fmla="*/ 312087 w 590550"/>
              <a:gd name="connsiteY73" fmla="*/ 2245071 h 2314575"/>
              <a:gd name="connsiteX74" fmla="*/ 263510 w 590550"/>
              <a:gd name="connsiteY74" fmla="*/ 2222211 h 2314575"/>
              <a:gd name="connsiteX75" fmla="*/ 286370 w 590550"/>
              <a:gd name="connsiteY75" fmla="*/ 2173634 h 2314575"/>
              <a:gd name="connsiteX76" fmla="*/ 334947 w 590550"/>
              <a:gd name="connsiteY76" fmla="*/ 2196494 h 2314575"/>
              <a:gd name="connsiteX77" fmla="*/ 312087 w 590550"/>
              <a:gd name="connsiteY77" fmla="*/ 2245071 h 2314575"/>
              <a:gd name="connsiteX78" fmla="*/ 363522 w 590550"/>
              <a:gd name="connsiteY78" fmla="*/ 1219229 h 2314575"/>
              <a:gd name="connsiteX79" fmla="*/ 390192 w 590550"/>
              <a:gd name="connsiteY79" fmla="*/ 1099214 h 2314575"/>
              <a:gd name="connsiteX80" fmla="*/ 406385 w 590550"/>
              <a:gd name="connsiteY80" fmla="*/ 1099214 h 2314575"/>
              <a:gd name="connsiteX81" fmla="*/ 363522 w 590550"/>
              <a:gd name="connsiteY81" fmla="*/ 1219229 h 2314575"/>
              <a:gd name="connsiteX82" fmla="*/ 562595 w 590550"/>
              <a:gd name="connsiteY82" fmla="*/ 521046 h 2314575"/>
              <a:gd name="connsiteX83" fmla="*/ 417815 w 590550"/>
              <a:gd name="connsiteY83" fmla="*/ 1063971 h 2314575"/>
              <a:gd name="connsiteX84" fmla="*/ 396860 w 590550"/>
              <a:gd name="connsiteY84" fmla="*/ 1063971 h 2314575"/>
              <a:gd name="connsiteX85" fmla="*/ 483537 w 590550"/>
              <a:gd name="connsiteY85" fmla="*/ 515331 h 2314575"/>
              <a:gd name="connsiteX86" fmla="*/ 384477 w 590550"/>
              <a:gd name="connsiteY86" fmla="*/ 53369 h 2314575"/>
              <a:gd name="connsiteX87" fmla="*/ 429245 w 590550"/>
              <a:gd name="connsiteY87" fmla="*/ 88611 h 2314575"/>
              <a:gd name="connsiteX88" fmla="*/ 562595 w 590550"/>
              <a:gd name="connsiteY88" fmla="*/ 521046 h 231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90550" h="2314575">
                <a:moveTo>
                  <a:pt x="450200" y="68609"/>
                </a:moveTo>
                <a:cubicBezTo>
                  <a:pt x="404479" y="21936"/>
                  <a:pt x="351140" y="-924"/>
                  <a:pt x="291132" y="29"/>
                </a:cubicBezTo>
                <a:cubicBezTo>
                  <a:pt x="291132" y="29"/>
                  <a:pt x="291132" y="29"/>
                  <a:pt x="291132" y="29"/>
                </a:cubicBezTo>
                <a:cubicBezTo>
                  <a:pt x="291132" y="29"/>
                  <a:pt x="291132" y="29"/>
                  <a:pt x="291132" y="29"/>
                </a:cubicBezTo>
                <a:cubicBezTo>
                  <a:pt x="291132" y="29"/>
                  <a:pt x="291132" y="29"/>
                  <a:pt x="291132" y="29"/>
                </a:cubicBezTo>
                <a:cubicBezTo>
                  <a:pt x="291132" y="29"/>
                  <a:pt x="291132" y="29"/>
                  <a:pt x="291132" y="29"/>
                </a:cubicBezTo>
                <a:cubicBezTo>
                  <a:pt x="289227" y="29"/>
                  <a:pt x="288275" y="29"/>
                  <a:pt x="286370" y="29"/>
                </a:cubicBezTo>
                <a:cubicBezTo>
                  <a:pt x="227315" y="1934"/>
                  <a:pt x="174927" y="28604"/>
                  <a:pt x="130160" y="78134"/>
                </a:cubicBezTo>
                <a:cubicBezTo>
                  <a:pt x="28242" y="190529"/>
                  <a:pt x="-10810" y="404841"/>
                  <a:pt x="2525" y="557241"/>
                </a:cubicBezTo>
                <a:cubicBezTo>
                  <a:pt x="13002" y="671541"/>
                  <a:pt x="82535" y="884901"/>
                  <a:pt x="147304" y="1065876"/>
                </a:cubicBezTo>
                <a:cubicBezTo>
                  <a:pt x="143494" y="1067781"/>
                  <a:pt x="140637" y="1072544"/>
                  <a:pt x="140637" y="1077306"/>
                </a:cubicBezTo>
                <a:lnTo>
                  <a:pt x="140637" y="1085879"/>
                </a:lnTo>
                <a:cubicBezTo>
                  <a:pt x="140637" y="1092546"/>
                  <a:pt x="146352" y="1098261"/>
                  <a:pt x="153019" y="1098261"/>
                </a:cubicBezTo>
                <a:lnTo>
                  <a:pt x="158735" y="1098261"/>
                </a:lnTo>
                <a:cubicBezTo>
                  <a:pt x="201597" y="1216371"/>
                  <a:pt x="241602" y="1315431"/>
                  <a:pt x="257794" y="1355436"/>
                </a:cubicBezTo>
                <a:cubicBezTo>
                  <a:pt x="221600" y="1369724"/>
                  <a:pt x="190167" y="1401156"/>
                  <a:pt x="190167" y="1437351"/>
                </a:cubicBezTo>
                <a:lnTo>
                  <a:pt x="209217" y="2227926"/>
                </a:lnTo>
                <a:cubicBezTo>
                  <a:pt x="209217" y="2277456"/>
                  <a:pt x="250175" y="2318414"/>
                  <a:pt x="299704" y="2318414"/>
                </a:cubicBezTo>
                <a:cubicBezTo>
                  <a:pt x="349235" y="2318414"/>
                  <a:pt x="390192" y="2277456"/>
                  <a:pt x="390192" y="2227926"/>
                </a:cubicBezTo>
                <a:lnTo>
                  <a:pt x="409242" y="1437351"/>
                </a:lnTo>
                <a:cubicBezTo>
                  <a:pt x="409242" y="1402109"/>
                  <a:pt x="378762" y="1370676"/>
                  <a:pt x="343520" y="1356389"/>
                </a:cubicBezTo>
                <a:cubicBezTo>
                  <a:pt x="356854" y="1322099"/>
                  <a:pt x="394954" y="1221134"/>
                  <a:pt x="437817" y="1098261"/>
                </a:cubicBezTo>
                <a:lnTo>
                  <a:pt x="447342" y="1098261"/>
                </a:lnTo>
                <a:cubicBezTo>
                  <a:pt x="454010" y="1098261"/>
                  <a:pt x="459725" y="1092546"/>
                  <a:pt x="459725" y="1085879"/>
                </a:cubicBezTo>
                <a:lnTo>
                  <a:pt x="459725" y="1077306"/>
                </a:lnTo>
                <a:cubicBezTo>
                  <a:pt x="459725" y="1070639"/>
                  <a:pt x="454962" y="1065876"/>
                  <a:pt x="449247" y="1064924"/>
                </a:cubicBezTo>
                <a:cubicBezTo>
                  <a:pt x="515922" y="869661"/>
                  <a:pt x="589265" y="633441"/>
                  <a:pt x="592122" y="521999"/>
                </a:cubicBezTo>
                <a:cubicBezTo>
                  <a:pt x="594979" y="377219"/>
                  <a:pt x="552117" y="173384"/>
                  <a:pt x="450200" y="68609"/>
                </a:cubicBezTo>
                <a:close/>
                <a:moveTo>
                  <a:pt x="284465" y="1064924"/>
                </a:moveTo>
                <a:cubicBezTo>
                  <a:pt x="260652" y="838229"/>
                  <a:pt x="233029" y="553431"/>
                  <a:pt x="233982" y="491519"/>
                </a:cubicBezTo>
                <a:cubicBezTo>
                  <a:pt x="239697" y="46701"/>
                  <a:pt x="287322" y="29556"/>
                  <a:pt x="290179" y="28604"/>
                </a:cubicBezTo>
                <a:cubicBezTo>
                  <a:pt x="290179" y="28604"/>
                  <a:pt x="290179" y="28604"/>
                  <a:pt x="290179" y="28604"/>
                </a:cubicBezTo>
                <a:cubicBezTo>
                  <a:pt x="292085" y="28604"/>
                  <a:pt x="293990" y="30509"/>
                  <a:pt x="295895" y="31461"/>
                </a:cubicBezTo>
                <a:cubicBezTo>
                  <a:pt x="336852" y="72419"/>
                  <a:pt x="356854" y="324831"/>
                  <a:pt x="355902" y="490566"/>
                </a:cubicBezTo>
                <a:cubicBezTo>
                  <a:pt x="354950" y="582959"/>
                  <a:pt x="333995" y="849659"/>
                  <a:pt x="314945" y="1063971"/>
                </a:cubicBezTo>
                <a:lnTo>
                  <a:pt x="284465" y="1063971"/>
                </a:lnTo>
                <a:close/>
                <a:moveTo>
                  <a:pt x="311135" y="1099214"/>
                </a:moveTo>
                <a:cubicBezTo>
                  <a:pt x="307325" y="1143029"/>
                  <a:pt x="303515" y="1183986"/>
                  <a:pt x="300657" y="1220181"/>
                </a:cubicBezTo>
                <a:cubicBezTo>
                  <a:pt x="296847" y="1183986"/>
                  <a:pt x="292085" y="1143029"/>
                  <a:pt x="288275" y="1099214"/>
                </a:cubicBezTo>
                <a:lnTo>
                  <a:pt x="311135" y="1099214"/>
                </a:lnTo>
                <a:close/>
                <a:moveTo>
                  <a:pt x="243507" y="56226"/>
                </a:moveTo>
                <a:cubicBezTo>
                  <a:pt x="225410" y="115281"/>
                  <a:pt x="208265" y="238154"/>
                  <a:pt x="205407" y="491519"/>
                </a:cubicBezTo>
                <a:cubicBezTo>
                  <a:pt x="204454" y="555336"/>
                  <a:pt x="232077" y="838229"/>
                  <a:pt x="255890" y="1064924"/>
                </a:cubicBezTo>
                <a:lnTo>
                  <a:pt x="234935" y="1064924"/>
                </a:lnTo>
                <a:cubicBezTo>
                  <a:pt x="192072" y="873471"/>
                  <a:pt x="144447" y="639156"/>
                  <a:pt x="133017" y="517236"/>
                </a:cubicBezTo>
                <a:cubicBezTo>
                  <a:pt x="114919" y="317211"/>
                  <a:pt x="175879" y="131474"/>
                  <a:pt x="242554" y="58131"/>
                </a:cubicBezTo>
                <a:cubicBezTo>
                  <a:pt x="242554" y="57179"/>
                  <a:pt x="243507" y="56226"/>
                  <a:pt x="243507" y="56226"/>
                </a:cubicBezTo>
                <a:close/>
                <a:moveTo>
                  <a:pt x="258747" y="1099214"/>
                </a:moveTo>
                <a:cubicBezTo>
                  <a:pt x="263510" y="1149696"/>
                  <a:pt x="269225" y="1196369"/>
                  <a:pt x="273035" y="1235421"/>
                </a:cubicBezTo>
                <a:cubicBezTo>
                  <a:pt x="263510" y="1195416"/>
                  <a:pt x="253032" y="1149696"/>
                  <a:pt x="241602" y="1099214"/>
                </a:cubicBezTo>
                <a:lnTo>
                  <a:pt x="258747" y="1099214"/>
                </a:lnTo>
                <a:close/>
                <a:moveTo>
                  <a:pt x="339710" y="1099214"/>
                </a:moveTo>
                <a:lnTo>
                  <a:pt x="360665" y="1099214"/>
                </a:lnTo>
                <a:cubicBezTo>
                  <a:pt x="348282" y="1158269"/>
                  <a:pt x="335900" y="1211609"/>
                  <a:pt x="326375" y="1254471"/>
                </a:cubicBezTo>
                <a:cubicBezTo>
                  <a:pt x="330185" y="1211609"/>
                  <a:pt x="334947" y="1157316"/>
                  <a:pt x="339710" y="1099214"/>
                </a:cubicBezTo>
                <a:close/>
                <a:moveTo>
                  <a:pt x="342567" y="1064924"/>
                </a:moveTo>
                <a:cubicBezTo>
                  <a:pt x="361617" y="850611"/>
                  <a:pt x="382572" y="583911"/>
                  <a:pt x="383525" y="491519"/>
                </a:cubicBezTo>
                <a:cubicBezTo>
                  <a:pt x="384477" y="392459"/>
                  <a:pt x="375904" y="147666"/>
                  <a:pt x="335900" y="46701"/>
                </a:cubicBezTo>
                <a:cubicBezTo>
                  <a:pt x="342567" y="52416"/>
                  <a:pt x="350187" y="58131"/>
                  <a:pt x="356854" y="65751"/>
                </a:cubicBezTo>
                <a:cubicBezTo>
                  <a:pt x="415910" y="128616"/>
                  <a:pt x="472107" y="280064"/>
                  <a:pt x="454962" y="513426"/>
                </a:cubicBezTo>
                <a:cubicBezTo>
                  <a:pt x="442579" y="677256"/>
                  <a:pt x="403527" y="891569"/>
                  <a:pt x="367332" y="1064924"/>
                </a:cubicBezTo>
                <a:lnTo>
                  <a:pt x="342567" y="1064924"/>
                </a:lnTo>
                <a:close/>
                <a:moveTo>
                  <a:pt x="150162" y="97184"/>
                </a:moveTo>
                <a:cubicBezTo>
                  <a:pt x="170165" y="75276"/>
                  <a:pt x="191119" y="59084"/>
                  <a:pt x="213027" y="47654"/>
                </a:cubicBezTo>
                <a:cubicBezTo>
                  <a:pt x="145400" y="130521"/>
                  <a:pt x="86344" y="319116"/>
                  <a:pt x="104442" y="519141"/>
                </a:cubicBezTo>
                <a:cubicBezTo>
                  <a:pt x="115872" y="641061"/>
                  <a:pt x="163497" y="873471"/>
                  <a:pt x="205407" y="1064924"/>
                </a:cubicBezTo>
                <a:lnTo>
                  <a:pt x="175879" y="1064924"/>
                </a:lnTo>
                <a:cubicBezTo>
                  <a:pt x="110157" y="883949"/>
                  <a:pt x="38719" y="667731"/>
                  <a:pt x="29194" y="555336"/>
                </a:cubicBezTo>
                <a:cubicBezTo>
                  <a:pt x="15860" y="408651"/>
                  <a:pt x="53007" y="203864"/>
                  <a:pt x="150162" y="97184"/>
                </a:cubicBezTo>
                <a:close/>
                <a:moveTo>
                  <a:pt x="213027" y="1099214"/>
                </a:moveTo>
                <a:cubicBezTo>
                  <a:pt x="227315" y="1161126"/>
                  <a:pt x="239697" y="1218276"/>
                  <a:pt x="251127" y="1263044"/>
                </a:cubicBezTo>
                <a:cubicBezTo>
                  <a:pt x="233982" y="1218276"/>
                  <a:pt x="212075" y="1161126"/>
                  <a:pt x="189215" y="1099214"/>
                </a:cubicBezTo>
                <a:lnTo>
                  <a:pt x="213027" y="1099214"/>
                </a:lnTo>
                <a:close/>
                <a:moveTo>
                  <a:pt x="312087" y="2245071"/>
                </a:moveTo>
                <a:cubicBezTo>
                  <a:pt x="292085" y="2252691"/>
                  <a:pt x="270177" y="2242214"/>
                  <a:pt x="263510" y="2222211"/>
                </a:cubicBezTo>
                <a:cubicBezTo>
                  <a:pt x="255890" y="2202209"/>
                  <a:pt x="266367" y="2180301"/>
                  <a:pt x="286370" y="2173634"/>
                </a:cubicBezTo>
                <a:cubicBezTo>
                  <a:pt x="306372" y="2166966"/>
                  <a:pt x="328279" y="2176491"/>
                  <a:pt x="334947" y="2196494"/>
                </a:cubicBezTo>
                <a:cubicBezTo>
                  <a:pt x="342567" y="2215544"/>
                  <a:pt x="332090" y="2237451"/>
                  <a:pt x="312087" y="2245071"/>
                </a:cubicBezTo>
                <a:close/>
                <a:moveTo>
                  <a:pt x="363522" y="1219229"/>
                </a:moveTo>
                <a:cubicBezTo>
                  <a:pt x="371142" y="1183986"/>
                  <a:pt x="380667" y="1143029"/>
                  <a:pt x="390192" y="1099214"/>
                </a:cubicBezTo>
                <a:lnTo>
                  <a:pt x="406385" y="1099214"/>
                </a:lnTo>
                <a:cubicBezTo>
                  <a:pt x="391145" y="1143029"/>
                  <a:pt x="376857" y="1183034"/>
                  <a:pt x="363522" y="1219229"/>
                </a:cubicBezTo>
                <a:close/>
                <a:moveTo>
                  <a:pt x="562595" y="521046"/>
                </a:moveTo>
                <a:cubicBezTo>
                  <a:pt x="559737" y="629631"/>
                  <a:pt x="485442" y="868709"/>
                  <a:pt x="417815" y="1063971"/>
                </a:cubicBezTo>
                <a:lnTo>
                  <a:pt x="396860" y="1063971"/>
                </a:lnTo>
                <a:cubicBezTo>
                  <a:pt x="433054" y="890616"/>
                  <a:pt x="472107" y="678209"/>
                  <a:pt x="483537" y="515331"/>
                </a:cubicBezTo>
                <a:cubicBezTo>
                  <a:pt x="498777" y="314354"/>
                  <a:pt x="461629" y="143856"/>
                  <a:pt x="384477" y="53369"/>
                </a:cubicBezTo>
                <a:cubicBezTo>
                  <a:pt x="399717" y="62894"/>
                  <a:pt x="414957" y="74324"/>
                  <a:pt x="429245" y="88611"/>
                </a:cubicBezTo>
                <a:cubicBezTo>
                  <a:pt x="526400" y="186719"/>
                  <a:pt x="566404" y="381981"/>
                  <a:pt x="562595" y="521046"/>
                </a:cubicBezTo>
                <a:close/>
              </a:path>
            </a:pathLst>
          </a:custGeom>
          <a:solidFill>
            <a:schemeClr val="accent1">
              <a:alpha val="50000"/>
            </a:schemeClr>
          </a:solidFill>
          <a:ln w="9525" cap="flat">
            <a:noFill/>
            <a:prstDash val="solid"/>
            <a:miter/>
          </a:ln>
        </p:spPr>
        <p:txBody>
          <a:bodyPr rtlCol="0" anchor="ctr"/>
          <a:lstStyle/>
          <a:p>
            <a:endParaRPr lang="en-US" dirty="0"/>
          </a:p>
        </p:txBody>
      </p:sp>
      <p:grpSp>
        <p:nvGrpSpPr>
          <p:cNvPr id="17" name="Graphic 3">
            <a:extLst>
              <a:ext uri="{FF2B5EF4-FFF2-40B4-BE49-F238E27FC236}">
                <a16:creationId xmlns:a16="http://schemas.microsoft.com/office/drawing/2014/main" id="{003DCB9F-8C82-4538-A9CE-B9082232C39C}"/>
              </a:ext>
            </a:extLst>
          </p:cNvPr>
          <p:cNvGrpSpPr/>
          <p:nvPr/>
        </p:nvGrpSpPr>
        <p:grpSpPr>
          <a:xfrm>
            <a:off x="0" y="291908"/>
            <a:ext cx="12184393" cy="3801878"/>
            <a:chOff x="0" y="2854133"/>
            <a:chExt cx="12184393" cy="3801878"/>
          </a:xfrm>
        </p:grpSpPr>
        <p:sp>
          <p:nvSpPr>
            <p:cNvPr id="18" name="Freeform: Shape 17">
              <a:extLst>
                <a:ext uri="{FF2B5EF4-FFF2-40B4-BE49-F238E27FC236}">
                  <a16:creationId xmlns:a16="http://schemas.microsoft.com/office/drawing/2014/main" id="{3D6763D9-5F97-4FA4-84F2-BD8054F8259E}"/>
                </a:ext>
              </a:extLst>
            </p:cNvPr>
            <p:cNvSpPr/>
            <p:nvPr/>
          </p:nvSpPr>
          <p:spPr>
            <a:xfrm>
              <a:off x="0" y="2854133"/>
              <a:ext cx="6340" cy="6340"/>
            </a:xfrm>
            <a:custGeom>
              <a:avLst/>
              <a:gdLst/>
              <a:ahLst/>
              <a:cxnLst/>
              <a:rect l="l" t="t" r="r" b="b"/>
              <a:pathLst>
                <a:path/>
              </a:pathLst>
            </a:custGeom>
            <a:noFill/>
            <a:ln w="38539" cap="flat">
              <a:solidFill>
                <a:schemeClr val="accent4"/>
              </a:solid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F4D79BD6-7618-47B9-A5FB-9C79D6CE1421}"/>
                </a:ext>
              </a:extLst>
            </p:cNvPr>
            <p:cNvSpPr/>
            <p:nvPr/>
          </p:nvSpPr>
          <p:spPr>
            <a:xfrm>
              <a:off x="0" y="2854133"/>
              <a:ext cx="6340" cy="6340"/>
            </a:xfrm>
            <a:custGeom>
              <a:avLst/>
              <a:gdLst/>
              <a:ahLst/>
              <a:cxnLst/>
              <a:rect l="l" t="t" r="r" b="b"/>
              <a:pathLst>
                <a:path/>
              </a:pathLst>
            </a:custGeom>
            <a:noFill/>
            <a:ln w="33469" cap="flat">
              <a:solidFill>
                <a:schemeClr val="accent4"/>
              </a:solid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3340FABF-EC6D-4427-A382-ABAC23671CBC}"/>
                </a:ext>
              </a:extLst>
            </p:cNvPr>
            <p:cNvSpPr/>
            <p:nvPr/>
          </p:nvSpPr>
          <p:spPr>
            <a:xfrm>
              <a:off x="8876" y="2866813"/>
              <a:ext cx="12175517" cy="3789198"/>
            </a:xfrm>
            <a:custGeom>
              <a:avLst/>
              <a:gdLst>
                <a:gd name="connsiteX0" fmla="*/ 0 w 12172979"/>
                <a:gd name="connsiteY0" fmla="*/ 2899959 h 3785035"/>
                <a:gd name="connsiteX1" fmla="*/ 223805 w 12172979"/>
                <a:gd name="connsiteY1" fmla="*/ 2802955 h 3785035"/>
                <a:gd name="connsiteX2" fmla="*/ 244728 w 12172979"/>
                <a:gd name="connsiteY2" fmla="*/ 3170681 h 3785035"/>
                <a:gd name="connsiteX3" fmla="*/ 514182 w 12172979"/>
                <a:gd name="connsiteY3" fmla="*/ 3354543 h 3785035"/>
                <a:gd name="connsiteX4" fmla="*/ 883175 w 12172979"/>
                <a:gd name="connsiteY4" fmla="*/ 3190969 h 3785035"/>
                <a:gd name="connsiteX5" fmla="*/ 881273 w 12172979"/>
                <a:gd name="connsiteY5" fmla="*/ 3136444 h 3785035"/>
                <a:gd name="connsiteX6" fmla="*/ 880005 w 12172979"/>
                <a:gd name="connsiteY6" fmla="*/ 3135810 h 3785035"/>
                <a:gd name="connsiteX7" fmla="*/ 720869 w 12172979"/>
                <a:gd name="connsiteY7" fmla="*/ 3090161 h 3785035"/>
                <a:gd name="connsiteX8" fmla="*/ 657468 w 12172979"/>
                <a:gd name="connsiteY8" fmla="*/ 3059729 h 3785035"/>
                <a:gd name="connsiteX9" fmla="*/ 715797 w 12172979"/>
                <a:gd name="connsiteY9" fmla="*/ 3040709 h 3785035"/>
                <a:gd name="connsiteX10" fmla="*/ 925654 w 12172979"/>
                <a:gd name="connsiteY10" fmla="*/ 2825780 h 3785035"/>
                <a:gd name="connsiteX11" fmla="*/ 911072 w 12172979"/>
                <a:gd name="connsiteY11" fmla="*/ 2752235 h 3785035"/>
                <a:gd name="connsiteX12" fmla="*/ 881273 w 12172979"/>
                <a:gd name="connsiteY12" fmla="*/ 2698344 h 3785035"/>
                <a:gd name="connsiteX13" fmla="*/ 886979 w 12172979"/>
                <a:gd name="connsiteY13" fmla="*/ 2329350 h 3785035"/>
                <a:gd name="connsiteX14" fmla="*/ 916778 w 12172979"/>
                <a:gd name="connsiteY14" fmla="*/ 2283068 h 3785035"/>
                <a:gd name="connsiteX15" fmla="*/ 959890 w 12172979"/>
                <a:gd name="connsiteY15" fmla="*/ 2051020 h 3785035"/>
                <a:gd name="connsiteX16" fmla="*/ 984617 w 12172979"/>
                <a:gd name="connsiteY16" fmla="*/ 2022490 h 3785035"/>
                <a:gd name="connsiteX17" fmla="*/ 1185598 w 12172979"/>
                <a:gd name="connsiteY17" fmla="*/ 2080185 h 3785035"/>
                <a:gd name="connsiteX18" fmla="*/ 1386579 w 12172979"/>
                <a:gd name="connsiteY18" fmla="*/ 2137880 h 3785035"/>
                <a:gd name="connsiteX19" fmla="*/ 1392285 w 12172979"/>
                <a:gd name="connsiteY19" fmla="*/ 2175286 h 3785035"/>
                <a:gd name="connsiteX20" fmla="*/ 1305425 w 12172979"/>
                <a:gd name="connsiteY20" fmla="*/ 2394019 h 3785035"/>
                <a:gd name="connsiteX21" fmla="*/ 1306059 w 12172979"/>
                <a:gd name="connsiteY21" fmla="*/ 2449178 h 3785035"/>
                <a:gd name="connsiteX22" fmla="*/ 1114588 w 12172979"/>
                <a:gd name="connsiteY22" fmla="*/ 2764915 h 3785035"/>
                <a:gd name="connsiteX23" fmla="*/ 1056260 w 12172979"/>
                <a:gd name="connsiteY23" fmla="*/ 2793445 h 3785035"/>
                <a:gd name="connsiteX24" fmla="*/ 1004905 w 12172979"/>
                <a:gd name="connsiteY24" fmla="*/ 2847970 h 3785035"/>
                <a:gd name="connsiteX25" fmla="*/ 1068940 w 12172979"/>
                <a:gd name="connsiteY25" fmla="*/ 3141516 h 3785035"/>
                <a:gd name="connsiteX26" fmla="*/ 1068940 w 12172979"/>
                <a:gd name="connsiteY26" fmla="*/ 3141516 h 3785035"/>
                <a:gd name="connsiteX27" fmla="*/ 1108248 w 12172979"/>
                <a:gd name="connsiteY27" fmla="*/ 3188433 h 3785035"/>
                <a:gd name="connsiteX28" fmla="*/ 989689 w 12172979"/>
                <a:gd name="connsiteY28" fmla="*/ 3209355 h 3785035"/>
                <a:gd name="connsiteX29" fmla="*/ 1701047 w 12172979"/>
                <a:gd name="connsiteY29" fmla="*/ 2617824 h 3785035"/>
                <a:gd name="connsiteX30" fmla="*/ 1940069 w 12172979"/>
                <a:gd name="connsiteY30" fmla="*/ 2250099 h 3785035"/>
                <a:gd name="connsiteX31" fmla="*/ 1961625 w 12172979"/>
                <a:gd name="connsiteY31" fmla="*/ 2226641 h 3785035"/>
                <a:gd name="connsiteX32" fmla="*/ 1966697 w 12172979"/>
                <a:gd name="connsiteY32" fmla="*/ 2223471 h 3785035"/>
                <a:gd name="connsiteX33" fmla="*/ 1969867 w 12172979"/>
                <a:gd name="connsiteY33" fmla="*/ 2211424 h 3785035"/>
                <a:gd name="connsiteX34" fmla="*/ 1923584 w 12172979"/>
                <a:gd name="connsiteY34" fmla="*/ 2155632 h 3785035"/>
                <a:gd name="connsiteX35" fmla="*/ 1849405 w 12172979"/>
                <a:gd name="connsiteY35" fmla="*/ 2059896 h 3785035"/>
                <a:gd name="connsiteX36" fmla="*/ 1787906 w 12172979"/>
                <a:gd name="connsiteY36" fmla="*/ 1837993 h 3785035"/>
                <a:gd name="connsiteX37" fmla="*/ 1614188 w 12172979"/>
                <a:gd name="connsiteY37" fmla="*/ 1626234 h 3785035"/>
                <a:gd name="connsiteX38" fmla="*/ 1408135 w 12172979"/>
                <a:gd name="connsiteY38" fmla="*/ 1282601 h 3785035"/>
                <a:gd name="connsiteX39" fmla="*/ 1403063 w 12172979"/>
                <a:gd name="connsiteY39" fmla="*/ 1189402 h 3785035"/>
                <a:gd name="connsiteX40" fmla="*/ 1448711 w 12172979"/>
                <a:gd name="connsiteY40" fmla="*/ 1142485 h 3785035"/>
                <a:gd name="connsiteX41" fmla="*/ 1510844 w 12172979"/>
                <a:gd name="connsiteY41" fmla="*/ 1123465 h 3785035"/>
                <a:gd name="connsiteX42" fmla="*/ 1591364 w 12172979"/>
                <a:gd name="connsiteY42" fmla="*/ 1170381 h 3785035"/>
                <a:gd name="connsiteX43" fmla="*/ 1802489 w 12172979"/>
                <a:gd name="connsiteY43" fmla="*/ 1510844 h 3785035"/>
                <a:gd name="connsiteX44" fmla="*/ 1911538 w 12172979"/>
                <a:gd name="connsiteY44" fmla="*/ 1762546 h 3785035"/>
                <a:gd name="connsiteX45" fmla="*/ 2080819 w 12172979"/>
                <a:gd name="connsiteY45" fmla="*/ 1918512 h 3785035"/>
                <a:gd name="connsiteX46" fmla="*/ 2132174 w 12172979"/>
                <a:gd name="connsiteY46" fmla="*/ 2028196 h 3785035"/>
                <a:gd name="connsiteX47" fmla="*/ 2160704 w 12172979"/>
                <a:gd name="connsiteY47" fmla="*/ 2094767 h 3785035"/>
                <a:gd name="connsiteX48" fmla="*/ 2172750 w 12172979"/>
                <a:gd name="connsiteY48" fmla="*/ 2097937 h 3785035"/>
                <a:gd name="connsiteX49" fmla="*/ 2184162 w 12172979"/>
                <a:gd name="connsiteY49" fmla="*/ 2090963 h 3785035"/>
                <a:gd name="connsiteX50" fmla="*/ 2187966 w 12172979"/>
                <a:gd name="connsiteY50" fmla="*/ 2092231 h 3785035"/>
                <a:gd name="connsiteX51" fmla="*/ 2553790 w 12172979"/>
                <a:gd name="connsiteY51" fmla="*/ 2035804 h 3785035"/>
                <a:gd name="connsiteX52" fmla="*/ 2917077 w 12172979"/>
                <a:gd name="connsiteY52" fmla="*/ 2158168 h 3785035"/>
                <a:gd name="connsiteX53" fmla="*/ 3144687 w 12172979"/>
                <a:gd name="connsiteY53" fmla="*/ 2378803 h 3785035"/>
                <a:gd name="connsiteX54" fmla="*/ 3194139 w 12172979"/>
                <a:gd name="connsiteY54" fmla="*/ 2459956 h 3785035"/>
                <a:gd name="connsiteX55" fmla="*/ 2979844 w 12172979"/>
                <a:gd name="connsiteY55" fmla="*/ 3464227 h 3785035"/>
                <a:gd name="connsiteX56" fmla="*/ 2934196 w 12172979"/>
                <a:gd name="connsiteY56" fmla="*/ 3499098 h 3785035"/>
                <a:gd name="connsiteX57" fmla="*/ 2896789 w 12172979"/>
                <a:gd name="connsiteY57" fmla="*/ 3521922 h 3785035"/>
                <a:gd name="connsiteX58" fmla="*/ 2539208 w 12172979"/>
                <a:gd name="connsiteY58" fmla="*/ 3628435 h 3785035"/>
                <a:gd name="connsiteX59" fmla="*/ 2539208 w 12172979"/>
                <a:gd name="connsiteY59" fmla="*/ 3628435 h 3785035"/>
                <a:gd name="connsiteX60" fmla="*/ 1822777 w 12172979"/>
                <a:gd name="connsiteY60" fmla="*/ 3280998 h 3785035"/>
                <a:gd name="connsiteX61" fmla="*/ 1799953 w 12172979"/>
                <a:gd name="connsiteY61" fmla="*/ 3054023 h 3785035"/>
                <a:gd name="connsiteX62" fmla="*/ 1701681 w 12172979"/>
                <a:gd name="connsiteY62" fmla="*/ 2852408 h 3785035"/>
                <a:gd name="connsiteX63" fmla="*/ 1909002 w 12172979"/>
                <a:gd name="connsiteY63" fmla="*/ 2842898 h 3785035"/>
                <a:gd name="connsiteX64" fmla="*/ 2492291 w 12172979"/>
                <a:gd name="connsiteY64" fmla="*/ 2259609 h 3785035"/>
                <a:gd name="connsiteX65" fmla="*/ 3075580 w 12172979"/>
                <a:gd name="connsiteY65" fmla="*/ 2851774 h 3785035"/>
                <a:gd name="connsiteX66" fmla="*/ 2492925 w 12172979"/>
                <a:gd name="connsiteY66" fmla="*/ 3426820 h 3785035"/>
                <a:gd name="connsiteX67" fmla="*/ 1990155 w 12172979"/>
                <a:gd name="connsiteY67" fmla="*/ 3142150 h 3785035"/>
                <a:gd name="connsiteX68" fmla="*/ 3193505 w 12172979"/>
                <a:gd name="connsiteY68" fmla="*/ 3461691 h 3785035"/>
                <a:gd name="connsiteX69" fmla="*/ 3873797 w 12172979"/>
                <a:gd name="connsiteY69" fmla="*/ 3710856 h 3785035"/>
                <a:gd name="connsiteX70" fmla="*/ 3670914 w 12172979"/>
                <a:gd name="connsiteY70" fmla="*/ 3663306 h 3785035"/>
                <a:gd name="connsiteX71" fmla="*/ 3623998 w 12172979"/>
                <a:gd name="connsiteY71" fmla="*/ 3574544 h 3785035"/>
                <a:gd name="connsiteX72" fmla="*/ 3850973 w 12172979"/>
                <a:gd name="connsiteY72" fmla="*/ 2837826 h 3785035"/>
                <a:gd name="connsiteX73" fmla="*/ 3885843 w 12172979"/>
                <a:gd name="connsiteY73" fmla="*/ 2795981 h 3785035"/>
                <a:gd name="connsiteX74" fmla="*/ 3902962 w 12172979"/>
                <a:gd name="connsiteY74" fmla="*/ 2790909 h 3785035"/>
                <a:gd name="connsiteX75" fmla="*/ 4049418 w 12172979"/>
                <a:gd name="connsiteY75" fmla="*/ 2315402 h 3785035"/>
                <a:gd name="connsiteX76" fmla="*/ 3949879 w 12172979"/>
                <a:gd name="connsiteY76" fmla="*/ 2284970 h 3785035"/>
                <a:gd name="connsiteX77" fmla="*/ 3907400 w 12172979"/>
                <a:gd name="connsiteY77" fmla="*/ 2204451 h 3785035"/>
                <a:gd name="connsiteX78" fmla="*/ 4011377 w 12172979"/>
                <a:gd name="connsiteY78" fmla="*/ 1865889 h 3785035"/>
                <a:gd name="connsiteX79" fmla="*/ 4330284 w 12172979"/>
                <a:gd name="connsiteY79" fmla="*/ 1697243 h 3785035"/>
                <a:gd name="connsiteX80" fmla="*/ 4330284 w 12172979"/>
                <a:gd name="connsiteY80" fmla="*/ 1697243 h 3785035"/>
                <a:gd name="connsiteX81" fmla="*/ 4442504 w 12172979"/>
                <a:gd name="connsiteY81" fmla="*/ 1732114 h 3785035"/>
                <a:gd name="connsiteX82" fmla="*/ 4472936 w 12172979"/>
                <a:gd name="connsiteY82" fmla="*/ 1789808 h 3785035"/>
                <a:gd name="connsiteX83" fmla="*/ 4306826 w 12172979"/>
                <a:gd name="connsiteY83" fmla="*/ 2328082 h 3785035"/>
                <a:gd name="connsiteX84" fmla="*/ 4227575 w 12172979"/>
                <a:gd name="connsiteY84" fmla="*/ 2369927 h 3785035"/>
                <a:gd name="connsiteX85" fmla="*/ 4116623 w 12172979"/>
                <a:gd name="connsiteY85" fmla="*/ 2335690 h 3785035"/>
                <a:gd name="connsiteX86" fmla="*/ 3970167 w 12172979"/>
                <a:gd name="connsiteY86" fmla="*/ 2811197 h 3785035"/>
                <a:gd name="connsiteX87" fmla="*/ 3980945 w 12172979"/>
                <a:gd name="connsiteY87" fmla="*/ 2825146 h 3785035"/>
                <a:gd name="connsiteX88" fmla="*/ 3986017 w 12172979"/>
                <a:gd name="connsiteY88" fmla="*/ 2879036 h 3785035"/>
                <a:gd name="connsiteX89" fmla="*/ 3781232 w 12172979"/>
                <a:gd name="connsiteY89" fmla="*/ 3550452 h 3785035"/>
                <a:gd name="connsiteX90" fmla="*/ 3816737 w 12172979"/>
                <a:gd name="connsiteY90" fmla="*/ 3592931 h 3785035"/>
                <a:gd name="connsiteX91" fmla="*/ 4391783 w 12172979"/>
                <a:gd name="connsiteY91" fmla="*/ 3537138 h 3785035"/>
                <a:gd name="connsiteX92" fmla="*/ 5117090 w 12172979"/>
                <a:gd name="connsiteY92" fmla="*/ 3537772 h 3785035"/>
                <a:gd name="connsiteX93" fmla="*/ 5243892 w 12172979"/>
                <a:gd name="connsiteY93" fmla="*/ 3646187 h 3785035"/>
                <a:gd name="connsiteX94" fmla="*/ 5051153 w 12172979"/>
                <a:gd name="connsiteY94" fmla="*/ 3466129 h 3785035"/>
                <a:gd name="connsiteX95" fmla="*/ 4844466 w 12172979"/>
                <a:gd name="connsiteY95" fmla="*/ 3542844 h 3785035"/>
                <a:gd name="connsiteX96" fmla="*/ 4840662 w 12172979"/>
                <a:gd name="connsiteY96" fmla="*/ 3543478 h 3785035"/>
                <a:gd name="connsiteX97" fmla="*/ 4822275 w 12172979"/>
                <a:gd name="connsiteY97" fmla="*/ 3529530 h 3785035"/>
                <a:gd name="connsiteX98" fmla="*/ 4611784 w 12172979"/>
                <a:gd name="connsiteY98" fmla="*/ 3208721 h 3785035"/>
                <a:gd name="connsiteX99" fmla="*/ 4550920 w 12172979"/>
                <a:gd name="connsiteY99" fmla="*/ 2979844 h 3785035"/>
                <a:gd name="connsiteX100" fmla="*/ 4556625 w 12172979"/>
                <a:gd name="connsiteY100" fmla="*/ 2930391 h 3785035"/>
                <a:gd name="connsiteX101" fmla="*/ 5172883 w 12172979"/>
                <a:gd name="connsiteY101" fmla="*/ 2772523 h 3785035"/>
                <a:gd name="connsiteX102" fmla="*/ 5207753 w 12172979"/>
                <a:gd name="connsiteY102" fmla="*/ 2868892 h 3785035"/>
                <a:gd name="connsiteX103" fmla="*/ 5231211 w 12172979"/>
                <a:gd name="connsiteY103" fmla="*/ 2952582 h 3785035"/>
                <a:gd name="connsiteX104" fmla="*/ 5262278 w 12172979"/>
                <a:gd name="connsiteY104" fmla="*/ 3144686 h 3785035"/>
                <a:gd name="connsiteX105" fmla="*/ 5281298 w 12172979"/>
                <a:gd name="connsiteY105" fmla="*/ 3162438 h 3785035"/>
                <a:gd name="connsiteX106" fmla="*/ 5397322 w 12172979"/>
                <a:gd name="connsiteY106" fmla="*/ 3049585 h 3785035"/>
                <a:gd name="connsiteX107" fmla="*/ 5397322 w 12172979"/>
                <a:gd name="connsiteY107" fmla="*/ 3049585 h 3785035"/>
                <a:gd name="connsiteX108" fmla="*/ 5363085 w 12172979"/>
                <a:gd name="connsiteY108" fmla="*/ 2951947 h 3785035"/>
                <a:gd name="connsiteX109" fmla="*/ 5273056 w 12172979"/>
                <a:gd name="connsiteY109" fmla="*/ 2901227 h 3785035"/>
                <a:gd name="connsiteX110" fmla="*/ 5302221 w 12172979"/>
                <a:gd name="connsiteY110" fmla="*/ 2850506 h 3785035"/>
                <a:gd name="connsiteX111" fmla="*/ 5378936 w 12172979"/>
                <a:gd name="connsiteY111" fmla="*/ 2889181 h 3785035"/>
                <a:gd name="connsiteX112" fmla="*/ 5378936 w 12172979"/>
                <a:gd name="connsiteY112" fmla="*/ 2889181 h 3785035"/>
                <a:gd name="connsiteX113" fmla="*/ 5450579 w 12172979"/>
                <a:gd name="connsiteY113" fmla="*/ 3088259 h 3785035"/>
                <a:gd name="connsiteX114" fmla="*/ 5290174 w 12172979"/>
                <a:gd name="connsiteY114" fmla="*/ 3229009 h 3785035"/>
                <a:gd name="connsiteX115" fmla="*/ 5266716 w 12172979"/>
                <a:gd name="connsiteY115" fmla="*/ 3300652 h 3785035"/>
                <a:gd name="connsiteX116" fmla="*/ 5210923 w 12172979"/>
                <a:gd name="connsiteY116" fmla="*/ 3419212 h 3785035"/>
                <a:gd name="connsiteX117" fmla="*/ 5754903 w 12172979"/>
                <a:gd name="connsiteY117" fmla="*/ 3438232 h 3785035"/>
                <a:gd name="connsiteX118" fmla="*/ 5711157 w 12172979"/>
                <a:gd name="connsiteY118" fmla="*/ 2832754 h 3785035"/>
                <a:gd name="connsiteX119" fmla="*/ 5710522 w 12172979"/>
                <a:gd name="connsiteY119" fmla="*/ 2814367 h 3785035"/>
                <a:gd name="connsiteX120" fmla="*/ 5240088 w 12172979"/>
                <a:gd name="connsiteY120" fmla="*/ 1900126 h 3785035"/>
                <a:gd name="connsiteX121" fmla="*/ 5247062 w 12172979"/>
                <a:gd name="connsiteY121" fmla="*/ 1833555 h 3785035"/>
                <a:gd name="connsiteX122" fmla="*/ 5247062 w 12172979"/>
                <a:gd name="connsiteY122" fmla="*/ 1833555 h 3785035"/>
                <a:gd name="connsiteX123" fmla="*/ 5247062 w 12172979"/>
                <a:gd name="connsiteY123" fmla="*/ 1833555 h 3785035"/>
                <a:gd name="connsiteX124" fmla="*/ 5247062 w 12172979"/>
                <a:gd name="connsiteY124" fmla="*/ 1833555 h 3785035"/>
                <a:gd name="connsiteX125" fmla="*/ 5276226 w 12172979"/>
                <a:gd name="connsiteY125" fmla="*/ 1823411 h 3785035"/>
                <a:gd name="connsiteX126" fmla="*/ 5642684 w 12172979"/>
                <a:gd name="connsiteY126" fmla="*/ 1751768 h 3785035"/>
                <a:gd name="connsiteX127" fmla="*/ 5733981 w 12172979"/>
                <a:gd name="connsiteY127" fmla="*/ 1816437 h 3785035"/>
                <a:gd name="connsiteX128" fmla="*/ 6032599 w 12172979"/>
                <a:gd name="connsiteY128" fmla="*/ 2486585 h 3785035"/>
                <a:gd name="connsiteX129" fmla="*/ 6255137 w 12172979"/>
                <a:gd name="connsiteY129" fmla="*/ 2876500 h 3785035"/>
                <a:gd name="connsiteX130" fmla="*/ 6477674 w 12172979"/>
                <a:gd name="connsiteY130" fmla="*/ 3280364 h 3785035"/>
                <a:gd name="connsiteX131" fmla="*/ 6468164 w 12172979"/>
                <a:gd name="connsiteY131" fmla="*/ 3395754 h 3785035"/>
                <a:gd name="connsiteX132" fmla="*/ 6377500 w 12172979"/>
                <a:gd name="connsiteY132" fmla="*/ 3402728 h 3785035"/>
                <a:gd name="connsiteX133" fmla="*/ 6312197 w 12172979"/>
                <a:gd name="connsiteY133" fmla="*/ 3292410 h 3785035"/>
                <a:gd name="connsiteX134" fmla="*/ 6257673 w 12172979"/>
                <a:gd name="connsiteY134" fmla="*/ 3187165 h 3785035"/>
                <a:gd name="connsiteX135" fmla="*/ 6044012 w 12172979"/>
                <a:gd name="connsiteY135" fmla="*/ 2760477 h 3785035"/>
                <a:gd name="connsiteX136" fmla="*/ 5947642 w 12172979"/>
                <a:gd name="connsiteY136" fmla="*/ 2731946 h 3785035"/>
                <a:gd name="connsiteX137" fmla="*/ 5894385 w 12172979"/>
                <a:gd name="connsiteY137" fmla="*/ 2769987 h 3785035"/>
                <a:gd name="connsiteX138" fmla="*/ 5884875 w 12172979"/>
                <a:gd name="connsiteY138" fmla="*/ 2908201 h 3785035"/>
                <a:gd name="connsiteX139" fmla="*/ 5884875 w 12172979"/>
                <a:gd name="connsiteY139" fmla="*/ 2908201 h 3785035"/>
                <a:gd name="connsiteX140" fmla="*/ 6012311 w 12172979"/>
                <a:gd name="connsiteY140" fmla="*/ 2898057 h 3785035"/>
                <a:gd name="connsiteX141" fmla="*/ 6364186 w 12172979"/>
                <a:gd name="connsiteY141" fmla="*/ 2630505 h 3785035"/>
                <a:gd name="connsiteX142" fmla="*/ 6607012 w 12172979"/>
                <a:gd name="connsiteY142" fmla="*/ 2413040 h 3785035"/>
                <a:gd name="connsiteX143" fmla="*/ 6587992 w 12172979"/>
                <a:gd name="connsiteY143" fmla="*/ 3123130 h 3785035"/>
                <a:gd name="connsiteX144" fmla="*/ 6605109 w 12172979"/>
                <a:gd name="connsiteY144" fmla="*/ 3784402 h 3785035"/>
                <a:gd name="connsiteX145" fmla="*/ 6793411 w 12172979"/>
                <a:gd name="connsiteY145" fmla="*/ 3417944 h 3785035"/>
                <a:gd name="connsiteX146" fmla="*/ 6801019 w 12172979"/>
                <a:gd name="connsiteY146" fmla="*/ 2814367 h 3785035"/>
                <a:gd name="connsiteX147" fmla="*/ 6769318 w 12172979"/>
                <a:gd name="connsiteY147" fmla="*/ 2798517 h 3785035"/>
                <a:gd name="connsiteX148" fmla="*/ 6655830 w 12172979"/>
                <a:gd name="connsiteY148" fmla="*/ 3094600 h 3785035"/>
                <a:gd name="connsiteX149" fmla="*/ 6892950 w 12172979"/>
                <a:gd name="connsiteY149" fmla="*/ 3235984 h 3785035"/>
                <a:gd name="connsiteX150" fmla="*/ 6969031 w 12172979"/>
                <a:gd name="connsiteY150" fmla="*/ 3120594 h 3785035"/>
                <a:gd name="connsiteX151" fmla="*/ 6880270 w 12172979"/>
                <a:gd name="connsiteY151" fmla="*/ 2863186 h 3785035"/>
                <a:gd name="connsiteX152" fmla="*/ 7545346 w 12172979"/>
                <a:gd name="connsiteY152" fmla="*/ 1931826 h 3785035"/>
                <a:gd name="connsiteX153" fmla="*/ 8214859 w 12172979"/>
                <a:gd name="connsiteY153" fmla="*/ 2137246 h 3785035"/>
                <a:gd name="connsiteX154" fmla="*/ 8324543 w 12172979"/>
                <a:gd name="connsiteY154" fmla="*/ 2187332 h 3785035"/>
                <a:gd name="connsiteX155" fmla="*/ 8326445 w 12172979"/>
                <a:gd name="connsiteY155" fmla="*/ 2187332 h 3785035"/>
                <a:gd name="connsiteX156" fmla="*/ 8391114 w 12172979"/>
                <a:gd name="connsiteY156" fmla="*/ 2184162 h 3785035"/>
                <a:gd name="connsiteX157" fmla="*/ 8664372 w 12172979"/>
                <a:gd name="connsiteY157" fmla="*/ 2343933 h 3785035"/>
                <a:gd name="connsiteX158" fmla="*/ 8598435 w 12172979"/>
                <a:gd name="connsiteY158" fmla="*/ 2586124 h 3785035"/>
                <a:gd name="connsiteX159" fmla="*/ 8503333 w 12172979"/>
                <a:gd name="connsiteY159" fmla="*/ 2558228 h 3785035"/>
                <a:gd name="connsiteX160" fmla="*/ 8396186 w 12172979"/>
                <a:gd name="connsiteY160" fmla="*/ 2281166 h 3785035"/>
                <a:gd name="connsiteX161" fmla="*/ 8346100 w 12172979"/>
                <a:gd name="connsiteY161" fmla="*/ 2298284 h 3785035"/>
                <a:gd name="connsiteX162" fmla="*/ 8462757 w 12172979"/>
                <a:gd name="connsiteY162" fmla="*/ 2620360 h 3785035"/>
                <a:gd name="connsiteX163" fmla="*/ 7793243 w 12172979"/>
                <a:gd name="connsiteY163" fmla="*/ 3514314 h 3785035"/>
                <a:gd name="connsiteX164" fmla="*/ 7215027 w 12172979"/>
                <a:gd name="connsiteY164" fmla="*/ 3391316 h 3785035"/>
                <a:gd name="connsiteX165" fmla="*/ 7161136 w 12172979"/>
                <a:gd name="connsiteY165" fmla="*/ 3208087 h 3785035"/>
                <a:gd name="connsiteX166" fmla="*/ 7381137 w 12172979"/>
                <a:gd name="connsiteY166" fmla="*/ 3231546 h 3785035"/>
                <a:gd name="connsiteX167" fmla="*/ 7271454 w 12172979"/>
                <a:gd name="connsiteY167" fmla="*/ 3098404 h 3785035"/>
                <a:gd name="connsiteX168" fmla="*/ 7116755 w 12172979"/>
                <a:gd name="connsiteY168" fmla="*/ 2812465 h 3785035"/>
                <a:gd name="connsiteX169" fmla="*/ 7594164 w 12172979"/>
                <a:gd name="connsiteY169" fmla="*/ 2169580 h 3785035"/>
                <a:gd name="connsiteX170" fmla="*/ 8223736 w 12172979"/>
                <a:gd name="connsiteY170" fmla="*/ 2643819 h 3785035"/>
                <a:gd name="connsiteX171" fmla="*/ 7757739 w 12172979"/>
                <a:gd name="connsiteY171" fmla="*/ 3277194 h 3785035"/>
                <a:gd name="connsiteX172" fmla="*/ 7543443 w 12172979"/>
                <a:gd name="connsiteY172" fmla="*/ 3180191 h 3785035"/>
                <a:gd name="connsiteX173" fmla="*/ 8405696 w 12172979"/>
                <a:gd name="connsiteY173" fmla="*/ 3544746 h 3785035"/>
                <a:gd name="connsiteX174" fmla="*/ 9238150 w 12172979"/>
                <a:gd name="connsiteY174" fmla="*/ 3310797 h 3785035"/>
                <a:gd name="connsiteX175" fmla="*/ 8963624 w 12172979"/>
                <a:gd name="connsiteY175" fmla="*/ 3078115 h 3785035"/>
                <a:gd name="connsiteX176" fmla="*/ 9846166 w 12172979"/>
                <a:gd name="connsiteY176" fmla="*/ 3491489 h 3785035"/>
                <a:gd name="connsiteX177" fmla="*/ 10123227 w 12172979"/>
                <a:gd name="connsiteY177" fmla="*/ 3303189 h 3785035"/>
                <a:gd name="connsiteX178" fmla="*/ 9983111 w 12172979"/>
                <a:gd name="connsiteY178" fmla="*/ 3224571 h 3785035"/>
                <a:gd name="connsiteX179" fmla="*/ 9958385 w 12172979"/>
                <a:gd name="connsiteY179" fmla="*/ 3260076 h 3785035"/>
                <a:gd name="connsiteX180" fmla="*/ 9991354 w 12172979"/>
                <a:gd name="connsiteY180" fmla="*/ 3328549 h 3785035"/>
                <a:gd name="connsiteX181" fmla="*/ 10026224 w 12172979"/>
                <a:gd name="connsiteY181" fmla="*/ 3360883 h 3785035"/>
                <a:gd name="connsiteX182" fmla="*/ 10198675 w 12172979"/>
                <a:gd name="connsiteY182" fmla="*/ 3554890 h 3785035"/>
                <a:gd name="connsiteX183" fmla="*/ 10198041 w 12172979"/>
                <a:gd name="connsiteY183" fmla="*/ 3625899 h 3785035"/>
                <a:gd name="connsiteX184" fmla="*/ 10148588 w 12172979"/>
                <a:gd name="connsiteY184" fmla="*/ 3661404 h 3785035"/>
                <a:gd name="connsiteX185" fmla="*/ 10110547 w 12172979"/>
                <a:gd name="connsiteY185" fmla="*/ 3653162 h 3785035"/>
                <a:gd name="connsiteX186" fmla="*/ 9955849 w 12172979"/>
                <a:gd name="connsiteY186" fmla="*/ 3462325 h 3785035"/>
                <a:gd name="connsiteX187" fmla="*/ 9858212 w 12172979"/>
                <a:gd name="connsiteY187" fmla="*/ 3343131 h 3785035"/>
                <a:gd name="connsiteX188" fmla="*/ 9839192 w 12172979"/>
                <a:gd name="connsiteY188" fmla="*/ 3345667 h 3785035"/>
                <a:gd name="connsiteX189" fmla="*/ 9733312 w 12172979"/>
                <a:gd name="connsiteY189" fmla="*/ 3324111 h 3785035"/>
                <a:gd name="connsiteX190" fmla="*/ 8944604 w 12172979"/>
                <a:gd name="connsiteY190" fmla="*/ 2362319 h 3785035"/>
                <a:gd name="connsiteX191" fmla="*/ 8948408 w 12172979"/>
                <a:gd name="connsiteY191" fmla="*/ 2257707 h 3785035"/>
                <a:gd name="connsiteX192" fmla="*/ 8953480 w 12172979"/>
                <a:gd name="connsiteY192" fmla="*/ 2239955 h 3785035"/>
                <a:gd name="connsiteX193" fmla="*/ 8850771 w 12172979"/>
                <a:gd name="connsiteY193" fmla="*/ 2116323 h 3785035"/>
                <a:gd name="connsiteX194" fmla="*/ 8827947 w 12172979"/>
                <a:gd name="connsiteY194" fmla="*/ 2094133 h 3785035"/>
                <a:gd name="connsiteX195" fmla="*/ 8828580 w 12172979"/>
                <a:gd name="connsiteY195" fmla="*/ 2095401 h 3785035"/>
                <a:gd name="connsiteX196" fmla="*/ 8732845 w 12172979"/>
                <a:gd name="connsiteY196" fmla="*/ 1974305 h 3785035"/>
                <a:gd name="connsiteX197" fmla="*/ 8693536 w 12172979"/>
                <a:gd name="connsiteY197" fmla="*/ 1924852 h 3785035"/>
                <a:gd name="connsiteX198" fmla="*/ 8693536 w 12172979"/>
                <a:gd name="connsiteY198" fmla="*/ 1924852 h 3785035"/>
                <a:gd name="connsiteX199" fmla="*/ 8764546 w 12172979"/>
                <a:gd name="connsiteY199" fmla="*/ 1841797 h 3785035"/>
                <a:gd name="connsiteX200" fmla="*/ 8817168 w 12172979"/>
                <a:gd name="connsiteY200" fmla="*/ 1870328 h 3785035"/>
                <a:gd name="connsiteX201" fmla="*/ 8937630 w 12172979"/>
                <a:gd name="connsiteY201" fmla="*/ 2016784 h 3785035"/>
                <a:gd name="connsiteX202" fmla="*/ 8958552 w 12172979"/>
                <a:gd name="connsiteY202" fmla="*/ 2068138 h 3785035"/>
                <a:gd name="connsiteX203" fmla="*/ 8983913 w 12172979"/>
                <a:gd name="connsiteY203" fmla="*/ 2099205 h 3785035"/>
                <a:gd name="connsiteX204" fmla="*/ 9052385 w 12172979"/>
                <a:gd name="connsiteY204" fmla="*/ 2152462 h 3785035"/>
                <a:gd name="connsiteX205" fmla="*/ 9075210 w 12172979"/>
                <a:gd name="connsiteY205" fmla="*/ 2146756 h 3785035"/>
                <a:gd name="connsiteX206" fmla="*/ 9156997 w 12172979"/>
                <a:gd name="connsiteY206" fmla="*/ 2154998 h 3785035"/>
                <a:gd name="connsiteX207" fmla="*/ 9202646 w 12172979"/>
                <a:gd name="connsiteY207" fmla="*/ 2208888 h 3785035"/>
                <a:gd name="connsiteX208" fmla="*/ 9952679 w 12172979"/>
                <a:gd name="connsiteY208" fmla="*/ 3123764 h 3785035"/>
                <a:gd name="connsiteX209" fmla="*/ 10380001 w 12172979"/>
                <a:gd name="connsiteY209" fmla="*/ 3002034 h 3785035"/>
                <a:gd name="connsiteX210" fmla="*/ 10308359 w 12172979"/>
                <a:gd name="connsiteY210" fmla="*/ 3294947 h 3785035"/>
                <a:gd name="connsiteX211" fmla="*/ 10492855 w 12172979"/>
                <a:gd name="connsiteY211" fmla="*/ 3492758 h 3785035"/>
                <a:gd name="connsiteX212" fmla="*/ 10496659 w 12172979"/>
                <a:gd name="connsiteY212" fmla="*/ 3496561 h 3785035"/>
                <a:gd name="connsiteX213" fmla="*/ 10877065 w 12172979"/>
                <a:gd name="connsiteY213" fmla="*/ 3542210 h 3785035"/>
                <a:gd name="connsiteX214" fmla="*/ 10670378 w 12172979"/>
                <a:gd name="connsiteY214" fmla="*/ 3281632 h 3785035"/>
                <a:gd name="connsiteX215" fmla="*/ 10713490 w 12172979"/>
                <a:gd name="connsiteY215" fmla="*/ 3050219 h 3785035"/>
                <a:gd name="connsiteX216" fmla="*/ 10220865 w 12172979"/>
                <a:gd name="connsiteY216" fmla="*/ 1840529 h 3785035"/>
                <a:gd name="connsiteX217" fmla="*/ 10155562 w 12172979"/>
                <a:gd name="connsiteY217" fmla="*/ 1694707 h 3785035"/>
                <a:gd name="connsiteX218" fmla="*/ 9991988 w 12172979"/>
                <a:gd name="connsiteY218" fmla="*/ 1758742 h 3785035"/>
                <a:gd name="connsiteX219" fmla="*/ 9723168 w 12172979"/>
                <a:gd name="connsiteY219" fmla="*/ 1839895 h 3785035"/>
                <a:gd name="connsiteX220" fmla="*/ 9264778 w 12172979"/>
                <a:gd name="connsiteY220" fmla="*/ 1670615 h 3785035"/>
                <a:gd name="connsiteX221" fmla="*/ 8924316 w 12172979"/>
                <a:gd name="connsiteY221" fmla="*/ 1289575 h 3785035"/>
                <a:gd name="connsiteX222" fmla="*/ 8982644 w 12172979"/>
                <a:gd name="connsiteY222" fmla="*/ 1257241 h 3785035"/>
                <a:gd name="connsiteX223" fmla="*/ 8964893 w 12172979"/>
                <a:gd name="connsiteY223" fmla="*/ 1226808 h 3785035"/>
                <a:gd name="connsiteX224" fmla="*/ 9082818 w 12172979"/>
                <a:gd name="connsiteY224" fmla="*/ 1200180 h 3785035"/>
                <a:gd name="connsiteX225" fmla="*/ 9122761 w 12172979"/>
                <a:gd name="connsiteY225" fmla="*/ 1186865 h 3785035"/>
                <a:gd name="connsiteX226" fmla="*/ 9122761 w 12172979"/>
                <a:gd name="connsiteY226" fmla="*/ 1186865 h 3785035"/>
                <a:gd name="connsiteX227" fmla="*/ 9176017 w 12172979"/>
                <a:gd name="connsiteY227" fmla="*/ 1217932 h 3785035"/>
                <a:gd name="connsiteX228" fmla="*/ 9415673 w 12172979"/>
                <a:gd name="connsiteY228" fmla="*/ 1377068 h 3785035"/>
                <a:gd name="connsiteX229" fmla="*/ 9224836 w 12172979"/>
                <a:gd name="connsiteY229" fmla="*/ 1501334 h 3785035"/>
                <a:gd name="connsiteX230" fmla="*/ 9846166 w 12172979"/>
                <a:gd name="connsiteY230" fmla="*/ 1595801 h 3785035"/>
                <a:gd name="connsiteX231" fmla="*/ 9880402 w 12172979"/>
                <a:gd name="connsiteY231" fmla="*/ 1588193 h 3785035"/>
                <a:gd name="connsiteX232" fmla="*/ 9847433 w 12172979"/>
                <a:gd name="connsiteY232" fmla="*/ 1560297 h 3785035"/>
                <a:gd name="connsiteX233" fmla="*/ 9295845 w 12172979"/>
                <a:gd name="connsiteY233" fmla="*/ 1493726 h 3785035"/>
                <a:gd name="connsiteX234" fmla="*/ 9758672 w 12172979"/>
                <a:gd name="connsiteY234" fmla="*/ 1381506 h 3785035"/>
                <a:gd name="connsiteX235" fmla="*/ 10018616 w 12172979"/>
                <a:gd name="connsiteY235" fmla="*/ 1250266 h 3785035"/>
                <a:gd name="connsiteX236" fmla="*/ 9803053 w 12172979"/>
                <a:gd name="connsiteY236" fmla="*/ 1185597 h 3785035"/>
                <a:gd name="connsiteX237" fmla="*/ 9783398 w 12172979"/>
                <a:gd name="connsiteY237" fmla="*/ 1183695 h 3785035"/>
                <a:gd name="connsiteX238" fmla="*/ 9792909 w 12172979"/>
                <a:gd name="connsiteY238" fmla="*/ 1287673 h 3785035"/>
                <a:gd name="connsiteX239" fmla="*/ 9876598 w 12172979"/>
                <a:gd name="connsiteY239" fmla="*/ 1080986 h 3785035"/>
                <a:gd name="connsiteX240" fmla="*/ 8814632 w 12172979"/>
                <a:gd name="connsiteY240" fmla="*/ 1078450 h 3785035"/>
                <a:gd name="connsiteX241" fmla="*/ 8767081 w 12172979"/>
                <a:gd name="connsiteY241" fmla="*/ 1030265 h 3785035"/>
                <a:gd name="connsiteX242" fmla="*/ 8814632 w 12172979"/>
                <a:gd name="connsiteY242" fmla="*/ 982080 h 3785035"/>
                <a:gd name="connsiteX243" fmla="*/ 9830315 w 12172979"/>
                <a:gd name="connsiteY243" fmla="*/ 964328 h 3785035"/>
                <a:gd name="connsiteX244" fmla="*/ 9772621 w 12172979"/>
                <a:gd name="connsiteY244" fmla="*/ 912339 h 3785035"/>
                <a:gd name="connsiteX245" fmla="*/ 8834287 w 12172979"/>
                <a:gd name="connsiteY245" fmla="*/ 912339 h 3785035"/>
                <a:gd name="connsiteX246" fmla="*/ 8883105 w 12172979"/>
                <a:gd name="connsiteY246" fmla="*/ 789342 h 3785035"/>
                <a:gd name="connsiteX247" fmla="*/ 9258438 w 12172979"/>
                <a:gd name="connsiteY247" fmla="*/ 365823 h 3785035"/>
                <a:gd name="connsiteX248" fmla="*/ 9678153 w 12172979"/>
                <a:gd name="connsiteY248" fmla="*/ 230779 h 3785035"/>
                <a:gd name="connsiteX249" fmla="*/ 9709854 w 12172979"/>
                <a:gd name="connsiteY249" fmla="*/ 229511 h 3785035"/>
                <a:gd name="connsiteX250" fmla="*/ 9709854 w 12172979"/>
                <a:gd name="connsiteY250" fmla="*/ 159136 h 3785035"/>
                <a:gd name="connsiteX251" fmla="*/ 9695905 w 12172979"/>
                <a:gd name="connsiteY251" fmla="*/ 159136 h 3785035"/>
                <a:gd name="connsiteX252" fmla="*/ 9627432 w 12172979"/>
                <a:gd name="connsiteY252" fmla="*/ 90029 h 3785035"/>
                <a:gd name="connsiteX253" fmla="*/ 9627432 w 12172979"/>
                <a:gd name="connsiteY253" fmla="*/ 69107 h 3785035"/>
                <a:gd name="connsiteX254" fmla="*/ 9695905 w 12172979"/>
                <a:gd name="connsiteY254" fmla="*/ 0 h 3785035"/>
                <a:gd name="connsiteX255" fmla="*/ 9903860 w 12172979"/>
                <a:gd name="connsiteY255" fmla="*/ 0 h 3785035"/>
                <a:gd name="connsiteX256" fmla="*/ 9903860 w 12172979"/>
                <a:gd name="connsiteY256" fmla="*/ 0 h 3785035"/>
                <a:gd name="connsiteX257" fmla="*/ 9972334 w 12172979"/>
                <a:gd name="connsiteY257" fmla="*/ 69107 h 3785035"/>
                <a:gd name="connsiteX258" fmla="*/ 9972334 w 12172979"/>
                <a:gd name="connsiteY258" fmla="*/ 90029 h 3785035"/>
                <a:gd name="connsiteX259" fmla="*/ 9903860 w 12172979"/>
                <a:gd name="connsiteY259" fmla="*/ 159136 h 3785035"/>
                <a:gd name="connsiteX260" fmla="*/ 9889912 w 12172979"/>
                <a:gd name="connsiteY260" fmla="*/ 159136 h 3785035"/>
                <a:gd name="connsiteX261" fmla="*/ 9889912 w 12172979"/>
                <a:gd name="connsiteY261" fmla="*/ 234583 h 3785035"/>
                <a:gd name="connsiteX262" fmla="*/ 9972334 w 12172979"/>
                <a:gd name="connsiteY262" fmla="*/ 241558 h 3785035"/>
                <a:gd name="connsiteX263" fmla="*/ 10341327 w 12172979"/>
                <a:gd name="connsiteY263" fmla="*/ 368993 h 3785035"/>
                <a:gd name="connsiteX264" fmla="*/ 10750263 w 12172979"/>
                <a:gd name="connsiteY264" fmla="*/ 886345 h 3785035"/>
                <a:gd name="connsiteX265" fmla="*/ 10750897 w 12172979"/>
                <a:gd name="connsiteY265" fmla="*/ 914875 h 3785035"/>
                <a:gd name="connsiteX266" fmla="*/ 10750897 w 12172979"/>
                <a:gd name="connsiteY266" fmla="*/ 914875 h 3785035"/>
                <a:gd name="connsiteX267" fmla="*/ 9943168 w 12172979"/>
                <a:gd name="connsiteY267" fmla="*/ 919314 h 3785035"/>
                <a:gd name="connsiteX268" fmla="*/ 9927318 w 12172979"/>
                <a:gd name="connsiteY268" fmla="*/ 958622 h 3785035"/>
                <a:gd name="connsiteX269" fmla="*/ 10784499 w 12172979"/>
                <a:gd name="connsiteY269" fmla="*/ 984616 h 3785035"/>
                <a:gd name="connsiteX270" fmla="*/ 10784499 w 12172979"/>
                <a:gd name="connsiteY270" fmla="*/ 984616 h 3785035"/>
                <a:gd name="connsiteX271" fmla="*/ 10832050 w 12172979"/>
                <a:gd name="connsiteY271" fmla="*/ 1032801 h 3785035"/>
                <a:gd name="connsiteX272" fmla="*/ 10784499 w 12172979"/>
                <a:gd name="connsiteY272" fmla="*/ 1080986 h 3785035"/>
                <a:gd name="connsiteX273" fmla="*/ 10115619 w 12172979"/>
                <a:gd name="connsiteY273" fmla="*/ 1108882 h 3785035"/>
                <a:gd name="connsiteX274" fmla="*/ 10286802 w 12172979"/>
                <a:gd name="connsiteY274" fmla="*/ 1162773 h 3785035"/>
                <a:gd name="connsiteX275" fmla="*/ 10651357 w 12172979"/>
                <a:gd name="connsiteY275" fmla="*/ 1495628 h 3785035"/>
                <a:gd name="connsiteX276" fmla="*/ 11325309 w 12172979"/>
                <a:gd name="connsiteY276" fmla="*/ 2536671 h 3785035"/>
                <a:gd name="connsiteX277" fmla="*/ 11568769 w 12172979"/>
                <a:gd name="connsiteY277" fmla="*/ 2583588 h 3785035"/>
                <a:gd name="connsiteX278" fmla="*/ 11687963 w 12172979"/>
                <a:gd name="connsiteY278" fmla="*/ 2856846 h 3785035"/>
                <a:gd name="connsiteX279" fmla="*/ 11880067 w 12172979"/>
                <a:gd name="connsiteY279" fmla="*/ 3051487 h 3785035"/>
                <a:gd name="connsiteX280" fmla="*/ 11978973 w 12172979"/>
                <a:gd name="connsiteY280" fmla="*/ 3282900 h 3785035"/>
                <a:gd name="connsiteX281" fmla="*/ 12175516 w 12172979"/>
                <a:gd name="connsiteY281" fmla="*/ 3417310 h 3785035"/>
                <a:gd name="connsiteX0" fmla="*/ 0 w 12175516"/>
                <a:gd name="connsiteY0" fmla="*/ 2899959 h 3789197"/>
                <a:gd name="connsiteX1" fmla="*/ 223805 w 12175516"/>
                <a:gd name="connsiteY1" fmla="*/ 2802955 h 3789197"/>
                <a:gd name="connsiteX2" fmla="*/ 244728 w 12175516"/>
                <a:gd name="connsiteY2" fmla="*/ 3170681 h 3789197"/>
                <a:gd name="connsiteX3" fmla="*/ 514182 w 12175516"/>
                <a:gd name="connsiteY3" fmla="*/ 3354543 h 3789197"/>
                <a:gd name="connsiteX4" fmla="*/ 883175 w 12175516"/>
                <a:gd name="connsiteY4" fmla="*/ 3190969 h 3789197"/>
                <a:gd name="connsiteX5" fmla="*/ 881273 w 12175516"/>
                <a:gd name="connsiteY5" fmla="*/ 3136444 h 3789197"/>
                <a:gd name="connsiteX6" fmla="*/ 880005 w 12175516"/>
                <a:gd name="connsiteY6" fmla="*/ 3135810 h 3789197"/>
                <a:gd name="connsiteX7" fmla="*/ 720869 w 12175516"/>
                <a:gd name="connsiteY7" fmla="*/ 3090161 h 3789197"/>
                <a:gd name="connsiteX8" fmla="*/ 657468 w 12175516"/>
                <a:gd name="connsiteY8" fmla="*/ 3059729 h 3789197"/>
                <a:gd name="connsiteX9" fmla="*/ 715797 w 12175516"/>
                <a:gd name="connsiteY9" fmla="*/ 3040709 h 3789197"/>
                <a:gd name="connsiteX10" fmla="*/ 925654 w 12175516"/>
                <a:gd name="connsiteY10" fmla="*/ 2825780 h 3789197"/>
                <a:gd name="connsiteX11" fmla="*/ 911072 w 12175516"/>
                <a:gd name="connsiteY11" fmla="*/ 2752235 h 3789197"/>
                <a:gd name="connsiteX12" fmla="*/ 881273 w 12175516"/>
                <a:gd name="connsiteY12" fmla="*/ 2698344 h 3789197"/>
                <a:gd name="connsiteX13" fmla="*/ 886979 w 12175516"/>
                <a:gd name="connsiteY13" fmla="*/ 2329350 h 3789197"/>
                <a:gd name="connsiteX14" fmla="*/ 916778 w 12175516"/>
                <a:gd name="connsiteY14" fmla="*/ 2283068 h 3789197"/>
                <a:gd name="connsiteX15" fmla="*/ 959890 w 12175516"/>
                <a:gd name="connsiteY15" fmla="*/ 2051020 h 3789197"/>
                <a:gd name="connsiteX16" fmla="*/ 984617 w 12175516"/>
                <a:gd name="connsiteY16" fmla="*/ 2022490 h 3789197"/>
                <a:gd name="connsiteX17" fmla="*/ 1185598 w 12175516"/>
                <a:gd name="connsiteY17" fmla="*/ 2080185 h 3789197"/>
                <a:gd name="connsiteX18" fmla="*/ 1386579 w 12175516"/>
                <a:gd name="connsiteY18" fmla="*/ 2137880 h 3789197"/>
                <a:gd name="connsiteX19" fmla="*/ 1392285 w 12175516"/>
                <a:gd name="connsiteY19" fmla="*/ 2175286 h 3789197"/>
                <a:gd name="connsiteX20" fmla="*/ 1305425 w 12175516"/>
                <a:gd name="connsiteY20" fmla="*/ 2394019 h 3789197"/>
                <a:gd name="connsiteX21" fmla="*/ 1306059 w 12175516"/>
                <a:gd name="connsiteY21" fmla="*/ 2449178 h 3789197"/>
                <a:gd name="connsiteX22" fmla="*/ 1114588 w 12175516"/>
                <a:gd name="connsiteY22" fmla="*/ 2764915 h 3789197"/>
                <a:gd name="connsiteX23" fmla="*/ 1056260 w 12175516"/>
                <a:gd name="connsiteY23" fmla="*/ 2793445 h 3789197"/>
                <a:gd name="connsiteX24" fmla="*/ 1004905 w 12175516"/>
                <a:gd name="connsiteY24" fmla="*/ 2847970 h 3789197"/>
                <a:gd name="connsiteX25" fmla="*/ 1068940 w 12175516"/>
                <a:gd name="connsiteY25" fmla="*/ 3141516 h 3789197"/>
                <a:gd name="connsiteX26" fmla="*/ 1068940 w 12175516"/>
                <a:gd name="connsiteY26" fmla="*/ 3141516 h 3789197"/>
                <a:gd name="connsiteX27" fmla="*/ 1108248 w 12175516"/>
                <a:gd name="connsiteY27" fmla="*/ 3188433 h 3789197"/>
                <a:gd name="connsiteX28" fmla="*/ 989689 w 12175516"/>
                <a:gd name="connsiteY28" fmla="*/ 3209355 h 3789197"/>
                <a:gd name="connsiteX29" fmla="*/ 1701047 w 12175516"/>
                <a:gd name="connsiteY29" fmla="*/ 2617824 h 3789197"/>
                <a:gd name="connsiteX30" fmla="*/ 1940069 w 12175516"/>
                <a:gd name="connsiteY30" fmla="*/ 2250099 h 3789197"/>
                <a:gd name="connsiteX31" fmla="*/ 1961625 w 12175516"/>
                <a:gd name="connsiteY31" fmla="*/ 2226641 h 3789197"/>
                <a:gd name="connsiteX32" fmla="*/ 1966697 w 12175516"/>
                <a:gd name="connsiteY32" fmla="*/ 2223471 h 3789197"/>
                <a:gd name="connsiteX33" fmla="*/ 1969867 w 12175516"/>
                <a:gd name="connsiteY33" fmla="*/ 2211424 h 3789197"/>
                <a:gd name="connsiteX34" fmla="*/ 1923584 w 12175516"/>
                <a:gd name="connsiteY34" fmla="*/ 2155632 h 3789197"/>
                <a:gd name="connsiteX35" fmla="*/ 1849405 w 12175516"/>
                <a:gd name="connsiteY35" fmla="*/ 2059896 h 3789197"/>
                <a:gd name="connsiteX36" fmla="*/ 1787906 w 12175516"/>
                <a:gd name="connsiteY36" fmla="*/ 1837993 h 3789197"/>
                <a:gd name="connsiteX37" fmla="*/ 1614188 w 12175516"/>
                <a:gd name="connsiteY37" fmla="*/ 1626234 h 3789197"/>
                <a:gd name="connsiteX38" fmla="*/ 1408135 w 12175516"/>
                <a:gd name="connsiteY38" fmla="*/ 1282601 h 3789197"/>
                <a:gd name="connsiteX39" fmla="*/ 1403063 w 12175516"/>
                <a:gd name="connsiteY39" fmla="*/ 1189402 h 3789197"/>
                <a:gd name="connsiteX40" fmla="*/ 1448711 w 12175516"/>
                <a:gd name="connsiteY40" fmla="*/ 1142485 h 3789197"/>
                <a:gd name="connsiteX41" fmla="*/ 1510844 w 12175516"/>
                <a:gd name="connsiteY41" fmla="*/ 1123465 h 3789197"/>
                <a:gd name="connsiteX42" fmla="*/ 1591364 w 12175516"/>
                <a:gd name="connsiteY42" fmla="*/ 1170381 h 3789197"/>
                <a:gd name="connsiteX43" fmla="*/ 1802489 w 12175516"/>
                <a:gd name="connsiteY43" fmla="*/ 1510844 h 3789197"/>
                <a:gd name="connsiteX44" fmla="*/ 1911538 w 12175516"/>
                <a:gd name="connsiteY44" fmla="*/ 1762546 h 3789197"/>
                <a:gd name="connsiteX45" fmla="*/ 2080819 w 12175516"/>
                <a:gd name="connsiteY45" fmla="*/ 1918512 h 3789197"/>
                <a:gd name="connsiteX46" fmla="*/ 2132174 w 12175516"/>
                <a:gd name="connsiteY46" fmla="*/ 2028196 h 3789197"/>
                <a:gd name="connsiteX47" fmla="*/ 2160704 w 12175516"/>
                <a:gd name="connsiteY47" fmla="*/ 2094767 h 3789197"/>
                <a:gd name="connsiteX48" fmla="*/ 2172750 w 12175516"/>
                <a:gd name="connsiteY48" fmla="*/ 2097937 h 3789197"/>
                <a:gd name="connsiteX49" fmla="*/ 2184162 w 12175516"/>
                <a:gd name="connsiteY49" fmla="*/ 2090963 h 3789197"/>
                <a:gd name="connsiteX50" fmla="*/ 2187966 w 12175516"/>
                <a:gd name="connsiteY50" fmla="*/ 2092231 h 3789197"/>
                <a:gd name="connsiteX51" fmla="*/ 2553790 w 12175516"/>
                <a:gd name="connsiteY51" fmla="*/ 2035804 h 3789197"/>
                <a:gd name="connsiteX52" fmla="*/ 2917077 w 12175516"/>
                <a:gd name="connsiteY52" fmla="*/ 2158168 h 3789197"/>
                <a:gd name="connsiteX53" fmla="*/ 3144687 w 12175516"/>
                <a:gd name="connsiteY53" fmla="*/ 2378803 h 3789197"/>
                <a:gd name="connsiteX54" fmla="*/ 3194139 w 12175516"/>
                <a:gd name="connsiteY54" fmla="*/ 2459956 h 3789197"/>
                <a:gd name="connsiteX55" fmla="*/ 2979844 w 12175516"/>
                <a:gd name="connsiteY55" fmla="*/ 3464227 h 3789197"/>
                <a:gd name="connsiteX56" fmla="*/ 2934196 w 12175516"/>
                <a:gd name="connsiteY56" fmla="*/ 3499098 h 3789197"/>
                <a:gd name="connsiteX57" fmla="*/ 2896789 w 12175516"/>
                <a:gd name="connsiteY57" fmla="*/ 3521922 h 3789197"/>
                <a:gd name="connsiteX58" fmla="*/ 2539208 w 12175516"/>
                <a:gd name="connsiteY58" fmla="*/ 3628435 h 3789197"/>
                <a:gd name="connsiteX59" fmla="*/ 2539208 w 12175516"/>
                <a:gd name="connsiteY59" fmla="*/ 3628435 h 3789197"/>
                <a:gd name="connsiteX60" fmla="*/ 1822777 w 12175516"/>
                <a:gd name="connsiteY60" fmla="*/ 3280998 h 3789197"/>
                <a:gd name="connsiteX61" fmla="*/ 1799953 w 12175516"/>
                <a:gd name="connsiteY61" fmla="*/ 3054023 h 3789197"/>
                <a:gd name="connsiteX62" fmla="*/ 1701681 w 12175516"/>
                <a:gd name="connsiteY62" fmla="*/ 2852408 h 3789197"/>
                <a:gd name="connsiteX63" fmla="*/ 1909002 w 12175516"/>
                <a:gd name="connsiteY63" fmla="*/ 2842898 h 3789197"/>
                <a:gd name="connsiteX64" fmla="*/ 2492291 w 12175516"/>
                <a:gd name="connsiteY64" fmla="*/ 2259609 h 3789197"/>
                <a:gd name="connsiteX65" fmla="*/ 3075580 w 12175516"/>
                <a:gd name="connsiteY65" fmla="*/ 2851774 h 3789197"/>
                <a:gd name="connsiteX66" fmla="*/ 2492925 w 12175516"/>
                <a:gd name="connsiteY66" fmla="*/ 3426820 h 3789197"/>
                <a:gd name="connsiteX67" fmla="*/ 1990155 w 12175516"/>
                <a:gd name="connsiteY67" fmla="*/ 3142150 h 3789197"/>
                <a:gd name="connsiteX68" fmla="*/ 3193505 w 12175516"/>
                <a:gd name="connsiteY68" fmla="*/ 3461691 h 3789197"/>
                <a:gd name="connsiteX69" fmla="*/ 3873797 w 12175516"/>
                <a:gd name="connsiteY69" fmla="*/ 3710856 h 3789197"/>
                <a:gd name="connsiteX70" fmla="*/ 3670914 w 12175516"/>
                <a:gd name="connsiteY70" fmla="*/ 3663306 h 3789197"/>
                <a:gd name="connsiteX71" fmla="*/ 3623998 w 12175516"/>
                <a:gd name="connsiteY71" fmla="*/ 3574544 h 3789197"/>
                <a:gd name="connsiteX72" fmla="*/ 3850973 w 12175516"/>
                <a:gd name="connsiteY72" fmla="*/ 2837826 h 3789197"/>
                <a:gd name="connsiteX73" fmla="*/ 3885843 w 12175516"/>
                <a:gd name="connsiteY73" fmla="*/ 2795981 h 3789197"/>
                <a:gd name="connsiteX74" fmla="*/ 3902962 w 12175516"/>
                <a:gd name="connsiteY74" fmla="*/ 2790909 h 3789197"/>
                <a:gd name="connsiteX75" fmla="*/ 4049418 w 12175516"/>
                <a:gd name="connsiteY75" fmla="*/ 2315402 h 3789197"/>
                <a:gd name="connsiteX76" fmla="*/ 3949879 w 12175516"/>
                <a:gd name="connsiteY76" fmla="*/ 2284970 h 3789197"/>
                <a:gd name="connsiteX77" fmla="*/ 3907400 w 12175516"/>
                <a:gd name="connsiteY77" fmla="*/ 2204451 h 3789197"/>
                <a:gd name="connsiteX78" fmla="*/ 4011377 w 12175516"/>
                <a:gd name="connsiteY78" fmla="*/ 1865889 h 3789197"/>
                <a:gd name="connsiteX79" fmla="*/ 4330284 w 12175516"/>
                <a:gd name="connsiteY79" fmla="*/ 1697243 h 3789197"/>
                <a:gd name="connsiteX80" fmla="*/ 4330284 w 12175516"/>
                <a:gd name="connsiteY80" fmla="*/ 1697243 h 3789197"/>
                <a:gd name="connsiteX81" fmla="*/ 4442504 w 12175516"/>
                <a:gd name="connsiteY81" fmla="*/ 1732114 h 3789197"/>
                <a:gd name="connsiteX82" fmla="*/ 4472936 w 12175516"/>
                <a:gd name="connsiteY82" fmla="*/ 1789808 h 3789197"/>
                <a:gd name="connsiteX83" fmla="*/ 4306826 w 12175516"/>
                <a:gd name="connsiteY83" fmla="*/ 2328082 h 3789197"/>
                <a:gd name="connsiteX84" fmla="*/ 4227575 w 12175516"/>
                <a:gd name="connsiteY84" fmla="*/ 2369927 h 3789197"/>
                <a:gd name="connsiteX85" fmla="*/ 4116623 w 12175516"/>
                <a:gd name="connsiteY85" fmla="*/ 2335690 h 3789197"/>
                <a:gd name="connsiteX86" fmla="*/ 3970167 w 12175516"/>
                <a:gd name="connsiteY86" fmla="*/ 2811197 h 3789197"/>
                <a:gd name="connsiteX87" fmla="*/ 3980945 w 12175516"/>
                <a:gd name="connsiteY87" fmla="*/ 2825146 h 3789197"/>
                <a:gd name="connsiteX88" fmla="*/ 3986017 w 12175516"/>
                <a:gd name="connsiteY88" fmla="*/ 2879036 h 3789197"/>
                <a:gd name="connsiteX89" fmla="*/ 3781232 w 12175516"/>
                <a:gd name="connsiteY89" fmla="*/ 3550452 h 3789197"/>
                <a:gd name="connsiteX90" fmla="*/ 3816737 w 12175516"/>
                <a:gd name="connsiteY90" fmla="*/ 3592931 h 3789197"/>
                <a:gd name="connsiteX91" fmla="*/ 4391783 w 12175516"/>
                <a:gd name="connsiteY91" fmla="*/ 3537138 h 3789197"/>
                <a:gd name="connsiteX92" fmla="*/ 5117090 w 12175516"/>
                <a:gd name="connsiteY92" fmla="*/ 3537772 h 3789197"/>
                <a:gd name="connsiteX93" fmla="*/ 5243892 w 12175516"/>
                <a:gd name="connsiteY93" fmla="*/ 3646187 h 3789197"/>
                <a:gd name="connsiteX94" fmla="*/ 5051153 w 12175516"/>
                <a:gd name="connsiteY94" fmla="*/ 3466129 h 3789197"/>
                <a:gd name="connsiteX95" fmla="*/ 4844466 w 12175516"/>
                <a:gd name="connsiteY95" fmla="*/ 3542844 h 3789197"/>
                <a:gd name="connsiteX96" fmla="*/ 4840662 w 12175516"/>
                <a:gd name="connsiteY96" fmla="*/ 3543478 h 3789197"/>
                <a:gd name="connsiteX97" fmla="*/ 4822275 w 12175516"/>
                <a:gd name="connsiteY97" fmla="*/ 3529530 h 3789197"/>
                <a:gd name="connsiteX98" fmla="*/ 4611784 w 12175516"/>
                <a:gd name="connsiteY98" fmla="*/ 3208721 h 3789197"/>
                <a:gd name="connsiteX99" fmla="*/ 4550920 w 12175516"/>
                <a:gd name="connsiteY99" fmla="*/ 2979844 h 3789197"/>
                <a:gd name="connsiteX100" fmla="*/ 4556625 w 12175516"/>
                <a:gd name="connsiteY100" fmla="*/ 2930391 h 3789197"/>
                <a:gd name="connsiteX101" fmla="*/ 5172883 w 12175516"/>
                <a:gd name="connsiteY101" fmla="*/ 2772523 h 3789197"/>
                <a:gd name="connsiteX102" fmla="*/ 5207753 w 12175516"/>
                <a:gd name="connsiteY102" fmla="*/ 2868892 h 3789197"/>
                <a:gd name="connsiteX103" fmla="*/ 5231211 w 12175516"/>
                <a:gd name="connsiteY103" fmla="*/ 2952582 h 3789197"/>
                <a:gd name="connsiteX104" fmla="*/ 5262278 w 12175516"/>
                <a:gd name="connsiteY104" fmla="*/ 3144686 h 3789197"/>
                <a:gd name="connsiteX105" fmla="*/ 5281298 w 12175516"/>
                <a:gd name="connsiteY105" fmla="*/ 3162438 h 3789197"/>
                <a:gd name="connsiteX106" fmla="*/ 5397322 w 12175516"/>
                <a:gd name="connsiteY106" fmla="*/ 3049585 h 3789197"/>
                <a:gd name="connsiteX107" fmla="*/ 5397322 w 12175516"/>
                <a:gd name="connsiteY107" fmla="*/ 3049585 h 3789197"/>
                <a:gd name="connsiteX108" fmla="*/ 5363085 w 12175516"/>
                <a:gd name="connsiteY108" fmla="*/ 2951947 h 3789197"/>
                <a:gd name="connsiteX109" fmla="*/ 5273056 w 12175516"/>
                <a:gd name="connsiteY109" fmla="*/ 2901227 h 3789197"/>
                <a:gd name="connsiteX110" fmla="*/ 5302221 w 12175516"/>
                <a:gd name="connsiteY110" fmla="*/ 2850506 h 3789197"/>
                <a:gd name="connsiteX111" fmla="*/ 5378936 w 12175516"/>
                <a:gd name="connsiteY111" fmla="*/ 2889181 h 3789197"/>
                <a:gd name="connsiteX112" fmla="*/ 5378936 w 12175516"/>
                <a:gd name="connsiteY112" fmla="*/ 2889181 h 3789197"/>
                <a:gd name="connsiteX113" fmla="*/ 5450579 w 12175516"/>
                <a:gd name="connsiteY113" fmla="*/ 3088259 h 3789197"/>
                <a:gd name="connsiteX114" fmla="*/ 5290174 w 12175516"/>
                <a:gd name="connsiteY114" fmla="*/ 3229009 h 3789197"/>
                <a:gd name="connsiteX115" fmla="*/ 5266716 w 12175516"/>
                <a:gd name="connsiteY115" fmla="*/ 3300652 h 3789197"/>
                <a:gd name="connsiteX116" fmla="*/ 5210923 w 12175516"/>
                <a:gd name="connsiteY116" fmla="*/ 3419212 h 3789197"/>
                <a:gd name="connsiteX117" fmla="*/ 5754903 w 12175516"/>
                <a:gd name="connsiteY117" fmla="*/ 3438232 h 3789197"/>
                <a:gd name="connsiteX118" fmla="*/ 5711157 w 12175516"/>
                <a:gd name="connsiteY118" fmla="*/ 2832754 h 3789197"/>
                <a:gd name="connsiteX119" fmla="*/ 5710522 w 12175516"/>
                <a:gd name="connsiteY119" fmla="*/ 2814367 h 3789197"/>
                <a:gd name="connsiteX120" fmla="*/ 5240088 w 12175516"/>
                <a:gd name="connsiteY120" fmla="*/ 1900126 h 3789197"/>
                <a:gd name="connsiteX121" fmla="*/ 5247062 w 12175516"/>
                <a:gd name="connsiteY121" fmla="*/ 1833555 h 3789197"/>
                <a:gd name="connsiteX122" fmla="*/ 5247062 w 12175516"/>
                <a:gd name="connsiteY122" fmla="*/ 1833555 h 3789197"/>
                <a:gd name="connsiteX123" fmla="*/ 5247062 w 12175516"/>
                <a:gd name="connsiteY123" fmla="*/ 1833555 h 3789197"/>
                <a:gd name="connsiteX124" fmla="*/ 5247062 w 12175516"/>
                <a:gd name="connsiteY124" fmla="*/ 1833555 h 3789197"/>
                <a:gd name="connsiteX125" fmla="*/ 5276226 w 12175516"/>
                <a:gd name="connsiteY125" fmla="*/ 1823411 h 3789197"/>
                <a:gd name="connsiteX126" fmla="*/ 5642684 w 12175516"/>
                <a:gd name="connsiteY126" fmla="*/ 1751768 h 3789197"/>
                <a:gd name="connsiteX127" fmla="*/ 5733981 w 12175516"/>
                <a:gd name="connsiteY127" fmla="*/ 1816437 h 3789197"/>
                <a:gd name="connsiteX128" fmla="*/ 6032599 w 12175516"/>
                <a:gd name="connsiteY128" fmla="*/ 2486585 h 3789197"/>
                <a:gd name="connsiteX129" fmla="*/ 6255137 w 12175516"/>
                <a:gd name="connsiteY129" fmla="*/ 2876500 h 3789197"/>
                <a:gd name="connsiteX130" fmla="*/ 6477674 w 12175516"/>
                <a:gd name="connsiteY130" fmla="*/ 3280364 h 3789197"/>
                <a:gd name="connsiteX131" fmla="*/ 6468164 w 12175516"/>
                <a:gd name="connsiteY131" fmla="*/ 3395754 h 3789197"/>
                <a:gd name="connsiteX132" fmla="*/ 6377500 w 12175516"/>
                <a:gd name="connsiteY132" fmla="*/ 3402728 h 3789197"/>
                <a:gd name="connsiteX133" fmla="*/ 6312197 w 12175516"/>
                <a:gd name="connsiteY133" fmla="*/ 3292410 h 3789197"/>
                <a:gd name="connsiteX134" fmla="*/ 6257673 w 12175516"/>
                <a:gd name="connsiteY134" fmla="*/ 3187165 h 3789197"/>
                <a:gd name="connsiteX135" fmla="*/ 6044012 w 12175516"/>
                <a:gd name="connsiteY135" fmla="*/ 2760477 h 3789197"/>
                <a:gd name="connsiteX136" fmla="*/ 5947642 w 12175516"/>
                <a:gd name="connsiteY136" fmla="*/ 2731946 h 3789197"/>
                <a:gd name="connsiteX137" fmla="*/ 5894385 w 12175516"/>
                <a:gd name="connsiteY137" fmla="*/ 2769987 h 3789197"/>
                <a:gd name="connsiteX138" fmla="*/ 5884875 w 12175516"/>
                <a:gd name="connsiteY138" fmla="*/ 2908201 h 3789197"/>
                <a:gd name="connsiteX139" fmla="*/ 5884875 w 12175516"/>
                <a:gd name="connsiteY139" fmla="*/ 2908201 h 3789197"/>
                <a:gd name="connsiteX140" fmla="*/ 6012311 w 12175516"/>
                <a:gd name="connsiteY140" fmla="*/ 2898057 h 3789197"/>
                <a:gd name="connsiteX141" fmla="*/ 6364186 w 12175516"/>
                <a:gd name="connsiteY141" fmla="*/ 2630505 h 3789197"/>
                <a:gd name="connsiteX142" fmla="*/ 6607012 w 12175516"/>
                <a:gd name="connsiteY142" fmla="*/ 2413040 h 3789197"/>
                <a:gd name="connsiteX143" fmla="*/ 6587992 w 12175516"/>
                <a:gd name="connsiteY143" fmla="*/ 3123130 h 3789197"/>
                <a:gd name="connsiteX144" fmla="*/ 6605109 w 12175516"/>
                <a:gd name="connsiteY144" fmla="*/ 3784402 h 3789197"/>
                <a:gd name="connsiteX145" fmla="*/ 6793411 w 12175516"/>
                <a:gd name="connsiteY145" fmla="*/ 3417944 h 3789197"/>
                <a:gd name="connsiteX146" fmla="*/ 6801019 w 12175516"/>
                <a:gd name="connsiteY146" fmla="*/ 2814367 h 3789197"/>
                <a:gd name="connsiteX147" fmla="*/ 6769318 w 12175516"/>
                <a:gd name="connsiteY147" fmla="*/ 2798517 h 3789197"/>
                <a:gd name="connsiteX148" fmla="*/ 6655830 w 12175516"/>
                <a:gd name="connsiteY148" fmla="*/ 3094600 h 3789197"/>
                <a:gd name="connsiteX149" fmla="*/ 6892950 w 12175516"/>
                <a:gd name="connsiteY149" fmla="*/ 3235984 h 3789197"/>
                <a:gd name="connsiteX150" fmla="*/ 6969031 w 12175516"/>
                <a:gd name="connsiteY150" fmla="*/ 3120594 h 3789197"/>
                <a:gd name="connsiteX151" fmla="*/ 6880270 w 12175516"/>
                <a:gd name="connsiteY151" fmla="*/ 2863186 h 3789197"/>
                <a:gd name="connsiteX152" fmla="*/ 7545346 w 12175516"/>
                <a:gd name="connsiteY152" fmla="*/ 1931826 h 3789197"/>
                <a:gd name="connsiteX153" fmla="*/ 8214859 w 12175516"/>
                <a:gd name="connsiteY153" fmla="*/ 2137246 h 3789197"/>
                <a:gd name="connsiteX154" fmla="*/ 8324543 w 12175516"/>
                <a:gd name="connsiteY154" fmla="*/ 2187332 h 3789197"/>
                <a:gd name="connsiteX155" fmla="*/ 8326445 w 12175516"/>
                <a:gd name="connsiteY155" fmla="*/ 2187332 h 3789197"/>
                <a:gd name="connsiteX156" fmla="*/ 8391114 w 12175516"/>
                <a:gd name="connsiteY156" fmla="*/ 2184162 h 3789197"/>
                <a:gd name="connsiteX157" fmla="*/ 8664372 w 12175516"/>
                <a:gd name="connsiteY157" fmla="*/ 2343933 h 3789197"/>
                <a:gd name="connsiteX158" fmla="*/ 8598435 w 12175516"/>
                <a:gd name="connsiteY158" fmla="*/ 2586124 h 3789197"/>
                <a:gd name="connsiteX159" fmla="*/ 8503333 w 12175516"/>
                <a:gd name="connsiteY159" fmla="*/ 2558228 h 3789197"/>
                <a:gd name="connsiteX160" fmla="*/ 8396186 w 12175516"/>
                <a:gd name="connsiteY160" fmla="*/ 2281166 h 3789197"/>
                <a:gd name="connsiteX161" fmla="*/ 8346100 w 12175516"/>
                <a:gd name="connsiteY161" fmla="*/ 2298284 h 3789197"/>
                <a:gd name="connsiteX162" fmla="*/ 8462757 w 12175516"/>
                <a:gd name="connsiteY162" fmla="*/ 2620360 h 3789197"/>
                <a:gd name="connsiteX163" fmla="*/ 7793243 w 12175516"/>
                <a:gd name="connsiteY163" fmla="*/ 3514314 h 3789197"/>
                <a:gd name="connsiteX164" fmla="*/ 7215027 w 12175516"/>
                <a:gd name="connsiteY164" fmla="*/ 3391316 h 3789197"/>
                <a:gd name="connsiteX165" fmla="*/ 7161136 w 12175516"/>
                <a:gd name="connsiteY165" fmla="*/ 3208087 h 3789197"/>
                <a:gd name="connsiteX166" fmla="*/ 7381137 w 12175516"/>
                <a:gd name="connsiteY166" fmla="*/ 3231546 h 3789197"/>
                <a:gd name="connsiteX167" fmla="*/ 7271454 w 12175516"/>
                <a:gd name="connsiteY167" fmla="*/ 3098404 h 3789197"/>
                <a:gd name="connsiteX168" fmla="*/ 7116755 w 12175516"/>
                <a:gd name="connsiteY168" fmla="*/ 2812465 h 3789197"/>
                <a:gd name="connsiteX169" fmla="*/ 7594164 w 12175516"/>
                <a:gd name="connsiteY169" fmla="*/ 2169580 h 3789197"/>
                <a:gd name="connsiteX170" fmla="*/ 8223736 w 12175516"/>
                <a:gd name="connsiteY170" fmla="*/ 2643819 h 3789197"/>
                <a:gd name="connsiteX171" fmla="*/ 7757739 w 12175516"/>
                <a:gd name="connsiteY171" fmla="*/ 3277194 h 3789197"/>
                <a:gd name="connsiteX172" fmla="*/ 7543443 w 12175516"/>
                <a:gd name="connsiteY172" fmla="*/ 3180191 h 3789197"/>
                <a:gd name="connsiteX173" fmla="*/ 8405696 w 12175516"/>
                <a:gd name="connsiteY173" fmla="*/ 3544746 h 3789197"/>
                <a:gd name="connsiteX174" fmla="*/ 9238150 w 12175516"/>
                <a:gd name="connsiteY174" fmla="*/ 3310797 h 3789197"/>
                <a:gd name="connsiteX175" fmla="*/ 8963624 w 12175516"/>
                <a:gd name="connsiteY175" fmla="*/ 3078115 h 3789197"/>
                <a:gd name="connsiteX176" fmla="*/ 9846166 w 12175516"/>
                <a:gd name="connsiteY176" fmla="*/ 3491489 h 3789197"/>
                <a:gd name="connsiteX177" fmla="*/ 10123227 w 12175516"/>
                <a:gd name="connsiteY177" fmla="*/ 3303189 h 3789197"/>
                <a:gd name="connsiteX178" fmla="*/ 9983111 w 12175516"/>
                <a:gd name="connsiteY178" fmla="*/ 3224571 h 3789197"/>
                <a:gd name="connsiteX179" fmla="*/ 9958385 w 12175516"/>
                <a:gd name="connsiteY179" fmla="*/ 3260076 h 3789197"/>
                <a:gd name="connsiteX180" fmla="*/ 9991354 w 12175516"/>
                <a:gd name="connsiteY180" fmla="*/ 3328549 h 3789197"/>
                <a:gd name="connsiteX181" fmla="*/ 10026224 w 12175516"/>
                <a:gd name="connsiteY181" fmla="*/ 3360883 h 3789197"/>
                <a:gd name="connsiteX182" fmla="*/ 10198675 w 12175516"/>
                <a:gd name="connsiteY182" fmla="*/ 3554890 h 3789197"/>
                <a:gd name="connsiteX183" fmla="*/ 10198041 w 12175516"/>
                <a:gd name="connsiteY183" fmla="*/ 3625899 h 3789197"/>
                <a:gd name="connsiteX184" fmla="*/ 10148588 w 12175516"/>
                <a:gd name="connsiteY184" fmla="*/ 3661404 h 3789197"/>
                <a:gd name="connsiteX185" fmla="*/ 10110547 w 12175516"/>
                <a:gd name="connsiteY185" fmla="*/ 3653162 h 3789197"/>
                <a:gd name="connsiteX186" fmla="*/ 9955849 w 12175516"/>
                <a:gd name="connsiteY186" fmla="*/ 3462325 h 3789197"/>
                <a:gd name="connsiteX187" fmla="*/ 9858212 w 12175516"/>
                <a:gd name="connsiteY187" fmla="*/ 3343131 h 3789197"/>
                <a:gd name="connsiteX188" fmla="*/ 9839192 w 12175516"/>
                <a:gd name="connsiteY188" fmla="*/ 3345667 h 3789197"/>
                <a:gd name="connsiteX189" fmla="*/ 9733312 w 12175516"/>
                <a:gd name="connsiteY189" fmla="*/ 3324111 h 3789197"/>
                <a:gd name="connsiteX190" fmla="*/ 8944604 w 12175516"/>
                <a:gd name="connsiteY190" fmla="*/ 2362319 h 3789197"/>
                <a:gd name="connsiteX191" fmla="*/ 8948408 w 12175516"/>
                <a:gd name="connsiteY191" fmla="*/ 2257707 h 3789197"/>
                <a:gd name="connsiteX192" fmla="*/ 8953480 w 12175516"/>
                <a:gd name="connsiteY192" fmla="*/ 2239955 h 3789197"/>
                <a:gd name="connsiteX193" fmla="*/ 8850771 w 12175516"/>
                <a:gd name="connsiteY193" fmla="*/ 2116323 h 3789197"/>
                <a:gd name="connsiteX194" fmla="*/ 8827947 w 12175516"/>
                <a:gd name="connsiteY194" fmla="*/ 2094133 h 3789197"/>
                <a:gd name="connsiteX195" fmla="*/ 8732845 w 12175516"/>
                <a:gd name="connsiteY195" fmla="*/ 1974305 h 3789197"/>
                <a:gd name="connsiteX196" fmla="*/ 8693536 w 12175516"/>
                <a:gd name="connsiteY196" fmla="*/ 1924852 h 3789197"/>
                <a:gd name="connsiteX197" fmla="*/ 8693536 w 12175516"/>
                <a:gd name="connsiteY197" fmla="*/ 1924852 h 3789197"/>
                <a:gd name="connsiteX198" fmla="*/ 8764546 w 12175516"/>
                <a:gd name="connsiteY198" fmla="*/ 1841797 h 3789197"/>
                <a:gd name="connsiteX199" fmla="*/ 8817168 w 12175516"/>
                <a:gd name="connsiteY199" fmla="*/ 1870328 h 3789197"/>
                <a:gd name="connsiteX200" fmla="*/ 8937630 w 12175516"/>
                <a:gd name="connsiteY200" fmla="*/ 2016784 h 3789197"/>
                <a:gd name="connsiteX201" fmla="*/ 8958552 w 12175516"/>
                <a:gd name="connsiteY201" fmla="*/ 2068138 h 3789197"/>
                <a:gd name="connsiteX202" fmla="*/ 8983913 w 12175516"/>
                <a:gd name="connsiteY202" fmla="*/ 2099205 h 3789197"/>
                <a:gd name="connsiteX203" fmla="*/ 9052385 w 12175516"/>
                <a:gd name="connsiteY203" fmla="*/ 2152462 h 3789197"/>
                <a:gd name="connsiteX204" fmla="*/ 9075210 w 12175516"/>
                <a:gd name="connsiteY204" fmla="*/ 2146756 h 3789197"/>
                <a:gd name="connsiteX205" fmla="*/ 9156997 w 12175516"/>
                <a:gd name="connsiteY205" fmla="*/ 2154998 h 3789197"/>
                <a:gd name="connsiteX206" fmla="*/ 9202646 w 12175516"/>
                <a:gd name="connsiteY206" fmla="*/ 2208888 h 3789197"/>
                <a:gd name="connsiteX207" fmla="*/ 9952679 w 12175516"/>
                <a:gd name="connsiteY207" fmla="*/ 3123764 h 3789197"/>
                <a:gd name="connsiteX208" fmla="*/ 10380001 w 12175516"/>
                <a:gd name="connsiteY208" fmla="*/ 3002034 h 3789197"/>
                <a:gd name="connsiteX209" fmla="*/ 10308359 w 12175516"/>
                <a:gd name="connsiteY209" fmla="*/ 3294947 h 3789197"/>
                <a:gd name="connsiteX210" fmla="*/ 10492855 w 12175516"/>
                <a:gd name="connsiteY210" fmla="*/ 3492758 h 3789197"/>
                <a:gd name="connsiteX211" fmla="*/ 10496659 w 12175516"/>
                <a:gd name="connsiteY211" fmla="*/ 3496561 h 3789197"/>
                <a:gd name="connsiteX212" fmla="*/ 10877065 w 12175516"/>
                <a:gd name="connsiteY212" fmla="*/ 3542210 h 3789197"/>
                <a:gd name="connsiteX213" fmla="*/ 10670378 w 12175516"/>
                <a:gd name="connsiteY213" fmla="*/ 3281632 h 3789197"/>
                <a:gd name="connsiteX214" fmla="*/ 10713490 w 12175516"/>
                <a:gd name="connsiteY214" fmla="*/ 3050219 h 3789197"/>
                <a:gd name="connsiteX215" fmla="*/ 10220865 w 12175516"/>
                <a:gd name="connsiteY215" fmla="*/ 1840529 h 3789197"/>
                <a:gd name="connsiteX216" fmla="*/ 10155562 w 12175516"/>
                <a:gd name="connsiteY216" fmla="*/ 1694707 h 3789197"/>
                <a:gd name="connsiteX217" fmla="*/ 9991988 w 12175516"/>
                <a:gd name="connsiteY217" fmla="*/ 1758742 h 3789197"/>
                <a:gd name="connsiteX218" fmla="*/ 9723168 w 12175516"/>
                <a:gd name="connsiteY218" fmla="*/ 1839895 h 3789197"/>
                <a:gd name="connsiteX219" fmla="*/ 9264778 w 12175516"/>
                <a:gd name="connsiteY219" fmla="*/ 1670615 h 3789197"/>
                <a:gd name="connsiteX220" fmla="*/ 8924316 w 12175516"/>
                <a:gd name="connsiteY220" fmla="*/ 1289575 h 3789197"/>
                <a:gd name="connsiteX221" fmla="*/ 8982644 w 12175516"/>
                <a:gd name="connsiteY221" fmla="*/ 1257241 h 3789197"/>
                <a:gd name="connsiteX222" fmla="*/ 8964893 w 12175516"/>
                <a:gd name="connsiteY222" fmla="*/ 1226808 h 3789197"/>
                <a:gd name="connsiteX223" fmla="*/ 9082818 w 12175516"/>
                <a:gd name="connsiteY223" fmla="*/ 1200180 h 3789197"/>
                <a:gd name="connsiteX224" fmla="*/ 9122761 w 12175516"/>
                <a:gd name="connsiteY224" fmla="*/ 1186865 h 3789197"/>
                <a:gd name="connsiteX225" fmla="*/ 9122761 w 12175516"/>
                <a:gd name="connsiteY225" fmla="*/ 1186865 h 3789197"/>
                <a:gd name="connsiteX226" fmla="*/ 9176017 w 12175516"/>
                <a:gd name="connsiteY226" fmla="*/ 1217932 h 3789197"/>
                <a:gd name="connsiteX227" fmla="*/ 9415673 w 12175516"/>
                <a:gd name="connsiteY227" fmla="*/ 1377068 h 3789197"/>
                <a:gd name="connsiteX228" fmla="*/ 9224836 w 12175516"/>
                <a:gd name="connsiteY228" fmla="*/ 1501334 h 3789197"/>
                <a:gd name="connsiteX229" fmla="*/ 9846166 w 12175516"/>
                <a:gd name="connsiteY229" fmla="*/ 1595801 h 3789197"/>
                <a:gd name="connsiteX230" fmla="*/ 9880402 w 12175516"/>
                <a:gd name="connsiteY230" fmla="*/ 1588193 h 3789197"/>
                <a:gd name="connsiteX231" fmla="*/ 9847433 w 12175516"/>
                <a:gd name="connsiteY231" fmla="*/ 1560297 h 3789197"/>
                <a:gd name="connsiteX232" fmla="*/ 9295845 w 12175516"/>
                <a:gd name="connsiteY232" fmla="*/ 1493726 h 3789197"/>
                <a:gd name="connsiteX233" fmla="*/ 9758672 w 12175516"/>
                <a:gd name="connsiteY233" fmla="*/ 1381506 h 3789197"/>
                <a:gd name="connsiteX234" fmla="*/ 10018616 w 12175516"/>
                <a:gd name="connsiteY234" fmla="*/ 1250266 h 3789197"/>
                <a:gd name="connsiteX235" fmla="*/ 9803053 w 12175516"/>
                <a:gd name="connsiteY235" fmla="*/ 1185597 h 3789197"/>
                <a:gd name="connsiteX236" fmla="*/ 9783398 w 12175516"/>
                <a:gd name="connsiteY236" fmla="*/ 1183695 h 3789197"/>
                <a:gd name="connsiteX237" fmla="*/ 9792909 w 12175516"/>
                <a:gd name="connsiteY237" fmla="*/ 1287673 h 3789197"/>
                <a:gd name="connsiteX238" fmla="*/ 9876598 w 12175516"/>
                <a:gd name="connsiteY238" fmla="*/ 1080986 h 3789197"/>
                <a:gd name="connsiteX239" fmla="*/ 8814632 w 12175516"/>
                <a:gd name="connsiteY239" fmla="*/ 1078450 h 3789197"/>
                <a:gd name="connsiteX240" fmla="*/ 8767081 w 12175516"/>
                <a:gd name="connsiteY240" fmla="*/ 1030265 h 3789197"/>
                <a:gd name="connsiteX241" fmla="*/ 8814632 w 12175516"/>
                <a:gd name="connsiteY241" fmla="*/ 982080 h 3789197"/>
                <a:gd name="connsiteX242" fmla="*/ 9830315 w 12175516"/>
                <a:gd name="connsiteY242" fmla="*/ 964328 h 3789197"/>
                <a:gd name="connsiteX243" fmla="*/ 9772621 w 12175516"/>
                <a:gd name="connsiteY243" fmla="*/ 912339 h 3789197"/>
                <a:gd name="connsiteX244" fmla="*/ 8834287 w 12175516"/>
                <a:gd name="connsiteY244" fmla="*/ 912339 h 3789197"/>
                <a:gd name="connsiteX245" fmla="*/ 8883105 w 12175516"/>
                <a:gd name="connsiteY245" fmla="*/ 789342 h 3789197"/>
                <a:gd name="connsiteX246" fmla="*/ 9258438 w 12175516"/>
                <a:gd name="connsiteY246" fmla="*/ 365823 h 3789197"/>
                <a:gd name="connsiteX247" fmla="*/ 9678153 w 12175516"/>
                <a:gd name="connsiteY247" fmla="*/ 230779 h 3789197"/>
                <a:gd name="connsiteX248" fmla="*/ 9709854 w 12175516"/>
                <a:gd name="connsiteY248" fmla="*/ 229511 h 3789197"/>
                <a:gd name="connsiteX249" fmla="*/ 9709854 w 12175516"/>
                <a:gd name="connsiteY249" fmla="*/ 159136 h 3789197"/>
                <a:gd name="connsiteX250" fmla="*/ 9695905 w 12175516"/>
                <a:gd name="connsiteY250" fmla="*/ 159136 h 3789197"/>
                <a:gd name="connsiteX251" fmla="*/ 9627432 w 12175516"/>
                <a:gd name="connsiteY251" fmla="*/ 90029 h 3789197"/>
                <a:gd name="connsiteX252" fmla="*/ 9627432 w 12175516"/>
                <a:gd name="connsiteY252" fmla="*/ 69107 h 3789197"/>
                <a:gd name="connsiteX253" fmla="*/ 9695905 w 12175516"/>
                <a:gd name="connsiteY253" fmla="*/ 0 h 3789197"/>
                <a:gd name="connsiteX254" fmla="*/ 9903860 w 12175516"/>
                <a:gd name="connsiteY254" fmla="*/ 0 h 3789197"/>
                <a:gd name="connsiteX255" fmla="*/ 9903860 w 12175516"/>
                <a:gd name="connsiteY255" fmla="*/ 0 h 3789197"/>
                <a:gd name="connsiteX256" fmla="*/ 9972334 w 12175516"/>
                <a:gd name="connsiteY256" fmla="*/ 69107 h 3789197"/>
                <a:gd name="connsiteX257" fmla="*/ 9972334 w 12175516"/>
                <a:gd name="connsiteY257" fmla="*/ 90029 h 3789197"/>
                <a:gd name="connsiteX258" fmla="*/ 9903860 w 12175516"/>
                <a:gd name="connsiteY258" fmla="*/ 159136 h 3789197"/>
                <a:gd name="connsiteX259" fmla="*/ 9889912 w 12175516"/>
                <a:gd name="connsiteY259" fmla="*/ 159136 h 3789197"/>
                <a:gd name="connsiteX260" fmla="*/ 9889912 w 12175516"/>
                <a:gd name="connsiteY260" fmla="*/ 234583 h 3789197"/>
                <a:gd name="connsiteX261" fmla="*/ 9972334 w 12175516"/>
                <a:gd name="connsiteY261" fmla="*/ 241558 h 3789197"/>
                <a:gd name="connsiteX262" fmla="*/ 10341327 w 12175516"/>
                <a:gd name="connsiteY262" fmla="*/ 368993 h 3789197"/>
                <a:gd name="connsiteX263" fmla="*/ 10750263 w 12175516"/>
                <a:gd name="connsiteY263" fmla="*/ 886345 h 3789197"/>
                <a:gd name="connsiteX264" fmla="*/ 10750897 w 12175516"/>
                <a:gd name="connsiteY264" fmla="*/ 914875 h 3789197"/>
                <a:gd name="connsiteX265" fmla="*/ 10750897 w 12175516"/>
                <a:gd name="connsiteY265" fmla="*/ 914875 h 3789197"/>
                <a:gd name="connsiteX266" fmla="*/ 9943168 w 12175516"/>
                <a:gd name="connsiteY266" fmla="*/ 919314 h 3789197"/>
                <a:gd name="connsiteX267" fmla="*/ 9927318 w 12175516"/>
                <a:gd name="connsiteY267" fmla="*/ 958622 h 3789197"/>
                <a:gd name="connsiteX268" fmla="*/ 10784499 w 12175516"/>
                <a:gd name="connsiteY268" fmla="*/ 984616 h 3789197"/>
                <a:gd name="connsiteX269" fmla="*/ 10784499 w 12175516"/>
                <a:gd name="connsiteY269" fmla="*/ 984616 h 3789197"/>
                <a:gd name="connsiteX270" fmla="*/ 10832050 w 12175516"/>
                <a:gd name="connsiteY270" fmla="*/ 1032801 h 3789197"/>
                <a:gd name="connsiteX271" fmla="*/ 10784499 w 12175516"/>
                <a:gd name="connsiteY271" fmla="*/ 1080986 h 3789197"/>
                <a:gd name="connsiteX272" fmla="*/ 10115619 w 12175516"/>
                <a:gd name="connsiteY272" fmla="*/ 1108882 h 3789197"/>
                <a:gd name="connsiteX273" fmla="*/ 10286802 w 12175516"/>
                <a:gd name="connsiteY273" fmla="*/ 1162773 h 3789197"/>
                <a:gd name="connsiteX274" fmla="*/ 10651357 w 12175516"/>
                <a:gd name="connsiteY274" fmla="*/ 1495628 h 3789197"/>
                <a:gd name="connsiteX275" fmla="*/ 11325309 w 12175516"/>
                <a:gd name="connsiteY275" fmla="*/ 2536671 h 3789197"/>
                <a:gd name="connsiteX276" fmla="*/ 11568769 w 12175516"/>
                <a:gd name="connsiteY276" fmla="*/ 2583588 h 3789197"/>
                <a:gd name="connsiteX277" fmla="*/ 11687963 w 12175516"/>
                <a:gd name="connsiteY277" fmla="*/ 2856846 h 3789197"/>
                <a:gd name="connsiteX278" fmla="*/ 11880067 w 12175516"/>
                <a:gd name="connsiteY278" fmla="*/ 3051487 h 3789197"/>
                <a:gd name="connsiteX279" fmla="*/ 11978973 w 12175516"/>
                <a:gd name="connsiteY279" fmla="*/ 3282900 h 3789197"/>
                <a:gd name="connsiteX280" fmla="*/ 12175516 w 12175516"/>
                <a:gd name="connsiteY280" fmla="*/ 3417310 h 378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Lst>
              <a:rect l="l" t="t" r="r" b="b"/>
              <a:pathLst>
                <a:path w="12175516" h="3789197">
                  <a:moveTo>
                    <a:pt x="0" y="2899959"/>
                  </a:moveTo>
                  <a:cubicBezTo>
                    <a:pt x="0" y="2899959"/>
                    <a:pt x="214295" y="2671715"/>
                    <a:pt x="223805" y="2802955"/>
                  </a:cubicBezTo>
                  <a:cubicBezTo>
                    <a:pt x="233315" y="2934195"/>
                    <a:pt x="25360" y="3270220"/>
                    <a:pt x="244728" y="3170681"/>
                  </a:cubicBezTo>
                  <a:cubicBezTo>
                    <a:pt x="617525" y="3000766"/>
                    <a:pt x="618793" y="3376734"/>
                    <a:pt x="514182" y="3354543"/>
                  </a:cubicBezTo>
                  <a:cubicBezTo>
                    <a:pt x="437466" y="3338059"/>
                    <a:pt x="476141" y="3275292"/>
                    <a:pt x="883175" y="3190969"/>
                  </a:cubicBezTo>
                  <a:cubicBezTo>
                    <a:pt x="910437" y="3185263"/>
                    <a:pt x="907901" y="3144052"/>
                    <a:pt x="881273" y="3136444"/>
                  </a:cubicBezTo>
                  <a:cubicBezTo>
                    <a:pt x="880639" y="3136444"/>
                    <a:pt x="880005" y="3136444"/>
                    <a:pt x="880005" y="3135810"/>
                  </a:cubicBezTo>
                  <a:lnTo>
                    <a:pt x="720869" y="3090161"/>
                  </a:lnTo>
                  <a:cubicBezTo>
                    <a:pt x="707554" y="3086357"/>
                    <a:pt x="656834" y="3078749"/>
                    <a:pt x="657468" y="3059729"/>
                  </a:cubicBezTo>
                  <a:cubicBezTo>
                    <a:pt x="658736" y="3038807"/>
                    <a:pt x="706286" y="3040075"/>
                    <a:pt x="715797" y="3040709"/>
                  </a:cubicBezTo>
                  <a:cubicBezTo>
                    <a:pt x="867959" y="3027395"/>
                    <a:pt x="892051" y="3019786"/>
                    <a:pt x="925654" y="2825780"/>
                  </a:cubicBezTo>
                  <a:cubicBezTo>
                    <a:pt x="930726" y="2801053"/>
                    <a:pt x="923752" y="2775059"/>
                    <a:pt x="911072" y="2752235"/>
                  </a:cubicBezTo>
                  <a:cubicBezTo>
                    <a:pt x="900293" y="2732580"/>
                    <a:pt x="888881" y="2712292"/>
                    <a:pt x="881273" y="2698344"/>
                  </a:cubicBezTo>
                  <a:cubicBezTo>
                    <a:pt x="771589" y="2547449"/>
                    <a:pt x="788708" y="2487219"/>
                    <a:pt x="886979" y="2329350"/>
                  </a:cubicBezTo>
                  <a:cubicBezTo>
                    <a:pt x="896489" y="2312866"/>
                    <a:pt x="905999" y="2296382"/>
                    <a:pt x="916778" y="2283068"/>
                  </a:cubicBezTo>
                  <a:cubicBezTo>
                    <a:pt x="966230" y="2218399"/>
                    <a:pt x="979544" y="2131539"/>
                    <a:pt x="959890" y="2051020"/>
                  </a:cubicBezTo>
                  <a:cubicBezTo>
                    <a:pt x="952282" y="2027562"/>
                    <a:pt x="954184" y="2013614"/>
                    <a:pt x="984617" y="2022490"/>
                  </a:cubicBezTo>
                  <a:lnTo>
                    <a:pt x="1185598" y="2080185"/>
                  </a:lnTo>
                  <a:lnTo>
                    <a:pt x="1386579" y="2137880"/>
                  </a:lnTo>
                  <a:cubicBezTo>
                    <a:pt x="1415109" y="2146122"/>
                    <a:pt x="1409403" y="2158802"/>
                    <a:pt x="1392285" y="2175286"/>
                  </a:cubicBezTo>
                  <a:cubicBezTo>
                    <a:pt x="1332054" y="2234249"/>
                    <a:pt x="1297183" y="2315402"/>
                    <a:pt x="1305425" y="2394019"/>
                  </a:cubicBezTo>
                  <a:cubicBezTo>
                    <a:pt x="1307327" y="2411137"/>
                    <a:pt x="1306693" y="2430158"/>
                    <a:pt x="1306059" y="2449178"/>
                  </a:cubicBezTo>
                  <a:cubicBezTo>
                    <a:pt x="1304791" y="2635577"/>
                    <a:pt x="1287673" y="2695174"/>
                    <a:pt x="1114588" y="2764915"/>
                  </a:cubicBezTo>
                  <a:cubicBezTo>
                    <a:pt x="1095568" y="2773791"/>
                    <a:pt x="1075914" y="2782667"/>
                    <a:pt x="1056260" y="2793445"/>
                  </a:cubicBezTo>
                  <a:cubicBezTo>
                    <a:pt x="1033435" y="2806125"/>
                    <a:pt x="1013781" y="2824512"/>
                    <a:pt x="1004905" y="2847970"/>
                  </a:cubicBezTo>
                  <a:cubicBezTo>
                    <a:pt x="928824" y="3029296"/>
                    <a:pt x="947210" y="3048951"/>
                    <a:pt x="1068940" y="3141516"/>
                  </a:cubicBezTo>
                  <a:lnTo>
                    <a:pt x="1068940" y="3141516"/>
                  </a:lnTo>
                  <a:cubicBezTo>
                    <a:pt x="1077182" y="3146588"/>
                    <a:pt x="1111418" y="3167511"/>
                    <a:pt x="1108248" y="3188433"/>
                  </a:cubicBezTo>
                  <a:cubicBezTo>
                    <a:pt x="1100640" y="3237886"/>
                    <a:pt x="978911" y="3279096"/>
                    <a:pt x="989689" y="3209355"/>
                  </a:cubicBezTo>
                  <a:cubicBezTo>
                    <a:pt x="1004905" y="3115522"/>
                    <a:pt x="1553957" y="3308895"/>
                    <a:pt x="1701047" y="2617824"/>
                  </a:cubicBezTo>
                  <a:cubicBezTo>
                    <a:pt x="1722604" y="2517017"/>
                    <a:pt x="1813901" y="2364855"/>
                    <a:pt x="1940069" y="2250099"/>
                  </a:cubicBezTo>
                  <a:cubicBezTo>
                    <a:pt x="1952749" y="2242491"/>
                    <a:pt x="1957187" y="2236151"/>
                    <a:pt x="1961625" y="2226641"/>
                  </a:cubicBezTo>
                  <a:lnTo>
                    <a:pt x="1966697" y="2223471"/>
                  </a:lnTo>
                  <a:lnTo>
                    <a:pt x="1969867" y="2211424"/>
                  </a:lnTo>
                  <a:cubicBezTo>
                    <a:pt x="1954017" y="2188600"/>
                    <a:pt x="1957187" y="2156900"/>
                    <a:pt x="1923584" y="2155632"/>
                  </a:cubicBezTo>
                  <a:cubicBezTo>
                    <a:pt x="1874132" y="2153096"/>
                    <a:pt x="1854477" y="2092865"/>
                    <a:pt x="1849405" y="2059896"/>
                  </a:cubicBezTo>
                  <a:cubicBezTo>
                    <a:pt x="1833555" y="1966697"/>
                    <a:pt x="1839895" y="1917878"/>
                    <a:pt x="1787906" y="1837993"/>
                  </a:cubicBezTo>
                  <a:cubicBezTo>
                    <a:pt x="1752402" y="1785370"/>
                    <a:pt x="1646522" y="1680125"/>
                    <a:pt x="1614188" y="1626234"/>
                  </a:cubicBezTo>
                  <a:cubicBezTo>
                    <a:pt x="1546349" y="1509576"/>
                    <a:pt x="1477242" y="1396723"/>
                    <a:pt x="1408135" y="1282601"/>
                  </a:cubicBezTo>
                  <a:cubicBezTo>
                    <a:pt x="1389749" y="1252802"/>
                    <a:pt x="1384042" y="1219834"/>
                    <a:pt x="1403063" y="1189402"/>
                  </a:cubicBezTo>
                  <a:cubicBezTo>
                    <a:pt x="1416377" y="1169113"/>
                    <a:pt x="1432227" y="1152629"/>
                    <a:pt x="1448711" y="1142485"/>
                  </a:cubicBezTo>
                  <a:cubicBezTo>
                    <a:pt x="1465196" y="1132341"/>
                    <a:pt x="1486752" y="1126001"/>
                    <a:pt x="1510844" y="1123465"/>
                  </a:cubicBezTo>
                  <a:cubicBezTo>
                    <a:pt x="1548251" y="1119661"/>
                    <a:pt x="1572977" y="1140583"/>
                    <a:pt x="1591364" y="1170381"/>
                  </a:cubicBezTo>
                  <a:cubicBezTo>
                    <a:pt x="1661739" y="1285771"/>
                    <a:pt x="1732748" y="1396723"/>
                    <a:pt x="1802489" y="1510844"/>
                  </a:cubicBezTo>
                  <a:cubicBezTo>
                    <a:pt x="1837993" y="1563467"/>
                    <a:pt x="1881106" y="1706753"/>
                    <a:pt x="1911538" y="1762546"/>
                  </a:cubicBezTo>
                  <a:cubicBezTo>
                    <a:pt x="1958455" y="1845601"/>
                    <a:pt x="2006640" y="1864621"/>
                    <a:pt x="2080819" y="1918512"/>
                  </a:cubicBezTo>
                  <a:cubicBezTo>
                    <a:pt x="2106179" y="1937533"/>
                    <a:pt x="2152462" y="1983181"/>
                    <a:pt x="2132174" y="2028196"/>
                  </a:cubicBezTo>
                  <a:cubicBezTo>
                    <a:pt x="2118859" y="2056726"/>
                    <a:pt x="2147390" y="2066870"/>
                    <a:pt x="2160704" y="2094767"/>
                  </a:cubicBezTo>
                  <a:lnTo>
                    <a:pt x="2172750" y="2097937"/>
                  </a:lnTo>
                  <a:lnTo>
                    <a:pt x="2184162" y="2090963"/>
                  </a:lnTo>
                  <a:lnTo>
                    <a:pt x="2187966" y="2092231"/>
                  </a:lnTo>
                  <a:cubicBezTo>
                    <a:pt x="2307160" y="2045314"/>
                    <a:pt x="2427622" y="2023124"/>
                    <a:pt x="2553790" y="2035804"/>
                  </a:cubicBezTo>
                  <a:cubicBezTo>
                    <a:pt x="2683762" y="2049118"/>
                    <a:pt x="2809296" y="2085891"/>
                    <a:pt x="2917077" y="2158168"/>
                  </a:cubicBezTo>
                  <a:cubicBezTo>
                    <a:pt x="3007107" y="2215229"/>
                    <a:pt x="3086992" y="2284970"/>
                    <a:pt x="3144687" y="2378803"/>
                  </a:cubicBezTo>
                  <a:cubicBezTo>
                    <a:pt x="3163707" y="2404797"/>
                    <a:pt x="3180825" y="2432694"/>
                    <a:pt x="3194139" y="2459956"/>
                  </a:cubicBezTo>
                  <a:cubicBezTo>
                    <a:pt x="3343132" y="2742724"/>
                    <a:pt x="3360250" y="3164341"/>
                    <a:pt x="2979844" y="3464227"/>
                  </a:cubicBezTo>
                  <a:cubicBezTo>
                    <a:pt x="2966530" y="3479443"/>
                    <a:pt x="2945608" y="3481345"/>
                    <a:pt x="2934196" y="3499098"/>
                  </a:cubicBezTo>
                  <a:lnTo>
                    <a:pt x="2896789" y="3521922"/>
                  </a:lnTo>
                  <a:cubicBezTo>
                    <a:pt x="2786471" y="3580885"/>
                    <a:pt x="2667278" y="3620827"/>
                    <a:pt x="2539208" y="3628435"/>
                  </a:cubicBezTo>
                  <a:lnTo>
                    <a:pt x="2539208" y="3628435"/>
                  </a:lnTo>
                  <a:cubicBezTo>
                    <a:pt x="2250733" y="3642384"/>
                    <a:pt x="1981279" y="3506072"/>
                    <a:pt x="1822777" y="3280998"/>
                  </a:cubicBezTo>
                  <a:cubicBezTo>
                    <a:pt x="1775860" y="3215061"/>
                    <a:pt x="1766984" y="3128202"/>
                    <a:pt x="1799953" y="3054023"/>
                  </a:cubicBezTo>
                  <a:cubicBezTo>
                    <a:pt x="1856380" y="2929123"/>
                    <a:pt x="1808829" y="2705318"/>
                    <a:pt x="1701681" y="2852408"/>
                  </a:cubicBezTo>
                  <a:cubicBezTo>
                    <a:pt x="1611018" y="2977308"/>
                    <a:pt x="1909002" y="2951947"/>
                    <a:pt x="1909002" y="2842898"/>
                  </a:cubicBezTo>
                  <a:cubicBezTo>
                    <a:pt x="1909002" y="2520821"/>
                    <a:pt x="2170214" y="2259609"/>
                    <a:pt x="2492291" y="2259609"/>
                  </a:cubicBezTo>
                  <a:cubicBezTo>
                    <a:pt x="2817538" y="2259609"/>
                    <a:pt x="3080652" y="2525259"/>
                    <a:pt x="3075580" y="2851774"/>
                  </a:cubicBezTo>
                  <a:cubicBezTo>
                    <a:pt x="3071141" y="3168779"/>
                    <a:pt x="2810564" y="3426187"/>
                    <a:pt x="2492925" y="3426820"/>
                  </a:cubicBezTo>
                  <a:cubicBezTo>
                    <a:pt x="2279264" y="3427454"/>
                    <a:pt x="2022490" y="3227107"/>
                    <a:pt x="1990155" y="3142150"/>
                  </a:cubicBezTo>
                  <a:cubicBezTo>
                    <a:pt x="1824045" y="2706586"/>
                    <a:pt x="3459789" y="3084455"/>
                    <a:pt x="3193505" y="3461691"/>
                  </a:cubicBezTo>
                  <a:cubicBezTo>
                    <a:pt x="2728142" y="4120427"/>
                    <a:pt x="3920714" y="3554890"/>
                    <a:pt x="3873797" y="3710856"/>
                  </a:cubicBezTo>
                  <a:cubicBezTo>
                    <a:pt x="3834489" y="3842096"/>
                    <a:pt x="3708321" y="3674718"/>
                    <a:pt x="3670914" y="3663306"/>
                  </a:cubicBezTo>
                  <a:cubicBezTo>
                    <a:pt x="3633508" y="3651894"/>
                    <a:pt x="3612586" y="3611317"/>
                    <a:pt x="3623998" y="3574544"/>
                  </a:cubicBezTo>
                  <a:lnTo>
                    <a:pt x="3850973" y="2837826"/>
                  </a:lnTo>
                  <a:cubicBezTo>
                    <a:pt x="3856679" y="2819440"/>
                    <a:pt x="3869359" y="2804857"/>
                    <a:pt x="3885843" y="2795981"/>
                  </a:cubicBezTo>
                  <a:lnTo>
                    <a:pt x="3902962" y="2790909"/>
                  </a:lnTo>
                  <a:lnTo>
                    <a:pt x="4049418" y="2315402"/>
                  </a:lnTo>
                  <a:lnTo>
                    <a:pt x="3949879" y="2284970"/>
                  </a:lnTo>
                  <a:cubicBezTo>
                    <a:pt x="3916276" y="2274825"/>
                    <a:pt x="3896622" y="2238053"/>
                    <a:pt x="3907400" y="2204451"/>
                  </a:cubicBezTo>
                  <a:lnTo>
                    <a:pt x="4011377" y="1865889"/>
                  </a:lnTo>
                  <a:cubicBezTo>
                    <a:pt x="4052588" y="1732114"/>
                    <a:pt x="4195874" y="1655398"/>
                    <a:pt x="4330284" y="1697243"/>
                  </a:cubicBezTo>
                  <a:lnTo>
                    <a:pt x="4330284" y="1697243"/>
                  </a:lnTo>
                  <a:lnTo>
                    <a:pt x="4442504" y="1732114"/>
                  </a:lnTo>
                  <a:cubicBezTo>
                    <a:pt x="4466596" y="1739722"/>
                    <a:pt x="4480544" y="1765716"/>
                    <a:pt x="4472936" y="1789808"/>
                  </a:cubicBezTo>
                  <a:lnTo>
                    <a:pt x="4306826" y="2328082"/>
                  </a:lnTo>
                  <a:cubicBezTo>
                    <a:pt x="4296682" y="2361685"/>
                    <a:pt x="4261177" y="2380705"/>
                    <a:pt x="4227575" y="2369927"/>
                  </a:cubicBezTo>
                  <a:lnTo>
                    <a:pt x="4116623" y="2335690"/>
                  </a:lnTo>
                  <a:lnTo>
                    <a:pt x="3970167" y="2811197"/>
                  </a:lnTo>
                  <a:lnTo>
                    <a:pt x="3980945" y="2825146"/>
                  </a:lnTo>
                  <a:cubicBezTo>
                    <a:pt x="3989187" y="2840996"/>
                    <a:pt x="3991723" y="2860650"/>
                    <a:pt x="3986017" y="2879036"/>
                  </a:cubicBezTo>
                  <a:lnTo>
                    <a:pt x="3781232" y="3550452"/>
                  </a:lnTo>
                  <a:cubicBezTo>
                    <a:pt x="3774258" y="3573276"/>
                    <a:pt x="3792644" y="3595467"/>
                    <a:pt x="3816737" y="3592931"/>
                  </a:cubicBezTo>
                  <a:cubicBezTo>
                    <a:pt x="3816737" y="3592931"/>
                    <a:pt x="4124865" y="3341863"/>
                    <a:pt x="4391783" y="3537138"/>
                  </a:cubicBezTo>
                  <a:cubicBezTo>
                    <a:pt x="4744292" y="3795814"/>
                    <a:pt x="5013112" y="3578349"/>
                    <a:pt x="5117090" y="3537772"/>
                  </a:cubicBezTo>
                  <a:cubicBezTo>
                    <a:pt x="5273056" y="3476907"/>
                    <a:pt x="5331385" y="3624631"/>
                    <a:pt x="5243892" y="3646187"/>
                  </a:cubicBezTo>
                  <a:cubicBezTo>
                    <a:pt x="5148790" y="3669646"/>
                    <a:pt x="5191269" y="3417310"/>
                    <a:pt x="5051153" y="3466129"/>
                  </a:cubicBezTo>
                  <a:cubicBezTo>
                    <a:pt x="5012478" y="3479443"/>
                    <a:pt x="4880604" y="3535870"/>
                    <a:pt x="4844466" y="3542844"/>
                  </a:cubicBezTo>
                  <a:cubicBezTo>
                    <a:pt x="4843198" y="3542844"/>
                    <a:pt x="4841930" y="3543478"/>
                    <a:pt x="4840662" y="3543478"/>
                  </a:cubicBezTo>
                  <a:cubicBezTo>
                    <a:pt x="4831786" y="3541576"/>
                    <a:pt x="4826714" y="3536504"/>
                    <a:pt x="4822275" y="3529530"/>
                  </a:cubicBezTo>
                  <a:cubicBezTo>
                    <a:pt x="4725272" y="3401460"/>
                    <a:pt x="4665675" y="3362786"/>
                    <a:pt x="4611784" y="3208721"/>
                  </a:cubicBezTo>
                  <a:cubicBezTo>
                    <a:pt x="4592130" y="3147222"/>
                    <a:pt x="4555358" y="3012178"/>
                    <a:pt x="4550920" y="2979844"/>
                  </a:cubicBezTo>
                  <a:cubicBezTo>
                    <a:pt x="4547749" y="2974772"/>
                    <a:pt x="4537605" y="2935463"/>
                    <a:pt x="4556625" y="2930391"/>
                  </a:cubicBezTo>
                  <a:lnTo>
                    <a:pt x="5172883" y="2772523"/>
                  </a:lnTo>
                  <a:cubicBezTo>
                    <a:pt x="5189367" y="2780765"/>
                    <a:pt x="5201413" y="2846068"/>
                    <a:pt x="5207753" y="2868892"/>
                  </a:cubicBezTo>
                  <a:lnTo>
                    <a:pt x="5231211" y="2952582"/>
                  </a:lnTo>
                  <a:cubicBezTo>
                    <a:pt x="5246428" y="3012812"/>
                    <a:pt x="5254670" y="3082553"/>
                    <a:pt x="5262278" y="3144686"/>
                  </a:cubicBezTo>
                  <a:cubicBezTo>
                    <a:pt x="5264814" y="3154196"/>
                    <a:pt x="5259108" y="3172583"/>
                    <a:pt x="5281298" y="3162438"/>
                  </a:cubicBezTo>
                  <a:cubicBezTo>
                    <a:pt x="5333287" y="3138980"/>
                    <a:pt x="5378936" y="3106646"/>
                    <a:pt x="5397322" y="3049585"/>
                  </a:cubicBezTo>
                  <a:lnTo>
                    <a:pt x="5397322" y="3049585"/>
                  </a:lnTo>
                  <a:cubicBezTo>
                    <a:pt x="5410002" y="3011544"/>
                    <a:pt x="5396054" y="2977308"/>
                    <a:pt x="5363085" y="2951947"/>
                  </a:cubicBezTo>
                  <a:cubicBezTo>
                    <a:pt x="5347235" y="2939901"/>
                    <a:pt x="5273056" y="2901227"/>
                    <a:pt x="5273056" y="2901227"/>
                  </a:cubicBezTo>
                  <a:cubicBezTo>
                    <a:pt x="5252134" y="2886011"/>
                    <a:pt x="5278128" y="2840362"/>
                    <a:pt x="5302221" y="2850506"/>
                  </a:cubicBezTo>
                  <a:lnTo>
                    <a:pt x="5378936" y="2889181"/>
                  </a:lnTo>
                  <a:lnTo>
                    <a:pt x="5378936" y="2889181"/>
                  </a:lnTo>
                  <a:cubicBezTo>
                    <a:pt x="5458187" y="2924685"/>
                    <a:pt x="5493692" y="3012812"/>
                    <a:pt x="5450579" y="3088259"/>
                  </a:cubicBezTo>
                  <a:cubicBezTo>
                    <a:pt x="5416342" y="3157366"/>
                    <a:pt x="5362451" y="3204283"/>
                    <a:pt x="5290174" y="3229009"/>
                  </a:cubicBezTo>
                  <a:cubicBezTo>
                    <a:pt x="5271154" y="3235984"/>
                    <a:pt x="5262912" y="3275292"/>
                    <a:pt x="5266716" y="3300652"/>
                  </a:cubicBezTo>
                  <a:cubicBezTo>
                    <a:pt x="5274958" y="3354543"/>
                    <a:pt x="5169712" y="3338059"/>
                    <a:pt x="5210923" y="3419212"/>
                  </a:cubicBezTo>
                  <a:cubicBezTo>
                    <a:pt x="5263546" y="3521922"/>
                    <a:pt x="5865855" y="3339327"/>
                    <a:pt x="5754903" y="3438232"/>
                  </a:cubicBezTo>
                  <a:cubicBezTo>
                    <a:pt x="5550118" y="3620827"/>
                    <a:pt x="5539974" y="3163072"/>
                    <a:pt x="5711157" y="2832754"/>
                  </a:cubicBezTo>
                  <a:cubicBezTo>
                    <a:pt x="5714327" y="2827048"/>
                    <a:pt x="5713692" y="2820073"/>
                    <a:pt x="5710522" y="2814367"/>
                  </a:cubicBezTo>
                  <a:cubicBezTo>
                    <a:pt x="5576113" y="2593732"/>
                    <a:pt x="5283834" y="1992691"/>
                    <a:pt x="5240088" y="1900126"/>
                  </a:cubicBezTo>
                  <a:cubicBezTo>
                    <a:pt x="5226139" y="1867157"/>
                    <a:pt x="5225505" y="1846869"/>
                    <a:pt x="5247062" y="1833555"/>
                  </a:cubicBezTo>
                  <a:lnTo>
                    <a:pt x="5247062" y="1833555"/>
                  </a:lnTo>
                  <a:lnTo>
                    <a:pt x="5247062" y="1833555"/>
                  </a:lnTo>
                  <a:lnTo>
                    <a:pt x="5247062" y="1833555"/>
                  </a:lnTo>
                  <a:cubicBezTo>
                    <a:pt x="5254036" y="1829117"/>
                    <a:pt x="5264180" y="1825947"/>
                    <a:pt x="5276226" y="1823411"/>
                  </a:cubicBezTo>
                  <a:lnTo>
                    <a:pt x="5642684" y="1751768"/>
                  </a:lnTo>
                  <a:cubicBezTo>
                    <a:pt x="5695306" y="1741624"/>
                    <a:pt x="5718765" y="1771422"/>
                    <a:pt x="5733981" y="1816437"/>
                  </a:cubicBezTo>
                  <a:cubicBezTo>
                    <a:pt x="5844299" y="2049118"/>
                    <a:pt x="5916575" y="2274192"/>
                    <a:pt x="6032599" y="2486585"/>
                  </a:cubicBezTo>
                  <a:cubicBezTo>
                    <a:pt x="6104242" y="2615923"/>
                    <a:pt x="6180324" y="2749699"/>
                    <a:pt x="6255137" y="2876500"/>
                  </a:cubicBezTo>
                  <a:cubicBezTo>
                    <a:pt x="6333754" y="3010910"/>
                    <a:pt x="6413005" y="3137712"/>
                    <a:pt x="6477674" y="3280364"/>
                  </a:cubicBezTo>
                  <a:cubicBezTo>
                    <a:pt x="6497328" y="3323477"/>
                    <a:pt x="6506204" y="3360883"/>
                    <a:pt x="6468164" y="3395754"/>
                  </a:cubicBezTo>
                  <a:cubicBezTo>
                    <a:pt x="6432659" y="3431259"/>
                    <a:pt x="6406031" y="3416676"/>
                    <a:pt x="6377500" y="3402728"/>
                  </a:cubicBezTo>
                  <a:cubicBezTo>
                    <a:pt x="6324878" y="3372296"/>
                    <a:pt x="6291909" y="3360249"/>
                    <a:pt x="6312197" y="3292410"/>
                  </a:cubicBezTo>
                  <a:cubicBezTo>
                    <a:pt x="6319171" y="3271488"/>
                    <a:pt x="6269719" y="3206185"/>
                    <a:pt x="6257673" y="3187165"/>
                  </a:cubicBezTo>
                  <a:cubicBezTo>
                    <a:pt x="6163839" y="3039441"/>
                    <a:pt x="6087124" y="2932927"/>
                    <a:pt x="6044012" y="2760477"/>
                  </a:cubicBezTo>
                  <a:cubicBezTo>
                    <a:pt x="6028795" y="2693906"/>
                    <a:pt x="6002801" y="2689468"/>
                    <a:pt x="5947642" y="2731946"/>
                  </a:cubicBezTo>
                  <a:cubicBezTo>
                    <a:pt x="5928622" y="2746529"/>
                    <a:pt x="5911503" y="2758575"/>
                    <a:pt x="5894385" y="2769987"/>
                  </a:cubicBezTo>
                  <a:cubicBezTo>
                    <a:pt x="5846834" y="2801687"/>
                    <a:pt x="5842397" y="2870160"/>
                    <a:pt x="5884875" y="2908201"/>
                  </a:cubicBezTo>
                  <a:lnTo>
                    <a:pt x="5884875" y="2908201"/>
                  </a:lnTo>
                  <a:cubicBezTo>
                    <a:pt x="5922282" y="2941803"/>
                    <a:pt x="5980611" y="2937365"/>
                    <a:pt x="6012311" y="2898057"/>
                  </a:cubicBezTo>
                  <a:cubicBezTo>
                    <a:pt x="6127701" y="2756039"/>
                    <a:pt x="6303321" y="2474538"/>
                    <a:pt x="6364186" y="2630505"/>
                  </a:cubicBezTo>
                  <a:cubicBezTo>
                    <a:pt x="6438365" y="2820707"/>
                    <a:pt x="6812431" y="2499265"/>
                    <a:pt x="6607012" y="2413040"/>
                  </a:cubicBezTo>
                  <a:cubicBezTo>
                    <a:pt x="6507473" y="2370561"/>
                    <a:pt x="6480844" y="2811831"/>
                    <a:pt x="6587992" y="3123130"/>
                  </a:cubicBezTo>
                  <a:cubicBezTo>
                    <a:pt x="6710356" y="3478175"/>
                    <a:pt x="6839693" y="3795814"/>
                    <a:pt x="6605109" y="3784402"/>
                  </a:cubicBezTo>
                  <a:cubicBezTo>
                    <a:pt x="6378768" y="3773624"/>
                    <a:pt x="6775658" y="3444573"/>
                    <a:pt x="6793411" y="3417944"/>
                  </a:cubicBezTo>
                  <a:cubicBezTo>
                    <a:pt x="6882172" y="3283534"/>
                    <a:pt x="6820673" y="2917077"/>
                    <a:pt x="6801019" y="2814367"/>
                  </a:cubicBezTo>
                  <a:cubicBezTo>
                    <a:pt x="6798482" y="2799785"/>
                    <a:pt x="6782632" y="2792177"/>
                    <a:pt x="6769318" y="2798517"/>
                  </a:cubicBezTo>
                  <a:cubicBezTo>
                    <a:pt x="6663439" y="2853042"/>
                    <a:pt x="6612718" y="2979844"/>
                    <a:pt x="6655830" y="3094600"/>
                  </a:cubicBezTo>
                  <a:cubicBezTo>
                    <a:pt x="6686897" y="3178289"/>
                    <a:pt x="6790875" y="3227107"/>
                    <a:pt x="6892950" y="3235984"/>
                  </a:cubicBezTo>
                  <a:cubicBezTo>
                    <a:pt x="6955083" y="3241056"/>
                    <a:pt x="6998195" y="3175753"/>
                    <a:pt x="6969031" y="3120594"/>
                  </a:cubicBezTo>
                  <a:cubicBezTo>
                    <a:pt x="6935429" y="3056559"/>
                    <a:pt x="6897388" y="2966530"/>
                    <a:pt x="6880270" y="2863186"/>
                  </a:cubicBezTo>
                  <a:cubicBezTo>
                    <a:pt x="6807992" y="2421916"/>
                    <a:pt x="7104075" y="2000933"/>
                    <a:pt x="7545346" y="1931826"/>
                  </a:cubicBezTo>
                  <a:cubicBezTo>
                    <a:pt x="7797682" y="1892518"/>
                    <a:pt x="8041141" y="1975573"/>
                    <a:pt x="8214859" y="2137246"/>
                  </a:cubicBezTo>
                  <a:cubicBezTo>
                    <a:pt x="8245292" y="2165142"/>
                    <a:pt x="8283967" y="2182260"/>
                    <a:pt x="8324543" y="2187332"/>
                  </a:cubicBezTo>
                  <a:lnTo>
                    <a:pt x="8326445" y="2187332"/>
                  </a:lnTo>
                  <a:cubicBezTo>
                    <a:pt x="8348001" y="2189868"/>
                    <a:pt x="8369558" y="2187966"/>
                    <a:pt x="8391114" y="2184162"/>
                  </a:cubicBezTo>
                  <a:cubicBezTo>
                    <a:pt x="8507772" y="2160704"/>
                    <a:pt x="8626331" y="2227909"/>
                    <a:pt x="8664372" y="2343933"/>
                  </a:cubicBezTo>
                  <a:cubicBezTo>
                    <a:pt x="8696706" y="2442204"/>
                    <a:pt x="8671346" y="2532233"/>
                    <a:pt x="8598435" y="2586124"/>
                  </a:cubicBezTo>
                  <a:cubicBezTo>
                    <a:pt x="8565467" y="2610217"/>
                    <a:pt x="8518550" y="2596268"/>
                    <a:pt x="8503333" y="2558228"/>
                  </a:cubicBezTo>
                  <a:lnTo>
                    <a:pt x="8396186" y="2281166"/>
                  </a:lnTo>
                  <a:cubicBezTo>
                    <a:pt x="8375898" y="2235517"/>
                    <a:pt x="8328347" y="2248831"/>
                    <a:pt x="8346100" y="2298284"/>
                  </a:cubicBezTo>
                  <a:cubicBezTo>
                    <a:pt x="8367022" y="2357881"/>
                    <a:pt x="8450076" y="2521455"/>
                    <a:pt x="8462757" y="2620360"/>
                  </a:cubicBezTo>
                  <a:cubicBezTo>
                    <a:pt x="8518550" y="3048951"/>
                    <a:pt x="8219932" y="3447109"/>
                    <a:pt x="7793243" y="3514314"/>
                  </a:cubicBezTo>
                  <a:cubicBezTo>
                    <a:pt x="7587824" y="3546648"/>
                    <a:pt x="7377967" y="3497195"/>
                    <a:pt x="7215027" y="3391316"/>
                  </a:cubicBezTo>
                  <a:cubicBezTo>
                    <a:pt x="7191568" y="3376100"/>
                    <a:pt x="7099637" y="3279730"/>
                    <a:pt x="7161136" y="3208087"/>
                  </a:cubicBezTo>
                  <a:cubicBezTo>
                    <a:pt x="7276526" y="3072409"/>
                    <a:pt x="7440734" y="3195407"/>
                    <a:pt x="7381137" y="3231546"/>
                  </a:cubicBezTo>
                  <a:cubicBezTo>
                    <a:pt x="7317736" y="3269586"/>
                    <a:pt x="7354509" y="3167511"/>
                    <a:pt x="7271454" y="3098404"/>
                  </a:cubicBezTo>
                  <a:cubicBezTo>
                    <a:pt x="7195373" y="3035003"/>
                    <a:pt x="7133873" y="2921515"/>
                    <a:pt x="7116755" y="2812465"/>
                  </a:cubicBezTo>
                  <a:cubicBezTo>
                    <a:pt x="7067302" y="2503069"/>
                    <a:pt x="7281598" y="2212059"/>
                    <a:pt x="7594164" y="2169580"/>
                  </a:cubicBezTo>
                  <a:cubicBezTo>
                    <a:pt x="7897221" y="2128369"/>
                    <a:pt x="8179355" y="2341396"/>
                    <a:pt x="8223736" y="2643819"/>
                  </a:cubicBezTo>
                  <a:cubicBezTo>
                    <a:pt x="8268116" y="2946241"/>
                    <a:pt x="8059527" y="3223303"/>
                    <a:pt x="7757739" y="3277194"/>
                  </a:cubicBezTo>
                  <a:cubicBezTo>
                    <a:pt x="7684828" y="3290508"/>
                    <a:pt x="7489553" y="3300652"/>
                    <a:pt x="7543443" y="3180191"/>
                  </a:cubicBezTo>
                  <a:cubicBezTo>
                    <a:pt x="7594164" y="3066069"/>
                    <a:pt x="8405696" y="3544746"/>
                    <a:pt x="8405696" y="3544746"/>
                  </a:cubicBezTo>
                  <a:cubicBezTo>
                    <a:pt x="8713190" y="3715928"/>
                    <a:pt x="9305989" y="3544746"/>
                    <a:pt x="9238150" y="3310797"/>
                  </a:cubicBezTo>
                  <a:cubicBezTo>
                    <a:pt x="9238150" y="3310797"/>
                    <a:pt x="9059360" y="2986818"/>
                    <a:pt x="8963624" y="3078115"/>
                  </a:cubicBezTo>
                  <a:cubicBezTo>
                    <a:pt x="8713190" y="3317771"/>
                    <a:pt x="9596366" y="3459155"/>
                    <a:pt x="9846166" y="3491489"/>
                  </a:cubicBezTo>
                  <a:cubicBezTo>
                    <a:pt x="9978039" y="3508608"/>
                    <a:pt x="10161902" y="3493391"/>
                    <a:pt x="10123227" y="3303189"/>
                  </a:cubicBezTo>
                  <a:cubicBezTo>
                    <a:pt x="10108646" y="3231546"/>
                    <a:pt x="10004668" y="3216329"/>
                    <a:pt x="9983111" y="3224571"/>
                  </a:cubicBezTo>
                  <a:cubicBezTo>
                    <a:pt x="9975504" y="3227107"/>
                    <a:pt x="9953947" y="3249298"/>
                    <a:pt x="9958385" y="3260076"/>
                  </a:cubicBezTo>
                  <a:cubicBezTo>
                    <a:pt x="9969797" y="3286070"/>
                    <a:pt x="9971065" y="3307627"/>
                    <a:pt x="9991354" y="3328549"/>
                  </a:cubicBezTo>
                  <a:cubicBezTo>
                    <a:pt x="9996425" y="3342497"/>
                    <a:pt x="10014178" y="3352641"/>
                    <a:pt x="10026224" y="3360883"/>
                  </a:cubicBezTo>
                  <a:cubicBezTo>
                    <a:pt x="10092161" y="3411604"/>
                    <a:pt x="10144150" y="3492758"/>
                    <a:pt x="10198675" y="3554890"/>
                  </a:cubicBezTo>
                  <a:cubicBezTo>
                    <a:pt x="10219597" y="3578349"/>
                    <a:pt x="10221499" y="3604977"/>
                    <a:pt x="10198041" y="3625899"/>
                  </a:cubicBezTo>
                  <a:cubicBezTo>
                    <a:pt x="10182190" y="3638580"/>
                    <a:pt x="10168876" y="3654430"/>
                    <a:pt x="10148588" y="3661404"/>
                  </a:cubicBezTo>
                  <a:cubicBezTo>
                    <a:pt x="10135274" y="3667110"/>
                    <a:pt x="10121960" y="3660770"/>
                    <a:pt x="10110547" y="3653162"/>
                  </a:cubicBezTo>
                  <a:cubicBezTo>
                    <a:pt x="10059826" y="3594833"/>
                    <a:pt x="10000864" y="3525726"/>
                    <a:pt x="9955849" y="3462325"/>
                  </a:cubicBezTo>
                  <a:cubicBezTo>
                    <a:pt x="9939365" y="3408434"/>
                    <a:pt x="9902593" y="3373563"/>
                    <a:pt x="9858212" y="3343131"/>
                  </a:cubicBezTo>
                  <a:cubicBezTo>
                    <a:pt x="9852506" y="3339961"/>
                    <a:pt x="9845532" y="3341863"/>
                    <a:pt x="9839192" y="3345667"/>
                  </a:cubicBezTo>
                  <a:cubicBezTo>
                    <a:pt x="9794811" y="3369126"/>
                    <a:pt x="9765646" y="3363419"/>
                    <a:pt x="9733312" y="3324111"/>
                  </a:cubicBezTo>
                  <a:lnTo>
                    <a:pt x="8944604" y="2362319"/>
                  </a:lnTo>
                  <a:cubicBezTo>
                    <a:pt x="8914806" y="2326180"/>
                    <a:pt x="8916708" y="2291944"/>
                    <a:pt x="8948408" y="2257707"/>
                  </a:cubicBezTo>
                  <a:cubicBezTo>
                    <a:pt x="8953480" y="2252001"/>
                    <a:pt x="8957284" y="2248831"/>
                    <a:pt x="8953480" y="2239955"/>
                  </a:cubicBezTo>
                  <a:cubicBezTo>
                    <a:pt x="8930656" y="2187966"/>
                    <a:pt x="8902759" y="2142318"/>
                    <a:pt x="8850771" y="2116323"/>
                  </a:cubicBezTo>
                  <a:cubicBezTo>
                    <a:pt x="8842528" y="2109983"/>
                    <a:pt x="8838091" y="2099205"/>
                    <a:pt x="8827947" y="2094133"/>
                  </a:cubicBezTo>
                  <a:lnTo>
                    <a:pt x="8732845" y="1974305"/>
                  </a:lnTo>
                  <a:cubicBezTo>
                    <a:pt x="8722700" y="1959723"/>
                    <a:pt x="8702412" y="1938800"/>
                    <a:pt x="8693536" y="1924852"/>
                  </a:cubicBezTo>
                  <a:lnTo>
                    <a:pt x="8693536" y="1924852"/>
                  </a:lnTo>
                  <a:cubicBezTo>
                    <a:pt x="8689098" y="1885544"/>
                    <a:pt x="8732211" y="1850673"/>
                    <a:pt x="8764546" y="1841797"/>
                  </a:cubicBezTo>
                  <a:cubicBezTo>
                    <a:pt x="8782298" y="1837359"/>
                    <a:pt x="8806390" y="1855111"/>
                    <a:pt x="8817168" y="1870328"/>
                  </a:cubicBezTo>
                  <a:lnTo>
                    <a:pt x="8937630" y="2016784"/>
                  </a:lnTo>
                  <a:cubicBezTo>
                    <a:pt x="8949042" y="2030732"/>
                    <a:pt x="8949042" y="2052922"/>
                    <a:pt x="8958552" y="2068138"/>
                  </a:cubicBezTo>
                  <a:cubicBezTo>
                    <a:pt x="8963624" y="2082087"/>
                    <a:pt x="8971233" y="2091597"/>
                    <a:pt x="8983913" y="2099205"/>
                  </a:cubicBezTo>
                  <a:cubicBezTo>
                    <a:pt x="9000397" y="2123297"/>
                    <a:pt x="9026391" y="2139147"/>
                    <a:pt x="9052385" y="2152462"/>
                  </a:cubicBezTo>
                  <a:cubicBezTo>
                    <a:pt x="9062530" y="2158802"/>
                    <a:pt x="9068236" y="2149292"/>
                    <a:pt x="9075210" y="2146756"/>
                  </a:cubicBezTo>
                  <a:cubicBezTo>
                    <a:pt x="9103106" y="2135343"/>
                    <a:pt x="9131003" y="2138513"/>
                    <a:pt x="9156997" y="2154998"/>
                  </a:cubicBezTo>
                  <a:cubicBezTo>
                    <a:pt x="9175383" y="2169580"/>
                    <a:pt x="9187430" y="2190502"/>
                    <a:pt x="9202646" y="2208888"/>
                  </a:cubicBezTo>
                  <a:lnTo>
                    <a:pt x="9952679" y="3123764"/>
                  </a:lnTo>
                  <a:cubicBezTo>
                    <a:pt x="10073775" y="3271488"/>
                    <a:pt x="10462422" y="3114254"/>
                    <a:pt x="10380001" y="3002034"/>
                  </a:cubicBezTo>
                  <a:cubicBezTo>
                    <a:pt x="10312796" y="2911371"/>
                    <a:pt x="10105476" y="3015982"/>
                    <a:pt x="10308359" y="3294947"/>
                  </a:cubicBezTo>
                  <a:lnTo>
                    <a:pt x="10492855" y="3492758"/>
                  </a:lnTo>
                  <a:lnTo>
                    <a:pt x="10496659" y="3496561"/>
                  </a:lnTo>
                  <a:cubicBezTo>
                    <a:pt x="10523287" y="3521288"/>
                    <a:pt x="10771819" y="3759675"/>
                    <a:pt x="10877065" y="3542210"/>
                  </a:cubicBezTo>
                  <a:cubicBezTo>
                    <a:pt x="10988016" y="3313967"/>
                    <a:pt x="10657064" y="3439501"/>
                    <a:pt x="10670378" y="3281632"/>
                  </a:cubicBezTo>
                  <a:cubicBezTo>
                    <a:pt x="10683692" y="3123764"/>
                    <a:pt x="10794010" y="3167511"/>
                    <a:pt x="10713490" y="3050219"/>
                  </a:cubicBezTo>
                  <a:cubicBezTo>
                    <a:pt x="10632971" y="2933561"/>
                    <a:pt x="10220865" y="1840529"/>
                    <a:pt x="10220865" y="1840529"/>
                  </a:cubicBezTo>
                  <a:lnTo>
                    <a:pt x="10155562" y="1694707"/>
                  </a:lnTo>
                  <a:lnTo>
                    <a:pt x="9991988" y="1758742"/>
                  </a:lnTo>
                  <a:cubicBezTo>
                    <a:pt x="9874062" y="1804391"/>
                    <a:pt x="9770084" y="1840529"/>
                    <a:pt x="9723168" y="1839895"/>
                  </a:cubicBezTo>
                  <a:cubicBezTo>
                    <a:pt x="9622360" y="1834189"/>
                    <a:pt x="9417575" y="1727041"/>
                    <a:pt x="9264778" y="1670615"/>
                  </a:cubicBezTo>
                  <a:cubicBezTo>
                    <a:pt x="9208986" y="1652862"/>
                    <a:pt x="9037804" y="1416377"/>
                    <a:pt x="8924316" y="1289575"/>
                  </a:cubicBezTo>
                  <a:cubicBezTo>
                    <a:pt x="8946506" y="1252168"/>
                    <a:pt x="8976304" y="1268019"/>
                    <a:pt x="8982644" y="1257241"/>
                  </a:cubicBezTo>
                  <a:cubicBezTo>
                    <a:pt x="8989619" y="1246462"/>
                    <a:pt x="8946506" y="1236318"/>
                    <a:pt x="8964893" y="1226808"/>
                  </a:cubicBezTo>
                  <a:cubicBezTo>
                    <a:pt x="9035267" y="1173551"/>
                    <a:pt x="9049215" y="1205886"/>
                    <a:pt x="9082818" y="1200180"/>
                  </a:cubicBezTo>
                  <a:cubicBezTo>
                    <a:pt x="9098668" y="1189402"/>
                    <a:pt x="9111982" y="1185597"/>
                    <a:pt x="9122761" y="1186865"/>
                  </a:cubicBezTo>
                  <a:lnTo>
                    <a:pt x="9122761" y="1186865"/>
                  </a:lnTo>
                  <a:cubicBezTo>
                    <a:pt x="9155095" y="1188768"/>
                    <a:pt x="9168409" y="1228710"/>
                    <a:pt x="9176017" y="1217932"/>
                  </a:cubicBezTo>
                  <a:cubicBezTo>
                    <a:pt x="9241954" y="1161505"/>
                    <a:pt x="9355442" y="1312399"/>
                    <a:pt x="9415673" y="1377068"/>
                  </a:cubicBezTo>
                  <a:cubicBezTo>
                    <a:pt x="9344664" y="1392918"/>
                    <a:pt x="9241320" y="1443639"/>
                    <a:pt x="9224836" y="1501334"/>
                  </a:cubicBezTo>
                  <a:cubicBezTo>
                    <a:pt x="9220398" y="1536839"/>
                    <a:pt x="9142415" y="1664274"/>
                    <a:pt x="9846166" y="1595801"/>
                  </a:cubicBezTo>
                  <a:lnTo>
                    <a:pt x="9880402" y="1588193"/>
                  </a:lnTo>
                  <a:lnTo>
                    <a:pt x="9847433" y="1560297"/>
                  </a:lnTo>
                  <a:cubicBezTo>
                    <a:pt x="9586856" y="1575513"/>
                    <a:pt x="9216594" y="1607848"/>
                    <a:pt x="9295845" y="1493726"/>
                  </a:cubicBezTo>
                  <a:cubicBezTo>
                    <a:pt x="9335154" y="1436665"/>
                    <a:pt x="9569103" y="1392918"/>
                    <a:pt x="9758672" y="1381506"/>
                  </a:cubicBezTo>
                  <a:cubicBezTo>
                    <a:pt x="9894350" y="1345368"/>
                    <a:pt x="10132737" y="1265483"/>
                    <a:pt x="10018616" y="1250266"/>
                  </a:cubicBezTo>
                  <a:lnTo>
                    <a:pt x="9803053" y="1185597"/>
                  </a:lnTo>
                  <a:cubicBezTo>
                    <a:pt x="9796712" y="1183695"/>
                    <a:pt x="9789739" y="1183061"/>
                    <a:pt x="9783398" y="1183695"/>
                  </a:cubicBezTo>
                  <a:cubicBezTo>
                    <a:pt x="9650256" y="1197644"/>
                    <a:pt x="9695271" y="1299719"/>
                    <a:pt x="9792909" y="1287673"/>
                  </a:cubicBezTo>
                  <a:cubicBezTo>
                    <a:pt x="9884206" y="1276895"/>
                    <a:pt x="10053486" y="1080986"/>
                    <a:pt x="9876598" y="1080986"/>
                  </a:cubicBezTo>
                  <a:lnTo>
                    <a:pt x="8814632" y="1078450"/>
                  </a:lnTo>
                  <a:cubicBezTo>
                    <a:pt x="8788004" y="1078450"/>
                    <a:pt x="8767081" y="1056894"/>
                    <a:pt x="8767081" y="1030265"/>
                  </a:cubicBezTo>
                  <a:cubicBezTo>
                    <a:pt x="8767081" y="1003637"/>
                    <a:pt x="8788638" y="982080"/>
                    <a:pt x="8814632" y="982080"/>
                  </a:cubicBezTo>
                  <a:cubicBezTo>
                    <a:pt x="8814632" y="982080"/>
                    <a:pt x="9820171" y="1016317"/>
                    <a:pt x="9830315" y="964328"/>
                  </a:cubicBezTo>
                  <a:cubicBezTo>
                    <a:pt x="9840459" y="912339"/>
                    <a:pt x="9801785" y="912339"/>
                    <a:pt x="9772621" y="912339"/>
                  </a:cubicBezTo>
                  <a:lnTo>
                    <a:pt x="8834287" y="912339"/>
                  </a:lnTo>
                  <a:lnTo>
                    <a:pt x="8883105" y="789342"/>
                  </a:lnTo>
                  <a:cubicBezTo>
                    <a:pt x="8964893" y="618793"/>
                    <a:pt x="9092962" y="471069"/>
                    <a:pt x="9258438" y="365823"/>
                  </a:cubicBezTo>
                  <a:cubicBezTo>
                    <a:pt x="9382705" y="287206"/>
                    <a:pt x="9529161" y="244728"/>
                    <a:pt x="9678153" y="230779"/>
                  </a:cubicBezTo>
                  <a:lnTo>
                    <a:pt x="9709854" y="229511"/>
                  </a:lnTo>
                  <a:lnTo>
                    <a:pt x="9709854" y="159136"/>
                  </a:lnTo>
                  <a:lnTo>
                    <a:pt x="9695905" y="159136"/>
                  </a:lnTo>
                  <a:cubicBezTo>
                    <a:pt x="9657864" y="159136"/>
                    <a:pt x="9627432" y="128070"/>
                    <a:pt x="9627432" y="90029"/>
                  </a:cubicBezTo>
                  <a:lnTo>
                    <a:pt x="9627432" y="69107"/>
                  </a:lnTo>
                  <a:cubicBezTo>
                    <a:pt x="9627432" y="31066"/>
                    <a:pt x="9657864" y="0"/>
                    <a:pt x="9695905" y="0"/>
                  </a:cubicBezTo>
                  <a:lnTo>
                    <a:pt x="9903860" y="0"/>
                  </a:lnTo>
                  <a:lnTo>
                    <a:pt x="9903860" y="0"/>
                  </a:lnTo>
                  <a:cubicBezTo>
                    <a:pt x="9941901" y="0"/>
                    <a:pt x="9972334" y="31066"/>
                    <a:pt x="9972334" y="69107"/>
                  </a:cubicBezTo>
                  <a:lnTo>
                    <a:pt x="9972334" y="90029"/>
                  </a:lnTo>
                  <a:cubicBezTo>
                    <a:pt x="9972334" y="128070"/>
                    <a:pt x="9941901" y="159136"/>
                    <a:pt x="9903860" y="159136"/>
                  </a:cubicBezTo>
                  <a:lnTo>
                    <a:pt x="9889912" y="159136"/>
                  </a:lnTo>
                  <a:lnTo>
                    <a:pt x="9889912" y="234583"/>
                  </a:lnTo>
                  <a:lnTo>
                    <a:pt x="9972334" y="241558"/>
                  </a:lnTo>
                  <a:cubicBezTo>
                    <a:pt x="10114351" y="262480"/>
                    <a:pt x="10244323" y="307495"/>
                    <a:pt x="10341327" y="368993"/>
                  </a:cubicBezTo>
                  <a:cubicBezTo>
                    <a:pt x="10499829" y="469167"/>
                    <a:pt x="10662135" y="657468"/>
                    <a:pt x="10750263" y="886345"/>
                  </a:cubicBezTo>
                  <a:cubicBezTo>
                    <a:pt x="10754067" y="895221"/>
                    <a:pt x="10754067" y="905365"/>
                    <a:pt x="10750897" y="914875"/>
                  </a:cubicBezTo>
                  <a:lnTo>
                    <a:pt x="10750897" y="914875"/>
                  </a:lnTo>
                  <a:lnTo>
                    <a:pt x="9943168" y="919314"/>
                  </a:lnTo>
                  <a:cubicBezTo>
                    <a:pt x="9913370" y="921216"/>
                    <a:pt x="9927318" y="952916"/>
                    <a:pt x="9927318" y="958622"/>
                  </a:cubicBezTo>
                  <a:cubicBezTo>
                    <a:pt x="9927318" y="1012513"/>
                    <a:pt x="10784499" y="984616"/>
                    <a:pt x="10784499" y="984616"/>
                  </a:cubicBezTo>
                  <a:lnTo>
                    <a:pt x="10784499" y="984616"/>
                  </a:lnTo>
                  <a:cubicBezTo>
                    <a:pt x="10811127" y="984616"/>
                    <a:pt x="10832050" y="1006173"/>
                    <a:pt x="10832050" y="1032801"/>
                  </a:cubicBezTo>
                  <a:cubicBezTo>
                    <a:pt x="10832050" y="1059430"/>
                    <a:pt x="10810494" y="1080986"/>
                    <a:pt x="10784499" y="1080986"/>
                  </a:cubicBezTo>
                  <a:lnTo>
                    <a:pt x="10115619" y="1108882"/>
                  </a:lnTo>
                  <a:lnTo>
                    <a:pt x="10286802" y="1162773"/>
                  </a:lnTo>
                  <a:cubicBezTo>
                    <a:pt x="10508705" y="1229344"/>
                    <a:pt x="10556256" y="1362486"/>
                    <a:pt x="10651357" y="1495628"/>
                  </a:cubicBezTo>
                  <a:lnTo>
                    <a:pt x="11325309" y="2536671"/>
                  </a:lnTo>
                  <a:cubicBezTo>
                    <a:pt x="11325309" y="2536671"/>
                    <a:pt x="11507904" y="2442838"/>
                    <a:pt x="11568769" y="2583588"/>
                  </a:cubicBezTo>
                  <a:lnTo>
                    <a:pt x="11687963" y="2856846"/>
                  </a:lnTo>
                  <a:cubicBezTo>
                    <a:pt x="11687963" y="2856846"/>
                    <a:pt x="11803352" y="2868258"/>
                    <a:pt x="11880067" y="3051487"/>
                  </a:cubicBezTo>
                  <a:cubicBezTo>
                    <a:pt x="11928252" y="3166243"/>
                    <a:pt x="11940933" y="3226473"/>
                    <a:pt x="11978973" y="3282900"/>
                  </a:cubicBezTo>
                  <a:cubicBezTo>
                    <a:pt x="12131769" y="3509242"/>
                    <a:pt x="12175516" y="3417310"/>
                    <a:pt x="12175516" y="3417310"/>
                  </a:cubicBezTo>
                </a:path>
              </a:pathLst>
            </a:custGeom>
            <a:noFill/>
            <a:ln w="25089" cap="flat">
              <a:solidFill>
                <a:schemeClr val="accent4"/>
              </a:solidFill>
              <a:prstDash val="solid"/>
              <a:miter/>
            </a:ln>
          </p:spPr>
          <p:txBody>
            <a:bodyPr rtlCol="0" anchor="ctr"/>
            <a:lstStyle/>
            <a:p>
              <a:endParaRPr lang="en-US" dirty="0"/>
            </a:p>
          </p:txBody>
        </p:sp>
      </p:grpSp>
      <p:sp>
        <p:nvSpPr>
          <p:cNvPr id="22" name="Freeform: Shape 21">
            <a:extLst>
              <a:ext uri="{FF2B5EF4-FFF2-40B4-BE49-F238E27FC236}">
                <a16:creationId xmlns:a16="http://schemas.microsoft.com/office/drawing/2014/main" id="{10B37CFA-1358-4554-9B13-1028155D96A6}"/>
              </a:ext>
            </a:extLst>
          </p:cNvPr>
          <p:cNvSpPr/>
          <p:nvPr/>
        </p:nvSpPr>
        <p:spPr>
          <a:xfrm rot="2879166">
            <a:off x="7282419" y="1925769"/>
            <a:ext cx="1163025" cy="685573"/>
          </a:xfrm>
          <a:custGeom>
            <a:avLst/>
            <a:gdLst>
              <a:gd name="connsiteX0" fmla="*/ 868939 w 904875"/>
              <a:gd name="connsiteY0" fmla="*/ 28667 h 533400"/>
              <a:gd name="connsiteX1" fmla="*/ 444124 w 904875"/>
              <a:gd name="connsiteY1" fmla="*/ 5807 h 533400"/>
              <a:gd name="connsiteX2" fmla="*/ 179329 w 904875"/>
              <a:gd name="connsiteY2" fmla="*/ 1997 h 533400"/>
              <a:gd name="connsiteX3" fmla="*/ 259 w 904875"/>
              <a:gd name="connsiteY3" fmla="*/ 147730 h 533400"/>
              <a:gd name="connsiteX4" fmla="*/ 100272 w 904875"/>
              <a:gd name="connsiteY4" fmla="*/ 314417 h 533400"/>
              <a:gd name="connsiteX5" fmla="*/ 284104 w 904875"/>
              <a:gd name="connsiteY5" fmla="*/ 344897 h 533400"/>
              <a:gd name="connsiteX6" fmla="*/ 311727 w 904875"/>
              <a:gd name="connsiteY6" fmla="*/ 366805 h 533400"/>
              <a:gd name="connsiteX7" fmla="*/ 233622 w 904875"/>
              <a:gd name="connsiteY7" fmla="*/ 422050 h 533400"/>
              <a:gd name="connsiteX8" fmla="*/ 207904 w 904875"/>
              <a:gd name="connsiteY8" fmla="*/ 511585 h 533400"/>
              <a:gd name="connsiteX9" fmla="*/ 279342 w 904875"/>
              <a:gd name="connsiteY9" fmla="*/ 532540 h 533400"/>
              <a:gd name="connsiteX10" fmla="*/ 465079 w 904875"/>
              <a:gd name="connsiteY10" fmla="*/ 459197 h 533400"/>
              <a:gd name="connsiteX11" fmla="*/ 817504 w 904875"/>
              <a:gd name="connsiteY11" fmla="*/ 433480 h 533400"/>
              <a:gd name="connsiteX12" fmla="*/ 831792 w 904875"/>
              <a:gd name="connsiteY12" fmla="*/ 407762 h 533400"/>
              <a:gd name="connsiteX13" fmla="*/ 831792 w 904875"/>
              <a:gd name="connsiteY13" fmla="*/ 103915 h 533400"/>
              <a:gd name="connsiteX14" fmla="*/ 835602 w 904875"/>
              <a:gd name="connsiteY14" fmla="*/ 94390 h 533400"/>
              <a:gd name="connsiteX15" fmla="*/ 869892 w 904875"/>
              <a:gd name="connsiteY15" fmla="*/ 94390 h 533400"/>
              <a:gd name="connsiteX16" fmla="*/ 912754 w 904875"/>
              <a:gd name="connsiteY16" fmla="*/ 62005 h 533400"/>
              <a:gd name="connsiteX17" fmla="*/ 868939 w 904875"/>
              <a:gd name="connsiteY17" fmla="*/ 28667 h 533400"/>
              <a:gd name="connsiteX18" fmla="*/ 875607 w 904875"/>
              <a:gd name="connsiteY18" fmla="*/ 80102 h 533400"/>
              <a:gd name="connsiteX19" fmla="*/ 832744 w 904875"/>
              <a:gd name="connsiteY19" fmla="*/ 80102 h 533400"/>
              <a:gd name="connsiteX20" fmla="*/ 832744 w 904875"/>
              <a:gd name="connsiteY20" fmla="*/ 42955 h 533400"/>
              <a:gd name="connsiteX21" fmla="*/ 875607 w 904875"/>
              <a:gd name="connsiteY21" fmla="*/ 42955 h 533400"/>
              <a:gd name="connsiteX22" fmla="*/ 896562 w 904875"/>
              <a:gd name="connsiteY22" fmla="*/ 62005 h 533400"/>
              <a:gd name="connsiteX23" fmla="*/ 875607 w 904875"/>
              <a:gd name="connsiteY23" fmla="*/ 80102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4875" h="533400">
                <a:moveTo>
                  <a:pt x="868939" y="28667"/>
                </a:moveTo>
                <a:cubicBezTo>
                  <a:pt x="868939" y="28667"/>
                  <a:pt x="507942" y="9617"/>
                  <a:pt x="444124" y="5807"/>
                </a:cubicBezTo>
                <a:cubicBezTo>
                  <a:pt x="384117" y="1997"/>
                  <a:pt x="230764" y="-2765"/>
                  <a:pt x="179329" y="1997"/>
                </a:cubicBezTo>
                <a:cubicBezTo>
                  <a:pt x="126942" y="7712"/>
                  <a:pt x="4069" y="61052"/>
                  <a:pt x="259" y="147730"/>
                </a:cubicBezTo>
                <a:cubicBezTo>
                  <a:pt x="-4503" y="252505"/>
                  <a:pt x="57409" y="303940"/>
                  <a:pt x="100272" y="314417"/>
                </a:cubicBezTo>
                <a:cubicBezTo>
                  <a:pt x="126942" y="321085"/>
                  <a:pt x="275532" y="341087"/>
                  <a:pt x="284104" y="344897"/>
                </a:cubicBezTo>
                <a:cubicBezTo>
                  <a:pt x="292677" y="348707"/>
                  <a:pt x="310774" y="355375"/>
                  <a:pt x="311727" y="366805"/>
                </a:cubicBezTo>
                <a:cubicBezTo>
                  <a:pt x="312679" y="378235"/>
                  <a:pt x="253624" y="402047"/>
                  <a:pt x="233622" y="422050"/>
                </a:cubicBezTo>
                <a:cubicBezTo>
                  <a:pt x="213619" y="441100"/>
                  <a:pt x="195522" y="480152"/>
                  <a:pt x="207904" y="511585"/>
                </a:cubicBezTo>
                <a:cubicBezTo>
                  <a:pt x="214572" y="528730"/>
                  <a:pt x="251719" y="537302"/>
                  <a:pt x="279342" y="532540"/>
                </a:cubicBezTo>
                <a:cubicBezTo>
                  <a:pt x="306964" y="527777"/>
                  <a:pt x="418407" y="479200"/>
                  <a:pt x="465079" y="459197"/>
                </a:cubicBezTo>
                <a:cubicBezTo>
                  <a:pt x="509847" y="440147"/>
                  <a:pt x="653674" y="419192"/>
                  <a:pt x="817504" y="433480"/>
                </a:cubicBezTo>
                <a:cubicBezTo>
                  <a:pt x="831792" y="434432"/>
                  <a:pt x="831792" y="407762"/>
                  <a:pt x="831792" y="407762"/>
                </a:cubicBezTo>
                <a:lnTo>
                  <a:pt x="831792" y="103915"/>
                </a:lnTo>
                <a:cubicBezTo>
                  <a:pt x="831792" y="103915"/>
                  <a:pt x="830839" y="97247"/>
                  <a:pt x="835602" y="94390"/>
                </a:cubicBezTo>
                <a:lnTo>
                  <a:pt x="869892" y="94390"/>
                </a:lnTo>
                <a:cubicBezTo>
                  <a:pt x="893704" y="94390"/>
                  <a:pt x="912754" y="85817"/>
                  <a:pt x="912754" y="62005"/>
                </a:cubicBezTo>
                <a:cubicBezTo>
                  <a:pt x="911802" y="37240"/>
                  <a:pt x="892752" y="28667"/>
                  <a:pt x="868939" y="28667"/>
                </a:cubicBezTo>
                <a:close/>
                <a:moveTo>
                  <a:pt x="875607" y="80102"/>
                </a:moveTo>
                <a:cubicBezTo>
                  <a:pt x="875607" y="80102"/>
                  <a:pt x="832744" y="80102"/>
                  <a:pt x="832744" y="80102"/>
                </a:cubicBezTo>
                <a:lnTo>
                  <a:pt x="832744" y="42955"/>
                </a:lnTo>
                <a:cubicBezTo>
                  <a:pt x="832744" y="42955"/>
                  <a:pt x="875607" y="42955"/>
                  <a:pt x="875607" y="42955"/>
                </a:cubicBezTo>
                <a:cubicBezTo>
                  <a:pt x="887037" y="42955"/>
                  <a:pt x="896562" y="51527"/>
                  <a:pt x="896562" y="62005"/>
                </a:cubicBezTo>
                <a:cubicBezTo>
                  <a:pt x="896562" y="71530"/>
                  <a:pt x="887037" y="80102"/>
                  <a:pt x="875607" y="80102"/>
                </a:cubicBezTo>
                <a:close/>
              </a:path>
            </a:pathLst>
          </a:custGeom>
          <a:solidFill>
            <a:schemeClr val="accent2">
              <a:alpha val="50000"/>
            </a:schemeClr>
          </a:solid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85A7C1A3-B0EC-4628-B7E5-49E45F639ADE}"/>
              </a:ext>
            </a:extLst>
          </p:cNvPr>
          <p:cNvSpPr/>
          <p:nvPr/>
        </p:nvSpPr>
        <p:spPr>
          <a:xfrm rot="20611030">
            <a:off x="4687243" y="3136208"/>
            <a:ext cx="888939" cy="666705"/>
          </a:xfrm>
          <a:custGeom>
            <a:avLst/>
            <a:gdLst>
              <a:gd name="connsiteX0" fmla="*/ 392516 w 419100"/>
              <a:gd name="connsiteY0" fmla="*/ 78105 h 314325"/>
              <a:gd name="connsiteX1" fmla="*/ 323936 w 419100"/>
              <a:gd name="connsiteY1" fmla="*/ 51435 h 314325"/>
              <a:gd name="connsiteX2" fmla="*/ 316316 w 419100"/>
              <a:gd name="connsiteY2" fmla="*/ 48577 h 314325"/>
              <a:gd name="connsiteX3" fmla="*/ 311553 w 419100"/>
              <a:gd name="connsiteY3" fmla="*/ 0 h 314325"/>
              <a:gd name="connsiteX4" fmla="*/ 9611 w 419100"/>
              <a:gd name="connsiteY4" fmla="*/ 0 h 314325"/>
              <a:gd name="connsiteX5" fmla="*/ 1038 w 419100"/>
              <a:gd name="connsiteY5" fmla="*/ 21908 h 314325"/>
              <a:gd name="connsiteX6" fmla="*/ 1991 w 419100"/>
              <a:gd name="connsiteY6" fmla="*/ 134302 h 314325"/>
              <a:gd name="connsiteX7" fmla="*/ 61046 w 419100"/>
              <a:gd name="connsiteY7" fmla="*/ 306705 h 314325"/>
              <a:gd name="connsiteX8" fmla="*/ 67713 w 419100"/>
              <a:gd name="connsiteY8" fmla="*/ 315278 h 314325"/>
              <a:gd name="connsiteX9" fmla="*/ 238211 w 419100"/>
              <a:gd name="connsiteY9" fmla="*/ 316230 h 314325"/>
              <a:gd name="connsiteX10" fmla="*/ 253451 w 419100"/>
              <a:gd name="connsiteY10" fmla="*/ 306705 h 314325"/>
              <a:gd name="connsiteX11" fmla="*/ 292503 w 419100"/>
              <a:gd name="connsiteY11" fmla="*/ 241935 h 314325"/>
              <a:gd name="connsiteX12" fmla="*/ 311553 w 419100"/>
              <a:gd name="connsiteY12" fmla="*/ 223838 h 314325"/>
              <a:gd name="connsiteX13" fmla="*/ 402041 w 419100"/>
              <a:gd name="connsiteY13" fmla="*/ 178118 h 314325"/>
              <a:gd name="connsiteX14" fmla="*/ 392516 w 419100"/>
              <a:gd name="connsiteY14" fmla="*/ 78105 h 314325"/>
              <a:gd name="connsiteX15" fmla="*/ 382038 w 419100"/>
              <a:gd name="connsiteY15" fmla="*/ 154305 h 314325"/>
              <a:gd name="connsiteX16" fmla="*/ 315363 w 419100"/>
              <a:gd name="connsiteY16" fmla="*/ 192405 h 314325"/>
              <a:gd name="connsiteX17" fmla="*/ 308696 w 419100"/>
              <a:gd name="connsiteY17" fmla="*/ 181927 h 314325"/>
              <a:gd name="connsiteX18" fmla="*/ 316316 w 419100"/>
              <a:gd name="connsiteY18" fmla="*/ 93345 h 314325"/>
              <a:gd name="connsiteX19" fmla="*/ 324888 w 419100"/>
              <a:gd name="connsiteY19" fmla="*/ 85725 h 314325"/>
              <a:gd name="connsiteX20" fmla="*/ 376323 w 419100"/>
              <a:gd name="connsiteY20" fmla="*/ 105727 h 314325"/>
              <a:gd name="connsiteX21" fmla="*/ 382038 w 419100"/>
              <a:gd name="connsiteY21" fmla="*/ 154305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9100" h="314325">
                <a:moveTo>
                  <a:pt x="392516" y="78105"/>
                </a:moveTo>
                <a:cubicBezTo>
                  <a:pt x="377276" y="66675"/>
                  <a:pt x="353463" y="51435"/>
                  <a:pt x="323936" y="51435"/>
                </a:cubicBezTo>
                <a:cubicBezTo>
                  <a:pt x="321078" y="51435"/>
                  <a:pt x="317268" y="53340"/>
                  <a:pt x="316316" y="48577"/>
                </a:cubicBezTo>
                <a:cubicBezTo>
                  <a:pt x="311553" y="42863"/>
                  <a:pt x="318221" y="5715"/>
                  <a:pt x="311553" y="0"/>
                </a:cubicBezTo>
                <a:cubicBezTo>
                  <a:pt x="214398" y="0"/>
                  <a:pt x="106766" y="0"/>
                  <a:pt x="9611" y="0"/>
                </a:cubicBezTo>
                <a:cubicBezTo>
                  <a:pt x="86" y="0"/>
                  <a:pt x="86" y="19050"/>
                  <a:pt x="1038" y="21908"/>
                </a:cubicBezTo>
                <a:cubicBezTo>
                  <a:pt x="-867" y="37148"/>
                  <a:pt x="86" y="103823"/>
                  <a:pt x="1991" y="134302"/>
                </a:cubicBezTo>
                <a:cubicBezTo>
                  <a:pt x="8658" y="211455"/>
                  <a:pt x="31518" y="236220"/>
                  <a:pt x="61046" y="306705"/>
                </a:cubicBezTo>
                <a:cubicBezTo>
                  <a:pt x="61998" y="310515"/>
                  <a:pt x="63903" y="313373"/>
                  <a:pt x="67713" y="315278"/>
                </a:cubicBezTo>
                <a:cubicBezTo>
                  <a:pt x="124863" y="319088"/>
                  <a:pt x="181061" y="316230"/>
                  <a:pt x="238211" y="316230"/>
                </a:cubicBezTo>
                <a:cubicBezTo>
                  <a:pt x="244878" y="316230"/>
                  <a:pt x="251546" y="314325"/>
                  <a:pt x="253451" y="306705"/>
                </a:cubicBezTo>
                <a:cubicBezTo>
                  <a:pt x="275359" y="269557"/>
                  <a:pt x="280121" y="264795"/>
                  <a:pt x="292503" y="241935"/>
                </a:cubicBezTo>
                <a:cubicBezTo>
                  <a:pt x="297266" y="232410"/>
                  <a:pt x="302028" y="224790"/>
                  <a:pt x="311553" y="223838"/>
                </a:cubicBezTo>
                <a:cubicBezTo>
                  <a:pt x="347748" y="220980"/>
                  <a:pt x="378228" y="205740"/>
                  <a:pt x="402041" y="178118"/>
                </a:cubicBezTo>
                <a:cubicBezTo>
                  <a:pt x="430616" y="148590"/>
                  <a:pt x="424901" y="103823"/>
                  <a:pt x="392516" y="78105"/>
                </a:cubicBezTo>
                <a:close/>
                <a:moveTo>
                  <a:pt x="382038" y="154305"/>
                </a:moveTo>
                <a:cubicBezTo>
                  <a:pt x="366798" y="178118"/>
                  <a:pt x="342034" y="187643"/>
                  <a:pt x="315363" y="192405"/>
                </a:cubicBezTo>
                <a:cubicBezTo>
                  <a:pt x="303934" y="194310"/>
                  <a:pt x="308696" y="186690"/>
                  <a:pt x="308696" y="181927"/>
                </a:cubicBezTo>
                <a:cubicBezTo>
                  <a:pt x="312506" y="152400"/>
                  <a:pt x="316316" y="122873"/>
                  <a:pt x="316316" y="93345"/>
                </a:cubicBezTo>
                <a:cubicBezTo>
                  <a:pt x="316316" y="86677"/>
                  <a:pt x="318221" y="84773"/>
                  <a:pt x="324888" y="85725"/>
                </a:cubicBezTo>
                <a:cubicBezTo>
                  <a:pt x="343938" y="87630"/>
                  <a:pt x="361084" y="92393"/>
                  <a:pt x="376323" y="105727"/>
                </a:cubicBezTo>
                <a:cubicBezTo>
                  <a:pt x="390611" y="118110"/>
                  <a:pt x="392516" y="138113"/>
                  <a:pt x="382038" y="154305"/>
                </a:cubicBezTo>
                <a:close/>
              </a:path>
            </a:pathLst>
          </a:custGeom>
          <a:solidFill>
            <a:schemeClr val="accent2">
              <a:alpha val="50000"/>
            </a:schemeClr>
          </a:solid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34B71338-6993-4ED7-9580-B6BD69D199AD}"/>
              </a:ext>
            </a:extLst>
          </p:cNvPr>
          <p:cNvSpPr/>
          <p:nvPr/>
        </p:nvSpPr>
        <p:spPr>
          <a:xfrm rot="20703363">
            <a:off x="10432167" y="3237012"/>
            <a:ext cx="1016719" cy="905036"/>
          </a:xfrm>
          <a:custGeom>
            <a:avLst/>
            <a:gdLst>
              <a:gd name="connsiteX0" fmla="*/ 149541 w 455455"/>
              <a:gd name="connsiteY0" fmla="*/ 388280 h 405425"/>
              <a:gd name="connsiteX1" fmla="*/ 294322 w 455455"/>
              <a:gd name="connsiteY1" fmla="*/ 388280 h 405425"/>
              <a:gd name="connsiteX2" fmla="*/ 302894 w 455455"/>
              <a:gd name="connsiteY2" fmla="*/ 396852 h 405425"/>
              <a:gd name="connsiteX3" fmla="*/ 294322 w 455455"/>
              <a:gd name="connsiteY3" fmla="*/ 405425 h 405425"/>
              <a:gd name="connsiteX4" fmla="*/ 149541 w 455455"/>
              <a:gd name="connsiteY4" fmla="*/ 405425 h 405425"/>
              <a:gd name="connsiteX5" fmla="*/ 140969 w 455455"/>
              <a:gd name="connsiteY5" fmla="*/ 396852 h 405425"/>
              <a:gd name="connsiteX6" fmla="*/ 149541 w 455455"/>
              <a:gd name="connsiteY6" fmla="*/ 388280 h 405425"/>
              <a:gd name="connsiteX7" fmla="*/ 25717 w 455455"/>
              <a:gd name="connsiteY7" fmla="*/ 210162 h 405425"/>
              <a:gd name="connsiteX8" fmla="*/ 415289 w 455455"/>
              <a:gd name="connsiteY8" fmla="*/ 210162 h 405425"/>
              <a:gd name="connsiteX9" fmla="*/ 417194 w 455455"/>
              <a:gd name="connsiteY9" fmla="*/ 233022 h 405425"/>
              <a:gd name="connsiteX10" fmla="*/ 359092 w 455455"/>
              <a:gd name="connsiteY10" fmla="*/ 336844 h 405425"/>
              <a:gd name="connsiteX11" fmla="*/ 295274 w 455455"/>
              <a:gd name="connsiteY11" fmla="*/ 376850 h 405425"/>
              <a:gd name="connsiteX12" fmla="*/ 279082 w 455455"/>
              <a:gd name="connsiteY12" fmla="*/ 380659 h 405425"/>
              <a:gd name="connsiteX13" fmla="*/ 160972 w 455455"/>
              <a:gd name="connsiteY13" fmla="*/ 380659 h 405425"/>
              <a:gd name="connsiteX14" fmla="*/ 144779 w 455455"/>
              <a:gd name="connsiteY14" fmla="*/ 376850 h 405425"/>
              <a:gd name="connsiteX15" fmla="*/ 99059 w 455455"/>
              <a:gd name="connsiteY15" fmla="*/ 353989 h 405425"/>
              <a:gd name="connsiteX16" fmla="*/ 32384 w 455455"/>
              <a:gd name="connsiteY16" fmla="*/ 263502 h 405425"/>
              <a:gd name="connsiteX17" fmla="*/ 25717 w 455455"/>
              <a:gd name="connsiteY17" fmla="*/ 233022 h 405425"/>
              <a:gd name="connsiteX18" fmla="*/ 25717 w 455455"/>
              <a:gd name="connsiteY18" fmla="*/ 210162 h 405425"/>
              <a:gd name="connsiteX19" fmla="*/ 374809 w 455455"/>
              <a:gd name="connsiteY19" fmla="*/ 492 h 405425"/>
              <a:gd name="connsiteX20" fmla="*/ 395288 w 455455"/>
              <a:gd name="connsiteY20" fmla="*/ 6326 h 405425"/>
              <a:gd name="connsiteX21" fmla="*/ 444817 w 455455"/>
              <a:gd name="connsiteY21" fmla="*/ 35854 h 405425"/>
              <a:gd name="connsiteX22" fmla="*/ 454342 w 455455"/>
              <a:gd name="connsiteY22" fmla="*/ 53951 h 405425"/>
              <a:gd name="connsiteX23" fmla="*/ 432435 w 455455"/>
              <a:gd name="connsiteY23" fmla="*/ 74907 h 405425"/>
              <a:gd name="connsiteX24" fmla="*/ 414338 w 455455"/>
              <a:gd name="connsiteY24" fmla="*/ 87289 h 405425"/>
              <a:gd name="connsiteX25" fmla="*/ 360045 w 455455"/>
              <a:gd name="connsiteY25" fmla="*/ 174919 h 405425"/>
              <a:gd name="connsiteX26" fmla="*/ 412432 w 455455"/>
              <a:gd name="connsiteY26" fmla="*/ 174919 h 405425"/>
              <a:gd name="connsiteX27" fmla="*/ 423863 w 455455"/>
              <a:gd name="connsiteY27" fmla="*/ 174919 h 405425"/>
              <a:gd name="connsiteX28" fmla="*/ 441007 w 455455"/>
              <a:gd name="connsiteY28" fmla="*/ 189206 h 405425"/>
              <a:gd name="connsiteX29" fmla="*/ 423863 w 455455"/>
              <a:gd name="connsiteY29" fmla="*/ 202542 h 405425"/>
              <a:gd name="connsiteX30" fmla="*/ 264795 w 455455"/>
              <a:gd name="connsiteY30" fmla="*/ 202542 h 405425"/>
              <a:gd name="connsiteX31" fmla="*/ 17145 w 455455"/>
              <a:gd name="connsiteY31" fmla="*/ 202542 h 405425"/>
              <a:gd name="connsiteX32" fmla="*/ 0 w 455455"/>
              <a:gd name="connsiteY32" fmla="*/ 188254 h 405425"/>
              <a:gd name="connsiteX33" fmla="*/ 16192 w 455455"/>
              <a:gd name="connsiteY33" fmla="*/ 174919 h 405425"/>
              <a:gd name="connsiteX34" fmla="*/ 254317 w 455455"/>
              <a:gd name="connsiteY34" fmla="*/ 174919 h 405425"/>
              <a:gd name="connsiteX35" fmla="*/ 279082 w 455455"/>
              <a:gd name="connsiteY35" fmla="*/ 161584 h 405425"/>
              <a:gd name="connsiteX36" fmla="*/ 359092 w 455455"/>
              <a:gd name="connsiteY36" fmla="*/ 45379 h 405425"/>
              <a:gd name="connsiteX37" fmla="*/ 360045 w 455455"/>
              <a:gd name="connsiteY37" fmla="*/ 30139 h 405425"/>
              <a:gd name="connsiteX38" fmla="*/ 360045 w 455455"/>
              <a:gd name="connsiteY38" fmla="*/ 16804 h 405425"/>
              <a:gd name="connsiteX39" fmla="*/ 374809 w 455455"/>
              <a:gd name="connsiteY39" fmla="*/ 492 h 40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55455" h="405425">
                <a:moveTo>
                  <a:pt x="149541" y="388280"/>
                </a:moveTo>
                <a:lnTo>
                  <a:pt x="294322" y="388280"/>
                </a:lnTo>
                <a:cubicBezTo>
                  <a:pt x="299084" y="388280"/>
                  <a:pt x="302894" y="392090"/>
                  <a:pt x="302894" y="396852"/>
                </a:cubicBezTo>
                <a:cubicBezTo>
                  <a:pt x="302894" y="402568"/>
                  <a:pt x="299084" y="405425"/>
                  <a:pt x="294322" y="405425"/>
                </a:cubicBezTo>
                <a:lnTo>
                  <a:pt x="149541" y="405425"/>
                </a:lnTo>
                <a:cubicBezTo>
                  <a:pt x="144779" y="405425"/>
                  <a:pt x="140969" y="401615"/>
                  <a:pt x="140969" y="396852"/>
                </a:cubicBezTo>
                <a:cubicBezTo>
                  <a:pt x="140969" y="392090"/>
                  <a:pt x="144779" y="388280"/>
                  <a:pt x="149541" y="388280"/>
                </a:cubicBezTo>
                <a:close/>
                <a:moveTo>
                  <a:pt x="25717" y="210162"/>
                </a:moveTo>
                <a:cubicBezTo>
                  <a:pt x="154304" y="210162"/>
                  <a:pt x="285749" y="210162"/>
                  <a:pt x="415289" y="210162"/>
                </a:cubicBezTo>
                <a:cubicBezTo>
                  <a:pt x="419099" y="217782"/>
                  <a:pt x="418147" y="225402"/>
                  <a:pt x="417194" y="233022"/>
                </a:cubicBezTo>
                <a:cubicBezTo>
                  <a:pt x="409574" y="273027"/>
                  <a:pt x="389572" y="308269"/>
                  <a:pt x="359092" y="336844"/>
                </a:cubicBezTo>
                <a:cubicBezTo>
                  <a:pt x="340042" y="353989"/>
                  <a:pt x="319087" y="367325"/>
                  <a:pt x="295274" y="376850"/>
                </a:cubicBezTo>
                <a:cubicBezTo>
                  <a:pt x="290512" y="381612"/>
                  <a:pt x="284797" y="380659"/>
                  <a:pt x="279082" y="380659"/>
                </a:cubicBezTo>
                <a:cubicBezTo>
                  <a:pt x="240029" y="380659"/>
                  <a:pt x="200977" y="380659"/>
                  <a:pt x="160972" y="380659"/>
                </a:cubicBezTo>
                <a:cubicBezTo>
                  <a:pt x="155257" y="380659"/>
                  <a:pt x="149542" y="381612"/>
                  <a:pt x="144779" y="376850"/>
                </a:cubicBezTo>
                <a:cubicBezTo>
                  <a:pt x="127634" y="373039"/>
                  <a:pt x="113347" y="363514"/>
                  <a:pt x="99059" y="353989"/>
                </a:cubicBezTo>
                <a:cubicBezTo>
                  <a:pt x="66674" y="331129"/>
                  <a:pt x="44767" y="300650"/>
                  <a:pt x="32384" y="263502"/>
                </a:cubicBezTo>
                <a:cubicBezTo>
                  <a:pt x="29527" y="253977"/>
                  <a:pt x="26669" y="243500"/>
                  <a:pt x="25717" y="233022"/>
                </a:cubicBezTo>
                <a:cubicBezTo>
                  <a:pt x="24764" y="225402"/>
                  <a:pt x="23812" y="217782"/>
                  <a:pt x="25717" y="210162"/>
                </a:cubicBezTo>
                <a:close/>
                <a:moveTo>
                  <a:pt x="374809" y="492"/>
                </a:moveTo>
                <a:cubicBezTo>
                  <a:pt x="380286" y="-1056"/>
                  <a:pt x="386715" y="1087"/>
                  <a:pt x="395288" y="6326"/>
                </a:cubicBezTo>
                <a:cubicBezTo>
                  <a:pt x="411480" y="15851"/>
                  <a:pt x="429578" y="26329"/>
                  <a:pt x="444817" y="35854"/>
                </a:cubicBezTo>
                <a:cubicBezTo>
                  <a:pt x="451485" y="39664"/>
                  <a:pt x="458153" y="45379"/>
                  <a:pt x="454342" y="53951"/>
                </a:cubicBezTo>
                <a:cubicBezTo>
                  <a:pt x="450532" y="63476"/>
                  <a:pt x="443865" y="73954"/>
                  <a:pt x="432435" y="74907"/>
                </a:cubicBezTo>
                <a:cubicBezTo>
                  <a:pt x="422910" y="74907"/>
                  <a:pt x="419100" y="79669"/>
                  <a:pt x="414338" y="87289"/>
                </a:cubicBezTo>
                <a:cubicBezTo>
                  <a:pt x="396240" y="118722"/>
                  <a:pt x="380047" y="141582"/>
                  <a:pt x="360045" y="174919"/>
                </a:cubicBezTo>
                <a:cubicBezTo>
                  <a:pt x="381953" y="174919"/>
                  <a:pt x="392430" y="174919"/>
                  <a:pt x="412432" y="174919"/>
                </a:cubicBezTo>
                <a:cubicBezTo>
                  <a:pt x="416242" y="174919"/>
                  <a:pt x="420053" y="174919"/>
                  <a:pt x="423863" y="174919"/>
                </a:cubicBezTo>
                <a:cubicBezTo>
                  <a:pt x="432435" y="175872"/>
                  <a:pt x="441007" y="178729"/>
                  <a:pt x="441007" y="189206"/>
                </a:cubicBezTo>
                <a:cubicBezTo>
                  <a:pt x="441007" y="199684"/>
                  <a:pt x="433388" y="202542"/>
                  <a:pt x="423863" y="202542"/>
                </a:cubicBezTo>
                <a:cubicBezTo>
                  <a:pt x="370522" y="202542"/>
                  <a:pt x="318135" y="202542"/>
                  <a:pt x="264795" y="202542"/>
                </a:cubicBezTo>
                <a:cubicBezTo>
                  <a:pt x="181928" y="202542"/>
                  <a:pt x="100013" y="202542"/>
                  <a:pt x="17145" y="202542"/>
                </a:cubicBezTo>
                <a:cubicBezTo>
                  <a:pt x="6667" y="202542"/>
                  <a:pt x="0" y="199684"/>
                  <a:pt x="0" y="188254"/>
                </a:cubicBezTo>
                <a:cubicBezTo>
                  <a:pt x="0" y="176824"/>
                  <a:pt x="6667" y="174919"/>
                  <a:pt x="16192" y="174919"/>
                </a:cubicBezTo>
                <a:cubicBezTo>
                  <a:pt x="92392" y="174919"/>
                  <a:pt x="177165" y="174919"/>
                  <a:pt x="254317" y="174919"/>
                </a:cubicBezTo>
                <a:cubicBezTo>
                  <a:pt x="265747" y="174919"/>
                  <a:pt x="272415" y="172062"/>
                  <a:pt x="279082" y="161584"/>
                </a:cubicBezTo>
                <a:cubicBezTo>
                  <a:pt x="306705" y="119674"/>
                  <a:pt x="329565" y="86336"/>
                  <a:pt x="359092" y="45379"/>
                </a:cubicBezTo>
                <a:cubicBezTo>
                  <a:pt x="362903" y="39664"/>
                  <a:pt x="362903" y="35854"/>
                  <a:pt x="360045" y="30139"/>
                </a:cubicBezTo>
                <a:cubicBezTo>
                  <a:pt x="359092" y="26329"/>
                  <a:pt x="359092" y="21567"/>
                  <a:pt x="360045" y="16804"/>
                </a:cubicBezTo>
                <a:cubicBezTo>
                  <a:pt x="364808" y="7279"/>
                  <a:pt x="369332" y="2040"/>
                  <a:pt x="374809" y="492"/>
                </a:cubicBezTo>
                <a:close/>
              </a:path>
            </a:pathLst>
          </a:custGeom>
          <a:solidFill>
            <a:schemeClr val="accent1">
              <a:alpha val="50000"/>
            </a:schemeClr>
          </a:solidFill>
          <a:ln w="9525" cap="flat">
            <a:noFill/>
            <a:prstDash val="solid"/>
            <a:miter/>
          </a:ln>
        </p:spPr>
        <p:txBody>
          <a:bodyPr rtlCol="0" anchor="ctr"/>
          <a:lstStyle/>
          <a:p>
            <a:endParaRPr lang="en-US" dirty="0"/>
          </a:p>
        </p:txBody>
      </p:sp>
      <p:sp>
        <p:nvSpPr>
          <p:cNvPr id="70" name="Title 69">
            <a:extLst>
              <a:ext uri="{FF2B5EF4-FFF2-40B4-BE49-F238E27FC236}">
                <a16:creationId xmlns:a16="http://schemas.microsoft.com/office/drawing/2014/main" id="{30E50A71-54F1-48A7-9225-86B5ADDF1160}"/>
              </a:ext>
            </a:extLst>
          </p:cNvPr>
          <p:cNvSpPr>
            <a:spLocks noGrp="1"/>
          </p:cNvSpPr>
          <p:nvPr>
            <p:ph type="title" idx="4294967295"/>
          </p:nvPr>
        </p:nvSpPr>
        <p:spPr>
          <a:xfrm>
            <a:off x="76627" y="4530499"/>
            <a:ext cx="12192000" cy="751121"/>
          </a:xfrm>
          <a:prstGeom prst="rect">
            <a:avLst/>
          </a:prstGeom>
        </p:spPr>
        <p:txBody>
          <a:bodyPr/>
          <a:lstStyle/>
          <a:p>
            <a:pPr algn="ctr"/>
            <a:r>
              <a:rPr lang="en-US" b="1" dirty="0">
                <a:solidFill>
                  <a:schemeClr val="bg1"/>
                </a:solidFill>
              </a:rPr>
              <a:t>Business Case Development </a:t>
            </a:r>
          </a:p>
        </p:txBody>
      </p:sp>
      <p:sp>
        <p:nvSpPr>
          <p:cNvPr id="71" name="Text Placeholder 70">
            <a:extLst>
              <a:ext uri="{FF2B5EF4-FFF2-40B4-BE49-F238E27FC236}">
                <a16:creationId xmlns:a16="http://schemas.microsoft.com/office/drawing/2014/main" id="{F22A5FB1-81A5-44D0-B011-D7CC62E70751}"/>
              </a:ext>
            </a:extLst>
          </p:cNvPr>
          <p:cNvSpPr>
            <a:spLocks noGrp="1"/>
          </p:cNvSpPr>
          <p:nvPr>
            <p:ph type="body" sz="quarter" idx="4294967295"/>
          </p:nvPr>
        </p:nvSpPr>
        <p:spPr>
          <a:xfrm>
            <a:off x="-148" y="5768548"/>
            <a:ext cx="12192000" cy="432048"/>
          </a:xfrm>
          <a:prstGeom prst="rect">
            <a:avLst/>
          </a:prstGeom>
        </p:spPr>
        <p:txBody>
          <a:bodyPr/>
          <a:lstStyle/>
          <a:p>
            <a:pPr marL="0" indent="0" algn="ctr">
              <a:buNone/>
            </a:pPr>
            <a:r>
              <a:rPr lang="en-US" altLang="ko-KR" b="1" dirty="0">
                <a:solidFill>
                  <a:schemeClr val="bg1"/>
                </a:solidFill>
              </a:rPr>
              <a:t> </a:t>
            </a:r>
            <a:endParaRPr lang="ko-KR" altLang="en-US" b="1" dirty="0">
              <a:solidFill>
                <a:schemeClr val="bg1"/>
              </a:solidFill>
            </a:endParaRPr>
          </a:p>
        </p:txBody>
      </p:sp>
      <p:sp>
        <p:nvSpPr>
          <p:cNvPr id="4" name="Rectangle: Rounded Corners 3">
            <a:extLst>
              <a:ext uri="{FF2B5EF4-FFF2-40B4-BE49-F238E27FC236}">
                <a16:creationId xmlns:a16="http://schemas.microsoft.com/office/drawing/2014/main" id="{DD3608A1-56DC-42EB-B37D-F052251CDA98}"/>
              </a:ext>
            </a:extLst>
          </p:cNvPr>
          <p:cNvSpPr/>
          <p:nvPr/>
        </p:nvSpPr>
        <p:spPr>
          <a:xfrm>
            <a:off x="196168" y="5236192"/>
            <a:ext cx="2875144" cy="143967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1600" b="1" u="sng" dirty="0"/>
              <a:t>Presented By</a:t>
            </a:r>
          </a:p>
          <a:p>
            <a:r>
              <a:rPr lang="en-US" sz="1400" dirty="0"/>
              <a:t>Mansi Padhiyar (0901509)</a:t>
            </a:r>
          </a:p>
          <a:p>
            <a:r>
              <a:rPr lang="en-US" sz="1400" dirty="0"/>
              <a:t>Jenab Vohra (0904905)</a:t>
            </a:r>
          </a:p>
          <a:p>
            <a:r>
              <a:rPr lang="en-US" sz="1400" dirty="0"/>
              <a:t>Jay Mangnani (0904910)</a:t>
            </a:r>
          </a:p>
          <a:p>
            <a:r>
              <a:rPr lang="en-US" sz="1400" dirty="0"/>
              <a:t>Nihal Gupta (0959636)</a:t>
            </a:r>
          </a:p>
          <a:p>
            <a:r>
              <a:rPr lang="en-US" sz="1400" dirty="0"/>
              <a:t>Kalyan Chintaguntla (0906298)</a:t>
            </a:r>
            <a:endParaRPr lang="en-CA" sz="1400" dirty="0"/>
          </a:p>
        </p:txBody>
      </p:sp>
      <p:sp>
        <p:nvSpPr>
          <p:cNvPr id="34" name="Rectangle: Rounded Corners 33">
            <a:extLst>
              <a:ext uri="{FF2B5EF4-FFF2-40B4-BE49-F238E27FC236}">
                <a16:creationId xmlns:a16="http://schemas.microsoft.com/office/drawing/2014/main" id="{88E6519D-AAC2-433C-876C-ADE5DD0ED01F}"/>
              </a:ext>
            </a:extLst>
          </p:cNvPr>
          <p:cNvSpPr/>
          <p:nvPr/>
        </p:nvSpPr>
        <p:spPr>
          <a:xfrm>
            <a:off x="9120688" y="5205985"/>
            <a:ext cx="2875144" cy="143967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CA" sz="1600" b="1" u="sng" dirty="0"/>
              <a:t>Submitted To</a:t>
            </a:r>
          </a:p>
          <a:p>
            <a:pPr algn="ctr"/>
            <a:r>
              <a:rPr lang="en-CA" sz="1600" b="1" u="sng" dirty="0"/>
              <a:t>  </a:t>
            </a:r>
          </a:p>
          <a:p>
            <a:pPr algn="ctr"/>
            <a:r>
              <a:rPr lang="en-US" sz="1400" dirty="0"/>
              <a:t>Prof. Nancy Engelhardt</a:t>
            </a:r>
            <a:endParaRPr lang="en-CA" sz="1400" dirty="0"/>
          </a:p>
        </p:txBody>
      </p:sp>
    </p:spTree>
    <p:extLst>
      <p:ext uri="{BB962C8B-B14F-4D97-AF65-F5344CB8AC3E}">
        <p14:creationId xmlns:p14="http://schemas.microsoft.com/office/powerpoint/2010/main" val="3544664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sz="4000" dirty="0"/>
              <a:t>Recommendation: Merger and Acquisition </a:t>
            </a:r>
          </a:p>
        </p:txBody>
      </p:sp>
      <p:grpSp>
        <p:nvGrpSpPr>
          <p:cNvPr id="3" name="Group 2">
            <a:extLst>
              <a:ext uri="{FF2B5EF4-FFF2-40B4-BE49-F238E27FC236}">
                <a16:creationId xmlns:a16="http://schemas.microsoft.com/office/drawing/2014/main" id="{6E0E9170-B079-460C-A5C5-63CED32F5E0E}"/>
              </a:ext>
            </a:extLst>
          </p:cNvPr>
          <p:cNvGrpSpPr/>
          <p:nvPr/>
        </p:nvGrpSpPr>
        <p:grpSpPr>
          <a:xfrm>
            <a:off x="836574" y="5166738"/>
            <a:ext cx="2799523" cy="494026"/>
            <a:chOff x="803640" y="3362835"/>
            <a:chExt cx="2059657" cy="494026"/>
          </a:xfrm>
        </p:grpSpPr>
        <p:sp>
          <p:nvSpPr>
            <p:cNvPr id="4" name="TextBox 3">
              <a:extLst>
                <a:ext uri="{FF2B5EF4-FFF2-40B4-BE49-F238E27FC236}">
                  <a16:creationId xmlns:a16="http://schemas.microsoft.com/office/drawing/2014/main" id="{F42C972A-E056-49A5-A984-3D089A063965}"/>
                </a:ext>
              </a:extLst>
            </p:cNvPr>
            <p:cNvSpPr txBox="1"/>
            <p:nvPr/>
          </p:nvSpPr>
          <p:spPr>
            <a:xfrm>
              <a:off x="803640" y="3579862"/>
              <a:ext cx="2059657"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If there is any loss, it can be divided  </a:t>
              </a:r>
              <a:endParaRPr lang="ko-KR" altLang="en-US" sz="1200"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6510E8F3-EF2B-401B-B472-00AAB01FD2EB}"/>
                </a:ext>
              </a:extLst>
            </p:cNvPr>
            <p:cNvSpPr txBox="1"/>
            <p:nvPr/>
          </p:nvSpPr>
          <p:spPr>
            <a:xfrm>
              <a:off x="803640" y="3362835"/>
              <a:ext cx="2059657" cy="276999"/>
            </a:xfrm>
            <a:prstGeom prst="rect">
              <a:avLst/>
            </a:prstGeom>
            <a:noFill/>
          </p:spPr>
          <p:txBody>
            <a:bodyPr wrap="square" rtlCol="0">
              <a:spAutoFit/>
            </a:bodyPr>
            <a:lstStyle/>
            <a:p>
              <a:r>
                <a:rPr lang="en-US" sz="1200" b="1" dirty="0"/>
                <a:t>Shared loss and Benefits</a:t>
              </a:r>
            </a:p>
          </p:txBody>
        </p:sp>
      </p:grpSp>
      <p:grpSp>
        <p:nvGrpSpPr>
          <p:cNvPr id="6" name="Group 5">
            <a:extLst>
              <a:ext uri="{FF2B5EF4-FFF2-40B4-BE49-F238E27FC236}">
                <a16:creationId xmlns:a16="http://schemas.microsoft.com/office/drawing/2014/main" id="{0FCAEDB0-5A7A-4D55-B508-E065350FD164}"/>
              </a:ext>
            </a:extLst>
          </p:cNvPr>
          <p:cNvGrpSpPr/>
          <p:nvPr/>
        </p:nvGrpSpPr>
        <p:grpSpPr>
          <a:xfrm>
            <a:off x="838035" y="1726017"/>
            <a:ext cx="2799523" cy="678692"/>
            <a:chOff x="803640" y="3362835"/>
            <a:chExt cx="2059657" cy="678692"/>
          </a:xfrm>
        </p:grpSpPr>
        <p:sp>
          <p:nvSpPr>
            <p:cNvPr id="7" name="TextBox 6">
              <a:extLst>
                <a:ext uri="{FF2B5EF4-FFF2-40B4-BE49-F238E27FC236}">
                  <a16:creationId xmlns:a16="http://schemas.microsoft.com/office/drawing/2014/main" id="{51BEE03D-A573-4E60-B944-898B64510AB2}"/>
                </a:ext>
              </a:extLst>
            </p:cNvPr>
            <p:cNvSpPr txBox="1"/>
            <p:nvPr/>
          </p:nvSpPr>
          <p:spPr>
            <a:xfrm>
              <a:off x="803640" y="3579862"/>
              <a:ext cx="2059657"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Initial Investment is distributed, so less capital investment .   </a:t>
              </a:r>
              <a:endParaRPr lang="ko-KR" altLang="en-US" sz="1200" dirty="0">
                <a:solidFill>
                  <a:schemeClr val="tx1">
                    <a:lumMod val="75000"/>
                    <a:lumOff val="25000"/>
                  </a:schemeClr>
                </a:solidFill>
                <a:cs typeface="Arial" pitchFamily="34" charset="0"/>
              </a:endParaRPr>
            </a:p>
          </p:txBody>
        </p:sp>
        <p:sp>
          <p:nvSpPr>
            <p:cNvPr id="8" name="TextBox 7">
              <a:extLst>
                <a:ext uri="{FF2B5EF4-FFF2-40B4-BE49-F238E27FC236}">
                  <a16:creationId xmlns:a16="http://schemas.microsoft.com/office/drawing/2014/main" id="{3AAAF128-AC27-4180-80D5-95CA1FD7361F}"/>
                </a:ext>
              </a:extLst>
            </p:cNvPr>
            <p:cNvSpPr txBox="1"/>
            <p:nvPr/>
          </p:nvSpPr>
          <p:spPr>
            <a:xfrm>
              <a:off x="803640" y="3362835"/>
              <a:ext cx="2059657" cy="461665"/>
            </a:xfrm>
            <a:prstGeom prst="rect">
              <a:avLst/>
            </a:prstGeom>
            <a:noFill/>
          </p:spPr>
          <p:txBody>
            <a:bodyPr wrap="square" rtlCol="0">
              <a:spAutoFit/>
            </a:bodyPr>
            <a:lstStyle/>
            <a:p>
              <a:pPr algn="r"/>
              <a:r>
                <a:rPr lang="en-US" sz="1200" b="1" dirty="0"/>
                <a:t>Less Capital Investment : $ 36,960</a:t>
              </a:r>
            </a:p>
            <a:p>
              <a:pPr algn="r"/>
              <a:endParaRPr lang="ko-KR" altLang="en-US" sz="1200" b="1" dirty="0">
                <a:solidFill>
                  <a:schemeClr val="tx1">
                    <a:lumMod val="75000"/>
                    <a:lumOff val="25000"/>
                  </a:schemeClr>
                </a:solidFill>
                <a:cs typeface="Arial" pitchFamily="34" charset="0"/>
              </a:endParaRPr>
            </a:p>
          </p:txBody>
        </p:sp>
      </p:grpSp>
      <p:grpSp>
        <p:nvGrpSpPr>
          <p:cNvPr id="9" name="Group 8">
            <a:extLst>
              <a:ext uri="{FF2B5EF4-FFF2-40B4-BE49-F238E27FC236}">
                <a16:creationId xmlns:a16="http://schemas.microsoft.com/office/drawing/2014/main" id="{84E50C05-9DDD-4762-A03E-8D12A035054C}"/>
              </a:ext>
            </a:extLst>
          </p:cNvPr>
          <p:cNvGrpSpPr/>
          <p:nvPr/>
        </p:nvGrpSpPr>
        <p:grpSpPr>
          <a:xfrm>
            <a:off x="8544716" y="2586197"/>
            <a:ext cx="2792366" cy="678692"/>
            <a:chOff x="803640" y="3362835"/>
            <a:chExt cx="2059657" cy="678692"/>
          </a:xfrm>
        </p:grpSpPr>
        <p:sp>
          <p:nvSpPr>
            <p:cNvPr id="10" name="TextBox 9">
              <a:extLst>
                <a:ext uri="{FF2B5EF4-FFF2-40B4-BE49-F238E27FC236}">
                  <a16:creationId xmlns:a16="http://schemas.microsoft.com/office/drawing/2014/main" id="{B607A1D9-A3E3-415F-8601-1FB6F2A2A1DB}"/>
                </a:ext>
              </a:extLst>
            </p:cNvPr>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Because of having experienced staff, time and money will be less spent.</a:t>
              </a:r>
              <a:endParaRPr lang="ko-KR" altLang="en-US" sz="1200"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6A1F9F1C-E450-4B3E-8AFB-A1183DE97D68}"/>
                </a:ext>
              </a:extLst>
            </p:cNvPr>
            <p:cNvSpPr txBox="1"/>
            <p:nvPr/>
          </p:nvSpPr>
          <p:spPr>
            <a:xfrm>
              <a:off x="803640" y="3362835"/>
              <a:ext cx="2059657" cy="461665"/>
            </a:xfrm>
            <a:prstGeom prst="rect">
              <a:avLst/>
            </a:prstGeom>
            <a:noFill/>
          </p:spPr>
          <p:txBody>
            <a:bodyPr wrap="square" rtlCol="0">
              <a:spAutoFit/>
            </a:bodyPr>
            <a:lstStyle/>
            <a:p>
              <a:r>
                <a:rPr lang="en-US" sz="1200" b="1" dirty="0"/>
                <a:t>High CBR : 3.48</a:t>
              </a:r>
            </a:p>
            <a:p>
              <a:endParaRPr lang="ko-KR" altLang="en-US" sz="1200" b="1" dirty="0">
                <a:solidFill>
                  <a:schemeClr val="tx1">
                    <a:lumMod val="75000"/>
                    <a:lumOff val="25000"/>
                  </a:schemeClr>
                </a:solidFill>
                <a:cs typeface="Arial" pitchFamily="34" charset="0"/>
              </a:endParaRPr>
            </a:p>
          </p:txBody>
        </p:sp>
      </p:grpSp>
      <p:grpSp>
        <p:nvGrpSpPr>
          <p:cNvPr id="12" name="Group 11">
            <a:extLst>
              <a:ext uri="{FF2B5EF4-FFF2-40B4-BE49-F238E27FC236}">
                <a16:creationId xmlns:a16="http://schemas.microsoft.com/office/drawing/2014/main" id="{BD27B7F4-EFA0-43A1-BE85-58D6758B4BB8}"/>
              </a:ext>
            </a:extLst>
          </p:cNvPr>
          <p:cNvGrpSpPr/>
          <p:nvPr/>
        </p:nvGrpSpPr>
        <p:grpSpPr>
          <a:xfrm>
            <a:off x="8544716" y="4306557"/>
            <a:ext cx="2792366" cy="678692"/>
            <a:chOff x="803640" y="3362835"/>
            <a:chExt cx="2059657" cy="678692"/>
          </a:xfrm>
        </p:grpSpPr>
        <p:sp>
          <p:nvSpPr>
            <p:cNvPr id="13" name="TextBox 12">
              <a:extLst>
                <a:ext uri="{FF2B5EF4-FFF2-40B4-BE49-F238E27FC236}">
                  <a16:creationId xmlns:a16="http://schemas.microsoft.com/office/drawing/2014/main" id="{B727605A-E403-46D3-8C63-0995FD94D35F}"/>
                </a:ext>
              </a:extLst>
            </p:cNvPr>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Legal services are done by other parties in acquisition</a:t>
              </a:r>
              <a:endParaRPr lang="ko-KR" altLang="en-US" sz="1200"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040AE6FF-A71E-4CC9-8D00-B0059444F20C}"/>
                </a:ext>
              </a:extLst>
            </p:cNvPr>
            <p:cNvSpPr txBox="1"/>
            <p:nvPr/>
          </p:nvSpPr>
          <p:spPr>
            <a:xfrm>
              <a:off x="803640" y="3362835"/>
              <a:ext cx="2059657" cy="276999"/>
            </a:xfrm>
            <a:prstGeom prst="rect">
              <a:avLst/>
            </a:prstGeom>
            <a:noFill/>
          </p:spPr>
          <p:txBody>
            <a:bodyPr wrap="square" rtlCol="0">
              <a:spAutoFit/>
            </a:bodyPr>
            <a:lstStyle/>
            <a:p>
              <a:r>
                <a:rPr lang="en-US" sz="1200" b="1" dirty="0"/>
                <a:t>Third party vendor for Legal service</a:t>
              </a:r>
            </a:p>
          </p:txBody>
        </p:sp>
      </p:grpSp>
      <p:grpSp>
        <p:nvGrpSpPr>
          <p:cNvPr id="15" name="Group 14">
            <a:extLst>
              <a:ext uri="{FF2B5EF4-FFF2-40B4-BE49-F238E27FC236}">
                <a16:creationId xmlns:a16="http://schemas.microsoft.com/office/drawing/2014/main" id="{C09A9759-C56E-4F75-A93A-8ADB0236E3F5}"/>
              </a:ext>
            </a:extLst>
          </p:cNvPr>
          <p:cNvGrpSpPr/>
          <p:nvPr/>
        </p:nvGrpSpPr>
        <p:grpSpPr>
          <a:xfrm>
            <a:off x="836574" y="3446377"/>
            <a:ext cx="2799523" cy="863358"/>
            <a:chOff x="803640" y="3362835"/>
            <a:chExt cx="2059657" cy="863358"/>
          </a:xfrm>
        </p:grpSpPr>
        <p:sp>
          <p:nvSpPr>
            <p:cNvPr id="16" name="TextBox 15">
              <a:extLst>
                <a:ext uri="{FF2B5EF4-FFF2-40B4-BE49-F238E27FC236}">
                  <a16:creationId xmlns:a16="http://schemas.microsoft.com/office/drawing/2014/main" id="{0F0C2139-1D5D-4BE0-A591-871F789C9013}"/>
                </a:ext>
              </a:extLst>
            </p:cNvPr>
            <p:cNvSpPr txBox="1"/>
            <p:nvPr/>
          </p:nvSpPr>
          <p:spPr>
            <a:xfrm>
              <a:off x="803640" y="3579862"/>
              <a:ext cx="2059657"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Establishing food truck initially will be costly but it will allow to increase value of new entity on the third year     </a:t>
              </a:r>
              <a:endParaRPr lang="ko-KR" altLang="en-US" sz="1200"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id="{6A0FC1E0-E860-4572-A784-CC4C8C6DD475}"/>
                </a:ext>
              </a:extLst>
            </p:cNvPr>
            <p:cNvSpPr txBox="1"/>
            <p:nvPr/>
          </p:nvSpPr>
          <p:spPr>
            <a:xfrm>
              <a:off x="803640" y="3362835"/>
              <a:ext cx="2059657" cy="276999"/>
            </a:xfrm>
            <a:prstGeom prst="rect">
              <a:avLst/>
            </a:prstGeom>
            <a:noFill/>
          </p:spPr>
          <p:txBody>
            <a:bodyPr wrap="square" rtlCol="0">
              <a:spAutoFit/>
            </a:bodyPr>
            <a:lstStyle/>
            <a:p>
              <a:r>
                <a:rPr lang="en-US" sz="1200" b="1" dirty="0"/>
                <a:t>Payback time : 3 years</a:t>
              </a:r>
            </a:p>
          </p:txBody>
        </p:sp>
      </p:grpSp>
      <p:cxnSp>
        <p:nvCxnSpPr>
          <p:cNvPr id="18" name="Elbow Connector 47">
            <a:extLst>
              <a:ext uri="{FF2B5EF4-FFF2-40B4-BE49-F238E27FC236}">
                <a16:creationId xmlns:a16="http://schemas.microsoft.com/office/drawing/2014/main" id="{B5531C2A-39D3-4C60-9075-B108FBD80A9E}"/>
              </a:ext>
            </a:extLst>
          </p:cNvPr>
          <p:cNvCxnSpPr>
            <a:cxnSpLocks/>
            <a:endCxn id="17" idx="3"/>
          </p:cNvCxnSpPr>
          <p:nvPr/>
        </p:nvCxnSpPr>
        <p:spPr>
          <a:xfrm rot="10800000">
            <a:off x="3636098" y="3584878"/>
            <a:ext cx="2455709" cy="764951"/>
          </a:xfrm>
          <a:prstGeom prst="bentConnector3">
            <a:avLst>
              <a:gd name="adj1" fmla="val 50000"/>
            </a:avLst>
          </a:prstGeom>
          <a:ln w="25400">
            <a:solidFill>
              <a:schemeClr val="accent2"/>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50">
            <a:extLst>
              <a:ext uri="{FF2B5EF4-FFF2-40B4-BE49-F238E27FC236}">
                <a16:creationId xmlns:a16="http://schemas.microsoft.com/office/drawing/2014/main" id="{5CEA713C-75CE-4390-9A49-EC49494B47A9}"/>
              </a:ext>
            </a:extLst>
          </p:cNvPr>
          <p:cNvCxnSpPr>
            <a:cxnSpLocks/>
            <a:endCxn id="8" idx="3"/>
          </p:cNvCxnSpPr>
          <p:nvPr/>
        </p:nvCxnSpPr>
        <p:spPr>
          <a:xfrm rot="10800000">
            <a:off x="3637559" y="1956851"/>
            <a:ext cx="2454253" cy="554009"/>
          </a:xfrm>
          <a:prstGeom prst="bentConnector3">
            <a:avLst>
              <a:gd name="adj1" fmla="val 50000"/>
            </a:avLst>
          </a:prstGeom>
          <a:ln w="25400">
            <a:solidFill>
              <a:schemeClr val="accent4"/>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1" name="Trapezoid 22">
            <a:extLst>
              <a:ext uri="{FF2B5EF4-FFF2-40B4-BE49-F238E27FC236}">
                <a16:creationId xmlns:a16="http://schemas.microsoft.com/office/drawing/2014/main" id="{FDDC4B48-0007-449E-AB66-092AB487B969}"/>
              </a:ext>
            </a:extLst>
          </p:cNvPr>
          <p:cNvSpPr/>
          <p:nvPr/>
        </p:nvSpPr>
        <p:spPr>
          <a:xfrm>
            <a:off x="4391591" y="4936052"/>
            <a:ext cx="2156118" cy="1634641"/>
          </a:xfrm>
          <a:custGeom>
            <a:avLst/>
            <a:gdLst/>
            <a:ahLst/>
            <a:cxnLst/>
            <a:rect l="l" t="t" r="r" b="b"/>
            <a:pathLst>
              <a:path w="2156118" h="1634641">
                <a:moveTo>
                  <a:pt x="558525" y="0"/>
                </a:moveTo>
                <a:cubicBezTo>
                  <a:pt x="815259" y="90400"/>
                  <a:pt x="1107060" y="140890"/>
                  <a:pt x="1416381" y="140890"/>
                </a:cubicBezTo>
                <a:lnTo>
                  <a:pt x="1507965" y="136242"/>
                </a:lnTo>
                <a:cubicBezTo>
                  <a:pt x="1571260" y="753781"/>
                  <a:pt x="1813208" y="1287759"/>
                  <a:pt x="2156118" y="1627939"/>
                </a:cubicBezTo>
                <a:lnTo>
                  <a:pt x="742586" y="1634641"/>
                </a:lnTo>
                <a:lnTo>
                  <a:pt x="783473" y="1482794"/>
                </a:lnTo>
                <a:cubicBezTo>
                  <a:pt x="735436" y="1526015"/>
                  <a:pt x="755164" y="1524973"/>
                  <a:pt x="696702" y="1536226"/>
                </a:cubicBezTo>
                <a:lnTo>
                  <a:pt x="360265" y="1531873"/>
                </a:lnTo>
                <a:cubicBezTo>
                  <a:pt x="91900" y="1475400"/>
                  <a:pt x="78958" y="1364828"/>
                  <a:pt x="859" y="1187861"/>
                </a:cubicBezTo>
                <a:cubicBezTo>
                  <a:pt x="-5078" y="1012055"/>
                  <a:pt x="20262" y="959203"/>
                  <a:pt x="61239" y="837496"/>
                </a:cubicBezTo>
                <a:lnTo>
                  <a:pt x="182001" y="766286"/>
                </a:lnTo>
                <a:cubicBezTo>
                  <a:pt x="259540" y="604620"/>
                  <a:pt x="389206" y="374100"/>
                  <a:pt x="466746" y="340305"/>
                </a:cubicBezTo>
                <a:cubicBezTo>
                  <a:pt x="464918" y="303795"/>
                  <a:pt x="439632" y="264826"/>
                  <a:pt x="461262" y="230774"/>
                </a:cubicBezTo>
                <a:cubicBezTo>
                  <a:pt x="491633" y="197339"/>
                  <a:pt x="501153" y="210624"/>
                  <a:pt x="526312" y="196860"/>
                </a:cubicBezTo>
                <a:lnTo>
                  <a:pt x="515073" y="140661"/>
                </a:lnTo>
                <a:cubicBezTo>
                  <a:pt x="552756" y="107515"/>
                  <a:pt x="530493" y="133386"/>
                  <a:pt x="560358" y="8794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Freeform: Shape 41">
            <a:extLst>
              <a:ext uri="{FF2B5EF4-FFF2-40B4-BE49-F238E27FC236}">
                <a16:creationId xmlns:a16="http://schemas.microsoft.com/office/drawing/2014/main" id="{2952E8FD-CAF1-4971-B432-2757372C2A84}"/>
              </a:ext>
            </a:extLst>
          </p:cNvPr>
          <p:cNvSpPr/>
          <p:nvPr/>
        </p:nvSpPr>
        <p:spPr>
          <a:xfrm>
            <a:off x="5597125" y="1640732"/>
            <a:ext cx="1613790" cy="1218306"/>
          </a:xfrm>
          <a:custGeom>
            <a:avLst/>
            <a:gdLst>
              <a:gd name="connsiteX0" fmla="*/ 741187 w 1613790"/>
              <a:gd name="connsiteY0" fmla="*/ 0 h 1218306"/>
              <a:gd name="connsiteX1" fmla="*/ 948825 w 1613790"/>
              <a:gd name="connsiteY1" fmla="*/ 64393 h 1218306"/>
              <a:gd name="connsiteX2" fmla="*/ 1177489 w 1613790"/>
              <a:gd name="connsiteY2" fmla="*/ 0 h 1218306"/>
              <a:gd name="connsiteX3" fmla="*/ 1613790 w 1613790"/>
              <a:gd name="connsiteY3" fmla="*/ 436302 h 1218306"/>
              <a:gd name="connsiteX4" fmla="*/ 1369295 w 1613790"/>
              <a:gd name="connsiteY4" fmla="*/ 828271 h 1218306"/>
              <a:gd name="connsiteX5" fmla="*/ 1348570 w 1613790"/>
              <a:gd name="connsiteY5" fmla="*/ 836279 h 1218306"/>
              <a:gd name="connsiteX6" fmla="*/ 1348570 w 1613790"/>
              <a:gd name="connsiteY6" fmla="*/ 1048377 h 1218306"/>
              <a:gd name="connsiteX7" fmla="*/ 762012 w 1613790"/>
              <a:gd name="connsiteY7" fmla="*/ 1218306 h 1218306"/>
              <a:gd name="connsiteX8" fmla="*/ 299345 w 1613790"/>
              <a:gd name="connsiteY8" fmla="*/ 1117000 h 1218306"/>
              <a:gd name="connsiteX9" fmla="*/ 303371 w 1613790"/>
              <a:gd name="connsiteY9" fmla="*/ 1104838 h 1218306"/>
              <a:gd name="connsiteX10" fmla="*/ 295020 w 1613790"/>
              <a:gd name="connsiteY10" fmla="*/ 1102072 h 1218306"/>
              <a:gd name="connsiteX11" fmla="*/ 295020 w 1613790"/>
              <a:gd name="connsiteY11" fmla="*/ 782365 h 1218306"/>
              <a:gd name="connsiteX12" fmla="*/ 252921 w 1613790"/>
              <a:gd name="connsiteY12" fmla="*/ 778115 h 1218306"/>
              <a:gd name="connsiteX13" fmla="*/ 0 w 1613790"/>
              <a:gd name="connsiteY13" fmla="*/ 467841 h 1218306"/>
              <a:gd name="connsiteX14" fmla="*/ 316712 w 1613790"/>
              <a:gd name="connsiteY14" fmla="*/ 151129 h 1218306"/>
              <a:gd name="connsiteX15" fmla="*/ 431045 w 1613790"/>
              <a:gd name="connsiteY15" fmla="*/ 172154 h 1218306"/>
              <a:gd name="connsiteX16" fmla="*/ 741187 w 1613790"/>
              <a:gd name="connsiteY16" fmla="*/ 0 h 121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13790" h="1218306">
                <a:moveTo>
                  <a:pt x="741187" y="0"/>
                </a:moveTo>
                <a:cubicBezTo>
                  <a:pt x="818722" y="0"/>
                  <a:pt x="889688" y="23655"/>
                  <a:pt x="948825" y="64393"/>
                </a:cubicBezTo>
                <a:cubicBezTo>
                  <a:pt x="1015846" y="23655"/>
                  <a:pt x="1093382" y="0"/>
                  <a:pt x="1177489" y="0"/>
                </a:cubicBezTo>
                <a:cubicBezTo>
                  <a:pt x="1417979" y="0"/>
                  <a:pt x="1613790" y="195809"/>
                  <a:pt x="1613790" y="436302"/>
                </a:cubicBezTo>
                <a:cubicBezTo>
                  <a:pt x="1613790" y="607800"/>
                  <a:pt x="1513996" y="756382"/>
                  <a:pt x="1369295" y="828271"/>
                </a:cubicBezTo>
                <a:lnTo>
                  <a:pt x="1348570" y="836279"/>
                </a:lnTo>
                <a:lnTo>
                  <a:pt x="1348570" y="1048377"/>
                </a:lnTo>
                <a:cubicBezTo>
                  <a:pt x="1179405" y="1157033"/>
                  <a:pt x="977864" y="1218306"/>
                  <a:pt x="762012" y="1218306"/>
                </a:cubicBezTo>
                <a:cubicBezTo>
                  <a:pt x="596797" y="1218306"/>
                  <a:pt x="439966" y="1182409"/>
                  <a:pt x="299345" y="1117000"/>
                </a:cubicBezTo>
                <a:cubicBezTo>
                  <a:pt x="300268" y="1112794"/>
                  <a:pt x="301797" y="1108809"/>
                  <a:pt x="303371" y="1104838"/>
                </a:cubicBezTo>
                <a:cubicBezTo>
                  <a:pt x="300687" y="1103507"/>
                  <a:pt x="297852" y="1102783"/>
                  <a:pt x="295020" y="1102072"/>
                </a:cubicBezTo>
                <a:lnTo>
                  <a:pt x="295020" y="782365"/>
                </a:lnTo>
                <a:lnTo>
                  <a:pt x="252921" y="778115"/>
                </a:lnTo>
                <a:cubicBezTo>
                  <a:pt x="108664" y="748560"/>
                  <a:pt x="0" y="620778"/>
                  <a:pt x="0" y="467841"/>
                </a:cubicBezTo>
                <a:cubicBezTo>
                  <a:pt x="0" y="293059"/>
                  <a:pt x="141929" y="151129"/>
                  <a:pt x="316712" y="151129"/>
                </a:cubicBezTo>
                <a:cubicBezTo>
                  <a:pt x="356137" y="151129"/>
                  <a:pt x="395562" y="157699"/>
                  <a:pt x="431045" y="172154"/>
                </a:cubicBezTo>
                <a:cubicBezTo>
                  <a:pt x="496753" y="68336"/>
                  <a:pt x="611086" y="0"/>
                  <a:pt x="74118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dirty="0"/>
          </a:p>
        </p:txBody>
      </p:sp>
      <p:sp>
        <p:nvSpPr>
          <p:cNvPr id="23" name="Trapezoid 22">
            <a:extLst>
              <a:ext uri="{FF2B5EF4-FFF2-40B4-BE49-F238E27FC236}">
                <a16:creationId xmlns:a16="http://schemas.microsoft.com/office/drawing/2014/main" id="{533B577D-A353-4ED8-BDC4-26EEAC24BB34}"/>
              </a:ext>
            </a:extLst>
          </p:cNvPr>
          <p:cNvSpPr/>
          <p:nvPr/>
        </p:nvSpPr>
        <p:spPr>
          <a:xfrm>
            <a:off x="5785792" y="2741462"/>
            <a:ext cx="1291337" cy="1262595"/>
          </a:xfrm>
          <a:custGeom>
            <a:avLst/>
            <a:gdLst/>
            <a:ahLst/>
            <a:cxnLst/>
            <a:rect l="l" t="t" r="r" b="b"/>
            <a:pathLst>
              <a:path w="1291337" h="1262595">
                <a:moveTo>
                  <a:pt x="1291337" y="387134"/>
                </a:moveTo>
                <a:lnTo>
                  <a:pt x="1291337" y="464229"/>
                </a:lnTo>
                <a:lnTo>
                  <a:pt x="1283251" y="464229"/>
                </a:lnTo>
                <a:close/>
                <a:moveTo>
                  <a:pt x="1174769" y="0"/>
                </a:moveTo>
                <a:lnTo>
                  <a:pt x="1174769" y="18541"/>
                </a:lnTo>
                <a:lnTo>
                  <a:pt x="1163647" y="22750"/>
                </a:lnTo>
                <a:cubicBezTo>
                  <a:pt x="1220924" y="128978"/>
                  <a:pt x="1233895" y="263109"/>
                  <a:pt x="1204293" y="412060"/>
                </a:cubicBezTo>
                <a:cubicBezTo>
                  <a:pt x="1245921" y="411719"/>
                  <a:pt x="1282339" y="391704"/>
                  <a:pt x="1279660" y="482348"/>
                </a:cubicBezTo>
                <a:cubicBezTo>
                  <a:pt x="1271045" y="607334"/>
                  <a:pt x="1199876" y="781499"/>
                  <a:pt x="1157378" y="776155"/>
                </a:cubicBezTo>
                <a:cubicBezTo>
                  <a:pt x="1130754" y="771015"/>
                  <a:pt x="1114555" y="746201"/>
                  <a:pt x="1093142" y="731225"/>
                </a:cubicBezTo>
                <a:cubicBezTo>
                  <a:pt x="1057920" y="826172"/>
                  <a:pt x="1048762" y="930956"/>
                  <a:pt x="987476" y="1016066"/>
                </a:cubicBezTo>
                <a:lnTo>
                  <a:pt x="1080043" y="1097389"/>
                </a:lnTo>
                <a:cubicBezTo>
                  <a:pt x="1114436" y="1141334"/>
                  <a:pt x="1162490" y="1210866"/>
                  <a:pt x="1225666" y="1262595"/>
                </a:cubicBezTo>
                <a:cubicBezTo>
                  <a:pt x="974323" y="1220492"/>
                  <a:pt x="716748" y="1143359"/>
                  <a:pt x="462129" y="1031358"/>
                </a:cubicBezTo>
                <a:cubicBezTo>
                  <a:pt x="354612" y="984063"/>
                  <a:pt x="251323" y="932179"/>
                  <a:pt x="153638" y="874571"/>
                </a:cubicBezTo>
                <a:cubicBezTo>
                  <a:pt x="133161" y="823672"/>
                  <a:pt x="122381" y="764476"/>
                  <a:pt x="119504" y="688499"/>
                </a:cubicBezTo>
                <a:cubicBezTo>
                  <a:pt x="86110" y="702998"/>
                  <a:pt x="63141" y="722415"/>
                  <a:pt x="34959" y="621336"/>
                </a:cubicBezTo>
                <a:cubicBezTo>
                  <a:pt x="25584" y="567185"/>
                  <a:pt x="-54165" y="281884"/>
                  <a:pt x="64172" y="333473"/>
                </a:cubicBezTo>
                <a:cubicBezTo>
                  <a:pt x="80394" y="252314"/>
                  <a:pt x="91942" y="157335"/>
                  <a:pt x="125544" y="68623"/>
                </a:cubicBezTo>
                <a:cubicBezTo>
                  <a:pt x="266165" y="134032"/>
                  <a:pt x="422996" y="169929"/>
                  <a:pt x="588211" y="169929"/>
                </a:cubicBezTo>
                <a:cubicBezTo>
                  <a:pt x="804063" y="169929"/>
                  <a:pt x="1005604" y="108656"/>
                  <a:pt x="117476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Trapezoid 22">
            <a:extLst>
              <a:ext uri="{FF2B5EF4-FFF2-40B4-BE49-F238E27FC236}">
                <a16:creationId xmlns:a16="http://schemas.microsoft.com/office/drawing/2014/main" id="{2AC12B5F-AA2A-4764-A724-B8FCB1B156EE}"/>
              </a:ext>
            </a:extLst>
          </p:cNvPr>
          <p:cNvSpPr/>
          <p:nvPr/>
        </p:nvSpPr>
        <p:spPr>
          <a:xfrm>
            <a:off x="4972451" y="3659591"/>
            <a:ext cx="2580757" cy="1374688"/>
          </a:xfrm>
          <a:custGeom>
            <a:avLst/>
            <a:gdLst/>
            <a:ahLst/>
            <a:cxnLst/>
            <a:rect l="l" t="t" r="r" b="b"/>
            <a:pathLst>
              <a:path w="2580757" h="1374688">
                <a:moveTo>
                  <a:pt x="964280" y="0"/>
                </a:moveTo>
                <a:cubicBezTo>
                  <a:pt x="1061964" y="57608"/>
                  <a:pt x="1165254" y="109492"/>
                  <a:pt x="1272771" y="156787"/>
                </a:cubicBezTo>
                <a:cubicBezTo>
                  <a:pt x="1527390" y="268789"/>
                  <a:pt x="1784965" y="345921"/>
                  <a:pt x="2036307" y="388024"/>
                </a:cubicBezTo>
                <a:cubicBezTo>
                  <a:pt x="2071170" y="421655"/>
                  <a:pt x="2112399" y="447822"/>
                  <a:pt x="2158337" y="459740"/>
                </a:cubicBezTo>
                <a:cubicBezTo>
                  <a:pt x="2299568" y="498279"/>
                  <a:pt x="2455123" y="549367"/>
                  <a:pt x="2580757" y="609405"/>
                </a:cubicBezTo>
                <a:cubicBezTo>
                  <a:pt x="2295218" y="1059447"/>
                  <a:pt x="1631701" y="1374688"/>
                  <a:pt x="858792" y="1374688"/>
                </a:cubicBezTo>
                <a:cubicBezTo>
                  <a:pt x="549471" y="1374688"/>
                  <a:pt x="257670" y="1324198"/>
                  <a:pt x="936" y="1233798"/>
                </a:cubicBezTo>
                <a:lnTo>
                  <a:pt x="0" y="1188902"/>
                </a:lnTo>
                <a:cubicBezTo>
                  <a:pt x="23602" y="1159565"/>
                  <a:pt x="28959" y="1162194"/>
                  <a:pt x="70806" y="1100888"/>
                </a:cubicBezTo>
                <a:cubicBezTo>
                  <a:pt x="94879" y="1029148"/>
                  <a:pt x="100707" y="851670"/>
                  <a:pt x="174300" y="779930"/>
                </a:cubicBezTo>
                <a:cubicBezTo>
                  <a:pt x="218445" y="717189"/>
                  <a:pt x="304292" y="723303"/>
                  <a:pt x="369289" y="694990"/>
                </a:cubicBezTo>
                <a:cubicBezTo>
                  <a:pt x="589400" y="620074"/>
                  <a:pt x="783446" y="599257"/>
                  <a:pt x="1000951" y="509587"/>
                </a:cubicBezTo>
                <a:cubicBezTo>
                  <a:pt x="1031594" y="492835"/>
                  <a:pt x="1046599" y="439197"/>
                  <a:pt x="1082454" y="329000"/>
                </a:cubicBezTo>
                <a:lnTo>
                  <a:pt x="1075069" y="182531"/>
                </a:lnTo>
                <a:cubicBezTo>
                  <a:pt x="1024247" y="121488"/>
                  <a:pt x="986720" y="67500"/>
                  <a:pt x="96428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Trapezoid 22">
            <a:extLst>
              <a:ext uri="{FF2B5EF4-FFF2-40B4-BE49-F238E27FC236}">
                <a16:creationId xmlns:a16="http://schemas.microsoft.com/office/drawing/2014/main" id="{0B5EA1D6-C9B5-4633-B474-CDC4D0CCA9D8}"/>
              </a:ext>
            </a:extLst>
          </p:cNvPr>
          <p:cNvSpPr/>
          <p:nvPr/>
        </p:nvSpPr>
        <p:spPr>
          <a:xfrm>
            <a:off x="5951988" y="4318361"/>
            <a:ext cx="1900861" cy="2252332"/>
          </a:xfrm>
          <a:custGeom>
            <a:avLst/>
            <a:gdLst/>
            <a:ahLst/>
            <a:cxnLst/>
            <a:rect l="l" t="t" r="r" b="b"/>
            <a:pathLst>
              <a:path w="1900861" h="2252332">
                <a:moveTo>
                  <a:pt x="1630381" y="0"/>
                </a:moveTo>
                <a:cubicBezTo>
                  <a:pt x="1705290" y="35739"/>
                  <a:pt x="1769558" y="74677"/>
                  <a:pt x="1813833" y="116016"/>
                </a:cubicBezTo>
                <a:cubicBezTo>
                  <a:pt x="1941182" y="366789"/>
                  <a:pt x="1891300" y="374114"/>
                  <a:pt x="1890938" y="588002"/>
                </a:cubicBezTo>
                <a:cubicBezTo>
                  <a:pt x="1844475" y="751802"/>
                  <a:pt x="1881417" y="817240"/>
                  <a:pt x="1842774" y="963827"/>
                </a:cubicBezTo>
                <a:cubicBezTo>
                  <a:pt x="1790990" y="1152321"/>
                  <a:pt x="1728781" y="1244911"/>
                  <a:pt x="1679604" y="1347337"/>
                </a:cubicBezTo>
                <a:cubicBezTo>
                  <a:pt x="1619658" y="1492268"/>
                  <a:pt x="1640509" y="1521624"/>
                  <a:pt x="1624871" y="1600160"/>
                </a:cubicBezTo>
                <a:lnTo>
                  <a:pt x="1567097" y="1638481"/>
                </a:lnTo>
                <a:cubicBezTo>
                  <a:pt x="1592202" y="1734503"/>
                  <a:pt x="1580816" y="1732164"/>
                  <a:pt x="1585070" y="1810973"/>
                </a:cubicBezTo>
                <a:cubicBezTo>
                  <a:pt x="1547567" y="1894683"/>
                  <a:pt x="1541341" y="1914458"/>
                  <a:pt x="1519477" y="1978496"/>
                </a:cubicBezTo>
                <a:lnTo>
                  <a:pt x="1557486" y="2248020"/>
                </a:lnTo>
                <a:lnTo>
                  <a:pt x="648153" y="2252332"/>
                </a:lnTo>
                <a:cubicBezTo>
                  <a:pt x="305243" y="1912152"/>
                  <a:pt x="63295" y="1378174"/>
                  <a:pt x="0" y="760635"/>
                </a:cubicBezTo>
                <a:cubicBezTo>
                  <a:pt x="733507" y="739994"/>
                  <a:pt x="1356200" y="432143"/>
                  <a:pt x="163038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 name="TextBox 25">
            <a:extLst>
              <a:ext uri="{FF2B5EF4-FFF2-40B4-BE49-F238E27FC236}">
                <a16:creationId xmlns:a16="http://schemas.microsoft.com/office/drawing/2014/main" id="{4D24B774-3190-48C2-9205-4E88C4E043B0}"/>
              </a:ext>
            </a:extLst>
          </p:cNvPr>
          <p:cNvSpPr txBox="1"/>
          <p:nvPr/>
        </p:nvSpPr>
        <p:spPr>
          <a:xfrm>
            <a:off x="6207008" y="2123177"/>
            <a:ext cx="444353" cy="400110"/>
          </a:xfrm>
          <a:prstGeom prst="rect">
            <a:avLst/>
          </a:prstGeom>
          <a:noFill/>
        </p:spPr>
        <p:txBody>
          <a:bodyPr wrap="none" rtlCol="0">
            <a:spAutoFit/>
          </a:bodyPr>
          <a:lstStyle/>
          <a:p>
            <a:pPr algn="r"/>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7" name="TextBox 26">
            <a:extLst>
              <a:ext uri="{FF2B5EF4-FFF2-40B4-BE49-F238E27FC236}">
                <a16:creationId xmlns:a16="http://schemas.microsoft.com/office/drawing/2014/main" id="{ED5EF29C-7B93-4684-AF95-CBA14DA54F7A}"/>
              </a:ext>
            </a:extLst>
          </p:cNvPr>
          <p:cNvSpPr txBox="1"/>
          <p:nvPr/>
        </p:nvSpPr>
        <p:spPr>
          <a:xfrm>
            <a:off x="6288478" y="3090866"/>
            <a:ext cx="444353" cy="400110"/>
          </a:xfrm>
          <a:prstGeom prst="rect">
            <a:avLst/>
          </a:prstGeom>
          <a:noFill/>
        </p:spPr>
        <p:txBody>
          <a:bodyPr wrap="none" rtlCol="0">
            <a:spAutoFit/>
          </a:bodyPr>
          <a:lstStyle/>
          <a:p>
            <a:pPr algn="r"/>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a:extLst>
              <a:ext uri="{FF2B5EF4-FFF2-40B4-BE49-F238E27FC236}">
                <a16:creationId xmlns:a16="http://schemas.microsoft.com/office/drawing/2014/main" id="{0BF00EB8-097D-4986-9835-5AB39AECB3C8}"/>
              </a:ext>
            </a:extLst>
          </p:cNvPr>
          <p:cNvSpPr txBox="1"/>
          <p:nvPr/>
        </p:nvSpPr>
        <p:spPr>
          <a:xfrm>
            <a:off x="5886654" y="4366500"/>
            <a:ext cx="444353" cy="400110"/>
          </a:xfrm>
          <a:prstGeom prst="rect">
            <a:avLst/>
          </a:prstGeom>
          <a:noFill/>
        </p:spPr>
        <p:txBody>
          <a:bodyPr wrap="none" rtlCol="0">
            <a:spAutoFit/>
          </a:bodyPr>
          <a:lstStyle/>
          <a:p>
            <a:pPr algn="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9" name="TextBox 28">
            <a:extLst>
              <a:ext uri="{FF2B5EF4-FFF2-40B4-BE49-F238E27FC236}">
                <a16:creationId xmlns:a16="http://schemas.microsoft.com/office/drawing/2014/main" id="{CCA7AA7E-E55D-4B5C-A61E-49DABA7CAC99}"/>
              </a:ext>
            </a:extLst>
          </p:cNvPr>
          <p:cNvSpPr txBox="1"/>
          <p:nvPr/>
        </p:nvSpPr>
        <p:spPr>
          <a:xfrm>
            <a:off x="5260300" y="5553317"/>
            <a:ext cx="444353" cy="400110"/>
          </a:xfrm>
          <a:prstGeom prst="rect">
            <a:avLst/>
          </a:prstGeom>
          <a:noFill/>
        </p:spPr>
        <p:txBody>
          <a:bodyPr wrap="none" rtlCol="0">
            <a:spAutoFit/>
          </a:bodyPr>
          <a:lstStyle/>
          <a:p>
            <a:pPr algn="r"/>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sp>
        <p:nvSpPr>
          <p:cNvPr id="30" name="TextBox 29">
            <a:extLst>
              <a:ext uri="{FF2B5EF4-FFF2-40B4-BE49-F238E27FC236}">
                <a16:creationId xmlns:a16="http://schemas.microsoft.com/office/drawing/2014/main" id="{45FCFAD2-1E82-4EBA-A8F9-BEC504979680}"/>
              </a:ext>
            </a:extLst>
          </p:cNvPr>
          <p:cNvSpPr txBox="1"/>
          <p:nvPr/>
        </p:nvSpPr>
        <p:spPr>
          <a:xfrm>
            <a:off x="6632778" y="5353262"/>
            <a:ext cx="444353" cy="400110"/>
          </a:xfrm>
          <a:prstGeom prst="rect">
            <a:avLst/>
          </a:prstGeom>
          <a:noFill/>
        </p:spPr>
        <p:txBody>
          <a:bodyPr wrap="none" rtlCol="0">
            <a:spAutoFit/>
          </a:bodyPr>
          <a:lstStyle/>
          <a:p>
            <a:pPr algn="r"/>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cxnSp>
        <p:nvCxnSpPr>
          <p:cNvPr id="31" name="Elbow Connector 51">
            <a:extLst>
              <a:ext uri="{FF2B5EF4-FFF2-40B4-BE49-F238E27FC236}">
                <a16:creationId xmlns:a16="http://schemas.microsoft.com/office/drawing/2014/main" id="{A42B2BAD-857E-4B21-9280-FACEE6723528}"/>
              </a:ext>
            </a:extLst>
          </p:cNvPr>
          <p:cNvCxnSpPr>
            <a:cxnSpLocks/>
            <a:endCxn id="11" idx="1"/>
          </p:cNvCxnSpPr>
          <p:nvPr/>
        </p:nvCxnSpPr>
        <p:spPr>
          <a:xfrm flipV="1">
            <a:off x="6867729" y="2817030"/>
            <a:ext cx="1676987" cy="573878"/>
          </a:xfrm>
          <a:prstGeom prst="bentConnector3">
            <a:avLst/>
          </a:prstGeom>
          <a:ln w="25400">
            <a:solidFill>
              <a:schemeClr val="accent3"/>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53">
            <a:extLst>
              <a:ext uri="{FF2B5EF4-FFF2-40B4-BE49-F238E27FC236}">
                <a16:creationId xmlns:a16="http://schemas.microsoft.com/office/drawing/2014/main" id="{CFEAC11F-DD58-48DE-8D16-443624BD3D0D}"/>
              </a:ext>
            </a:extLst>
          </p:cNvPr>
          <p:cNvCxnSpPr>
            <a:cxnSpLocks/>
            <a:endCxn id="5" idx="3"/>
          </p:cNvCxnSpPr>
          <p:nvPr/>
        </p:nvCxnSpPr>
        <p:spPr>
          <a:xfrm rot="10800000">
            <a:off x="3636098" y="5305239"/>
            <a:ext cx="1047389" cy="476697"/>
          </a:xfrm>
          <a:prstGeom prst="bentConnector3">
            <a:avLst/>
          </a:prstGeom>
          <a:ln w="25400">
            <a:solidFill>
              <a:schemeClr val="accent6"/>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65">
            <a:extLst>
              <a:ext uri="{FF2B5EF4-FFF2-40B4-BE49-F238E27FC236}">
                <a16:creationId xmlns:a16="http://schemas.microsoft.com/office/drawing/2014/main" id="{8C70A4C4-C493-4B91-9C5B-63100C25B7FB}"/>
              </a:ext>
            </a:extLst>
          </p:cNvPr>
          <p:cNvCxnSpPr>
            <a:cxnSpLocks/>
            <a:endCxn id="14" idx="1"/>
          </p:cNvCxnSpPr>
          <p:nvPr/>
        </p:nvCxnSpPr>
        <p:spPr>
          <a:xfrm flipV="1">
            <a:off x="7310543" y="4445057"/>
            <a:ext cx="1234173" cy="1108262"/>
          </a:xfrm>
          <a:prstGeom prst="bentConnector3">
            <a:avLst>
              <a:gd name="adj1" fmla="val 50000"/>
            </a:avLst>
          </a:prstGeom>
          <a:ln w="25400">
            <a:solidFill>
              <a:schemeClr val="accent1"/>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0878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SWOT Analysis</a:t>
            </a:r>
          </a:p>
        </p:txBody>
      </p:sp>
      <p:sp>
        <p:nvSpPr>
          <p:cNvPr id="3" name="Rounded Rectangle 49">
            <a:extLst>
              <a:ext uri="{FF2B5EF4-FFF2-40B4-BE49-F238E27FC236}">
                <a16:creationId xmlns:a16="http://schemas.microsoft.com/office/drawing/2014/main" id="{A7967855-DE95-4312-9AB4-6745707E0E67}"/>
              </a:ext>
            </a:extLst>
          </p:cNvPr>
          <p:cNvSpPr/>
          <p:nvPr/>
        </p:nvSpPr>
        <p:spPr>
          <a:xfrm>
            <a:off x="916179" y="3777966"/>
            <a:ext cx="2232000" cy="2232838"/>
          </a:xfrm>
          <a:prstGeom prst="roundRect">
            <a:avLst>
              <a:gd name="adj" fmla="val 9373"/>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 name="Rounded Rectangle 51">
            <a:extLst>
              <a:ext uri="{FF2B5EF4-FFF2-40B4-BE49-F238E27FC236}">
                <a16:creationId xmlns:a16="http://schemas.microsoft.com/office/drawing/2014/main" id="{1D9F3C2A-93F4-432D-B19E-C9763C6B1DB1}"/>
              </a:ext>
            </a:extLst>
          </p:cNvPr>
          <p:cNvSpPr/>
          <p:nvPr/>
        </p:nvSpPr>
        <p:spPr>
          <a:xfrm>
            <a:off x="3618950" y="3777966"/>
            <a:ext cx="2232000" cy="2232838"/>
          </a:xfrm>
          <a:prstGeom prst="roundRect">
            <a:avLst>
              <a:gd name="adj" fmla="val 9373"/>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Rounded Rectangle 52">
            <a:extLst>
              <a:ext uri="{FF2B5EF4-FFF2-40B4-BE49-F238E27FC236}">
                <a16:creationId xmlns:a16="http://schemas.microsoft.com/office/drawing/2014/main" id="{45E582F3-463E-40D2-82E2-7F153F1F01C1}"/>
              </a:ext>
            </a:extLst>
          </p:cNvPr>
          <p:cNvSpPr/>
          <p:nvPr/>
        </p:nvSpPr>
        <p:spPr>
          <a:xfrm>
            <a:off x="6321721" y="3777966"/>
            <a:ext cx="2232000" cy="2232838"/>
          </a:xfrm>
          <a:prstGeom prst="roundRect">
            <a:avLst>
              <a:gd name="adj" fmla="val 9373"/>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Rounded Rectangle 53">
            <a:extLst>
              <a:ext uri="{FF2B5EF4-FFF2-40B4-BE49-F238E27FC236}">
                <a16:creationId xmlns:a16="http://schemas.microsoft.com/office/drawing/2014/main" id="{141F8143-9E44-4067-B43F-746509FBC475}"/>
              </a:ext>
            </a:extLst>
          </p:cNvPr>
          <p:cNvSpPr/>
          <p:nvPr/>
        </p:nvSpPr>
        <p:spPr>
          <a:xfrm>
            <a:off x="9024491" y="3777966"/>
            <a:ext cx="2232000" cy="2232838"/>
          </a:xfrm>
          <a:prstGeom prst="roundRect">
            <a:avLst>
              <a:gd name="adj" fmla="val 9373"/>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ounded Rectangle 21">
            <a:extLst>
              <a:ext uri="{FF2B5EF4-FFF2-40B4-BE49-F238E27FC236}">
                <a16:creationId xmlns:a16="http://schemas.microsoft.com/office/drawing/2014/main" id="{7924D3C5-AFFE-405E-8950-07932166EA7A}"/>
              </a:ext>
            </a:extLst>
          </p:cNvPr>
          <p:cNvSpPr/>
          <p:nvPr/>
        </p:nvSpPr>
        <p:spPr>
          <a:xfrm>
            <a:off x="9636491" y="3356335"/>
            <a:ext cx="1008000" cy="828000"/>
          </a:xfrm>
          <a:prstGeom prst="roundRect">
            <a:avLst>
              <a:gd name="adj" fmla="val 1700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8" name="Rounded Rectangle 46">
            <a:extLst>
              <a:ext uri="{FF2B5EF4-FFF2-40B4-BE49-F238E27FC236}">
                <a16:creationId xmlns:a16="http://schemas.microsoft.com/office/drawing/2014/main" id="{FBBDDA8A-6007-4763-9E80-1246F2531DB0}"/>
              </a:ext>
            </a:extLst>
          </p:cNvPr>
          <p:cNvSpPr/>
          <p:nvPr/>
        </p:nvSpPr>
        <p:spPr>
          <a:xfrm>
            <a:off x="1528179" y="3356335"/>
            <a:ext cx="1008000" cy="828000"/>
          </a:xfrm>
          <a:prstGeom prst="roundRect">
            <a:avLst>
              <a:gd name="adj" fmla="val 1700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9" name="Rounded Rectangle 47">
            <a:extLst>
              <a:ext uri="{FF2B5EF4-FFF2-40B4-BE49-F238E27FC236}">
                <a16:creationId xmlns:a16="http://schemas.microsoft.com/office/drawing/2014/main" id="{9B0DDB14-B210-43DA-8513-E50D7B0F2330}"/>
              </a:ext>
            </a:extLst>
          </p:cNvPr>
          <p:cNvSpPr/>
          <p:nvPr/>
        </p:nvSpPr>
        <p:spPr>
          <a:xfrm>
            <a:off x="4230950" y="3356335"/>
            <a:ext cx="1008000" cy="828000"/>
          </a:xfrm>
          <a:prstGeom prst="roundRect">
            <a:avLst>
              <a:gd name="adj" fmla="val 1700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0" name="Rounded Rectangle 48">
            <a:extLst>
              <a:ext uri="{FF2B5EF4-FFF2-40B4-BE49-F238E27FC236}">
                <a16:creationId xmlns:a16="http://schemas.microsoft.com/office/drawing/2014/main" id="{A63ABEF7-FA72-4233-BBE2-9AA92B9223D8}"/>
              </a:ext>
            </a:extLst>
          </p:cNvPr>
          <p:cNvSpPr/>
          <p:nvPr/>
        </p:nvSpPr>
        <p:spPr>
          <a:xfrm>
            <a:off x="6933721" y="3356335"/>
            <a:ext cx="1008000" cy="828000"/>
          </a:xfrm>
          <a:prstGeom prst="roundRect">
            <a:avLst>
              <a:gd name="adj" fmla="val 1700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nvGrpSpPr>
          <p:cNvPr id="11" name="Group 10">
            <a:extLst>
              <a:ext uri="{FF2B5EF4-FFF2-40B4-BE49-F238E27FC236}">
                <a16:creationId xmlns:a16="http://schemas.microsoft.com/office/drawing/2014/main" id="{4504AABE-309E-4288-AAC1-A552BC5FF94C}"/>
              </a:ext>
            </a:extLst>
          </p:cNvPr>
          <p:cNvGrpSpPr/>
          <p:nvPr/>
        </p:nvGrpSpPr>
        <p:grpSpPr>
          <a:xfrm>
            <a:off x="1136034" y="4405678"/>
            <a:ext cx="1792290" cy="639687"/>
            <a:chOff x="6728048" y="3326250"/>
            <a:chExt cx="1728192" cy="579074"/>
          </a:xfrm>
        </p:grpSpPr>
        <p:sp>
          <p:nvSpPr>
            <p:cNvPr id="12" name="TextBox 11">
              <a:extLst>
                <a:ext uri="{FF2B5EF4-FFF2-40B4-BE49-F238E27FC236}">
                  <a16:creationId xmlns:a16="http://schemas.microsoft.com/office/drawing/2014/main" id="{4ADA96B8-0F14-4EBA-8E33-5D9D7808DDCC}"/>
                </a:ext>
              </a:extLst>
            </p:cNvPr>
            <p:cNvSpPr txBox="1"/>
            <p:nvPr/>
          </p:nvSpPr>
          <p:spPr>
            <a:xfrm>
              <a:off x="6728048" y="3654572"/>
              <a:ext cx="1728192" cy="250752"/>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18F4F10A-3B18-4C6B-973D-DD65D12B3F7C}"/>
                </a:ext>
              </a:extLst>
            </p:cNvPr>
            <p:cNvSpPr txBox="1"/>
            <p:nvPr/>
          </p:nvSpPr>
          <p:spPr>
            <a:xfrm>
              <a:off x="6728048" y="3326250"/>
              <a:ext cx="1728192" cy="278614"/>
            </a:xfrm>
            <a:prstGeom prst="rect">
              <a:avLst/>
            </a:prstGeom>
            <a:noFill/>
          </p:spPr>
          <p:txBody>
            <a:bodyPr wrap="square" rtlCol="0">
              <a:spAutoFit/>
            </a:bodyPr>
            <a:lstStyle/>
            <a:p>
              <a:pPr algn="ctr"/>
              <a:r>
                <a:rPr lang="en-US" altLang="ko-KR" sz="1400" b="1" dirty="0">
                  <a:solidFill>
                    <a:schemeClr val="accent1"/>
                  </a:solidFill>
                  <a:cs typeface="Arial" pitchFamily="34" charset="0"/>
                </a:rPr>
                <a:t>STRENGTHS</a:t>
              </a:r>
              <a:endParaRPr lang="ko-KR" altLang="en-US" sz="1400" b="1" dirty="0">
                <a:solidFill>
                  <a:schemeClr val="accent1"/>
                </a:solidFill>
                <a:cs typeface="Arial" pitchFamily="34" charset="0"/>
              </a:endParaRPr>
            </a:p>
          </p:txBody>
        </p:sp>
      </p:grpSp>
      <p:grpSp>
        <p:nvGrpSpPr>
          <p:cNvPr id="14" name="Group 13">
            <a:extLst>
              <a:ext uri="{FF2B5EF4-FFF2-40B4-BE49-F238E27FC236}">
                <a16:creationId xmlns:a16="http://schemas.microsoft.com/office/drawing/2014/main" id="{CB2D824A-2F96-48EC-9A81-786A4FA20D64}"/>
              </a:ext>
            </a:extLst>
          </p:cNvPr>
          <p:cNvGrpSpPr/>
          <p:nvPr/>
        </p:nvGrpSpPr>
        <p:grpSpPr>
          <a:xfrm>
            <a:off x="3838806" y="4405678"/>
            <a:ext cx="1792290" cy="1747683"/>
            <a:chOff x="6728048" y="3326250"/>
            <a:chExt cx="1728192" cy="1582083"/>
          </a:xfrm>
        </p:grpSpPr>
        <p:sp>
          <p:nvSpPr>
            <p:cNvPr id="15" name="TextBox 14">
              <a:extLst>
                <a:ext uri="{FF2B5EF4-FFF2-40B4-BE49-F238E27FC236}">
                  <a16:creationId xmlns:a16="http://schemas.microsoft.com/office/drawing/2014/main" id="{80EB8FF9-E80E-4B05-AC17-DF5552E74F8D}"/>
                </a:ext>
              </a:extLst>
            </p:cNvPr>
            <p:cNvSpPr txBox="1"/>
            <p:nvPr/>
          </p:nvSpPr>
          <p:spPr>
            <a:xfrm>
              <a:off x="6728048" y="3654572"/>
              <a:ext cx="1728192" cy="1253761"/>
            </a:xfrm>
            <a:prstGeom prst="rect">
              <a:avLst/>
            </a:prstGeom>
            <a:noFill/>
          </p:spPr>
          <p:txBody>
            <a:bodyPr wrap="square" rtlCol="0">
              <a:spAutoFit/>
            </a:bodyPr>
            <a:lstStyle/>
            <a:p>
              <a:pPr marL="171450" indent="-171450">
                <a:buFont typeface="Arial" panose="020B0604020202020204" pitchFamily="34" charset="0"/>
                <a:buChar char="•"/>
              </a:pPr>
              <a:r>
                <a:rPr lang="en-US" sz="1200" dirty="0"/>
                <a:t>Limited funds available</a:t>
              </a:r>
            </a:p>
            <a:p>
              <a:pPr marL="171450" indent="-171450">
                <a:buFont typeface="Arial" panose="020B0604020202020204" pitchFamily="34" charset="0"/>
                <a:buChar char="•"/>
              </a:pPr>
              <a:r>
                <a:rPr lang="en-US" sz="1200" dirty="0"/>
                <a:t>No fine- dine facility</a:t>
              </a:r>
            </a:p>
            <a:p>
              <a:pPr marL="171450" indent="-171450">
                <a:buFont typeface="Arial" panose="020B0604020202020204" pitchFamily="34" charset="0"/>
                <a:buChar char="•"/>
              </a:pPr>
              <a:r>
                <a:rPr lang="en-US" sz="1200" dirty="0"/>
                <a:t>Costs rising due to increases in food costs</a:t>
              </a:r>
            </a:p>
            <a:p>
              <a:pPr algn="ctr"/>
              <a:r>
                <a:rPr lang="en-US" altLang="ko-KR" sz="1200" dirty="0">
                  <a:solidFill>
                    <a:schemeClr val="tx1">
                      <a:lumMod val="75000"/>
                      <a:lumOff val="25000"/>
                    </a:schemeClr>
                  </a:solidFill>
                  <a:cs typeface="Arial" pitchFamily="34" charset="0"/>
                </a:rPr>
                <a:t>. </a:t>
              </a:r>
            </a:p>
          </p:txBody>
        </p:sp>
        <p:sp>
          <p:nvSpPr>
            <p:cNvPr id="16" name="TextBox 15">
              <a:extLst>
                <a:ext uri="{FF2B5EF4-FFF2-40B4-BE49-F238E27FC236}">
                  <a16:creationId xmlns:a16="http://schemas.microsoft.com/office/drawing/2014/main" id="{F7C70FBA-B132-4308-9E69-36E72253403C}"/>
                </a:ext>
              </a:extLst>
            </p:cNvPr>
            <p:cNvSpPr txBox="1"/>
            <p:nvPr/>
          </p:nvSpPr>
          <p:spPr>
            <a:xfrm>
              <a:off x="6728048" y="3326250"/>
              <a:ext cx="1728192" cy="278614"/>
            </a:xfrm>
            <a:prstGeom prst="rect">
              <a:avLst/>
            </a:prstGeom>
            <a:noFill/>
          </p:spPr>
          <p:txBody>
            <a:bodyPr wrap="square" rtlCol="0">
              <a:spAutoFit/>
            </a:bodyPr>
            <a:lstStyle/>
            <a:p>
              <a:pPr algn="ctr"/>
              <a:r>
                <a:rPr lang="en-US" altLang="ko-KR" sz="1400" b="1" dirty="0">
                  <a:solidFill>
                    <a:schemeClr val="accent2"/>
                  </a:solidFill>
                  <a:cs typeface="Arial" pitchFamily="34" charset="0"/>
                </a:rPr>
                <a:t>WEAKNESS</a:t>
              </a:r>
              <a:endParaRPr lang="ko-KR" altLang="en-US" sz="1400" b="1" dirty="0">
                <a:solidFill>
                  <a:schemeClr val="accent2"/>
                </a:solidFill>
                <a:cs typeface="Arial" pitchFamily="34" charset="0"/>
              </a:endParaRPr>
            </a:p>
          </p:txBody>
        </p:sp>
      </p:grpSp>
      <p:grpSp>
        <p:nvGrpSpPr>
          <p:cNvPr id="17" name="Group 16">
            <a:extLst>
              <a:ext uri="{FF2B5EF4-FFF2-40B4-BE49-F238E27FC236}">
                <a16:creationId xmlns:a16="http://schemas.microsoft.com/office/drawing/2014/main" id="{9DE2E86B-C1FE-4955-9F64-82B215157C61}"/>
              </a:ext>
            </a:extLst>
          </p:cNvPr>
          <p:cNvGrpSpPr/>
          <p:nvPr/>
        </p:nvGrpSpPr>
        <p:grpSpPr>
          <a:xfrm>
            <a:off x="6541576" y="4405680"/>
            <a:ext cx="1792290" cy="1378351"/>
            <a:chOff x="6728048" y="3326250"/>
            <a:chExt cx="1728192" cy="1247746"/>
          </a:xfrm>
        </p:grpSpPr>
        <p:sp>
          <p:nvSpPr>
            <p:cNvPr id="18" name="TextBox 17">
              <a:extLst>
                <a:ext uri="{FF2B5EF4-FFF2-40B4-BE49-F238E27FC236}">
                  <a16:creationId xmlns:a16="http://schemas.microsoft.com/office/drawing/2014/main" id="{3B22AA47-9EF6-4D00-9D89-3CE2D8F86725}"/>
                </a:ext>
              </a:extLst>
            </p:cNvPr>
            <p:cNvSpPr txBox="1"/>
            <p:nvPr/>
          </p:nvSpPr>
          <p:spPr>
            <a:xfrm>
              <a:off x="6728048" y="3654572"/>
              <a:ext cx="1728192" cy="919424"/>
            </a:xfrm>
            <a:prstGeom prst="rect">
              <a:avLst/>
            </a:prstGeom>
            <a:noFill/>
          </p:spPr>
          <p:txBody>
            <a:bodyPr wrap="square" rtlCol="0">
              <a:spAutoFit/>
            </a:bodyPr>
            <a:lstStyle/>
            <a:p>
              <a:pPr marL="171450" indent="-171450">
                <a:buFont typeface="Arial" panose="020B0604020202020204" pitchFamily="34" charset="0"/>
                <a:buChar char="•"/>
              </a:pPr>
              <a:r>
                <a:rPr lang="en-US" sz="1200" dirty="0"/>
                <a:t>New emerging food truck market</a:t>
              </a:r>
            </a:p>
            <a:p>
              <a:pPr marL="171450" indent="-171450">
                <a:buFont typeface="Arial" panose="020B0604020202020204" pitchFamily="34" charset="0"/>
                <a:buChar char="•"/>
              </a:pPr>
              <a:r>
                <a:rPr lang="en-US" sz="1200" dirty="0"/>
                <a:t>Collaboration with a restaurant</a:t>
              </a:r>
            </a:p>
            <a:p>
              <a:pPr marL="171450" indent="-171450">
                <a:buFont typeface="Arial" panose="020B0604020202020204" pitchFamily="34" charset="0"/>
                <a:buChar char="•"/>
              </a:pPr>
              <a:r>
                <a:rPr lang="en-US" sz="1200" dirty="0"/>
                <a:t>Indian Cuisine lovers</a:t>
              </a:r>
            </a:p>
          </p:txBody>
        </p:sp>
        <p:sp>
          <p:nvSpPr>
            <p:cNvPr id="19" name="TextBox 18">
              <a:extLst>
                <a:ext uri="{FF2B5EF4-FFF2-40B4-BE49-F238E27FC236}">
                  <a16:creationId xmlns:a16="http://schemas.microsoft.com/office/drawing/2014/main" id="{AA25328C-97EC-432B-B786-5C72D3270B70}"/>
                </a:ext>
              </a:extLst>
            </p:cNvPr>
            <p:cNvSpPr txBox="1"/>
            <p:nvPr/>
          </p:nvSpPr>
          <p:spPr>
            <a:xfrm>
              <a:off x="6728048" y="3326250"/>
              <a:ext cx="1728192" cy="278614"/>
            </a:xfrm>
            <a:prstGeom prst="rect">
              <a:avLst/>
            </a:prstGeom>
            <a:noFill/>
          </p:spPr>
          <p:txBody>
            <a:bodyPr wrap="square" rtlCol="0">
              <a:spAutoFit/>
            </a:bodyPr>
            <a:lstStyle/>
            <a:p>
              <a:pPr algn="ctr"/>
              <a:r>
                <a:rPr lang="en-US" altLang="ko-KR" sz="1400" b="1" dirty="0">
                  <a:solidFill>
                    <a:schemeClr val="accent3"/>
                  </a:solidFill>
                  <a:cs typeface="Arial" pitchFamily="34" charset="0"/>
                </a:rPr>
                <a:t>OPPORTUNITIES</a:t>
              </a:r>
              <a:endParaRPr lang="ko-KR" altLang="en-US" sz="1400" b="1" dirty="0">
                <a:solidFill>
                  <a:schemeClr val="accent3"/>
                </a:solidFill>
                <a:cs typeface="Arial" pitchFamily="34" charset="0"/>
              </a:endParaRPr>
            </a:p>
          </p:txBody>
        </p:sp>
      </p:grpSp>
      <p:grpSp>
        <p:nvGrpSpPr>
          <p:cNvPr id="20" name="Group 19">
            <a:extLst>
              <a:ext uri="{FF2B5EF4-FFF2-40B4-BE49-F238E27FC236}">
                <a16:creationId xmlns:a16="http://schemas.microsoft.com/office/drawing/2014/main" id="{03079BC6-C274-4A94-BF4D-876AC8F41B85}"/>
              </a:ext>
            </a:extLst>
          </p:cNvPr>
          <p:cNvGrpSpPr/>
          <p:nvPr/>
        </p:nvGrpSpPr>
        <p:grpSpPr>
          <a:xfrm>
            <a:off x="9244344" y="4405679"/>
            <a:ext cx="1817161" cy="1612735"/>
            <a:chOff x="6728048" y="3326250"/>
            <a:chExt cx="1752174" cy="1459921"/>
          </a:xfrm>
        </p:grpSpPr>
        <p:sp>
          <p:nvSpPr>
            <p:cNvPr id="21" name="TextBox 20">
              <a:extLst>
                <a:ext uri="{FF2B5EF4-FFF2-40B4-BE49-F238E27FC236}">
                  <a16:creationId xmlns:a16="http://schemas.microsoft.com/office/drawing/2014/main" id="{8BA9D56A-E932-4879-BCD1-031A74435586}"/>
                </a:ext>
              </a:extLst>
            </p:cNvPr>
            <p:cNvSpPr txBox="1"/>
            <p:nvPr/>
          </p:nvSpPr>
          <p:spPr>
            <a:xfrm>
              <a:off x="6752030" y="3532411"/>
              <a:ext cx="1728192" cy="1253760"/>
            </a:xfrm>
            <a:prstGeom prst="rect">
              <a:avLst/>
            </a:prstGeom>
            <a:noFill/>
          </p:spPr>
          <p:txBody>
            <a:bodyPr wrap="square" rtlCol="0">
              <a:spAutoFit/>
            </a:bodyPr>
            <a:lstStyle/>
            <a:p>
              <a:pPr marL="171450" indent="-171450">
                <a:buFont typeface="Arial" panose="020B0604020202020204" pitchFamily="34" charset="0"/>
                <a:buChar char="•"/>
              </a:pPr>
              <a:r>
                <a:rPr lang="en-US" sz="1200" dirty="0"/>
                <a:t>reexamining current legislation  restrictions on food truck</a:t>
              </a:r>
            </a:p>
            <a:p>
              <a:pPr marL="171450" indent="-171450">
                <a:buFont typeface="Arial" panose="020B0604020202020204" pitchFamily="34" charset="0"/>
                <a:buChar char="•"/>
              </a:pPr>
              <a:r>
                <a:rPr lang="en-US" sz="1200" dirty="0"/>
                <a:t>Weather condition</a:t>
              </a:r>
            </a:p>
            <a:p>
              <a:pPr marL="171450" indent="-171450">
                <a:buFont typeface="Arial" panose="020B0604020202020204" pitchFamily="34" charset="0"/>
                <a:buChar char="•"/>
              </a:pPr>
              <a:r>
                <a:rPr lang="en-US" altLang="ko-KR" sz="1200" dirty="0">
                  <a:cs typeface="Arial" pitchFamily="34" charset="0"/>
                </a:rPr>
                <a:t>Fear of  business loss </a:t>
              </a:r>
            </a:p>
          </p:txBody>
        </p:sp>
        <p:sp>
          <p:nvSpPr>
            <p:cNvPr id="22" name="TextBox 21">
              <a:extLst>
                <a:ext uri="{FF2B5EF4-FFF2-40B4-BE49-F238E27FC236}">
                  <a16:creationId xmlns:a16="http://schemas.microsoft.com/office/drawing/2014/main" id="{9942E617-7B7A-4C25-A0A5-7981F1F282F3}"/>
                </a:ext>
              </a:extLst>
            </p:cNvPr>
            <p:cNvSpPr txBox="1"/>
            <p:nvPr/>
          </p:nvSpPr>
          <p:spPr>
            <a:xfrm>
              <a:off x="6728048" y="3326250"/>
              <a:ext cx="1728192" cy="278614"/>
            </a:xfrm>
            <a:prstGeom prst="rect">
              <a:avLst/>
            </a:prstGeom>
            <a:noFill/>
          </p:spPr>
          <p:txBody>
            <a:bodyPr wrap="square" rtlCol="0">
              <a:spAutoFit/>
            </a:bodyPr>
            <a:lstStyle/>
            <a:p>
              <a:pPr algn="ctr"/>
              <a:r>
                <a:rPr lang="en-US" altLang="ko-KR" sz="1400" b="1" dirty="0">
                  <a:solidFill>
                    <a:schemeClr val="accent4"/>
                  </a:solidFill>
                  <a:cs typeface="Arial" pitchFamily="34" charset="0"/>
                </a:rPr>
                <a:t>THREATS</a:t>
              </a:r>
              <a:endParaRPr lang="ko-KR" altLang="en-US" sz="1400" b="1" dirty="0">
                <a:solidFill>
                  <a:schemeClr val="accent4"/>
                </a:solidFill>
                <a:cs typeface="Arial" pitchFamily="34" charset="0"/>
              </a:endParaRPr>
            </a:p>
          </p:txBody>
        </p:sp>
      </p:grpSp>
      <p:sp>
        <p:nvSpPr>
          <p:cNvPr id="23" name="TextBox 22">
            <a:extLst>
              <a:ext uri="{FF2B5EF4-FFF2-40B4-BE49-F238E27FC236}">
                <a16:creationId xmlns:a16="http://schemas.microsoft.com/office/drawing/2014/main" id="{EF68509D-7BBD-478A-B102-7F3FE79FEDB1}"/>
              </a:ext>
            </a:extLst>
          </p:cNvPr>
          <p:cNvSpPr txBox="1"/>
          <p:nvPr/>
        </p:nvSpPr>
        <p:spPr>
          <a:xfrm>
            <a:off x="1715781" y="3393246"/>
            <a:ext cx="632799" cy="769441"/>
          </a:xfrm>
          <a:prstGeom prst="rect">
            <a:avLst/>
          </a:prstGeom>
          <a:noFill/>
        </p:spPr>
        <p:txBody>
          <a:bodyPr wrap="square" rtlCol="0">
            <a:spAutoFit/>
          </a:bodyPr>
          <a:lstStyle/>
          <a:p>
            <a:pPr algn="ctr"/>
            <a:r>
              <a:rPr lang="en-US" altLang="ko-KR" sz="4400" b="1" dirty="0">
                <a:solidFill>
                  <a:schemeClr val="bg1"/>
                </a:solidFill>
                <a:cs typeface="Arial" pitchFamily="34" charset="0"/>
              </a:rPr>
              <a:t>S</a:t>
            </a:r>
            <a:endParaRPr lang="ko-KR" altLang="en-US" sz="4400" b="1" dirty="0">
              <a:solidFill>
                <a:schemeClr val="bg1"/>
              </a:solidFill>
              <a:cs typeface="Arial" pitchFamily="34" charset="0"/>
            </a:endParaRPr>
          </a:p>
        </p:txBody>
      </p:sp>
      <p:sp>
        <p:nvSpPr>
          <p:cNvPr id="24" name="TextBox 23">
            <a:extLst>
              <a:ext uri="{FF2B5EF4-FFF2-40B4-BE49-F238E27FC236}">
                <a16:creationId xmlns:a16="http://schemas.microsoft.com/office/drawing/2014/main" id="{A3841F4F-23FB-48E0-B5C9-D4FFFF19E85E}"/>
              </a:ext>
            </a:extLst>
          </p:cNvPr>
          <p:cNvSpPr txBox="1"/>
          <p:nvPr/>
        </p:nvSpPr>
        <p:spPr>
          <a:xfrm>
            <a:off x="4418552" y="3393246"/>
            <a:ext cx="632799" cy="769441"/>
          </a:xfrm>
          <a:prstGeom prst="rect">
            <a:avLst/>
          </a:prstGeom>
          <a:noFill/>
        </p:spPr>
        <p:txBody>
          <a:bodyPr wrap="square" rtlCol="0">
            <a:spAutoFit/>
          </a:bodyPr>
          <a:lstStyle/>
          <a:p>
            <a:pPr algn="ctr"/>
            <a:r>
              <a:rPr lang="en-US" altLang="ko-KR" sz="4400" b="1" dirty="0">
                <a:solidFill>
                  <a:schemeClr val="bg1"/>
                </a:solidFill>
                <a:cs typeface="Arial" pitchFamily="34" charset="0"/>
              </a:rPr>
              <a:t>W</a:t>
            </a:r>
            <a:endParaRPr lang="ko-KR" altLang="en-US" sz="4400" b="1" dirty="0">
              <a:solidFill>
                <a:schemeClr val="bg1"/>
              </a:solidFill>
              <a:cs typeface="Arial" pitchFamily="34" charset="0"/>
            </a:endParaRPr>
          </a:p>
        </p:txBody>
      </p:sp>
      <p:sp>
        <p:nvSpPr>
          <p:cNvPr id="25" name="TextBox 24">
            <a:extLst>
              <a:ext uri="{FF2B5EF4-FFF2-40B4-BE49-F238E27FC236}">
                <a16:creationId xmlns:a16="http://schemas.microsoft.com/office/drawing/2014/main" id="{948DA3C4-6E21-4B0C-A61C-78398935E7F8}"/>
              </a:ext>
            </a:extLst>
          </p:cNvPr>
          <p:cNvSpPr txBox="1"/>
          <p:nvPr/>
        </p:nvSpPr>
        <p:spPr>
          <a:xfrm>
            <a:off x="7121323" y="3393246"/>
            <a:ext cx="632799" cy="769441"/>
          </a:xfrm>
          <a:prstGeom prst="rect">
            <a:avLst/>
          </a:prstGeom>
          <a:noFill/>
        </p:spPr>
        <p:txBody>
          <a:bodyPr wrap="square" rtlCol="0">
            <a:spAutoFit/>
          </a:bodyPr>
          <a:lstStyle/>
          <a:p>
            <a:pPr algn="ctr"/>
            <a:r>
              <a:rPr lang="en-US" altLang="ko-KR" sz="4400" b="1" dirty="0">
                <a:solidFill>
                  <a:schemeClr val="bg1"/>
                </a:solidFill>
                <a:cs typeface="Arial" pitchFamily="34" charset="0"/>
              </a:rPr>
              <a:t>O</a:t>
            </a:r>
            <a:endParaRPr lang="ko-KR" altLang="en-US" sz="4400" b="1" dirty="0">
              <a:solidFill>
                <a:schemeClr val="bg1"/>
              </a:solidFill>
              <a:cs typeface="Arial" pitchFamily="34" charset="0"/>
            </a:endParaRPr>
          </a:p>
        </p:txBody>
      </p:sp>
      <p:sp>
        <p:nvSpPr>
          <p:cNvPr id="26" name="TextBox 25">
            <a:extLst>
              <a:ext uri="{FF2B5EF4-FFF2-40B4-BE49-F238E27FC236}">
                <a16:creationId xmlns:a16="http://schemas.microsoft.com/office/drawing/2014/main" id="{10532058-2977-4E6C-B817-8AF90708B61E}"/>
              </a:ext>
            </a:extLst>
          </p:cNvPr>
          <p:cNvSpPr txBox="1"/>
          <p:nvPr/>
        </p:nvSpPr>
        <p:spPr>
          <a:xfrm>
            <a:off x="9824093" y="3393246"/>
            <a:ext cx="632799" cy="769441"/>
          </a:xfrm>
          <a:prstGeom prst="rect">
            <a:avLst/>
          </a:prstGeom>
          <a:noFill/>
        </p:spPr>
        <p:txBody>
          <a:bodyPr wrap="square" rtlCol="0">
            <a:spAutoFit/>
          </a:bodyPr>
          <a:lstStyle/>
          <a:p>
            <a:pPr algn="ctr"/>
            <a:r>
              <a:rPr lang="en-US" altLang="ko-KR" sz="4400" b="1" dirty="0">
                <a:solidFill>
                  <a:schemeClr val="bg1"/>
                </a:solidFill>
                <a:cs typeface="Arial" pitchFamily="34" charset="0"/>
              </a:rPr>
              <a:t>T</a:t>
            </a:r>
            <a:endParaRPr lang="ko-KR" altLang="en-US" sz="4400" b="1" dirty="0">
              <a:solidFill>
                <a:schemeClr val="bg1"/>
              </a:solidFill>
              <a:cs typeface="Arial" pitchFamily="34" charset="0"/>
            </a:endParaRPr>
          </a:p>
        </p:txBody>
      </p:sp>
      <p:grpSp>
        <p:nvGrpSpPr>
          <p:cNvPr id="27" name="그룹 3">
            <a:extLst>
              <a:ext uri="{FF2B5EF4-FFF2-40B4-BE49-F238E27FC236}">
                <a16:creationId xmlns:a16="http://schemas.microsoft.com/office/drawing/2014/main" id="{28854F3A-F6EB-4C4F-9AC5-909B71ECD7D1}"/>
              </a:ext>
            </a:extLst>
          </p:cNvPr>
          <p:cNvGrpSpPr/>
          <p:nvPr/>
        </p:nvGrpSpPr>
        <p:grpSpPr>
          <a:xfrm>
            <a:off x="3832326" y="1815886"/>
            <a:ext cx="4527351" cy="720000"/>
            <a:chOff x="3874689" y="1815886"/>
            <a:chExt cx="4527351" cy="720000"/>
          </a:xfrm>
        </p:grpSpPr>
        <p:sp>
          <p:nvSpPr>
            <p:cNvPr id="28" name="Rectangle 27">
              <a:extLst>
                <a:ext uri="{FF2B5EF4-FFF2-40B4-BE49-F238E27FC236}">
                  <a16:creationId xmlns:a16="http://schemas.microsoft.com/office/drawing/2014/main" id="{5543EC05-7542-4881-A13D-4F78CDE8771D}"/>
                </a:ext>
              </a:extLst>
            </p:cNvPr>
            <p:cNvSpPr/>
            <p:nvPr userDrawn="1"/>
          </p:nvSpPr>
          <p:spPr>
            <a:xfrm>
              <a:off x="3874689" y="1815886"/>
              <a:ext cx="720000" cy="7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9" name="Rectangle 28">
              <a:extLst>
                <a:ext uri="{FF2B5EF4-FFF2-40B4-BE49-F238E27FC236}">
                  <a16:creationId xmlns:a16="http://schemas.microsoft.com/office/drawing/2014/main" id="{B0244EA6-0483-4910-97AC-BC2506E41EF5}"/>
                </a:ext>
              </a:extLst>
            </p:cNvPr>
            <p:cNvSpPr/>
            <p:nvPr userDrawn="1"/>
          </p:nvSpPr>
          <p:spPr>
            <a:xfrm>
              <a:off x="5143806" y="1815886"/>
              <a:ext cx="720000" cy="72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30" name="Rectangle 29">
              <a:extLst>
                <a:ext uri="{FF2B5EF4-FFF2-40B4-BE49-F238E27FC236}">
                  <a16:creationId xmlns:a16="http://schemas.microsoft.com/office/drawing/2014/main" id="{4045DD65-C40B-46FB-8F5D-C26FE0C08AB2}"/>
                </a:ext>
              </a:extLst>
            </p:cNvPr>
            <p:cNvSpPr/>
            <p:nvPr userDrawn="1"/>
          </p:nvSpPr>
          <p:spPr>
            <a:xfrm>
              <a:off x="6412923" y="1815886"/>
              <a:ext cx="720000" cy="72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31" name="Rectangle 30">
              <a:extLst>
                <a:ext uri="{FF2B5EF4-FFF2-40B4-BE49-F238E27FC236}">
                  <a16:creationId xmlns:a16="http://schemas.microsoft.com/office/drawing/2014/main" id="{5E9BE501-838F-49C8-8828-DB7E7C9102FF}"/>
                </a:ext>
              </a:extLst>
            </p:cNvPr>
            <p:cNvSpPr/>
            <p:nvPr userDrawn="1"/>
          </p:nvSpPr>
          <p:spPr>
            <a:xfrm>
              <a:off x="7682040" y="1815886"/>
              <a:ext cx="720000" cy="72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32" name="TextBox 31">
              <a:extLst>
                <a:ext uri="{FF2B5EF4-FFF2-40B4-BE49-F238E27FC236}">
                  <a16:creationId xmlns:a16="http://schemas.microsoft.com/office/drawing/2014/main" id="{16F32FFE-566A-4B03-A71B-FE9AA0F19FB9}"/>
                </a:ext>
              </a:extLst>
            </p:cNvPr>
            <p:cNvSpPr txBox="1"/>
            <p:nvPr/>
          </p:nvSpPr>
          <p:spPr>
            <a:xfrm>
              <a:off x="3918290" y="1873894"/>
              <a:ext cx="632799" cy="584775"/>
            </a:xfrm>
            <a:prstGeom prst="rect">
              <a:avLst/>
            </a:prstGeom>
            <a:noFill/>
          </p:spPr>
          <p:txBody>
            <a:bodyPr wrap="square" rtlCol="0">
              <a:spAutoFit/>
            </a:bodyPr>
            <a:lstStyle/>
            <a:p>
              <a:pPr algn="ctr"/>
              <a:r>
                <a:rPr lang="en-US" altLang="ko-KR" sz="3200" b="1" dirty="0">
                  <a:solidFill>
                    <a:schemeClr val="bg1"/>
                  </a:solidFill>
                  <a:cs typeface="Arial" pitchFamily="34" charset="0"/>
                </a:rPr>
                <a:t>S</a:t>
              </a:r>
              <a:endParaRPr lang="ko-KR" altLang="en-US" sz="3200" b="1" dirty="0">
                <a:solidFill>
                  <a:schemeClr val="bg1"/>
                </a:solidFill>
                <a:cs typeface="Arial" pitchFamily="34" charset="0"/>
              </a:endParaRPr>
            </a:p>
          </p:txBody>
        </p:sp>
        <p:sp>
          <p:nvSpPr>
            <p:cNvPr id="33" name="TextBox 32">
              <a:extLst>
                <a:ext uri="{FF2B5EF4-FFF2-40B4-BE49-F238E27FC236}">
                  <a16:creationId xmlns:a16="http://schemas.microsoft.com/office/drawing/2014/main" id="{2EE96CC5-A9CA-4347-8CFF-A30BA484192C}"/>
                </a:ext>
              </a:extLst>
            </p:cNvPr>
            <p:cNvSpPr txBox="1"/>
            <p:nvPr/>
          </p:nvSpPr>
          <p:spPr>
            <a:xfrm>
              <a:off x="5187407" y="1873894"/>
              <a:ext cx="632799" cy="584775"/>
            </a:xfrm>
            <a:prstGeom prst="rect">
              <a:avLst/>
            </a:prstGeom>
            <a:noFill/>
          </p:spPr>
          <p:txBody>
            <a:bodyPr wrap="square" rtlCol="0">
              <a:spAutoFit/>
            </a:bodyPr>
            <a:lstStyle/>
            <a:p>
              <a:pPr algn="ctr"/>
              <a:r>
                <a:rPr lang="en-US" altLang="ko-KR" sz="3200" b="1" dirty="0">
                  <a:solidFill>
                    <a:schemeClr val="bg1"/>
                  </a:solidFill>
                  <a:cs typeface="Arial" pitchFamily="34" charset="0"/>
                </a:rPr>
                <a:t>W</a:t>
              </a:r>
              <a:endParaRPr lang="ko-KR" altLang="en-US" sz="3200" b="1" dirty="0">
                <a:solidFill>
                  <a:schemeClr val="bg1"/>
                </a:solidFill>
                <a:cs typeface="Arial" pitchFamily="34" charset="0"/>
              </a:endParaRPr>
            </a:p>
          </p:txBody>
        </p:sp>
        <p:sp>
          <p:nvSpPr>
            <p:cNvPr id="34" name="TextBox 33">
              <a:extLst>
                <a:ext uri="{FF2B5EF4-FFF2-40B4-BE49-F238E27FC236}">
                  <a16:creationId xmlns:a16="http://schemas.microsoft.com/office/drawing/2014/main" id="{FFEB3C38-FBEF-4294-A889-1329E3C5D40E}"/>
                </a:ext>
              </a:extLst>
            </p:cNvPr>
            <p:cNvSpPr txBox="1"/>
            <p:nvPr/>
          </p:nvSpPr>
          <p:spPr>
            <a:xfrm>
              <a:off x="6456524" y="1873894"/>
              <a:ext cx="632799" cy="584775"/>
            </a:xfrm>
            <a:prstGeom prst="rect">
              <a:avLst/>
            </a:prstGeom>
            <a:noFill/>
          </p:spPr>
          <p:txBody>
            <a:bodyPr wrap="square" rtlCol="0">
              <a:spAutoFit/>
            </a:bodyPr>
            <a:lstStyle/>
            <a:p>
              <a:pPr algn="ctr"/>
              <a:r>
                <a:rPr lang="en-US" altLang="ko-KR" sz="3200" b="1" dirty="0">
                  <a:solidFill>
                    <a:schemeClr val="bg1"/>
                  </a:solidFill>
                  <a:cs typeface="Arial" pitchFamily="34" charset="0"/>
                </a:rPr>
                <a:t>O</a:t>
              </a:r>
              <a:endParaRPr lang="ko-KR" altLang="en-US" sz="3200" b="1" dirty="0">
                <a:solidFill>
                  <a:schemeClr val="bg1"/>
                </a:solidFill>
                <a:cs typeface="Arial" pitchFamily="34" charset="0"/>
              </a:endParaRPr>
            </a:p>
          </p:txBody>
        </p:sp>
        <p:sp>
          <p:nvSpPr>
            <p:cNvPr id="35" name="TextBox 34">
              <a:extLst>
                <a:ext uri="{FF2B5EF4-FFF2-40B4-BE49-F238E27FC236}">
                  <a16:creationId xmlns:a16="http://schemas.microsoft.com/office/drawing/2014/main" id="{58009BB8-B6D4-48FE-8D19-6A1E8CD8363C}"/>
                </a:ext>
              </a:extLst>
            </p:cNvPr>
            <p:cNvSpPr txBox="1"/>
            <p:nvPr/>
          </p:nvSpPr>
          <p:spPr>
            <a:xfrm>
              <a:off x="7725641" y="1873894"/>
              <a:ext cx="632799" cy="584775"/>
            </a:xfrm>
            <a:prstGeom prst="rect">
              <a:avLst/>
            </a:prstGeom>
            <a:noFill/>
          </p:spPr>
          <p:txBody>
            <a:bodyPr wrap="square" rtlCol="0">
              <a:spAutoFit/>
            </a:bodyPr>
            <a:lstStyle/>
            <a:p>
              <a:pPr algn="ctr"/>
              <a:r>
                <a:rPr lang="en-US" altLang="ko-KR" sz="3200" b="1" dirty="0">
                  <a:solidFill>
                    <a:schemeClr val="bg1"/>
                  </a:solidFill>
                  <a:cs typeface="Arial" pitchFamily="34" charset="0"/>
                </a:rPr>
                <a:t>T</a:t>
              </a:r>
              <a:endParaRPr lang="ko-KR" altLang="en-US" sz="3200" b="1" dirty="0">
                <a:solidFill>
                  <a:schemeClr val="bg1"/>
                </a:solidFill>
                <a:cs typeface="Arial" pitchFamily="34" charset="0"/>
              </a:endParaRPr>
            </a:p>
          </p:txBody>
        </p:sp>
      </p:grpSp>
      <p:cxnSp>
        <p:nvCxnSpPr>
          <p:cNvPr id="36" name="Elbow Connector 41">
            <a:extLst>
              <a:ext uri="{FF2B5EF4-FFF2-40B4-BE49-F238E27FC236}">
                <a16:creationId xmlns:a16="http://schemas.microsoft.com/office/drawing/2014/main" id="{022B7013-0B94-46A2-AED1-A2EBE4F0671D}"/>
              </a:ext>
            </a:extLst>
          </p:cNvPr>
          <p:cNvCxnSpPr>
            <a:cxnSpLocks/>
            <a:stCxn id="29" idx="2"/>
          </p:cNvCxnSpPr>
          <p:nvPr/>
        </p:nvCxnSpPr>
        <p:spPr>
          <a:xfrm rot="5400000">
            <a:off x="4691218" y="2586111"/>
            <a:ext cx="820450" cy="720000"/>
          </a:xfrm>
          <a:prstGeom prst="bentConnector3">
            <a:avLst/>
          </a:prstGeom>
          <a:ln w="25400">
            <a:solidFill>
              <a:schemeClr val="accent2"/>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42">
            <a:extLst>
              <a:ext uri="{FF2B5EF4-FFF2-40B4-BE49-F238E27FC236}">
                <a16:creationId xmlns:a16="http://schemas.microsoft.com/office/drawing/2014/main" id="{DA6E4E8A-3244-4E26-9E06-DA4DA218B502}"/>
              </a:ext>
            </a:extLst>
          </p:cNvPr>
          <p:cNvCxnSpPr>
            <a:stCxn id="30" idx="2"/>
          </p:cNvCxnSpPr>
          <p:nvPr/>
        </p:nvCxnSpPr>
        <p:spPr>
          <a:xfrm rot="16200000" flipH="1">
            <a:off x="6680335" y="2586110"/>
            <a:ext cx="820448" cy="720000"/>
          </a:xfrm>
          <a:prstGeom prst="bentConnector3">
            <a:avLst>
              <a:gd name="adj1" fmla="val 50000"/>
            </a:avLst>
          </a:prstGeom>
          <a:ln w="25400">
            <a:solidFill>
              <a:schemeClr val="accent3"/>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40">
            <a:extLst>
              <a:ext uri="{FF2B5EF4-FFF2-40B4-BE49-F238E27FC236}">
                <a16:creationId xmlns:a16="http://schemas.microsoft.com/office/drawing/2014/main" id="{3B613ACA-4C5C-4947-86DC-2153A3C3D28D}"/>
              </a:ext>
            </a:extLst>
          </p:cNvPr>
          <p:cNvCxnSpPr>
            <a:cxnSpLocks/>
          </p:cNvCxnSpPr>
          <p:nvPr/>
        </p:nvCxnSpPr>
        <p:spPr>
          <a:xfrm rot="5400000">
            <a:off x="2677957" y="1820200"/>
            <a:ext cx="857360" cy="2160000"/>
          </a:xfrm>
          <a:prstGeom prst="bentConnector3">
            <a:avLst>
              <a:gd name="adj1" fmla="val 50000"/>
            </a:avLst>
          </a:prstGeom>
          <a:ln w="25400">
            <a:solidFill>
              <a:schemeClr val="accent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40">
            <a:extLst>
              <a:ext uri="{FF2B5EF4-FFF2-40B4-BE49-F238E27FC236}">
                <a16:creationId xmlns:a16="http://schemas.microsoft.com/office/drawing/2014/main" id="{23C992FC-52D4-47E8-A8AC-3CF050A676DD}"/>
              </a:ext>
            </a:extLst>
          </p:cNvPr>
          <p:cNvCxnSpPr>
            <a:cxnSpLocks/>
          </p:cNvCxnSpPr>
          <p:nvPr/>
        </p:nvCxnSpPr>
        <p:spPr>
          <a:xfrm rot="16200000" flipH="1">
            <a:off x="8656683" y="1820200"/>
            <a:ext cx="857360" cy="2160000"/>
          </a:xfrm>
          <a:prstGeom prst="bentConnector3">
            <a:avLst>
              <a:gd name="adj1" fmla="val 50000"/>
            </a:avLst>
          </a:prstGeom>
          <a:ln w="25400">
            <a:solidFill>
              <a:schemeClr val="accent4"/>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FD79322-47B7-49B9-B363-E448D5BBCFCA}"/>
              </a:ext>
            </a:extLst>
          </p:cNvPr>
          <p:cNvSpPr/>
          <p:nvPr/>
        </p:nvSpPr>
        <p:spPr>
          <a:xfrm>
            <a:off x="995835" y="4726444"/>
            <a:ext cx="2192313" cy="1200329"/>
          </a:xfrm>
          <a:prstGeom prst="rect">
            <a:avLst/>
          </a:prstGeom>
        </p:spPr>
        <p:txBody>
          <a:bodyPr wrap="square">
            <a:spAutoFit/>
          </a:bodyPr>
          <a:lstStyle/>
          <a:p>
            <a:pPr marL="171450" indent="-171450">
              <a:buFont typeface="Arial" panose="020B0604020202020204" pitchFamily="34" charset="0"/>
              <a:buChar char="•"/>
            </a:pPr>
            <a:r>
              <a:rPr lang="en-US" sz="1200" dirty="0"/>
              <a:t>experienced food truck staff</a:t>
            </a:r>
          </a:p>
          <a:p>
            <a:pPr marL="171450" indent="-171450">
              <a:buFont typeface="Arial" panose="020B0604020202020204" pitchFamily="34" charset="0"/>
              <a:buChar char="•"/>
            </a:pPr>
            <a:r>
              <a:rPr lang="en-US" sz="1200" dirty="0"/>
              <a:t>Brand recognition</a:t>
            </a:r>
          </a:p>
          <a:p>
            <a:pPr marL="171450" indent="-171450">
              <a:buFont typeface="Arial" panose="020B0604020202020204" pitchFamily="34" charset="0"/>
              <a:buChar char="•"/>
            </a:pPr>
            <a:r>
              <a:rPr lang="en-US" sz="1200" dirty="0"/>
              <a:t>Prices are cheaper </a:t>
            </a:r>
          </a:p>
          <a:p>
            <a:pPr marL="171450" indent="-171450">
              <a:buFont typeface="Arial" panose="020B0604020202020204" pitchFamily="34" charset="0"/>
              <a:buChar char="•"/>
            </a:pPr>
            <a:r>
              <a:rPr lang="en-US" sz="1200" dirty="0"/>
              <a:t>Innovative business in London city</a:t>
            </a:r>
          </a:p>
        </p:txBody>
      </p:sp>
    </p:spTree>
    <p:extLst>
      <p:ext uri="{BB962C8B-B14F-4D97-AF65-F5344CB8AC3E}">
        <p14:creationId xmlns:p14="http://schemas.microsoft.com/office/powerpoint/2010/main" val="1017337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Risk and Mitigation Plan</a:t>
            </a:r>
          </a:p>
        </p:txBody>
      </p:sp>
      <p:grpSp>
        <p:nvGrpSpPr>
          <p:cNvPr id="3" name="Group 2">
            <a:extLst>
              <a:ext uri="{FF2B5EF4-FFF2-40B4-BE49-F238E27FC236}">
                <a16:creationId xmlns:a16="http://schemas.microsoft.com/office/drawing/2014/main" id="{95568414-A7DE-460F-80B5-EACCFF5AA85F}"/>
              </a:ext>
            </a:extLst>
          </p:cNvPr>
          <p:cNvGrpSpPr/>
          <p:nvPr/>
        </p:nvGrpSpPr>
        <p:grpSpPr>
          <a:xfrm>
            <a:off x="9300982" y="4733616"/>
            <a:ext cx="1813893" cy="1593865"/>
            <a:chOff x="3017859" y="4283314"/>
            <a:chExt cx="1888851" cy="1154328"/>
          </a:xfrm>
        </p:grpSpPr>
        <p:sp>
          <p:nvSpPr>
            <p:cNvPr id="4" name="TextBox 3">
              <a:extLst>
                <a:ext uri="{FF2B5EF4-FFF2-40B4-BE49-F238E27FC236}">
                  <a16:creationId xmlns:a16="http://schemas.microsoft.com/office/drawing/2014/main" id="{B82A5168-7889-4EE9-A0E9-C6C113212A37}"/>
                </a:ext>
              </a:extLst>
            </p:cNvPr>
            <p:cNvSpPr txBox="1"/>
            <p:nvPr/>
          </p:nvSpPr>
          <p:spPr>
            <a:xfrm>
              <a:off x="3019858" y="4702066"/>
              <a:ext cx="1886852" cy="735576"/>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65000"/>
                      <a:lumOff val="35000"/>
                    </a:schemeClr>
                  </a:solidFill>
                  <a:cs typeface="Arial" pitchFamily="34" charset="0"/>
                </a:rPr>
                <a:t>Plan for legal work in advance </a:t>
              </a:r>
            </a:p>
            <a:p>
              <a:pPr marL="171450" indent="-171450">
                <a:buFont typeface="Arial" panose="020B0604020202020204" pitchFamily="34" charset="0"/>
                <a:buChar char="•"/>
              </a:pPr>
              <a:r>
                <a:rPr lang="en-US" altLang="ko-KR" sz="1200" dirty="0">
                  <a:solidFill>
                    <a:schemeClr val="tx1">
                      <a:lumMod val="65000"/>
                      <a:lumOff val="35000"/>
                    </a:schemeClr>
                  </a:solidFill>
                  <a:cs typeface="Arial" pitchFamily="34" charset="0"/>
                </a:rPr>
                <a:t>Adapt new framework</a:t>
              </a:r>
            </a:p>
            <a:p>
              <a:endParaRPr lang="ko-KR" altLang="en-US" sz="1200" dirty="0">
                <a:solidFill>
                  <a:schemeClr val="tx1">
                    <a:lumMod val="65000"/>
                    <a:lumOff val="35000"/>
                  </a:schemeClr>
                </a:solidFill>
                <a:cs typeface="Arial" pitchFamily="34" charset="0"/>
              </a:endParaRPr>
            </a:p>
          </p:txBody>
        </p:sp>
        <p:sp>
          <p:nvSpPr>
            <p:cNvPr id="5" name="TextBox 4">
              <a:extLst>
                <a:ext uri="{FF2B5EF4-FFF2-40B4-BE49-F238E27FC236}">
                  <a16:creationId xmlns:a16="http://schemas.microsoft.com/office/drawing/2014/main" id="{4D16252B-0C76-411C-8C43-C8499FFCDE69}"/>
                </a:ext>
              </a:extLst>
            </p:cNvPr>
            <p:cNvSpPr txBox="1"/>
            <p:nvPr/>
          </p:nvSpPr>
          <p:spPr>
            <a:xfrm>
              <a:off x="3017859" y="4283314"/>
              <a:ext cx="1870812" cy="523220"/>
            </a:xfrm>
            <a:prstGeom prst="rect">
              <a:avLst/>
            </a:prstGeom>
            <a:noFill/>
          </p:spPr>
          <p:txBody>
            <a:bodyPr wrap="square" rtlCol="0">
              <a:spAutoFit/>
            </a:bodyPr>
            <a:lstStyle/>
            <a:p>
              <a:pPr algn="ctr"/>
              <a:r>
                <a:rPr lang="en-US" altLang="ko-KR" sz="1400" b="1" dirty="0">
                  <a:solidFill>
                    <a:schemeClr val="accent4"/>
                  </a:solidFill>
                  <a:cs typeface="Arial" pitchFamily="34" charset="0"/>
                </a:rPr>
                <a:t>Changes in Licensing </a:t>
              </a:r>
              <a:endParaRPr lang="ko-KR" altLang="en-US" sz="1400" b="1" dirty="0">
                <a:solidFill>
                  <a:schemeClr val="accent4"/>
                </a:solidFill>
                <a:cs typeface="Arial" pitchFamily="34" charset="0"/>
              </a:endParaRPr>
            </a:p>
          </p:txBody>
        </p:sp>
      </p:grpSp>
      <p:grpSp>
        <p:nvGrpSpPr>
          <p:cNvPr id="6" name="Group 5">
            <a:extLst>
              <a:ext uri="{FF2B5EF4-FFF2-40B4-BE49-F238E27FC236}">
                <a16:creationId xmlns:a16="http://schemas.microsoft.com/office/drawing/2014/main" id="{5D46B87A-B349-4897-B3C9-0D5FD39F2E81}"/>
              </a:ext>
            </a:extLst>
          </p:cNvPr>
          <p:cNvGrpSpPr/>
          <p:nvPr/>
        </p:nvGrpSpPr>
        <p:grpSpPr>
          <a:xfrm>
            <a:off x="915652" y="4668297"/>
            <a:ext cx="1868111" cy="1357983"/>
            <a:chOff x="2963399" y="4217993"/>
            <a:chExt cx="1945309" cy="1357983"/>
          </a:xfrm>
        </p:grpSpPr>
        <p:sp>
          <p:nvSpPr>
            <p:cNvPr id="7" name="TextBox 6">
              <a:extLst>
                <a:ext uri="{FF2B5EF4-FFF2-40B4-BE49-F238E27FC236}">
                  <a16:creationId xmlns:a16="http://schemas.microsoft.com/office/drawing/2014/main" id="{47930BFB-8343-45B6-8FAB-E7EE280E0611}"/>
                </a:ext>
              </a:extLst>
            </p:cNvPr>
            <p:cNvSpPr txBox="1"/>
            <p:nvPr/>
          </p:nvSpPr>
          <p:spPr>
            <a:xfrm>
              <a:off x="3021856" y="4560313"/>
              <a:ext cx="1886852" cy="1015663"/>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65000"/>
                      <a:lumOff val="35000"/>
                    </a:schemeClr>
                  </a:solidFill>
                  <a:cs typeface="Arial" pitchFamily="34" charset="0"/>
                </a:rPr>
                <a:t>Property damage insurance </a:t>
              </a:r>
            </a:p>
            <a:p>
              <a:pPr marL="171450" indent="-171450">
                <a:buFont typeface="Arial" panose="020B0604020202020204" pitchFamily="34" charset="0"/>
                <a:buChar char="•"/>
              </a:pPr>
              <a:r>
                <a:rPr lang="en-US" altLang="ko-KR" sz="1200" dirty="0">
                  <a:solidFill>
                    <a:schemeClr val="tx1">
                      <a:lumMod val="65000"/>
                      <a:lumOff val="35000"/>
                    </a:schemeClr>
                  </a:solidFill>
                  <a:cs typeface="Arial" pitchFamily="34" charset="0"/>
                </a:rPr>
                <a:t>Regular inspection</a:t>
              </a:r>
            </a:p>
            <a:p>
              <a:pPr marL="171450" indent="-171450">
                <a:buFont typeface="Arial" panose="020B0604020202020204" pitchFamily="34" charset="0"/>
                <a:buChar char="•"/>
              </a:pPr>
              <a:r>
                <a:rPr lang="en-US" altLang="ko-KR" sz="1200" dirty="0">
                  <a:solidFill>
                    <a:schemeClr val="tx1">
                      <a:lumMod val="65000"/>
                      <a:lumOff val="35000"/>
                    </a:schemeClr>
                  </a:solidFill>
                  <a:cs typeface="Arial" pitchFamily="34" charset="0"/>
                </a:rPr>
                <a:t>Proper maintenance </a:t>
              </a:r>
            </a:p>
            <a:p>
              <a:pPr algn="ctr"/>
              <a:endParaRPr lang="ko-KR" altLang="en-US" sz="1200" dirty="0">
                <a:solidFill>
                  <a:schemeClr val="tx1">
                    <a:lumMod val="65000"/>
                    <a:lumOff val="35000"/>
                  </a:schemeClr>
                </a:solidFill>
                <a:cs typeface="Arial" pitchFamily="34" charset="0"/>
              </a:endParaRPr>
            </a:p>
          </p:txBody>
        </p:sp>
        <p:sp>
          <p:nvSpPr>
            <p:cNvPr id="8" name="TextBox 7">
              <a:extLst>
                <a:ext uri="{FF2B5EF4-FFF2-40B4-BE49-F238E27FC236}">
                  <a16:creationId xmlns:a16="http://schemas.microsoft.com/office/drawing/2014/main" id="{8B5B934A-EBD4-4A66-95AA-5B02312B585C}"/>
                </a:ext>
              </a:extLst>
            </p:cNvPr>
            <p:cNvSpPr txBox="1"/>
            <p:nvPr/>
          </p:nvSpPr>
          <p:spPr>
            <a:xfrm>
              <a:off x="2963399" y="4217993"/>
              <a:ext cx="1870812" cy="307777"/>
            </a:xfrm>
            <a:prstGeom prst="rect">
              <a:avLst/>
            </a:prstGeom>
            <a:noFill/>
          </p:spPr>
          <p:txBody>
            <a:bodyPr wrap="square" rtlCol="0">
              <a:spAutoFit/>
            </a:bodyPr>
            <a:lstStyle/>
            <a:p>
              <a:pPr algn="ctr"/>
              <a:r>
                <a:rPr lang="en-US" altLang="ko-KR" sz="1400" b="1" dirty="0">
                  <a:solidFill>
                    <a:schemeClr val="accent4"/>
                  </a:solidFill>
                  <a:cs typeface="Arial" pitchFamily="34" charset="0"/>
                </a:rPr>
                <a:t>Fire Hazard</a:t>
              </a:r>
              <a:endParaRPr lang="ko-KR" altLang="en-US" sz="1400" b="1" dirty="0">
                <a:solidFill>
                  <a:schemeClr val="accent4"/>
                </a:solidFill>
                <a:cs typeface="Arial" pitchFamily="34" charset="0"/>
              </a:endParaRPr>
            </a:p>
          </p:txBody>
        </p:sp>
      </p:grpSp>
      <p:grpSp>
        <p:nvGrpSpPr>
          <p:cNvPr id="9" name="Group 8">
            <a:extLst>
              <a:ext uri="{FF2B5EF4-FFF2-40B4-BE49-F238E27FC236}">
                <a16:creationId xmlns:a16="http://schemas.microsoft.com/office/drawing/2014/main" id="{93E6E821-6B96-471D-873E-318F333A1D0B}"/>
              </a:ext>
            </a:extLst>
          </p:cNvPr>
          <p:cNvGrpSpPr/>
          <p:nvPr/>
        </p:nvGrpSpPr>
        <p:grpSpPr>
          <a:xfrm>
            <a:off x="3007255" y="3943195"/>
            <a:ext cx="1812933" cy="1816336"/>
            <a:chOff x="2979785" y="4329682"/>
            <a:chExt cx="1887851" cy="927330"/>
          </a:xfrm>
        </p:grpSpPr>
        <p:sp>
          <p:nvSpPr>
            <p:cNvPr id="10" name="TextBox 9">
              <a:extLst>
                <a:ext uri="{FF2B5EF4-FFF2-40B4-BE49-F238E27FC236}">
                  <a16:creationId xmlns:a16="http://schemas.microsoft.com/office/drawing/2014/main" id="{8FFF09F0-18B3-4315-80E8-E5A818FC42A7}"/>
                </a:ext>
              </a:extLst>
            </p:cNvPr>
            <p:cNvSpPr txBox="1"/>
            <p:nvPr/>
          </p:nvSpPr>
          <p:spPr>
            <a:xfrm>
              <a:off x="2980784" y="4653071"/>
              <a:ext cx="1886852" cy="603941"/>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65000"/>
                      <a:lumOff val="35000"/>
                    </a:schemeClr>
                  </a:solidFill>
                  <a:cs typeface="Arial" pitchFamily="34" charset="0"/>
                </a:rPr>
                <a:t>Workers compensation insurance</a:t>
              </a:r>
            </a:p>
            <a:p>
              <a:pPr marL="171450" indent="-171450">
                <a:buFont typeface="Arial" panose="020B0604020202020204" pitchFamily="34" charset="0"/>
                <a:buChar char="•"/>
              </a:pPr>
              <a:r>
                <a:rPr lang="en-US" altLang="ko-KR" sz="1200" dirty="0">
                  <a:solidFill>
                    <a:schemeClr val="tx1">
                      <a:lumMod val="65000"/>
                      <a:lumOff val="35000"/>
                    </a:schemeClr>
                  </a:solidFill>
                  <a:cs typeface="Arial" pitchFamily="34" charset="0"/>
                </a:rPr>
                <a:t>Safety equipment's</a:t>
              </a:r>
            </a:p>
            <a:p>
              <a:pPr marL="171450" indent="-171450">
                <a:buFont typeface="Arial" panose="020B0604020202020204" pitchFamily="34" charset="0"/>
                <a:buChar char="•"/>
              </a:pPr>
              <a:r>
                <a:rPr lang="en-US" altLang="ko-KR" sz="1200" dirty="0">
                  <a:solidFill>
                    <a:schemeClr val="tx1">
                      <a:lumMod val="65000"/>
                      <a:lumOff val="35000"/>
                    </a:schemeClr>
                  </a:solidFill>
                  <a:cs typeface="Arial" pitchFamily="34" charset="0"/>
                </a:rPr>
                <a:t>Proper training . </a:t>
              </a:r>
              <a:endParaRPr lang="ko-KR" altLang="en-US" sz="1200" dirty="0">
                <a:solidFill>
                  <a:schemeClr val="tx1">
                    <a:lumMod val="65000"/>
                    <a:lumOff val="35000"/>
                  </a:schemeClr>
                </a:solidFill>
                <a:cs typeface="Arial" pitchFamily="34" charset="0"/>
              </a:endParaRPr>
            </a:p>
          </p:txBody>
        </p:sp>
        <p:sp>
          <p:nvSpPr>
            <p:cNvPr id="11" name="TextBox 10">
              <a:extLst>
                <a:ext uri="{FF2B5EF4-FFF2-40B4-BE49-F238E27FC236}">
                  <a16:creationId xmlns:a16="http://schemas.microsoft.com/office/drawing/2014/main" id="{32B7A703-7EC3-4ED0-AD59-E0BF44D59CCE}"/>
                </a:ext>
              </a:extLst>
            </p:cNvPr>
            <p:cNvSpPr txBox="1"/>
            <p:nvPr/>
          </p:nvSpPr>
          <p:spPr>
            <a:xfrm>
              <a:off x="2979785" y="4329682"/>
              <a:ext cx="1870812" cy="267130"/>
            </a:xfrm>
            <a:prstGeom prst="rect">
              <a:avLst/>
            </a:prstGeom>
            <a:noFill/>
          </p:spPr>
          <p:txBody>
            <a:bodyPr wrap="square" rtlCol="0">
              <a:spAutoFit/>
            </a:bodyPr>
            <a:lstStyle/>
            <a:p>
              <a:pPr algn="ctr"/>
              <a:r>
                <a:rPr lang="en-US" altLang="ko-KR" sz="1400" b="1" dirty="0">
                  <a:solidFill>
                    <a:schemeClr val="accent1"/>
                  </a:solidFill>
                  <a:cs typeface="Arial" pitchFamily="34" charset="0"/>
                </a:rPr>
                <a:t>Operator Risk/ Working hazards</a:t>
              </a:r>
              <a:endParaRPr lang="ko-KR" altLang="en-US" sz="1400" b="1" dirty="0">
                <a:solidFill>
                  <a:schemeClr val="accent1"/>
                </a:solidFill>
                <a:cs typeface="Arial" pitchFamily="34" charset="0"/>
              </a:endParaRPr>
            </a:p>
          </p:txBody>
        </p:sp>
      </p:grpSp>
      <p:grpSp>
        <p:nvGrpSpPr>
          <p:cNvPr id="12" name="Group 11">
            <a:extLst>
              <a:ext uri="{FF2B5EF4-FFF2-40B4-BE49-F238E27FC236}">
                <a16:creationId xmlns:a16="http://schemas.microsoft.com/office/drawing/2014/main" id="{D4D18818-4FC1-484A-BA4B-0F05337396AF}"/>
              </a:ext>
            </a:extLst>
          </p:cNvPr>
          <p:cNvGrpSpPr/>
          <p:nvPr/>
        </p:nvGrpSpPr>
        <p:grpSpPr>
          <a:xfrm>
            <a:off x="5119934" y="4578399"/>
            <a:ext cx="1845120" cy="1742467"/>
            <a:chOff x="3018118" y="4202841"/>
            <a:chExt cx="1921369" cy="1742467"/>
          </a:xfrm>
        </p:grpSpPr>
        <p:sp>
          <p:nvSpPr>
            <p:cNvPr id="13" name="TextBox 12">
              <a:extLst>
                <a:ext uri="{FF2B5EF4-FFF2-40B4-BE49-F238E27FC236}">
                  <a16:creationId xmlns:a16="http://schemas.microsoft.com/office/drawing/2014/main" id="{FE30CCC2-2E34-4E1E-A66A-F36A0DC30E4D}"/>
                </a:ext>
              </a:extLst>
            </p:cNvPr>
            <p:cNvSpPr txBox="1"/>
            <p:nvPr/>
          </p:nvSpPr>
          <p:spPr>
            <a:xfrm>
              <a:off x="3021853" y="4560313"/>
              <a:ext cx="1917634" cy="1384995"/>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65000"/>
                      <a:lumOff val="35000"/>
                    </a:schemeClr>
                  </a:solidFill>
                  <a:cs typeface="Arial" pitchFamily="34" charset="0"/>
                </a:rPr>
                <a:t>Regular checking of expiry dates on food packages</a:t>
              </a:r>
            </a:p>
            <a:p>
              <a:pPr marL="171450" indent="-171450">
                <a:buFont typeface="Arial" panose="020B0604020202020204" pitchFamily="34" charset="0"/>
                <a:buChar char="•"/>
              </a:pPr>
              <a:r>
                <a:rPr lang="en-US" altLang="ko-KR" sz="1200" dirty="0">
                  <a:solidFill>
                    <a:schemeClr val="tx1">
                      <a:lumMod val="65000"/>
                      <a:lumOff val="35000"/>
                    </a:schemeClr>
                  </a:solidFill>
                  <a:cs typeface="Arial" pitchFamily="34" charset="0"/>
                </a:rPr>
                <a:t>Keeping inventory in balance </a:t>
              </a:r>
            </a:p>
            <a:p>
              <a:pPr marL="171450" indent="-171450">
                <a:buFont typeface="Arial" panose="020B0604020202020204" pitchFamily="34" charset="0"/>
                <a:buChar char="•"/>
              </a:pPr>
              <a:r>
                <a:rPr lang="en-US" altLang="ko-KR" sz="1200" dirty="0">
                  <a:solidFill>
                    <a:schemeClr val="tx1">
                      <a:lumMod val="65000"/>
                      <a:lumOff val="35000"/>
                    </a:schemeClr>
                  </a:solidFill>
                  <a:cs typeface="Arial" pitchFamily="34" charset="0"/>
                </a:rPr>
                <a:t>Track on demand and supply </a:t>
              </a:r>
              <a:endParaRPr lang="ko-KR" altLang="en-US" sz="1200" dirty="0">
                <a:solidFill>
                  <a:schemeClr val="tx1">
                    <a:lumMod val="65000"/>
                    <a:lumOff val="35000"/>
                  </a:schemeClr>
                </a:solidFill>
                <a:cs typeface="Arial" pitchFamily="34" charset="0"/>
              </a:endParaRPr>
            </a:p>
          </p:txBody>
        </p:sp>
        <p:sp>
          <p:nvSpPr>
            <p:cNvPr id="14" name="TextBox 13">
              <a:extLst>
                <a:ext uri="{FF2B5EF4-FFF2-40B4-BE49-F238E27FC236}">
                  <a16:creationId xmlns:a16="http://schemas.microsoft.com/office/drawing/2014/main" id="{02675040-A380-4854-8831-16AA0AEA3731}"/>
                </a:ext>
              </a:extLst>
            </p:cNvPr>
            <p:cNvSpPr txBox="1"/>
            <p:nvPr/>
          </p:nvSpPr>
          <p:spPr>
            <a:xfrm>
              <a:off x="3018118" y="4202841"/>
              <a:ext cx="1901330" cy="307777"/>
            </a:xfrm>
            <a:prstGeom prst="rect">
              <a:avLst/>
            </a:prstGeom>
            <a:noFill/>
          </p:spPr>
          <p:txBody>
            <a:bodyPr wrap="square" rtlCol="0">
              <a:spAutoFit/>
            </a:bodyPr>
            <a:lstStyle/>
            <a:p>
              <a:pPr algn="ctr"/>
              <a:r>
                <a:rPr lang="en-US" altLang="ko-KR" sz="1400" b="1" dirty="0">
                  <a:solidFill>
                    <a:schemeClr val="accent2"/>
                  </a:solidFill>
                  <a:cs typeface="Arial" pitchFamily="34" charset="0"/>
                </a:rPr>
                <a:t>Food Wastage</a:t>
              </a:r>
              <a:endParaRPr lang="ko-KR" altLang="en-US" sz="1400" b="1" dirty="0">
                <a:solidFill>
                  <a:schemeClr val="accent2"/>
                </a:solidFill>
                <a:cs typeface="Arial" pitchFamily="34" charset="0"/>
              </a:endParaRPr>
            </a:p>
          </p:txBody>
        </p:sp>
      </p:grpSp>
      <p:grpSp>
        <p:nvGrpSpPr>
          <p:cNvPr id="15" name="Group 14">
            <a:extLst>
              <a:ext uri="{FF2B5EF4-FFF2-40B4-BE49-F238E27FC236}">
                <a16:creationId xmlns:a16="http://schemas.microsoft.com/office/drawing/2014/main" id="{EFD7038E-F4A7-4395-ABE7-9C8530DC272D}"/>
              </a:ext>
            </a:extLst>
          </p:cNvPr>
          <p:cNvGrpSpPr/>
          <p:nvPr/>
        </p:nvGrpSpPr>
        <p:grpSpPr>
          <a:xfrm>
            <a:off x="7208748" y="3852380"/>
            <a:ext cx="1812933" cy="1637489"/>
            <a:chOff x="3000819" y="4283314"/>
            <a:chExt cx="1887851" cy="973696"/>
          </a:xfrm>
        </p:grpSpPr>
        <p:sp>
          <p:nvSpPr>
            <p:cNvPr id="16" name="TextBox 15">
              <a:extLst>
                <a:ext uri="{FF2B5EF4-FFF2-40B4-BE49-F238E27FC236}">
                  <a16:creationId xmlns:a16="http://schemas.microsoft.com/office/drawing/2014/main" id="{43DD0546-396D-47D9-9DBB-9B6A69562248}"/>
                </a:ext>
              </a:extLst>
            </p:cNvPr>
            <p:cNvSpPr txBox="1"/>
            <p:nvPr/>
          </p:nvSpPr>
          <p:spPr>
            <a:xfrm>
              <a:off x="3000819" y="4653069"/>
              <a:ext cx="1886852" cy="603941"/>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65000"/>
                      <a:lumOff val="35000"/>
                    </a:schemeClr>
                  </a:solidFill>
                  <a:cs typeface="Arial" pitchFamily="34" charset="0"/>
                </a:rPr>
                <a:t>Store water in truck </a:t>
              </a:r>
            </a:p>
            <a:p>
              <a:pPr marL="171450" indent="-171450">
                <a:buFont typeface="Arial" panose="020B0604020202020204" pitchFamily="34" charset="0"/>
                <a:buChar char="•"/>
              </a:pPr>
              <a:r>
                <a:rPr lang="en-US" altLang="ko-KR" sz="1200" dirty="0">
                  <a:solidFill>
                    <a:schemeClr val="tx1">
                      <a:lumMod val="65000"/>
                      <a:lumOff val="35000"/>
                    </a:schemeClr>
                  </a:solidFill>
                  <a:cs typeface="Arial" pitchFamily="34" charset="0"/>
                </a:rPr>
                <a:t>Purchase generator </a:t>
              </a:r>
            </a:p>
            <a:p>
              <a:pPr marL="171450" indent="-171450">
                <a:buFont typeface="Arial" panose="020B0604020202020204" pitchFamily="34" charset="0"/>
                <a:buChar char="•"/>
              </a:pPr>
              <a:r>
                <a:rPr lang="en-US" altLang="ko-KR" sz="1200" dirty="0">
                  <a:solidFill>
                    <a:schemeClr val="tx1">
                      <a:lumMod val="65000"/>
                      <a:lumOff val="35000"/>
                    </a:schemeClr>
                  </a:solidFill>
                  <a:cs typeface="Arial" pitchFamily="34" charset="0"/>
                </a:rPr>
                <a:t>Get permission from authorities for power and water supply</a:t>
              </a:r>
              <a:endParaRPr lang="ko-KR" altLang="en-US" sz="1200" dirty="0">
                <a:solidFill>
                  <a:schemeClr val="tx1">
                    <a:lumMod val="65000"/>
                    <a:lumOff val="35000"/>
                  </a:schemeClr>
                </a:solidFill>
                <a:cs typeface="Arial" pitchFamily="34" charset="0"/>
              </a:endParaRPr>
            </a:p>
          </p:txBody>
        </p:sp>
        <p:sp>
          <p:nvSpPr>
            <p:cNvPr id="17" name="TextBox 16">
              <a:extLst>
                <a:ext uri="{FF2B5EF4-FFF2-40B4-BE49-F238E27FC236}">
                  <a16:creationId xmlns:a16="http://schemas.microsoft.com/office/drawing/2014/main" id="{6683BAC4-0AC1-4530-BE0C-7D9A3DA004DB}"/>
                </a:ext>
              </a:extLst>
            </p:cNvPr>
            <p:cNvSpPr txBox="1"/>
            <p:nvPr/>
          </p:nvSpPr>
          <p:spPr>
            <a:xfrm>
              <a:off x="3017859" y="4283314"/>
              <a:ext cx="1870811" cy="523220"/>
            </a:xfrm>
            <a:prstGeom prst="rect">
              <a:avLst/>
            </a:prstGeom>
            <a:noFill/>
          </p:spPr>
          <p:txBody>
            <a:bodyPr wrap="square" rtlCol="0">
              <a:spAutoFit/>
            </a:bodyPr>
            <a:lstStyle/>
            <a:p>
              <a:pPr algn="ctr"/>
              <a:r>
                <a:rPr lang="en-US" altLang="ko-KR" sz="1400" b="1" dirty="0">
                  <a:solidFill>
                    <a:schemeClr val="accent3"/>
                  </a:solidFill>
                  <a:cs typeface="Arial" pitchFamily="34" charset="0"/>
                </a:rPr>
                <a:t>Insufficient power and water supply</a:t>
              </a:r>
              <a:endParaRPr lang="ko-KR" altLang="en-US" sz="1400" b="1" dirty="0">
                <a:solidFill>
                  <a:schemeClr val="accent3"/>
                </a:solidFill>
                <a:cs typeface="Arial" pitchFamily="34" charset="0"/>
              </a:endParaRPr>
            </a:p>
          </p:txBody>
        </p:sp>
      </p:grpSp>
      <p:grpSp>
        <p:nvGrpSpPr>
          <p:cNvPr id="18" name="Group 17">
            <a:extLst>
              <a:ext uri="{FF2B5EF4-FFF2-40B4-BE49-F238E27FC236}">
                <a16:creationId xmlns:a16="http://schemas.microsoft.com/office/drawing/2014/main" id="{9F6F75FF-EC39-4B96-9BBE-AE134142F105}"/>
              </a:ext>
            </a:extLst>
          </p:cNvPr>
          <p:cNvGrpSpPr/>
          <p:nvPr/>
        </p:nvGrpSpPr>
        <p:grpSpPr>
          <a:xfrm>
            <a:off x="1059314" y="2574013"/>
            <a:ext cx="1705060" cy="1796015"/>
            <a:chOff x="1046128" y="2903197"/>
            <a:chExt cx="1705060" cy="1796015"/>
          </a:xfrm>
        </p:grpSpPr>
        <p:sp>
          <p:nvSpPr>
            <p:cNvPr id="19" name="Oval 18">
              <a:extLst>
                <a:ext uri="{FF2B5EF4-FFF2-40B4-BE49-F238E27FC236}">
                  <a16:creationId xmlns:a16="http://schemas.microsoft.com/office/drawing/2014/main" id="{FCF33445-D9B9-445F-86DF-E7F0B40B9BC8}"/>
                </a:ext>
              </a:extLst>
            </p:cNvPr>
            <p:cNvSpPr/>
            <p:nvPr/>
          </p:nvSpPr>
          <p:spPr>
            <a:xfrm>
              <a:off x="1046128" y="3066128"/>
              <a:ext cx="1633084" cy="1633084"/>
            </a:xfrm>
            <a:prstGeom prst="ellipse">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Oval 19">
              <a:extLst>
                <a:ext uri="{FF2B5EF4-FFF2-40B4-BE49-F238E27FC236}">
                  <a16:creationId xmlns:a16="http://schemas.microsoft.com/office/drawing/2014/main" id="{A3CCA649-6825-4A78-A943-B7235B14F103}"/>
                </a:ext>
              </a:extLst>
            </p:cNvPr>
            <p:cNvSpPr/>
            <p:nvPr/>
          </p:nvSpPr>
          <p:spPr>
            <a:xfrm>
              <a:off x="1940213" y="2903197"/>
              <a:ext cx="810975" cy="81097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21" name="Group 20">
            <a:extLst>
              <a:ext uri="{FF2B5EF4-FFF2-40B4-BE49-F238E27FC236}">
                <a16:creationId xmlns:a16="http://schemas.microsoft.com/office/drawing/2014/main" id="{868155B0-F478-4D10-B92C-1109A49150BA}"/>
              </a:ext>
            </a:extLst>
          </p:cNvPr>
          <p:cNvGrpSpPr/>
          <p:nvPr/>
        </p:nvGrpSpPr>
        <p:grpSpPr>
          <a:xfrm>
            <a:off x="3137848" y="1591422"/>
            <a:ext cx="1730833" cy="1879719"/>
            <a:chOff x="3124662" y="1920606"/>
            <a:chExt cx="1730833" cy="1879719"/>
          </a:xfrm>
        </p:grpSpPr>
        <p:sp>
          <p:nvSpPr>
            <p:cNvPr id="22" name="Oval 21">
              <a:extLst>
                <a:ext uri="{FF2B5EF4-FFF2-40B4-BE49-F238E27FC236}">
                  <a16:creationId xmlns:a16="http://schemas.microsoft.com/office/drawing/2014/main" id="{C185D394-CEDB-47FF-96ED-C2E221936D80}"/>
                </a:ext>
              </a:extLst>
            </p:cNvPr>
            <p:cNvSpPr/>
            <p:nvPr/>
          </p:nvSpPr>
          <p:spPr>
            <a:xfrm>
              <a:off x="3124662" y="2167242"/>
              <a:ext cx="1633083" cy="1633083"/>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Oval 22">
              <a:extLst>
                <a:ext uri="{FF2B5EF4-FFF2-40B4-BE49-F238E27FC236}">
                  <a16:creationId xmlns:a16="http://schemas.microsoft.com/office/drawing/2014/main" id="{FCE34EC7-460B-45CE-93B5-2061FDB1E16B}"/>
                </a:ext>
              </a:extLst>
            </p:cNvPr>
            <p:cNvSpPr/>
            <p:nvPr/>
          </p:nvSpPr>
          <p:spPr>
            <a:xfrm>
              <a:off x="4044520" y="1920606"/>
              <a:ext cx="810975" cy="8109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4" name="Group 23">
            <a:extLst>
              <a:ext uri="{FF2B5EF4-FFF2-40B4-BE49-F238E27FC236}">
                <a16:creationId xmlns:a16="http://schemas.microsoft.com/office/drawing/2014/main" id="{62122D37-513B-4F99-8566-0DF3BAD67005}"/>
              </a:ext>
            </a:extLst>
          </p:cNvPr>
          <p:cNvGrpSpPr/>
          <p:nvPr/>
        </p:nvGrpSpPr>
        <p:grpSpPr>
          <a:xfrm>
            <a:off x="5218020" y="2574014"/>
            <a:ext cx="1771861" cy="1796014"/>
            <a:chOff x="5204834" y="2903198"/>
            <a:chExt cx="1771861" cy="1796014"/>
          </a:xfrm>
        </p:grpSpPr>
        <p:sp>
          <p:nvSpPr>
            <p:cNvPr id="25" name="Oval 24">
              <a:extLst>
                <a:ext uri="{FF2B5EF4-FFF2-40B4-BE49-F238E27FC236}">
                  <a16:creationId xmlns:a16="http://schemas.microsoft.com/office/drawing/2014/main" id="{D9F29D38-1DF3-4737-83AD-09B6BB0FB847}"/>
                </a:ext>
              </a:extLst>
            </p:cNvPr>
            <p:cNvSpPr/>
            <p:nvPr/>
          </p:nvSpPr>
          <p:spPr>
            <a:xfrm>
              <a:off x="5204834" y="3066128"/>
              <a:ext cx="1633084" cy="1633084"/>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Oval 25">
              <a:extLst>
                <a:ext uri="{FF2B5EF4-FFF2-40B4-BE49-F238E27FC236}">
                  <a16:creationId xmlns:a16="http://schemas.microsoft.com/office/drawing/2014/main" id="{B10A0261-CD4D-4FCD-9720-11B35A4A4F09}"/>
                </a:ext>
              </a:extLst>
            </p:cNvPr>
            <p:cNvSpPr/>
            <p:nvPr/>
          </p:nvSpPr>
          <p:spPr>
            <a:xfrm>
              <a:off x="6165720" y="2903198"/>
              <a:ext cx="810975" cy="810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7" name="Group 26">
            <a:extLst>
              <a:ext uri="{FF2B5EF4-FFF2-40B4-BE49-F238E27FC236}">
                <a16:creationId xmlns:a16="http://schemas.microsoft.com/office/drawing/2014/main" id="{F1C524CF-B45B-4F75-B05C-D5B6B29DA05A}"/>
              </a:ext>
            </a:extLst>
          </p:cNvPr>
          <p:cNvGrpSpPr/>
          <p:nvPr/>
        </p:nvGrpSpPr>
        <p:grpSpPr>
          <a:xfrm>
            <a:off x="9392347" y="2574014"/>
            <a:ext cx="1822908" cy="1796014"/>
            <a:chOff x="9379161" y="2903198"/>
            <a:chExt cx="1822908" cy="1796014"/>
          </a:xfrm>
        </p:grpSpPr>
        <p:sp>
          <p:nvSpPr>
            <p:cNvPr id="28" name="Oval 27">
              <a:extLst>
                <a:ext uri="{FF2B5EF4-FFF2-40B4-BE49-F238E27FC236}">
                  <a16:creationId xmlns:a16="http://schemas.microsoft.com/office/drawing/2014/main" id="{74A5AACD-B5D8-4466-B659-EB032B023EEB}"/>
                </a:ext>
              </a:extLst>
            </p:cNvPr>
            <p:cNvSpPr/>
            <p:nvPr/>
          </p:nvSpPr>
          <p:spPr>
            <a:xfrm>
              <a:off x="9379161" y="3066129"/>
              <a:ext cx="1633084" cy="1633083"/>
            </a:xfrm>
            <a:prstGeom prst="ellipse">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Oval 28">
              <a:extLst>
                <a:ext uri="{FF2B5EF4-FFF2-40B4-BE49-F238E27FC236}">
                  <a16:creationId xmlns:a16="http://schemas.microsoft.com/office/drawing/2014/main" id="{5801E43C-A22C-4AB7-B24F-59CE58610FC7}"/>
                </a:ext>
              </a:extLst>
            </p:cNvPr>
            <p:cNvSpPr/>
            <p:nvPr/>
          </p:nvSpPr>
          <p:spPr>
            <a:xfrm>
              <a:off x="10391094" y="2903198"/>
              <a:ext cx="810975" cy="8109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30" name="Group 29">
            <a:extLst>
              <a:ext uri="{FF2B5EF4-FFF2-40B4-BE49-F238E27FC236}">
                <a16:creationId xmlns:a16="http://schemas.microsoft.com/office/drawing/2014/main" id="{C478A0AC-63C0-4B29-9F23-6CEC6A38531A}"/>
              </a:ext>
            </a:extLst>
          </p:cNvPr>
          <p:cNvGrpSpPr/>
          <p:nvPr/>
        </p:nvGrpSpPr>
        <p:grpSpPr>
          <a:xfrm>
            <a:off x="7298193" y="1591421"/>
            <a:ext cx="1747322" cy="1879720"/>
            <a:chOff x="7285007" y="1920605"/>
            <a:chExt cx="1747322" cy="1879720"/>
          </a:xfrm>
        </p:grpSpPr>
        <p:sp>
          <p:nvSpPr>
            <p:cNvPr id="31" name="Oval 30">
              <a:extLst>
                <a:ext uri="{FF2B5EF4-FFF2-40B4-BE49-F238E27FC236}">
                  <a16:creationId xmlns:a16="http://schemas.microsoft.com/office/drawing/2014/main" id="{7DC0B8C3-1374-4291-9666-522B67ECE4CE}"/>
                </a:ext>
              </a:extLst>
            </p:cNvPr>
            <p:cNvSpPr/>
            <p:nvPr/>
          </p:nvSpPr>
          <p:spPr>
            <a:xfrm>
              <a:off x="7285007" y="2167241"/>
              <a:ext cx="1633084" cy="1633084"/>
            </a:xfrm>
            <a:prstGeom prst="ellipse">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Oval 31">
              <a:extLst>
                <a:ext uri="{FF2B5EF4-FFF2-40B4-BE49-F238E27FC236}">
                  <a16:creationId xmlns:a16="http://schemas.microsoft.com/office/drawing/2014/main" id="{CCAB5163-0F92-480B-B95B-AF029D0C1BF9}"/>
                </a:ext>
              </a:extLst>
            </p:cNvPr>
            <p:cNvSpPr/>
            <p:nvPr/>
          </p:nvSpPr>
          <p:spPr>
            <a:xfrm>
              <a:off x="8221353" y="1920605"/>
              <a:ext cx="810976" cy="8109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33" name="TextBox 32">
            <a:extLst>
              <a:ext uri="{FF2B5EF4-FFF2-40B4-BE49-F238E27FC236}">
                <a16:creationId xmlns:a16="http://schemas.microsoft.com/office/drawing/2014/main" id="{C1658BD6-C6FB-4E11-8A71-1FC968395DF4}"/>
              </a:ext>
            </a:extLst>
          </p:cNvPr>
          <p:cNvSpPr txBox="1"/>
          <p:nvPr/>
        </p:nvSpPr>
        <p:spPr>
          <a:xfrm>
            <a:off x="1334780" y="3320641"/>
            <a:ext cx="1228596" cy="584775"/>
          </a:xfrm>
          <a:prstGeom prst="rect">
            <a:avLst/>
          </a:prstGeom>
          <a:noFill/>
        </p:spPr>
        <p:txBody>
          <a:bodyPr wrap="square" rtlCol="0">
            <a:spAutoFit/>
          </a:bodyPr>
          <a:lstStyle/>
          <a:p>
            <a:pPr algn="ctr"/>
            <a:r>
              <a:rPr lang="en-US" altLang="ko-KR" sz="3200" b="1" dirty="0">
                <a:solidFill>
                  <a:schemeClr val="accent4"/>
                </a:solidFill>
                <a:cs typeface="Arial" pitchFamily="34" charset="0"/>
              </a:rPr>
              <a:t>100%</a:t>
            </a:r>
            <a:endParaRPr lang="ko-KR" altLang="en-US" sz="3200" b="1" dirty="0">
              <a:solidFill>
                <a:schemeClr val="accent4"/>
              </a:solidFill>
              <a:cs typeface="Arial" pitchFamily="34" charset="0"/>
            </a:endParaRPr>
          </a:p>
        </p:txBody>
      </p:sp>
      <p:sp>
        <p:nvSpPr>
          <p:cNvPr id="34" name="TextBox 33">
            <a:extLst>
              <a:ext uri="{FF2B5EF4-FFF2-40B4-BE49-F238E27FC236}">
                <a16:creationId xmlns:a16="http://schemas.microsoft.com/office/drawing/2014/main" id="{9A8B9B88-73F2-45D8-8E98-43B05506A020}"/>
              </a:ext>
            </a:extLst>
          </p:cNvPr>
          <p:cNvSpPr txBox="1"/>
          <p:nvPr/>
        </p:nvSpPr>
        <p:spPr>
          <a:xfrm>
            <a:off x="3402898" y="2381858"/>
            <a:ext cx="1254511" cy="584775"/>
          </a:xfrm>
          <a:prstGeom prst="rect">
            <a:avLst/>
          </a:prstGeom>
          <a:noFill/>
        </p:spPr>
        <p:txBody>
          <a:bodyPr wrap="square" rtlCol="0">
            <a:spAutoFit/>
          </a:bodyPr>
          <a:lstStyle/>
          <a:p>
            <a:pPr algn="ctr"/>
            <a:r>
              <a:rPr lang="en-US" altLang="ko-KR" sz="3200" b="1" dirty="0">
                <a:solidFill>
                  <a:schemeClr val="accent1"/>
                </a:solidFill>
                <a:cs typeface="Arial" pitchFamily="34" charset="0"/>
              </a:rPr>
              <a:t>100%</a:t>
            </a:r>
            <a:endParaRPr lang="ko-KR" altLang="en-US" sz="3200" b="1" dirty="0">
              <a:solidFill>
                <a:schemeClr val="accent1"/>
              </a:solidFill>
              <a:cs typeface="Arial" pitchFamily="34" charset="0"/>
            </a:endParaRPr>
          </a:p>
        </p:txBody>
      </p:sp>
      <p:sp>
        <p:nvSpPr>
          <p:cNvPr id="35" name="TextBox 34">
            <a:extLst>
              <a:ext uri="{FF2B5EF4-FFF2-40B4-BE49-F238E27FC236}">
                <a16:creationId xmlns:a16="http://schemas.microsoft.com/office/drawing/2014/main" id="{24C3ED42-DDF5-4C70-B5BD-C7BDBD136813}"/>
              </a:ext>
            </a:extLst>
          </p:cNvPr>
          <p:cNvSpPr txBox="1"/>
          <p:nvPr/>
        </p:nvSpPr>
        <p:spPr>
          <a:xfrm>
            <a:off x="5534650" y="3298328"/>
            <a:ext cx="1015444" cy="584775"/>
          </a:xfrm>
          <a:prstGeom prst="rect">
            <a:avLst/>
          </a:prstGeom>
          <a:noFill/>
        </p:spPr>
        <p:txBody>
          <a:bodyPr wrap="square" rtlCol="0">
            <a:spAutoFit/>
          </a:bodyPr>
          <a:lstStyle/>
          <a:p>
            <a:pPr algn="ctr"/>
            <a:r>
              <a:rPr lang="en-US" altLang="ko-KR" sz="3200" b="1" dirty="0">
                <a:solidFill>
                  <a:schemeClr val="accent2"/>
                </a:solidFill>
                <a:cs typeface="Arial" pitchFamily="34" charset="0"/>
              </a:rPr>
              <a:t>40%</a:t>
            </a:r>
            <a:endParaRPr lang="ko-KR" altLang="en-US" sz="3200" b="1" dirty="0">
              <a:solidFill>
                <a:schemeClr val="accent2"/>
              </a:solidFill>
              <a:cs typeface="Arial" pitchFamily="34" charset="0"/>
            </a:endParaRPr>
          </a:p>
        </p:txBody>
      </p:sp>
      <p:sp>
        <p:nvSpPr>
          <p:cNvPr id="36" name="TextBox 35">
            <a:extLst>
              <a:ext uri="{FF2B5EF4-FFF2-40B4-BE49-F238E27FC236}">
                <a16:creationId xmlns:a16="http://schemas.microsoft.com/office/drawing/2014/main" id="{45E1BA42-0195-431A-945D-AA85DD719698}"/>
              </a:ext>
            </a:extLst>
          </p:cNvPr>
          <p:cNvSpPr txBox="1"/>
          <p:nvPr/>
        </p:nvSpPr>
        <p:spPr>
          <a:xfrm>
            <a:off x="7617908" y="2381858"/>
            <a:ext cx="1015444" cy="584775"/>
          </a:xfrm>
          <a:prstGeom prst="rect">
            <a:avLst/>
          </a:prstGeom>
          <a:noFill/>
        </p:spPr>
        <p:txBody>
          <a:bodyPr wrap="square" rtlCol="0">
            <a:spAutoFit/>
          </a:bodyPr>
          <a:lstStyle/>
          <a:p>
            <a:pPr algn="ctr"/>
            <a:r>
              <a:rPr lang="en-US" altLang="ko-KR" sz="3200" b="1" dirty="0">
                <a:solidFill>
                  <a:schemeClr val="accent3"/>
                </a:solidFill>
                <a:cs typeface="Arial" pitchFamily="34" charset="0"/>
              </a:rPr>
              <a:t>40%</a:t>
            </a:r>
            <a:endParaRPr lang="ko-KR" altLang="en-US" sz="3200" b="1" dirty="0">
              <a:solidFill>
                <a:schemeClr val="accent3"/>
              </a:solidFill>
              <a:cs typeface="Arial" pitchFamily="34" charset="0"/>
            </a:endParaRPr>
          </a:p>
        </p:txBody>
      </p:sp>
      <p:sp>
        <p:nvSpPr>
          <p:cNvPr id="37" name="TextBox 36">
            <a:extLst>
              <a:ext uri="{FF2B5EF4-FFF2-40B4-BE49-F238E27FC236}">
                <a16:creationId xmlns:a16="http://schemas.microsoft.com/office/drawing/2014/main" id="{3C9BF602-213C-4B12-AE3B-8A77377A1C14}"/>
              </a:ext>
            </a:extLst>
          </p:cNvPr>
          <p:cNvSpPr txBox="1"/>
          <p:nvPr/>
        </p:nvSpPr>
        <p:spPr>
          <a:xfrm>
            <a:off x="9701167" y="3298328"/>
            <a:ext cx="1015444" cy="584775"/>
          </a:xfrm>
          <a:prstGeom prst="rect">
            <a:avLst/>
          </a:prstGeom>
          <a:noFill/>
        </p:spPr>
        <p:txBody>
          <a:bodyPr wrap="square" rtlCol="0">
            <a:spAutoFit/>
          </a:bodyPr>
          <a:lstStyle/>
          <a:p>
            <a:pPr algn="ctr"/>
            <a:r>
              <a:rPr lang="en-US" altLang="ko-KR" sz="3200" b="1" dirty="0">
                <a:solidFill>
                  <a:schemeClr val="accent4"/>
                </a:solidFill>
                <a:cs typeface="Arial" pitchFamily="34" charset="0"/>
              </a:rPr>
              <a:t>20%</a:t>
            </a:r>
            <a:endParaRPr lang="ko-KR" altLang="en-US" sz="3200" b="1" dirty="0">
              <a:solidFill>
                <a:schemeClr val="accent4"/>
              </a:solidFill>
              <a:cs typeface="Arial" pitchFamily="34" charset="0"/>
            </a:endParaRPr>
          </a:p>
        </p:txBody>
      </p:sp>
      <p:sp>
        <p:nvSpPr>
          <p:cNvPr id="45" name="Round Same Side Corner Rectangle 8">
            <a:extLst>
              <a:ext uri="{FF2B5EF4-FFF2-40B4-BE49-F238E27FC236}">
                <a16:creationId xmlns:a16="http://schemas.microsoft.com/office/drawing/2014/main" id="{108E0852-BB0B-4ECB-8202-1ABA9BAE536B}"/>
              </a:ext>
            </a:extLst>
          </p:cNvPr>
          <p:cNvSpPr/>
          <p:nvPr/>
        </p:nvSpPr>
        <p:spPr>
          <a:xfrm>
            <a:off x="4235222" y="1706454"/>
            <a:ext cx="455437" cy="450809"/>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6" name="Freeform 20">
            <a:extLst>
              <a:ext uri="{FF2B5EF4-FFF2-40B4-BE49-F238E27FC236}">
                <a16:creationId xmlns:a16="http://schemas.microsoft.com/office/drawing/2014/main" id="{B7643496-9F4F-4848-B3B6-8C9F1083727A}"/>
              </a:ext>
            </a:extLst>
          </p:cNvPr>
          <p:cNvSpPr/>
          <p:nvPr/>
        </p:nvSpPr>
        <p:spPr>
          <a:xfrm>
            <a:off x="2127916" y="2725069"/>
            <a:ext cx="471085" cy="489506"/>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7" name="Rectangle 130">
            <a:extLst>
              <a:ext uri="{FF2B5EF4-FFF2-40B4-BE49-F238E27FC236}">
                <a16:creationId xmlns:a16="http://schemas.microsoft.com/office/drawing/2014/main" id="{1ECF7590-52A7-4E26-931E-3DF8FF336F3C}"/>
              </a:ext>
            </a:extLst>
          </p:cNvPr>
          <p:cNvSpPr/>
          <p:nvPr/>
        </p:nvSpPr>
        <p:spPr>
          <a:xfrm>
            <a:off x="6348705" y="2725335"/>
            <a:ext cx="500294" cy="463864"/>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8" name="Rounded Rectangle 51">
            <a:extLst>
              <a:ext uri="{FF2B5EF4-FFF2-40B4-BE49-F238E27FC236}">
                <a16:creationId xmlns:a16="http://schemas.microsoft.com/office/drawing/2014/main" id="{F3522AA6-86D7-4CF9-8649-10E1FE02DE7B}"/>
              </a:ext>
            </a:extLst>
          </p:cNvPr>
          <p:cNvSpPr/>
          <p:nvPr/>
        </p:nvSpPr>
        <p:spPr>
          <a:xfrm rot="16200000" flipH="1">
            <a:off x="8391905" y="1722224"/>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9" name="Rectangle 30">
            <a:extLst>
              <a:ext uri="{FF2B5EF4-FFF2-40B4-BE49-F238E27FC236}">
                <a16:creationId xmlns:a16="http://schemas.microsoft.com/office/drawing/2014/main" id="{D74E73A9-BFBA-4A33-AC88-F9F117F3D8AE}"/>
              </a:ext>
            </a:extLst>
          </p:cNvPr>
          <p:cNvSpPr/>
          <p:nvPr/>
        </p:nvSpPr>
        <p:spPr>
          <a:xfrm>
            <a:off x="10613766" y="2724651"/>
            <a:ext cx="411666" cy="464548"/>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356976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Milestone After Business Setup</a:t>
            </a:r>
          </a:p>
        </p:txBody>
      </p:sp>
      <p:sp>
        <p:nvSpPr>
          <p:cNvPr id="3" name="Rectangle 2">
            <a:extLst>
              <a:ext uri="{FF2B5EF4-FFF2-40B4-BE49-F238E27FC236}">
                <a16:creationId xmlns:a16="http://schemas.microsoft.com/office/drawing/2014/main" id="{BB76FB85-1F01-44D7-AF6F-A9314F90F2D1}"/>
              </a:ext>
            </a:extLst>
          </p:cNvPr>
          <p:cNvSpPr/>
          <p:nvPr/>
        </p:nvSpPr>
        <p:spPr>
          <a:xfrm flipH="1">
            <a:off x="3966178" y="1829298"/>
            <a:ext cx="5338140" cy="90205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4" name="Rectangle 3">
            <a:extLst>
              <a:ext uri="{FF2B5EF4-FFF2-40B4-BE49-F238E27FC236}">
                <a16:creationId xmlns:a16="http://schemas.microsoft.com/office/drawing/2014/main" id="{DEEA57E2-AC90-4018-9F9A-ACDFAABBD86D}"/>
              </a:ext>
            </a:extLst>
          </p:cNvPr>
          <p:cNvSpPr/>
          <p:nvPr/>
        </p:nvSpPr>
        <p:spPr>
          <a:xfrm flipH="1">
            <a:off x="8514197" y="1938324"/>
            <a:ext cx="684000" cy="68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accent1"/>
              </a:solidFill>
            </a:endParaRPr>
          </a:p>
        </p:txBody>
      </p:sp>
      <p:grpSp>
        <p:nvGrpSpPr>
          <p:cNvPr id="5" name="Group 4">
            <a:extLst>
              <a:ext uri="{FF2B5EF4-FFF2-40B4-BE49-F238E27FC236}">
                <a16:creationId xmlns:a16="http://schemas.microsoft.com/office/drawing/2014/main" id="{40902642-73CE-42B0-85DA-F4A237092DF2}"/>
              </a:ext>
            </a:extLst>
          </p:cNvPr>
          <p:cNvGrpSpPr/>
          <p:nvPr/>
        </p:nvGrpSpPr>
        <p:grpSpPr>
          <a:xfrm flipH="1">
            <a:off x="4065705" y="1940981"/>
            <a:ext cx="4331217" cy="678692"/>
            <a:chOff x="803640" y="3362835"/>
            <a:chExt cx="2059657" cy="678692"/>
          </a:xfrm>
        </p:grpSpPr>
        <p:sp>
          <p:nvSpPr>
            <p:cNvPr id="6" name="TextBox 5">
              <a:extLst>
                <a:ext uri="{FF2B5EF4-FFF2-40B4-BE49-F238E27FC236}">
                  <a16:creationId xmlns:a16="http://schemas.microsoft.com/office/drawing/2014/main" id="{671C6B7A-DA03-4D0E-9D48-54366BE8BBC4}"/>
                </a:ext>
              </a:extLst>
            </p:cNvPr>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meet the payback period and grow the business by adding new truck on another location </a:t>
              </a:r>
              <a:endParaRPr lang="ko-KR" altLang="en-US" sz="1200" dirty="0">
                <a:solidFill>
                  <a:schemeClr val="tx1">
                    <a:lumMod val="75000"/>
                    <a:lumOff val="25000"/>
                  </a:schemeClr>
                </a:solidFill>
                <a:cs typeface="Arial" pitchFamily="34" charset="0"/>
              </a:endParaRPr>
            </a:p>
          </p:txBody>
        </p:sp>
        <p:sp>
          <p:nvSpPr>
            <p:cNvPr id="7" name="TextBox 6">
              <a:extLst>
                <a:ext uri="{FF2B5EF4-FFF2-40B4-BE49-F238E27FC236}">
                  <a16:creationId xmlns:a16="http://schemas.microsoft.com/office/drawing/2014/main" id="{E2B53B4F-6975-4D18-A86C-37CE9EC470D2}"/>
                </a:ext>
              </a:extLst>
            </p:cNvPr>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Meet breakeven and expand the business</a:t>
              </a:r>
              <a:endParaRPr lang="ko-KR" altLang="en-US" sz="1400" b="1" dirty="0">
                <a:solidFill>
                  <a:schemeClr val="tx1">
                    <a:lumMod val="75000"/>
                    <a:lumOff val="25000"/>
                  </a:schemeClr>
                </a:solidFill>
                <a:cs typeface="Arial" pitchFamily="34" charset="0"/>
              </a:endParaRPr>
            </a:p>
          </p:txBody>
        </p:sp>
      </p:grpSp>
      <p:sp>
        <p:nvSpPr>
          <p:cNvPr id="8" name="TextBox 7">
            <a:extLst>
              <a:ext uri="{FF2B5EF4-FFF2-40B4-BE49-F238E27FC236}">
                <a16:creationId xmlns:a16="http://schemas.microsoft.com/office/drawing/2014/main" id="{E7357605-2E55-4E0D-A732-B394DEC64755}"/>
              </a:ext>
            </a:extLst>
          </p:cNvPr>
          <p:cNvSpPr txBox="1"/>
          <p:nvPr/>
        </p:nvSpPr>
        <p:spPr>
          <a:xfrm flipH="1">
            <a:off x="8595549" y="2080269"/>
            <a:ext cx="470000" cy="400110"/>
          </a:xfrm>
          <a:prstGeom prst="rect">
            <a:avLst/>
          </a:prstGeom>
          <a:noFill/>
        </p:spPr>
        <p:txBody>
          <a:bodyPr wrap="none" rtlCol="0">
            <a:spAutoFit/>
          </a:bodyPr>
          <a:lstStyle/>
          <a:p>
            <a:pPr algn="r"/>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9" name="Rectangle 8">
            <a:extLst>
              <a:ext uri="{FF2B5EF4-FFF2-40B4-BE49-F238E27FC236}">
                <a16:creationId xmlns:a16="http://schemas.microsoft.com/office/drawing/2014/main" id="{B8578299-1769-4B3E-B0CB-AC52ECD402F8}"/>
              </a:ext>
            </a:extLst>
          </p:cNvPr>
          <p:cNvSpPr/>
          <p:nvPr/>
        </p:nvSpPr>
        <p:spPr>
          <a:xfrm flipH="1">
            <a:off x="2869064" y="2905450"/>
            <a:ext cx="5338140" cy="902054"/>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0" name="Rectangle 9">
            <a:extLst>
              <a:ext uri="{FF2B5EF4-FFF2-40B4-BE49-F238E27FC236}">
                <a16:creationId xmlns:a16="http://schemas.microsoft.com/office/drawing/2014/main" id="{8AEDF56B-6F86-47BD-B220-E8993595DE6D}"/>
              </a:ext>
            </a:extLst>
          </p:cNvPr>
          <p:cNvSpPr/>
          <p:nvPr/>
        </p:nvSpPr>
        <p:spPr>
          <a:xfrm flipH="1">
            <a:off x="7417084" y="3014477"/>
            <a:ext cx="684000" cy="68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nvGrpSpPr>
          <p:cNvPr id="11" name="Group 10">
            <a:extLst>
              <a:ext uri="{FF2B5EF4-FFF2-40B4-BE49-F238E27FC236}">
                <a16:creationId xmlns:a16="http://schemas.microsoft.com/office/drawing/2014/main" id="{B5162E1C-FEB6-434A-8584-737763ECF27D}"/>
              </a:ext>
            </a:extLst>
          </p:cNvPr>
          <p:cNvGrpSpPr/>
          <p:nvPr/>
        </p:nvGrpSpPr>
        <p:grpSpPr>
          <a:xfrm flipH="1">
            <a:off x="2971386" y="3017134"/>
            <a:ext cx="4331217" cy="678692"/>
            <a:chOff x="803640" y="3362835"/>
            <a:chExt cx="2059657" cy="678692"/>
          </a:xfrm>
        </p:grpSpPr>
        <p:sp>
          <p:nvSpPr>
            <p:cNvPr id="12" name="TextBox 11">
              <a:extLst>
                <a:ext uri="{FF2B5EF4-FFF2-40B4-BE49-F238E27FC236}">
                  <a16:creationId xmlns:a16="http://schemas.microsoft.com/office/drawing/2014/main" id="{7C3DD893-67FB-44A1-B76F-6A140639FFAD}"/>
                </a:ext>
              </a:extLst>
            </p:cNvPr>
            <p:cNvSpPr txBox="1"/>
            <p:nvPr/>
          </p:nvSpPr>
          <p:spPr>
            <a:xfrm>
              <a:off x="803640" y="3579862"/>
              <a:ext cx="2059657" cy="461665"/>
            </a:xfrm>
            <a:prstGeom prst="rect">
              <a:avLst/>
            </a:prstGeom>
            <a:noFill/>
          </p:spPr>
          <p:txBody>
            <a:bodyPr wrap="square" rtlCol="0">
              <a:spAutoFit/>
            </a:bodyPr>
            <a:lstStyle/>
            <a:p>
              <a:r>
                <a:rPr lang="en-CA" altLang="ko-KR" sz="1200" dirty="0">
                  <a:solidFill>
                    <a:schemeClr val="tx1">
                      <a:lumMod val="75000"/>
                      <a:lumOff val="25000"/>
                    </a:schemeClr>
                  </a:solidFill>
                  <a:cs typeface="Arial" pitchFamily="34" charset="0"/>
                </a:rPr>
                <a:t>Evaluate option for additional dishes on the menu as per the customer preferences</a:t>
              </a:r>
              <a:endParaRPr lang="ko-KR" altLang="en-US" sz="1200"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B782346B-CAB7-4009-B5B6-AA03A1624473}"/>
                </a:ext>
              </a:extLst>
            </p:cNvPr>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Adding new dishes</a:t>
              </a:r>
              <a:endParaRPr lang="ko-KR" altLang="en-US" sz="1400" b="1" dirty="0">
                <a:solidFill>
                  <a:schemeClr val="tx1">
                    <a:lumMod val="75000"/>
                    <a:lumOff val="25000"/>
                  </a:schemeClr>
                </a:solidFill>
                <a:cs typeface="Arial" pitchFamily="34" charset="0"/>
              </a:endParaRPr>
            </a:p>
          </p:txBody>
        </p:sp>
      </p:grpSp>
      <p:sp>
        <p:nvSpPr>
          <p:cNvPr id="14" name="TextBox 13">
            <a:extLst>
              <a:ext uri="{FF2B5EF4-FFF2-40B4-BE49-F238E27FC236}">
                <a16:creationId xmlns:a16="http://schemas.microsoft.com/office/drawing/2014/main" id="{1586ECC4-E163-430A-A688-E5B25BD6D18E}"/>
              </a:ext>
            </a:extLst>
          </p:cNvPr>
          <p:cNvSpPr txBox="1"/>
          <p:nvPr/>
        </p:nvSpPr>
        <p:spPr>
          <a:xfrm flipH="1">
            <a:off x="7498436" y="3156422"/>
            <a:ext cx="470000" cy="400110"/>
          </a:xfrm>
          <a:prstGeom prst="rect">
            <a:avLst/>
          </a:prstGeom>
          <a:noFill/>
        </p:spPr>
        <p:txBody>
          <a:bodyPr wrap="none" rtlCol="0">
            <a:spAutoFit/>
          </a:bodyPr>
          <a:lstStyle/>
          <a:p>
            <a:pPr algn="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15" name="Rectangle 14">
            <a:extLst>
              <a:ext uri="{FF2B5EF4-FFF2-40B4-BE49-F238E27FC236}">
                <a16:creationId xmlns:a16="http://schemas.microsoft.com/office/drawing/2014/main" id="{9502837E-E1DA-4816-8A64-D2E662148CE3}"/>
              </a:ext>
            </a:extLst>
          </p:cNvPr>
          <p:cNvSpPr/>
          <p:nvPr/>
        </p:nvSpPr>
        <p:spPr>
          <a:xfrm flipH="1">
            <a:off x="695199" y="5057758"/>
            <a:ext cx="5326161" cy="90205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6" name="Rectangle 15">
            <a:extLst>
              <a:ext uri="{FF2B5EF4-FFF2-40B4-BE49-F238E27FC236}">
                <a16:creationId xmlns:a16="http://schemas.microsoft.com/office/drawing/2014/main" id="{7220C390-6068-4CC6-8572-85C89A6F00EC}"/>
              </a:ext>
            </a:extLst>
          </p:cNvPr>
          <p:cNvSpPr/>
          <p:nvPr/>
        </p:nvSpPr>
        <p:spPr>
          <a:xfrm flipH="1">
            <a:off x="5231240" y="5166784"/>
            <a:ext cx="684000" cy="6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nvGrpSpPr>
          <p:cNvPr id="17" name="Group 16">
            <a:extLst>
              <a:ext uri="{FF2B5EF4-FFF2-40B4-BE49-F238E27FC236}">
                <a16:creationId xmlns:a16="http://schemas.microsoft.com/office/drawing/2014/main" id="{CFFEA11B-4CF0-41D8-AA4E-F557508A42AD}"/>
              </a:ext>
            </a:extLst>
          </p:cNvPr>
          <p:cNvGrpSpPr/>
          <p:nvPr/>
        </p:nvGrpSpPr>
        <p:grpSpPr>
          <a:xfrm flipH="1">
            <a:off x="782747" y="5169441"/>
            <a:ext cx="4331217" cy="494026"/>
            <a:chOff x="803640" y="3362835"/>
            <a:chExt cx="2059657" cy="494026"/>
          </a:xfrm>
        </p:grpSpPr>
        <p:sp>
          <p:nvSpPr>
            <p:cNvPr id="18" name="TextBox 17">
              <a:extLst>
                <a:ext uri="{FF2B5EF4-FFF2-40B4-BE49-F238E27FC236}">
                  <a16:creationId xmlns:a16="http://schemas.microsoft.com/office/drawing/2014/main" id="{86B29402-B5DA-4833-ADC8-08AE2691E0B3}"/>
                </a:ext>
              </a:extLst>
            </p:cNvPr>
            <p:cNvSpPr txBox="1"/>
            <p:nvPr/>
          </p:nvSpPr>
          <p:spPr>
            <a:xfrm>
              <a:off x="803640" y="3579862"/>
              <a:ext cx="2059657"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Securing financing, seed capital, merger and acquisition</a:t>
              </a:r>
              <a:endParaRPr lang="ko-KR" altLang="en-US" sz="1200"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277D9E60-F086-4C2B-84A4-31BC7C7710AF}"/>
                </a:ext>
              </a:extLst>
            </p:cNvPr>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Establish food truck business  </a:t>
              </a:r>
              <a:endParaRPr lang="ko-KR" altLang="en-US" sz="1400" b="1" dirty="0">
                <a:solidFill>
                  <a:schemeClr val="tx1">
                    <a:lumMod val="75000"/>
                    <a:lumOff val="25000"/>
                  </a:schemeClr>
                </a:solidFill>
                <a:cs typeface="Arial" pitchFamily="34" charset="0"/>
              </a:endParaRPr>
            </a:p>
          </p:txBody>
        </p:sp>
      </p:grpSp>
      <p:sp>
        <p:nvSpPr>
          <p:cNvPr id="20" name="TextBox 19">
            <a:extLst>
              <a:ext uri="{FF2B5EF4-FFF2-40B4-BE49-F238E27FC236}">
                <a16:creationId xmlns:a16="http://schemas.microsoft.com/office/drawing/2014/main" id="{319BA812-A995-47FC-A85F-DA014D247A0D}"/>
              </a:ext>
            </a:extLst>
          </p:cNvPr>
          <p:cNvSpPr txBox="1"/>
          <p:nvPr/>
        </p:nvSpPr>
        <p:spPr>
          <a:xfrm flipH="1">
            <a:off x="5312592" y="5308729"/>
            <a:ext cx="470000" cy="400110"/>
          </a:xfrm>
          <a:prstGeom prst="rect">
            <a:avLst/>
          </a:prstGeom>
          <a:noFill/>
        </p:spPr>
        <p:txBody>
          <a:bodyPr wrap="none" rtlCol="0">
            <a:spAutoFit/>
          </a:bodyPr>
          <a:lstStyle/>
          <a:p>
            <a:pPr algn="r"/>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1" name="Rectangle 20">
            <a:extLst>
              <a:ext uri="{FF2B5EF4-FFF2-40B4-BE49-F238E27FC236}">
                <a16:creationId xmlns:a16="http://schemas.microsoft.com/office/drawing/2014/main" id="{170E82BD-47B7-4B3B-8141-39DCFC5B89FE}"/>
              </a:ext>
            </a:extLst>
          </p:cNvPr>
          <p:cNvSpPr/>
          <p:nvPr/>
        </p:nvSpPr>
        <p:spPr>
          <a:xfrm flipH="1">
            <a:off x="1783929" y="3981604"/>
            <a:ext cx="5326161" cy="90205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2" name="Rectangle 21">
            <a:extLst>
              <a:ext uri="{FF2B5EF4-FFF2-40B4-BE49-F238E27FC236}">
                <a16:creationId xmlns:a16="http://schemas.microsoft.com/office/drawing/2014/main" id="{65E27835-090A-4941-8FAF-5E63524B31B5}"/>
              </a:ext>
            </a:extLst>
          </p:cNvPr>
          <p:cNvSpPr/>
          <p:nvPr/>
        </p:nvSpPr>
        <p:spPr>
          <a:xfrm flipH="1">
            <a:off x="6319970" y="4090630"/>
            <a:ext cx="684000" cy="68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nvGrpSpPr>
          <p:cNvPr id="23" name="Group 22">
            <a:extLst>
              <a:ext uri="{FF2B5EF4-FFF2-40B4-BE49-F238E27FC236}">
                <a16:creationId xmlns:a16="http://schemas.microsoft.com/office/drawing/2014/main" id="{A1476DC5-C1DF-47D8-8FF0-F43FF898AAF3}"/>
              </a:ext>
            </a:extLst>
          </p:cNvPr>
          <p:cNvGrpSpPr/>
          <p:nvPr/>
        </p:nvGrpSpPr>
        <p:grpSpPr>
          <a:xfrm flipH="1">
            <a:off x="1877067" y="4093287"/>
            <a:ext cx="4331217" cy="678692"/>
            <a:chOff x="803640" y="3362835"/>
            <a:chExt cx="2059657" cy="678692"/>
          </a:xfrm>
        </p:grpSpPr>
        <p:sp>
          <p:nvSpPr>
            <p:cNvPr id="24" name="TextBox 23">
              <a:extLst>
                <a:ext uri="{FF2B5EF4-FFF2-40B4-BE49-F238E27FC236}">
                  <a16:creationId xmlns:a16="http://schemas.microsoft.com/office/drawing/2014/main" id="{845229F4-2560-4D64-A642-52C7004E8D1F}"/>
                </a:ext>
              </a:extLst>
            </p:cNvPr>
            <p:cNvSpPr txBox="1"/>
            <p:nvPr/>
          </p:nvSpPr>
          <p:spPr>
            <a:xfrm>
              <a:off x="803640" y="3579862"/>
              <a:ext cx="2059657" cy="461665"/>
            </a:xfrm>
            <a:prstGeom prst="rect">
              <a:avLst/>
            </a:prstGeom>
            <a:noFill/>
          </p:spPr>
          <p:txBody>
            <a:bodyPr wrap="square" rtlCol="0">
              <a:spAutoFit/>
            </a:bodyPr>
            <a:lstStyle/>
            <a:p>
              <a:r>
                <a:rPr lang="en-US" sz="1200" dirty="0"/>
                <a:t>Add a part-time employee and increase hours until part-time position becomes a full-time one</a:t>
              </a:r>
              <a:endParaRPr lang="ko-KR" altLang="en-US" sz="1200"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id="{4AB2FDB4-600A-4A9A-932B-B802ABFA7C5E}"/>
                </a:ext>
              </a:extLst>
            </p:cNvPr>
            <p:cNvSpPr txBox="1"/>
            <p:nvPr/>
          </p:nvSpPr>
          <p:spPr>
            <a:xfrm>
              <a:off x="803640" y="3362835"/>
              <a:ext cx="2059657" cy="276999"/>
            </a:xfrm>
            <a:prstGeom prst="rect">
              <a:avLst/>
            </a:prstGeom>
            <a:noFill/>
          </p:spPr>
          <p:txBody>
            <a:bodyPr wrap="square" rtlCol="0">
              <a:spAutoFit/>
            </a:bodyPr>
            <a:lstStyle/>
            <a:p>
              <a:endParaRPr lang="ko-KR" altLang="en-US" sz="1200" b="1" dirty="0">
                <a:solidFill>
                  <a:schemeClr val="tx1">
                    <a:lumMod val="75000"/>
                    <a:lumOff val="25000"/>
                  </a:schemeClr>
                </a:solidFill>
                <a:cs typeface="Arial" pitchFamily="34" charset="0"/>
              </a:endParaRPr>
            </a:p>
          </p:txBody>
        </p:sp>
      </p:grpSp>
      <p:sp>
        <p:nvSpPr>
          <p:cNvPr id="26" name="TextBox 25">
            <a:extLst>
              <a:ext uri="{FF2B5EF4-FFF2-40B4-BE49-F238E27FC236}">
                <a16:creationId xmlns:a16="http://schemas.microsoft.com/office/drawing/2014/main" id="{EB4AC720-320E-405F-A2F1-689BBC7F3B52}"/>
              </a:ext>
            </a:extLst>
          </p:cNvPr>
          <p:cNvSpPr txBox="1"/>
          <p:nvPr/>
        </p:nvSpPr>
        <p:spPr>
          <a:xfrm flipH="1">
            <a:off x="6401322" y="4232575"/>
            <a:ext cx="470000" cy="400110"/>
          </a:xfrm>
          <a:prstGeom prst="rect">
            <a:avLst/>
          </a:prstGeom>
          <a:noFill/>
        </p:spPr>
        <p:txBody>
          <a:bodyPr wrap="none" rtlCol="0">
            <a:spAutoFit/>
          </a:bodyPr>
          <a:lstStyle/>
          <a:p>
            <a:pPr algn="r"/>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cxnSp>
        <p:nvCxnSpPr>
          <p:cNvPr id="27" name="Straight Connector 26">
            <a:extLst>
              <a:ext uri="{FF2B5EF4-FFF2-40B4-BE49-F238E27FC236}">
                <a16:creationId xmlns:a16="http://schemas.microsoft.com/office/drawing/2014/main" id="{7EA73E01-FAA9-4F37-9970-51457036DD7A}"/>
              </a:ext>
            </a:extLst>
          </p:cNvPr>
          <p:cNvCxnSpPr>
            <a:cxnSpLocks/>
          </p:cNvCxnSpPr>
          <p:nvPr/>
        </p:nvCxnSpPr>
        <p:spPr>
          <a:xfrm flipV="1">
            <a:off x="5824088" y="1868212"/>
            <a:ext cx="4906749" cy="4746598"/>
          </a:xfrm>
          <a:prstGeom prst="line">
            <a:avLst/>
          </a:prstGeom>
          <a:ln w="38100">
            <a:solidFill>
              <a:schemeClr val="accent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8" name="Isosceles Triangle 27">
            <a:extLst>
              <a:ext uri="{FF2B5EF4-FFF2-40B4-BE49-F238E27FC236}">
                <a16:creationId xmlns:a16="http://schemas.microsoft.com/office/drawing/2014/main" id="{D15349C1-32AA-4685-AC44-A42282827D8E}"/>
              </a:ext>
            </a:extLst>
          </p:cNvPr>
          <p:cNvSpPr/>
          <p:nvPr/>
        </p:nvSpPr>
        <p:spPr>
          <a:xfrm rot="2700000" flipH="1">
            <a:off x="10642956" y="1677956"/>
            <a:ext cx="286380" cy="246879"/>
          </a:xfrm>
          <a:prstGeom prst="triangle">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cxnSp>
        <p:nvCxnSpPr>
          <p:cNvPr id="29" name="Elbow Connector 50">
            <a:extLst>
              <a:ext uri="{FF2B5EF4-FFF2-40B4-BE49-F238E27FC236}">
                <a16:creationId xmlns:a16="http://schemas.microsoft.com/office/drawing/2014/main" id="{2ACA1052-4769-4D3B-ABCE-87D289C34B88}"/>
              </a:ext>
            </a:extLst>
          </p:cNvPr>
          <p:cNvCxnSpPr>
            <a:stCxn id="33" idx="2"/>
            <a:endCxn id="32" idx="4"/>
          </p:cNvCxnSpPr>
          <p:nvPr/>
        </p:nvCxnSpPr>
        <p:spPr>
          <a:xfrm rot="10800000" flipH="1">
            <a:off x="9281613" y="2391912"/>
            <a:ext cx="1011488" cy="980980"/>
          </a:xfrm>
          <a:prstGeom prst="bentConnector2">
            <a:avLst/>
          </a:prstGeom>
          <a:ln w="25400">
            <a:solidFill>
              <a:schemeClr val="tx1">
                <a:lumMod val="65000"/>
                <a:lumOff val="35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0" name="Elbow Connector 51">
            <a:extLst>
              <a:ext uri="{FF2B5EF4-FFF2-40B4-BE49-F238E27FC236}">
                <a16:creationId xmlns:a16="http://schemas.microsoft.com/office/drawing/2014/main" id="{9FDD6D21-592E-471B-A447-B66EC8A7CB09}"/>
              </a:ext>
            </a:extLst>
          </p:cNvPr>
          <p:cNvCxnSpPr>
            <a:stCxn id="34" idx="2"/>
            <a:endCxn id="33" idx="4"/>
          </p:cNvCxnSpPr>
          <p:nvPr/>
        </p:nvCxnSpPr>
        <p:spPr>
          <a:xfrm rot="10800000" flipH="1">
            <a:off x="8158537" y="3484479"/>
            <a:ext cx="1011488" cy="980980"/>
          </a:xfrm>
          <a:prstGeom prst="bentConnector2">
            <a:avLst/>
          </a:prstGeom>
          <a:ln w="25400">
            <a:solidFill>
              <a:schemeClr val="tx1">
                <a:lumMod val="65000"/>
                <a:lumOff val="35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1" name="Elbow Connector 52">
            <a:extLst>
              <a:ext uri="{FF2B5EF4-FFF2-40B4-BE49-F238E27FC236}">
                <a16:creationId xmlns:a16="http://schemas.microsoft.com/office/drawing/2014/main" id="{03E7D306-9C0D-4BF2-A134-F3C774D0B7A5}"/>
              </a:ext>
            </a:extLst>
          </p:cNvPr>
          <p:cNvCxnSpPr>
            <a:stCxn id="35" idx="2"/>
            <a:endCxn id="34" idx="4"/>
          </p:cNvCxnSpPr>
          <p:nvPr/>
        </p:nvCxnSpPr>
        <p:spPr>
          <a:xfrm rot="10800000" flipH="1">
            <a:off x="7035461" y="4577048"/>
            <a:ext cx="1011488" cy="980979"/>
          </a:xfrm>
          <a:prstGeom prst="bentConnector2">
            <a:avLst/>
          </a:prstGeom>
          <a:ln w="25400">
            <a:solidFill>
              <a:schemeClr val="tx1">
                <a:lumMod val="65000"/>
                <a:lumOff val="35000"/>
              </a:schemeClr>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8613A00-F59A-44E1-B167-6382C0965278}"/>
              </a:ext>
            </a:extLst>
          </p:cNvPr>
          <p:cNvSpPr/>
          <p:nvPr/>
        </p:nvSpPr>
        <p:spPr>
          <a:xfrm flipH="1">
            <a:off x="10181513" y="2168738"/>
            <a:ext cx="223175" cy="223175"/>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Oval 32">
            <a:extLst>
              <a:ext uri="{FF2B5EF4-FFF2-40B4-BE49-F238E27FC236}">
                <a16:creationId xmlns:a16="http://schemas.microsoft.com/office/drawing/2014/main" id="{38D70D9D-209A-4E00-A716-8C965330CD13}"/>
              </a:ext>
            </a:extLst>
          </p:cNvPr>
          <p:cNvSpPr/>
          <p:nvPr/>
        </p:nvSpPr>
        <p:spPr>
          <a:xfrm flipH="1">
            <a:off x="9058437" y="3261305"/>
            <a:ext cx="223175" cy="223175"/>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4" name="Oval 33">
            <a:extLst>
              <a:ext uri="{FF2B5EF4-FFF2-40B4-BE49-F238E27FC236}">
                <a16:creationId xmlns:a16="http://schemas.microsoft.com/office/drawing/2014/main" id="{36A3831E-CF34-4B08-AE95-923188386768}"/>
              </a:ext>
            </a:extLst>
          </p:cNvPr>
          <p:cNvSpPr/>
          <p:nvPr/>
        </p:nvSpPr>
        <p:spPr>
          <a:xfrm flipH="1">
            <a:off x="7935361" y="4353872"/>
            <a:ext cx="223175" cy="223175"/>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5" name="Oval 34">
            <a:extLst>
              <a:ext uri="{FF2B5EF4-FFF2-40B4-BE49-F238E27FC236}">
                <a16:creationId xmlns:a16="http://schemas.microsoft.com/office/drawing/2014/main" id="{11729D13-7C2C-477A-B37C-66BC12CCD337}"/>
              </a:ext>
            </a:extLst>
          </p:cNvPr>
          <p:cNvSpPr/>
          <p:nvPr/>
        </p:nvSpPr>
        <p:spPr>
          <a:xfrm flipH="1">
            <a:off x="6812285" y="5446438"/>
            <a:ext cx="223175" cy="22317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6" name="Oval 35">
            <a:extLst>
              <a:ext uri="{FF2B5EF4-FFF2-40B4-BE49-F238E27FC236}">
                <a16:creationId xmlns:a16="http://schemas.microsoft.com/office/drawing/2014/main" id="{2A20F341-B64F-458C-B5F9-7A45EE03531A}"/>
              </a:ext>
            </a:extLst>
          </p:cNvPr>
          <p:cNvSpPr/>
          <p:nvPr/>
        </p:nvSpPr>
        <p:spPr>
          <a:xfrm flipH="1">
            <a:off x="10263653" y="3192215"/>
            <a:ext cx="667399" cy="66739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7" name="Oval 36">
            <a:extLst>
              <a:ext uri="{FF2B5EF4-FFF2-40B4-BE49-F238E27FC236}">
                <a16:creationId xmlns:a16="http://schemas.microsoft.com/office/drawing/2014/main" id="{A45BF3EE-46EB-40A5-9FAA-0434A0BB9FCA}"/>
              </a:ext>
            </a:extLst>
          </p:cNvPr>
          <p:cNvSpPr/>
          <p:nvPr/>
        </p:nvSpPr>
        <p:spPr>
          <a:xfrm flipH="1">
            <a:off x="9135715" y="4290074"/>
            <a:ext cx="694095" cy="6673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8" name="Oval 37">
            <a:extLst>
              <a:ext uri="{FF2B5EF4-FFF2-40B4-BE49-F238E27FC236}">
                <a16:creationId xmlns:a16="http://schemas.microsoft.com/office/drawing/2014/main" id="{14B3D8B9-FC02-4E08-90B5-D122F1F8D50F}"/>
              </a:ext>
            </a:extLst>
          </p:cNvPr>
          <p:cNvSpPr/>
          <p:nvPr/>
        </p:nvSpPr>
        <p:spPr>
          <a:xfrm flipH="1">
            <a:off x="8007778" y="5387933"/>
            <a:ext cx="694095" cy="6673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자유형 151">
            <a:extLst>
              <a:ext uri="{FF2B5EF4-FFF2-40B4-BE49-F238E27FC236}">
                <a16:creationId xmlns:a16="http://schemas.microsoft.com/office/drawing/2014/main" id="{9A020883-0BEE-41BA-AD7B-1BEC82D62678}"/>
              </a:ext>
            </a:extLst>
          </p:cNvPr>
          <p:cNvSpPr/>
          <p:nvPr/>
        </p:nvSpPr>
        <p:spPr>
          <a:xfrm flipH="1">
            <a:off x="8176579" y="5527937"/>
            <a:ext cx="369092" cy="387388"/>
          </a:xfrm>
          <a:custGeom>
            <a:avLst/>
            <a:gdLst>
              <a:gd name="connsiteX0" fmla="*/ 1460984 w 2921968"/>
              <a:gd name="connsiteY0" fmla="*/ 233294 h 3066808"/>
              <a:gd name="connsiteX1" fmla="*/ 1320049 w 2921968"/>
              <a:gd name="connsiteY1" fmla="*/ 374229 h 3066808"/>
              <a:gd name="connsiteX2" fmla="*/ 1460984 w 2921968"/>
              <a:gd name="connsiteY2" fmla="*/ 515164 h 3066808"/>
              <a:gd name="connsiteX3" fmla="*/ 1601919 w 2921968"/>
              <a:gd name="connsiteY3" fmla="*/ 374229 h 3066808"/>
              <a:gd name="connsiteX4" fmla="*/ 1460984 w 2921968"/>
              <a:gd name="connsiteY4" fmla="*/ 233294 h 3066808"/>
              <a:gd name="connsiteX5" fmla="*/ 1460984 w 2921968"/>
              <a:gd name="connsiteY5" fmla="*/ 0 h 3066808"/>
              <a:gd name="connsiteX6" fmla="*/ 1835213 w 2921968"/>
              <a:gd name="connsiteY6" fmla="*/ 374229 h 3066808"/>
              <a:gd name="connsiteX7" fmla="*/ 1670219 w 2921968"/>
              <a:gd name="connsiteY7" fmla="*/ 684545 h 3066808"/>
              <a:gd name="connsiteX8" fmla="*/ 1626866 w 2921968"/>
              <a:gd name="connsiteY8" fmla="*/ 708077 h 3066808"/>
              <a:gd name="connsiteX9" fmla="*/ 1646248 w 2921968"/>
              <a:gd name="connsiteY9" fmla="*/ 873151 h 3066808"/>
              <a:gd name="connsiteX10" fmla="*/ 2235203 w 2921968"/>
              <a:gd name="connsiteY10" fmla="*/ 873151 h 3066808"/>
              <a:gd name="connsiteX11" fmla="*/ 2241832 w 2921968"/>
              <a:gd name="connsiteY11" fmla="*/ 851796 h 3066808"/>
              <a:gd name="connsiteX12" fmla="*/ 2430803 w 2921968"/>
              <a:gd name="connsiteY12" fmla="*/ 726537 h 3066808"/>
              <a:gd name="connsiteX13" fmla="*/ 2635891 w 2921968"/>
              <a:gd name="connsiteY13" fmla="*/ 931625 h 3066808"/>
              <a:gd name="connsiteX14" fmla="*/ 2430803 w 2921968"/>
              <a:gd name="connsiteY14" fmla="*/ 1136713 h 3066808"/>
              <a:gd name="connsiteX15" fmla="*/ 2241832 w 2921968"/>
              <a:gd name="connsiteY15" fmla="*/ 1011455 h 3066808"/>
              <a:gd name="connsiteX16" fmla="*/ 2233652 w 2921968"/>
              <a:gd name="connsiteY16" fmla="*/ 985105 h 3066808"/>
              <a:gd name="connsiteX17" fmla="*/ 1659393 w 2921968"/>
              <a:gd name="connsiteY17" fmla="*/ 985105 h 3066808"/>
              <a:gd name="connsiteX18" fmla="*/ 1835639 w 2921968"/>
              <a:gd name="connsiteY18" fmla="*/ 2486125 h 3066808"/>
              <a:gd name="connsiteX19" fmla="*/ 2605322 w 2921968"/>
              <a:gd name="connsiteY19" fmla="*/ 1804902 h 3066808"/>
              <a:gd name="connsiteX20" fmla="*/ 2437231 w 2921968"/>
              <a:gd name="connsiteY20" fmla="*/ 1828663 h 3066808"/>
              <a:gd name="connsiteX21" fmla="*/ 2679599 w 2921968"/>
              <a:gd name="connsiteY21" fmla="*/ 1472350 h 3066808"/>
              <a:gd name="connsiteX22" fmla="*/ 2921968 w 2921968"/>
              <a:gd name="connsiteY22" fmla="*/ 1828663 h 3066808"/>
              <a:gd name="connsiteX23" fmla="*/ 2749252 w 2921968"/>
              <a:gd name="connsiteY23" fmla="*/ 1804848 h 3066808"/>
              <a:gd name="connsiteX24" fmla="*/ 1665272 w 2921968"/>
              <a:gd name="connsiteY24" fmla="*/ 2905483 h 3066808"/>
              <a:gd name="connsiteX25" fmla="*/ 1462434 w 2921968"/>
              <a:gd name="connsiteY25" fmla="*/ 3066808 h 3066808"/>
              <a:gd name="connsiteX26" fmla="*/ 1265857 w 2921968"/>
              <a:gd name="connsiteY26" fmla="*/ 2910631 h 3066808"/>
              <a:gd name="connsiteX27" fmla="*/ 175466 w 2921968"/>
              <a:gd name="connsiteY27" fmla="*/ 1804523 h 3066808"/>
              <a:gd name="connsiteX28" fmla="*/ 0 w 2921968"/>
              <a:gd name="connsiteY28" fmla="*/ 1828663 h 3066808"/>
              <a:gd name="connsiteX29" fmla="*/ 242369 w 2921968"/>
              <a:gd name="connsiteY29" fmla="*/ 1472350 h 3066808"/>
              <a:gd name="connsiteX30" fmla="*/ 484739 w 2921968"/>
              <a:gd name="connsiteY30" fmla="*/ 1828663 h 3066808"/>
              <a:gd name="connsiteX31" fmla="*/ 319066 w 2921968"/>
              <a:gd name="connsiteY31" fmla="*/ 1805271 h 3066808"/>
              <a:gd name="connsiteX32" fmla="*/ 1095798 w 2921968"/>
              <a:gd name="connsiteY32" fmla="*/ 2488933 h 3066808"/>
              <a:gd name="connsiteX33" fmla="*/ 1266566 w 2921968"/>
              <a:gd name="connsiteY33" fmla="*/ 985105 h 3066808"/>
              <a:gd name="connsiteX34" fmla="*/ 728631 w 2921968"/>
              <a:gd name="connsiteY34" fmla="*/ 985105 h 3066808"/>
              <a:gd name="connsiteX35" fmla="*/ 727109 w 2921968"/>
              <a:gd name="connsiteY35" fmla="*/ 987221 h 3066808"/>
              <a:gd name="connsiteX36" fmla="*/ 719586 w 2921968"/>
              <a:gd name="connsiteY36" fmla="*/ 1011455 h 3066808"/>
              <a:gd name="connsiteX37" fmla="*/ 530615 w 2921968"/>
              <a:gd name="connsiteY37" fmla="*/ 1136713 h 3066808"/>
              <a:gd name="connsiteX38" fmla="*/ 325527 w 2921968"/>
              <a:gd name="connsiteY38" fmla="*/ 931625 h 3066808"/>
              <a:gd name="connsiteX39" fmla="*/ 530615 w 2921968"/>
              <a:gd name="connsiteY39" fmla="*/ 726537 h 3066808"/>
              <a:gd name="connsiteX40" fmla="*/ 719586 w 2921968"/>
              <a:gd name="connsiteY40" fmla="*/ 851796 h 3066808"/>
              <a:gd name="connsiteX41" fmla="*/ 724380 w 2921968"/>
              <a:gd name="connsiteY41" fmla="*/ 867240 h 3066808"/>
              <a:gd name="connsiteX42" fmla="*/ 728634 w 2921968"/>
              <a:gd name="connsiteY42" fmla="*/ 873151 h 3066808"/>
              <a:gd name="connsiteX43" fmla="*/ 1279279 w 2921968"/>
              <a:gd name="connsiteY43" fmla="*/ 873151 h 3066808"/>
              <a:gd name="connsiteX44" fmla="*/ 1297855 w 2921968"/>
              <a:gd name="connsiteY44" fmla="*/ 709571 h 3066808"/>
              <a:gd name="connsiteX45" fmla="*/ 1251749 w 2921968"/>
              <a:gd name="connsiteY45" fmla="*/ 684545 h 3066808"/>
              <a:gd name="connsiteX46" fmla="*/ 1086755 w 2921968"/>
              <a:gd name="connsiteY46" fmla="*/ 374229 h 3066808"/>
              <a:gd name="connsiteX47" fmla="*/ 1460984 w 2921968"/>
              <a:gd name="connsiteY47" fmla="*/ 0 h 30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21968" h="306680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2" name="TextBox 41">
            <a:extLst>
              <a:ext uri="{FF2B5EF4-FFF2-40B4-BE49-F238E27FC236}">
                <a16:creationId xmlns:a16="http://schemas.microsoft.com/office/drawing/2014/main" id="{3CB15C8B-AB05-42E6-8D30-0F060C12CF03}"/>
              </a:ext>
            </a:extLst>
          </p:cNvPr>
          <p:cNvSpPr txBox="1"/>
          <p:nvPr/>
        </p:nvSpPr>
        <p:spPr>
          <a:xfrm flipH="1">
            <a:off x="1980787" y="4048766"/>
            <a:ext cx="433121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Hiring experienced staff</a:t>
            </a:r>
            <a:endParaRPr lang="ko-KR" altLang="en-US" sz="1400" b="1" dirty="0">
              <a:solidFill>
                <a:schemeClr val="tx1">
                  <a:lumMod val="75000"/>
                  <a:lumOff val="25000"/>
                </a:schemeClr>
              </a:solidFill>
              <a:cs typeface="Arial" pitchFamily="34" charset="0"/>
            </a:endParaRPr>
          </a:p>
        </p:txBody>
      </p:sp>
      <p:sp>
        <p:nvSpPr>
          <p:cNvPr id="44" name="Smiley Face 14">
            <a:extLst>
              <a:ext uri="{FF2B5EF4-FFF2-40B4-BE49-F238E27FC236}">
                <a16:creationId xmlns:a16="http://schemas.microsoft.com/office/drawing/2014/main" id="{8CB52F30-E07A-4B2C-8A8D-9E8CF26C250D}"/>
              </a:ext>
            </a:extLst>
          </p:cNvPr>
          <p:cNvSpPr/>
          <p:nvPr/>
        </p:nvSpPr>
        <p:spPr>
          <a:xfrm>
            <a:off x="9247302" y="4394677"/>
            <a:ext cx="441603" cy="442205"/>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5" name="Block Arc 14">
            <a:extLst>
              <a:ext uri="{FF2B5EF4-FFF2-40B4-BE49-F238E27FC236}">
                <a16:creationId xmlns:a16="http://schemas.microsoft.com/office/drawing/2014/main" id="{BB3C02A8-8DCF-4BFD-8C9D-6FB9877D17D5}"/>
              </a:ext>
            </a:extLst>
          </p:cNvPr>
          <p:cNvSpPr/>
          <p:nvPr/>
        </p:nvSpPr>
        <p:spPr>
          <a:xfrm rot="16200000">
            <a:off x="10407232" y="3314930"/>
            <a:ext cx="354288" cy="407502"/>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Tree>
    <p:extLst>
      <p:ext uri="{BB962C8B-B14F-4D97-AF65-F5344CB8AC3E}">
        <p14:creationId xmlns:p14="http://schemas.microsoft.com/office/powerpoint/2010/main" val="2871206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764072" y="327477"/>
            <a:ext cx="11573197" cy="724247"/>
          </a:xfrm>
          <a:prstGeom prst="rect">
            <a:avLst/>
          </a:prstGeom>
        </p:spPr>
        <p:txBody>
          <a:bodyPr/>
          <a:lstStyle/>
          <a:p>
            <a:r>
              <a:rPr lang="en-US" dirty="0"/>
              <a:t>Stakeholders list </a:t>
            </a:r>
            <a:r>
              <a:rPr lang="en-US" sz="1600" dirty="0">
                <a:latin typeface="+mn-lt"/>
              </a:rPr>
              <a:t>(</a:t>
            </a:r>
            <a:r>
              <a:rPr lang="en-US" sz="2400" dirty="0"/>
              <a:t>Accountabilities) </a:t>
            </a:r>
            <a:endParaRPr lang="en-US" sz="1600" dirty="0"/>
          </a:p>
        </p:txBody>
      </p:sp>
      <p:grpSp>
        <p:nvGrpSpPr>
          <p:cNvPr id="3" name="Group 11">
            <a:extLst>
              <a:ext uri="{FF2B5EF4-FFF2-40B4-BE49-F238E27FC236}">
                <a16:creationId xmlns:a16="http://schemas.microsoft.com/office/drawing/2014/main" id="{281D2D6F-9DE6-4E2E-9C8F-9C877AA55B37}"/>
              </a:ext>
            </a:extLst>
          </p:cNvPr>
          <p:cNvGrpSpPr/>
          <p:nvPr/>
        </p:nvGrpSpPr>
        <p:grpSpPr>
          <a:xfrm>
            <a:off x="1481668" y="3283403"/>
            <a:ext cx="7392282" cy="1421768"/>
            <a:chOff x="-713978" y="3320954"/>
            <a:chExt cx="7392282" cy="1421768"/>
          </a:xfrm>
        </p:grpSpPr>
        <p:cxnSp>
          <p:nvCxnSpPr>
            <p:cNvPr id="4" name="Straight Connector 6">
              <a:extLst>
                <a:ext uri="{FF2B5EF4-FFF2-40B4-BE49-F238E27FC236}">
                  <a16:creationId xmlns:a16="http://schemas.microsoft.com/office/drawing/2014/main" id="{C612B073-11AC-4523-AF36-C6969741DC64}"/>
                </a:ext>
              </a:extLst>
            </p:cNvPr>
            <p:cNvCxnSpPr/>
            <p:nvPr/>
          </p:nvCxnSpPr>
          <p:spPr>
            <a:xfrm>
              <a:off x="6221104" y="3320954"/>
              <a:ext cx="457200" cy="4572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9">
              <a:extLst>
                <a:ext uri="{FF2B5EF4-FFF2-40B4-BE49-F238E27FC236}">
                  <a16:creationId xmlns:a16="http://schemas.microsoft.com/office/drawing/2014/main" id="{1FA56C56-1375-4D15-A1E2-AB9942A4CA2D}"/>
                </a:ext>
              </a:extLst>
            </p:cNvPr>
            <p:cNvCxnSpPr/>
            <p:nvPr/>
          </p:nvCxnSpPr>
          <p:spPr>
            <a:xfrm>
              <a:off x="3447070" y="3320954"/>
              <a:ext cx="457200" cy="4572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1">
              <a:extLst>
                <a:ext uri="{FF2B5EF4-FFF2-40B4-BE49-F238E27FC236}">
                  <a16:creationId xmlns:a16="http://schemas.microsoft.com/office/drawing/2014/main" id="{B3F68D0E-3008-4719-A3F3-33485ACA2426}"/>
                </a:ext>
              </a:extLst>
            </p:cNvPr>
            <p:cNvCxnSpPr/>
            <p:nvPr/>
          </p:nvCxnSpPr>
          <p:spPr>
            <a:xfrm>
              <a:off x="673038" y="3320954"/>
              <a:ext cx="457200" cy="4572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53">
              <a:extLst>
                <a:ext uri="{FF2B5EF4-FFF2-40B4-BE49-F238E27FC236}">
                  <a16:creationId xmlns:a16="http://schemas.microsoft.com/office/drawing/2014/main" id="{CFDEF1DA-AD74-4CC4-A8FC-7915D9543D98}"/>
                </a:ext>
              </a:extLst>
            </p:cNvPr>
            <p:cNvCxnSpPr/>
            <p:nvPr/>
          </p:nvCxnSpPr>
          <p:spPr>
            <a:xfrm flipV="1">
              <a:off x="4834086" y="4285522"/>
              <a:ext cx="457200" cy="4572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5">
              <a:extLst>
                <a:ext uri="{FF2B5EF4-FFF2-40B4-BE49-F238E27FC236}">
                  <a16:creationId xmlns:a16="http://schemas.microsoft.com/office/drawing/2014/main" id="{C6FC1786-76AA-49A2-8124-42D1EC4C002F}"/>
                </a:ext>
              </a:extLst>
            </p:cNvPr>
            <p:cNvCxnSpPr/>
            <p:nvPr/>
          </p:nvCxnSpPr>
          <p:spPr>
            <a:xfrm flipV="1">
              <a:off x="2060054" y="4285522"/>
              <a:ext cx="457200" cy="4572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55">
              <a:extLst>
                <a:ext uri="{FF2B5EF4-FFF2-40B4-BE49-F238E27FC236}">
                  <a16:creationId xmlns:a16="http://schemas.microsoft.com/office/drawing/2014/main" id="{8EF7F91D-8E1D-498E-AE67-9F855304C69F}"/>
                </a:ext>
              </a:extLst>
            </p:cNvPr>
            <p:cNvCxnSpPr/>
            <p:nvPr/>
          </p:nvCxnSpPr>
          <p:spPr>
            <a:xfrm flipV="1">
              <a:off x="-713978" y="4285522"/>
              <a:ext cx="457200" cy="4572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61102F98-2F8A-46F0-9BB1-76A8C4832EDC}"/>
              </a:ext>
            </a:extLst>
          </p:cNvPr>
          <p:cNvGrpSpPr/>
          <p:nvPr/>
        </p:nvGrpSpPr>
        <p:grpSpPr>
          <a:xfrm>
            <a:off x="986764" y="3740603"/>
            <a:ext cx="8661202" cy="514942"/>
            <a:chOff x="-373747" y="3778154"/>
            <a:chExt cx="7826067" cy="514942"/>
          </a:xfrm>
        </p:grpSpPr>
        <p:sp>
          <p:nvSpPr>
            <p:cNvPr id="11" name="Chevron 2">
              <a:extLst>
                <a:ext uri="{FF2B5EF4-FFF2-40B4-BE49-F238E27FC236}">
                  <a16:creationId xmlns:a16="http://schemas.microsoft.com/office/drawing/2014/main" id="{488D96C4-9E70-4A64-9324-3AB9689F5BEF}"/>
                </a:ext>
              </a:extLst>
            </p:cNvPr>
            <p:cNvSpPr/>
            <p:nvPr/>
          </p:nvSpPr>
          <p:spPr>
            <a:xfrm>
              <a:off x="933736" y="3778154"/>
              <a:ext cx="1434480" cy="514942"/>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endParaRPr>
            </a:p>
          </p:txBody>
        </p:sp>
        <p:sp>
          <p:nvSpPr>
            <p:cNvPr id="12" name="Chevron 37">
              <a:extLst>
                <a:ext uri="{FF2B5EF4-FFF2-40B4-BE49-F238E27FC236}">
                  <a16:creationId xmlns:a16="http://schemas.microsoft.com/office/drawing/2014/main" id="{D0A0ACCA-3459-441B-8237-A530320A44EA}"/>
                </a:ext>
              </a:extLst>
            </p:cNvPr>
            <p:cNvSpPr/>
            <p:nvPr/>
          </p:nvSpPr>
          <p:spPr>
            <a:xfrm>
              <a:off x="2204762" y="3778154"/>
              <a:ext cx="1434480" cy="514942"/>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endParaRPr>
            </a:p>
          </p:txBody>
        </p:sp>
        <p:sp>
          <p:nvSpPr>
            <p:cNvPr id="13" name="Chevron 38">
              <a:extLst>
                <a:ext uri="{FF2B5EF4-FFF2-40B4-BE49-F238E27FC236}">
                  <a16:creationId xmlns:a16="http://schemas.microsoft.com/office/drawing/2014/main" id="{0F4575AC-C283-421B-9A48-FE9E9B506A80}"/>
                </a:ext>
              </a:extLst>
            </p:cNvPr>
            <p:cNvSpPr/>
            <p:nvPr/>
          </p:nvSpPr>
          <p:spPr>
            <a:xfrm>
              <a:off x="3475788" y="3778154"/>
              <a:ext cx="1434480" cy="514942"/>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endParaRPr>
            </a:p>
          </p:txBody>
        </p:sp>
        <p:sp>
          <p:nvSpPr>
            <p:cNvPr id="14" name="Chevron 39">
              <a:extLst>
                <a:ext uri="{FF2B5EF4-FFF2-40B4-BE49-F238E27FC236}">
                  <a16:creationId xmlns:a16="http://schemas.microsoft.com/office/drawing/2014/main" id="{C2E461E5-F91B-4C62-B315-1209E1DED19F}"/>
                </a:ext>
              </a:extLst>
            </p:cNvPr>
            <p:cNvSpPr/>
            <p:nvPr/>
          </p:nvSpPr>
          <p:spPr>
            <a:xfrm>
              <a:off x="4746814" y="3778154"/>
              <a:ext cx="1434480" cy="514942"/>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endParaRPr>
            </a:p>
          </p:txBody>
        </p:sp>
        <p:sp>
          <p:nvSpPr>
            <p:cNvPr id="15" name="Chevron 40">
              <a:extLst>
                <a:ext uri="{FF2B5EF4-FFF2-40B4-BE49-F238E27FC236}">
                  <a16:creationId xmlns:a16="http://schemas.microsoft.com/office/drawing/2014/main" id="{4EAF2F64-4172-4666-89CF-59A48C3FC327}"/>
                </a:ext>
              </a:extLst>
            </p:cNvPr>
            <p:cNvSpPr/>
            <p:nvPr/>
          </p:nvSpPr>
          <p:spPr>
            <a:xfrm>
              <a:off x="6017840" y="3778154"/>
              <a:ext cx="1434480" cy="514942"/>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endParaRPr>
            </a:p>
          </p:txBody>
        </p:sp>
        <p:sp>
          <p:nvSpPr>
            <p:cNvPr id="16" name="Chevron 2">
              <a:extLst>
                <a:ext uri="{FF2B5EF4-FFF2-40B4-BE49-F238E27FC236}">
                  <a16:creationId xmlns:a16="http://schemas.microsoft.com/office/drawing/2014/main" id="{44F25289-8DF5-4FF0-90EB-3D726534715E}"/>
                </a:ext>
              </a:extLst>
            </p:cNvPr>
            <p:cNvSpPr/>
            <p:nvPr/>
          </p:nvSpPr>
          <p:spPr>
            <a:xfrm>
              <a:off x="-373747" y="3778154"/>
              <a:ext cx="1434480" cy="514942"/>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endParaRPr>
            </a:p>
          </p:txBody>
        </p:sp>
      </p:grpSp>
      <p:grpSp>
        <p:nvGrpSpPr>
          <p:cNvPr id="17" name="Group 61">
            <a:extLst>
              <a:ext uri="{FF2B5EF4-FFF2-40B4-BE49-F238E27FC236}">
                <a16:creationId xmlns:a16="http://schemas.microsoft.com/office/drawing/2014/main" id="{2AB03D6A-545D-4F9F-AD36-F51DCD49A53A}"/>
              </a:ext>
            </a:extLst>
          </p:cNvPr>
          <p:cNvGrpSpPr/>
          <p:nvPr/>
        </p:nvGrpSpPr>
        <p:grpSpPr>
          <a:xfrm>
            <a:off x="1930565" y="2172928"/>
            <a:ext cx="1836018" cy="1325019"/>
            <a:chOff x="7026501" y="4509120"/>
            <a:chExt cx="1499710" cy="1325019"/>
          </a:xfrm>
        </p:grpSpPr>
        <p:sp>
          <p:nvSpPr>
            <p:cNvPr id="18" name="TextBox 17">
              <a:extLst>
                <a:ext uri="{FF2B5EF4-FFF2-40B4-BE49-F238E27FC236}">
                  <a16:creationId xmlns:a16="http://schemas.microsoft.com/office/drawing/2014/main" id="{CA8CEFC7-A8BC-4FF9-A8BE-011E9693E3B5}"/>
                </a:ext>
              </a:extLst>
            </p:cNvPr>
            <p:cNvSpPr txBox="1"/>
            <p:nvPr/>
          </p:nvSpPr>
          <p:spPr>
            <a:xfrm>
              <a:off x="7026501" y="4509120"/>
              <a:ext cx="1499710"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Role: Consumer</a:t>
              </a:r>
              <a:endParaRPr lang="ko-KR" altLang="en-US" sz="1600" b="1"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E2943417-4B10-4254-987C-4CEB80552DC7}"/>
                </a:ext>
              </a:extLst>
            </p:cNvPr>
            <p:cNvSpPr txBox="1"/>
            <p:nvPr/>
          </p:nvSpPr>
          <p:spPr>
            <a:xfrm>
              <a:off x="7026501" y="4756921"/>
              <a:ext cx="1499710" cy="1077218"/>
            </a:xfrm>
            <a:prstGeom prst="rect">
              <a:avLst/>
            </a:prstGeom>
            <a:noFill/>
          </p:spPr>
          <p:txBody>
            <a:bodyPr wrap="square" rtlCol="0">
              <a:spAutoFit/>
            </a:bodyPr>
            <a:lstStyle/>
            <a:p>
              <a:pPr marL="285750" indent="-285750">
                <a:buFont typeface="Arial" panose="020B0604020202020204" pitchFamily="34" charset="0"/>
                <a:buChar char="•"/>
              </a:pPr>
              <a:r>
                <a:rPr lang="en-CA" sz="1600" dirty="0"/>
                <a:t>Giving review </a:t>
              </a:r>
            </a:p>
            <a:p>
              <a:pPr marL="285750" indent="-285750">
                <a:buFont typeface="Arial" panose="020B0604020202020204" pitchFamily="34" charset="0"/>
                <a:buChar char="•"/>
              </a:pPr>
              <a:r>
                <a:rPr lang="en-CA" sz="1600" dirty="0"/>
                <a:t>Increasing profit</a:t>
              </a:r>
            </a:p>
            <a:p>
              <a:pPr algn="ctr"/>
              <a:r>
                <a:rPr lang="en-US" altLang="ko-KR" sz="1600" dirty="0">
                  <a:solidFill>
                    <a:schemeClr val="tx1">
                      <a:lumMod val="75000"/>
                      <a:lumOff val="25000"/>
                    </a:schemeClr>
                  </a:solidFill>
                  <a:cs typeface="Arial" pitchFamily="34" charset="0"/>
                </a:rPr>
                <a:t>. </a:t>
              </a:r>
              <a:endParaRPr lang="ko-KR" altLang="en-US" sz="1600" dirty="0">
                <a:solidFill>
                  <a:schemeClr val="tx1">
                    <a:lumMod val="75000"/>
                    <a:lumOff val="25000"/>
                  </a:schemeClr>
                </a:solidFill>
                <a:cs typeface="Arial" pitchFamily="34" charset="0"/>
              </a:endParaRPr>
            </a:p>
          </p:txBody>
        </p:sp>
      </p:grpSp>
      <p:grpSp>
        <p:nvGrpSpPr>
          <p:cNvPr id="20" name="Group 65">
            <a:extLst>
              <a:ext uri="{FF2B5EF4-FFF2-40B4-BE49-F238E27FC236}">
                <a16:creationId xmlns:a16="http://schemas.microsoft.com/office/drawing/2014/main" id="{F8D963FF-D006-49B2-BBCC-C2D3005C4222}"/>
              </a:ext>
            </a:extLst>
          </p:cNvPr>
          <p:cNvGrpSpPr/>
          <p:nvPr/>
        </p:nvGrpSpPr>
        <p:grpSpPr>
          <a:xfrm>
            <a:off x="4732907" y="1748750"/>
            <a:ext cx="2325133" cy="1817461"/>
            <a:chOff x="7026501" y="4509120"/>
            <a:chExt cx="1499710" cy="1817461"/>
          </a:xfrm>
        </p:grpSpPr>
        <p:sp>
          <p:nvSpPr>
            <p:cNvPr id="21" name="TextBox 20">
              <a:extLst>
                <a:ext uri="{FF2B5EF4-FFF2-40B4-BE49-F238E27FC236}">
                  <a16:creationId xmlns:a16="http://schemas.microsoft.com/office/drawing/2014/main" id="{1D1528B5-2D25-4BDD-9AF5-F27CE33B9D57}"/>
                </a:ext>
              </a:extLst>
            </p:cNvPr>
            <p:cNvSpPr txBox="1"/>
            <p:nvPr/>
          </p:nvSpPr>
          <p:spPr>
            <a:xfrm>
              <a:off x="7026501" y="4509120"/>
              <a:ext cx="1499710"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Role: Supplier</a:t>
              </a:r>
              <a:endParaRPr lang="ko-KR" altLang="en-US" sz="1600" b="1"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id="{13DDF038-C832-420E-9F7B-A2DEC49F35FD}"/>
                </a:ext>
              </a:extLst>
            </p:cNvPr>
            <p:cNvSpPr txBox="1"/>
            <p:nvPr/>
          </p:nvSpPr>
          <p:spPr>
            <a:xfrm>
              <a:off x="7026501" y="4756921"/>
              <a:ext cx="1499710"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Bonding with the owner</a:t>
              </a:r>
              <a:endParaRPr lang="en-CA" sz="1600" dirty="0"/>
            </a:p>
            <a:p>
              <a:pPr marL="285750" indent="-285750">
                <a:buFont typeface="Arial" panose="020B0604020202020204" pitchFamily="34" charset="0"/>
                <a:buChar char="•"/>
              </a:pPr>
              <a:r>
                <a:rPr lang="en-US" sz="1600" dirty="0"/>
                <a:t>Supplying all the essentials to serve the need</a:t>
              </a:r>
              <a:r>
                <a:rPr lang="en-US" altLang="ko-KR" sz="1600" dirty="0">
                  <a:solidFill>
                    <a:schemeClr val="tx1">
                      <a:lumMod val="75000"/>
                      <a:lumOff val="25000"/>
                    </a:schemeClr>
                  </a:solidFill>
                  <a:cs typeface="Arial" pitchFamily="34" charset="0"/>
                </a:rPr>
                <a:t> </a:t>
              </a:r>
              <a:endParaRPr lang="ko-KR" altLang="en-US" sz="1600" dirty="0">
                <a:solidFill>
                  <a:schemeClr val="tx1">
                    <a:lumMod val="75000"/>
                    <a:lumOff val="25000"/>
                  </a:schemeClr>
                </a:solidFill>
                <a:cs typeface="Arial" pitchFamily="34" charset="0"/>
              </a:endParaRPr>
            </a:p>
          </p:txBody>
        </p:sp>
      </p:grpSp>
      <p:grpSp>
        <p:nvGrpSpPr>
          <p:cNvPr id="23" name="Group 68">
            <a:extLst>
              <a:ext uri="{FF2B5EF4-FFF2-40B4-BE49-F238E27FC236}">
                <a16:creationId xmlns:a16="http://schemas.microsoft.com/office/drawing/2014/main" id="{CA206271-E249-4B35-94CC-47456A4CDDDF}"/>
              </a:ext>
            </a:extLst>
          </p:cNvPr>
          <p:cNvGrpSpPr/>
          <p:nvPr/>
        </p:nvGrpSpPr>
        <p:grpSpPr>
          <a:xfrm>
            <a:off x="7426924" y="1945858"/>
            <a:ext cx="2586955" cy="1325019"/>
            <a:chOff x="7026501" y="4509120"/>
            <a:chExt cx="1499710" cy="1325019"/>
          </a:xfrm>
        </p:grpSpPr>
        <p:sp>
          <p:nvSpPr>
            <p:cNvPr id="24" name="TextBox 23">
              <a:extLst>
                <a:ext uri="{FF2B5EF4-FFF2-40B4-BE49-F238E27FC236}">
                  <a16:creationId xmlns:a16="http://schemas.microsoft.com/office/drawing/2014/main" id="{55CE5A4C-411A-4C3A-B52C-1EDFD6071A8C}"/>
                </a:ext>
              </a:extLst>
            </p:cNvPr>
            <p:cNvSpPr txBox="1"/>
            <p:nvPr/>
          </p:nvSpPr>
          <p:spPr>
            <a:xfrm>
              <a:off x="7026501" y="4509120"/>
              <a:ext cx="1499710" cy="584775"/>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Role: License agent </a:t>
              </a:r>
              <a:endParaRPr lang="ko-KR" altLang="en-US" sz="1600" b="1"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id="{BA6215E8-BED8-40F4-A588-A496B0E23166}"/>
                </a:ext>
              </a:extLst>
            </p:cNvPr>
            <p:cNvSpPr txBox="1"/>
            <p:nvPr/>
          </p:nvSpPr>
          <p:spPr>
            <a:xfrm>
              <a:off x="7026501" y="4756921"/>
              <a:ext cx="1499710"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Responsible for truck licensing.</a:t>
              </a:r>
              <a:endParaRPr lang="en-CA" sz="1600" dirty="0"/>
            </a:p>
            <a:p>
              <a:pPr marL="285750" indent="-285750">
                <a:buFont typeface="Arial" panose="020B0604020202020204" pitchFamily="34" charset="0"/>
                <a:buChar char="•"/>
              </a:pPr>
              <a:r>
                <a:rPr lang="en-US" sz="1600" dirty="0"/>
                <a:t>Parking fees and issues.</a:t>
              </a:r>
              <a:endParaRPr lang="en-CA" sz="1600" dirty="0"/>
            </a:p>
          </p:txBody>
        </p:sp>
      </p:grpSp>
      <p:grpSp>
        <p:nvGrpSpPr>
          <p:cNvPr id="26" name="Group 71">
            <a:extLst>
              <a:ext uri="{FF2B5EF4-FFF2-40B4-BE49-F238E27FC236}">
                <a16:creationId xmlns:a16="http://schemas.microsoft.com/office/drawing/2014/main" id="{399A3300-7677-492B-A716-C305E789ACE2}"/>
              </a:ext>
            </a:extLst>
          </p:cNvPr>
          <p:cNvGrpSpPr/>
          <p:nvPr/>
        </p:nvGrpSpPr>
        <p:grpSpPr>
          <a:xfrm>
            <a:off x="3276359" y="4715512"/>
            <a:ext cx="2830337" cy="2119428"/>
            <a:chOff x="6997791" y="4509120"/>
            <a:chExt cx="1528420" cy="2119428"/>
          </a:xfrm>
        </p:grpSpPr>
        <p:sp>
          <p:nvSpPr>
            <p:cNvPr id="27" name="TextBox 26">
              <a:extLst>
                <a:ext uri="{FF2B5EF4-FFF2-40B4-BE49-F238E27FC236}">
                  <a16:creationId xmlns:a16="http://schemas.microsoft.com/office/drawing/2014/main" id="{A5F8E591-2098-4E5B-A531-325A64D306B6}"/>
                </a:ext>
              </a:extLst>
            </p:cNvPr>
            <p:cNvSpPr txBox="1"/>
            <p:nvPr/>
          </p:nvSpPr>
          <p:spPr>
            <a:xfrm>
              <a:off x="7026501" y="4509120"/>
              <a:ext cx="1499710" cy="584775"/>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Role: Performer (ambassador)</a:t>
              </a:r>
              <a:endParaRPr lang="ko-KR" altLang="en-US" sz="16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7B4C9BE1-6491-4FAF-A5B7-C19EDEFD2308}"/>
                </a:ext>
              </a:extLst>
            </p:cNvPr>
            <p:cNvSpPr txBox="1"/>
            <p:nvPr/>
          </p:nvSpPr>
          <p:spPr>
            <a:xfrm>
              <a:off x="6997791" y="5058888"/>
              <a:ext cx="1499710" cy="1569660"/>
            </a:xfrm>
            <a:prstGeom prst="rect">
              <a:avLst/>
            </a:prstGeom>
            <a:noFill/>
          </p:spPr>
          <p:txBody>
            <a:bodyPr wrap="square" rtlCol="0">
              <a:spAutoFit/>
            </a:bodyPr>
            <a:lstStyle/>
            <a:p>
              <a:pPr marL="285750" indent="-285750">
                <a:buFont typeface="Arial" panose="020B0604020202020204" pitchFamily="34" charset="0"/>
                <a:buChar char="•"/>
              </a:pPr>
              <a:r>
                <a:rPr lang="en-CA" sz="1600" dirty="0"/>
                <a:t>involve in daily activities</a:t>
              </a:r>
            </a:p>
            <a:p>
              <a:pPr marL="285750" indent="-285750">
                <a:buFont typeface="Arial" panose="020B0604020202020204" pitchFamily="34" charset="0"/>
                <a:buChar char="•"/>
              </a:pPr>
              <a:r>
                <a:rPr lang="en-CA" sz="1600" dirty="0"/>
                <a:t>improve skills and perform well</a:t>
              </a:r>
            </a:p>
            <a:p>
              <a:pPr marL="285750" indent="-285750">
                <a:buFont typeface="Arial" panose="020B0604020202020204" pitchFamily="34" charset="0"/>
                <a:buChar char="•"/>
              </a:pPr>
              <a:r>
                <a:rPr lang="en-CA" sz="1600" dirty="0"/>
                <a:t>pay attention to the customer satisfaction</a:t>
              </a:r>
              <a:endParaRPr lang="ko-KR" altLang="en-US" sz="1600" dirty="0">
                <a:solidFill>
                  <a:schemeClr val="tx1">
                    <a:lumMod val="75000"/>
                    <a:lumOff val="25000"/>
                  </a:schemeClr>
                </a:solidFill>
                <a:cs typeface="Arial" pitchFamily="34" charset="0"/>
              </a:endParaRPr>
            </a:p>
          </p:txBody>
        </p:sp>
      </p:grpSp>
      <p:grpSp>
        <p:nvGrpSpPr>
          <p:cNvPr id="29" name="Group 74">
            <a:extLst>
              <a:ext uri="{FF2B5EF4-FFF2-40B4-BE49-F238E27FC236}">
                <a16:creationId xmlns:a16="http://schemas.microsoft.com/office/drawing/2014/main" id="{FA76B1A7-EBC5-455B-B199-3EEE45B4D87B}"/>
              </a:ext>
            </a:extLst>
          </p:cNvPr>
          <p:cNvGrpSpPr/>
          <p:nvPr/>
        </p:nvGrpSpPr>
        <p:grpSpPr>
          <a:xfrm>
            <a:off x="6106696" y="4812027"/>
            <a:ext cx="2914473" cy="1817461"/>
            <a:chOff x="7026501" y="4509120"/>
            <a:chExt cx="1499710" cy="1817461"/>
          </a:xfrm>
        </p:grpSpPr>
        <p:sp>
          <p:nvSpPr>
            <p:cNvPr id="30" name="TextBox 29">
              <a:extLst>
                <a:ext uri="{FF2B5EF4-FFF2-40B4-BE49-F238E27FC236}">
                  <a16:creationId xmlns:a16="http://schemas.microsoft.com/office/drawing/2014/main" id="{7FE3DAA7-725F-4CBF-9EE5-401B5DBFCC70}"/>
                </a:ext>
              </a:extLst>
            </p:cNvPr>
            <p:cNvSpPr txBox="1"/>
            <p:nvPr/>
          </p:nvSpPr>
          <p:spPr>
            <a:xfrm>
              <a:off x="7026501" y="4509120"/>
              <a:ext cx="1499710" cy="584775"/>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Role: Competitors</a:t>
              </a:r>
              <a:endParaRPr lang="ko-KR" altLang="en-US" sz="1600" b="1" dirty="0">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1419792A-9BF7-4FA8-9CCE-855B39FB98D9}"/>
                </a:ext>
              </a:extLst>
            </p:cNvPr>
            <p:cNvSpPr txBox="1"/>
            <p:nvPr/>
          </p:nvSpPr>
          <p:spPr>
            <a:xfrm>
              <a:off x="7026501" y="4756921"/>
              <a:ext cx="1499710"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Other truck vendors are the competitors</a:t>
              </a:r>
              <a:endParaRPr lang="en-CA" sz="1600" dirty="0"/>
            </a:p>
            <a:p>
              <a:pPr marL="285750" indent="-285750">
                <a:buFont typeface="Arial" panose="020B0604020202020204" pitchFamily="34" charset="0"/>
                <a:buChar char="•"/>
              </a:pPr>
              <a:r>
                <a:rPr lang="en-US" sz="1600" dirty="0"/>
                <a:t>They will have an impact on the profits of our food truck.</a:t>
              </a:r>
              <a:endParaRPr lang="en-CA" sz="1600" dirty="0"/>
            </a:p>
            <a:p>
              <a:endParaRPr lang="en-CA" sz="1600" dirty="0"/>
            </a:p>
          </p:txBody>
        </p:sp>
      </p:grpSp>
      <p:sp>
        <p:nvSpPr>
          <p:cNvPr id="32" name="TextBox 31">
            <a:extLst>
              <a:ext uri="{FF2B5EF4-FFF2-40B4-BE49-F238E27FC236}">
                <a16:creationId xmlns:a16="http://schemas.microsoft.com/office/drawing/2014/main" id="{7FBC8238-B54E-46B2-9441-730B04FF254F}"/>
              </a:ext>
            </a:extLst>
          </p:cNvPr>
          <p:cNvSpPr txBox="1"/>
          <p:nvPr/>
        </p:nvSpPr>
        <p:spPr>
          <a:xfrm>
            <a:off x="2640638" y="3842632"/>
            <a:ext cx="1203663"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Customer</a:t>
            </a:r>
            <a:endParaRPr lang="ko-KR" altLang="en-US" sz="1600" b="1" dirty="0">
              <a:solidFill>
                <a:schemeClr val="bg1"/>
              </a:solidFill>
              <a:cs typeface="Arial" pitchFamily="34" charset="0"/>
            </a:endParaRPr>
          </a:p>
        </p:txBody>
      </p:sp>
      <p:sp>
        <p:nvSpPr>
          <p:cNvPr id="33" name="TextBox 32">
            <a:extLst>
              <a:ext uri="{FF2B5EF4-FFF2-40B4-BE49-F238E27FC236}">
                <a16:creationId xmlns:a16="http://schemas.microsoft.com/office/drawing/2014/main" id="{C812FEDE-E280-40F5-9BCE-22809C8EAF69}"/>
              </a:ext>
            </a:extLst>
          </p:cNvPr>
          <p:cNvSpPr txBox="1"/>
          <p:nvPr/>
        </p:nvSpPr>
        <p:spPr>
          <a:xfrm>
            <a:off x="4084741" y="3828984"/>
            <a:ext cx="1203663" cy="584775"/>
          </a:xfrm>
          <a:prstGeom prst="rect">
            <a:avLst/>
          </a:prstGeom>
          <a:noFill/>
        </p:spPr>
        <p:txBody>
          <a:bodyPr wrap="square" rtlCol="0">
            <a:spAutoFit/>
          </a:bodyPr>
          <a:lstStyle/>
          <a:p>
            <a:pPr algn="ctr"/>
            <a:r>
              <a:rPr lang="en-US" altLang="ko-KR" sz="1600" b="1" dirty="0">
                <a:solidFill>
                  <a:schemeClr val="bg1"/>
                </a:solidFill>
                <a:cs typeface="Arial" pitchFamily="34" charset="0"/>
              </a:rPr>
              <a:t>employees</a:t>
            </a:r>
            <a:endParaRPr lang="ko-KR" altLang="en-US" sz="1600" b="1" dirty="0">
              <a:solidFill>
                <a:schemeClr val="bg1"/>
              </a:solidFill>
              <a:cs typeface="Arial" pitchFamily="34" charset="0"/>
            </a:endParaRPr>
          </a:p>
        </p:txBody>
      </p:sp>
      <p:sp>
        <p:nvSpPr>
          <p:cNvPr id="34" name="TextBox 33">
            <a:extLst>
              <a:ext uri="{FF2B5EF4-FFF2-40B4-BE49-F238E27FC236}">
                <a16:creationId xmlns:a16="http://schemas.microsoft.com/office/drawing/2014/main" id="{0608D4F8-E8B3-45EE-8CAB-723AF5C41FBF}"/>
              </a:ext>
            </a:extLst>
          </p:cNvPr>
          <p:cNvSpPr txBox="1"/>
          <p:nvPr/>
        </p:nvSpPr>
        <p:spPr>
          <a:xfrm>
            <a:off x="5487900" y="3828984"/>
            <a:ext cx="1203663"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Suppliers</a:t>
            </a:r>
            <a:endParaRPr lang="ko-KR" altLang="en-US" sz="1600" b="1" dirty="0">
              <a:solidFill>
                <a:schemeClr val="bg1"/>
              </a:solidFill>
              <a:cs typeface="Arial" pitchFamily="34" charset="0"/>
            </a:endParaRPr>
          </a:p>
        </p:txBody>
      </p:sp>
      <p:sp>
        <p:nvSpPr>
          <p:cNvPr id="35" name="TextBox 34">
            <a:extLst>
              <a:ext uri="{FF2B5EF4-FFF2-40B4-BE49-F238E27FC236}">
                <a16:creationId xmlns:a16="http://schemas.microsoft.com/office/drawing/2014/main" id="{85315DA4-7E28-4BBE-85EE-A933B567616E}"/>
              </a:ext>
            </a:extLst>
          </p:cNvPr>
          <p:cNvSpPr txBox="1"/>
          <p:nvPr/>
        </p:nvSpPr>
        <p:spPr>
          <a:xfrm>
            <a:off x="6845903" y="3828570"/>
            <a:ext cx="138181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Competitors</a:t>
            </a:r>
            <a:endParaRPr lang="ko-KR" altLang="en-US" sz="1600" b="1" dirty="0">
              <a:solidFill>
                <a:schemeClr val="bg1"/>
              </a:solidFill>
              <a:cs typeface="Arial" pitchFamily="34" charset="0"/>
            </a:endParaRPr>
          </a:p>
        </p:txBody>
      </p:sp>
      <p:sp>
        <p:nvSpPr>
          <p:cNvPr id="36" name="TextBox 35">
            <a:extLst>
              <a:ext uri="{FF2B5EF4-FFF2-40B4-BE49-F238E27FC236}">
                <a16:creationId xmlns:a16="http://schemas.microsoft.com/office/drawing/2014/main" id="{E3C5F805-5865-4D93-9273-A63F335BF8C0}"/>
              </a:ext>
            </a:extLst>
          </p:cNvPr>
          <p:cNvSpPr txBox="1"/>
          <p:nvPr/>
        </p:nvSpPr>
        <p:spPr>
          <a:xfrm>
            <a:off x="8293308" y="3720503"/>
            <a:ext cx="1203663" cy="584775"/>
          </a:xfrm>
          <a:prstGeom prst="rect">
            <a:avLst/>
          </a:prstGeom>
          <a:noFill/>
        </p:spPr>
        <p:txBody>
          <a:bodyPr wrap="square" rtlCol="0">
            <a:spAutoFit/>
          </a:bodyPr>
          <a:lstStyle/>
          <a:p>
            <a:pPr algn="ctr"/>
            <a:r>
              <a:rPr lang="en-US" altLang="ko-KR" sz="1600" b="1" dirty="0">
                <a:solidFill>
                  <a:schemeClr val="bg1"/>
                </a:solidFill>
                <a:cs typeface="Arial" pitchFamily="34" charset="0"/>
              </a:rPr>
              <a:t>Licensing agents</a:t>
            </a:r>
            <a:endParaRPr lang="ko-KR" altLang="en-US" sz="1600" b="1" dirty="0">
              <a:solidFill>
                <a:schemeClr val="bg1"/>
              </a:solidFill>
              <a:cs typeface="Arial" pitchFamily="34" charset="0"/>
            </a:endParaRPr>
          </a:p>
        </p:txBody>
      </p:sp>
      <p:sp>
        <p:nvSpPr>
          <p:cNvPr id="37" name="TextBox 36">
            <a:extLst>
              <a:ext uri="{FF2B5EF4-FFF2-40B4-BE49-F238E27FC236}">
                <a16:creationId xmlns:a16="http://schemas.microsoft.com/office/drawing/2014/main" id="{A5F8704A-3B0E-4BC1-9B07-235F748776E8}"/>
              </a:ext>
            </a:extLst>
          </p:cNvPr>
          <p:cNvSpPr txBox="1"/>
          <p:nvPr/>
        </p:nvSpPr>
        <p:spPr>
          <a:xfrm>
            <a:off x="1196535" y="3828984"/>
            <a:ext cx="1203663"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Owners</a:t>
            </a:r>
            <a:endParaRPr lang="ko-KR" altLang="en-US" sz="1600" b="1" dirty="0">
              <a:solidFill>
                <a:schemeClr val="bg1"/>
              </a:solidFill>
              <a:cs typeface="Arial" pitchFamily="34" charset="0"/>
            </a:endParaRPr>
          </a:p>
        </p:txBody>
      </p:sp>
      <p:grpSp>
        <p:nvGrpSpPr>
          <p:cNvPr id="38" name="Group 71">
            <a:extLst>
              <a:ext uri="{FF2B5EF4-FFF2-40B4-BE49-F238E27FC236}">
                <a16:creationId xmlns:a16="http://schemas.microsoft.com/office/drawing/2014/main" id="{C41A434B-EEE5-46FF-BACA-409736E5C82D}"/>
              </a:ext>
            </a:extLst>
          </p:cNvPr>
          <p:cNvGrpSpPr/>
          <p:nvPr/>
        </p:nvGrpSpPr>
        <p:grpSpPr>
          <a:xfrm>
            <a:off x="538521" y="4822059"/>
            <a:ext cx="1836018" cy="1571240"/>
            <a:chOff x="7026501" y="4509120"/>
            <a:chExt cx="1499710" cy="1571240"/>
          </a:xfrm>
        </p:grpSpPr>
        <p:sp>
          <p:nvSpPr>
            <p:cNvPr id="39" name="TextBox 38">
              <a:extLst>
                <a:ext uri="{FF2B5EF4-FFF2-40B4-BE49-F238E27FC236}">
                  <a16:creationId xmlns:a16="http://schemas.microsoft.com/office/drawing/2014/main" id="{F57ADF33-586E-49A6-922C-804BEC44D818}"/>
                </a:ext>
              </a:extLst>
            </p:cNvPr>
            <p:cNvSpPr txBox="1"/>
            <p:nvPr/>
          </p:nvSpPr>
          <p:spPr>
            <a:xfrm>
              <a:off x="7026501" y="4509120"/>
              <a:ext cx="1499710"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Role: Partners</a:t>
              </a:r>
              <a:endParaRPr lang="ko-KR" altLang="en-US" sz="1600" b="1"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id="{FE1785D5-78B6-4A28-A2C7-EE05337C81EC}"/>
                </a:ext>
              </a:extLst>
            </p:cNvPr>
            <p:cNvSpPr txBox="1"/>
            <p:nvPr/>
          </p:nvSpPr>
          <p:spPr>
            <a:xfrm>
              <a:off x="7026501" y="4756921"/>
              <a:ext cx="1499710" cy="1323439"/>
            </a:xfrm>
            <a:prstGeom prst="rect">
              <a:avLst/>
            </a:prstGeom>
            <a:noFill/>
          </p:spPr>
          <p:txBody>
            <a:bodyPr wrap="square" rtlCol="0">
              <a:spAutoFit/>
            </a:bodyPr>
            <a:lstStyle/>
            <a:p>
              <a:pPr marL="171450" indent="-171450">
                <a:buFont typeface="Arial" panose="020B0604020202020204" pitchFamily="34" charset="0"/>
                <a:buChar char="•"/>
              </a:pPr>
              <a:r>
                <a:rPr lang="en-CA" sz="1600" dirty="0"/>
                <a:t>relation with other owners</a:t>
              </a:r>
            </a:p>
            <a:p>
              <a:pPr marL="171450" indent="-171450">
                <a:buFont typeface="Arial" panose="020B0604020202020204" pitchFamily="34" charset="0"/>
                <a:buChar char="•"/>
              </a:pPr>
              <a:r>
                <a:rPr lang="en-CA" sz="1600" dirty="0"/>
                <a:t>collaborative nature</a:t>
              </a:r>
            </a:p>
            <a:p>
              <a:pPr algn="ctr"/>
              <a:r>
                <a:rPr lang="en-US" altLang="ko-KR" sz="1600" dirty="0">
                  <a:solidFill>
                    <a:schemeClr val="tx1">
                      <a:lumMod val="75000"/>
                      <a:lumOff val="25000"/>
                    </a:schemeClr>
                  </a:solidFill>
                  <a:cs typeface="Arial" pitchFamily="34" charset="0"/>
                </a:rPr>
                <a:t>.</a:t>
              </a:r>
              <a:endParaRPr lang="ko-KR" altLang="en-US" sz="1600" dirty="0">
                <a:solidFill>
                  <a:schemeClr val="tx1">
                    <a:lumMod val="75000"/>
                    <a:lumOff val="25000"/>
                  </a:schemeClr>
                </a:solidFill>
                <a:cs typeface="Arial" pitchFamily="34" charset="0"/>
              </a:endParaRPr>
            </a:p>
          </p:txBody>
        </p:sp>
      </p:grpSp>
      <p:grpSp>
        <p:nvGrpSpPr>
          <p:cNvPr id="45" name="Group 44">
            <a:extLst>
              <a:ext uri="{FF2B5EF4-FFF2-40B4-BE49-F238E27FC236}">
                <a16:creationId xmlns:a16="http://schemas.microsoft.com/office/drawing/2014/main" id="{FE10BEF8-EBD7-4941-B5DE-2EB361F8CFFD}"/>
              </a:ext>
            </a:extLst>
          </p:cNvPr>
          <p:cNvGrpSpPr/>
          <p:nvPr/>
        </p:nvGrpSpPr>
        <p:grpSpPr>
          <a:xfrm>
            <a:off x="9803764" y="3251726"/>
            <a:ext cx="1753617" cy="1206212"/>
            <a:chOff x="5327019" y="1709568"/>
            <a:chExt cx="2893768" cy="1990456"/>
          </a:xfrm>
          <a:solidFill>
            <a:schemeClr val="accent1"/>
          </a:solidFill>
        </p:grpSpPr>
        <p:sp>
          <p:nvSpPr>
            <p:cNvPr id="46" name="Freeform: Shape 45">
              <a:extLst>
                <a:ext uri="{FF2B5EF4-FFF2-40B4-BE49-F238E27FC236}">
                  <a16:creationId xmlns:a16="http://schemas.microsoft.com/office/drawing/2014/main" id="{A29516C4-3092-4156-8A11-0A2EF44B960B}"/>
                </a:ext>
              </a:extLst>
            </p:cNvPr>
            <p:cNvSpPr/>
            <p:nvPr/>
          </p:nvSpPr>
          <p:spPr>
            <a:xfrm>
              <a:off x="5327019" y="1709568"/>
              <a:ext cx="2893768" cy="1990456"/>
            </a:xfrm>
            <a:custGeom>
              <a:avLst/>
              <a:gdLst>
                <a:gd name="connsiteX0" fmla="*/ 1421722 w 2893768"/>
                <a:gd name="connsiteY0" fmla="*/ 0 h 1990456"/>
                <a:gd name="connsiteX1" fmla="*/ 1968123 w 2893768"/>
                <a:gd name="connsiteY1" fmla="*/ 388232 h 1990456"/>
                <a:gd name="connsiteX2" fmla="*/ 2302434 w 2893768"/>
                <a:gd name="connsiteY2" fmla="*/ 283985 h 1990456"/>
                <a:gd name="connsiteX3" fmla="*/ 2893768 w 2893768"/>
                <a:gd name="connsiteY3" fmla="*/ 875321 h 1990456"/>
                <a:gd name="connsiteX4" fmla="*/ 2302434 w 2893768"/>
                <a:gd name="connsiteY4" fmla="*/ 1466655 h 1990456"/>
                <a:gd name="connsiteX5" fmla="*/ 2264688 w 2893768"/>
                <a:gd name="connsiteY5" fmla="*/ 1464859 h 1990456"/>
                <a:gd name="connsiteX6" fmla="*/ 2264688 w 2893768"/>
                <a:gd name="connsiteY6" fmla="*/ 1990456 h 1990456"/>
                <a:gd name="connsiteX7" fmla="*/ 661433 w 2893768"/>
                <a:gd name="connsiteY7" fmla="*/ 1990456 h 1990456"/>
                <a:gd name="connsiteX8" fmla="*/ 661433 w 2893768"/>
                <a:gd name="connsiteY8" fmla="*/ 1463060 h 1990456"/>
                <a:gd name="connsiteX9" fmla="*/ 591336 w 2893768"/>
                <a:gd name="connsiteY9" fmla="*/ 1466655 h 1990456"/>
                <a:gd name="connsiteX10" fmla="*/ 0 w 2893768"/>
                <a:gd name="connsiteY10" fmla="*/ 875321 h 1990456"/>
                <a:gd name="connsiteX11" fmla="*/ 591336 w 2893768"/>
                <a:gd name="connsiteY11" fmla="*/ 283985 h 1990456"/>
                <a:gd name="connsiteX12" fmla="*/ 886105 w 2893768"/>
                <a:gd name="connsiteY12" fmla="*/ 363069 h 1990456"/>
                <a:gd name="connsiteX13" fmla="*/ 1421722 w 2893768"/>
                <a:gd name="connsiteY13" fmla="*/ 0 h 199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93768" h="1990456">
                  <a:moveTo>
                    <a:pt x="1421722" y="0"/>
                  </a:moveTo>
                  <a:cubicBezTo>
                    <a:pt x="1675150" y="0"/>
                    <a:pt x="1889039" y="161763"/>
                    <a:pt x="1968123" y="388232"/>
                  </a:cubicBezTo>
                  <a:cubicBezTo>
                    <a:pt x="2063383" y="321731"/>
                    <a:pt x="2178414" y="283985"/>
                    <a:pt x="2302434" y="283985"/>
                  </a:cubicBezTo>
                  <a:cubicBezTo>
                    <a:pt x="2629555" y="283985"/>
                    <a:pt x="2893768" y="548199"/>
                    <a:pt x="2893768" y="875321"/>
                  </a:cubicBezTo>
                  <a:cubicBezTo>
                    <a:pt x="2893768" y="1202442"/>
                    <a:pt x="2629555" y="1466655"/>
                    <a:pt x="2302434" y="1466655"/>
                  </a:cubicBezTo>
                  <a:cubicBezTo>
                    <a:pt x="2289851" y="1466655"/>
                    <a:pt x="2277271" y="1464859"/>
                    <a:pt x="2264688" y="1464859"/>
                  </a:cubicBezTo>
                  <a:lnTo>
                    <a:pt x="2264688" y="1990456"/>
                  </a:lnTo>
                  <a:lnTo>
                    <a:pt x="661433" y="1990456"/>
                  </a:lnTo>
                  <a:lnTo>
                    <a:pt x="661433" y="1463060"/>
                  </a:lnTo>
                  <a:cubicBezTo>
                    <a:pt x="639864" y="1464859"/>
                    <a:pt x="614701" y="1466655"/>
                    <a:pt x="591336" y="1466655"/>
                  </a:cubicBezTo>
                  <a:cubicBezTo>
                    <a:pt x="264215" y="1466655"/>
                    <a:pt x="0" y="1202442"/>
                    <a:pt x="0" y="875321"/>
                  </a:cubicBezTo>
                  <a:cubicBezTo>
                    <a:pt x="0" y="548199"/>
                    <a:pt x="264215" y="283985"/>
                    <a:pt x="591336" y="283985"/>
                  </a:cubicBezTo>
                  <a:cubicBezTo>
                    <a:pt x="699179" y="283985"/>
                    <a:pt x="799831" y="312743"/>
                    <a:pt x="886105" y="363069"/>
                  </a:cubicBezTo>
                  <a:cubicBezTo>
                    <a:pt x="970581" y="150979"/>
                    <a:pt x="1179076" y="0"/>
                    <a:pt x="1421722" y="0"/>
                  </a:cubicBezTo>
                  <a:close/>
                </a:path>
              </a:pathLst>
            </a:custGeom>
            <a:grpFill/>
            <a:ln w="9525" cap="flat">
              <a:noFill/>
              <a:prstDash val="solid"/>
              <a:miter/>
            </a:ln>
          </p:spPr>
          <p:txBody>
            <a:bodyPr wrap="square" rtlCol="0" anchor="ctr">
              <a:noAutofit/>
            </a:bodyPr>
            <a:lstStyle/>
            <a:p>
              <a:endParaRPr lang="en-US" sz="1600" dirty="0"/>
            </a:p>
          </p:txBody>
        </p:sp>
        <p:sp>
          <p:nvSpPr>
            <p:cNvPr id="47" name="Freeform: Shape 46">
              <a:extLst>
                <a:ext uri="{FF2B5EF4-FFF2-40B4-BE49-F238E27FC236}">
                  <a16:creationId xmlns:a16="http://schemas.microsoft.com/office/drawing/2014/main" id="{904BD4AA-F291-4CCD-B2F5-E4E74AA43006}"/>
                </a:ext>
              </a:extLst>
            </p:cNvPr>
            <p:cNvSpPr/>
            <p:nvPr/>
          </p:nvSpPr>
          <p:spPr>
            <a:xfrm>
              <a:off x="6203382" y="2491814"/>
              <a:ext cx="1159400" cy="1208210"/>
            </a:xfrm>
            <a:custGeom>
              <a:avLst/>
              <a:gdLst>
                <a:gd name="connsiteX0" fmla="*/ 1065682 w 1159400"/>
                <a:gd name="connsiteY0" fmla="*/ 933584 h 1208210"/>
                <a:gd name="connsiteX1" fmla="*/ 1149699 w 1159400"/>
                <a:gd name="connsiteY1" fmla="*/ 933584 h 1208210"/>
                <a:gd name="connsiteX2" fmla="*/ 1155893 w 1159400"/>
                <a:gd name="connsiteY2" fmla="*/ 1208210 h 1208210"/>
                <a:gd name="connsiteX3" fmla="*/ 1059488 w 1159400"/>
                <a:gd name="connsiteY3" fmla="*/ 1208210 h 1208210"/>
                <a:gd name="connsiteX4" fmla="*/ 581886 w 1159400"/>
                <a:gd name="connsiteY4" fmla="*/ 44831 h 1208210"/>
                <a:gd name="connsiteX5" fmla="*/ 593705 w 1159400"/>
                <a:gd name="connsiteY5" fmla="*/ 49094 h 1208210"/>
                <a:gd name="connsiteX6" fmla="*/ 598059 w 1159400"/>
                <a:gd name="connsiteY6" fmla="*/ 58250 h 1208210"/>
                <a:gd name="connsiteX7" fmla="*/ 598059 w 1159400"/>
                <a:gd name="connsiteY7" fmla="*/ 431773 h 1208210"/>
                <a:gd name="connsiteX8" fmla="*/ 615686 w 1159400"/>
                <a:gd name="connsiteY8" fmla="*/ 447124 h 1208210"/>
                <a:gd name="connsiteX9" fmla="*/ 633313 w 1159400"/>
                <a:gd name="connsiteY9" fmla="*/ 431773 h 1208210"/>
                <a:gd name="connsiteX10" fmla="*/ 633313 w 1159400"/>
                <a:gd name="connsiteY10" fmla="*/ 59339 h 1208210"/>
                <a:gd name="connsiteX11" fmla="*/ 638184 w 1159400"/>
                <a:gd name="connsiteY11" fmla="*/ 49094 h 1208210"/>
                <a:gd name="connsiteX12" fmla="*/ 650003 w 1159400"/>
                <a:gd name="connsiteY12" fmla="*/ 44831 h 1208210"/>
                <a:gd name="connsiteX13" fmla="*/ 661821 w 1159400"/>
                <a:gd name="connsiteY13" fmla="*/ 49094 h 1208210"/>
                <a:gd name="connsiteX14" fmla="*/ 665554 w 1159400"/>
                <a:gd name="connsiteY14" fmla="*/ 56943 h 1208210"/>
                <a:gd name="connsiteX15" fmla="*/ 665553 w 1159400"/>
                <a:gd name="connsiteY15" fmla="*/ 431620 h 1208210"/>
                <a:gd name="connsiteX16" fmla="*/ 683180 w 1159400"/>
                <a:gd name="connsiteY16" fmla="*/ 446972 h 1208210"/>
                <a:gd name="connsiteX17" fmla="*/ 700807 w 1159400"/>
                <a:gd name="connsiteY17" fmla="*/ 431620 h 1208210"/>
                <a:gd name="connsiteX18" fmla="*/ 700807 w 1159400"/>
                <a:gd name="connsiteY18" fmla="*/ 57502 h 1208210"/>
                <a:gd name="connsiteX19" fmla="*/ 704806 w 1159400"/>
                <a:gd name="connsiteY19" fmla="*/ 49094 h 1208210"/>
                <a:gd name="connsiteX20" fmla="*/ 716624 w 1159400"/>
                <a:gd name="connsiteY20" fmla="*/ 44831 h 1208210"/>
                <a:gd name="connsiteX21" fmla="*/ 728443 w 1159400"/>
                <a:gd name="connsiteY21" fmla="*/ 49094 h 1208210"/>
                <a:gd name="connsiteX22" fmla="*/ 733049 w 1159400"/>
                <a:gd name="connsiteY22" fmla="*/ 58781 h 1208210"/>
                <a:gd name="connsiteX23" fmla="*/ 733049 w 1159400"/>
                <a:gd name="connsiteY23" fmla="*/ 428131 h 1208210"/>
                <a:gd name="connsiteX24" fmla="*/ 750676 w 1159400"/>
                <a:gd name="connsiteY24" fmla="*/ 443482 h 1208210"/>
                <a:gd name="connsiteX25" fmla="*/ 768303 w 1159400"/>
                <a:gd name="connsiteY25" fmla="*/ 428131 h 1208210"/>
                <a:gd name="connsiteX26" fmla="*/ 768303 w 1159400"/>
                <a:gd name="connsiteY26" fmla="*/ 58807 h 1208210"/>
                <a:gd name="connsiteX27" fmla="*/ 772922 w 1159400"/>
                <a:gd name="connsiteY27" fmla="*/ 49094 h 1208210"/>
                <a:gd name="connsiteX28" fmla="*/ 784741 w 1159400"/>
                <a:gd name="connsiteY28" fmla="*/ 44831 h 1208210"/>
                <a:gd name="connsiteX29" fmla="*/ 801454 w 1159400"/>
                <a:gd name="connsiteY29" fmla="*/ 59387 h 1208210"/>
                <a:gd name="connsiteX30" fmla="*/ 823440 w 1159400"/>
                <a:gd name="connsiteY30" fmla="*/ 598108 h 1208210"/>
                <a:gd name="connsiteX31" fmla="*/ 721031 w 1159400"/>
                <a:gd name="connsiteY31" fmla="*/ 751006 h 1208210"/>
                <a:gd name="connsiteX32" fmla="*/ 721249 w 1159400"/>
                <a:gd name="connsiteY32" fmla="*/ 751006 h 1208210"/>
                <a:gd name="connsiteX33" fmla="*/ 730362 w 1159400"/>
                <a:gd name="connsiteY33" fmla="*/ 1208210 h 1208210"/>
                <a:gd name="connsiteX34" fmla="*/ 632635 w 1159400"/>
                <a:gd name="connsiteY34" fmla="*/ 1208210 h 1208210"/>
                <a:gd name="connsiteX35" fmla="*/ 641747 w 1159400"/>
                <a:gd name="connsiteY35" fmla="*/ 751006 h 1208210"/>
                <a:gd name="connsiteX36" fmla="*/ 641966 w 1159400"/>
                <a:gd name="connsiteY36" fmla="*/ 751006 h 1208210"/>
                <a:gd name="connsiteX37" fmla="*/ 539558 w 1159400"/>
                <a:gd name="connsiteY37" fmla="*/ 598108 h 1208210"/>
                <a:gd name="connsiteX38" fmla="*/ 565173 w 1159400"/>
                <a:gd name="connsiteY38" fmla="*/ 59387 h 1208210"/>
                <a:gd name="connsiteX39" fmla="*/ 581886 w 1159400"/>
                <a:gd name="connsiteY39" fmla="*/ 44831 h 1208210"/>
                <a:gd name="connsiteX40" fmla="*/ 212595 w 1159400"/>
                <a:gd name="connsiteY40" fmla="*/ 36059 h 1208210"/>
                <a:gd name="connsiteX41" fmla="*/ 409936 w 1159400"/>
                <a:gd name="connsiteY41" fmla="*/ 374777 h 1208210"/>
                <a:gd name="connsiteX42" fmla="*/ 284145 w 1159400"/>
                <a:gd name="connsiteY42" fmla="*/ 671400 h 1208210"/>
                <a:gd name="connsiteX43" fmla="*/ 233303 w 1159400"/>
                <a:gd name="connsiteY43" fmla="*/ 690845 h 1208210"/>
                <a:gd name="connsiteX44" fmla="*/ 247393 w 1159400"/>
                <a:gd name="connsiteY44" fmla="*/ 690845 h 1208210"/>
                <a:gd name="connsiteX45" fmla="*/ 257705 w 1159400"/>
                <a:gd name="connsiteY45" fmla="*/ 1208210 h 1208210"/>
                <a:gd name="connsiteX46" fmla="*/ 152291 w 1159400"/>
                <a:gd name="connsiteY46" fmla="*/ 1208210 h 1208210"/>
                <a:gd name="connsiteX47" fmla="*/ 162602 w 1159400"/>
                <a:gd name="connsiteY47" fmla="*/ 690845 h 1208210"/>
                <a:gd name="connsiteX48" fmla="*/ 183747 w 1159400"/>
                <a:gd name="connsiteY48" fmla="*/ 690845 h 1208210"/>
                <a:gd name="connsiteX49" fmla="*/ 132897 w 1159400"/>
                <a:gd name="connsiteY49" fmla="*/ 671667 h 1208210"/>
                <a:gd name="connsiteX50" fmla="*/ 65 w 1159400"/>
                <a:gd name="connsiteY50" fmla="*/ 367375 h 1208210"/>
                <a:gd name="connsiteX51" fmla="*/ 212595 w 1159400"/>
                <a:gd name="connsiteY51" fmla="*/ 36059 h 1208210"/>
                <a:gd name="connsiteX52" fmla="*/ 1152978 w 1159400"/>
                <a:gd name="connsiteY52" fmla="*/ 0 h 1208210"/>
                <a:gd name="connsiteX53" fmla="*/ 1149518 w 1159400"/>
                <a:gd name="connsiteY53" fmla="*/ 932812 h 1208210"/>
                <a:gd name="connsiteX54" fmla="*/ 969601 w 1159400"/>
                <a:gd name="connsiteY54" fmla="*/ 929933 h 1208210"/>
                <a:gd name="connsiteX55" fmla="*/ 1152978 w 1159400"/>
                <a:gd name="connsiteY55" fmla="*/ 0 h 120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59400" h="1208210">
                  <a:moveTo>
                    <a:pt x="1065682" y="933584"/>
                  </a:moveTo>
                  <a:lnTo>
                    <a:pt x="1149699" y="933584"/>
                  </a:lnTo>
                  <a:lnTo>
                    <a:pt x="1155893" y="1208210"/>
                  </a:lnTo>
                  <a:lnTo>
                    <a:pt x="1059488" y="1208210"/>
                  </a:lnTo>
                  <a:close/>
                  <a:moveTo>
                    <a:pt x="581886" y="44831"/>
                  </a:moveTo>
                  <a:cubicBezTo>
                    <a:pt x="586502" y="44831"/>
                    <a:pt x="590680" y="46461"/>
                    <a:pt x="593705" y="49094"/>
                  </a:cubicBezTo>
                  <a:lnTo>
                    <a:pt x="598059" y="58250"/>
                  </a:lnTo>
                  <a:cubicBezTo>
                    <a:pt x="598059" y="182757"/>
                    <a:pt x="598059" y="307265"/>
                    <a:pt x="598059" y="431773"/>
                  </a:cubicBezTo>
                  <a:cubicBezTo>
                    <a:pt x="598059" y="440251"/>
                    <a:pt x="605950" y="447124"/>
                    <a:pt x="615686" y="447124"/>
                  </a:cubicBezTo>
                  <a:cubicBezTo>
                    <a:pt x="625421" y="447124"/>
                    <a:pt x="633313" y="440251"/>
                    <a:pt x="633313" y="431773"/>
                  </a:cubicBezTo>
                  <a:lnTo>
                    <a:pt x="633313" y="59339"/>
                  </a:lnTo>
                  <a:lnTo>
                    <a:pt x="638184" y="49094"/>
                  </a:lnTo>
                  <a:cubicBezTo>
                    <a:pt x="641209" y="46461"/>
                    <a:pt x="645387" y="44831"/>
                    <a:pt x="650003" y="44831"/>
                  </a:cubicBezTo>
                  <a:cubicBezTo>
                    <a:pt x="654618" y="44831"/>
                    <a:pt x="658797" y="46461"/>
                    <a:pt x="661821" y="49094"/>
                  </a:cubicBezTo>
                  <a:lnTo>
                    <a:pt x="665554" y="56943"/>
                  </a:lnTo>
                  <a:cubicBezTo>
                    <a:pt x="665554" y="181835"/>
                    <a:pt x="665553" y="306728"/>
                    <a:pt x="665553" y="431620"/>
                  </a:cubicBezTo>
                  <a:cubicBezTo>
                    <a:pt x="665553" y="440098"/>
                    <a:pt x="673445" y="446972"/>
                    <a:pt x="683180" y="446972"/>
                  </a:cubicBezTo>
                  <a:cubicBezTo>
                    <a:pt x="692915" y="446972"/>
                    <a:pt x="700807" y="440098"/>
                    <a:pt x="700807" y="431620"/>
                  </a:cubicBezTo>
                  <a:lnTo>
                    <a:pt x="700807" y="57502"/>
                  </a:lnTo>
                  <a:lnTo>
                    <a:pt x="704806" y="49094"/>
                  </a:lnTo>
                  <a:cubicBezTo>
                    <a:pt x="707831" y="46461"/>
                    <a:pt x="712009" y="44831"/>
                    <a:pt x="716624" y="44831"/>
                  </a:cubicBezTo>
                  <a:cubicBezTo>
                    <a:pt x="721240" y="44831"/>
                    <a:pt x="725418" y="46461"/>
                    <a:pt x="728443" y="49094"/>
                  </a:cubicBezTo>
                  <a:lnTo>
                    <a:pt x="733049" y="58781"/>
                  </a:lnTo>
                  <a:cubicBezTo>
                    <a:pt x="733049" y="181897"/>
                    <a:pt x="733049" y="305014"/>
                    <a:pt x="733049" y="428131"/>
                  </a:cubicBezTo>
                  <a:cubicBezTo>
                    <a:pt x="733049" y="436609"/>
                    <a:pt x="740941" y="443482"/>
                    <a:pt x="750676" y="443482"/>
                  </a:cubicBezTo>
                  <a:cubicBezTo>
                    <a:pt x="760411" y="443482"/>
                    <a:pt x="768303" y="436609"/>
                    <a:pt x="768303" y="428131"/>
                  </a:cubicBezTo>
                  <a:lnTo>
                    <a:pt x="768303" y="58807"/>
                  </a:lnTo>
                  <a:lnTo>
                    <a:pt x="772922" y="49094"/>
                  </a:lnTo>
                  <a:cubicBezTo>
                    <a:pt x="775947" y="46461"/>
                    <a:pt x="780125" y="44831"/>
                    <a:pt x="784741" y="44831"/>
                  </a:cubicBezTo>
                  <a:cubicBezTo>
                    <a:pt x="793972" y="44831"/>
                    <a:pt x="801454" y="51348"/>
                    <a:pt x="801454" y="59387"/>
                  </a:cubicBezTo>
                  <a:lnTo>
                    <a:pt x="823440" y="598108"/>
                  </a:lnTo>
                  <a:cubicBezTo>
                    <a:pt x="823684" y="628245"/>
                    <a:pt x="755167" y="700040"/>
                    <a:pt x="721031" y="751006"/>
                  </a:cubicBezTo>
                  <a:lnTo>
                    <a:pt x="721249" y="751006"/>
                  </a:lnTo>
                  <a:lnTo>
                    <a:pt x="730362" y="1208210"/>
                  </a:lnTo>
                  <a:lnTo>
                    <a:pt x="632635" y="1208210"/>
                  </a:lnTo>
                  <a:lnTo>
                    <a:pt x="641747" y="751006"/>
                  </a:lnTo>
                  <a:lnTo>
                    <a:pt x="641966" y="751006"/>
                  </a:lnTo>
                  <a:cubicBezTo>
                    <a:pt x="607830" y="700040"/>
                    <a:pt x="537818" y="625641"/>
                    <a:pt x="539558" y="598108"/>
                  </a:cubicBezTo>
                  <a:lnTo>
                    <a:pt x="565173" y="59387"/>
                  </a:lnTo>
                  <a:cubicBezTo>
                    <a:pt x="565173" y="51348"/>
                    <a:pt x="572656" y="44831"/>
                    <a:pt x="581886" y="44831"/>
                  </a:cubicBezTo>
                  <a:close/>
                  <a:moveTo>
                    <a:pt x="212595" y="36059"/>
                  </a:moveTo>
                  <a:cubicBezTo>
                    <a:pt x="336973" y="33789"/>
                    <a:pt x="407081" y="222028"/>
                    <a:pt x="409936" y="374777"/>
                  </a:cubicBezTo>
                  <a:cubicBezTo>
                    <a:pt x="412077" y="489338"/>
                    <a:pt x="355947" y="615833"/>
                    <a:pt x="284145" y="671400"/>
                  </a:cubicBezTo>
                  <a:lnTo>
                    <a:pt x="233303" y="690845"/>
                  </a:lnTo>
                  <a:lnTo>
                    <a:pt x="247393" y="690845"/>
                  </a:lnTo>
                  <a:lnTo>
                    <a:pt x="257705" y="1208210"/>
                  </a:lnTo>
                  <a:lnTo>
                    <a:pt x="152291" y="1208210"/>
                  </a:lnTo>
                  <a:lnTo>
                    <a:pt x="162602" y="690845"/>
                  </a:lnTo>
                  <a:lnTo>
                    <a:pt x="183747" y="690845"/>
                  </a:lnTo>
                  <a:lnTo>
                    <a:pt x="132897" y="671667"/>
                  </a:lnTo>
                  <a:cubicBezTo>
                    <a:pt x="60354" y="617778"/>
                    <a:pt x="2206" y="495078"/>
                    <a:pt x="65" y="367375"/>
                  </a:cubicBezTo>
                  <a:cubicBezTo>
                    <a:pt x="-2789" y="197105"/>
                    <a:pt x="88216" y="38330"/>
                    <a:pt x="212595" y="36059"/>
                  </a:cubicBezTo>
                  <a:close/>
                  <a:moveTo>
                    <a:pt x="1152978" y="0"/>
                  </a:moveTo>
                  <a:cubicBezTo>
                    <a:pt x="1164512" y="2879"/>
                    <a:pt x="1158745" y="587326"/>
                    <a:pt x="1149518" y="932812"/>
                  </a:cubicBezTo>
                  <a:cubicBezTo>
                    <a:pt x="1091853" y="931852"/>
                    <a:pt x="1023807" y="936651"/>
                    <a:pt x="969601" y="929933"/>
                  </a:cubicBezTo>
                  <a:cubicBezTo>
                    <a:pt x="948841" y="524947"/>
                    <a:pt x="1011121" y="4799"/>
                    <a:pt x="11529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1600"/>
            </a:p>
          </p:txBody>
        </p:sp>
      </p:grpSp>
    </p:spTree>
    <p:extLst>
      <p:ext uri="{BB962C8B-B14F-4D97-AF65-F5344CB8AC3E}">
        <p14:creationId xmlns:p14="http://schemas.microsoft.com/office/powerpoint/2010/main" val="1134560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Project Plan </a:t>
            </a:r>
          </a:p>
        </p:txBody>
      </p:sp>
      <p:grpSp>
        <p:nvGrpSpPr>
          <p:cNvPr id="3" name="그룹 52">
            <a:extLst>
              <a:ext uri="{FF2B5EF4-FFF2-40B4-BE49-F238E27FC236}">
                <a16:creationId xmlns:a16="http://schemas.microsoft.com/office/drawing/2014/main" id="{14A4280D-188F-40F2-A0BD-A82111EB6060}"/>
              </a:ext>
            </a:extLst>
          </p:cNvPr>
          <p:cNvGrpSpPr/>
          <p:nvPr/>
        </p:nvGrpSpPr>
        <p:grpSpPr>
          <a:xfrm>
            <a:off x="1881160" y="2753276"/>
            <a:ext cx="7884049" cy="2273187"/>
            <a:chOff x="1881159" y="2753276"/>
            <a:chExt cx="7884049" cy="2273187"/>
          </a:xfrm>
        </p:grpSpPr>
        <p:cxnSp>
          <p:nvCxnSpPr>
            <p:cNvPr id="4" name="Straight Connector 3">
              <a:extLst>
                <a:ext uri="{FF2B5EF4-FFF2-40B4-BE49-F238E27FC236}">
                  <a16:creationId xmlns:a16="http://schemas.microsoft.com/office/drawing/2014/main" id="{BA7F8955-931D-4F42-8941-78EA810646FC}"/>
                </a:ext>
              </a:extLst>
            </p:cNvPr>
            <p:cNvCxnSpPr>
              <a:cxnSpLocks/>
            </p:cNvCxnSpPr>
            <p:nvPr/>
          </p:nvCxnSpPr>
          <p:spPr>
            <a:xfrm>
              <a:off x="6060403" y="3494076"/>
              <a:ext cx="2743414" cy="228"/>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DC54539-464F-44EB-80DC-27AEC3517EE7}"/>
                </a:ext>
              </a:extLst>
            </p:cNvPr>
            <p:cNvCxnSpPr>
              <a:cxnSpLocks/>
            </p:cNvCxnSpPr>
            <p:nvPr/>
          </p:nvCxnSpPr>
          <p:spPr>
            <a:xfrm flipH="1" flipV="1">
              <a:off x="3337226" y="4251990"/>
              <a:ext cx="2758775" cy="1"/>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703ADFA-4DF4-4E24-BFA6-A93948A4F813}"/>
                </a:ext>
              </a:extLst>
            </p:cNvPr>
            <p:cNvCxnSpPr>
              <a:cxnSpLocks/>
              <a:endCxn id="11" idx="6"/>
            </p:cNvCxnSpPr>
            <p:nvPr/>
          </p:nvCxnSpPr>
          <p:spPr>
            <a:xfrm flipH="1" flipV="1">
              <a:off x="1881159" y="5001301"/>
              <a:ext cx="1489440" cy="25162"/>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E13321F-CDC2-46B5-A399-B3A324201198}"/>
                </a:ext>
              </a:extLst>
            </p:cNvPr>
            <p:cNvCxnSpPr>
              <a:cxnSpLocks/>
              <a:stCxn id="14" idx="2"/>
            </p:cNvCxnSpPr>
            <p:nvPr/>
          </p:nvCxnSpPr>
          <p:spPr>
            <a:xfrm flipH="1">
              <a:off x="8770231" y="2753276"/>
              <a:ext cx="994977" cy="0"/>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FC82A91-E18E-4C38-8233-C2A4CB9EA23F}"/>
                </a:ext>
              </a:extLst>
            </p:cNvPr>
            <p:cNvCxnSpPr>
              <a:cxnSpLocks/>
            </p:cNvCxnSpPr>
            <p:nvPr/>
          </p:nvCxnSpPr>
          <p:spPr>
            <a:xfrm>
              <a:off x="3370599" y="4224928"/>
              <a:ext cx="0" cy="801535"/>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CFF1535-9B96-43FE-A4D6-5376A9EC5A4C}"/>
                </a:ext>
              </a:extLst>
            </p:cNvPr>
            <p:cNvCxnSpPr>
              <a:cxnSpLocks/>
            </p:cNvCxnSpPr>
            <p:nvPr/>
          </p:nvCxnSpPr>
          <p:spPr>
            <a:xfrm flipH="1">
              <a:off x="6090438" y="3461161"/>
              <a:ext cx="974" cy="827175"/>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AE3364A-0418-403A-9772-41DFDCE4E2A3}"/>
                </a:ext>
              </a:extLst>
            </p:cNvPr>
            <p:cNvCxnSpPr>
              <a:cxnSpLocks/>
            </p:cNvCxnSpPr>
            <p:nvPr/>
          </p:nvCxnSpPr>
          <p:spPr>
            <a:xfrm>
              <a:off x="8803817" y="2753276"/>
              <a:ext cx="0" cy="774172"/>
            </a:xfrm>
            <a:prstGeom prst="line">
              <a:avLst/>
            </a:prstGeom>
            <a:ln w="66675">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11" name="Oval 10">
            <a:extLst>
              <a:ext uri="{FF2B5EF4-FFF2-40B4-BE49-F238E27FC236}">
                <a16:creationId xmlns:a16="http://schemas.microsoft.com/office/drawing/2014/main" id="{610D47D5-72EF-4405-A680-1CD4B021A4B7}"/>
              </a:ext>
            </a:extLst>
          </p:cNvPr>
          <p:cNvSpPr/>
          <p:nvPr/>
        </p:nvSpPr>
        <p:spPr>
          <a:xfrm>
            <a:off x="1089160" y="4605301"/>
            <a:ext cx="792000" cy="79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p>
        </p:txBody>
      </p:sp>
      <p:sp>
        <p:nvSpPr>
          <p:cNvPr id="12" name="Oval 11">
            <a:extLst>
              <a:ext uri="{FF2B5EF4-FFF2-40B4-BE49-F238E27FC236}">
                <a16:creationId xmlns:a16="http://schemas.microsoft.com/office/drawing/2014/main" id="{BEAC8C36-517B-4E15-A3AF-EE42D0BB53A7}"/>
              </a:ext>
            </a:extLst>
          </p:cNvPr>
          <p:cNvSpPr/>
          <p:nvPr/>
        </p:nvSpPr>
        <p:spPr>
          <a:xfrm>
            <a:off x="4108637" y="3778308"/>
            <a:ext cx="792000" cy="79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3" name="Oval 12">
            <a:extLst>
              <a:ext uri="{FF2B5EF4-FFF2-40B4-BE49-F238E27FC236}">
                <a16:creationId xmlns:a16="http://schemas.microsoft.com/office/drawing/2014/main" id="{CFE62B41-A606-4A6B-8A68-2654E42C3431}"/>
              </a:ext>
            </a:extLst>
          </p:cNvPr>
          <p:cNvSpPr/>
          <p:nvPr/>
        </p:nvSpPr>
        <p:spPr>
          <a:xfrm>
            <a:off x="8407818" y="2819642"/>
            <a:ext cx="792000" cy="792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4" name="Oval 13">
            <a:extLst>
              <a:ext uri="{FF2B5EF4-FFF2-40B4-BE49-F238E27FC236}">
                <a16:creationId xmlns:a16="http://schemas.microsoft.com/office/drawing/2014/main" id="{6DD6E1E1-554D-457D-BA9D-4C60FA8CDE3D}"/>
              </a:ext>
            </a:extLst>
          </p:cNvPr>
          <p:cNvSpPr/>
          <p:nvPr/>
        </p:nvSpPr>
        <p:spPr>
          <a:xfrm>
            <a:off x="9765208" y="2357276"/>
            <a:ext cx="792000" cy="792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6" name="TextBox 15">
            <a:extLst>
              <a:ext uri="{FF2B5EF4-FFF2-40B4-BE49-F238E27FC236}">
                <a16:creationId xmlns:a16="http://schemas.microsoft.com/office/drawing/2014/main" id="{7B3AFB96-FC7C-4F43-87E9-257CBA6A42EE}"/>
              </a:ext>
            </a:extLst>
          </p:cNvPr>
          <p:cNvSpPr txBox="1"/>
          <p:nvPr/>
        </p:nvSpPr>
        <p:spPr>
          <a:xfrm>
            <a:off x="256072" y="4171315"/>
            <a:ext cx="2280604"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Project Kickoff</a:t>
            </a:r>
            <a:endParaRPr lang="ko-KR" altLang="en-US" sz="1600" b="1"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68223595-08FF-421A-A8F3-AD51357035B1}"/>
              </a:ext>
            </a:extLst>
          </p:cNvPr>
          <p:cNvSpPr txBox="1"/>
          <p:nvPr/>
        </p:nvSpPr>
        <p:spPr>
          <a:xfrm>
            <a:off x="3252376" y="3372190"/>
            <a:ext cx="2280604"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Details Analysis</a:t>
            </a:r>
            <a:endParaRPr lang="ko-KR" altLang="en-US" sz="1600" b="1"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id="{A17FC7E3-47BE-474B-89FD-A20CE8EE8684}"/>
              </a:ext>
            </a:extLst>
          </p:cNvPr>
          <p:cNvSpPr txBox="1"/>
          <p:nvPr/>
        </p:nvSpPr>
        <p:spPr>
          <a:xfrm>
            <a:off x="6055664" y="2567052"/>
            <a:ext cx="2280604"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Actions </a:t>
            </a:r>
            <a:endParaRPr lang="ko-KR" altLang="en-US" sz="1600" b="1"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id="{5909E967-C399-4CFD-80B6-4137EDBAD30E}"/>
              </a:ext>
            </a:extLst>
          </p:cNvPr>
          <p:cNvSpPr txBox="1"/>
          <p:nvPr/>
        </p:nvSpPr>
        <p:spPr>
          <a:xfrm>
            <a:off x="9090802" y="1851110"/>
            <a:ext cx="2280604"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Finishing </a:t>
            </a:r>
            <a:endParaRPr lang="ko-KR" altLang="en-US" sz="1600" b="1" dirty="0">
              <a:solidFill>
                <a:schemeClr val="tx1">
                  <a:lumMod val="75000"/>
                  <a:lumOff val="25000"/>
                </a:schemeClr>
              </a:solidFill>
              <a:cs typeface="Arial" pitchFamily="34" charset="0"/>
            </a:endParaRPr>
          </a:p>
        </p:txBody>
      </p:sp>
      <p:sp>
        <p:nvSpPr>
          <p:cNvPr id="47" name="Oval 46">
            <a:extLst>
              <a:ext uri="{FF2B5EF4-FFF2-40B4-BE49-F238E27FC236}">
                <a16:creationId xmlns:a16="http://schemas.microsoft.com/office/drawing/2014/main" id="{4259241B-AA65-47D1-A499-D290CF0D3812}"/>
              </a:ext>
            </a:extLst>
          </p:cNvPr>
          <p:cNvSpPr/>
          <p:nvPr/>
        </p:nvSpPr>
        <p:spPr>
          <a:xfrm>
            <a:off x="2875936" y="4433431"/>
            <a:ext cx="792000" cy="792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48" name="Oval 47">
            <a:extLst>
              <a:ext uri="{FF2B5EF4-FFF2-40B4-BE49-F238E27FC236}">
                <a16:creationId xmlns:a16="http://schemas.microsoft.com/office/drawing/2014/main" id="{AF7085D0-BC5F-4B27-B760-4F512331058A}"/>
              </a:ext>
            </a:extLst>
          </p:cNvPr>
          <p:cNvSpPr/>
          <p:nvPr/>
        </p:nvSpPr>
        <p:spPr>
          <a:xfrm>
            <a:off x="6915891" y="3012626"/>
            <a:ext cx="792000" cy="792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p>
        </p:txBody>
      </p:sp>
      <p:sp>
        <p:nvSpPr>
          <p:cNvPr id="49" name="Oval 48">
            <a:extLst>
              <a:ext uri="{FF2B5EF4-FFF2-40B4-BE49-F238E27FC236}">
                <a16:creationId xmlns:a16="http://schemas.microsoft.com/office/drawing/2014/main" id="{22D01478-91FA-417E-88C4-BEA8CC38190D}"/>
              </a:ext>
            </a:extLst>
          </p:cNvPr>
          <p:cNvSpPr/>
          <p:nvPr/>
        </p:nvSpPr>
        <p:spPr>
          <a:xfrm>
            <a:off x="5638673" y="3727230"/>
            <a:ext cx="792000" cy="792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51" name="TextBox 50">
            <a:extLst>
              <a:ext uri="{FF2B5EF4-FFF2-40B4-BE49-F238E27FC236}">
                <a16:creationId xmlns:a16="http://schemas.microsoft.com/office/drawing/2014/main" id="{2705C82A-55C3-4503-B160-FCAB103B870C}"/>
              </a:ext>
            </a:extLst>
          </p:cNvPr>
          <p:cNvSpPr txBox="1"/>
          <p:nvPr/>
        </p:nvSpPr>
        <p:spPr>
          <a:xfrm>
            <a:off x="2225832" y="5398400"/>
            <a:ext cx="2280604"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Reviewing options  </a:t>
            </a:r>
            <a:endParaRPr lang="ko-KR" altLang="en-US" sz="1600" b="1" dirty="0">
              <a:solidFill>
                <a:schemeClr val="tx1">
                  <a:lumMod val="75000"/>
                  <a:lumOff val="25000"/>
                </a:schemeClr>
              </a:solidFill>
              <a:cs typeface="Arial" pitchFamily="34" charset="0"/>
            </a:endParaRPr>
          </a:p>
        </p:txBody>
      </p:sp>
      <p:sp>
        <p:nvSpPr>
          <p:cNvPr id="54" name="TextBox 53">
            <a:extLst>
              <a:ext uri="{FF2B5EF4-FFF2-40B4-BE49-F238E27FC236}">
                <a16:creationId xmlns:a16="http://schemas.microsoft.com/office/drawing/2014/main" id="{F0BBBF1F-39C4-490B-9BB2-76E4B636EA8E}"/>
              </a:ext>
            </a:extLst>
          </p:cNvPr>
          <p:cNvSpPr txBox="1"/>
          <p:nvPr/>
        </p:nvSpPr>
        <p:spPr>
          <a:xfrm>
            <a:off x="5076602" y="4733271"/>
            <a:ext cx="2280604" cy="584775"/>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Planning and Monitoring </a:t>
            </a:r>
            <a:endParaRPr lang="ko-KR" altLang="en-US" sz="1600" b="1" dirty="0">
              <a:solidFill>
                <a:schemeClr val="tx1">
                  <a:lumMod val="75000"/>
                  <a:lumOff val="25000"/>
                </a:schemeClr>
              </a:solidFill>
              <a:cs typeface="Arial" pitchFamily="34" charset="0"/>
            </a:endParaRPr>
          </a:p>
        </p:txBody>
      </p:sp>
      <p:sp>
        <p:nvSpPr>
          <p:cNvPr id="57" name="TextBox 56">
            <a:extLst>
              <a:ext uri="{FF2B5EF4-FFF2-40B4-BE49-F238E27FC236}">
                <a16:creationId xmlns:a16="http://schemas.microsoft.com/office/drawing/2014/main" id="{F2E15BEC-8CF2-4D2C-B0F6-71F2B7442ED3}"/>
              </a:ext>
            </a:extLst>
          </p:cNvPr>
          <p:cNvSpPr txBox="1"/>
          <p:nvPr/>
        </p:nvSpPr>
        <p:spPr>
          <a:xfrm>
            <a:off x="7950500" y="3593813"/>
            <a:ext cx="2280604"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Inventory control </a:t>
            </a:r>
            <a:endParaRPr lang="ko-KR" altLang="en-US" sz="1600" b="1" dirty="0">
              <a:solidFill>
                <a:schemeClr val="tx1">
                  <a:lumMod val="75000"/>
                  <a:lumOff val="25000"/>
                </a:schemeClr>
              </a:solidFill>
              <a:cs typeface="Arial" pitchFamily="34" charset="0"/>
            </a:endParaRPr>
          </a:p>
        </p:txBody>
      </p:sp>
      <p:sp>
        <p:nvSpPr>
          <p:cNvPr id="60" name="Rounded Rectangle 5">
            <a:extLst>
              <a:ext uri="{FF2B5EF4-FFF2-40B4-BE49-F238E27FC236}">
                <a16:creationId xmlns:a16="http://schemas.microsoft.com/office/drawing/2014/main" id="{A9B81236-776B-45FD-891B-0269A4B27E3D}"/>
              </a:ext>
            </a:extLst>
          </p:cNvPr>
          <p:cNvSpPr/>
          <p:nvPr/>
        </p:nvSpPr>
        <p:spPr>
          <a:xfrm flipH="1">
            <a:off x="1228599" y="4763067"/>
            <a:ext cx="490985" cy="407772"/>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1" name="Rectangle 7">
            <a:extLst>
              <a:ext uri="{FF2B5EF4-FFF2-40B4-BE49-F238E27FC236}">
                <a16:creationId xmlns:a16="http://schemas.microsoft.com/office/drawing/2014/main" id="{9A5FB90C-CD83-4DFC-979A-E10C1A6EF3BF}"/>
              </a:ext>
            </a:extLst>
          </p:cNvPr>
          <p:cNvSpPr/>
          <p:nvPr/>
        </p:nvSpPr>
        <p:spPr>
          <a:xfrm rot="18900000">
            <a:off x="4423591" y="3922476"/>
            <a:ext cx="216682"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2" name="Round Same Side Corner Rectangle 6">
            <a:extLst>
              <a:ext uri="{FF2B5EF4-FFF2-40B4-BE49-F238E27FC236}">
                <a16:creationId xmlns:a16="http://schemas.microsoft.com/office/drawing/2014/main" id="{A991E2FD-E8FE-4D53-8C0B-396DF77DBF62}"/>
              </a:ext>
            </a:extLst>
          </p:cNvPr>
          <p:cNvSpPr/>
          <p:nvPr/>
        </p:nvSpPr>
        <p:spPr>
          <a:xfrm rot="2700000">
            <a:off x="3160265" y="4507864"/>
            <a:ext cx="194002" cy="622160"/>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3" name="Rectangle 30">
            <a:extLst>
              <a:ext uri="{FF2B5EF4-FFF2-40B4-BE49-F238E27FC236}">
                <a16:creationId xmlns:a16="http://schemas.microsoft.com/office/drawing/2014/main" id="{E01F74D8-9ECF-4A9E-9217-CC9FC6B7E2E7}"/>
              </a:ext>
            </a:extLst>
          </p:cNvPr>
          <p:cNvSpPr/>
          <p:nvPr/>
        </p:nvSpPr>
        <p:spPr>
          <a:xfrm>
            <a:off x="5837065" y="3861547"/>
            <a:ext cx="386935" cy="493878"/>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4" name="Freeform 32">
            <a:extLst>
              <a:ext uri="{FF2B5EF4-FFF2-40B4-BE49-F238E27FC236}">
                <a16:creationId xmlns:a16="http://schemas.microsoft.com/office/drawing/2014/main" id="{88468665-A211-4823-B894-4F631CAC9469}"/>
              </a:ext>
            </a:extLst>
          </p:cNvPr>
          <p:cNvSpPr/>
          <p:nvPr/>
        </p:nvSpPr>
        <p:spPr>
          <a:xfrm>
            <a:off x="7064252" y="3119647"/>
            <a:ext cx="510693" cy="474166"/>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5" name="Rectangle 130">
            <a:extLst>
              <a:ext uri="{FF2B5EF4-FFF2-40B4-BE49-F238E27FC236}">
                <a16:creationId xmlns:a16="http://schemas.microsoft.com/office/drawing/2014/main" id="{08FDBA62-1A5B-40F8-BBD5-F88B776E86EE}"/>
              </a:ext>
            </a:extLst>
          </p:cNvPr>
          <p:cNvSpPr/>
          <p:nvPr/>
        </p:nvSpPr>
        <p:spPr>
          <a:xfrm>
            <a:off x="8560754" y="2961563"/>
            <a:ext cx="474065" cy="499369"/>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6" name="Chord 14">
            <a:extLst>
              <a:ext uri="{FF2B5EF4-FFF2-40B4-BE49-F238E27FC236}">
                <a16:creationId xmlns:a16="http://schemas.microsoft.com/office/drawing/2014/main" id="{29A509F7-BFB6-46ED-8EC6-9D5753A8DD4D}"/>
              </a:ext>
            </a:extLst>
          </p:cNvPr>
          <p:cNvSpPr/>
          <p:nvPr/>
        </p:nvSpPr>
        <p:spPr>
          <a:xfrm>
            <a:off x="9959480" y="2511369"/>
            <a:ext cx="425712" cy="485446"/>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908238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Placeholder 34">
            <a:extLst>
              <a:ext uri="{FF2B5EF4-FFF2-40B4-BE49-F238E27FC236}">
                <a16:creationId xmlns:a16="http://schemas.microsoft.com/office/drawing/2014/main" id="{14B88B0B-7D4C-4F52-B4D2-B01E5CFA672F}"/>
              </a:ext>
            </a:extLst>
          </p:cNvPr>
          <p:cNvPicPr>
            <a:picLocks noGrp="1" noChangeAspect="1"/>
          </p:cNvPicPr>
          <p:nvPr>
            <p:ph type="pic" sz="quarter" idx="16"/>
          </p:nvPr>
        </p:nvPicPr>
        <p:blipFill>
          <a:blip r:embed="rId3"/>
          <a:srcRect l="28605" r="28605"/>
          <a:stretch>
            <a:fillRect/>
          </a:stretch>
        </p:blipFill>
        <p:spPr>
          <a:prstGeom prst="rect">
            <a:avLst/>
          </a:prstGeom>
        </p:spPr>
      </p:pic>
      <p:pic>
        <p:nvPicPr>
          <p:cNvPr id="33" name="Picture Placeholder 32">
            <a:extLst>
              <a:ext uri="{FF2B5EF4-FFF2-40B4-BE49-F238E27FC236}">
                <a16:creationId xmlns:a16="http://schemas.microsoft.com/office/drawing/2014/main" id="{D53469F9-75B5-45CD-AD43-F99CF4B8B975}"/>
              </a:ext>
            </a:extLst>
          </p:cNvPr>
          <p:cNvPicPr>
            <a:picLocks noGrp="1" noChangeAspect="1"/>
          </p:cNvPicPr>
          <p:nvPr>
            <p:ph type="pic" sz="quarter" idx="17"/>
          </p:nvPr>
        </p:nvPicPr>
        <p:blipFill>
          <a:blip r:embed="rId4"/>
          <a:srcRect l="14203" r="14203"/>
          <a:stretch>
            <a:fillRect/>
          </a:stretch>
        </p:blipFill>
        <p:spPr>
          <a:prstGeom prst="rect">
            <a:avLst/>
          </a:prstGeom>
        </p:spPr>
      </p:pic>
      <p:pic>
        <p:nvPicPr>
          <p:cNvPr id="20" name="Picture Placeholder 19">
            <a:extLst>
              <a:ext uri="{FF2B5EF4-FFF2-40B4-BE49-F238E27FC236}">
                <a16:creationId xmlns:a16="http://schemas.microsoft.com/office/drawing/2014/main" id="{19002C64-9917-414F-BC72-A12BF24604D5}"/>
              </a:ext>
            </a:extLst>
          </p:cNvPr>
          <p:cNvPicPr>
            <a:picLocks noGrp="1" noChangeAspect="1"/>
          </p:cNvPicPr>
          <p:nvPr>
            <p:ph type="pic" sz="quarter" idx="15"/>
          </p:nvPr>
        </p:nvPicPr>
        <p:blipFill>
          <a:blip r:embed="rId5"/>
          <a:srcRect l="26697" r="26697"/>
          <a:stretch>
            <a:fillRect/>
          </a:stretch>
        </p:blipFill>
        <p:spPr>
          <a:prstGeom prst="rect">
            <a:avLst/>
          </a:prstGeom>
        </p:spPr>
      </p:pic>
      <p:pic>
        <p:nvPicPr>
          <p:cNvPr id="18" name="Picture Placeholder 17">
            <a:extLst>
              <a:ext uri="{FF2B5EF4-FFF2-40B4-BE49-F238E27FC236}">
                <a16:creationId xmlns:a16="http://schemas.microsoft.com/office/drawing/2014/main" id="{ECD3D3AE-13CD-4CF5-85AF-46D306D256A1}"/>
              </a:ext>
            </a:extLst>
          </p:cNvPr>
          <p:cNvPicPr>
            <a:picLocks noGrp="1" noChangeAspect="1"/>
          </p:cNvPicPr>
          <p:nvPr>
            <p:ph type="pic" sz="quarter" idx="14"/>
          </p:nvPr>
        </p:nvPicPr>
        <p:blipFill>
          <a:blip r:embed="rId6"/>
          <a:srcRect l="26384" r="26384"/>
          <a:stretch>
            <a:fillRect/>
          </a:stretch>
        </p:blipFill>
        <p:spPr>
          <a:prstGeom prst="rect">
            <a:avLst/>
          </a:prstGeom>
        </p:spPr>
      </p:pic>
      <p:sp>
        <p:nvSpPr>
          <p:cNvPr id="3" name="Rectangle 2">
            <a:extLst>
              <a:ext uri="{FF2B5EF4-FFF2-40B4-BE49-F238E27FC236}">
                <a16:creationId xmlns:a16="http://schemas.microsoft.com/office/drawing/2014/main" id="{DD394F13-9AE1-4A0E-A36D-007BC81278E6}"/>
              </a:ext>
            </a:extLst>
          </p:cNvPr>
          <p:cNvSpPr/>
          <p:nvPr/>
        </p:nvSpPr>
        <p:spPr>
          <a:xfrm>
            <a:off x="528174" y="5108713"/>
            <a:ext cx="2351878" cy="1421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783C3668-425E-42AF-9153-D85AB10265DB}"/>
              </a:ext>
            </a:extLst>
          </p:cNvPr>
          <p:cNvSpPr/>
          <p:nvPr/>
        </p:nvSpPr>
        <p:spPr>
          <a:xfrm>
            <a:off x="3456097" y="5108713"/>
            <a:ext cx="2351878" cy="1421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6D26BE9F-9D45-4C7C-A246-22793B8AAD0C}"/>
              </a:ext>
            </a:extLst>
          </p:cNvPr>
          <p:cNvSpPr/>
          <p:nvPr/>
        </p:nvSpPr>
        <p:spPr>
          <a:xfrm>
            <a:off x="6384020" y="5108713"/>
            <a:ext cx="2351878" cy="1421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8F119262-45B7-4469-A336-2808D4AD9C0B}"/>
              </a:ext>
            </a:extLst>
          </p:cNvPr>
          <p:cNvSpPr/>
          <p:nvPr/>
        </p:nvSpPr>
        <p:spPr>
          <a:xfrm>
            <a:off x="9311944" y="5108713"/>
            <a:ext cx="2351878" cy="14212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ame 6">
            <a:extLst>
              <a:ext uri="{FF2B5EF4-FFF2-40B4-BE49-F238E27FC236}">
                <a16:creationId xmlns:a16="http://schemas.microsoft.com/office/drawing/2014/main" id="{B26D704A-FE80-4DA1-86D1-53F1604806D2}"/>
              </a:ext>
            </a:extLst>
          </p:cNvPr>
          <p:cNvSpPr/>
          <p:nvPr/>
        </p:nvSpPr>
        <p:spPr>
          <a:xfrm>
            <a:off x="3609120" y="1908311"/>
            <a:ext cx="2045829" cy="4502428"/>
          </a:xfrm>
          <a:prstGeom prst="frame">
            <a:avLst>
              <a:gd name="adj1" fmla="val 155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a:extLst>
              <a:ext uri="{FF2B5EF4-FFF2-40B4-BE49-F238E27FC236}">
                <a16:creationId xmlns:a16="http://schemas.microsoft.com/office/drawing/2014/main" id="{5DD25093-A3CF-46CC-91B3-EAE419F70B29}"/>
              </a:ext>
            </a:extLst>
          </p:cNvPr>
          <p:cNvSpPr txBox="1"/>
          <p:nvPr/>
        </p:nvSpPr>
        <p:spPr>
          <a:xfrm>
            <a:off x="751866" y="5512725"/>
            <a:ext cx="1904493" cy="369332"/>
          </a:xfrm>
          <a:prstGeom prst="rect">
            <a:avLst/>
          </a:prstGeom>
          <a:noFill/>
        </p:spPr>
        <p:txBody>
          <a:bodyPr wrap="square" rtlCol="0" anchor="ctr">
            <a:spAutoFit/>
          </a:bodyPr>
          <a:lstStyle/>
          <a:p>
            <a:pPr algn="ctr"/>
            <a:r>
              <a:rPr lang="en-CA" altLang="ko-KR" b="1" dirty="0">
                <a:cs typeface="Arial" pitchFamily="34" charset="0"/>
              </a:rPr>
              <a:t>Soups &amp;Salads </a:t>
            </a:r>
            <a:endParaRPr lang="ko-KR" altLang="en-US" b="1" dirty="0">
              <a:cs typeface="Arial" pitchFamily="34" charset="0"/>
            </a:endParaRPr>
          </a:p>
        </p:txBody>
      </p:sp>
      <p:sp>
        <p:nvSpPr>
          <p:cNvPr id="9" name="TextBox 8">
            <a:extLst>
              <a:ext uri="{FF2B5EF4-FFF2-40B4-BE49-F238E27FC236}">
                <a16:creationId xmlns:a16="http://schemas.microsoft.com/office/drawing/2014/main" id="{3B0A765C-1E69-4D9D-ABE2-F26581F9DCE4}"/>
              </a:ext>
            </a:extLst>
          </p:cNvPr>
          <p:cNvSpPr txBox="1"/>
          <p:nvPr/>
        </p:nvSpPr>
        <p:spPr>
          <a:xfrm>
            <a:off x="3679789" y="5498212"/>
            <a:ext cx="1904493" cy="369332"/>
          </a:xfrm>
          <a:prstGeom prst="rect">
            <a:avLst/>
          </a:prstGeom>
          <a:noFill/>
        </p:spPr>
        <p:txBody>
          <a:bodyPr wrap="square" rtlCol="0" anchor="ctr">
            <a:spAutoFit/>
          </a:bodyPr>
          <a:lstStyle/>
          <a:p>
            <a:pPr algn="ctr"/>
            <a:r>
              <a:rPr lang="en-US" altLang="ko-KR" b="1" dirty="0">
                <a:cs typeface="Arial" pitchFamily="34" charset="0"/>
              </a:rPr>
              <a:t>Snacks</a:t>
            </a:r>
            <a:r>
              <a:rPr lang="en-US" altLang="ko-KR" sz="1400" b="1" dirty="0">
                <a:cs typeface="Arial" pitchFamily="34" charset="0"/>
              </a:rPr>
              <a:t> </a:t>
            </a:r>
            <a:endParaRPr lang="ko-KR" altLang="en-US" sz="1400" b="1" dirty="0">
              <a:cs typeface="Arial" pitchFamily="34" charset="0"/>
            </a:endParaRPr>
          </a:p>
        </p:txBody>
      </p:sp>
      <p:sp>
        <p:nvSpPr>
          <p:cNvPr id="10" name="TextBox 9">
            <a:extLst>
              <a:ext uri="{FF2B5EF4-FFF2-40B4-BE49-F238E27FC236}">
                <a16:creationId xmlns:a16="http://schemas.microsoft.com/office/drawing/2014/main" id="{AB613EB7-EF72-4591-BE7E-CBBE1D0993E9}"/>
              </a:ext>
            </a:extLst>
          </p:cNvPr>
          <p:cNvSpPr txBox="1"/>
          <p:nvPr/>
        </p:nvSpPr>
        <p:spPr>
          <a:xfrm>
            <a:off x="6615722" y="5390842"/>
            <a:ext cx="1904493" cy="369332"/>
          </a:xfrm>
          <a:prstGeom prst="rect">
            <a:avLst/>
          </a:prstGeom>
          <a:noFill/>
        </p:spPr>
        <p:txBody>
          <a:bodyPr wrap="square" rtlCol="0" anchor="ctr">
            <a:spAutoFit/>
          </a:bodyPr>
          <a:lstStyle/>
          <a:p>
            <a:pPr algn="ctr"/>
            <a:r>
              <a:rPr lang="en-US" altLang="ko-KR" b="1" dirty="0">
                <a:cs typeface="Arial" pitchFamily="34" charset="0"/>
              </a:rPr>
              <a:t>Soft Drinks  </a:t>
            </a:r>
            <a:endParaRPr lang="ko-KR" altLang="en-US" b="1" dirty="0">
              <a:cs typeface="Arial" pitchFamily="34" charset="0"/>
            </a:endParaRPr>
          </a:p>
        </p:txBody>
      </p:sp>
      <p:sp>
        <p:nvSpPr>
          <p:cNvPr id="11" name="TextBox 10">
            <a:extLst>
              <a:ext uri="{FF2B5EF4-FFF2-40B4-BE49-F238E27FC236}">
                <a16:creationId xmlns:a16="http://schemas.microsoft.com/office/drawing/2014/main" id="{5296AD70-91DE-46E7-9B07-2559FE78E3B3}"/>
              </a:ext>
            </a:extLst>
          </p:cNvPr>
          <p:cNvSpPr txBox="1"/>
          <p:nvPr/>
        </p:nvSpPr>
        <p:spPr>
          <a:xfrm>
            <a:off x="9514269" y="5351055"/>
            <a:ext cx="1904493" cy="646331"/>
          </a:xfrm>
          <a:prstGeom prst="rect">
            <a:avLst/>
          </a:prstGeom>
          <a:noFill/>
        </p:spPr>
        <p:txBody>
          <a:bodyPr wrap="square" rtlCol="0" anchor="ctr">
            <a:spAutoFit/>
          </a:bodyPr>
          <a:lstStyle/>
          <a:p>
            <a:pPr algn="ctr"/>
            <a:r>
              <a:rPr lang="en-US" altLang="ko-KR" b="1" dirty="0">
                <a:cs typeface="Arial" pitchFamily="34" charset="0"/>
              </a:rPr>
              <a:t>Indian  Food  </a:t>
            </a:r>
            <a:r>
              <a:rPr lang="en-US" altLang="ko-KR" b="1" dirty="0" err="1">
                <a:cs typeface="Arial" pitchFamily="34" charset="0"/>
              </a:rPr>
              <a:t>Specialites</a:t>
            </a:r>
            <a:r>
              <a:rPr lang="en-US" altLang="ko-KR" b="1" dirty="0">
                <a:cs typeface="Arial" pitchFamily="34" charset="0"/>
              </a:rPr>
              <a:t> </a:t>
            </a:r>
            <a:endParaRPr lang="ko-KR" altLang="en-US" b="1" dirty="0">
              <a:cs typeface="Arial" pitchFamily="34" charset="0"/>
            </a:endParaRPr>
          </a:p>
        </p:txBody>
      </p:sp>
      <p:sp>
        <p:nvSpPr>
          <p:cNvPr id="12" name="Frame 11">
            <a:extLst>
              <a:ext uri="{FF2B5EF4-FFF2-40B4-BE49-F238E27FC236}">
                <a16:creationId xmlns:a16="http://schemas.microsoft.com/office/drawing/2014/main" id="{BCF3A6BA-0DC1-4599-9DC8-01B44A353FE9}"/>
              </a:ext>
            </a:extLst>
          </p:cNvPr>
          <p:cNvSpPr/>
          <p:nvPr/>
        </p:nvSpPr>
        <p:spPr>
          <a:xfrm>
            <a:off x="681199" y="1908311"/>
            <a:ext cx="2045829" cy="4502428"/>
          </a:xfrm>
          <a:prstGeom prst="frame">
            <a:avLst>
              <a:gd name="adj1" fmla="val 155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Frame 12">
            <a:extLst>
              <a:ext uri="{FF2B5EF4-FFF2-40B4-BE49-F238E27FC236}">
                <a16:creationId xmlns:a16="http://schemas.microsoft.com/office/drawing/2014/main" id="{DF2DA0C9-564D-45B8-82CC-F5848C12BD0B}"/>
              </a:ext>
            </a:extLst>
          </p:cNvPr>
          <p:cNvSpPr/>
          <p:nvPr/>
        </p:nvSpPr>
        <p:spPr>
          <a:xfrm>
            <a:off x="6537043" y="1908311"/>
            <a:ext cx="2045829" cy="4502428"/>
          </a:xfrm>
          <a:prstGeom prst="frame">
            <a:avLst>
              <a:gd name="adj1" fmla="val 155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Frame 13">
            <a:extLst>
              <a:ext uri="{FF2B5EF4-FFF2-40B4-BE49-F238E27FC236}">
                <a16:creationId xmlns:a16="http://schemas.microsoft.com/office/drawing/2014/main" id="{3103404B-9B84-42C2-BE00-9EF7044419EB}"/>
              </a:ext>
            </a:extLst>
          </p:cNvPr>
          <p:cNvSpPr/>
          <p:nvPr/>
        </p:nvSpPr>
        <p:spPr>
          <a:xfrm>
            <a:off x="9464966" y="1908311"/>
            <a:ext cx="2045829" cy="4502428"/>
          </a:xfrm>
          <a:prstGeom prst="frame">
            <a:avLst>
              <a:gd name="adj1" fmla="val 155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63768376-AB76-4582-86B7-B1C232F19C6B}"/>
              </a:ext>
            </a:extLst>
          </p:cNvPr>
          <p:cNvSpPr txBox="1"/>
          <p:nvPr/>
        </p:nvSpPr>
        <p:spPr>
          <a:xfrm>
            <a:off x="3206491" y="157805"/>
            <a:ext cx="5202968" cy="769441"/>
          </a:xfrm>
          <a:prstGeom prst="rect">
            <a:avLst/>
          </a:prstGeom>
          <a:noFill/>
        </p:spPr>
        <p:txBody>
          <a:bodyPr wrap="square" rtlCol="0" anchor="ctr">
            <a:spAutoFit/>
          </a:bodyPr>
          <a:lstStyle/>
          <a:p>
            <a:pPr algn="dist"/>
            <a:r>
              <a:rPr lang="en-US" altLang="ko-KR" sz="4400" b="1" dirty="0">
                <a:solidFill>
                  <a:schemeClr val="tx1"/>
                </a:solidFill>
                <a:cs typeface="Arial" pitchFamily="34" charset="0"/>
              </a:rPr>
              <a:t>Good For You</a:t>
            </a:r>
          </a:p>
        </p:txBody>
      </p:sp>
      <p:sp>
        <p:nvSpPr>
          <p:cNvPr id="16" name="TextBox 15">
            <a:extLst>
              <a:ext uri="{FF2B5EF4-FFF2-40B4-BE49-F238E27FC236}">
                <a16:creationId xmlns:a16="http://schemas.microsoft.com/office/drawing/2014/main" id="{A3B9CEFE-A774-40BD-8C9C-102609B2C037}"/>
              </a:ext>
            </a:extLst>
          </p:cNvPr>
          <p:cNvSpPr txBox="1"/>
          <p:nvPr/>
        </p:nvSpPr>
        <p:spPr>
          <a:xfrm>
            <a:off x="4959786" y="808370"/>
            <a:ext cx="1424234" cy="584775"/>
          </a:xfrm>
          <a:prstGeom prst="rect">
            <a:avLst/>
          </a:prstGeom>
          <a:noFill/>
        </p:spPr>
        <p:txBody>
          <a:bodyPr wrap="square" rtlCol="0" anchor="ctr">
            <a:spAutoFit/>
          </a:bodyPr>
          <a:lstStyle/>
          <a:p>
            <a:pPr algn="dist"/>
            <a:r>
              <a:rPr lang="en-GB" altLang="ko-KR" sz="3200" b="1" dirty="0">
                <a:solidFill>
                  <a:schemeClr val="tx1"/>
                </a:solidFill>
                <a:cs typeface="Arial" pitchFamily="34" charset="0"/>
              </a:rPr>
              <a:t>Menu</a:t>
            </a:r>
            <a:endParaRPr lang="ko-KR" altLang="en-US" sz="3200" b="1" dirty="0">
              <a:solidFill>
                <a:schemeClr val="tx1"/>
              </a:solidFill>
              <a:cs typeface="Arial" pitchFamily="34" charset="0"/>
            </a:endParaRPr>
          </a:p>
        </p:txBody>
      </p:sp>
    </p:spTree>
    <p:extLst>
      <p:ext uri="{BB962C8B-B14F-4D97-AF65-F5344CB8AC3E}">
        <p14:creationId xmlns:p14="http://schemas.microsoft.com/office/powerpoint/2010/main" val="83174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7D9EB815-83DA-4AE0-BF0A-573FDAC23FBC}"/>
              </a:ext>
            </a:extLst>
          </p:cNvPr>
          <p:cNvSpPr/>
          <p:nvPr/>
        </p:nvSpPr>
        <p:spPr>
          <a:xfrm rot="10800000">
            <a:off x="-13252" y="106401"/>
            <a:ext cx="12205252" cy="4554261"/>
          </a:xfrm>
          <a:custGeom>
            <a:avLst/>
            <a:gdLst>
              <a:gd name="connsiteX0" fmla="*/ 12205252 w 12205252"/>
              <a:gd name="connsiteY0" fmla="*/ 4554261 h 4554261"/>
              <a:gd name="connsiteX1" fmla="*/ 6108196 w 12205252"/>
              <a:gd name="connsiteY1" fmla="*/ 4554261 h 4554261"/>
              <a:gd name="connsiteX2" fmla="*/ 6097056 w 12205252"/>
              <a:gd name="connsiteY2" fmla="*/ 4554261 h 4554261"/>
              <a:gd name="connsiteX3" fmla="*/ 0 w 12205252"/>
              <a:gd name="connsiteY3" fmla="*/ 4554261 h 4554261"/>
              <a:gd name="connsiteX4" fmla="*/ 0 w 12205252"/>
              <a:gd name="connsiteY4" fmla="*/ 1970835 h 4554261"/>
              <a:gd name="connsiteX5" fmla="*/ 316931 w 12205252"/>
              <a:gd name="connsiteY5" fmla="*/ 1777770 h 4554261"/>
              <a:gd name="connsiteX6" fmla="*/ 5867395 w 12205252"/>
              <a:gd name="connsiteY6" fmla="*/ 6099 h 4554261"/>
              <a:gd name="connsiteX7" fmla="*/ 6097056 w 12205252"/>
              <a:gd name="connsiteY7" fmla="*/ 282 h 4554261"/>
              <a:gd name="connsiteX8" fmla="*/ 6097056 w 12205252"/>
              <a:gd name="connsiteY8" fmla="*/ 0 h 4554261"/>
              <a:gd name="connsiteX9" fmla="*/ 6102626 w 12205252"/>
              <a:gd name="connsiteY9" fmla="*/ 141 h 4554261"/>
              <a:gd name="connsiteX10" fmla="*/ 6108196 w 12205252"/>
              <a:gd name="connsiteY10" fmla="*/ 0 h 4554261"/>
              <a:gd name="connsiteX11" fmla="*/ 6108196 w 12205252"/>
              <a:gd name="connsiteY11" fmla="*/ 282 h 4554261"/>
              <a:gd name="connsiteX12" fmla="*/ 6337857 w 12205252"/>
              <a:gd name="connsiteY12" fmla="*/ 6099 h 4554261"/>
              <a:gd name="connsiteX13" fmla="*/ 11888321 w 12205252"/>
              <a:gd name="connsiteY13" fmla="*/ 1777770 h 4554261"/>
              <a:gd name="connsiteX14" fmla="*/ 12205252 w 12205252"/>
              <a:gd name="connsiteY14" fmla="*/ 1970835 h 4554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05252" h="4554261">
                <a:moveTo>
                  <a:pt x="12205252" y="4554261"/>
                </a:moveTo>
                <a:lnTo>
                  <a:pt x="6108196" y="4554261"/>
                </a:lnTo>
                <a:lnTo>
                  <a:pt x="6097056" y="4554261"/>
                </a:lnTo>
                <a:lnTo>
                  <a:pt x="0" y="4554261"/>
                </a:lnTo>
                <a:lnTo>
                  <a:pt x="0" y="1970835"/>
                </a:lnTo>
                <a:lnTo>
                  <a:pt x="316931" y="1777770"/>
                </a:lnTo>
                <a:cubicBezTo>
                  <a:pt x="2052484" y="752156"/>
                  <a:pt x="3925622" y="91603"/>
                  <a:pt x="5867395" y="6099"/>
                </a:cubicBezTo>
                <a:lnTo>
                  <a:pt x="6097056" y="282"/>
                </a:lnTo>
                <a:lnTo>
                  <a:pt x="6097056" y="0"/>
                </a:lnTo>
                <a:lnTo>
                  <a:pt x="6102626" y="141"/>
                </a:lnTo>
                <a:lnTo>
                  <a:pt x="6108196" y="0"/>
                </a:lnTo>
                <a:lnTo>
                  <a:pt x="6108196" y="282"/>
                </a:lnTo>
                <a:lnTo>
                  <a:pt x="6337857" y="6099"/>
                </a:lnTo>
                <a:cubicBezTo>
                  <a:pt x="8279630" y="91603"/>
                  <a:pt x="10152768" y="752156"/>
                  <a:pt x="11888321" y="1777770"/>
                </a:cubicBezTo>
                <a:lnTo>
                  <a:pt x="12205252" y="197083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p>
        </p:txBody>
      </p:sp>
      <p:sp>
        <p:nvSpPr>
          <p:cNvPr id="45" name="Freeform: Shape 44">
            <a:extLst>
              <a:ext uri="{FF2B5EF4-FFF2-40B4-BE49-F238E27FC236}">
                <a16:creationId xmlns:a16="http://schemas.microsoft.com/office/drawing/2014/main" id="{745FEFB7-4AFF-40EE-8D05-E1C8B2D900F5}"/>
              </a:ext>
            </a:extLst>
          </p:cNvPr>
          <p:cNvSpPr/>
          <p:nvPr/>
        </p:nvSpPr>
        <p:spPr>
          <a:xfrm rot="10800000">
            <a:off x="-13253" y="-14343"/>
            <a:ext cx="12205253" cy="4260743"/>
          </a:xfrm>
          <a:custGeom>
            <a:avLst/>
            <a:gdLst>
              <a:gd name="connsiteX0" fmla="*/ 12205253 w 12205253"/>
              <a:gd name="connsiteY0" fmla="*/ 4260743 h 4260743"/>
              <a:gd name="connsiteX1" fmla="*/ 6108197 w 12205253"/>
              <a:gd name="connsiteY1" fmla="*/ 4260743 h 4260743"/>
              <a:gd name="connsiteX2" fmla="*/ 6097056 w 12205253"/>
              <a:gd name="connsiteY2" fmla="*/ 4260743 h 4260743"/>
              <a:gd name="connsiteX3" fmla="*/ 0 w 12205253"/>
              <a:gd name="connsiteY3" fmla="*/ 4260743 h 4260743"/>
              <a:gd name="connsiteX4" fmla="*/ 0 w 12205253"/>
              <a:gd name="connsiteY4" fmla="*/ 2092572 h 4260743"/>
              <a:gd name="connsiteX5" fmla="*/ 5853776 w 12205253"/>
              <a:gd name="connsiteY5" fmla="*/ 6463 h 4260743"/>
              <a:gd name="connsiteX6" fmla="*/ 6097056 w 12205253"/>
              <a:gd name="connsiteY6" fmla="*/ 283 h 4260743"/>
              <a:gd name="connsiteX7" fmla="*/ 6097056 w 12205253"/>
              <a:gd name="connsiteY7" fmla="*/ 0 h 4260743"/>
              <a:gd name="connsiteX8" fmla="*/ 6102627 w 12205253"/>
              <a:gd name="connsiteY8" fmla="*/ 142 h 4260743"/>
              <a:gd name="connsiteX9" fmla="*/ 6108197 w 12205253"/>
              <a:gd name="connsiteY9" fmla="*/ 0 h 4260743"/>
              <a:gd name="connsiteX10" fmla="*/ 6108197 w 12205253"/>
              <a:gd name="connsiteY10" fmla="*/ 283 h 4260743"/>
              <a:gd name="connsiteX11" fmla="*/ 6351477 w 12205253"/>
              <a:gd name="connsiteY11" fmla="*/ 6463 h 4260743"/>
              <a:gd name="connsiteX12" fmla="*/ 12205253 w 12205253"/>
              <a:gd name="connsiteY12" fmla="*/ 2092572 h 426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05253" h="4260743">
                <a:moveTo>
                  <a:pt x="12205253" y="4260743"/>
                </a:moveTo>
                <a:lnTo>
                  <a:pt x="6108197" y="4260743"/>
                </a:lnTo>
                <a:lnTo>
                  <a:pt x="6097056" y="4260743"/>
                </a:lnTo>
                <a:lnTo>
                  <a:pt x="0" y="4260743"/>
                </a:lnTo>
                <a:lnTo>
                  <a:pt x="0" y="2092572"/>
                </a:lnTo>
                <a:cubicBezTo>
                  <a:pt x="1804410" y="894751"/>
                  <a:pt x="3787342" y="102922"/>
                  <a:pt x="5853776" y="6463"/>
                </a:cubicBezTo>
                <a:lnTo>
                  <a:pt x="6097056" y="283"/>
                </a:lnTo>
                <a:lnTo>
                  <a:pt x="6097056" y="0"/>
                </a:lnTo>
                <a:lnTo>
                  <a:pt x="6102627" y="142"/>
                </a:lnTo>
                <a:lnTo>
                  <a:pt x="6108197" y="0"/>
                </a:lnTo>
                <a:lnTo>
                  <a:pt x="6108197" y="283"/>
                </a:lnTo>
                <a:lnTo>
                  <a:pt x="6351477" y="6463"/>
                </a:lnTo>
                <a:cubicBezTo>
                  <a:pt x="8417911" y="102922"/>
                  <a:pt x="10400843" y="894751"/>
                  <a:pt x="12205253" y="209257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p>
        </p:txBody>
      </p:sp>
      <p:grpSp>
        <p:nvGrpSpPr>
          <p:cNvPr id="29" name="Group 28">
            <a:extLst>
              <a:ext uri="{FF2B5EF4-FFF2-40B4-BE49-F238E27FC236}">
                <a16:creationId xmlns:a16="http://schemas.microsoft.com/office/drawing/2014/main" id="{415A3D75-2C0F-4C1E-88CC-2A43A4703501}"/>
              </a:ext>
            </a:extLst>
          </p:cNvPr>
          <p:cNvGrpSpPr/>
          <p:nvPr/>
        </p:nvGrpSpPr>
        <p:grpSpPr>
          <a:xfrm>
            <a:off x="4484074" y="775337"/>
            <a:ext cx="3203975" cy="2734590"/>
            <a:chOff x="3703721" y="1693521"/>
            <a:chExt cx="4784558" cy="4083617"/>
          </a:xfrm>
        </p:grpSpPr>
        <p:sp>
          <p:nvSpPr>
            <p:cNvPr id="20" name="Freeform: Shape 19">
              <a:extLst>
                <a:ext uri="{FF2B5EF4-FFF2-40B4-BE49-F238E27FC236}">
                  <a16:creationId xmlns:a16="http://schemas.microsoft.com/office/drawing/2014/main" id="{7970A889-7801-4FEB-8D02-DBD8C766D65B}"/>
                </a:ext>
              </a:extLst>
            </p:cNvPr>
            <p:cNvSpPr/>
            <p:nvPr/>
          </p:nvSpPr>
          <p:spPr>
            <a:xfrm rot="10800000">
              <a:off x="5245982" y="3779082"/>
              <a:ext cx="318709" cy="1998054"/>
            </a:xfrm>
            <a:custGeom>
              <a:avLst/>
              <a:gdLst>
                <a:gd name="connsiteX0" fmla="*/ 247650 w 247650"/>
                <a:gd name="connsiteY0" fmla="*/ 1469035 h 1552575"/>
                <a:gd name="connsiteX1" fmla="*/ 230505 w 247650"/>
                <a:gd name="connsiteY1" fmla="*/ 614642 h 1552575"/>
                <a:gd name="connsiteX2" fmla="*/ 219075 w 247650"/>
                <a:gd name="connsiteY2" fmla="*/ 285077 h 1552575"/>
                <a:gd name="connsiteX3" fmla="*/ 104775 w 247650"/>
                <a:gd name="connsiteY3" fmla="*/ 31712 h 1552575"/>
                <a:gd name="connsiteX4" fmla="*/ 67627 w 247650"/>
                <a:gd name="connsiteY4" fmla="*/ 4090 h 1552575"/>
                <a:gd name="connsiteX5" fmla="*/ 0 w 247650"/>
                <a:gd name="connsiteY5" fmla="*/ 867055 h 1552575"/>
                <a:gd name="connsiteX6" fmla="*/ 89535 w 247650"/>
                <a:gd name="connsiteY6" fmla="*/ 982307 h 1552575"/>
                <a:gd name="connsiteX7" fmla="*/ 151448 w 247650"/>
                <a:gd name="connsiteY7" fmla="*/ 1058507 h 1552575"/>
                <a:gd name="connsiteX8" fmla="*/ 137160 w 247650"/>
                <a:gd name="connsiteY8" fmla="*/ 1173760 h 1552575"/>
                <a:gd name="connsiteX9" fmla="*/ 133350 w 247650"/>
                <a:gd name="connsiteY9" fmla="*/ 1442365 h 1552575"/>
                <a:gd name="connsiteX10" fmla="*/ 108585 w 247650"/>
                <a:gd name="connsiteY10" fmla="*/ 1493800 h 1552575"/>
                <a:gd name="connsiteX11" fmla="*/ 175260 w 247650"/>
                <a:gd name="connsiteY11" fmla="*/ 1560475 h 1552575"/>
                <a:gd name="connsiteX12" fmla="*/ 196215 w 247650"/>
                <a:gd name="connsiteY12" fmla="*/ 1556665 h 1552575"/>
                <a:gd name="connsiteX13" fmla="*/ 239077 w 247650"/>
                <a:gd name="connsiteY13" fmla="*/ 1527137 h 1552575"/>
                <a:gd name="connsiteX14" fmla="*/ 240983 w 247650"/>
                <a:gd name="connsiteY14" fmla="*/ 1524280 h 1552575"/>
                <a:gd name="connsiteX15" fmla="*/ 247650 w 247650"/>
                <a:gd name="connsiteY15" fmla="*/ 1469035 h 1552575"/>
                <a:gd name="connsiteX16" fmla="*/ 205740 w 247650"/>
                <a:gd name="connsiteY16" fmla="*/ 1431887 h 1552575"/>
                <a:gd name="connsiteX17" fmla="*/ 175260 w 247650"/>
                <a:gd name="connsiteY17" fmla="*/ 1429030 h 1552575"/>
                <a:gd name="connsiteX18" fmla="*/ 178117 w 247650"/>
                <a:gd name="connsiteY18" fmla="*/ 1398550 h 1552575"/>
                <a:gd name="connsiteX19" fmla="*/ 208598 w 247650"/>
                <a:gd name="connsiteY19" fmla="*/ 1401407 h 1552575"/>
                <a:gd name="connsiteX20" fmla="*/ 205740 w 247650"/>
                <a:gd name="connsiteY20" fmla="*/ 1431887 h 1552575"/>
                <a:gd name="connsiteX21" fmla="*/ 205740 w 247650"/>
                <a:gd name="connsiteY21" fmla="*/ 1269962 h 1552575"/>
                <a:gd name="connsiteX22" fmla="*/ 175260 w 247650"/>
                <a:gd name="connsiteY22" fmla="*/ 1267105 h 1552575"/>
                <a:gd name="connsiteX23" fmla="*/ 178117 w 247650"/>
                <a:gd name="connsiteY23" fmla="*/ 1236625 h 1552575"/>
                <a:gd name="connsiteX24" fmla="*/ 208598 w 247650"/>
                <a:gd name="connsiteY24" fmla="*/ 1239482 h 1552575"/>
                <a:gd name="connsiteX25" fmla="*/ 205740 w 247650"/>
                <a:gd name="connsiteY25" fmla="*/ 1269962 h 1552575"/>
                <a:gd name="connsiteX26" fmla="*/ 205740 w 247650"/>
                <a:gd name="connsiteY26" fmla="*/ 1108037 h 1552575"/>
                <a:gd name="connsiteX27" fmla="*/ 175260 w 247650"/>
                <a:gd name="connsiteY27" fmla="*/ 1105180 h 1552575"/>
                <a:gd name="connsiteX28" fmla="*/ 178117 w 247650"/>
                <a:gd name="connsiteY28" fmla="*/ 1074700 h 1552575"/>
                <a:gd name="connsiteX29" fmla="*/ 208598 w 247650"/>
                <a:gd name="connsiteY29" fmla="*/ 1077557 h 1552575"/>
                <a:gd name="connsiteX30" fmla="*/ 205740 w 247650"/>
                <a:gd name="connsiteY30" fmla="*/ 1108037 h 1552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7650" h="1552575">
                  <a:moveTo>
                    <a:pt x="247650" y="1469035"/>
                  </a:moveTo>
                  <a:cubicBezTo>
                    <a:pt x="241935" y="1179475"/>
                    <a:pt x="234315" y="905155"/>
                    <a:pt x="230505" y="614642"/>
                  </a:cubicBezTo>
                  <a:cubicBezTo>
                    <a:pt x="228600" y="504152"/>
                    <a:pt x="231458" y="394615"/>
                    <a:pt x="219075" y="285077"/>
                  </a:cubicBezTo>
                  <a:cubicBezTo>
                    <a:pt x="215265" y="186970"/>
                    <a:pt x="170498" y="103150"/>
                    <a:pt x="104775" y="31712"/>
                  </a:cubicBezTo>
                  <a:cubicBezTo>
                    <a:pt x="94298" y="20282"/>
                    <a:pt x="72390" y="-11150"/>
                    <a:pt x="67627" y="4090"/>
                  </a:cubicBezTo>
                  <a:cubicBezTo>
                    <a:pt x="36195" y="104102"/>
                    <a:pt x="0" y="592735"/>
                    <a:pt x="0" y="867055"/>
                  </a:cubicBezTo>
                  <a:cubicBezTo>
                    <a:pt x="0" y="959447"/>
                    <a:pt x="0" y="961352"/>
                    <a:pt x="89535" y="982307"/>
                  </a:cubicBezTo>
                  <a:cubicBezTo>
                    <a:pt x="133350" y="992785"/>
                    <a:pt x="160020" y="1014692"/>
                    <a:pt x="151448" y="1058507"/>
                  </a:cubicBezTo>
                  <a:cubicBezTo>
                    <a:pt x="144780" y="1096607"/>
                    <a:pt x="141923" y="1135660"/>
                    <a:pt x="137160" y="1173760"/>
                  </a:cubicBezTo>
                  <a:cubicBezTo>
                    <a:pt x="124777" y="1269010"/>
                    <a:pt x="138113" y="1348067"/>
                    <a:pt x="133350" y="1442365"/>
                  </a:cubicBezTo>
                  <a:cubicBezTo>
                    <a:pt x="118110" y="1454747"/>
                    <a:pt x="108585" y="1472845"/>
                    <a:pt x="108585" y="1493800"/>
                  </a:cubicBezTo>
                  <a:cubicBezTo>
                    <a:pt x="108585" y="1530947"/>
                    <a:pt x="138113" y="1560475"/>
                    <a:pt x="175260" y="1560475"/>
                  </a:cubicBezTo>
                  <a:cubicBezTo>
                    <a:pt x="182880" y="1560475"/>
                    <a:pt x="189548" y="1559522"/>
                    <a:pt x="196215" y="1556665"/>
                  </a:cubicBezTo>
                  <a:cubicBezTo>
                    <a:pt x="212408" y="1551902"/>
                    <a:pt x="227648" y="1542377"/>
                    <a:pt x="239077" y="1527137"/>
                  </a:cubicBezTo>
                  <a:cubicBezTo>
                    <a:pt x="240030" y="1526185"/>
                    <a:pt x="240983" y="1525232"/>
                    <a:pt x="240983" y="1524280"/>
                  </a:cubicBezTo>
                  <a:cubicBezTo>
                    <a:pt x="251460" y="1507135"/>
                    <a:pt x="247650" y="1488085"/>
                    <a:pt x="247650" y="1469035"/>
                  </a:cubicBezTo>
                  <a:close/>
                  <a:moveTo>
                    <a:pt x="205740" y="1431887"/>
                  </a:moveTo>
                  <a:cubicBezTo>
                    <a:pt x="196215" y="1439507"/>
                    <a:pt x="182880" y="1438555"/>
                    <a:pt x="175260" y="1429030"/>
                  </a:cubicBezTo>
                  <a:cubicBezTo>
                    <a:pt x="167640" y="1419505"/>
                    <a:pt x="168592" y="1406170"/>
                    <a:pt x="178117" y="1398550"/>
                  </a:cubicBezTo>
                  <a:cubicBezTo>
                    <a:pt x="187642" y="1390930"/>
                    <a:pt x="200977" y="1391882"/>
                    <a:pt x="208598" y="1401407"/>
                  </a:cubicBezTo>
                  <a:cubicBezTo>
                    <a:pt x="216217" y="1409980"/>
                    <a:pt x="215265" y="1424267"/>
                    <a:pt x="205740" y="1431887"/>
                  </a:cubicBezTo>
                  <a:close/>
                  <a:moveTo>
                    <a:pt x="205740" y="1269962"/>
                  </a:moveTo>
                  <a:cubicBezTo>
                    <a:pt x="196215" y="1277582"/>
                    <a:pt x="182880" y="1276630"/>
                    <a:pt x="175260" y="1267105"/>
                  </a:cubicBezTo>
                  <a:cubicBezTo>
                    <a:pt x="167640" y="1257580"/>
                    <a:pt x="168592" y="1244245"/>
                    <a:pt x="178117" y="1236625"/>
                  </a:cubicBezTo>
                  <a:cubicBezTo>
                    <a:pt x="187642" y="1229005"/>
                    <a:pt x="200977" y="1229957"/>
                    <a:pt x="208598" y="1239482"/>
                  </a:cubicBezTo>
                  <a:cubicBezTo>
                    <a:pt x="216217" y="1248055"/>
                    <a:pt x="215265" y="1262342"/>
                    <a:pt x="205740" y="1269962"/>
                  </a:cubicBezTo>
                  <a:close/>
                  <a:moveTo>
                    <a:pt x="205740" y="1108037"/>
                  </a:moveTo>
                  <a:cubicBezTo>
                    <a:pt x="196215" y="1115657"/>
                    <a:pt x="182880" y="1114705"/>
                    <a:pt x="175260" y="1105180"/>
                  </a:cubicBezTo>
                  <a:cubicBezTo>
                    <a:pt x="167640" y="1095655"/>
                    <a:pt x="168592" y="1082320"/>
                    <a:pt x="178117" y="1074700"/>
                  </a:cubicBezTo>
                  <a:cubicBezTo>
                    <a:pt x="187642" y="1067080"/>
                    <a:pt x="200977" y="1068032"/>
                    <a:pt x="208598" y="1077557"/>
                  </a:cubicBezTo>
                  <a:cubicBezTo>
                    <a:pt x="216217" y="1086130"/>
                    <a:pt x="215265" y="1100417"/>
                    <a:pt x="205740" y="1108037"/>
                  </a:cubicBezTo>
                  <a:close/>
                </a:path>
              </a:pathLst>
            </a:custGeom>
            <a:solidFill>
              <a:schemeClr val="accent2"/>
            </a:solid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5FDA6190-1AF3-4A5D-A3FC-085532ED2AF3}"/>
                </a:ext>
              </a:extLst>
            </p:cNvPr>
            <p:cNvSpPr/>
            <p:nvPr/>
          </p:nvSpPr>
          <p:spPr>
            <a:xfrm rot="10800000">
              <a:off x="5745093" y="3765944"/>
              <a:ext cx="728346" cy="2011194"/>
            </a:xfrm>
            <a:custGeom>
              <a:avLst/>
              <a:gdLst>
                <a:gd name="connsiteX0" fmla="*/ 144874 w 728345"/>
                <a:gd name="connsiteY0" fmla="*/ 806768 h 2011193"/>
                <a:gd name="connsiteX1" fmla="*/ 173449 w 728345"/>
                <a:gd name="connsiteY1" fmla="*/ 782955 h 2011193"/>
                <a:gd name="connsiteX2" fmla="*/ 173449 w 728345"/>
                <a:gd name="connsiteY2" fmla="*/ 165735 h 2011193"/>
                <a:gd name="connsiteX3" fmla="*/ 144874 w 728345"/>
                <a:gd name="connsiteY3" fmla="*/ 141923 h 2011193"/>
                <a:gd name="connsiteX4" fmla="*/ 116299 w 728345"/>
                <a:gd name="connsiteY4" fmla="*/ 165735 h 2011193"/>
                <a:gd name="connsiteX5" fmla="*/ 116299 w 728345"/>
                <a:gd name="connsiteY5" fmla="*/ 782955 h 2011193"/>
                <a:gd name="connsiteX6" fmla="*/ 144874 w 728345"/>
                <a:gd name="connsiteY6" fmla="*/ 806768 h 2011193"/>
                <a:gd name="connsiteX7" fmla="*/ 256316 w 728345"/>
                <a:gd name="connsiteY7" fmla="*/ 806768 h 2011193"/>
                <a:gd name="connsiteX8" fmla="*/ 284891 w 728345"/>
                <a:gd name="connsiteY8" fmla="*/ 782955 h 2011193"/>
                <a:gd name="connsiteX9" fmla="*/ 284891 w 728345"/>
                <a:gd name="connsiteY9" fmla="*/ 165735 h 2011193"/>
                <a:gd name="connsiteX10" fmla="*/ 256316 w 728345"/>
                <a:gd name="connsiteY10" fmla="*/ 141923 h 2011193"/>
                <a:gd name="connsiteX11" fmla="*/ 227741 w 728345"/>
                <a:gd name="connsiteY11" fmla="*/ 165735 h 2011193"/>
                <a:gd name="connsiteX12" fmla="*/ 227741 w 728345"/>
                <a:gd name="connsiteY12" fmla="*/ 782955 h 2011193"/>
                <a:gd name="connsiteX13" fmla="*/ 256316 w 728345"/>
                <a:gd name="connsiteY13" fmla="*/ 806768 h 2011193"/>
                <a:gd name="connsiteX14" fmla="*/ 367759 w 728345"/>
                <a:gd name="connsiteY14" fmla="*/ 806768 h 2011193"/>
                <a:gd name="connsiteX15" fmla="*/ 396334 w 728345"/>
                <a:gd name="connsiteY15" fmla="*/ 782955 h 2011193"/>
                <a:gd name="connsiteX16" fmla="*/ 396334 w 728345"/>
                <a:gd name="connsiteY16" fmla="*/ 165735 h 2011193"/>
                <a:gd name="connsiteX17" fmla="*/ 367759 w 728345"/>
                <a:gd name="connsiteY17" fmla="*/ 141923 h 2011193"/>
                <a:gd name="connsiteX18" fmla="*/ 339184 w 728345"/>
                <a:gd name="connsiteY18" fmla="*/ 165735 h 2011193"/>
                <a:gd name="connsiteX19" fmla="*/ 339184 w 728345"/>
                <a:gd name="connsiteY19" fmla="*/ 782955 h 2011193"/>
                <a:gd name="connsiteX20" fmla="*/ 367759 w 728345"/>
                <a:gd name="connsiteY20" fmla="*/ 806768 h 2011193"/>
                <a:gd name="connsiteX21" fmla="*/ 479202 w 728345"/>
                <a:gd name="connsiteY21" fmla="*/ 806768 h 2011193"/>
                <a:gd name="connsiteX22" fmla="*/ 507777 w 728345"/>
                <a:gd name="connsiteY22" fmla="*/ 782955 h 2011193"/>
                <a:gd name="connsiteX23" fmla="*/ 507777 w 728345"/>
                <a:gd name="connsiteY23" fmla="*/ 165735 h 2011193"/>
                <a:gd name="connsiteX24" fmla="*/ 479202 w 728345"/>
                <a:gd name="connsiteY24" fmla="*/ 141923 h 2011193"/>
                <a:gd name="connsiteX25" fmla="*/ 450627 w 728345"/>
                <a:gd name="connsiteY25" fmla="*/ 165735 h 2011193"/>
                <a:gd name="connsiteX26" fmla="*/ 450627 w 728345"/>
                <a:gd name="connsiteY26" fmla="*/ 782955 h 2011193"/>
                <a:gd name="connsiteX27" fmla="*/ 479202 w 728345"/>
                <a:gd name="connsiteY27" fmla="*/ 806768 h 2011193"/>
                <a:gd name="connsiteX28" fmla="*/ 590644 w 728345"/>
                <a:gd name="connsiteY28" fmla="*/ 806768 h 2011193"/>
                <a:gd name="connsiteX29" fmla="*/ 619219 w 728345"/>
                <a:gd name="connsiteY29" fmla="*/ 782955 h 2011193"/>
                <a:gd name="connsiteX30" fmla="*/ 619219 w 728345"/>
                <a:gd name="connsiteY30" fmla="*/ 165735 h 2011193"/>
                <a:gd name="connsiteX31" fmla="*/ 590644 w 728345"/>
                <a:gd name="connsiteY31" fmla="*/ 141923 h 2011193"/>
                <a:gd name="connsiteX32" fmla="*/ 562069 w 728345"/>
                <a:gd name="connsiteY32" fmla="*/ 165735 h 2011193"/>
                <a:gd name="connsiteX33" fmla="*/ 562069 w 728345"/>
                <a:gd name="connsiteY33" fmla="*/ 782955 h 2011193"/>
                <a:gd name="connsiteX34" fmla="*/ 590644 w 728345"/>
                <a:gd name="connsiteY34" fmla="*/ 806768 h 2011193"/>
                <a:gd name="connsiteX35" fmla="*/ 466876 w 728345"/>
                <a:gd name="connsiteY35" fmla="*/ 2011193 h 2011193"/>
                <a:gd name="connsiteX36" fmla="*/ 278033 w 728345"/>
                <a:gd name="connsiteY36" fmla="*/ 2011193 h 2011193"/>
                <a:gd name="connsiteX37" fmla="*/ 278033 w 728345"/>
                <a:gd name="connsiteY37" fmla="*/ 1370582 h 2011193"/>
                <a:gd name="connsiteX38" fmla="*/ 322039 w 728345"/>
                <a:gd name="connsiteY38" fmla="*/ 1370582 h 2011193"/>
                <a:gd name="connsiteX39" fmla="*/ 322039 w 728345"/>
                <a:gd name="connsiteY39" fmla="*/ 888683 h 2011193"/>
                <a:gd name="connsiteX40" fmla="*/ 143922 w 728345"/>
                <a:gd name="connsiteY40" fmla="*/ 888683 h 2011193"/>
                <a:gd name="connsiteX41" fmla="*/ 39147 w 728345"/>
                <a:gd name="connsiteY41" fmla="*/ 783908 h 2011193"/>
                <a:gd name="connsiteX42" fmla="*/ 1047 w 728345"/>
                <a:gd name="connsiteY42" fmla="*/ 228600 h 2011193"/>
                <a:gd name="connsiteX43" fmla="*/ 229647 w 728345"/>
                <a:gd name="connsiteY43" fmla="*/ 0 h 2011193"/>
                <a:gd name="connsiteX44" fmla="*/ 499204 w 728345"/>
                <a:gd name="connsiteY44" fmla="*/ 0 h 2011193"/>
                <a:gd name="connsiteX45" fmla="*/ 726852 w 728345"/>
                <a:gd name="connsiteY45" fmla="*/ 228600 h 2011193"/>
                <a:gd name="connsiteX46" fmla="*/ 688752 w 728345"/>
                <a:gd name="connsiteY46" fmla="*/ 783908 h 2011193"/>
                <a:gd name="connsiteX47" fmla="*/ 583977 w 728345"/>
                <a:gd name="connsiteY47" fmla="*/ 888683 h 2011193"/>
                <a:gd name="connsiteX48" fmla="*/ 412527 w 728345"/>
                <a:gd name="connsiteY48" fmla="*/ 888683 h 2011193"/>
                <a:gd name="connsiteX49" fmla="*/ 412527 w 728345"/>
                <a:gd name="connsiteY49" fmla="*/ 1370582 h 2011193"/>
                <a:gd name="connsiteX50" fmla="*/ 466876 w 728345"/>
                <a:gd name="connsiteY50" fmla="*/ 1370582 h 201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28345" h="2011193">
                  <a:moveTo>
                    <a:pt x="144874" y="806768"/>
                  </a:moveTo>
                  <a:cubicBezTo>
                    <a:pt x="160114" y="806768"/>
                    <a:pt x="173449" y="796290"/>
                    <a:pt x="173449" y="782955"/>
                  </a:cubicBezTo>
                  <a:lnTo>
                    <a:pt x="173449" y="165735"/>
                  </a:lnTo>
                  <a:cubicBezTo>
                    <a:pt x="173449" y="152400"/>
                    <a:pt x="161066" y="141923"/>
                    <a:pt x="144874" y="141923"/>
                  </a:cubicBezTo>
                  <a:cubicBezTo>
                    <a:pt x="129634" y="141923"/>
                    <a:pt x="116299" y="152400"/>
                    <a:pt x="116299" y="165735"/>
                  </a:cubicBezTo>
                  <a:lnTo>
                    <a:pt x="116299" y="782955"/>
                  </a:lnTo>
                  <a:cubicBezTo>
                    <a:pt x="116299" y="796290"/>
                    <a:pt x="128681" y="806768"/>
                    <a:pt x="144874" y="806768"/>
                  </a:cubicBezTo>
                  <a:close/>
                  <a:moveTo>
                    <a:pt x="256316" y="806768"/>
                  </a:moveTo>
                  <a:cubicBezTo>
                    <a:pt x="271556" y="806768"/>
                    <a:pt x="284891" y="796290"/>
                    <a:pt x="284891" y="782955"/>
                  </a:cubicBezTo>
                  <a:lnTo>
                    <a:pt x="284891" y="165735"/>
                  </a:lnTo>
                  <a:cubicBezTo>
                    <a:pt x="284891" y="152400"/>
                    <a:pt x="272509" y="141923"/>
                    <a:pt x="256316" y="141923"/>
                  </a:cubicBezTo>
                  <a:cubicBezTo>
                    <a:pt x="241077" y="141923"/>
                    <a:pt x="227741" y="152400"/>
                    <a:pt x="227741" y="165735"/>
                  </a:cubicBezTo>
                  <a:lnTo>
                    <a:pt x="227741" y="782955"/>
                  </a:lnTo>
                  <a:cubicBezTo>
                    <a:pt x="227741" y="796290"/>
                    <a:pt x="240124" y="806768"/>
                    <a:pt x="256316" y="806768"/>
                  </a:cubicBezTo>
                  <a:close/>
                  <a:moveTo>
                    <a:pt x="367759" y="806768"/>
                  </a:moveTo>
                  <a:cubicBezTo>
                    <a:pt x="382999" y="806768"/>
                    <a:pt x="396334" y="796290"/>
                    <a:pt x="396334" y="782955"/>
                  </a:cubicBezTo>
                  <a:lnTo>
                    <a:pt x="396334" y="165735"/>
                  </a:lnTo>
                  <a:cubicBezTo>
                    <a:pt x="396334" y="152400"/>
                    <a:pt x="383952" y="141923"/>
                    <a:pt x="367759" y="141923"/>
                  </a:cubicBezTo>
                  <a:cubicBezTo>
                    <a:pt x="352519" y="141923"/>
                    <a:pt x="339184" y="152400"/>
                    <a:pt x="339184" y="165735"/>
                  </a:cubicBezTo>
                  <a:lnTo>
                    <a:pt x="339184" y="782955"/>
                  </a:lnTo>
                  <a:cubicBezTo>
                    <a:pt x="339184" y="796290"/>
                    <a:pt x="351566" y="806768"/>
                    <a:pt x="367759" y="806768"/>
                  </a:cubicBezTo>
                  <a:close/>
                  <a:moveTo>
                    <a:pt x="479202" y="806768"/>
                  </a:moveTo>
                  <a:cubicBezTo>
                    <a:pt x="494441" y="806768"/>
                    <a:pt x="507777" y="796290"/>
                    <a:pt x="507777" y="782955"/>
                  </a:cubicBezTo>
                  <a:lnTo>
                    <a:pt x="507777" y="165735"/>
                  </a:lnTo>
                  <a:cubicBezTo>
                    <a:pt x="507777" y="152400"/>
                    <a:pt x="495394" y="141923"/>
                    <a:pt x="479202" y="141923"/>
                  </a:cubicBezTo>
                  <a:cubicBezTo>
                    <a:pt x="463961" y="141923"/>
                    <a:pt x="450627" y="152400"/>
                    <a:pt x="450627" y="165735"/>
                  </a:cubicBezTo>
                  <a:lnTo>
                    <a:pt x="450627" y="782955"/>
                  </a:lnTo>
                  <a:cubicBezTo>
                    <a:pt x="450627" y="796290"/>
                    <a:pt x="463009" y="806768"/>
                    <a:pt x="479202" y="806768"/>
                  </a:cubicBezTo>
                  <a:close/>
                  <a:moveTo>
                    <a:pt x="590644" y="806768"/>
                  </a:moveTo>
                  <a:cubicBezTo>
                    <a:pt x="605884" y="806768"/>
                    <a:pt x="619219" y="796290"/>
                    <a:pt x="619219" y="782955"/>
                  </a:cubicBezTo>
                  <a:lnTo>
                    <a:pt x="619219" y="165735"/>
                  </a:lnTo>
                  <a:cubicBezTo>
                    <a:pt x="619219" y="152400"/>
                    <a:pt x="606836" y="141923"/>
                    <a:pt x="590644" y="141923"/>
                  </a:cubicBezTo>
                  <a:cubicBezTo>
                    <a:pt x="575404" y="141923"/>
                    <a:pt x="562069" y="152400"/>
                    <a:pt x="562069" y="165735"/>
                  </a:cubicBezTo>
                  <a:lnTo>
                    <a:pt x="562069" y="782955"/>
                  </a:lnTo>
                  <a:cubicBezTo>
                    <a:pt x="562069" y="796290"/>
                    <a:pt x="574452" y="806768"/>
                    <a:pt x="590644" y="806768"/>
                  </a:cubicBezTo>
                  <a:close/>
                  <a:moveTo>
                    <a:pt x="466876" y="2011193"/>
                  </a:moveTo>
                  <a:lnTo>
                    <a:pt x="278033" y="2011193"/>
                  </a:lnTo>
                  <a:lnTo>
                    <a:pt x="278033" y="1370582"/>
                  </a:lnTo>
                  <a:lnTo>
                    <a:pt x="322039" y="1370582"/>
                  </a:lnTo>
                  <a:lnTo>
                    <a:pt x="322039" y="888683"/>
                  </a:lnTo>
                  <a:lnTo>
                    <a:pt x="143922" y="888683"/>
                  </a:lnTo>
                  <a:cubicBezTo>
                    <a:pt x="86772" y="888683"/>
                    <a:pt x="39147" y="842010"/>
                    <a:pt x="39147" y="783908"/>
                  </a:cubicBezTo>
                  <a:lnTo>
                    <a:pt x="1047" y="228600"/>
                  </a:lnTo>
                  <a:cubicBezTo>
                    <a:pt x="-12289" y="34290"/>
                    <a:pt x="103916" y="0"/>
                    <a:pt x="229647" y="0"/>
                  </a:cubicBezTo>
                  <a:lnTo>
                    <a:pt x="499204" y="0"/>
                  </a:lnTo>
                  <a:cubicBezTo>
                    <a:pt x="624934" y="0"/>
                    <a:pt x="743044" y="36195"/>
                    <a:pt x="726852" y="228600"/>
                  </a:cubicBezTo>
                  <a:lnTo>
                    <a:pt x="688752" y="783908"/>
                  </a:lnTo>
                  <a:cubicBezTo>
                    <a:pt x="688752" y="841058"/>
                    <a:pt x="642079" y="888683"/>
                    <a:pt x="583977" y="888683"/>
                  </a:cubicBezTo>
                  <a:lnTo>
                    <a:pt x="412527" y="888683"/>
                  </a:lnTo>
                  <a:lnTo>
                    <a:pt x="412527" y="1370582"/>
                  </a:lnTo>
                  <a:lnTo>
                    <a:pt x="466876" y="1370582"/>
                  </a:lnTo>
                  <a:close/>
                </a:path>
              </a:pathLst>
            </a:custGeom>
            <a:solidFill>
              <a:schemeClr val="accent2"/>
            </a:solidFill>
            <a:ln w="9525" cap="flat">
              <a:noFill/>
              <a:prstDash val="solid"/>
              <a:miter/>
            </a:ln>
          </p:spPr>
          <p:txBody>
            <a:bodyPr wrap="square" rtlCol="0" anchor="ctr">
              <a:noAutofit/>
            </a:bodyPr>
            <a:lstStyle/>
            <a:p>
              <a:endParaRPr lang="en-US" dirty="0"/>
            </a:p>
          </p:txBody>
        </p:sp>
        <p:sp>
          <p:nvSpPr>
            <p:cNvPr id="25" name="Freeform: Shape 24">
              <a:extLst>
                <a:ext uri="{FF2B5EF4-FFF2-40B4-BE49-F238E27FC236}">
                  <a16:creationId xmlns:a16="http://schemas.microsoft.com/office/drawing/2014/main" id="{32BDA214-DAF7-4847-80B3-D6473AF331B3}"/>
                </a:ext>
              </a:extLst>
            </p:cNvPr>
            <p:cNvSpPr/>
            <p:nvPr/>
          </p:nvSpPr>
          <p:spPr>
            <a:xfrm rot="10800000">
              <a:off x="6653842" y="3765946"/>
              <a:ext cx="513143" cy="2011192"/>
            </a:xfrm>
            <a:custGeom>
              <a:avLst/>
              <a:gdLst>
                <a:gd name="connsiteX0" fmla="*/ 450200 w 590550"/>
                <a:gd name="connsiteY0" fmla="*/ 68609 h 2314575"/>
                <a:gd name="connsiteX1" fmla="*/ 291132 w 590550"/>
                <a:gd name="connsiteY1" fmla="*/ 29 h 2314575"/>
                <a:gd name="connsiteX2" fmla="*/ 291132 w 590550"/>
                <a:gd name="connsiteY2" fmla="*/ 29 h 2314575"/>
                <a:gd name="connsiteX3" fmla="*/ 291132 w 590550"/>
                <a:gd name="connsiteY3" fmla="*/ 29 h 2314575"/>
                <a:gd name="connsiteX4" fmla="*/ 291132 w 590550"/>
                <a:gd name="connsiteY4" fmla="*/ 29 h 2314575"/>
                <a:gd name="connsiteX5" fmla="*/ 291132 w 590550"/>
                <a:gd name="connsiteY5" fmla="*/ 29 h 2314575"/>
                <a:gd name="connsiteX6" fmla="*/ 286370 w 590550"/>
                <a:gd name="connsiteY6" fmla="*/ 29 h 2314575"/>
                <a:gd name="connsiteX7" fmla="*/ 130160 w 590550"/>
                <a:gd name="connsiteY7" fmla="*/ 78134 h 2314575"/>
                <a:gd name="connsiteX8" fmla="*/ 2525 w 590550"/>
                <a:gd name="connsiteY8" fmla="*/ 557241 h 2314575"/>
                <a:gd name="connsiteX9" fmla="*/ 147304 w 590550"/>
                <a:gd name="connsiteY9" fmla="*/ 1065876 h 2314575"/>
                <a:gd name="connsiteX10" fmla="*/ 140637 w 590550"/>
                <a:gd name="connsiteY10" fmla="*/ 1077306 h 2314575"/>
                <a:gd name="connsiteX11" fmla="*/ 140637 w 590550"/>
                <a:gd name="connsiteY11" fmla="*/ 1085879 h 2314575"/>
                <a:gd name="connsiteX12" fmla="*/ 153019 w 590550"/>
                <a:gd name="connsiteY12" fmla="*/ 1098261 h 2314575"/>
                <a:gd name="connsiteX13" fmla="*/ 158735 w 590550"/>
                <a:gd name="connsiteY13" fmla="*/ 1098261 h 2314575"/>
                <a:gd name="connsiteX14" fmla="*/ 257794 w 590550"/>
                <a:gd name="connsiteY14" fmla="*/ 1355436 h 2314575"/>
                <a:gd name="connsiteX15" fmla="*/ 190167 w 590550"/>
                <a:gd name="connsiteY15" fmla="*/ 1437351 h 2314575"/>
                <a:gd name="connsiteX16" fmla="*/ 209217 w 590550"/>
                <a:gd name="connsiteY16" fmla="*/ 2227926 h 2314575"/>
                <a:gd name="connsiteX17" fmla="*/ 299704 w 590550"/>
                <a:gd name="connsiteY17" fmla="*/ 2318414 h 2314575"/>
                <a:gd name="connsiteX18" fmla="*/ 390192 w 590550"/>
                <a:gd name="connsiteY18" fmla="*/ 2227926 h 2314575"/>
                <a:gd name="connsiteX19" fmla="*/ 409242 w 590550"/>
                <a:gd name="connsiteY19" fmla="*/ 1437351 h 2314575"/>
                <a:gd name="connsiteX20" fmla="*/ 343520 w 590550"/>
                <a:gd name="connsiteY20" fmla="*/ 1356389 h 2314575"/>
                <a:gd name="connsiteX21" fmla="*/ 437817 w 590550"/>
                <a:gd name="connsiteY21" fmla="*/ 1098261 h 2314575"/>
                <a:gd name="connsiteX22" fmla="*/ 447342 w 590550"/>
                <a:gd name="connsiteY22" fmla="*/ 1098261 h 2314575"/>
                <a:gd name="connsiteX23" fmla="*/ 459725 w 590550"/>
                <a:gd name="connsiteY23" fmla="*/ 1085879 h 2314575"/>
                <a:gd name="connsiteX24" fmla="*/ 459725 w 590550"/>
                <a:gd name="connsiteY24" fmla="*/ 1077306 h 2314575"/>
                <a:gd name="connsiteX25" fmla="*/ 449247 w 590550"/>
                <a:gd name="connsiteY25" fmla="*/ 1064924 h 2314575"/>
                <a:gd name="connsiteX26" fmla="*/ 592122 w 590550"/>
                <a:gd name="connsiteY26" fmla="*/ 521999 h 2314575"/>
                <a:gd name="connsiteX27" fmla="*/ 450200 w 590550"/>
                <a:gd name="connsiteY27" fmla="*/ 68609 h 2314575"/>
                <a:gd name="connsiteX28" fmla="*/ 284465 w 590550"/>
                <a:gd name="connsiteY28" fmla="*/ 1064924 h 2314575"/>
                <a:gd name="connsiteX29" fmla="*/ 233982 w 590550"/>
                <a:gd name="connsiteY29" fmla="*/ 491519 h 2314575"/>
                <a:gd name="connsiteX30" fmla="*/ 290179 w 590550"/>
                <a:gd name="connsiteY30" fmla="*/ 28604 h 2314575"/>
                <a:gd name="connsiteX31" fmla="*/ 290179 w 590550"/>
                <a:gd name="connsiteY31" fmla="*/ 28604 h 2314575"/>
                <a:gd name="connsiteX32" fmla="*/ 295895 w 590550"/>
                <a:gd name="connsiteY32" fmla="*/ 31461 h 2314575"/>
                <a:gd name="connsiteX33" fmla="*/ 355902 w 590550"/>
                <a:gd name="connsiteY33" fmla="*/ 490566 h 2314575"/>
                <a:gd name="connsiteX34" fmla="*/ 314945 w 590550"/>
                <a:gd name="connsiteY34" fmla="*/ 1063971 h 2314575"/>
                <a:gd name="connsiteX35" fmla="*/ 284465 w 590550"/>
                <a:gd name="connsiteY35" fmla="*/ 1063971 h 2314575"/>
                <a:gd name="connsiteX36" fmla="*/ 311135 w 590550"/>
                <a:gd name="connsiteY36" fmla="*/ 1099214 h 2314575"/>
                <a:gd name="connsiteX37" fmla="*/ 300657 w 590550"/>
                <a:gd name="connsiteY37" fmla="*/ 1220181 h 2314575"/>
                <a:gd name="connsiteX38" fmla="*/ 288275 w 590550"/>
                <a:gd name="connsiteY38" fmla="*/ 1099214 h 2314575"/>
                <a:gd name="connsiteX39" fmla="*/ 311135 w 590550"/>
                <a:gd name="connsiteY39" fmla="*/ 1099214 h 2314575"/>
                <a:gd name="connsiteX40" fmla="*/ 243507 w 590550"/>
                <a:gd name="connsiteY40" fmla="*/ 56226 h 2314575"/>
                <a:gd name="connsiteX41" fmla="*/ 205407 w 590550"/>
                <a:gd name="connsiteY41" fmla="*/ 491519 h 2314575"/>
                <a:gd name="connsiteX42" fmla="*/ 255890 w 590550"/>
                <a:gd name="connsiteY42" fmla="*/ 1064924 h 2314575"/>
                <a:gd name="connsiteX43" fmla="*/ 234935 w 590550"/>
                <a:gd name="connsiteY43" fmla="*/ 1064924 h 2314575"/>
                <a:gd name="connsiteX44" fmla="*/ 133017 w 590550"/>
                <a:gd name="connsiteY44" fmla="*/ 517236 h 2314575"/>
                <a:gd name="connsiteX45" fmla="*/ 242554 w 590550"/>
                <a:gd name="connsiteY45" fmla="*/ 58131 h 2314575"/>
                <a:gd name="connsiteX46" fmla="*/ 243507 w 590550"/>
                <a:gd name="connsiteY46" fmla="*/ 56226 h 2314575"/>
                <a:gd name="connsiteX47" fmla="*/ 258747 w 590550"/>
                <a:gd name="connsiteY47" fmla="*/ 1099214 h 2314575"/>
                <a:gd name="connsiteX48" fmla="*/ 273035 w 590550"/>
                <a:gd name="connsiteY48" fmla="*/ 1235421 h 2314575"/>
                <a:gd name="connsiteX49" fmla="*/ 241602 w 590550"/>
                <a:gd name="connsiteY49" fmla="*/ 1099214 h 2314575"/>
                <a:gd name="connsiteX50" fmla="*/ 258747 w 590550"/>
                <a:gd name="connsiteY50" fmla="*/ 1099214 h 2314575"/>
                <a:gd name="connsiteX51" fmla="*/ 339710 w 590550"/>
                <a:gd name="connsiteY51" fmla="*/ 1099214 h 2314575"/>
                <a:gd name="connsiteX52" fmla="*/ 360665 w 590550"/>
                <a:gd name="connsiteY52" fmla="*/ 1099214 h 2314575"/>
                <a:gd name="connsiteX53" fmla="*/ 326375 w 590550"/>
                <a:gd name="connsiteY53" fmla="*/ 1254471 h 2314575"/>
                <a:gd name="connsiteX54" fmla="*/ 339710 w 590550"/>
                <a:gd name="connsiteY54" fmla="*/ 1099214 h 2314575"/>
                <a:gd name="connsiteX55" fmla="*/ 342567 w 590550"/>
                <a:gd name="connsiteY55" fmla="*/ 1064924 h 2314575"/>
                <a:gd name="connsiteX56" fmla="*/ 383525 w 590550"/>
                <a:gd name="connsiteY56" fmla="*/ 491519 h 2314575"/>
                <a:gd name="connsiteX57" fmla="*/ 335900 w 590550"/>
                <a:gd name="connsiteY57" fmla="*/ 46701 h 2314575"/>
                <a:gd name="connsiteX58" fmla="*/ 356854 w 590550"/>
                <a:gd name="connsiteY58" fmla="*/ 65751 h 2314575"/>
                <a:gd name="connsiteX59" fmla="*/ 454962 w 590550"/>
                <a:gd name="connsiteY59" fmla="*/ 513426 h 2314575"/>
                <a:gd name="connsiteX60" fmla="*/ 367332 w 590550"/>
                <a:gd name="connsiteY60" fmla="*/ 1064924 h 2314575"/>
                <a:gd name="connsiteX61" fmla="*/ 342567 w 590550"/>
                <a:gd name="connsiteY61" fmla="*/ 1064924 h 2314575"/>
                <a:gd name="connsiteX62" fmla="*/ 150162 w 590550"/>
                <a:gd name="connsiteY62" fmla="*/ 97184 h 2314575"/>
                <a:gd name="connsiteX63" fmla="*/ 213027 w 590550"/>
                <a:gd name="connsiteY63" fmla="*/ 47654 h 2314575"/>
                <a:gd name="connsiteX64" fmla="*/ 104442 w 590550"/>
                <a:gd name="connsiteY64" fmla="*/ 519141 h 2314575"/>
                <a:gd name="connsiteX65" fmla="*/ 205407 w 590550"/>
                <a:gd name="connsiteY65" fmla="*/ 1064924 h 2314575"/>
                <a:gd name="connsiteX66" fmla="*/ 175879 w 590550"/>
                <a:gd name="connsiteY66" fmla="*/ 1064924 h 2314575"/>
                <a:gd name="connsiteX67" fmla="*/ 29194 w 590550"/>
                <a:gd name="connsiteY67" fmla="*/ 555336 h 2314575"/>
                <a:gd name="connsiteX68" fmla="*/ 150162 w 590550"/>
                <a:gd name="connsiteY68" fmla="*/ 97184 h 2314575"/>
                <a:gd name="connsiteX69" fmla="*/ 213027 w 590550"/>
                <a:gd name="connsiteY69" fmla="*/ 1099214 h 2314575"/>
                <a:gd name="connsiteX70" fmla="*/ 251127 w 590550"/>
                <a:gd name="connsiteY70" fmla="*/ 1263044 h 2314575"/>
                <a:gd name="connsiteX71" fmla="*/ 189215 w 590550"/>
                <a:gd name="connsiteY71" fmla="*/ 1099214 h 2314575"/>
                <a:gd name="connsiteX72" fmla="*/ 213027 w 590550"/>
                <a:gd name="connsiteY72" fmla="*/ 1099214 h 2314575"/>
                <a:gd name="connsiteX73" fmla="*/ 312087 w 590550"/>
                <a:gd name="connsiteY73" fmla="*/ 2245071 h 2314575"/>
                <a:gd name="connsiteX74" fmla="*/ 263510 w 590550"/>
                <a:gd name="connsiteY74" fmla="*/ 2222211 h 2314575"/>
                <a:gd name="connsiteX75" fmla="*/ 286370 w 590550"/>
                <a:gd name="connsiteY75" fmla="*/ 2173634 h 2314575"/>
                <a:gd name="connsiteX76" fmla="*/ 334947 w 590550"/>
                <a:gd name="connsiteY76" fmla="*/ 2196494 h 2314575"/>
                <a:gd name="connsiteX77" fmla="*/ 312087 w 590550"/>
                <a:gd name="connsiteY77" fmla="*/ 2245071 h 2314575"/>
                <a:gd name="connsiteX78" fmla="*/ 363522 w 590550"/>
                <a:gd name="connsiteY78" fmla="*/ 1219229 h 2314575"/>
                <a:gd name="connsiteX79" fmla="*/ 390192 w 590550"/>
                <a:gd name="connsiteY79" fmla="*/ 1099214 h 2314575"/>
                <a:gd name="connsiteX80" fmla="*/ 406385 w 590550"/>
                <a:gd name="connsiteY80" fmla="*/ 1099214 h 2314575"/>
                <a:gd name="connsiteX81" fmla="*/ 363522 w 590550"/>
                <a:gd name="connsiteY81" fmla="*/ 1219229 h 2314575"/>
                <a:gd name="connsiteX82" fmla="*/ 562595 w 590550"/>
                <a:gd name="connsiteY82" fmla="*/ 521046 h 2314575"/>
                <a:gd name="connsiteX83" fmla="*/ 417815 w 590550"/>
                <a:gd name="connsiteY83" fmla="*/ 1063971 h 2314575"/>
                <a:gd name="connsiteX84" fmla="*/ 396860 w 590550"/>
                <a:gd name="connsiteY84" fmla="*/ 1063971 h 2314575"/>
                <a:gd name="connsiteX85" fmla="*/ 483537 w 590550"/>
                <a:gd name="connsiteY85" fmla="*/ 515331 h 2314575"/>
                <a:gd name="connsiteX86" fmla="*/ 384477 w 590550"/>
                <a:gd name="connsiteY86" fmla="*/ 53369 h 2314575"/>
                <a:gd name="connsiteX87" fmla="*/ 429245 w 590550"/>
                <a:gd name="connsiteY87" fmla="*/ 88611 h 2314575"/>
                <a:gd name="connsiteX88" fmla="*/ 562595 w 590550"/>
                <a:gd name="connsiteY88" fmla="*/ 521046 h 231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90550" h="2314575">
                  <a:moveTo>
                    <a:pt x="450200" y="68609"/>
                  </a:moveTo>
                  <a:cubicBezTo>
                    <a:pt x="404479" y="21936"/>
                    <a:pt x="351140" y="-924"/>
                    <a:pt x="291132" y="29"/>
                  </a:cubicBezTo>
                  <a:cubicBezTo>
                    <a:pt x="291132" y="29"/>
                    <a:pt x="291132" y="29"/>
                    <a:pt x="291132" y="29"/>
                  </a:cubicBezTo>
                  <a:cubicBezTo>
                    <a:pt x="291132" y="29"/>
                    <a:pt x="291132" y="29"/>
                    <a:pt x="291132" y="29"/>
                  </a:cubicBezTo>
                  <a:cubicBezTo>
                    <a:pt x="291132" y="29"/>
                    <a:pt x="291132" y="29"/>
                    <a:pt x="291132" y="29"/>
                  </a:cubicBezTo>
                  <a:cubicBezTo>
                    <a:pt x="291132" y="29"/>
                    <a:pt x="291132" y="29"/>
                    <a:pt x="291132" y="29"/>
                  </a:cubicBezTo>
                  <a:cubicBezTo>
                    <a:pt x="289227" y="29"/>
                    <a:pt x="288275" y="29"/>
                    <a:pt x="286370" y="29"/>
                  </a:cubicBezTo>
                  <a:cubicBezTo>
                    <a:pt x="227315" y="1934"/>
                    <a:pt x="174927" y="28604"/>
                    <a:pt x="130160" y="78134"/>
                  </a:cubicBezTo>
                  <a:cubicBezTo>
                    <a:pt x="28242" y="190529"/>
                    <a:pt x="-10810" y="404841"/>
                    <a:pt x="2525" y="557241"/>
                  </a:cubicBezTo>
                  <a:cubicBezTo>
                    <a:pt x="13002" y="671541"/>
                    <a:pt x="82535" y="884901"/>
                    <a:pt x="147304" y="1065876"/>
                  </a:cubicBezTo>
                  <a:cubicBezTo>
                    <a:pt x="143494" y="1067781"/>
                    <a:pt x="140637" y="1072544"/>
                    <a:pt x="140637" y="1077306"/>
                  </a:cubicBezTo>
                  <a:lnTo>
                    <a:pt x="140637" y="1085879"/>
                  </a:lnTo>
                  <a:cubicBezTo>
                    <a:pt x="140637" y="1092546"/>
                    <a:pt x="146352" y="1098261"/>
                    <a:pt x="153019" y="1098261"/>
                  </a:cubicBezTo>
                  <a:lnTo>
                    <a:pt x="158735" y="1098261"/>
                  </a:lnTo>
                  <a:cubicBezTo>
                    <a:pt x="201597" y="1216371"/>
                    <a:pt x="241602" y="1315431"/>
                    <a:pt x="257794" y="1355436"/>
                  </a:cubicBezTo>
                  <a:cubicBezTo>
                    <a:pt x="221600" y="1369724"/>
                    <a:pt x="190167" y="1401156"/>
                    <a:pt x="190167" y="1437351"/>
                  </a:cubicBezTo>
                  <a:lnTo>
                    <a:pt x="209217" y="2227926"/>
                  </a:lnTo>
                  <a:cubicBezTo>
                    <a:pt x="209217" y="2277456"/>
                    <a:pt x="250175" y="2318414"/>
                    <a:pt x="299704" y="2318414"/>
                  </a:cubicBezTo>
                  <a:cubicBezTo>
                    <a:pt x="349235" y="2318414"/>
                    <a:pt x="390192" y="2277456"/>
                    <a:pt x="390192" y="2227926"/>
                  </a:cubicBezTo>
                  <a:lnTo>
                    <a:pt x="409242" y="1437351"/>
                  </a:lnTo>
                  <a:cubicBezTo>
                    <a:pt x="409242" y="1402109"/>
                    <a:pt x="378762" y="1370676"/>
                    <a:pt x="343520" y="1356389"/>
                  </a:cubicBezTo>
                  <a:cubicBezTo>
                    <a:pt x="356854" y="1322099"/>
                    <a:pt x="394954" y="1221134"/>
                    <a:pt x="437817" y="1098261"/>
                  </a:cubicBezTo>
                  <a:lnTo>
                    <a:pt x="447342" y="1098261"/>
                  </a:lnTo>
                  <a:cubicBezTo>
                    <a:pt x="454010" y="1098261"/>
                    <a:pt x="459725" y="1092546"/>
                    <a:pt x="459725" y="1085879"/>
                  </a:cubicBezTo>
                  <a:lnTo>
                    <a:pt x="459725" y="1077306"/>
                  </a:lnTo>
                  <a:cubicBezTo>
                    <a:pt x="459725" y="1070639"/>
                    <a:pt x="454962" y="1065876"/>
                    <a:pt x="449247" y="1064924"/>
                  </a:cubicBezTo>
                  <a:cubicBezTo>
                    <a:pt x="515922" y="869661"/>
                    <a:pt x="589265" y="633441"/>
                    <a:pt x="592122" y="521999"/>
                  </a:cubicBezTo>
                  <a:cubicBezTo>
                    <a:pt x="594979" y="377219"/>
                    <a:pt x="552117" y="173384"/>
                    <a:pt x="450200" y="68609"/>
                  </a:cubicBezTo>
                  <a:close/>
                  <a:moveTo>
                    <a:pt x="284465" y="1064924"/>
                  </a:moveTo>
                  <a:cubicBezTo>
                    <a:pt x="260652" y="838229"/>
                    <a:pt x="233029" y="553431"/>
                    <a:pt x="233982" y="491519"/>
                  </a:cubicBezTo>
                  <a:cubicBezTo>
                    <a:pt x="239697" y="46701"/>
                    <a:pt x="287322" y="29556"/>
                    <a:pt x="290179" y="28604"/>
                  </a:cubicBezTo>
                  <a:cubicBezTo>
                    <a:pt x="290179" y="28604"/>
                    <a:pt x="290179" y="28604"/>
                    <a:pt x="290179" y="28604"/>
                  </a:cubicBezTo>
                  <a:cubicBezTo>
                    <a:pt x="292085" y="28604"/>
                    <a:pt x="293990" y="30509"/>
                    <a:pt x="295895" y="31461"/>
                  </a:cubicBezTo>
                  <a:cubicBezTo>
                    <a:pt x="336852" y="72419"/>
                    <a:pt x="356854" y="324831"/>
                    <a:pt x="355902" y="490566"/>
                  </a:cubicBezTo>
                  <a:cubicBezTo>
                    <a:pt x="354950" y="582959"/>
                    <a:pt x="333995" y="849659"/>
                    <a:pt x="314945" y="1063971"/>
                  </a:cubicBezTo>
                  <a:lnTo>
                    <a:pt x="284465" y="1063971"/>
                  </a:lnTo>
                  <a:close/>
                  <a:moveTo>
                    <a:pt x="311135" y="1099214"/>
                  </a:moveTo>
                  <a:cubicBezTo>
                    <a:pt x="307325" y="1143029"/>
                    <a:pt x="303515" y="1183986"/>
                    <a:pt x="300657" y="1220181"/>
                  </a:cubicBezTo>
                  <a:cubicBezTo>
                    <a:pt x="296847" y="1183986"/>
                    <a:pt x="292085" y="1143029"/>
                    <a:pt x="288275" y="1099214"/>
                  </a:cubicBezTo>
                  <a:lnTo>
                    <a:pt x="311135" y="1099214"/>
                  </a:lnTo>
                  <a:close/>
                  <a:moveTo>
                    <a:pt x="243507" y="56226"/>
                  </a:moveTo>
                  <a:cubicBezTo>
                    <a:pt x="225410" y="115281"/>
                    <a:pt x="208265" y="238154"/>
                    <a:pt x="205407" y="491519"/>
                  </a:cubicBezTo>
                  <a:cubicBezTo>
                    <a:pt x="204454" y="555336"/>
                    <a:pt x="232077" y="838229"/>
                    <a:pt x="255890" y="1064924"/>
                  </a:cubicBezTo>
                  <a:lnTo>
                    <a:pt x="234935" y="1064924"/>
                  </a:lnTo>
                  <a:cubicBezTo>
                    <a:pt x="192072" y="873471"/>
                    <a:pt x="144447" y="639156"/>
                    <a:pt x="133017" y="517236"/>
                  </a:cubicBezTo>
                  <a:cubicBezTo>
                    <a:pt x="114919" y="317211"/>
                    <a:pt x="175879" y="131474"/>
                    <a:pt x="242554" y="58131"/>
                  </a:cubicBezTo>
                  <a:cubicBezTo>
                    <a:pt x="242554" y="57179"/>
                    <a:pt x="243507" y="56226"/>
                    <a:pt x="243507" y="56226"/>
                  </a:cubicBezTo>
                  <a:close/>
                  <a:moveTo>
                    <a:pt x="258747" y="1099214"/>
                  </a:moveTo>
                  <a:cubicBezTo>
                    <a:pt x="263510" y="1149696"/>
                    <a:pt x="269225" y="1196369"/>
                    <a:pt x="273035" y="1235421"/>
                  </a:cubicBezTo>
                  <a:cubicBezTo>
                    <a:pt x="263510" y="1195416"/>
                    <a:pt x="253032" y="1149696"/>
                    <a:pt x="241602" y="1099214"/>
                  </a:cubicBezTo>
                  <a:lnTo>
                    <a:pt x="258747" y="1099214"/>
                  </a:lnTo>
                  <a:close/>
                  <a:moveTo>
                    <a:pt x="339710" y="1099214"/>
                  </a:moveTo>
                  <a:lnTo>
                    <a:pt x="360665" y="1099214"/>
                  </a:lnTo>
                  <a:cubicBezTo>
                    <a:pt x="348282" y="1158269"/>
                    <a:pt x="335900" y="1211609"/>
                    <a:pt x="326375" y="1254471"/>
                  </a:cubicBezTo>
                  <a:cubicBezTo>
                    <a:pt x="330185" y="1211609"/>
                    <a:pt x="334947" y="1157316"/>
                    <a:pt x="339710" y="1099214"/>
                  </a:cubicBezTo>
                  <a:close/>
                  <a:moveTo>
                    <a:pt x="342567" y="1064924"/>
                  </a:moveTo>
                  <a:cubicBezTo>
                    <a:pt x="361617" y="850611"/>
                    <a:pt x="382572" y="583911"/>
                    <a:pt x="383525" y="491519"/>
                  </a:cubicBezTo>
                  <a:cubicBezTo>
                    <a:pt x="384477" y="392459"/>
                    <a:pt x="375904" y="147666"/>
                    <a:pt x="335900" y="46701"/>
                  </a:cubicBezTo>
                  <a:cubicBezTo>
                    <a:pt x="342567" y="52416"/>
                    <a:pt x="350187" y="58131"/>
                    <a:pt x="356854" y="65751"/>
                  </a:cubicBezTo>
                  <a:cubicBezTo>
                    <a:pt x="415910" y="128616"/>
                    <a:pt x="472107" y="280064"/>
                    <a:pt x="454962" y="513426"/>
                  </a:cubicBezTo>
                  <a:cubicBezTo>
                    <a:pt x="442579" y="677256"/>
                    <a:pt x="403527" y="891569"/>
                    <a:pt x="367332" y="1064924"/>
                  </a:cubicBezTo>
                  <a:lnTo>
                    <a:pt x="342567" y="1064924"/>
                  </a:lnTo>
                  <a:close/>
                  <a:moveTo>
                    <a:pt x="150162" y="97184"/>
                  </a:moveTo>
                  <a:cubicBezTo>
                    <a:pt x="170165" y="75276"/>
                    <a:pt x="191119" y="59084"/>
                    <a:pt x="213027" y="47654"/>
                  </a:cubicBezTo>
                  <a:cubicBezTo>
                    <a:pt x="145400" y="130521"/>
                    <a:pt x="86344" y="319116"/>
                    <a:pt x="104442" y="519141"/>
                  </a:cubicBezTo>
                  <a:cubicBezTo>
                    <a:pt x="115872" y="641061"/>
                    <a:pt x="163497" y="873471"/>
                    <a:pt x="205407" y="1064924"/>
                  </a:cubicBezTo>
                  <a:lnTo>
                    <a:pt x="175879" y="1064924"/>
                  </a:lnTo>
                  <a:cubicBezTo>
                    <a:pt x="110157" y="883949"/>
                    <a:pt x="38719" y="667731"/>
                    <a:pt x="29194" y="555336"/>
                  </a:cubicBezTo>
                  <a:cubicBezTo>
                    <a:pt x="15860" y="408651"/>
                    <a:pt x="53007" y="203864"/>
                    <a:pt x="150162" y="97184"/>
                  </a:cubicBezTo>
                  <a:close/>
                  <a:moveTo>
                    <a:pt x="213027" y="1099214"/>
                  </a:moveTo>
                  <a:cubicBezTo>
                    <a:pt x="227315" y="1161126"/>
                    <a:pt x="239697" y="1218276"/>
                    <a:pt x="251127" y="1263044"/>
                  </a:cubicBezTo>
                  <a:cubicBezTo>
                    <a:pt x="233982" y="1218276"/>
                    <a:pt x="212075" y="1161126"/>
                    <a:pt x="189215" y="1099214"/>
                  </a:cubicBezTo>
                  <a:lnTo>
                    <a:pt x="213027" y="1099214"/>
                  </a:lnTo>
                  <a:close/>
                  <a:moveTo>
                    <a:pt x="312087" y="2245071"/>
                  </a:moveTo>
                  <a:cubicBezTo>
                    <a:pt x="292085" y="2252691"/>
                    <a:pt x="270177" y="2242214"/>
                    <a:pt x="263510" y="2222211"/>
                  </a:cubicBezTo>
                  <a:cubicBezTo>
                    <a:pt x="255890" y="2202209"/>
                    <a:pt x="266367" y="2180301"/>
                    <a:pt x="286370" y="2173634"/>
                  </a:cubicBezTo>
                  <a:cubicBezTo>
                    <a:pt x="306372" y="2166966"/>
                    <a:pt x="328279" y="2176491"/>
                    <a:pt x="334947" y="2196494"/>
                  </a:cubicBezTo>
                  <a:cubicBezTo>
                    <a:pt x="342567" y="2215544"/>
                    <a:pt x="332090" y="2237451"/>
                    <a:pt x="312087" y="2245071"/>
                  </a:cubicBezTo>
                  <a:close/>
                  <a:moveTo>
                    <a:pt x="363522" y="1219229"/>
                  </a:moveTo>
                  <a:cubicBezTo>
                    <a:pt x="371142" y="1183986"/>
                    <a:pt x="380667" y="1143029"/>
                    <a:pt x="390192" y="1099214"/>
                  </a:cubicBezTo>
                  <a:lnTo>
                    <a:pt x="406385" y="1099214"/>
                  </a:lnTo>
                  <a:cubicBezTo>
                    <a:pt x="391145" y="1143029"/>
                    <a:pt x="376857" y="1183034"/>
                    <a:pt x="363522" y="1219229"/>
                  </a:cubicBezTo>
                  <a:close/>
                  <a:moveTo>
                    <a:pt x="562595" y="521046"/>
                  </a:moveTo>
                  <a:cubicBezTo>
                    <a:pt x="559737" y="629631"/>
                    <a:pt x="485442" y="868709"/>
                    <a:pt x="417815" y="1063971"/>
                  </a:cubicBezTo>
                  <a:lnTo>
                    <a:pt x="396860" y="1063971"/>
                  </a:lnTo>
                  <a:cubicBezTo>
                    <a:pt x="433054" y="890616"/>
                    <a:pt x="472107" y="678209"/>
                    <a:pt x="483537" y="515331"/>
                  </a:cubicBezTo>
                  <a:cubicBezTo>
                    <a:pt x="498777" y="314354"/>
                    <a:pt x="461629" y="143856"/>
                    <a:pt x="384477" y="53369"/>
                  </a:cubicBezTo>
                  <a:cubicBezTo>
                    <a:pt x="399717" y="62894"/>
                    <a:pt x="414957" y="74324"/>
                    <a:pt x="429245" y="88611"/>
                  </a:cubicBezTo>
                  <a:cubicBezTo>
                    <a:pt x="526400" y="186719"/>
                    <a:pt x="566404" y="381981"/>
                    <a:pt x="562595" y="521046"/>
                  </a:cubicBezTo>
                  <a:close/>
                </a:path>
              </a:pathLst>
            </a:custGeom>
            <a:solidFill>
              <a:schemeClr val="accent2"/>
            </a:solid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A20E65B0-1805-48E9-ACD3-7DF7F95E11BA}"/>
                </a:ext>
              </a:extLst>
            </p:cNvPr>
            <p:cNvSpPr/>
            <p:nvPr/>
          </p:nvSpPr>
          <p:spPr>
            <a:xfrm>
              <a:off x="4994315" y="1693521"/>
              <a:ext cx="2203369" cy="1806039"/>
            </a:xfrm>
            <a:custGeom>
              <a:avLst/>
              <a:gdLst>
                <a:gd name="connsiteX0" fmla="*/ 1169670 w 1162050"/>
                <a:gd name="connsiteY0" fmla="*/ 316230 h 952500"/>
                <a:gd name="connsiteX1" fmla="*/ 853440 w 1162050"/>
                <a:gd name="connsiteY1" fmla="*/ 0 h 952500"/>
                <a:gd name="connsiteX2" fmla="*/ 687705 w 1162050"/>
                <a:gd name="connsiteY2" fmla="*/ 46672 h 952500"/>
                <a:gd name="connsiteX3" fmla="*/ 537210 w 1162050"/>
                <a:gd name="connsiteY3" fmla="*/ 0 h 952500"/>
                <a:gd name="connsiteX4" fmla="*/ 312420 w 1162050"/>
                <a:gd name="connsiteY4" fmla="*/ 124777 h 952500"/>
                <a:gd name="connsiteX5" fmla="*/ 229552 w 1162050"/>
                <a:gd name="connsiteY5" fmla="*/ 109538 h 952500"/>
                <a:gd name="connsiteX6" fmla="*/ 0 w 1162050"/>
                <a:gd name="connsiteY6" fmla="*/ 339090 h 952500"/>
                <a:gd name="connsiteX7" fmla="*/ 229552 w 1162050"/>
                <a:gd name="connsiteY7" fmla="*/ 568643 h 952500"/>
                <a:gd name="connsiteX8" fmla="*/ 242888 w 1162050"/>
                <a:gd name="connsiteY8" fmla="*/ 568643 h 952500"/>
                <a:gd name="connsiteX9" fmla="*/ 220980 w 1162050"/>
                <a:gd name="connsiteY9" fmla="*/ 911543 h 952500"/>
                <a:gd name="connsiteX10" fmla="*/ 270510 w 1162050"/>
                <a:gd name="connsiteY10" fmla="*/ 958215 h 952500"/>
                <a:gd name="connsiteX11" fmla="*/ 699135 w 1162050"/>
                <a:gd name="connsiteY11" fmla="*/ 934403 h 952500"/>
                <a:gd name="connsiteX12" fmla="*/ 741997 w 1162050"/>
                <a:gd name="connsiteY12" fmla="*/ 937260 h 952500"/>
                <a:gd name="connsiteX13" fmla="*/ 765810 w 1162050"/>
                <a:gd name="connsiteY13" fmla="*/ 943928 h 952500"/>
                <a:gd name="connsiteX14" fmla="*/ 771525 w 1162050"/>
                <a:gd name="connsiteY14" fmla="*/ 943928 h 952500"/>
                <a:gd name="connsiteX15" fmla="*/ 849630 w 1162050"/>
                <a:gd name="connsiteY15" fmla="*/ 959168 h 952500"/>
                <a:gd name="connsiteX16" fmla="*/ 898207 w 1162050"/>
                <a:gd name="connsiteY16" fmla="*/ 911543 h 952500"/>
                <a:gd name="connsiteX17" fmla="*/ 878205 w 1162050"/>
                <a:gd name="connsiteY17" fmla="*/ 632460 h 952500"/>
                <a:gd name="connsiteX18" fmla="*/ 1169670 w 1162050"/>
                <a:gd name="connsiteY18" fmla="*/ 31623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62050" h="952500">
                  <a:moveTo>
                    <a:pt x="1169670" y="316230"/>
                  </a:moveTo>
                  <a:cubicBezTo>
                    <a:pt x="1169670" y="141922"/>
                    <a:pt x="1027747" y="0"/>
                    <a:pt x="853440" y="0"/>
                  </a:cubicBezTo>
                  <a:cubicBezTo>
                    <a:pt x="792480" y="0"/>
                    <a:pt x="736282" y="17145"/>
                    <a:pt x="687705" y="46672"/>
                  </a:cubicBezTo>
                  <a:cubicBezTo>
                    <a:pt x="644843" y="17145"/>
                    <a:pt x="593407" y="0"/>
                    <a:pt x="537210" y="0"/>
                  </a:cubicBezTo>
                  <a:cubicBezTo>
                    <a:pt x="442913" y="0"/>
                    <a:pt x="360045" y="49530"/>
                    <a:pt x="312420" y="124777"/>
                  </a:cubicBezTo>
                  <a:cubicBezTo>
                    <a:pt x="286702" y="114300"/>
                    <a:pt x="258127" y="109538"/>
                    <a:pt x="229552" y="109538"/>
                  </a:cubicBezTo>
                  <a:cubicBezTo>
                    <a:pt x="102870" y="109538"/>
                    <a:pt x="0" y="212408"/>
                    <a:pt x="0" y="339090"/>
                  </a:cubicBezTo>
                  <a:cubicBezTo>
                    <a:pt x="0" y="465773"/>
                    <a:pt x="102870" y="568643"/>
                    <a:pt x="229552" y="568643"/>
                  </a:cubicBezTo>
                  <a:cubicBezTo>
                    <a:pt x="234315" y="568643"/>
                    <a:pt x="238125" y="568643"/>
                    <a:pt x="242888" y="568643"/>
                  </a:cubicBezTo>
                  <a:cubicBezTo>
                    <a:pt x="234315" y="682943"/>
                    <a:pt x="227647" y="797243"/>
                    <a:pt x="220980" y="911543"/>
                  </a:cubicBezTo>
                  <a:cubicBezTo>
                    <a:pt x="218122" y="958215"/>
                    <a:pt x="226695" y="965835"/>
                    <a:pt x="270510" y="958215"/>
                  </a:cubicBezTo>
                  <a:cubicBezTo>
                    <a:pt x="412432" y="933450"/>
                    <a:pt x="555307" y="915353"/>
                    <a:pt x="699135" y="934403"/>
                  </a:cubicBezTo>
                  <a:cubicBezTo>
                    <a:pt x="713422" y="933450"/>
                    <a:pt x="727710" y="934403"/>
                    <a:pt x="741997" y="937260"/>
                  </a:cubicBezTo>
                  <a:cubicBezTo>
                    <a:pt x="750570" y="939165"/>
                    <a:pt x="759142" y="941070"/>
                    <a:pt x="765810" y="943928"/>
                  </a:cubicBezTo>
                  <a:cubicBezTo>
                    <a:pt x="767715" y="943928"/>
                    <a:pt x="769620" y="943928"/>
                    <a:pt x="771525" y="943928"/>
                  </a:cubicBezTo>
                  <a:cubicBezTo>
                    <a:pt x="797242" y="950595"/>
                    <a:pt x="822960" y="957262"/>
                    <a:pt x="849630" y="959168"/>
                  </a:cubicBezTo>
                  <a:cubicBezTo>
                    <a:pt x="893445" y="962025"/>
                    <a:pt x="901065" y="958215"/>
                    <a:pt x="898207" y="911543"/>
                  </a:cubicBezTo>
                  <a:cubicBezTo>
                    <a:pt x="891540" y="818198"/>
                    <a:pt x="885825" y="725805"/>
                    <a:pt x="878205" y="632460"/>
                  </a:cubicBezTo>
                  <a:cubicBezTo>
                    <a:pt x="1041082" y="618173"/>
                    <a:pt x="1169670" y="481965"/>
                    <a:pt x="1169670" y="316230"/>
                  </a:cubicBezTo>
                  <a:close/>
                </a:path>
              </a:pathLst>
            </a:custGeom>
            <a:solidFill>
              <a:schemeClr val="accent2"/>
            </a:solid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2658A4B6-6577-43A0-843C-AD6C25F1B39D}"/>
                </a:ext>
              </a:extLst>
            </p:cNvPr>
            <p:cNvSpPr/>
            <p:nvPr/>
          </p:nvSpPr>
          <p:spPr>
            <a:xfrm flipH="1">
              <a:off x="3703721" y="3286765"/>
              <a:ext cx="4784558" cy="622090"/>
            </a:xfrm>
            <a:custGeom>
              <a:avLst/>
              <a:gdLst>
                <a:gd name="connsiteX0" fmla="*/ 6792279 w 8822004"/>
                <a:gd name="connsiteY0" fmla="*/ 0 h 1147040"/>
                <a:gd name="connsiteX1" fmla="*/ 4411002 w 8822004"/>
                <a:gd name="connsiteY1" fmla="*/ 0 h 1147040"/>
                <a:gd name="connsiteX2" fmla="*/ 2029725 w 8822004"/>
                <a:gd name="connsiteY2" fmla="*/ 0 h 1147040"/>
                <a:gd name="connsiteX3" fmla="*/ 1709050 w 8822004"/>
                <a:gd name="connsiteY3" fmla="*/ 262370 h 1147040"/>
                <a:gd name="connsiteX4" fmla="*/ 1670181 w 8822004"/>
                <a:gd name="connsiteY4" fmla="*/ 325531 h 1147040"/>
                <a:gd name="connsiteX5" fmla="*/ 1077419 w 8822004"/>
                <a:gd name="connsiteY5" fmla="*/ 325531 h 1147040"/>
                <a:gd name="connsiteX6" fmla="*/ 134830 w 8822004"/>
                <a:gd name="connsiteY6" fmla="*/ 320675 h 1147040"/>
                <a:gd name="connsiteX7" fmla="*/ 18221 w 8822004"/>
                <a:gd name="connsiteY7" fmla="*/ 412993 h 1147040"/>
                <a:gd name="connsiteX8" fmla="*/ 0 w 8822004"/>
                <a:gd name="connsiteY8" fmla="*/ 529599 h 1147040"/>
                <a:gd name="connsiteX9" fmla="*/ 1372 w 8822004"/>
                <a:gd name="connsiteY9" fmla="*/ 573520 h 1147040"/>
                <a:gd name="connsiteX10" fmla="*/ 0 w 8822004"/>
                <a:gd name="connsiteY10" fmla="*/ 617441 h 1147040"/>
                <a:gd name="connsiteX11" fmla="*/ 18221 w 8822004"/>
                <a:gd name="connsiteY11" fmla="*/ 734047 h 1147040"/>
                <a:gd name="connsiteX12" fmla="*/ 134830 w 8822004"/>
                <a:gd name="connsiteY12" fmla="*/ 826365 h 1147040"/>
                <a:gd name="connsiteX13" fmla="*/ 1077419 w 8822004"/>
                <a:gd name="connsiteY13" fmla="*/ 821509 h 1147040"/>
                <a:gd name="connsiteX14" fmla="*/ 1670181 w 8822004"/>
                <a:gd name="connsiteY14" fmla="*/ 821509 h 1147040"/>
                <a:gd name="connsiteX15" fmla="*/ 1709050 w 8822004"/>
                <a:gd name="connsiteY15" fmla="*/ 884670 h 1147040"/>
                <a:gd name="connsiteX16" fmla="*/ 2029725 w 8822004"/>
                <a:gd name="connsiteY16" fmla="*/ 1147040 h 1147040"/>
                <a:gd name="connsiteX17" fmla="*/ 4411002 w 8822004"/>
                <a:gd name="connsiteY17" fmla="*/ 1147040 h 1147040"/>
                <a:gd name="connsiteX18" fmla="*/ 6792279 w 8822004"/>
                <a:gd name="connsiteY18" fmla="*/ 1147040 h 1147040"/>
                <a:gd name="connsiteX19" fmla="*/ 7112954 w 8822004"/>
                <a:gd name="connsiteY19" fmla="*/ 884670 h 1147040"/>
                <a:gd name="connsiteX20" fmla="*/ 7151823 w 8822004"/>
                <a:gd name="connsiteY20" fmla="*/ 821509 h 1147040"/>
                <a:gd name="connsiteX21" fmla="*/ 7744585 w 8822004"/>
                <a:gd name="connsiteY21" fmla="*/ 821509 h 1147040"/>
                <a:gd name="connsiteX22" fmla="*/ 8687174 w 8822004"/>
                <a:gd name="connsiteY22" fmla="*/ 826365 h 1147040"/>
                <a:gd name="connsiteX23" fmla="*/ 8803783 w 8822004"/>
                <a:gd name="connsiteY23" fmla="*/ 734047 h 1147040"/>
                <a:gd name="connsiteX24" fmla="*/ 8822004 w 8822004"/>
                <a:gd name="connsiteY24" fmla="*/ 617441 h 1147040"/>
                <a:gd name="connsiteX25" fmla="*/ 8820632 w 8822004"/>
                <a:gd name="connsiteY25" fmla="*/ 573520 h 1147040"/>
                <a:gd name="connsiteX26" fmla="*/ 8822004 w 8822004"/>
                <a:gd name="connsiteY26" fmla="*/ 529599 h 1147040"/>
                <a:gd name="connsiteX27" fmla="*/ 8803783 w 8822004"/>
                <a:gd name="connsiteY27" fmla="*/ 412993 h 1147040"/>
                <a:gd name="connsiteX28" fmla="*/ 8687174 w 8822004"/>
                <a:gd name="connsiteY28" fmla="*/ 320675 h 1147040"/>
                <a:gd name="connsiteX29" fmla="*/ 7744585 w 8822004"/>
                <a:gd name="connsiteY29" fmla="*/ 325531 h 1147040"/>
                <a:gd name="connsiteX30" fmla="*/ 7151823 w 8822004"/>
                <a:gd name="connsiteY30" fmla="*/ 325531 h 1147040"/>
                <a:gd name="connsiteX31" fmla="*/ 7112954 w 8822004"/>
                <a:gd name="connsiteY31" fmla="*/ 262370 h 1147040"/>
                <a:gd name="connsiteX32" fmla="*/ 6792279 w 8822004"/>
                <a:gd name="connsiteY32" fmla="*/ 0 h 114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822004" h="1147040">
                  <a:moveTo>
                    <a:pt x="6792279" y="0"/>
                  </a:moveTo>
                  <a:lnTo>
                    <a:pt x="4411002" y="0"/>
                  </a:lnTo>
                  <a:lnTo>
                    <a:pt x="2029725" y="0"/>
                  </a:lnTo>
                  <a:cubicBezTo>
                    <a:pt x="1835376" y="0"/>
                    <a:pt x="1747920" y="72883"/>
                    <a:pt x="1709050" y="262370"/>
                  </a:cubicBezTo>
                  <a:cubicBezTo>
                    <a:pt x="1704189" y="291522"/>
                    <a:pt x="1694471" y="315819"/>
                    <a:pt x="1670181" y="325531"/>
                  </a:cubicBezTo>
                  <a:cubicBezTo>
                    <a:pt x="1470971" y="383840"/>
                    <a:pt x="1276623" y="408131"/>
                    <a:pt x="1077419" y="325531"/>
                  </a:cubicBezTo>
                  <a:cubicBezTo>
                    <a:pt x="781035" y="306096"/>
                    <a:pt x="431208" y="310957"/>
                    <a:pt x="134830" y="320675"/>
                  </a:cubicBezTo>
                  <a:cubicBezTo>
                    <a:pt x="86243" y="335253"/>
                    <a:pt x="32795" y="359544"/>
                    <a:pt x="18221" y="412993"/>
                  </a:cubicBezTo>
                  <a:cubicBezTo>
                    <a:pt x="3645" y="451863"/>
                    <a:pt x="0" y="490731"/>
                    <a:pt x="0" y="529599"/>
                  </a:cubicBezTo>
                  <a:lnTo>
                    <a:pt x="1372" y="573520"/>
                  </a:lnTo>
                  <a:lnTo>
                    <a:pt x="0" y="617441"/>
                  </a:lnTo>
                  <a:cubicBezTo>
                    <a:pt x="0" y="656309"/>
                    <a:pt x="3645" y="695177"/>
                    <a:pt x="18221" y="734047"/>
                  </a:cubicBezTo>
                  <a:cubicBezTo>
                    <a:pt x="32795" y="787496"/>
                    <a:pt x="86243" y="811787"/>
                    <a:pt x="134830" y="826365"/>
                  </a:cubicBezTo>
                  <a:cubicBezTo>
                    <a:pt x="431208" y="836083"/>
                    <a:pt x="781035" y="840944"/>
                    <a:pt x="1077419" y="821509"/>
                  </a:cubicBezTo>
                  <a:cubicBezTo>
                    <a:pt x="1276623" y="738909"/>
                    <a:pt x="1470971" y="763200"/>
                    <a:pt x="1670181" y="821509"/>
                  </a:cubicBezTo>
                  <a:cubicBezTo>
                    <a:pt x="1694471" y="831221"/>
                    <a:pt x="1704189" y="855518"/>
                    <a:pt x="1709050" y="884670"/>
                  </a:cubicBezTo>
                  <a:cubicBezTo>
                    <a:pt x="1747920" y="1074157"/>
                    <a:pt x="1835376" y="1147040"/>
                    <a:pt x="2029725" y="1147040"/>
                  </a:cubicBezTo>
                  <a:lnTo>
                    <a:pt x="4411002" y="1147040"/>
                  </a:lnTo>
                  <a:lnTo>
                    <a:pt x="6792279" y="1147040"/>
                  </a:lnTo>
                  <a:cubicBezTo>
                    <a:pt x="6986628" y="1147040"/>
                    <a:pt x="7074084" y="1074157"/>
                    <a:pt x="7112954" y="884670"/>
                  </a:cubicBezTo>
                  <a:cubicBezTo>
                    <a:pt x="7117815" y="855518"/>
                    <a:pt x="7127533" y="831221"/>
                    <a:pt x="7151823" y="821509"/>
                  </a:cubicBezTo>
                  <a:cubicBezTo>
                    <a:pt x="7351033" y="763200"/>
                    <a:pt x="7545381" y="738909"/>
                    <a:pt x="7744585" y="821509"/>
                  </a:cubicBezTo>
                  <a:cubicBezTo>
                    <a:pt x="8040969" y="840944"/>
                    <a:pt x="8390796" y="836083"/>
                    <a:pt x="8687174" y="826365"/>
                  </a:cubicBezTo>
                  <a:cubicBezTo>
                    <a:pt x="8735761" y="811787"/>
                    <a:pt x="8789209" y="787496"/>
                    <a:pt x="8803783" y="734047"/>
                  </a:cubicBezTo>
                  <a:cubicBezTo>
                    <a:pt x="8818359" y="695177"/>
                    <a:pt x="8822004" y="656309"/>
                    <a:pt x="8822004" y="617441"/>
                  </a:cubicBezTo>
                  <a:lnTo>
                    <a:pt x="8820632" y="573520"/>
                  </a:lnTo>
                  <a:lnTo>
                    <a:pt x="8822004" y="529599"/>
                  </a:lnTo>
                  <a:cubicBezTo>
                    <a:pt x="8822004" y="490731"/>
                    <a:pt x="8818359" y="451863"/>
                    <a:pt x="8803783" y="412993"/>
                  </a:cubicBezTo>
                  <a:cubicBezTo>
                    <a:pt x="8789209" y="359544"/>
                    <a:pt x="8735761" y="335253"/>
                    <a:pt x="8687174" y="320675"/>
                  </a:cubicBezTo>
                  <a:cubicBezTo>
                    <a:pt x="8390796" y="310957"/>
                    <a:pt x="8040969" y="306096"/>
                    <a:pt x="7744585" y="325531"/>
                  </a:cubicBezTo>
                  <a:cubicBezTo>
                    <a:pt x="7545381" y="408131"/>
                    <a:pt x="7351033" y="383840"/>
                    <a:pt x="7151823" y="325531"/>
                  </a:cubicBezTo>
                  <a:cubicBezTo>
                    <a:pt x="7127533" y="315819"/>
                    <a:pt x="7117815" y="291522"/>
                    <a:pt x="7112954" y="262370"/>
                  </a:cubicBezTo>
                  <a:cubicBezTo>
                    <a:pt x="7074084" y="72883"/>
                    <a:pt x="6986628" y="0"/>
                    <a:pt x="6792279" y="0"/>
                  </a:cubicBezTo>
                  <a:close/>
                </a:path>
              </a:pathLst>
            </a:custGeom>
            <a:solidFill>
              <a:schemeClr val="accent4"/>
            </a:solidFill>
            <a:ln w="38100" cap="flat">
              <a:solidFill>
                <a:schemeClr val="accent2"/>
              </a:solidFill>
              <a:prstDash val="solid"/>
              <a:miter/>
            </a:ln>
          </p:spPr>
          <p:txBody>
            <a:bodyPr rtlCol="0" anchor="ctr"/>
            <a:lstStyle/>
            <a:p>
              <a:endParaRPr lang="en-US" dirty="0"/>
            </a:p>
          </p:txBody>
        </p:sp>
      </p:grpSp>
      <p:sp>
        <p:nvSpPr>
          <p:cNvPr id="18" name="Text Placeholder 1">
            <a:extLst>
              <a:ext uri="{FF2B5EF4-FFF2-40B4-BE49-F238E27FC236}">
                <a16:creationId xmlns:a16="http://schemas.microsoft.com/office/drawing/2014/main" id="{D862F04F-821A-4867-8E37-B0550813FBD1}"/>
              </a:ext>
            </a:extLst>
          </p:cNvPr>
          <p:cNvSpPr txBox="1">
            <a:spLocks/>
          </p:cNvSpPr>
          <p:nvPr/>
        </p:nvSpPr>
        <p:spPr>
          <a:xfrm>
            <a:off x="-9938" y="5036524"/>
            <a:ext cx="12192000" cy="857296"/>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5400" dirty="0"/>
              <a:t>Thank you</a:t>
            </a:r>
          </a:p>
        </p:txBody>
      </p:sp>
      <p:sp>
        <p:nvSpPr>
          <p:cNvPr id="19" name="Text Placeholder 2">
            <a:extLst>
              <a:ext uri="{FF2B5EF4-FFF2-40B4-BE49-F238E27FC236}">
                <a16:creationId xmlns:a16="http://schemas.microsoft.com/office/drawing/2014/main" id="{A8D1AAF6-CE25-4081-9A69-D1C95715CF55}"/>
              </a:ext>
            </a:extLst>
          </p:cNvPr>
          <p:cNvSpPr txBox="1">
            <a:spLocks/>
          </p:cNvSpPr>
          <p:nvPr/>
        </p:nvSpPr>
        <p:spPr>
          <a:xfrm>
            <a:off x="4517334" y="5968157"/>
            <a:ext cx="3157332" cy="301523"/>
          </a:xfrm>
          <a:prstGeom prst="roundRect">
            <a:avLst>
              <a:gd name="adj" fmla="val 29852"/>
            </a:avLst>
          </a:prstGeom>
          <a:solidFill>
            <a:schemeClr val="accent2"/>
          </a:solidFill>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altLang="ko-KR" sz="1800" dirty="0">
              <a:solidFill>
                <a:schemeClr val="bg1"/>
              </a:solidFill>
            </a:endParaRPr>
          </a:p>
        </p:txBody>
      </p:sp>
      <p:sp>
        <p:nvSpPr>
          <p:cNvPr id="30" name="Rectangle 29">
            <a:extLst>
              <a:ext uri="{FF2B5EF4-FFF2-40B4-BE49-F238E27FC236}">
                <a16:creationId xmlns:a16="http://schemas.microsoft.com/office/drawing/2014/main" id="{1B00C34F-E34C-4FDC-9A3C-F33B42C0E94A}"/>
              </a:ext>
            </a:extLst>
          </p:cNvPr>
          <p:cNvSpPr/>
          <p:nvPr/>
        </p:nvSpPr>
        <p:spPr>
          <a:xfrm>
            <a:off x="5281835" y="1862439"/>
            <a:ext cx="1608454" cy="369332"/>
          </a:xfrm>
          <a:prstGeom prst="rect">
            <a:avLst/>
          </a:prstGeom>
        </p:spPr>
        <p:txBody>
          <a:bodyPr wrap="none">
            <a:spAutoFit/>
          </a:bodyPr>
          <a:lstStyle/>
          <a:p>
            <a:pPr algn="ctr"/>
            <a:r>
              <a:rPr lang="en-US" dirty="0">
                <a:solidFill>
                  <a:schemeClr val="accent2"/>
                </a:solidFill>
              </a:rPr>
              <a:t>Good For You</a:t>
            </a:r>
          </a:p>
        </p:txBody>
      </p:sp>
    </p:spTree>
    <p:extLst>
      <p:ext uri="{BB962C8B-B14F-4D97-AF65-F5344CB8AC3E}">
        <p14:creationId xmlns:p14="http://schemas.microsoft.com/office/powerpoint/2010/main" val="3953919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CDBDAD4A-5200-468A-9C96-64EF59D383C4}"/>
              </a:ext>
            </a:extLst>
          </p:cNvPr>
          <p:cNvSpPr>
            <a:spLocks noGrp="1"/>
          </p:cNvSpPr>
          <p:nvPr>
            <p:ph type="body" sz="quarter" idx="10"/>
          </p:nvPr>
        </p:nvSpPr>
        <p:spPr>
          <a:xfrm>
            <a:off x="5134062" y="2323750"/>
            <a:ext cx="6174297" cy="1282273"/>
          </a:xfrm>
        </p:spPr>
        <p:txBody>
          <a:bodyPr/>
          <a:lstStyle/>
          <a:p>
            <a:r>
              <a:rPr lang="en-US" dirty="0"/>
              <a:t>“GOOD FOR YOU”</a:t>
            </a:r>
          </a:p>
        </p:txBody>
      </p:sp>
      <p:sp>
        <p:nvSpPr>
          <p:cNvPr id="44" name="Text Placeholder 43">
            <a:extLst>
              <a:ext uri="{FF2B5EF4-FFF2-40B4-BE49-F238E27FC236}">
                <a16:creationId xmlns:a16="http://schemas.microsoft.com/office/drawing/2014/main" id="{D45563B6-64AC-48C3-ACBF-9E645CC74719}"/>
              </a:ext>
            </a:extLst>
          </p:cNvPr>
          <p:cNvSpPr>
            <a:spLocks noGrp="1"/>
          </p:cNvSpPr>
          <p:nvPr>
            <p:ph type="body" sz="quarter" idx="11"/>
          </p:nvPr>
        </p:nvSpPr>
        <p:spPr/>
        <p:txBody>
          <a:bodyPr/>
          <a:lstStyle/>
          <a:p>
            <a:r>
              <a:rPr lang="en-US" altLang="ko-KR" dirty="0"/>
              <a:t>Food Truck Business – Taste on Wheels </a:t>
            </a:r>
          </a:p>
        </p:txBody>
      </p:sp>
      <p:pic>
        <p:nvPicPr>
          <p:cNvPr id="2" name="Picture 1">
            <a:extLst>
              <a:ext uri="{FF2B5EF4-FFF2-40B4-BE49-F238E27FC236}">
                <a16:creationId xmlns:a16="http://schemas.microsoft.com/office/drawing/2014/main" id="{6DF173B4-2D7B-4005-BDA6-38DA81B3F43F}"/>
              </a:ext>
            </a:extLst>
          </p:cNvPr>
          <p:cNvPicPr>
            <a:picLocks noChangeAspect="1"/>
          </p:cNvPicPr>
          <p:nvPr/>
        </p:nvPicPr>
        <p:blipFill rotWithShape="1">
          <a:blip r:embed="rId3"/>
          <a:srcRect l="259" t="13196" r="4260" b="11561"/>
          <a:stretch/>
        </p:blipFill>
        <p:spPr>
          <a:xfrm>
            <a:off x="1287688" y="1786145"/>
            <a:ext cx="3663064" cy="3147115"/>
          </a:xfrm>
          <a:prstGeom prst="rect">
            <a:avLst/>
          </a:prstGeom>
          <a:ln>
            <a:noFill/>
          </a:ln>
          <a:effectLst>
            <a:softEdge rad="112500"/>
          </a:effectLst>
        </p:spPr>
      </p:pic>
      <p:sp>
        <p:nvSpPr>
          <p:cNvPr id="3" name="TextBox 2">
            <a:extLst>
              <a:ext uri="{FF2B5EF4-FFF2-40B4-BE49-F238E27FC236}">
                <a16:creationId xmlns:a16="http://schemas.microsoft.com/office/drawing/2014/main" id="{08682B71-E335-476D-A10E-EADAF8907118}"/>
              </a:ext>
            </a:extLst>
          </p:cNvPr>
          <p:cNvSpPr txBox="1"/>
          <p:nvPr/>
        </p:nvSpPr>
        <p:spPr>
          <a:xfrm>
            <a:off x="2015800" y="3244334"/>
            <a:ext cx="1330924" cy="369332"/>
          </a:xfrm>
          <a:prstGeom prst="rect">
            <a:avLst/>
          </a:prstGeom>
          <a:noFill/>
        </p:spPr>
        <p:txBody>
          <a:bodyPr wrap="square" rtlCol="0">
            <a:spAutoFit/>
          </a:bodyPr>
          <a:lstStyle/>
          <a:p>
            <a:r>
              <a:rPr lang="en-US" dirty="0">
                <a:solidFill>
                  <a:schemeClr val="accent2">
                    <a:lumMod val="50000"/>
                  </a:schemeClr>
                </a:solidFill>
                <a:latin typeface="Bahnschrift SemiBold Condensed" panose="020B0502040204020203" pitchFamily="34" charset="0"/>
              </a:rPr>
              <a:t>Good For You</a:t>
            </a:r>
          </a:p>
        </p:txBody>
      </p:sp>
    </p:spTree>
    <p:extLst>
      <p:ext uri="{BB962C8B-B14F-4D97-AF65-F5344CB8AC3E}">
        <p14:creationId xmlns:p14="http://schemas.microsoft.com/office/powerpoint/2010/main" val="304674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a:t>Table of Contents </a:t>
            </a:r>
          </a:p>
        </p:txBody>
      </p:sp>
      <p:grpSp>
        <p:nvGrpSpPr>
          <p:cNvPr id="3" name="그룹 4">
            <a:extLst>
              <a:ext uri="{FF2B5EF4-FFF2-40B4-BE49-F238E27FC236}">
                <a16:creationId xmlns:a16="http://schemas.microsoft.com/office/drawing/2014/main" id="{D4F0F944-7436-49BC-A9FF-DBA6AE1D6B46}"/>
              </a:ext>
            </a:extLst>
          </p:cNvPr>
          <p:cNvGrpSpPr/>
          <p:nvPr/>
        </p:nvGrpSpPr>
        <p:grpSpPr>
          <a:xfrm>
            <a:off x="1206957" y="1864401"/>
            <a:ext cx="9649093" cy="4157023"/>
            <a:chOff x="1341524" y="1864400"/>
            <a:chExt cx="9649093" cy="4157023"/>
          </a:xfrm>
        </p:grpSpPr>
        <p:sp>
          <p:nvSpPr>
            <p:cNvPr id="4" name="Oval 6">
              <a:extLst>
                <a:ext uri="{FF2B5EF4-FFF2-40B4-BE49-F238E27FC236}">
                  <a16:creationId xmlns:a16="http://schemas.microsoft.com/office/drawing/2014/main" id="{B715BE10-24F5-4659-A88E-81134A7A3118}"/>
                </a:ext>
              </a:extLst>
            </p:cNvPr>
            <p:cNvSpPr/>
            <p:nvPr/>
          </p:nvSpPr>
          <p:spPr>
            <a:xfrm>
              <a:off x="9610582" y="3112866"/>
              <a:ext cx="1024460" cy="1657038"/>
            </a:xfrm>
            <a:custGeom>
              <a:avLst/>
              <a:gdLst/>
              <a:ahLst/>
              <a:cxnLst/>
              <a:rect l="l" t="t" r="r" b="b"/>
              <a:pathLst>
                <a:path w="890376" h="1440160">
                  <a:moveTo>
                    <a:pt x="445188" y="0"/>
                  </a:moveTo>
                  <a:cubicBezTo>
                    <a:pt x="614149" y="0"/>
                    <a:pt x="769519" y="58193"/>
                    <a:pt x="890376" y="158114"/>
                  </a:cubicBezTo>
                  <a:cubicBezTo>
                    <a:pt x="722128" y="287532"/>
                    <a:pt x="615484" y="491352"/>
                    <a:pt x="615484" y="720080"/>
                  </a:cubicBezTo>
                  <a:cubicBezTo>
                    <a:pt x="615484" y="948808"/>
                    <a:pt x="722128" y="1152628"/>
                    <a:pt x="890376" y="1282046"/>
                  </a:cubicBezTo>
                  <a:cubicBezTo>
                    <a:pt x="769519" y="1381967"/>
                    <a:pt x="614149" y="1440160"/>
                    <a:pt x="445188" y="1440160"/>
                  </a:cubicBezTo>
                  <a:cubicBezTo>
                    <a:pt x="276227" y="1440160"/>
                    <a:pt x="120857" y="1381967"/>
                    <a:pt x="0" y="1282046"/>
                  </a:cubicBezTo>
                  <a:cubicBezTo>
                    <a:pt x="168248" y="1152628"/>
                    <a:pt x="274891" y="948808"/>
                    <a:pt x="274891" y="720080"/>
                  </a:cubicBezTo>
                  <a:cubicBezTo>
                    <a:pt x="274891" y="491352"/>
                    <a:pt x="168248" y="287532"/>
                    <a:pt x="0" y="158114"/>
                  </a:cubicBezTo>
                  <a:cubicBezTo>
                    <a:pt x="120857" y="58193"/>
                    <a:pt x="276227" y="0"/>
                    <a:pt x="445188" y="0"/>
                  </a:cubicBezTo>
                  <a:close/>
                </a:path>
              </a:pathLst>
            </a:custGeom>
            <a:solidFill>
              <a:schemeClr val="bg1"/>
            </a:solidFill>
            <a:ln>
              <a:noFill/>
            </a:ln>
            <a:effectLst>
              <a:outerShdw blurRad="1905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5" name="Oval 6">
              <a:extLst>
                <a:ext uri="{FF2B5EF4-FFF2-40B4-BE49-F238E27FC236}">
                  <a16:creationId xmlns:a16="http://schemas.microsoft.com/office/drawing/2014/main" id="{A12CAF87-AA5F-4B2D-A092-BDA5F81A4D2E}"/>
                </a:ext>
              </a:extLst>
            </p:cNvPr>
            <p:cNvSpPr/>
            <p:nvPr/>
          </p:nvSpPr>
          <p:spPr>
            <a:xfrm rot="16200000">
              <a:off x="8267958" y="1905826"/>
              <a:ext cx="1024460" cy="1657038"/>
            </a:xfrm>
            <a:custGeom>
              <a:avLst/>
              <a:gdLst/>
              <a:ahLst/>
              <a:cxnLst/>
              <a:rect l="l" t="t" r="r" b="b"/>
              <a:pathLst>
                <a:path w="890376" h="1440160">
                  <a:moveTo>
                    <a:pt x="445188" y="0"/>
                  </a:moveTo>
                  <a:cubicBezTo>
                    <a:pt x="614149" y="0"/>
                    <a:pt x="769519" y="58193"/>
                    <a:pt x="890376" y="158114"/>
                  </a:cubicBezTo>
                  <a:cubicBezTo>
                    <a:pt x="722128" y="287532"/>
                    <a:pt x="615484" y="491352"/>
                    <a:pt x="615484" y="720080"/>
                  </a:cubicBezTo>
                  <a:cubicBezTo>
                    <a:pt x="615484" y="948808"/>
                    <a:pt x="722128" y="1152628"/>
                    <a:pt x="890376" y="1282046"/>
                  </a:cubicBezTo>
                  <a:cubicBezTo>
                    <a:pt x="769519" y="1381967"/>
                    <a:pt x="614149" y="1440160"/>
                    <a:pt x="445188" y="1440160"/>
                  </a:cubicBezTo>
                  <a:cubicBezTo>
                    <a:pt x="276227" y="1440160"/>
                    <a:pt x="120857" y="1381967"/>
                    <a:pt x="0" y="1282046"/>
                  </a:cubicBezTo>
                  <a:cubicBezTo>
                    <a:pt x="168248" y="1152628"/>
                    <a:pt x="274891" y="948808"/>
                    <a:pt x="274891" y="720080"/>
                  </a:cubicBezTo>
                  <a:cubicBezTo>
                    <a:pt x="274891" y="491352"/>
                    <a:pt x="168248" y="287532"/>
                    <a:pt x="0" y="158114"/>
                  </a:cubicBezTo>
                  <a:cubicBezTo>
                    <a:pt x="120857" y="58193"/>
                    <a:pt x="276227" y="0"/>
                    <a:pt x="445188" y="0"/>
                  </a:cubicBezTo>
                  <a:close/>
                </a:path>
              </a:pathLst>
            </a:custGeom>
            <a:solidFill>
              <a:schemeClr val="bg1"/>
            </a:solidFill>
            <a:ln>
              <a:noFill/>
            </a:ln>
            <a:effectLst>
              <a:outerShdw blurRad="1905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6" name="Oval 6">
              <a:extLst>
                <a:ext uri="{FF2B5EF4-FFF2-40B4-BE49-F238E27FC236}">
                  <a16:creationId xmlns:a16="http://schemas.microsoft.com/office/drawing/2014/main" id="{4C088147-B7AE-4A7B-A009-1AD17DBE72F9}"/>
                </a:ext>
              </a:extLst>
            </p:cNvPr>
            <p:cNvSpPr/>
            <p:nvPr/>
          </p:nvSpPr>
          <p:spPr>
            <a:xfrm rot="16200000">
              <a:off x="5640470" y="1905826"/>
              <a:ext cx="1024460" cy="1657038"/>
            </a:xfrm>
            <a:custGeom>
              <a:avLst/>
              <a:gdLst/>
              <a:ahLst/>
              <a:cxnLst/>
              <a:rect l="l" t="t" r="r" b="b"/>
              <a:pathLst>
                <a:path w="890376" h="1440160">
                  <a:moveTo>
                    <a:pt x="445188" y="0"/>
                  </a:moveTo>
                  <a:cubicBezTo>
                    <a:pt x="614149" y="0"/>
                    <a:pt x="769519" y="58193"/>
                    <a:pt x="890376" y="158114"/>
                  </a:cubicBezTo>
                  <a:cubicBezTo>
                    <a:pt x="722128" y="287532"/>
                    <a:pt x="615484" y="491352"/>
                    <a:pt x="615484" y="720080"/>
                  </a:cubicBezTo>
                  <a:cubicBezTo>
                    <a:pt x="615484" y="948808"/>
                    <a:pt x="722128" y="1152628"/>
                    <a:pt x="890376" y="1282046"/>
                  </a:cubicBezTo>
                  <a:cubicBezTo>
                    <a:pt x="769519" y="1381967"/>
                    <a:pt x="614149" y="1440160"/>
                    <a:pt x="445188" y="1440160"/>
                  </a:cubicBezTo>
                  <a:cubicBezTo>
                    <a:pt x="276227" y="1440160"/>
                    <a:pt x="120857" y="1381967"/>
                    <a:pt x="0" y="1282046"/>
                  </a:cubicBezTo>
                  <a:cubicBezTo>
                    <a:pt x="168248" y="1152628"/>
                    <a:pt x="274891" y="948808"/>
                    <a:pt x="274891" y="720080"/>
                  </a:cubicBezTo>
                  <a:cubicBezTo>
                    <a:pt x="274891" y="491352"/>
                    <a:pt x="168248" y="287532"/>
                    <a:pt x="0" y="158114"/>
                  </a:cubicBezTo>
                  <a:cubicBezTo>
                    <a:pt x="120857" y="58193"/>
                    <a:pt x="276227" y="0"/>
                    <a:pt x="445188" y="0"/>
                  </a:cubicBezTo>
                  <a:close/>
                </a:path>
              </a:pathLst>
            </a:custGeom>
            <a:solidFill>
              <a:schemeClr val="bg1"/>
            </a:solidFill>
            <a:ln>
              <a:noFill/>
            </a:ln>
            <a:effectLst>
              <a:outerShdw blurRad="1905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7" name="Oval 6">
              <a:extLst>
                <a:ext uri="{FF2B5EF4-FFF2-40B4-BE49-F238E27FC236}">
                  <a16:creationId xmlns:a16="http://schemas.microsoft.com/office/drawing/2014/main" id="{DB7DB391-5A87-4FCD-9C0F-82DE718DA547}"/>
                </a:ext>
              </a:extLst>
            </p:cNvPr>
            <p:cNvSpPr/>
            <p:nvPr/>
          </p:nvSpPr>
          <p:spPr>
            <a:xfrm rot="16200000">
              <a:off x="3012983" y="1905826"/>
              <a:ext cx="1024460" cy="1657038"/>
            </a:xfrm>
            <a:custGeom>
              <a:avLst/>
              <a:gdLst/>
              <a:ahLst/>
              <a:cxnLst/>
              <a:rect l="l" t="t" r="r" b="b"/>
              <a:pathLst>
                <a:path w="890376" h="1440160">
                  <a:moveTo>
                    <a:pt x="445188" y="0"/>
                  </a:moveTo>
                  <a:cubicBezTo>
                    <a:pt x="614149" y="0"/>
                    <a:pt x="769519" y="58193"/>
                    <a:pt x="890376" y="158114"/>
                  </a:cubicBezTo>
                  <a:cubicBezTo>
                    <a:pt x="722128" y="287532"/>
                    <a:pt x="615484" y="491352"/>
                    <a:pt x="615484" y="720080"/>
                  </a:cubicBezTo>
                  <a:cubicBezTo>
                    <a:pt x="615484" y="948808"/>
                    <a:pt x="722128" y="1152628"/>
                    <a:pt x="890376" y="1282046"/>
                  </a:cubicBezTo>
                  <a:cubicBezTo>
                    <a:pt x="769519" y="1381967"/>
                    <a:pt x="614149" y="1440160"/>
                    <a:pt x="445188" y="1440160"/>
                  </a:cubicBezTo>
                  <a:cubicBezTo>
                    <a:pt x="276227" y="1440160"/>
                    <a:pt x="120857" y="1381967"/>
                    <a:pt x="0" y="1282046"/>
                  </a:cubicBezTo>
                  <a:cubicBezTo>
                    <a:pt x="168248" y="1152628"/>
                    <a:pt x="274891" y="948808"/>
                    <a:pt x="274891" y="720080"/>
                  </a:cubicBezTo>
                  <a:cubicBezTo>
                    <a:pt x="274891" y="491352"/>
                    <a:pt x="168248" y="287532"/>
                    <a:pt x="0" y="158114"/>
                  </a:cubicBezTo>
                  <a:cubicBezTo>
                    <a:pt x="120857" y="58193"/>
                    <a:pt x="276227" y="0"/>
                    <a:pt x="445188" y="0"/>
                  </a:cubicBezTo>
                  <a:close/>
                </a:path>
              </a:pathLst>
            </a:custGeom>
            <a:solidFill>
              <a:schemeClr val="bg1"/>
            </a:solidFill>
            <a:ln>
              <a:noFill/>
            </a:ln>
            <a:effectLst>
              <a:outerShdw blurRad="1905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8" name="Oval 6">
              <a:extLst>
                <a:ext uri="{FF2B5EF4-FFF2-40B4-BE49-F238E27FC236}">
                  <a16:creationId xmlns:a16="http://schemas.microsoft.com/office/drawing/2014/main" id="{BA2F835D-7271-4CA7-8421-0670299315CD}"/>
                </a:ext>
              </a:extLst>
            </p:cNvPr>
            <p:cNvSpPr/>
            <p:nvPr/>
          </p:nvSpPr>
          <p:spPr>
            <a:xfrm>
              <a:off x="1699239" y="3114393"/>
              <a:ext cx="1024460" cy="1657038"/>
            </a:xfrm>
            <a:custGeom>
              <a:avLst/>
              <a:gdLst/>
              <a:ahLst/>
              <a:cxnLst/>
              <a:rect l="l" t="t" r="r" b="b"/>
              <a:pathLst>
                <a:path w="890376" h="1440160">
                  <a:moveTo>
                    <a:pt x="445188" y="0"/>
                  </a:moveTo>
                  <a:cubicBezTo>
                    <a:pt x="614149" y="0"/>
                    <a:pt x="769519" y="58193"/>
                    <a:pt x="890376" y="158114"/>
                  </a:cubicBezTo>
                  <a:cubicBezTo>
                    <a:pt x="722128" y="287532"/>
                    <a:pt x="615484" y="491352"/>
                    <a:pt x="615484" y="720080"/>
                  </a:cubicBezTo>
                  <a:cubicBezTo>
                    <a:pt x="615484" y="948808"/>
                    <a:pt x="722128" y="1152628"/>
                    <a:pt x="890376" y="1282046"/>
                  </a:cubicBezTo>
                  <a:cubicBezTo>
                    <a:pt x="769519" y="1381967"/>
                    <a:pt x="614149" y="1440160"/>
                    <a:pt x="445188" y="1440160"/>
                  </a:cubicBezTo>
                  <a:cubicBezTo>
                    <a:pt x="276227" y="1440160"/>
                    <a:pt x="120857" y="1381967"/>
                    <a:pt x="0" y="1282046"/>
                  </a:cubicBezTo>
                  <a:cubicBezTo>
                    <a:pt x="168248" y="1152628"/>
                    <a:pt x="274891" y="948808"/>
                    <a:pt x="274891" y="720080"/>
                  </a:cubicBezTo>
                  <a:cubicBezTo>
                    <a:pt x="274891" y="491352"/>
                    <a:pt x="168248" y="287532"/>
                    <a:pt x="0" y="158114"/>
                  </a:cubicBezTo>
                  <a:cubicBezTo>
                    <a:pt x="120857" y="58193"/>
                    <a:pt x="276227" y="0"/>
                    <a:pt x="445188" y="0"/>
                  </a:cubicBezTo>
                  <a:close/>
                </a:path>
              </a:pathLst>
            </a:custGeom>
            <a:solidFill>
              <a:schemeClr val="bg1"/>
            </a:solidFill>
            <a:ln>
              <a:noFill/>
            </a:ln>
            <a:effectLst>
              <a:outerShdw blurRad="1905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nvGrpSpPr>
            <p:cNvPr id="9" name="Group 8">
              <a:extLst>
                <a:ext uri="{FF2B5EF4-FFF2-40B4-BE49-F238E27FC236}">
                  <a16:creationId xmlns:a16="http://schemas.microsoft.com/office/drawing/2014/main" id="{A45C750A-EEE2-4184-BD47-F81DD0D729D4}"/>
                </a:ext>
              </a:extLst>
            </p:cNvPr>
            <p:cNvGrpSpPr/>
            <p:nvPr/>
          </p:nvGrpSpPr>
          <p:grpSpPr>
            <a:xfrm>
              <a:off x="1341524" y="1864400"/>
              <a:ext cx="1739890" cy="1739890"/>
              <a:chOff x="1763688" y="2492896"/>
              <a:chExt cx="1512168" cy="1512168"/>
            </a:xfrm>
          </p:grpSpPr>
          <p:sp>
            <p:nvSpPr>
              <p:cNvPr id="25" name="Oval 24">
                <a:extLst>
                  <a:ext uri="{FF2B5EF4-FFF2-40B4-BE49-F238E27FC236}">
                    <a16:creationId xmlns:a16="http://schemas.microsoft.com/office/drawing/2014/main" id="{19FFA819-E300-455B-8896-4500158326F3}"/>
                  </a:ext>
                </a:extLst>
              </p:cNvPr>
              <p:cNvSpPr/>
              <p:nvPr/>
            </p:nvSpPr>
            <p:spPr>
              <a:xfrm>
                <a:off x="1763688" y="2492896"/>
                <a:ext cx="1512168" cy="1512168"/>
              </a:xfrm>
              <a:prstGeom prst="ellipse">
                <a:avLst/>
              </a:prstGeom>
              <a:solidFill>
                <a:schemeClr val="bg1"/>
              </a:solidFill>
              <a:ln>
                <a:noFill/>
              </a:ln>
              <a:effectLst>
                <a:outerShdw blurRad="1905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6" name="Oval 3">
                <a:extLst>
                  <a:ext uri="{FF2B5EF4-FFF2-40B4-BE49-F238E27FC236}">
                    <a16:creationId xmlns:a16="http://schemas.microsoft.com/office/drawing/2014/main" id="{9DFECC8D-8B1A-4E05-A94E-39C078163F4A}"/>
                  </a:ext>
                </a:extLst>
              </p:cNvPr>
              <p:cNvSpPr/>
              <p:nvPr/>
            </p:nvSpPr>
            <p:spPr>
              <a:xfrm>
                <a:off x="1835696" y="2564904"/>
                <a:ext cx="1368152" cy="1368152"/>
              </a:xfrm>
              <a:custGeom>
                <a:avLst/>
                <a:gdLst/>
                <a:ahLst/>
                <a:cxnLst/>
                <a:rect l="l" t="t" r="r" b="b"/>
                <a:pathLst>
                  <a:path w="1368152" h="1368152">
                    <a:moveTo>
                      <a:pt x="684076" y="0"/>
                    </a:moveTo>
                    <a:cubicBezTo>
                      <a:pt x="1061881" y="0"/>
                      <a:pt x="1368152" y="306271"/>
                      <a:pt x="1368152" y="684076"/>
                    </a:cubicBezTo>
                    <a:lnTo>
                      <a:pt x="1359710" y="767824"/>
                    </a:lnTo>
                    <a:cubicBezTo>
                      <a:pt x="1086175" y="819898"/>
                      <a:pt x="877562" y="1054565"/>
                      <a:pt x="866904" y="1340297"/>
                    </a:cubicBezTo>
                    <a:cubicBezTo>
                      <a:pt x="809279" y="1359469"/>
                      <a:pt x="747692" y="1368152"/>
                      <a:pt x="684076" y="1368152"/>
                    </a:cubicBezTo>
                    <a:cubicBezTo>
                      <a:pt x="306271" y="1368152"/>
                      <a:pt x="0" y="1061881"/>
                      <a:pt x="0" y="684076"/>
                    </a:cubicBezTo>
                    <a:cubicBezTo>
                      <a:pt x="0" y="306271"/>
                      <a:pt x="306271" y="0"/>
                      <a:pt x="684076" y="0"/>
                    </a:cubicBezTo>
                    <a:close/>
                  </a:path>
                </a:pathLst>
              </a:custGeom>
              <a:solidFill>
                <a:schemeClr val="accent6"/>
              </a:solidFill>
              <a:ln>
                <a:noFill/>
              </a:ln>
              <a:effectLst>
                <a:outerShdw blurRad="25400" sx="102000" sy="102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grpSp>
          <p:nvGrpSpPr>
            <p:cNvPr id="10" name="Group 9">
              <a:extLst>
                <a:ext uri="{FF2B5EF4-FFF2-40B4-BE49-F238E27FC236}">
                  <a16:creationId xmlns:a16="http://schemas.microsoft.com/office/drawing/2014/main" id="{94186C0E-1D85-4DD2-96F2-45D0DCE728C6}"/>
                </a:ext>
              </a:extLst>
            </p:cNvPr>
            <p:cNvGrpSpPr/>
            <p:nvPr/>
          </p:nvGrpSpPr>
          <p:grpSpPr>
            <a:xfrm>
              <a:off x="1341524" y="4281533"/>
              <a:ext cx="1739890" cy="1739890"/>
              <a:chOff x="1763688" y="2492896"/>
              <a:chExt cx="1512168" cy="1512168"/>
            </a:xfrm>
          </p:grpSpPr>
          <p:sp>
            <p:nvSpPr>
              <p:cNvPr id="23" name="Oval 22">
                <a:extLst>
                  <a:ext uri="{FF2B5EF4-FFF2-40B4-BE49-F238E27FC236}">
                    <a16:creationId xmlns:a16="http://schemas.microsoft.com/office/drawing/2014/main" id="{9FDA29D9-9DA2-4800-8620-7794D7A70313}"/>
                  </a:ext>
                </a:extLst>
              </p:cNvPr>
              <p:cNvSpPr/>
              <p:nvPr/>
            </p:nvSpPr>
            <p:spPr>
              <a:xfrm>
                <a:off x="1763688" y="2492896"/>
                <a:ext cx="1512168" cy="1512168"/>
              </a:xfrm>
              <a:prstGeom prst="ellipse">
                <a:avLst/>
              </a:prstGeom>
              <a:solidFill>
                <a:schemeClr val="bg1"/>
              </a:solidFill>
              <a:ln>
                <a:noFill/>
              </a:ln>
              <a:effectLst>
                <a:outerShdw blurRad="1905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4" name="Oval 3">
                <a:extLst>
                  <a:ext uri="{FF2B5EF4-FFF2-40B4-BE49-F238E27FC236}">
                    <a16:creationId xmlns:a16="http://schemas.microsoft.com/office/drawing/2014/main" id="{5E99A8EE-8804-405D-9BEB-DAA541C5F2D1}"/>
                  </a:ext>
                </a:extLst>
              </p:cNvPr>
              <p:cNvSpPr/>
              <p:nvPr/>
            </p:nvSpPr>
            <p:spPr>
              <a:xfrm>
                <a:off x="1835696" y="2564904"/>
                <a:ext cx="1368152" cy="1368152"/>
              </a:xfrm>
              <a:custGeom>
                <a:avLst/>
                <a:gdLst/>
                <a:ahLst/>
                <a:cxnLst/>
                <a:rect l="l" t="t" r="r" b="b"/>
                <a:pathLst>
                  <a:path w="1368152" h="1368152">
                    <a:moveTo>
                      <a:pt x="684076" y="0"/>
                    </a:moveTo>
                    <a:cubicBezTo>
                      <a:pt x="1061881" y="0"/>
                      <a:pt x="1368152" y="306271"/>
                      <a:pt x="1368152" y="684076"/>
                    </a:cubicBezTo>
                    <a:lnTo>
                      <a:pt x="1359710" y="767824"/>
                    </a:lnTo>
                    <a:cubicBezTo>
                      <a:pt x="1086175" y="819898"/>
                      <a:pt x="877562" y="1054565"/>
                      <a:pt x="866904" y="1340297"/>
                    </a:cubicBezTo>
                    <a:cubicBezTo>
                      <a:pt x="809279" y="1359469"/>
                      <a:pt x="747692" y="1368152"/>
                      <a:pt x="684076" y="1368152"/>
                    </a:cubicBezTo>
                    <a:cubicBezTo>
                      <a:pt x="306271" y="1368152"/>
                      <a:pt x="0" y="1061881"/>
                      <a:pt x="0" y="684076"/>
                    </a:cubicBezTo>
                    <a:cubicBezTo>
                      <a:pt x="0" y="306271"/>
                      <a:pt x="306271" y="0"/>
                      <a:pt x="684076" y="0"/>
                    </a:cubicBezTo>
                    <a:close/>
                  </a:path>
                </a:pathLst>
              </a:custGeom>
              <a:solidFill>
                <a:schemeClr val="accent3"/>
              </a:solidFill>
              <a:ln>
                <a:noFill/>
              </a:ln>
              <a:effectLst>
                <a:outerShdw blurRad="25400" sx="102000" sy="102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grpSp>
          <p:nvGrpSpPr>
            <p:cNvPr id="11" name="Group 10">
              <a:extLst>
                <a:ext uri="{FF2B5EF4-FFF2-40B4-BE49-F238E27FC236}">
                  <a16:creationId xmlns:a16="http://schemas.microsoft.com/office/drawing/2014/main" id="{63124B66-6018-4FB3-9EE0-D6F92ACB7E1F}"/>
                </a:ext>
              </a:extLst>
            </p:cNvPr>
            <p:cNvGrpSpPr/>
            <p:nvPr/>
          </p:nvGrpSpPr>
          <p:grpSpPr>
            <a:xfrm>
              <a:off x="3969012" y="1864400"/>
              <a:ext cx="1739890" cy="1739890"/>
              <a:chOff x="1763688" y="2492896"/>
              <a:chExt cx="1512168" cy="1512168"/>
            </a:xfrm>
          </p:grpSpPr>
          <p:sp>
            <p:nvSpPr>
              <p:cNvPr id="21" name="Oval 20">
                <a:extLst>
                  <a:ext uri="{FF2B5EF4-FFF2-40B4-BE49-F238E27FC236}">
                    <a16:creationId xmlns:a16="http://schemas.microsoft.com/office/drawing/2014/main" id="{98A91D8F-4D2B-44C0-9D8B-04EBB6A44CBE}"/>
                  </a:ext>
                </a:extLst>
              </p:cNvPr>
              <p:cNvSpPr/>
              <p:nvPr/>
            </p:nvSpPr>
            <p:spPr>
              <a:xfrm>
                <a:off x="1763688" y="2492896"/>
                <a:ext cx="1512168" cy="1512168"/>
              </a:xfrm>
              <a:prstGeom prst="ellipse">
                <a:avLst/>
              </a:prstGeom>
              <a:solidFill>
                <a:schemeClr val="bg1"/>
              </a:solidFill>
              <a:ln>
                <a:noFill/>
              </a:ln>
              <a:effectLst>
                <a:outerShdw blurRad="1905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2" name="Oval 3">
                <a:extLst>
                  <a:ext uri="{FF2B5EF4-FFF2-40B4-BE49-F238E27FC236}">
                    <a16:creationId xmlns:a16="http://schemas.microsoft.com/office/drawing/2014/main" id="{F6356BF2-9D9E-40A3-B3AB-02BAFCBEE517}"/>
                  </a:ext>
                </a:extLst>
              </p:cNvPr>
              <p:cNvSpPr/>
              <p:nvPr/>
            </p:nvSpPr>
            <p:spPr>
              <a:xfrm>
                <a:off x="1835696" y="2564904"/>
                <a:ext cx="1368152" cy="1368152"/>
              </a:xfrm>
              <a:custGeom>
                <a:avLst/>
                <a:gdLst/>
                <a:ahLst/>
                <a:cxnLst/>
                <a:rect l="l" t="t" r="r" b="b"/>
                <a:pathLst>
                  <a:path w="1368152" h="1368152">
                    <a:moveTo>
                      <a:pt x="684076" y="0"/>
                    </a:moveTo>
                    <a:cubicBezTo>
                      <a:pt x="1061881" y="0"/>
                      <a:pt x="1368152" y="306271"/>
                      <a:pt x="1368152" y="684076"/>
                    </a:cubicBezTo>
                    <a:lnTo>
                      <a:pt x="1359710" y="767824"/>
                    </a:lnTo>
                    <a:cubicBezTo>
                      <a:pt x="1086175" y="819898"/>
                      <a:pt x="877562" y="1054565"/>
                      <a:pt x="866904" y="1340297"/>
                    </a:cubicBezTo>
                    <a:cubicBezTo>
                      <a:pt x="809279" y="1359469"/>
                      <a:pt x="747692" y="1368152"/>
                      <a:pt x="684076" y="1368152"/>
                    </a:cubicBezTo>
                    <a:cubicBezTo>
                      <a:pt x="306271" y="1368152"/>
                      <a:pt x="0" y="1061881"/>
                      <a:pt x="0" y="684076"/>
                    </a:cubicBezTo>
                    <a:cubicBezTo>
                      <a:pt x="0" y="306271"/>
                      <a:pt x="306271" y="0"/>
                      <a:pt x="684076" y="0"/>
                    </a:cubicBezTo>
                    <a:close/>
                  </a:path>
                </a:pathLst>
              </a:custGeom>
              <a:solidFill>
                <a:schemeClr val="accent5"/>
              </a:solidFill>
              <a:ln>
                <a:noFill/>
              </a:ln>
              <a:effectLst>
                <a:outerShdw blurRad="25400" sx="102000" sy="102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grpSp>
          <p:nvGrpSpPr>
            <p:cNvPr id="12" name="Group 11">
              <a:extLst>
                <a:ext uri="{FF2B5EF4-FFF2-40B4-BE49-F238E27FC236}">
                  <a16:creationId xmlns:a16="http://schemas.microsoft.com/office/drawing/2014/main" id="{5F6E4F20-BCBF-48D3-BC15-467B83CEF094}"/>
                </a:ext>
              </a:extLst>
            </p:cNvPr>
            <p:cNvGrpSpPr/>
            <p:nvPr/>
          </p:nvGrpSpPr>
          <p:grpSpPr>
            <a:xfrm>
              <a:off x="6596499" y="1864400"/>
              <a:ext cx="1739890" cy="1739890"/>
              <a:chOff x="1763688" y="2492896"/>
              <a:chExt cx="1512168" cy="1512168"/>
            </a:xfrm>
          </p:grpSpPr>
          <p:sp>
            <p:nvSpPr>
              <p:cNvPr id="19" name="Oval 18">
                <a:extLst>
                  <a:ext uri="{FF2B5EF4-FFF2-40B4-BE49-F238E27FC236}">
                    <a16:creationId xmlns:a16="http://schemas.microsoft.com/office/drawing/2014/main" id="{D92E4061-ECCC-4B1E-AABB-3B7BD6DA223E}"/>
                  </a:ext>
                </a:extLst>
              </p:cNvPr>
              <p:cNvSpPr/>
              <p:nvPr/>
            </p:nvSpPr>
            <p:spPr>
              <a:xfrm>
                <a:off x="1763688" y="2492896"/>
                <a:ext cx="1512168" cy="1512168"/>
              </a:xfrm>
              <a:prstGeom prst="ellipse">
                <a:avLst/>
              </a:prstGeom>
              <a:solidFill>
                <a:schemeClr val="bg1"/>
              </a:solidFill>
              <a:ln>
                <a:noFill/>
              </a:ln>
              <a:effectLst>
                <a:outerShdw blurRad="1905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0" name="Oval 3">
                <a:extLst>
                  <a:ext uri="{FF2B5EF4-FFF2-40B4-BE49-F238E27FC236}">
                    <a16:creationId xmlns:a16="http://schemas.microsoft.com/office/drawing/2014/main" id="{C3A1F984-64D4-483C-9215-082C85D07324}"/>
                  </a:ext>
                </a:extLst>
              </p:cNvPr>
              <p:cNvSpPr/>
              <p:nvPr/>
            </p:nvSpPr>
            <p:spPr>
              <a:xfrm>
                <a:off x="1835696" y="2564904"/>
                <a:ext cx="1368152" cy="1368152"/>
              </a:xfrm>
              <a:custGeom>
                <a:avLst/>
                <a:gdLst/>
                <a:ahLst/>
                <a:cxnLst/>
                <a:rect l="l" t="t" r="r" b="b"/>
                <a:pathLst>
                  <a:path w="1368152" h="1368152">
                    <a:moveTo>
                      <a:pt x="684076" y="0"/>
                    </a:moveTo>
                    <a:cubicBezTo>
                      <a:pt x="1061881" y="0"/>
                      <a:pt x="1368152" y="306271"/>
                      <a:pt x="1368152" y="684076"/>
                    </a:cubicBezTo>
                    <a:lnTo>
                      <a:pt x="1359710" y="767824"/>
                    </a:lnTo>
                    <a:cubicBezTo>
                      <a:pt x="1086175" y="819898"/>
                      <a:pt x="877562" y="1054565"/>
                      <a:pt x="866904" y="1340297"/>
                    </a:cubicBezTo>
                    <a:cubicBezTo>
                      <a:pt x="809279" y="1359469"/>
                      <a:pt x="747692" y="1368152"/>
                      <a:pt x="684076" y="1368152"/>
                    </a:cubicBezTo>
                    <a:cubicBezTo>
                      <a:pt x="306271" y="1368152"/>
                      <a:pt x="0" y="1061881"/>
                      <a:pt x="0" y="684076"/>
                    </a:cubicBezTo>
                    <a:cubicBezTo>
                      <a:pt x="0" y="306271"/>
                      <a:pt x="306271" y="0"/>
                      <a:pt x="684076" y="0"/>
                    </a:cubicBezTo>
                    <a:close/>
                  </a:path>
                </a:pathLst>
              </a:custGeom>
              <a:solidFill>
                <a:schemeClr val="accent2"/>
              </a:solidFill>
              <a:ln>
                <a:noFill/>
              </a:ln>
              <a:effectLst>
                <a:outerShdw blurRad="25400" sx="102000" sy="102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grpSp>
          <p:nvGrpSpPr>
            <p:cNvPr id="13" name="Group 12">
              <a:extLst>
                <a:ext uri="{FF2B5EF4-FFF2-40B4-BE49-F238E27FC236}">
                  <a16:creationId xmlns:a16="http://schemas.microsoft.com/office/drawing/2014/main" id="{0991779B-8D9A-4E32-AE1C-FD91DFDF9B12}"/>
                </a:ext>
              </a:extLst>
            </p:cNvPr>
            <p:cNvGrpSpPr/>
            <p:nvPr/>
          </p:nvGrpSpPr>
          <p:grpSpPr>
            <a:xfrm>
              <a:off x="9223985" y="1864400"/>
              <a:ext cx="1739890" cy="1739890"/>
              <a:chOff x="1763688" y="2492896"/>
              <a:chExt cx="1512168" cy="1512168"/>
            </a:xfrm>
          </p:grpSpPr>
          <p:sp>
            <p:nvSpPr>
              <p:cNvPr id="17" name="Oval 16">
                <a:extLst>
                  <a:ext uri="{FF2B5EF4-FFF2-40B4-BE49-F238E27FC236}">
                    <a16:creationId xmlns:a16="http://schemas.microsoft.com/office/drawing/2014/main" id="{DB7C3DB7-CBCD-42F3-A9AA-CFD3F95E1C27}"/>
                  </a:ext>
                </a:extLst>
              </p:cNvPr>
              <p:cNvSpPr/>
              <p:nvPr/>
            </p:nvSpPr>
            <p:spPr>
              <a:xfrm>
                <a:off x="1763688" y="2492896"/>
                <a:ext cx="1512168" cy="1512168"/>
              </a:xfrm>
              <a:prstGeom prst="ellipse">
                <a:avLst/>
              </a:prstGeom>
              <a:solidFill>
                <a:schemeClr val="bg1"/>
              </a:solidFill>
              <a:ln>
                <a:noFill/>
              </a:ln>
              <a:effectLst>
                <a:outerShdw blurRad="1905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8" name="Oval 3">
                <a:extLst>
                  <a:ext uri="{FF2B5EF4-FFF2-40B4-BE49-F238E27FC236}">
                    <a16:creationId xmlns:a16="http://schemas.microsoft.com/office/drawing/2014/main" id="{630D1DED-58E1-49FF-861B-B1A1F0E4E179}"/>
                  </a:ext>
                </a:extLst>
              </p:cNvPr>
              <p:cNvSpPr/>
              <p:nvPr/>
            </p:nvSpPr>
            <p:spPr>
              <a:xfrm>
                <a:off x="1835696" y="2564904"/>
                <a:ext cx="1368152" cy="1368152"/>
              </a:xfrm>
              <a:custGeom>
                <a:avLst/>
                <a:gdLst/>
                <a:ahLst/>
                <a:cxnLst/>
                <a:rect l="l" t="t" r="r" b="b"/>
                <a:pathLst>
                  <a:path w="1368152" h="1368152">
                    <a:moveTo>
                      <a:pt x="684076" y="0"/>
                    </a:moveTo>
                    <a:cubicBezTo>
                      <a:pt x="1061881" y="0"/>
                      <a:pt x="1368152" y="306271"/>
                      <a:pt x="1368152" y="684076"/>
                    </a:cubicBezTo>
                    <a:lnTo>
                      <a:pt x="1359710" y="767824"/>
                    </a:lnTo>
                    <a:cubicBezTo>
                      <a:pt x="1086175" y="819898"/>
                      <a:pt x="877562" y="1054565"/>
                      <a:pt x="866904" y="1340297"/>
                    </a:cubicBezTo>
                    <a:cubicBezTo>
                      <a:pt x="809279" y="1359469"/>
                      <a:pt x="747692" y="1368152"/>
                      <a:pt x="684076" y="1368152"/>
                    </a:cubicBezTo>
                    <a:cubicBezTo>
                      <a:pt x="306271" y="1368152"/>
                      <a:pt x="0" y="1061881"/>
                      <a:pt x="0" y="684076"/>
                    </a:cubicBezTo>
                    <a:cubicBezTo>
                      <a:pt x="0" y="306271"/>
                      <a:pt x="306271" y="0"/>
                      <a:pt x="684076" y="0"/>
                    </a:cubicBezTo>
                    <a:close/>
                  </a:path>
                </a:pathLst>
              </a:custGeom>
              <a:solidFill>
                <a:schemeClr val="accent1"/>
              </a:solidFill>
              <a:ln>
                <a:noFill/>
              </a:ln>
              <a:effectLst>
                <a:outerShdw blurRad="25400" sx="102000" sy="102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grpSp>
          <p:nvGrpSpPr>
            <p:cNvPr id="14" name="Group 13">
              <a:extLst>
                <a:ext uri="{FF2B5EF4-FFF2-40B4-BE49-F238E27FC236}">
                  <a16:creationId xmlns:a16="http://schemas.microsoft.com/office/drawing/2014/main" id="{F3F7C618-13CB-4F6E-9256-269EB62BD76C}"/>
                </a:ext>
              </a:extLst>
            </p:cNvPr>
            <p:cNvGrpSpPr/>
            <p:nvPr/>
          </p:nvGrpSpPr>
          <p:grpSpPr>
            <a:xfrm>
              <a:off x="9250727" y="4278479"/>
              <a:ext cx="1739890" cy="1739890"/>
              <a:chOff x="1858938" y="2492896"/>
              <a:chExt cx="1512168" cy="1512168"/>
            </a:xfrm>
          </p:grpSpPr>
          <p:sp>
            <p:nvSpPr>
              <p:cNvPr id="15" name="Oval 14">
                <a:extLst>
                  <a:ext uri="{FF2B5EF4-FFF2-40B4-BE49-F238E27FC236}">
                    <a16:creationId xmlns:a16="http://schemas.microsoft.com/office/drawing/2014/main" id="{569739D9-2ACA-4FC9-AD78-A450F3C6C0F7}"/>
                  </a:ext>
                </a:extLst>
              </p:cNvPr>
              <p:cNvSpPr/>
              <p:nvPr/>
            </p:nvSpPr>
            <p:spPr>
              <a:xfrm>
                <a:off x="1858938" y="2492896"/>
                <a:ext cx="1512168" cy="1512168"/>
              </a:xfrm>
              <a:prstGeom prst="ellipse">
                <a:avLst/>
              </a:prstGeom>
              <a:solidFill>
                <a:schemeClr val="bg1"/>
              </a:solidFill>
              <a:ln>
                <a:noFill/>
              </a:ln>
              <a:effectLst>
                <a:outerShdw blurRad="1905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6" name="Oval 3">
                <a:extLst>
                  <a:ext uri="{FF2B5EF4-FFF2-40B4-BE49-F238E27FC236}">
                    <a16:creationId xmlns:a16="http://schemas.microsoft.com/office/drawing/2014/main" id="{5EEAF3A3-1576-4DEB-BF7E-A4BADB51DFF2}"/>
                  </a:ext>
                </a:extLst>
              </p:cNvPr>
              <p:cNvSpPr/>
              <p:nvPr/>
            </p:nvSpPr>
            <p:spPr>
              <a:xfrm>
                <a:off x="1930946" y="2564904"/>
                <a:ext cx="1368152" cy="1368152"/>
              </a:xfrm>
              <a:custGeom>
                <a:avLst/>
                <a:gdLst/>
                <a:ahLst/>
                <a:cxnLst/>
                <a:rect l="l" t="t" r="r" b="b"/>
                <a:pathLst>
                  <a:path w="1368152" h="1368152">
                    <a:moveTo>
                      <a:pt x="684076" y="0"/>
                    </a:moveTo>
                    <a:cubicBezTo>
                      <a:pt x="1061881" y="0"/>
                      <a:pt x="1368152" y="306271"/>
                      <a:pt x="1368152" y="684076"/>
                    </a:cubicBezTo>
                    <a:lnTo>
                      <a:pt x="1359710" y="767824"/>
                    </a:lnTo>
                    <a:cubicBezTo>
                      <a:pt x="1086175" y="819898"/>
                      <a:pt x="877562" y="1054565"/>
                      <a:pt x="866904" y="1340297"/>
                    </a:cubicBezTo>
                    <a:cubicBezTo>
                      <a:pt x="809279" y="1359469"/>
                      <a:pt x="747692" y="1368152"/>
                      <a:pt x="684076" y="1368152"/>
                    </a:cubicBezTo>
                    <a:cubicBezTo>
                      <a:pt x="306271" y="1368152"/>
                      <a:pt x="0" y="1061881"/>
                      <a:pt x="0" y="684076"/>
                    </a:cubicBezTo>
                    <a:cubicBezTo>
                      <a:pt x="0" y="306271"/>
                      <a:pt x="306271" y="0"/>
                      <a:pt x="684076" y="0"/>
                    </a:cubicBezTo>
                    <a:close/>
                  </a:path>
                </a:pathLst>
              </a:custGeom>
              <a:solidFill>
                <a:schemeClr val="accent4"/>
              </a:solidFill>
              <a:ln>
                <a:noFill/>
              </a:ln>
              <a:effectLst>
                <a:outerShdw blurRad="25400" sx="102000" sy="102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grpSp>
      <p:sp>
        <p:nvSpPr>
          <p:cNvPr id="27" name="Arc 26">
            <a:extLst>
              <a:ext uri="{FF2B5EF4-FFF2-40B4-BE49-F238E27FC236}">
                <a16:creationId xmlns:a16="http://schemas.microsoft.com/office/drawing/2014/main" id="{77EB7AA2-E377-4D5B-A795-0D5309143BE2}"/>
              </a:ext>
            </a:extLst>
          </p:cNvPr>
          <p:cNvSpPr/>
          <p:nvPr/>
        </p:nvSpPr>
        <p:spPr>
          <a:xfrm>
            <a:off x="1063233" y="1729929"/>
            <a:ext cx="1728192" cy="1728192"/>
          </a:xfrm>
          <a:prstGeom prst="arc">
            <a:avLst>
              <a:gd name="adj1" fmla="val 10898698"/>
              <a:gd name="adj2" fmla="val 16218329"/>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00" dirty="0"/>
          </a:p>
        </p:txBody>
      </p:sp>
      <p:sp>
        <p:nvSpPr>
          <p:cNvPr id="28" name="Arc 27">
            <a:extLst>
              <a:ext uri="{FF2B5EF4-FFF2-40B4-BE49-F238E27FC236}">
                <a16:creationId xmlns:a16="http://schemas.microsoft.com/office/drawing/2014/main" id="{B2AC57C7-44D7-418E-B5F0-D3D23FA204B3}"/>
              </a:ext>
            </a:extLst>
          </p:cNvPr>
          <p:cNvSpPr/>
          <p:nvPr/>
        </p:nvSpPr>
        <p:spPr>
          <a:xfrm>
            <a:off x="9238170" y="1729929"/>
            <a:ext cx="1728192" cy="1728192"/>
          </a:xfrm>
          <a:prstGeom prst="arc">
            <a:avLst>
              <a:gd name="adj1" fmla="val 16173263"/>
              <a:gd name="adj2" fmla="val 912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00" dirty="0"/>
          </a:p>
        </p:txBody>
      </p:sp>
      <p:sp>
        <p:nvSpPr>
          <p:cNvPr id="29" name="Up Arrow 32">
            <a:extLst>
              <a:ext uri="{FF2B5EF4-FFF2-40B4-BE49-F238E27FC236}">
                <a16:creationId xmlns:a16="http://schemas.microsoft.com/office/drawing/2014/main" id="{9D623BC6-3EEE-4CC2-B17D-05FEE8EB6ED3}"/>
              </a:ext>
            </a:extLst>
          </p:cNvPr>
          <p:cNvSpPr/>
          <p:nvPr/>
        </p:nvSpPr>
        <p:spPr>
          <a:xfrm>
            <a:off x="3337905" y="4767642"/>
            <a:ext cx="775643" cy="895462"/>
          </a:xfrm>
          <a:prstGeom prst="upArrow">
            <a:avLst>
              <a:gd name="adj1" fmla="val 57782"/>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30" name="Up Arrow 33">
            <a:extLst>
              <a:ext uri="{FF2B5EF4-FFF2-40B4-BE49-F238E27FC236}">
                <a16:creationId xmlns:a16="http://schemas.microsoft.com/office/drawing/2014/main" id="{E9925F54-0F56-486F-891F-47588A4EFC8E}"/>
              </a:ext>
            </a:extLst>
          </p:cNvPr>
          <p:cNvSpPr/>
          <p:nvPr/>
        </p:nvSpPr>
        <p:spPr>
          <a:xfrm rot="10800000">
            <a:off x="7984532" y="4767640"/>
            <a:ext cx="775643" cy="895462"/>
          </a:xfrm>
          <a:prstGeom prst="upArrow">
            <a:avLst>
              <a:gd name="adj1" fmla="val 57782"/>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nvGrpSpPr>
          <p:cNvPr id="31" name="Group 30">
            <a:extLst>
              <a:ext uri="{FF2B5EF4-FFF2-40B4-BE49-F238E27FC236}">
                <a16:creationId xmlns:a16="http://schemas.microsoft.com/office/drawing/2014/main" id="{5E2AEA12-AEFE-4E56-8C26-24CBE1F7F71E}"/>
              </a:ext>
            </a:extLst>
          </p:cNvPr>
          <p:cNvGrpSpPr/>
          <p:nvPr/>
        </p:nvGrpSpPr>
        <p:grpSpPr>
          <a:xfrm>
            <a:off x="1315311" y="2219729"/>
            <a:ext cx="1447900" cy="979076"/>
            <a:chOff x="3270237" y="1989526"/>
            <a:chExt cx="1447900" cy="979076"/>
          </a:xfrm>
        </p:grpSpPr>
        <p:sp>
          <p:nvSpPr>
            <p:cNvPr id="32" name="TextBox 31">
              <a:extLst>
                <a:ext uri="{FF2B5EF4-FFF2-40B4-BE49-F238E27FC236}">
                  <a16:creationId xmlns:a16="http://schemas.microsoft.com/office/drawing/2014/main" id="{D14589ED-834A-4647-8161-82E7DE09ED88}"/>
                </a:ext>
              </a:extLst>
            </p:cNvPr>
            <p:cNvSpPr txBox="1"/>
            <p:nvPr/>
          </p:nvSpPr>
          <p:spPr>
            <a:xfrm>
              <a:off x="3317618" y="1989526"/>
              <a:ext cx="1400519" cy="307777"/>
            </a:xfrm>
            <a:prstGeom prst="rect">
              <a:avLst/>
            </a:prstGeom>
            <a:noFill/>
          </p:spPr>
          <p:txBody>
            <a:bodyPr wrap="square" rtlCol="0">
              <a:spAutoFit/>
            </a:bodyPr>
            <a:lstStyle/>
            <a:p>
              <a:pPr algn="ctr"/>
              <a:r>
                <a:rPr lang="en-US" altLang="ko-KR" sz="1400" b="1" dirty="0">
                  <a:solidFill>
                    <a:schemeClr val="bg1"/>
                  </a:solidFill>
                </a:rPr>
                <a:t>Alternatives</a:t>
              </a:r>
              <a:endParaRPr lang="ko-KR" altLang="en-US" sz="1400" b="1" dirty="0">
                <a:solidFill>
                  <a:schemeClr val="bg1"/>
                </a:solidFill>
              </a:endParaRPr>
            </a:p>
          </p:txBody>
        </p:sp>
        <p:sp>
          <p:nvSpPr>
            <p:cNvPr id="33" name="TextBox 32">
              <a:extLst>
                <a:ext uri="{FF2B5EF4-FFF2-40B4-BE49-F238E27FC236}">
                  <a16:creationId xmlns:a16="http://schemas.microsoft.com/office/drawing/2014/main" id="{CF61644D-C458-4BED-8DF9-BB685D18A278}"/>
                </a:ext>
              </a:extLst>
            </p:cNvPr>
            <p:cNvSpPr txBox="1"/>
            <p:nvPr/>
          </p:nvSpPr>
          <p:spPr>
            <a:xfrm>
              <a:off x="3270237" y="2322271"/>
              <a:ext cx="1400519" cy="646331"/>
            </a:xfrm>
            <a:prstGeom prst="rect">
              <a:avLst/>
            </a:prstGeom>
            <a:noFill/>
          </p:spPr>
          <p:txBody>
            <a:bodyPr wrap="square" rtlCol="0">
              <a:spAutoFit/>
            </a:bodyPr>
            <a:lstStyle/>
            <a:p>
              <a:pPr algn="ctr"/>
              <a:r>
                <a:rPr lang="en-US" altLang="ko-KR" sz="1200" dirty="0">
                  <a:solidFill>
                    <a:schemeClr val="bg1"/>
                  </a:solidFill>
                </a:rPr>
                <a:t>2-3 alternatives</a:t>
              </a:r>
            </a:p>
            <a:p>
              <a:pPr algn="ctr"/>
              <a:r>
                <a:rPr lang="en-US" altLang="ko-KR" sz="1200" dirty="0">
                  <a:solidFill>
                    <a:schemeClr val="bg1"/>
                  </a:solidFill>
                </a:rPr>
                <a:t>Objectives</a:t>
              </a:r>
            </a:p>
            <a:p>
              <a:pPr algn="ctr"/>
              <a:r>
                <a:rPr lang="en-US" altLang="ko-KR" sz="1200" dirty="0">
                  <a:solidFill>
                    <a:schemeClr val="bg1"/>
                  </a:solidFill>
                </a:rPr>
                <a:t>Metrics</a:t>
              </a:r>
              <a:endParaRPr lang="ko-KR" altLang="en-US" sz="1200" dirty="0">
                <a:solidFill>
                  <a:schemeClr val="bg1"/>
                </a:solidFill>
              </a:endParaRPr>
            </a:p>
          </p:txBody>
        </p:sp>
      </p:grpSp>
      <p:sp>
        <p:nvSpPr>
          <p:cNvPr id="35" name="TextBox 34">
            <a:extLst>
              <a:ext uri="{FF2B5EF4-FFF2-40B4-BE49-F238E27FC236}">
                <a16:creationId xmlns:a16="http://schemas.microsoft.com/office/drawing/2014/main" id="{DCC9FF50-AB2E-4996-A95F-67CCAEBCCBF5}"/>
              </a:ext>
            </a:extLst>
          </p:cNvPr>
          <p:cNvSpPr txBox="1"/>
          <p:nvPr/>
        </p:nvSpPr>
        <p:spPr>
          <a:xfrm>
            <a:off x="1366064" y="4786098"/>
            <a:ext cx="1400519" cy="523220"/>
          </a:xfrm>
          <a:prstGeom prst="rect">
            <a:avLst/>
          </a:prstGeom>
          <a:noFill/>
        </p:spPr>
        <p:txBody>
          <a:bodyPr wrap="square" rtlCol="0">
            <a:spAutoFit/>
          </a:bodyPr>
          <a:lstStyle/>
          <a:p>
            <a:pPr algn="ctr"/>
            <a:r>
              <a:rPr lang="en-US" altLang="ko-KR" sz="1400" b="1" dirty="0">
                <a:solidFill>
                  <a:schemeClr val="bg1"/>
                </a:solidFill>
              </a:rPr>
              <a:t>Opportunity Statement </a:t>
            </a:r>
            <a:endParaRPr lang="ko-KR" altLang="en-US" sz="1400" b="1" dirty="0">
              <a:solidFill>
                <a:schemeClr val="bg1"/>
              </a:solidFill>
            </a:endParaRPr>
          </a:p>
        </p:txBody>
      </p:sp>
      <p:sp>
        <p:nvSpPr>
          <p:cNvPr id="37" name="TextBox 36">
            <a:extLst>
              <a:ext uri="{FF2B5EF4-FFF2-40B4-BE49-F238E27FC236}">
                <a16:creationId xmlns:a16="http://schemas.microsoft.com/office/drawing/2014/main" id="{5138B4D1-B635-43E0-8DC1-B9F3DDBD7364}"/>
              </a:ext>
            </a:extLst>
          </p:cNvPr>
          <p:cNvSpPr txBox="1"/>
          <p:nvPr/>
        </p:nvSpPr>
        <p:spPr>
          <a:xfrm>
            <a:off x="2322960" y="3012992"/>
            <a:ext cx="505577" cy="307777"/>
          </a:xfrm>
          <a:prstGeom prst="rect">
            <a:avLst/>
          </a:prstGeom>
          <a:noFill/>
        </p:spPr>
        <p:txBody>
          <a:bodyPr wrap="square" rtlCol="0">
            <a:spAutoFit/>
          </a:bodyPr>
          <a:lstStyle/>
          <a:p>
            <a:pPr algn="ctr"/>
            <a:r>
              <a:rPr lang="en-US" altLang="ko-KR" sz="1400" b="1" dirty="0">
                <a:solidFill>
                  <a:schemeClr val="tx1">
                    <a:lumMod val="75000"/>
                    <a:lumOff val="25000"/>
                  </a:schemeClr>
                </a:solidFill>
              </a:rPr>
              <a:t>02</a:t>
            </a:r>
            <a:endParaRPr lang="ko-KR" altLang="en-US" sz="1400" b="1" dirty="0">
              <a:solidFill>
                <a:schemeClr val="tx1">
                  <a:lumMod val="75000"/>
                  <a:lumOff val="25000"/>
                </a:schemeClr>
              </a:solidFill>
            </a:endParaRPr>
          </a:p>
        </p:txBody>
      </p:sp>
      <p:sp>
        <p:nvSpPr>
          <p:cNvPr id="38" name="TextBox 37">
            <a:extLst>
              <a:ext uri="{FF2B5EF4-FFF2-40B4-BE49-F238E27FC236}">
                <a16:creationId xmlns:a16="http://schemas.microsoft.com/office/drawing/2014/main" id="{05B68626-F56B-4737-873F-D57ACC2310E6}"/>
              </a:ext>
            </a:extLst>
          </p:cNvPr>
          <p:cNvSpPr txBox="1"/>
          <p:nvPr/>
        </p:nvSpPr>
        <p:spPr>
          <a:xfrm>
            <a:off x="2322960" y="5478768"/>
            <a:ext cx="505577" cy="307777"/>
          </a:xfrm>
          <a:prstGeom prst="rect">
            <a:avLst/>
          </a:prstGeom>
          <a:noFill/>
        </p:spPr>
        <p:txBody>
          <a:bodyPr wrap="square" rtlCol="0">
            <a:spAutoFit/>
          </a:bodyPr>
          <a:lstStyle/>
          <a:p>
            <a:pPr algn="ctr"/>
            <a:r>
              <a:rPr lang="en-US" altLang="ko-KR" sz="1400" b="1" dirty="0">
                <a:solidFill>
                  <a:schemeClr val="tx1">
                    <a:lumMod val="75000"/>
                    <a:lumOff val="25000"/>
                  </a:schemeClr>
                </a:solidFill>
              </a:rPr>
              <a:t>01</a:t>
            </a:r>
            <a:endParaRPr lang="ko-KR" altLang="en-US" sz="1400" b="1" dirty="0">
              <a:solidFill>
                <a:schemeClr val="tx1">
                  <a:lumMod val="75000"/>
                  <a:lumOff val="25000"/>
                </a:schemeClr>
              </a:solidFill>
            </a:endParaRPr>
          </a:p>
        </p:txBody>
      </p:sp>
      <p:sp>
        <p:nvSpPr>
          <p:cNvPr id="40" name="TextBox 39">
            <a:extLst>
              <a:ext uri="{FF2B5EF4-FFF2-40B4-BE49-F238E27FC236}">
                <a16:creationId xmlns:a16="http://schemas.microsoft.com/office/drawing/2014/main" id="{069E566D-83D0-41E6-AB1B-7CC14449015B}"/>
              </a:ext>
            </a:extLst>
          </p:cNvPr>
          <p:cNvSpPr txBox="1"/>
          <p:nvPr/>
        </p:nvSpPr>
        <p:spPr>
          <a:xfrm>
            <a:off x="4469534" y="5407098"/>
            <a:ext cx="3311100" cy="1077218"/>
          </a:xfrm>
          <a:prstGeom prst="rect">
            <a:avLst/>
          </a:prstGeom>
          <a:noFill/>
        </p:spPr>
        <p:txBody>
          <a:bodyPr wrap="square" lIns="108000" rIns="108000" rtlCol="0">
            <a:spAutoFit/>
          </a:bodyPr>
          <a:lstStyle/>
          <a:p>
            <a:pPr algn="ctr"/>
            <a:r>
              <a:rPr lang="en-US" altLang="ko-KR" sz="3200" b="1" dirty="0">
                <a:solidFill>
                  <a:schemeClr val="tx1">
                    <a:lumMod val="75000"/>
                    <a:lumOff val="25000"/>
                  </a:schemeClr>
                </a:solidFill>
              </a:rPr>
              <a:t>Taste on the Wheels </a:t>
            </a:r>
            <a:endParaRPr lang="ko-KR" altLang="en-US" sz="3200" b="1" dirty="0">
              <a:solidFill>
                <a:schemeClr val="tx1">
                  <a:lumMod val="75000"/>
                  <a:lumOff val="25000"/>
                </a:schemeClr>
              </a:solidFill>
            </a:endParaRPr>
          </a:p>
        </p:txBody>
      </p:sp>
      <p:sp>
        <p:nvSpPr>
          <p:cNvPr id="43" name="TextBox 42">
            <a:extLst>
              <a:ext uri="{FF2B5EF4-FFF2-40B4-BE49-F238E27FC236}">
                <a16:creationId xmlns:a16="http://schemas.microsoft.com/office/drawing/2014/main" id="{D0832EDD-E1E2-4631-B8A2-FCF7157A36A8}"/>
              </a:ext>
            </a:extLst>
          </p:cNvPr>
          <p:cNvSpPr txBox="1"/>
          <p:nvPr/>
        </p:nvSpPr>
        <p:spPr>
          <a:xfrm>
            <a:off x="3973796" y="2423926"/>
            <a:ext cx="1400519" cy="523220"/>
          </a:xfrm>
          <a:prstGeom prst="rect">
            <a:avLst/>
          </a:prstGeom>
          <a:noFill/>
        </p:spPr>
        <p:txBody>
          <a:bodyPr wrap="square" rtlCol="0">
            <a:spAutoFit/>
          </a:bodyPr>
          <a:lstStyle/>
          <a:p>
            <a:pPr algn="ctr"/>
            <a:r>
              <a:rPr lang="en-US" altLang="ko-KR" sz="1400" b="1" dirty="0">
                <a:solidFill>
                  <a:schemeClr val="bg1"/>
                </a:solidFill>
              </a:rPr>
              <a:t>Cost Benefit Analysis</a:t>
            </a:r>
            <a:endParaRPr lang="ko-KR" altLang="en-US" sz="1400" b="1" dirty="0">
              <a:solidFill>
                <a:schemeClr val="bg1"/>
              </a:solidFill>
            </a:endParaRPr>
          </a:p>
        </p:txBody>
      </p:sp>
      <p:sp>
        <p:nvSpPr>
          <p:cNvPr id="46" name="TextBox 45">
            <a:extLst>
              <a:ext uri="{FF2B5EF4-FFF2-40B4-BE49-F238E27FC236}">
                <a16:creationId xmlns:a16="http://schemas.microsoft.com/office/drawing/2014/main" id="{206E7433-591E-4B09-A6C2-E952AD467001}"/>
              </a:ext>
            </a:extLst>
          </p:cNvPr>
          <p:cNvSpPr txBox="1"/>
          <p:nvPr/>
        </p:nvSpPr>
        <p:spPr>
          <a:xfrm>
            <a:off x="6426166" y="2423926"/>
            <a:ext cx="1776131" cy="738664"/>
          </a:xfrm>
          <a:prstGeom prst="rect">
            <a:avLst/>
          </a:prstGeom>
          <a:noFill/>
        </p:spPr>
        <p:txBody>
          <a:bodyPr wrap="square" rtlCol="0">
            <a:spAutoFit/>
          </a:bodyPr>
          <a:lstStyle/>
          <a:p>
            <a:pPr algn="ctr"/>
            <a:r>
              <a:rPr lang="en-US" altLang="ko-KR" sz="1400" b="1" dirty="0">
                <a:solidFill>
                  <a:schemeClr val="bg1"/>
                </a:solidFill>
              </a:rPr>
              <a:t> Recommendation</a:t>
            </a:r>
          </a:p>
          <a:p>
            <a:pPr algn="ctr"/>
            <a:r>
              <a:rPr lang="en-US" altLang="ko-KR" sz="1400" b="1" dirty="0">
                <a:solidFill>
                  <a:schemeClr val="bg1"/>
                </a:solidFill>
              </a:rPr>
              <a:t>and</a:t>
            </a:r>
          </a:p>
          <a:p>
            <a:pPr algn="ctr"/>
            <a:r>
              <a:rPr lang="en-US" altLang="ko-KR" sz="1400" b="1" dirty="0">
                <a:solidFill>
                  <a:schemeClr val="bg1"/>
                </a:solidFill>
              </a:rPr>
              <a:t>Rationale </a:t>
            </a:r>
            <a:endParaRPr lang="ko-KR" altLang="en-US" sz="1400" b="1" dirty="0">
              <a:solidFill>
                <a:schemeClr val="bg1"/>
              </a:solidFill>
            </a:endParaRPr>
          </a:p>
        </p:txBody>
      </p:sp>
      <p:sp>
        <p:nvSpPr>
          <p:cNvPr id="49" name="TextBox 48">
            <a:extLst>
              <a:ext uri="{FF2B5EF4-FFF2-40B4-BE49-F238E27FC236}">
                <a16:creationId xmlns:a16="http://schemas.microsoft.com/office/drawing/2014/main" id="{317DD3ED-BF53-4996-87DE-1E9683540B9F}"/>
              </a:ext>
            </a:extLst>
          </p:cNvPr>
          <p:cNvSpPr txBox="1"/>
          <p:nvPr/>
        </p:nvSpPr>
        <p:spPr>
          <a:xfrm>
            <a:off x="9216473" y="2215379"/>
            <a:ext cx="1539264" cy="523220"/>
          </a:xfrm>
          <a:prstGeom prst="rect">
            <a:avLst/>
          </a:prstGeom>
          <a:noFill/>
        </p:spPr>
        <p:txBody>
          <a:bodyPr wrap="square" rtlCol="0">
            <a:spAutoFit/>
          </a:bodyPr>
          <a:lstStyle/>
          <a:p>
            <a:pPr algn="ctr"/>
            <a:r>
              <a:rPr lang="en-US" altLang="ko-KR" sz="1400" b="1" dirty="0">
                <a:solidFill>
                  <a:schemeClr val="bg1"/>
                </a:solidFill>
              </a:rPr>
              <a:t>Risk, Mitigation Plan </a:t>
            </a:r>
            <a:endParaRPr lang="ko-KR" altLang="en-US" sz="1400" b="1" dirty="0">
              <a:solidFill>
                <a:schemeClr val="bg1"/>
              </a:solidFill>
            </a:endParaRPr>
          </a:p>
        </p:txBody>
      </p:sp>
      <p:grpSp>
        <p:nvGrpSpPr>
          <p:cNvPr id="51" name="Group 50">
            <a:extLst>
              <a:ext uri="{FF2B5EF4-FFF2-40B4-BE49-F238E27FC236}">
                <a16:creationId xmlns:a16="http://schemas.microsoft.com/office/drawing/2014/main" id="{BD0D0118-2D81-45AB-92CC-7A530E221859}"/>
              </a:ext>
            </a:extLst>
          </p:cNvPr>
          <p:cNvGrpSpPr/>
          <p:nvPr/>
        </p:nvGrpSpPr>
        <p:grpSpPr>
          <a:xfrm>
            <a:off x="9168780" y="4616481"/>
            <a:ext cx="1522377" cy="1144453"/>
            <a:chOff x="3224934" y="1951004"/>
            <a:chExt cx="1522377" cy="1144453"/>
          </a:xfrm>
        </p:grpSpPr>
        <p:sp>
          <p:nvSpPr>
            <p:cNvPr id="52" name="TextBox 51">
              <a:extLst>
                <a:ext uri="{FF2B5EF4-FFF2-40B4-BE49-F238E27FC236}">
                  <a16:creationId xmlns:a16="http://schemas.microsoft.com/office/drawing/2014/main" id="{58323584-ABD4-40F5-9623-D65B4E97264A}"/>
                </a:ext>
              </a:extLst>
            </p:cNvPr>
            <p:cNvSpPr txBox="1"/>
            <p:nvPr/>
          </p:nvSpPr>
          <p:spPr>
            <a:xfrm>
              <a:off x="3346792" y="1951004"/>
              <a:ext cx="1400519" cy="307777"/>
            </a:xfrm>
            <a:prstGeom prst="rect">
              <a:avLst/>
            </a:prstGeom>
            <a:noFill/>
          </p:spPr>
          <p:txBody>
            <a:bodyPr wrap="square" rtlCol="0">
              <a:spAutoFit/>
            </a:bodyPr>
            <a:lstStyle/>
            <a:p>
              <a:pPr algn="ctr"/>
              <a:r>
                <a:rPr lang="en-US" altLang="ko-KR" sz="1400" b="1" dirty="0">
                  <a:solidFill>
                    <a:schemeClr val="bg1"/>
                  </a:solidFill>
                </a:rPr>
                <a:t>Project Plan </a:t>
              </a:r>
              <a:endParaRPr lang="ko-KR" altLang="en-US" sz="1400" b="1" dirty="0">
                <a:solidFill>
                  <a:schemeClr val="bg1"/>
                </a:solidFill>
              </a:endParaRPr>
            </a:p>
          </p:txBody>
        </p:sp>
        <p:sp>
          <p:nvSpPr>
            <p:cNvPr id="53" name="TextBox 52">
              <a:extLst>
                <a:ext uri="{FF2B5EF4-FFF2-40B4-BE49-F238E27FC236}">
                  <a16:creationId xmlns:a16="http://schemas.microsoft.com/office/drawing/2014/main" id="{9E5A0335-96FD-4174-8FDD-E9CA070C48C2}"/>
                </a:ext>
              </a:extLst>
            </p:cNvPr>
            <p:cNvSpPr txBox="1"/>
            <p:nvPr/>
          </p:nvSpPr>
          <p:spPr>
            <a:xfrm>
              <a:off x="3224934" y="2079794"/>
              <a:ext cx="1400519" cy="1015663"/>
            </a:xfrm>
            <a:prstGeom prst="rect">
              <a:avLst/>
            </a:prstGeom>
            <a:noFill/>
          </p:spPr>
          <p:txBody>
            <a:bodyPr wrap="square" rtlCol="0">
              <a:spAutoFit/>
            </a:bodyPr>
            <a:lstStyle/>
            <a:p>
              <a:pPr algn="ctr"/>
              <a:endParaRPr lang="en-US" altLang="ko-KR" sz="1200" dirty="0">
                <a:solidFill>
                  <a:schemeClr val="bg1"/>
                </a:solidFill>
              </a:endParaRPr>
            </a:p>
            <a:p>
              <a:pPr algn="ctr"/>
              <a:r>
                <a:rPr lang="en-US" altLang="ko-KR" sz="1200" dirty="0">
                  <a:solidFill>
                    <a:schemeClr val="bg1"/>
                  </a:solidFill>
                </a:rPr>
                <a:t>Benefits</a:t>
              </a:r>
            </a:p>
            <a:p>
              <a:pPr algn="ctr"/>
              <a:r>
                <a:rPr lang="en-US" altLang="ko-KR" sz="1200" dirty="0">
                  <a:solidFill>
                    <a:schemeClr val="bg1"/>
                  </a:solidFill>
                </a:rPr>
                <a:t>Importance of opportunities </a:t>
              </a:r>
            </a:p>
            <a:p>
              <a:pPr algn="ctr"/>
              <a:endParaRPr lang="ko-KR" altLang="en-US" sz="1200" dirty="0">
                <a:solidFill>
                  <a:schemeClr val="bg1"/>
                </a:solidFill>
              </a:endParaRPr>
            </a:p>
          </p:txBody>
        </p:sp>
      </p:grpSp>
      <p:sp>
        <p:nvSpPr>
          <p:cNvPr id="54" name="TextBox 53">
            <a:extLst>
              <a:ext uri="{FF2B5EF4-FFF2-40B4-BE49-F238E27FC236}">
                <a16:creationId xmlns:a16="http://schemas.microsoft.com/office/drawing/2014/main" id="{77D2AD55-A304-4DFE-A34E-910D60AE9074}"/>
              </a:ext>
            </a:extLst>
          </p:cNvPr>
          <p:cNvSpPr txBox="1"/>
          <p:nvPr/>
        </p:nvSpPr>
        <p:spPr>
          <a:xfrm>
            <a:off x="4959153" y="3012992"/>
            <a:ext cx="505577" cy="307777"/>
          </a:xfrm>
          <a:prstGeom prst="rect">
            <a:avLst/>
          </a:prstGeom>
          <a:noFill/>
        </p:spPr>
        <p:txBody>
          <a:bodyPr wrap="square" rtlCol="0">
            <a:spAutoFit/>
          </a:bodyPr>
          <a:lstStyle/>
          <a:p>
            <a:pPr algn="ctr"/>
            <a:r>
              <a:rPr lang="en-US" altLang="ko-KR" sz="1400" b="1" dirty="0">
                <a:solidFill>
                  <a:schemeClr val="tx1">
                    <a:lumMod val="75000"/>
                    <a:lumOff val="25000"/>
                  </a:schemeClr>
                </a:solidFill>
              </a:rPr>
              <a:t>03</a:t>
            </a:r>
            <a:endParaRPr lang="ko-KR" altLang="en-US" sz="1400" b="1" dirty="0">
              <a:solidFill>
                <a:schemeClr val="tx1">
                  <a:lumMod val="75000"/>
                  <a:lumOff val="25000"/>
                </a:schemeClr>
              </a:solidFill>
            </a:endParaRPr>
          </a:p>
        </p:txBody>
      </p:sp>
      <p:sp>
        <p:nvSpPr>
          <p:cNvPr id="55" name="TextBox 54">
            <a:extLst>
              <a:ext uri="{FF2B5EF4-FFF2-40B4-BE49-F238E27FC236}">
                <a16:creationId xmlns:a16="http://schemas.microsoft.com/office/drawing/2014/main" id="{81488A48-8DF5-4D30-9C21-D45A6001EA2F}"/>
              </a:ext>
            </a:extLst>
          </p:cNvPr>
          <p:cNvSpPr txBox="1"/>
          <p:nvPr/>
        </p:nvSpPr>
        <p:spPr>
          <a:xfrm>
            <a:off x="7672730" y="3569360"/>
            <a:ext cx="505577" cy="307777"/>
          </a:xfrm>
          <a:prstGeom prst="rect">
            <a:avLst/>
          </a:prstGeom>
          <a:noFill/>
        </p:spPr>
        <p:txBody>
          <a:bodyPr wrap="square" rtlCol="0">
            <a:spAutoFit/>
          </a:bodyPr>
          <a:lstStyle/>
          <a:p>
            <a:pPr algn="ctr"/>
            <a:r>
              <a:rPr lang="en-US" altLang="ko-KR" sz="1400" b="1" dirty="0">
                <a:solidFill>
                  <a:schemeClr val="tx1">
                    <a:lumMod val="75000"/>
                    <a:lumOff val="25000"/>
                  </a:schemeClr>
                </a:solidFill>
              </a:rPr>
              <a:t>04</a:t>
            </a:r>
            <a:endParaRPr lang="ko-KR" altLang="en-US" sz="1400" b="1" dirty="0">
              <a:solidFill>
                <a:schemeClr val="tx1">
                  <a:lumMod val="75000"/>
                  <a:lumOff val="25000"/>
                </a:schemeClr>
              </a:solidFill>
            </a:endParaRPr>
          </a:p>
        </p:txBody>
      </p:sp>
      <p:sp>
        <p:nvSpPr>
          <p:cNvPr id="56" name="TextBox 55">
            <a:extLst>
              <a:ext uri="{FF2B5EF4-FFF2-40B4-BE49-F238E27FC236}">
                <a16:creationId xmlns:a16="http://schemas.microsoft.com/office/drawing/2014/main" id="{927DE66A-E514-4B1B-8694-910BEBE3BAE4}"/>
              </a:ext>
            </a:extLst>
          </p:cNvPr>
          <p:cNvSpPr txBox="1"/>
          <p:nvPr/>
        </p:nvSpPr>
        <p:spPr>
          <a:xfrm>
            <a:off x="10231538" y="3012992"/>
            <a:ext cx="505577" cy="307777"/>
          </a:xfrm>
          <a:prstGeom prst="rect">
            <a:avLst/>
          </a:prstGeom>
          <a:noFill/>
        </p:spPr>
        <p:txBody>
          <a:bodyPr wrap="square" rtlCol="0">
            <a:spAutoFit/>
          </a:bodyPr>
          <a:lstStyle/>
          <a:p>
            <a:pPr algn="ctr"/>
            <a:r>
              <a:rPr lang="en-US" altLang="ko-KR" sz="1400" b="1" dirty="0">
                <a:solidFill>
                  <a:schemeClr val="tx1">
                    <a:lumMod val="75000"/>
                    <a:lumOff val="25000"/>
                  </a:schemeClr>
                </a:solidFill>
              </a:rPr>
              <a:t>05</a:t>
            </a:r>
            <a:endParaRPr lang="ko-KR" altLang="en-US" sz="1400" b="1" dirty="0">
              <a:solidFill>
                <a:schemeClr val="tx1">
                  <a:lumMod val="75000"/>
                  <a:lumOff val="25000"/>
                </a:schemeClr>
              </a:solidFill>
            </a:endParaRPr>
          </a:p>
        </p:txBody>
      </p:sp>
      <p:sp>
        <p:nvSpPr>
          <p:cNvPr id="57" name="TextBox 56">
            <a:extLst>
              <a:ext uri="{FF2B5EF4-FFF2-40B4-BE49-F238E27FC236}">
                <a16:creationId xmlns:a16="http://schemas.microsoft.com/office/drawing/2014/main" id="{3F3B9276-4B25-40D4-9532-D66C99FE7CD8}"/>
              </a:ext>
            </a:extLst>
          </p:cNvPr>
          <p:cNvSpPr txBox="1"/>
          <p:nvPr/>
        </p:nvSpPr>
        <p:spPr>
          <a:xfrm>
            <a:off x="10231538" y="5478768"/>
            <a:ext cx="505577" cy="307777"/>
          </a:xfrm>
          <a:prstGeom prst="rect">
            <a:avLst/>
          </a:prstGeom>
          <a:noFill/>
        </p:spPr>
        <p:txBody>
          <a:bodyPr wrap="square" rtlCol="0">
            <a:spAutoFit/>
          </a:bodyPr>
          <a:lstStyle/>
          <a:p>
            <a:pPr algn="ctr"/>
            <a:r>
              <a:rPr lang="en-US" altLang="ko-KR" sz="1400" b="1" dirty="0">
                <a:solidFill>
                  <a:schemeClr val="tx1">
                    <a:lumMod val="75000"/>
                    <a:lumOff val="25000"/>
                  </a:schemeClr>
                </a:solidFill>
              </a:rPr>
              <a:t>06</a:t>
            </a:r>
            <a:endParaRPr lang="ko-KR" altLang="en-US" sz="1400" b="1" dirty="0">
              <a:solidFill>
                <a:schemeClr val="tx1">
                  <a:lumMod val="75000"/>
                  <a:lumOff val="25000"/>
                </a:schemeClr>
              </a:solidFill>
            </a:endParaRPr>
          </a:p>
        </p:txBody>
      </p:sp>
      <p:sp>
        <p:nvSpPr>
          <p:cNvPr id="59" name="Graphic 1">
            <a:extLst>
              <a:ext uri="{FF2B5EF4-FFF2-40B4-BE49-F238E27FC236}">
                <a16:creationId xmlns:a16="http://schemas.microsoft.com/office/drawing/2014/main" id="{4BE504F5-48FA-4A2A-BD41-135C17576A06}"/>
              </a:ext>
            </a:extLst>
          </p:cNvPr>
          <p:cNvSpPr/>
          <p:nvPr/>
        </p:nvSpPr>
        <p:spPr>
          <a:xfrm>
            <a:off x="5334010" y="3890377"/>
            <a:ext cx="1523980" cy="1473906"/>
          </a:xfrm>
          <a:custGeom>
            <a:avLst/>
            <a:gdLst>
              <a:gd name="connsiteX0" fmla="*/ 2885485 w 2971219"/>
              <a:gd name="connsiteY0" fmla="*/ 602211 h 2873593"/>
              <a:gd name="connsiteX1" fmla="*/ 2333687 w 2971219"/>
              <a:gd name="connsiteY1" fmla="*/ 267312 h 2873593"/>
              <a:gd name="connsiteX2" fmla="*/ 2077313 w 2971219"/>
              <a:gd name="connsiteY2" fmla="*/ 338621 h 2873593"/>
              <a:gd name="connsiteX3" fmla="*/ 2048026 w 2971219"/>
              <a:gd name="connsiteY3" fmla="*/ 354326 h 2873593"/>
              <a:gd name="connsiteX4" fmla="*/ 2015767 w 2971219"/>
              <a:gd name="connsiteY4" fmla="*/ 384463 h 2873593"/>
              <a:gd name="connsiteX5" fmla="*/ 2042083 w 2971219"/>
              <a:gd name="connsiteY5" fmla="*/ 384463 h 2873593"/>
              <a:gd name="connsiteX6" fmla="*/ 2440651 w 2971219"/>
              <a:gd name="connsiteY6" fmla="*/ 552549 h 2873593"/>
              <a:gd name="connsiteX7" fmla="*/ 2448291 w 2971219"/>
              <a:gd name="connsiteY7" fmla="*/ 628952 h 2873593"/>
              <a:gd name="connsiteX8" fmla="*/ 2342601 w 2971219"/>
              <a:gd name="connsiteY8" fmla="*/ 698139 h 2873593"/>
              <a:gd name="connsiteX9" fmla="*/ 2234788 w 2971219"/>
              <a:gd name="connsiteY9" fmla="*/ 684132 h 2873593"/>
              <a:gd name="connsiteX10" fmla="*/ 1970350 w 2971219"/>
              <a:gd name="connsiteY10" fmla="*/ 539815 h 2873593"/>
              <a:gd name="connsiteX11" fmla="*/ 1708033 w 2971219"/>
              <a:gd name="connsiteY11" fmla="*/ 350082 h 2873593"/>
              <a:gd name="connsiteX12" fmla="*/ 1280178 w 2971219"/>
              <a:gd name="connsiteY12" fmla="*/ 101773 h 2873593"/>
              <a:gd name="connsiteX13" fmla="*/ 844258 w 2971219"/>
              <a:gd name="connsiteY13" fmla="*/ 327 h 2873593"/>
              <a:gd name="connsiteX14" fmla="*/ 489834 w 2971219"/>
              <a:gd name="connsiteY14" fmla="*/ 63996 h 2873593"/>
              <a:gd name="connsiteX15" fmla="*/ 59431 w 2971219"/>
              <a:gd name="connsiteY15" fmla="*/ 514772 h 2873593"/>
              <a:gd name="connsiteX16" fmla="*/ 33539 w 2971219"/>
              <a:gd name="connsiteY16" fmla="*/ 999505 h 2873593"/>
              <a:gd name="connsiteX17" fmla="*/ 528035 w 2971219"/>
              <a:gd name="connsiteY17" fmla="*/ 1489757 h 2873593"/>
              <a:gd name="connsiteX18" fmla="*/ 820912 w 2971219"/>
              <a:gd name="connsiteY18" fmla="*/ 1535598 h 2873593"/>
              <a:gd name="connsiteX19" fmla="*/ 833222 w 2971219"/>
              <a:gd name="connsiteY19" fmla="*/ 1544087 h 2873593"/>
              <a:gd name="connsiteX20" fmla="*/ 828977 w 2971219"/>
              <a:gd name="connsiteY20" fmla="*/ 1720663 h 2873593"/>
              <a:gd name="connsiteX21" fmla="*/ 828977 w 2971219"/>
              <a:gd name="connsiteY21" fmla="*/ 1843332 h 2873593"/>
              <a:gd name="connsiteX22" fmla="*/ 832373 w 2971219"/>
              <a:gd name="connsiteY22" fmla="*/ 1842483 h 2873593"/>
              <a:gd name="connsiteX23" fmla="*/ 1172789 w 2971219"/>
              <a:gd name="connsiteY23" fmla="*/ 1740188 h 2873593"/>
              <a:gd name="connsiteX24" fmla="*/ 1456329 w 2971219"/>
              <a:gd name="connsiteY24" fmla="*/ 1731274 h 2873593"/>
              <a:gd name="connsiteX25" fmla="*/ 1744961 w 2971219"/>
              <a:gd name="connsiteY25" fmla="*/ 1778814 h 2873593"/>
              <a:gd name="connsiteX26" fmla="*/ 2103630 w 2971219"/>
              <a:gd name="connsiteY26" fmla="*/ 1831022 h 2873593"/>
              <a:gd name="connsiteX27" fmla="*/ 2123155 w 2971219"/>
              <a:gd name="connsiteY27" fmla="*/ 1849699 h 2873593"/>
              <a:gd name="connsiteX28" fmla="*/ 2057788 w 2971219"/>
              <a:gd name="connsiteY28" fmla="*/ 2387914 h 2873593"/>
              <a:gd name="connsiteX29" fmla="*/ 2042508 w 2971219"/>
              <a:gd name="connsiteY29" fmla="*/ 2393007 h 2873593"/>
              <a:gd name="connsiteX30" fmla="*/ 1887155 w 2971219"/>
              <a:gd name="connsiteY30" fmla="*/ 2266518 h 2873593"/>
              <a:gd name="connsiteX31" fmla="*/ 1681292 w 2971219"/>
              <a:gd name="connsiteY31" fmla="*/ 2241900 h 2873593"/>
              <a:gd name="connsiteX32" fmla="*/ 1544192 w 2971219"/>
              <a:gd name="connsiteY32" fmla="*/ 2345468 h 2873593"/>
              <a:gd name="connsiteX33" fmla="*/ 1448688 w 2971219"/>
              <a:gd name="connsiteY33" fmla="*/ 2256331 h 2873593"/>
              <a:gd name="connsiteX34" fmla="*/ 1212689 w 2971219"/>
              <a:gd name="connsiteY34" fmla="*/ 2257605 h 2873593"/>
              <a:gd name="connsiteX35" fmla="*/ 1008524 w 2971219"/>
              <a:gd name="connsiteY35" fmla="*/ 2416353 h 2873593"/>
              <a:gd name="connsiteX36" fmla="*/ 987725 w 2971219"/>
              <a:gd name="connsiteY36" fmla="*/ 2431633 h 2873593"/>
              <a:gd name="connsiteX37" fmla="*/ 788229 w 2971219"/>
              <a:gd name="connsiteY37" fmla="*/ 2255058 h 2873593"/>
              <a:gd name="connsiteX38" fmla="*/ 610380 w 2971219"/>
              <a:gd name="connsiteY38" fmla="*/ 2334007 h 2873593"/>
              <a:gd name="connsiteX39" fmla="*/ 492805 w 2971219"/>
              <a:gd name="connsiteY39" fmla="*/ 2486813 h 2873593"/>
              <a:gd name="connsiteX40" fmla="*/ 534402 w 2971219"/>
              <a:gd name="connsiteY40" fmla="*/ 2685885 h 2873593"/>
              <a:gd name="connsiteX41" fmla="*/ 700790 w 2971219"/>
              <a:gd name="connsiteY41" fmla="*/ 2731726 h 2873593"/>
              <a:gd name="connsiteX42" fmla="*/ 851049 w 2971219"/>
              <a:gd name="connsiteY42" fmla="*/ 2678244 h 2873593"/>
              <a:gd name="connsiteX43" fmla="*/ 953344 w 2971219"/>
              <a:gd name="connsiteY43" fmla="*/ 2631978 h 2873593"/>
              <a:gd name="connsiteX44" fmla="*/ 1047574 w 2971219"/>
              <a:gd name="connsiteY44" fmla="*/ 2660417 h 2873593"/>
              <a:gd name="connsiteX45" fmla="*/ 1179156 w 2971219"/>
              <a:gd name="connsiteY45" fmla="*/ 2784359 h 2873593"/>
              <a:gd name="connsiteX46" fmla="*/ 1665163 w 2971219"/>
              <a:gd name="connsiteY46" fmla="*/ 2856093 h 2873593"/>
              <a:gd name="connsiteX47" fmla="*/ 2038688 w 2971219"/>
              <a:gd name="connsiteY47" fmla="*/ 2630280 h 2873593"/>
              <a:gd name="connsiteX48" fmla="*/ 2097688 w 2971219"/>
              <a:gd name="connsiteY48" fmla="*/ 2616698 h 2873593"/>
              <a:gd name="connsiteX49" fmla="*/ 2139285 w 2971219"/>
              <a:gd name="connsiteY49" fmla="*/ 2647259 h 2873593"/>
              <a:gd name="connsiteX50" fmla="*/ 2235637 w 2971219"/>
              <a:gd name="connsiteY50" fmla="*/ 2702439 h 2873593"/>
              <a:gd name="connsiteX51" fmla="*/ 2432586 w 2971219"/>
              <a:gd name="connsiteY51" fmla="*/ 2741489 h 2873593"/>
              <a:gd name="connsiteX52" fmla="*/ 2603219 w 2971219"/>
              <a:gd name="connsiteY52" fmla="*/ 2615424 h 2873593"/>
              <a:gd name="connsiteX53" fmla="*/ 2522148 w 2971219"/>
              <a:gd name="connsiteY53" fmla="*/ 2373907 h 2873593"/>
              <a:gd name="connsiteX54" fmla="*/ 2230544 w 2971219"/>
              <a:gd name="connsiteY54" fmla="*/ 2332734 h 2873593"/>
              <a:gd name="connsiteX55" fmla="*/ 2386320 w 2971219"/>
              <a:gd name="connsiteY55" fmla="*/ 2363720 h 2873593"/>
              <a:gd name="connsiteX56" fmla="*/ 2472486 w 2971219"/>
              <a:gd name="connsiteY56" fmla="*/ 2430360 h 2873593"/>
              <a:gd name="connsiteX57" fmla="*/ 2505593 w 2971219"/>
              <a:gd name="connsiteY57" fmla="*/ 2547935 h 2873593"/>
              <a:gd name="connsiteX58" fmla="*/ 2438529 w 2971219"/>
              <a:gd name="connsiteY58" fmla="*/ 2607784 h 2873593"/>
              <a:gd name="connsiteX59" fmla="*/ 2392263 w 2971219"/>
              <a:gd name="connsiteY59" fmla="*/ 2605662 h 2873593"/>
              <a:gd name="connsiteX60" fmla="*/ 2133342 w 2971219"/>
              <a:gd name="connsiteY60" fmla="*/ 2457525 h 2873593"/>
              <a:gd name="connsiteX61" fmla="*/ 2129947 w 2971219"/>
              <a:gd name="connsiteY61" fmla="*/ 2440122 h 2873593"/>
              <a:gd name="connsiteX62" fmla="*/ 2196587 w 2971219"/>
              <a:gd name="connsiteY62" fmla="*/ 2033065 h 2873593"/>
              <a:gd name="connsiteX63" fmla="*/ 2205500 w 2971219"/>
              <a:gd name="connsiteY63" fmla="*/ 1867950 h 2873593"/>
              <a:gd name="connsiteX64" fmla="*/ 2284450 w 2971219"/>
              <a:gd name="connsiteY64" fmla="*/ 1738490 h 2873593"/>
              <a:gd name="connsiteX65" fmla="*/ 2328169 w 2971219"/>
              <a:gd name="connsiteY65" fmla="*/ 1645109 h 2873593"/>
              <a:gd name="connsiteX66" fmla="*/ 2272141 w 2971219"/>
              <a:gd name="connsiteY66" fmla="*/ 1575073 h 2873593"/>
              <a:gd name="connsiteX67" fmla="*/ 2157536 w 2971219"/>
              <a:gd name="connsiteY67" fmla="*/ 1663361 h 2873593"/>
              <a:gd name="connsiteX68" fmla="*/ 2081983 w 2971219"/>
              <a:gd name="connsiteY68" fmla="*/ 1765656 h 2873593"/>
              <a:gd name="connsiteX69" fmla="*/ 1975019 w 2971219"/>
              <a:gd name="connsiteY69" fmla="*/ 1766504 h 2873593"/>
              <a:gd name="connsiteX70" fmla="*/ 1752177 w 2971219"/>
              <a:gd name="connsiteY70" fmla="*/ 1705382 h 2873593"/>
              <a:gd name="connsiteX71" fmla="*/ 1302250 w 2971219"/>
              <a:gd name="connsiteY71" fmla="*/ 1617519 h 2873593"/>
              <a:gd name="connsiteX72" fmla="*/ 970322 w 2971219"/>
              <a:gd name="connsiteY72" fmla="*/ 1671850 h 2873593"/>
              <a:gd name="connsiteX73" fmla="*/ 950373 w 2971219"/>
              <a:gd name="connsiteY73" fmla="*/ 1664210 h 2873593"/>
              <a:gd name="connsiteX74" fmla="*/ 947826 w 2971219"/>
              <a:gd name="connsiteY74" fmla="*/ 1585685 h 2873593"/>
              <a:gd name="connsiteX75" fmla="*/ 992394 w 2971219"/>
              <a:gd name="connsiteY75" fmla="*/ 1488908 h 2873593"/>
              <a:gd name="connsiteX76" fmla="*/ 1223725 w 2971219"/>
              <a:gd name="connsiteY76" fmla="*/ 1374728 h 2873593"/>
              <a:gd name="connsiteX77" fmla="*/ 1207171 w 2971219"/>
              <a:gd name="connsiteY77" fmla="*/ 1359447 h 2873593"/>
              <a:gd name="connsiteX78" fmla="*/ 980934 w 2971219"/>
              <a:gd name="connsiteY78" fmla="*/ 1439670 h 2873593"/>
              <a:gd name="connsiteX79" fmla="*/ 935941 w 2971219"/>
              <a:gd name="connsiteY79" fmla="*/ 1411656 h 2873593"/>
              <a:gd name="connsiteX80" fmla="*/ 881610 w 2971219"/>
              <a:gd name="connsiteY80" fmla="*/ 1016059 h 2873593"/>
              <a:gd name="connsiteX81" fmla="*/ 889250 w 2971219"/>
              <a:gd name="connsiteY81" fmla="*/ 1004599 h 2873593"/>
              <a:gd name="connsiteX82" fmla="*/ 1030595 w 2971219"/>
              <a:gd name="connsiteY82" fmla="*/ 982103 h 2873593"/>
              <a:gd name="connsiteX83" fmla="*/ 1670681 w 2971219"/>
              <a:gd name="connsiteY83" fmla="*/ 1216829 h 2873593"/>
              <a:gd name="connsiteX84" fmla="*/ 2008127 w 2971219"/>
              <a:gd name="connsiteY84" fmla="*/ 1354778 h 2873593"/>
              <a:gd name="connsiteX85" fmla="*/ 2478004 w 2971219"/>
              <a:gd name="connsiteY85" fmla="*/ 1456649 h 2873593"/>
              <a:gd name="connsiteX86" fmla="*/ 2755600 w 2971219"/>
              <a:gd name="connsiteY86" fmla="*/ 1364541 h 2873593"/>
              <a:gd name="connsiteX87" fmla="*/ 2885485 w 2971219"/>
              <a:gd name="connsiteY87" fmla="*/ 602211 h 2873593"/>
              <a:gd name="connsiteX88" fmla="*/ 899013 w 2971219"/>
              <a:gd name="connsiteY88" fmla="*/ 2515252 h 2873593"/>
              <a:gd name="connsiteX89" fmla="*/ 834071 w 2971219"/>
              <a:gd name="connsiteY89" fmla="*/ 2575950 h 2873593"/>
              <a:gd name="connsiteX90" fmla="*/ 739416 w 2971219"/>
              <a:gd name="connsiteY90" fmla="*/ 2623914 h 2873593"/>
              <a:gd name="connsiteX91" fmla="*/ 655373 w 2971219"/>
              <a:gd name="connsiteY91" fmla="*/ 2643014 h 2873593"/>
              <a:gd name="connsiteX92" fmla="*/ 581092 w 2971219"/>
              <a:gd name="connsiteY92" fmla="*/ 2510583 h 2873593"/>
              <a:gd name="connsiteX93" fmla="*/ 647308 w 2971219"/>
              <a:gd name="connsiteY93" fmla="*/ 2407439 h 2873593"/>
              <a:gd name="connsiteX94" fmla="*/ 780589 w 2971219"/>
              <a:gd name="connsiteY94" fmla="*/ 2339525 h 2873593"/>
              <a:gd name="connsiteX95" fmla="*/ 865905 w 2971219"/>
              <a:gd name="connsiteY95" fmla="*/ 2349712 h 2873593"/>
              <a:gd name="connsiteX96" fmla="*/ 918538 w 2971219"/>
              <a:gd name="connsiteY96" fmla="*/ 2458374 h 2873593"/>
              <a:gd name="connsiteX97" fmla="*/ 899013 w 2971219"/>
              <a:gd name="connsiteY97" fmla="*/ 2515252 h 2873593"/>
              <a:gd name="connsiteX98" fmla="*/ 1958040 w 2971219"/>
              <a:gd name="connsiteY98" fmla="*/ 2570431 h 2873593"/>
              <a:gd name="connsiteX99" fmla="*/ 1940637 w 2971219"/>
              <a:gd name="connsiteY99" fmla="*/ 2600568 h 2873593"/>
              <a:gd name="connsiteX100" fmla="*/ 1627810 w 2971219"/>
              <a:gd name="connsiteY100" fmla="*/ 2761014 h 2873593"/>
              <a:gd name="connsiteX101" fmla="*/ 1154113 w 2971219"/>
              <a:gd name="connsiteY101" fmla="*/ 2652777 h 2873593"/>
              <a:gd name="connsiteX102" fmla="*/ 1092991 w 2971219"/>
              <a:gd name="connsiteY102" fmla="*/ 2598446 h 2873593"/>
              <a:gd name="connsiteX103" fmla="*/ 1090869 w 2971219"/>
              <a:gd name="connsiteY103" fmla="*/ 2564913 h 2873593"/>
              <a:gd name="connsiteX104" fmla="*/ 1115487 w 2971219"/>
              <a:gd name="connsiteY104" fmla="*/ 2544964 h 2873593"/>
              <a:gd name="connsiteX105" fmla="*/ 1460573 w 2971219"/>
              <a:gd name="connsiteY105" fmla="*/ 2416777 h 2873593"/>
              <a:gd name="connsiteX106" fmla="*/ 1501322 w 2971219"/>
              <a:gd name="connsiteY106" fmla="*/ 2414230 h 2873593"/>
              <a:gd name="connsiteX107" fmla="*/ 1542494 w 2971219"/>
              <a:gd name="connsiteY107" fmla="*/ 2414230 h 2873593"/>
              <a:gd name="connsiteX108" fmla="*/ 1942760 w 2971219"/>
              <a:gd name="connsiteY108" fmla="*/ 2533928 h 2873593"/>
              <a:gd name="connsiteX109" fmla="*/ 1958040 w 2971219"/>
              <a:gd name="connsiteY109" fmla="*/ 2570431 h 2873593"/>
              <a:gd name="connsiteX110" fmla="*/ 2487766 w 2971219"/>
              <a:gd name="connsiteY110" fmla="*/ 1322944 h 2873593"/>
              <a:gd name="connsiteX111" fmla="*/ 2202105 w 2971219"/>
              <a:gd name="connsiteY111" fmla="*/ 1286440 h 2873593"/>
              <a:gd name="connsiteX112" fmla="*/ 1796745 w 2971219"/>
              <a:gd name="connsiteY112" fmla="*/ 1154009 h 2873593"/>
              <a:gd name="connsiteX113" fmla="*/ 1114214 w 2971219"/>
              <a:gd name="connsiteY113" fmla="*/ 935412 h 2873593"/>
              <a:gd name="connsiteX114" fmla="*/ 921509 w 2971219"/>
              <a:gd name="connsiteY114" fmla="*/ 919707 h 2873593"/>
              <a:gd name="connsiteX115" fmla="*/ 764884 w 2971219"/>
              <a:gd name="connsiteY115" fmla="*/ 817412 h 2873593"/>
              <a:gd name="connsiteX116" fmla="*/ 669805 w 2971219"/>
              <a:gd name="connsiteY116" fmla="*/ 780060 h 2873593"/>
              <a:gd name="connsiteX117" fmla="*/ 595100 w 2971219"/>
              <a:gd name="connsiteY117" fmla="*/ 842880 h 2873593"/>
              <a:gd name="connsiteX118" fmla="*/ 701215 w 2971219"/>
              <a:gd name="connsiteY118" fmla="*/ 962577 h 2873593"/>
              <a:gd name="connsiteX119" fmla="*/ 766157 w 2971219"/>
              <a:gd name="connsiteY119" fmla="*/ 986772 h 2873593"/>
              <a:gd name="connsiteX120" fmla="*/ 809876 w 2971219"/>
              <a:gd name="connsiteY120" fmla="*/ 1087369 h 2873593"/>
              <a:gd name="connsiteX121" fmla="*/ 833222 w 2971219"/>
              <a:gd name="connsiteY121" fmla="*/ 1455800 h 2873593"/>
              <a:gd name="connsiteX122" fmla="*/ 817092 w 2971219"/>
              <a:gd name="connsiteY122" fmla="*/ 1471929 h 2873593"/>
              <a:gd name="connsiteX123" fmla="*/ 426165 w 2971219"/>
              <a:gd name="connsiteY123" fmla="*/ 1302994 h 2873593"/>
              <a:gd name="connsiteX124" fmla="*/ 195683 w 2971219"/>
              <a:gd name="connsiteY124" fmla="*/ 953239 h 2873593"/>
              <a:gd name="connsiteX125" fmla="*/ 251287 w 2971219"/>
              <a:gd name="connsiteY125" fmla="*/ 521564 h 2873593"/>
              <a:gd name="connsiteX126" fmla="*/ 684236 w 2971219"/>
              <a:gd name="connsiteY126" fmla="*/ 165866 h 2873593"/>
              <a:gd name="connsiteX127" fmla="*/ 983905 w 2971219"/>
              <a:gd name="connsiteY127" fmla="*/ 156953 h 2873593"/>
              <a:gd name="connsiteX128" fmla="*/ 1495379 w 2971219"/>
              <a:gd name="connsiteY128" fmla="*/ 359844 h 2873593"/>
              <a:gd name="connsiteX129" fmla="*/ 1873573 w 2971219"/>
              <a:gd name="connsiteY129" fmla="*/ 582686 h 2873593"/>
              <a:gd name="connsiteX130" fmla="*/ 2137587 w 2971219"/>
              <a:gd name="connsiteY130" fmla="*/ 729973 h 2873593"/>
              <a:gd name="connsiteX131" fmla="*/ 2337083 w 2971219"/>
              <a:gd name="connsiteY131" fmla="*/ 763930 h 2873593"/>
              <a:gd name="connsiteX132" fmla="*/ 2481399 w 2971219"/>
              <a:gd name="connsiteY132" fmla="*/ 700261 h 2873593"/>
              <a:gd name="connsiteX133" fmla="*/ 2479277 w 2971219"/>
              <a:gd name="connsiteY133" fmla="*/ 502887 h 2873593"/>
              <a:gd name="connsiteX134" fmla="*/ 2175788 w 2971219"/>
              <a:gd name="connsiteY134" fmla="*/ 350506 h 2873593"/>
              <a:gd name="connsiteX135" fmla="*/ 2177062 w 2971219"/>
              <a:gd name="connsiteY135" fmla="*/ 342017 h 2873593"/>
              <a:gd name="connsiteX136" fmla="*/ 2655428 w 2971219"/>
              <a:gd name="connsiteY136" fmla="*/ 445585 h 2873593"/>
              <a:gd name="connsiteX137" fmla="*/ 2861291 w 2971219"/>
              <a:gd name="connsiteY137" fmla="*/ 774542 h 2873593"/>
              <a:gd name="connsiteX138" fmla="*/ 2487766 w 2971219"/>
              <a:gd name="connsiteY138" fmla="*/ 1322944 h 2873593"/>
              <a:gd name="connsiteX139" fmla="*/ 758092 w 2971219"/>
              <a:gd name="connsiteY139" fmla="*/ 919283 h 2873593"/>
              <a:gd name="connsiteX140" fmla="*/ 674898 w 2971219"/>
              <a:gd name="connsiteY140" fmla="*/ 891693 h 2873593"/>
              <a:gd name="connsiteX141" fmla="*/ 660042 w 2971219"/>
              <a:gd name="connsiteY141" fmla="*/ 856462 h 2873593"/>
              <a:gd name="connsiteX142" fmla="*/ 682538 w 2971219"/>
              <a:gd name="connsiteY142" fmla="*/ 839060 h 2873593"/>
              <a:gd name="connsiteX143" fmla="*/ 758092 w 2971219"/>
              <a:gd name="connsiteY143" fmla="*/ 919283 h 287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2971219" h="2873593">
                <a:moveTo>
                  <a:pt x="2885485" y="602211"/>
                </a:moveTo>
                <a:cubicBezTo>
                  <a:pt x="2765363" y="381492"/>
                  <a:pt x="2543795" y="252456"/>
                  <a:pt x="2333687" y="267312"/>
                </a:cubicBezTo>
                <a:cubicBezTo>
                  <a:pt x="2230968" y="274528"/>
                  <a:pt x="2175788" y="291082"/>
                  <a:pt x="2077313" y="338621"/>
                </a:cubicBezTo>
                <a:cubicBezTo>
                  <a:pt x="2067126" y="343290"/>
                  <a:pt x="2056515" y="346686"/>
                  <a:pt x="2048026" y="354326"/>
                </a:cubicBezTo>
                <a:cubicBezTo>
                  <a:pt x="2037414" y="363664"/>
                  <a:pt x="2012371" y="370880"/>
                  <a:pt x="2015767" y="384463"/>
                </a:cubicBezTo>
                <a:cubicBezTo>
                  <a:pt x="2019163" y="398470"/>
                  <a:pt x="2028076" y="386161"/>
                  <a:pt x="2042083" y="384463"/>
                </a:cubicBezTo>
                <a:cubicBezTo>
                  <a:pt x="2294637" y="355175"/>
                  <a:pt x="2417730" y="507556"/>
                  <a:pt x="2440651" y="552549"/>
                </a:cubicBezTo>
                <a:cubicBezTo>
                  <a:pt x="2454658" y="580139"/>
                  <a:pt x="2452112" y="605182"/>
                  <a:pt x="2448291" y="628952"/>
                </a:cubicBezTo>
                <a:cubicBezTo>
                  <a:pt x="2441076" y="671398"/>
                  <a:pt x="2388443" y="691772"/>
                  <a:pt x="2342601" y="698139"/>
                </a:cubicBezTo>
                <a:cubicBezTo>
                  <a:pt x="2305248" y="703657"/>
                  <a:pt x="2269594" y="695592"/>
                  <a:pt x="2234788" y="684132"/>
                </a:cubicBezTo>
                <a:cubicBezTo>
                  <a:pt x="2138011" y="652297"/>
                  <a:pt x="2052270" y="599240"/>
                  <a:pt x="1970350" y="539815"/>
                </a:cubicBezTo>
                <a:cubicBezTo>
                  <a:pt x="1880364" y="474449"/>
                  <a:pt x="1796321" y="417995"/>
                  <a:pt x="1708033" y="350082"/>
                </a:cubicBezTo>
                <a:cubicBezTo>
                  <a:pt x="1573904" y="247362"/>
                  <a:pt x="1434681" y="168837"/>
                  <a:pt x="1280178" y="101773"/>
                </a:cubicBezTo>
                <a:cubicBezTo>
                  <a:pt x="1140955" y="41075"/>
                  <a:pt x="996214" y="4147"/>
                  <a:pt x="844258" y="327"/>
                </a:cubicBezTo>
                <a:cubicBezTo>
                  <a:pt x="722013" y="-2644"/>
                  <a:pt x="602740" y="14334"/>
                  <a:pt x="489834" y="63996"/>
                </a:cubicBezTo>
                <a:cubicBezTo>
                  <a:pt x="293309" y="149737"/>
                  <a:pt x="140928" y="318247"/>
                  <a:pt x="59431" y="514772"/>
                </a:cubicBezTo>
                <a:cubicBezTo>
                  <a:pt x="-6360" y="672671"/>
                  <a:pt x="-21216" y="836088"/>
                  <a:pt x="33539" y="999505"/>
                </a:cubicBezTo>
                <a:cubicBezTo>
                  <a:pt x="112913" y="1236354"/>
                  <a:pt x="295006" y="1407411"/>
                  <a:pt x="528035" y="1489757"/>
                </a:cubicBezTo>
                <a:cubicBezTo>
                  <a:pt x="622690" y="1523289"/>
                  <a:pt x="721164" y="1549605"/>
                  <a:pt x="820912" y="1535598"/>
                </a:cubicBezTo>
                <a:cubicBezTo>
                  <a:pt x="827704" y="1534749"/>
                  <a:pt x="833646" y="1532203"/>
                  <a:pt x="833222" y="1544087"/>
                </a:cubicBezTo>
                <a:cubicBezTo>
                  <a:pt x="831524" y="1608605"/>
                  <a:pt x="829826" y="1656145"/>
                  <a:pt x="828977" y="1720663"/>
                </a:cubicBezTo>
                <a:cubicBezTo>
                  <a:pt x="828553" y="1761411"/>
                  <a:pt x="828977" y="1802159"/>
                  <a:pt x="828977" y="1843332"/>
                </a:cubicBezTo>
                <a:cubicBezTo>
                  <a:pt x="829826" y="1842907"/>
                  <a:pt x="831099" y="1842907"/>
                  <a:pt x="832373" y="1842483"/>
                </a:cubicBezTo>
                <a:cubicBezTo>
                  <a:pt x="941034" y="1791972"/>
                  <a:pt x="1054365" y="1758015"/>
                  <a:pt x="1172789" y="1740188"/>
                </a:cubicBezTo>
                <a:cubicBezTo>
                  <a:pt x="1267020" y="1726181"/>
                  <a:pt x="1361250" y="1722785"/>
                  <a:pt x="1456329" y="1731274"/>
                </a:cubicBezTo>
                <a:cubicBezTo>
                  <a:pt x="1553530" y="1739763"/>
                  <a:pt x="1649458" y="1758864"/>
                  <a:pt x="1744961" y="1778814"/>
                </a:cubicBezTo>
                <a:cubicBezTo>
                  <a:pt x="1863386" y="1803008"/>
                  <a:pt x="1981810" y="1828051"/>
                  <a:pt x="2103630" y="1831022"/>
                </a:cubicBezTo>
                <a:cubicBezTo>
                  <a:pt x="2117637" y="1831447"/>
                  <a:pt x="2122306" y="1835691"/>
                  <a:pt x="2123155" y="1849699"/>
                </a:cubicBezTo>
                <a:cubicBezTo>
                  <a:pt x="2137162" y="2033490"/>
                  <a:pt x="2116364" y="2213036"/>
                  <a:pt x="2057788" y="2387914"/>
                </a:cubicBezTo>
                <a:cubicBezTo>
                  <a:pt x="2053968" y="2398950"/>
                  <a:pt x="2050997" y="2398525"/>
                  <a:pt x="2042508" y="2393007"/>
                </a:cubicBezTo>
                <a:cubicBezTo>
                  <a:pt x="1992421" y="2362022"/>
                  <a:pt x="1941911" y="2289439"/>
                  <a:pt x="1887155" y="2266518"/>
                </a:cubicBezTo>
                <a:cubicBezTo>
                  <a:pt x="1820940" y="2238928"/>
                  <a:pt x="1752602" y="2226619"/>
                  <a:pt x="1681292" y="2241900"/>
                </a:cubicBezTo>
                <a:cubicBezTo>
                  <a:pt x="1625688" y="2254209"/>
                  <a:pt x="1578573" y="2297079"/>
                  <a:pt x="1544192" y="2345468"/>
                </a:cubicBezTo>
                <a:cubicBezTo>
                  <a:pt x="1518300" y="2311936"/>
                  <a:pt x="1486890" y="2271187"/>
                  <a:pt x="1448688" y="2256331"/>
                </a:cubicBezTo>
                <a:cubicBezTo>
                  <a:pt x="1369739" y="2225770"/>
                  <a:pt x="1291214" y="2229166"/>
                  <a:pt x="1212689" y="2257605"/>
                </a:cubicBezTo>
                <a:cubicBezTo>
                  <a:pt x="1137984" y="2284346"/>
                  <a:pt x="1072617" y="2370511"/>
                  <a:pt x="1008524" y="2416353"/>
                </a:cubicBezTo>
                <a:cubicBezTo>
                  <a:pt x="997912" y="2423993"/>
                  <a:pt x="998761" y="2423568"/>
                  <a:pt x="987725" y="2431633"/>
                </a:cubicBezTo>
                <a:cubicBezTo>
                  <a:pt x="947826" y="2264820"/>
                  <a:pt x="883732" y="2246993"/>
                  <a:pt x="788229" y="2255058"/>
                </a:cubicBezTo>
                <a:cubicBezTo>
                  <a:pt x="720315" y="2260576"/>
                  <a:pt x="662589" y="2291986"/>
                  <a:pt x="610380" y="2334007"/>
                </a:cubicBezTo>
                <a:cubicBezTo>
                  <a:pt x="566661" y="2369238"/>
                  <a:pt x="509359" y="2432058"/>
                  <a:pt x="492805" y="2486813"/>
                </a:cubicBezTo>
                <a:cubicBezTo>
                  <a:pt x="470308" y="2560245"/>
                  <a:pt x="477100" y="2629856"/>
                  <a:pt x="534402" y="2685885"/>
                </a:cubicBezTo>
                <a:cubicBezTo>
                  <a:pt x="580668" y="2731302"/>
                  <a:pt x="639243" y="2738518"/>
                  <a:pt x="700790" y="2731726"/>
                </a:cubicBezTo>
                <a:cubicBezTo>
                  <a:pt x="754697" y="2725359"/>
                  <a:pt x="804358" y="2706259"/>
                  <a:pt x="851049" y="2678244"/>
                </a:cubicBezTo>
                <a:cubicBezTo>
                  <a:pt x="883308" y="2659144"/>
                  <a:pt x="916416" y="2641316"/>
                  <a:pt x="953344" y="2631978"/>
                </a:cubicBezTo>
                <a:cubicBezTo>
                  <a:pt x="990272" y="2622640"/>
                  <a:pt x="1022531" y="2627309"/>
                  <a:pt x="1047574" y="2660417"/>
                </a:cubicBezTo>
                <a:cubicBezTo>
                  <a:pt x="1084077" y="2709230"/>
                  <a:pt x="1128646" y="2750403"/>
                  <a:pt x="1179156" y="2784359"/>
                </a:cubicBezTo>
                <a:cubicBezTo>
                  <a:pt x="1327717" y="2884107"/>
                  <a:pt x="1489437" y="2896417"/>
                  <a:pt x="1665163" y="2856093"/>
                </a:cubicBezTo>
                <a:cubicBezTo>
                  <a:pt x="1821364" y="2820438"/>
                  <a:pt x="1946155" y="2761014"/>
                  <a:pt x="2038688" y="2630280"/>
                </a:cubicBezTo>
                <a:cubicBezTo>
                  <a:pt x="2055242" y="2606511"/>
                  <a:pt x="2073069" y="2600568"/>
                  <a:pt x="2097688" y="2616698"/>
                </a:cubicBezTo>
                <a:cubicBezTo>
                  <a:pt x="2110421" y="2625187"/>
                  <a:pt x="2126126" y="2639619"/>
                  <a:pt x="2139285" y="2647259"/>
                </a:cubicBezTo>
                <a:cubicBezTo>
                  <a:pt x="2171119" y="2666360"/>
                  <a:pt x="2202529" y="2685460"/>
                  <a:pt x="2235637" y="2702439"/>
                </a:cubicBezTo>
                <a:cubicBezTo>
                  <a:pt x="2292515" y="2731302"/>
                  <a:pt x="2367220" y="2738942"/>
                  <a:pt x="2432586" y="2741489"/>
                </a:cubicBezTo>
                <a:cubicBezTo>
                  <a:pt x="2513658" y="2744460"/>
                  <a:pt x="2578601" y="2692676"/>
                  <a:pt x="2603219" y="2615424"/>
                </a:cubicBezTo>
                <a:cubicBezTo>
                  <a:pt x="2631658" y="2527137"/>
                  <a:pt x="2594306" y="2434180"/>
                  <a:pt x="2522148" y="2373907"/>
                </a:cubicBezTo>
                <a:cubicBezTo>
                  <a:pt x="2439802" y="2305144"/>
                  <a:pt x="2358730" y="2284770"/>
                  <a:pt x="2230544" y="2332734"/>
                </a:cubicBezTo>
                <a:cubicBezTo>
                  <a:pt x="2319680" y="2329763"/>
                  <a:pt x="2340903" y="2338252"/>
                  <a:pt x="2386320" y="2363720"/>
                </a:cubicBezTo>
                <a:cubicBezTo>
                  <a:pt x="2417730" y="2381547"/>
                  <a:pt x="2447442" y="2403619"/>
                  <a:pt x="2472486" y="2430360"/>
                </a:cubicBezTo>
                <a:cubicBezTo>
                  <a:pt x="2511960" y="2471957"/>
                  <a:pt x="2510263" y="2505489"/>
                  <a:pt x="2505593" y="2547935"/>
                </a:cubicBezTo>
                <a:cubicBezTo>
                  <a:pt x="2501774" y="2584439"/>
                  <a:pt x="2471212" y="2602691"/>
                  <a:pt x="2438529" y="2607784"/>
                </a:cubicBezTo>
                <a:cubicBezTo>
                  <a:pt x="2422824" y="2610331"/>
                  <a:pt x="2407543" y="2609057"/>
                  <a:pt x="2392263" y="2605662"/>
                </a:cubicBezTo>
                <a:cubicBezTo>
                  <a:pt x="2294213" y="2581043"/>
                  <a:pt x="2208472" y="2525014"/>
                  <a:pt x="2133342" y="2457525"/>
                </a:cubicBezTo>
                <a:cubicBezTo>
                  <a:pt x="2126551" y="2451583"/>
                  <a:pt x="2127400" y="2446914"/>
                  <a:pt x="2129947" y="2440122"/>
                </a:cubicBezTo>
                <a:cubicBezTo>
                  <a:pt x="2177486" y="2312784"/>
                  <a:pt x="2199133" y="2168892"/>
                  <a:pt x="2196587" y="2033065"/>
                </a:cubicBezTo>
                <a:cubicBezTo>
                  <a:pt x="2195738" y="1977885"/>
                  <a:pt x="2194889" y="1922706"/>
                  <a:pt x="2205500" y="1867950"/>
                </a:cubicBezTo>
                <a:cubicBezTo>
                  <a:pt x="2216112" y="1815317"/>
                  <a:pt x="2236061" y="1767353"/>
                  <a:pt x="2284450" y="1738490"/>
                </a:cubicBezTo>
                <a:cubicBezTo>
                  <a:pt x="2320529" y="1716843"/>
                  <a:pt x="2331990" y="1684584"/>
                  <a:pt x="2328169" y="1645109"/>
                </a:cubicBezTo>
                <a:cubicBezTo>
                  <a:pt x="2324774" y="1611152"/>
                  <a:pt x="2301428" y="1583138"/>
                  <a:pt x="2272141" y="1575073"/>
                </a:cubicBezTo>
                <a:cubicBezTo>
                  <a:pt x="2217810" y="1560641"/>
                  <a:pt x="2157536" y="1606483"/>
                  <a:pt x="2157536" y="1663361"/>
                </a:cubicBezTo>
                <a:cubicBezTo>
                  <a:pt x="2157536" y="1713871"/>
                  <a:pt x="2130371" y="1750375"/>
                  <a:pt x="2081983" y="1765656"/>
                </a:cubicBezTo>
                <a:cubicBezTo>
                  <a:pt x="2046328" y="1776692"/>
                  <a:pt x="2010673" y="1774994"/>
                  <a:pt x="1975019" y="1766504"/>
                </a:cubicBezTo>
                <a:cubicBezTo>
                  <a:pt x="1899889" y="1749102"/>
                  <a:pt x="1826458" y="1725756"/>
                  <a:pt x="1752177" y="1705382"/>
                </a:cubicBezTo>
                <a:cubicBezTo>
                  <a:pt x="1604465" y="1664634"/>
                  <a:pt x="1456329" y="1625584"/>
                  <a:pt x="1302250" y="1617519"/>
                </a:cubicBezTo>
                <a:cubicBezTo>
                  <a:pt x="1191466" y="1611577"/>
                  <a:pt x="1074315" y="1631526"/>
                  <a:pt x="970322" y="1671850"/>
                </a:cubicBezTo>
                <a:cubicBezTo>
                  <a:pt x="959286" y="1676094"/>
                  <a:pt x="951221" y="1674821"/>
                  <a:pt x="950373" y="1664210"/>
                </a:cubicBezTo>
                <a:cubicBezTo>
                  <a:pt x="948250" y="1634922"/>
                  <a:pt x="950373" y="1616246"/>
                  <a:pt x="947826" y="1585685"/>
                </a:cubicBezTo>
                <a:cubicBezTo>
                  <a:pt x="942308" y="1524562"/>
                  <a:pt x="930423" y="1507584"/>
                  <a:pt x="992394" y="1488908"/>
                </a:cubicBezTo>
                <a:cubicBezTo>
                  <a:pt x="1011919" y="1482965"/>
                  <a:pt x="1218631" y="1400196"/>
                  <a:pt x="1223725" y="1374728"/>
                </a:cubicBezTo>
                <a:cubicBezTo>
                  <a:pt x="1226696" y="1358599"/>
                  <a:pt x="1222451" y="1355627"/>
                  <a:pt x="1207171" y="1359447"/>
                </a:cubicBezTo>
                <a:cubicBezTo>
                  <a:pt x="1148595" y="1374728"/>
                  <a:pt x="1039509" y="1427785"/>
                  <a:pt x="980934" y="1439670"/>
                </a:cubicBezTo>
                <a:cubicBezTo>
                  <a:pt x="932121" y="1449433"/>
                  <a:pt x="941034" y="1438821"/>
                  <a:pt x="935941" y="1411656"/>
                </a:cubicBezTo>
                <a:cubicBezTo>
                  <a:pt x="917689" y="1312332"/>
                  <a:pt x="899862" y="1115383"/>
                  <a:pt x="881610" y="1016059"/>
                </a:cubicBezTo>
                <a:cubicBezTo>
                  <a:pt x="879912" y="1007995"/>
                  <a:pt x="882459" y="1006297"/>
                  <a:pt x="889250" y="1004599"/>
                </a:cubicBezTo>
                <a:cubicBezTo>
                  <a:pt x="935516" y="991865"/>
                  <a:pt x="982631" y="979131"/>
                  <a:pt x="1030595" y="982103"/>
                </a:cubicBezTo>
                <a:cubicBezTo>
                  <a:pt x="1293761" y="998232"/>
                  <a:pt x="1555228" y="1165469"/>
                  <a:pt x="1670681" y="1216829"/>
                </a:cubicBezTo>
                <a:cubicBezTo>
                  <a:pt x="1782314" y="1266491"/>
                  <a:pt x="1893098" y="1312757"/>
                  <a:pt x="2008127" y="1354778"/>
                </a:cubicBezTo>
                <a:cubicBezTo>
                  <a:pt x="2159234" y="1409958"/>
                  <a:pt x="2315860" y="1475749"/>
                  <a:pt x="2478004" y="1456649"/>
                </a:cubicBezTo>
                <a:cubicBezTo>
                  <a:pt x="2580299" y="1444764"/>
                  <a:pt x="2671133" y="1425663"/>
                  <a:pt x="2755600" y="1364541"/>
                </a:cubicBezTo>
                <a:cubicBezTo>
                  <a:pt x="2950852" y="1223196"/>
                  <a:pt x="3058665" y="920131"/>
                  <a:pt x="2885485" y="602211"/>
                </a:cubicBezTo>
                <a:close/>
                <a:moveTo>
                  <a:pt x="899013" y="2515252"/>
                </a:moveTo>
                <a:cubicBezTo>
                  <a:pt x="890099" y="2525014"/>
                  <a:pt x="861236" y="2553453"/>
                  <a:pt x="834071" y="2575950"/>
                </a:cubicBezTo>
                <a:cubicBezTo>
                  <a:pt x="797991" y="2605662"/>
                  <a:pt x="782286" y="2604388"/>
                  <a:pt x="739416" y="2623914"/>
                </a:cubicBezTo>
                <a:cubicBezTo>
                  <a:pt x="719891" y="2632827"/>
                  <a:pt x="677445" y="2643439"/>
                  <a:pt x="655373" y="2643014"/>
                </a:cubicBezTo>
                <a:cubicBezTo>
                  <a:pt x="609107" y="2643014"/>
                  <a:pt x="566661" y="2599295"/>
                  <a:pt x="581092" y="2510583"/>
                </a:cubicBezTo>
                <a:cubicBezTo>
                  <a:pt x="587035" y="2474079"/>
                  <a:pt x="620143" y="2430360"/>
                  <a:pt x="647308" y="2407439"/>
                </a:cubicBezTo>
                <a:cubicBezTo>
                  <a:pt x="681265" y="2379000"/>
                  <a:pt x="740265" y="2356928"/>
                  <a:pt x="780589" y="2339525"/>
                </a:cubicBezTo>
                <a:cubicBezTo>
                  <a:pt x="796294" y="2332734"/>
                  <a:pt x="844258" y="2325943"/>
                  <a:pt x="865905" y="2349712"/>
                </a:cubicBezTo>
                <a:cubicBezTo>
                  <a:pt x="896466" y="2383669"/>
                  <a:pt x="916416" y="2435878"/>
                  <a:pt x="918538" y="2458374"/>
                </a:cubicBezTo>
                <a:cubicBezTo>
                  <a:pt x="921085" y="2476626"/>
                  <a:pt x="913445" y="2499122"/>
                  <a:pt x="899013" y="2515252"/>
                </a:cubicBezTo>
                <a:close/>
                <a:moveTo>
                  <a:pt x="1958040" y="2570431"/>
                </a:moveTo>
                <a:cubicBezTo>
                  <a:pt x="1954645" y="2581892"/>
                  <a:pt x="1947853" y="2591654"/>
                  <a:pt x="1940637" y="2600568"/>
                </a:cubicBezTo>
                <a:cubicBezTo>
                  <a:pt x="1859566" y="2701165"/>
                  <a:pt x="1753875" y="2739367"/>
                  <a:pt x="1627810" y="2761014"/>
                </a:cubicBezTo>
                <a:cubicBezTo>
                  <a:pt x="1450386" y="2791575"/>
                  <a:pt x="1294610" y="2759741"/>
                  <a:pt x="1154113" y="2652777"/>
                </a:cubicBezTo>
                <a:cubicBezTo>
                  <a:pt x="1132466" y="2636223"/>
                  <a:pt x="1112092" y="2617971"/>
                  <a:pt x="1092991" y="2598446"/>
                </a:cubicBezTo>
                <a:cubicBezTo>
                  <a:pt x="1081531" y="2586561"/>
                  <a:pt x="1081106" y="2578072"/>
                  <a:pt x="1090869" y="2564913"/>
                </a:cubicBezTo>
                <a:cubicBezTo>
                  <a:pt x="1097660" y="2556424"/>
                  <a:pt x="1106149" y="2550057"/>
                  <a:pt x="1115487" y="2544964"/>
                </a:cubicBezTo>
                <a:cubicBezTo>
                  <a:pt x="1223300" y="2486813"/>
                  <a:pt x="1338329" y="2426964"/>
                  <a:pt x="1460573" y="2416777"/>
                </a:cubicBezTo>
                <a:cubicBezTo>
                  <a:pt x="1474156" y="2415504"/>
                  <a:pt x="1487739" y="2414655"/>
                  <a:pt x="1501322" y="2414230"/>
                </a:cubicBezTo>
                <a:cubicBezTo>
                  <a:pt x="1514904" y="2413806"/>
                  <a:pt x="1528487" y="2414230"/>
                  <a:pt x="1542494" y="2414230"/>
                </a:cubicBezTo>
                <a:cubicBezTo>
                  <a:pt x="1683415" y="2413806"/>
                  <a:pt x="1817120" y="2469410"/>
                  <a:pt x="1942760" y="2533928"/>
                </a:cubicBezTo>
                <a:cubicBezTo>
                  <a:pt x="1960163" y="2542417"/>
                  <a:pt x="1963983" y="2551331"/>
                  <a:pt x="1958040" y="2570431"/>
                </a:cubicBezTo>
                <a:close/>
                <a:moveTo>
                  <a:pt x="2487766" y="1322944"/>
                </a:moveTo>
                <a:cubicBezTo>
                  <a:pt x="2382925" y="1334829"/>
                  <a:pt x="2303975" y="1309361"/>
                  <a:pt x="2202105" y="1286440"/>
                </a:cubicBezTo>
                <a:cubicBezTo>
                  <a:pt x="2063731" y="1255455"/>
                  <a:pt x="1929601" y="1201548"/>
                  <a:pt x="1796745" y="1154009"/>
                </a:cubicBezTo>
                <a:cubicBezTo>
                  <a:pt x="1681717" y="1112836"/>
                  <a:pt x="1255984" y="947297"/>
                  <a:pt x="1114214" y="935412"/>
                </a:cubicBezTo>
                <a:cubicBezTo>
                  <a:pt x="1056063" y="930743"/>
                  <a:pt x="979660" y="931592"/>
                  <a:pt x="921509" y="919707"/>
                </a:cubicBezTo>
                <a:cubicBezTo>
                  <a:pt x="855718" y="906549"/>
                  <a:pt x="801387" y="876837"/>
                  <a:pt x="764884" y="817412"/>
                </a:cubicBezTo>
                <a:cubicBezTo>
                  <a:pt x="743661" y="782606"/>
                  <a:pt x="708006" y="774542"/>
                  <a:pt x="669805" y="780060"/>
                </a:cubicBezTo>
                <a:cubicBezTo>
                  <a:pt x="632877" y="785578"/>
                  <a:pt x="605287" y="804678"/>
                  <a:pt x="595100" y="842880"/>
                </a:cubicBezTo>
                <a:cubicBezTo>
                  <a:pt x="578970" y="903577"/>
                  <a:pt x="639668" y="972764"/>
                  <a:pt x="701215" y="962577"/>
                </a:cubicBezTo>
                <a:cubicBezTo>
                  <a:pt x="728804" y="957908"/>
                  <a:pt x="749179" y="967246"/>
                  <a:pt x="766157" y="986772"/>
                </a:cubicBezTo>
                <a:cubicBezTo>
                  <a:pt x="791625" y="1015635"/>
                  <a:pt x="802236" y="1050865"/>
                  <a:pt x="809876" y="1087369"/>
                </a:cubicBezTo>
                <a:cubicBezTo>
                  <a:pt x="827704" y="1176930"/>
                  <a:pt x="835344" y="1364541"/>
                  <a:pt x="833222" y="1455800"/>
                </a:cubicBezTo>
                <a:cubicBezTo>
                  <a:pt x="832797" y="1467685"/>
                  <a:pt x="830675" y="1472354"/>
                  <a:pt x="817092" y="1471929"/>
                </a:cubicBezTo>
                <a:cubicBezTo>
                  <a:pt x="668956" y="1467260"/>
                  <a:pt x="539495" y="1397224"/>
                  <a:pt x="426165" y="1302994"/>
                </a:cubicBezTo>
                <a:cubicBezTo>
                  <a:pt x="320050" y="1214707"/>
                  <a:pt x="228791" y="1087793"/>
                  <a:pt x="195683" y="953239"/>
                </a:cubicBezTo>
                <a:cubicBezTo>
                  <a:pt x="158755" y="802556"/>
                  <a:pt x="181251" y="658240"/>
                  <a:pt x="251287" y="521564"/>
                </a:cubicBezTo>
                <a:cubicBezTo>
                  <a:pt x="339999" y="348808"/>
                  <a:pt x="493229" y="212132"/>
                  <a:pt x="684236" y="165866"/>
                </a:cubicBezTo>
                <a:cubicBezTo>
                  <a:pt x="783560" y="142096"/>
                  <a:pt x="883308" y="142096"/>
                  <a:pt x="983905" y="156953"/>
                </a:cubicBezTo>
                <a:cubicBezTo>
                  <a:pt x="1170243" y="184967"/>
                  <a:pt x="1336207" y="263067"/>
                  <a:pt x="1495379" y="359844"/>
                </a:cubicBezTo>
                <a:cubicBezTo>
                  <a:pt x="1625264" y="438794"/>
                  <a:pt x="1747508" y="498643"/>
                  <a:pt x="1873573" y="582686"/>
                </a:cubicBezTo>
                <a:cubicBezTo>
                  <a:pt x="1957191" y="638290"/>
                  <a:pt x="2043781" y="691772"/>
                  <a:pt x="2137587" y="729973"/>
                </a:cubicBezTo>
                <a:cubicBezTo>
                  <a:pt x="2199133" y="755016"/>
                  <a:pt x="2270018" y="766901"/>
                  <a:pt x="2337083" y="763930"/>
                </a:cubicBezTo>
                <a:cubicBezTo>
                  <a:pt x="2387169" y="761383"/>
                  <a:pt x="2446594" y="737614"/>
                  <a:pt x="2481399" y="700261"/>
                </a:cubicBezTo>
                <a:cubicBezTo>
                  <a:pt x="2537428" y="640412"/>
                  <a:pt x="2522148" y="553823"/>
                  <a:pt x="2479277" y="502887"/>
                </a:cubicBezTo>
                <a:cubicBezTo>
                  <a:pt x="2448716" y="466808"/>
                  <a:pt x="2383349" y="364938"/>
                  <a:pt x="2175788" y="350506"/>
                </a:cubicBezTo>
                <a:cubicBezTo>
                  <a:pt x="2171119" y="350082"/>
                  <a:pt x="2172817" y="343715"/>
                  <a:pt x="2177062" y="342017"/>
                </a:cubicBezTo>
                <a:cubicBezTo>
                  <a:pt x="2356184" y="277924"/>
                  <a:pt x="2559924" y="360693"/>
                  <a:pt x="2655428" y="445585"/>
                </a:cubicBezTo>
                <a:cubicBezTo>
                  <a:pt x="2738197" y="519017"/>
                  <a:pt x="2845161" y="663758"/>
                  <a:pt x="2861291" y="774542"/>
                </a:cubicBezTo>
                <a:cubicBezTo>
                  <a:pt x="2897370" y="1023275"/>
                  <a:pt x="2810356" y="1286440"/>
                  <a:pt x="2487766" y="1322944"/>
                </a:cubicBezTo>
                <a:close/>
                <a:moveTo>
                  <a:pt x="758092" y="919283"/>
                </a:moveTo>
                <a:cubicBezTo>
                  <a:pt x="725409" y="922254"/>
                  <a:pt x="697819" y="912916"/>
                  <a:pt x="674898" y="891693"/>
                </a:cubicBezTo>
                <a:cubicBezTo>
                  <a:pt x="664711" y="882354"/>
                  <a:pt x="659193" y="870470"/>
                  <a:pt x="660042" y="856462"/>
                </a:cubicBezTo>
                <a:cubicBezTo>
                  <a:pt x="660466" y="842880"/>
                  <a:pt x="668956" y="836513"/>
                  <a:pt x="682538" y="839060"/>
                </a:cubicBezTo>
                <a:cubicBezTo>
                  <a:pt x="716071" y="845851"/>
                  <a:pt x="751725" y="883628"/>
                  <a:pt x="758092" y="919283"/>
                </a:cubicBezTo>
                <a:close/>
              </a:path>
            </a:pathLst>
          </a:custGeom>
          <a:solidFill>
            <a:schemeClr val="accent1"/>
          </a:solidFill>
          <a:ln w="4232" cap="flat">
            <a:noFill/>
            <a:prstDash val="solid"/>
            <a:miter/>
          </a:ln>
        </p:spPr>
        <p:txBody>
          <a:bodyPr rtlCol="0" anchor="ctr"/>
          <a:lstStyle/>
          <a:p>
            <a:endParaRPr lang="en-US" dirty="0"/>
          </a:p>
        </p:txBody>
      </p:sp>
      <p:sp>
        <p:nvSpPr>
          <p:cNvPr id="60" name="TextBox 59">
            <a:extLst>
              <a:ext uri="{FF2B5EF4-FFF2-40B4-BE49-F238E27FC236}">
                <a16:creationId xmlns:a16="http://schemas.microsoft.com/office/drawing/2014/main" id="{33D95863-0E86-46B2-BA94-50E10E05EFC5}"/>
              </a:ext>
            </a:extLst>
          </p:cNvPr>
          <p:cNvSpPr txBox="1"/>
          <p:nvPr/>
        </p:nvSpPr>
        <p:spPr>
          <a:xfrm>
            <a:off x="9150352" y="2647697"/>
            <a:ext cx="1400519" cy="769441"/>
          </a:xfrm>
          <a:prstGeom prst="rect">
            <a:avLst/>
          </a:prstGeom>
          <a:noFill/>
        </p:spPr>
        <p:txBody>
          <a:bodyPr wrap="square" rtlCol="0">
            <a:spAutoFit/>
          </a:bodyPr>
          <a:lstStyle/>
          <a:p>
            <a:pPr algn="ctr"/>
            <a:r>
              <a:rPr lang="en-US" altLang="ko-KR" sz="1100" dirty="0">
                <a:solidFill>
                  <a:schemeClr val="bg1"/>
                </a:solidFill>
              </a:rPr>
              <a:t>accountabilities</a:t>
            </a:r>
          </a:p>
          <a:p>
            <a:pPr algn="ctr"/>
            <a:r>
              <a:rPr lang="en-US" altLang="ko-KR" sz="1100" dirty="0">
                <a:solidFill>
                  <a:schemeClr val="bg1"/>
                </a:solidFill>
              </a:rPr>
              <a:t>Milestones</a:t>
            </a:r>
          </a:p>
          <a:p>
            <a:pPr algn="ctr"/>
            <a:r>
              <a:rPr lang="en-US" altLang="ko-KR" sz="1100" dirty="0">
                <a:solidFill>
                  <a:schemeClr val="bg1"/>
                </a:solidFill>
              </a:rPr>
              <a:t>Benefits </a:t>
            </a:r>
          </a:p>
          <a:p>
            <a:pPr algn="ctr"/>
            <a:r>
              <a:rPr lang="en-US" altLang="ko-KR" sz="1100" dirty="0">
                <a:solidFill>
                  <a:schemeClr val="bg1"/>
                </a:solidFill>
              </a:rPr>
              <a:t>Resources</a:t>
            </a:r>
          </a:p>
        </p:txBody>
      </p:sp>
      <p:grpSp>
        <p:nvGrpSpPr>
          <p:cNvPr id="61" name="Group 60">
            <a:extLst>
              <a:ext uri="{FF2B5EF4-FFF2-40B4-BE49-F238E27FC236}">
                <a16:creationId xmlns:a16="http://schemas.microsoft.com/office/drawing/2014/main" id="{FEBA1234-EDA1-4840-A673-8576FB263F8C}"/>
              </a:ext>
            </a:extLst>
          </p:cNvPr>
          <p:cNvGrpSpPr/>
          <p:nvPr/>
        </p:nvGrpSpPr>
        <p:grpSpPr>
          <a:xfrm>
            <a:off x="4105514" y="5588932"/>
            <a:ext cx="1016651" cy="858876"/>
            <a:chOff x="1960454" y="5041163"/>
            <a:chExt cx="1743075" cy="1472566"/>
          </a:xfrm>
          <a:solidFill>
            <a:schemeClr val="accent2"/>
          </a:solidFill>
        </p:grpSpPr>
        <p:sp>
          <p:nvSpPr>
            <p:cNvPr id="62" name="Freeform: Shape 61">
              <a:extLst>
                <a:ext uri="{FF2B5EF4-FFF2-40B4-BE49-F238E27FC236}">
                  <a16:creationId xmlns:a16="http://schemas.microsoft.com/office/drawing/2014/main" id="{9D1B2C63-EA0A-4B48-800D-88B7856E2DB6}"/>
                </a:ext>
              </a:extLst>
            </p:cNvPr>
            <p:cNvSpPr/>
            <p:nvPr/>
          </p:nvSpPr>
          <p:spPr>
            <a:xfrm>
              <a:off x="1960454" y="5646954"/>
              <a:ext cx="1743075" cy="866775"/>
            </a:xfrm>
            <a:custGeom>
              <a:avLst/>
              <a:gdLst>
                <a:gd name="connsiteX0" fmla="*/ 1677443 w 1743075"/>
                <a:gd name="connsiteY0" fmla="*/ 330518 h 866775"/>
                <a:gd name="connsiteX1" fmla="*/ 1438365 w 1743075"/>
                <a:gd name="connsiteY1" fmla="*/ 142875 h 866775"/>
                <a:gd name="connsiteX2" fmla="*/ 1195478 w 1743075"/>
                <a:gd name="connsiteY2" fmla="*/ 384810 h 866775"/>
                <a:gd name="connsiteX3" fmla="*/ 1186905 w 1743075"/>
                <a:gd name="connsiteY3" fmla="*/ 381953 h 866775"/>
                <a:gd name="connsiteX4" fmla="*/ 1350735 w 1743075"/>
                <a:gd name="connsiteY4" fmla="*/ 97155 h 866775"/>
                <a:gd name="connsiteX5" fmla="*/ 1239293 w 1743075"/>
                <a:gd name="connsiteY5" fmla="*/ 55245 h 866775"/>
                <a:gd name="connsiteX6" fmla="*/ 922110 w 1743075"/>
                <a:gd name="connsiteY6" fmla="*/ 351472 h 866775"/>
                <a:gd name="connsiteX7" fmla="*/ 913538 w 1743075"/>
                <a:gd name="connsiteY7" fmla="*/ 348615 h 866775"/>
                <a:gd name="connsiteX8" fmla="*/ 1108800 w 1743075"/>
                <a:gd name="connsiteY8" fmla="*/ 23813 h 866775"/>
                <a:gd name="connsiteX9" fmla="*/ 997358 w 1743075"/>
                <a:gd name="connsiteY9" fmla="*/ 8572 h 866775"/>
                <a:gd name="connsiteX10" fmla="*/ 612548 w 1743075"/>
                <a:gd name="connsiteY10" fmla="*/ 350520 h 866775"/>
                <a:gd name="connsiteX11" fmla="*/ 603975 w 1743075"/>
                <a:gd name="connsiteY11" fmla="*/ 347663 h 866775"/>
                <a:gd name="connsiteX12" fmla="*/ 818288 w 1743075"/>
                <a:gd name="connsiteY12" fmla="*/ 0 h 866775"/>
                <a:gd name="connsiteX13" fmla="*/ 746850 w 1743075"/>
                <a:gd name="connsiteY13" fmla="*/ 7620 h 866775"/>
                <a:gd name="connsiteX14" fmla="*/ 696368 w 1743075"/>
                <a:gd name="connsiteY14" fmla="*/ 13335 h 866775"/>
                <a:gd name="connsiteX15" fmla="*/ 319178 w 1743075"/>
                <a:gd name="connsiteY15" fmla="*/ 350520 h 866775"/>
                <a:gd name="connsiteX16" fmla="*/ 310605 w 1743075"/>
                <a:gd name="connsiteY16" fmla="*/ 347663 h 866775"/>
                <a:gd name="connsiteX17" fmla="*/ 474435 w 1743075"/>
                <a:gd name="connsiteY17" fmla="*/ 62865 h 866775"/>
                <a:gd name="connsiteX18" fmla="*/ 329655 w 1743075"/>
                <a:gd name="connsiteY18" fmla="*/ 126682 h 866775"/>
                <a:gd name="connsiteX19" fmla="*/ 222975 w 1743075"/>
                <a:gd name="connsiteY19" fmla="*/ 192405 h 866775"/>
                <a:gd name="connsiteX20" fmla="*/ 21045 w 1743075"/>
                <a:gd name="connsiteY20" fmla="*/ 421957 h 866775"/>
                <a:gd name="connsiteX21" fmla="*/ 137250 w 1743075"/>
                <a:gd name="connsiteY21" fmla="*/ 749618 h 866775"/>
                <a:gd name="connsiteX22" fmla="*/ 305843 w 1743075"/>
                <a:gd name="connsiteY22" fmla="*/ 816293 h 866775"/>
                <a:gd name="connsiteX23" fmla="*/ 1135470 w 1743075"/>
                <a:gd name="connsiteY23" fmla="*/ 860107 h 866775"/>
                <a:gd name="connsiteX24" fmla="*/ 1544093 w 1743075"/>
                <a:gd name="connsiteY24" fmla="*/ 781050 h 866775"/>
                <a:gd name="connsiteX25" fmla="*/ 1677443 w 1743075"/>
                <a:gd name="connsiteY25" fmla="*/ 330518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743075" h="866775">
                  <a:moveTo>
                    <a:pt x="1677443" y="330518"/>
                  </a:moveTo>
                  <a:cubicBezTo>
                    <a:pt x="1617435" y="242888"/>
                    <a:pt x="1528853" y="193357"/>
                    <a:pt x="1438365" y="142875"/>
                  </a:cubicBezTo>
                  <a:cubicBezTo>
                    <a:pt x="1335495" y="220028"/>
                    <a:pt x="1230720" y="311468"/>
                    <a:pt x="1195478" y="384810"/>
                  </a:cubicBezTo>
                  <a:cubicBezTo>
                    <a:pt x="1193573" y="389572"/>
                    <a:pt x="1185953" y="387668"/>
                    <a:pt x="1186905" y="381953"/>
                  </a:cubicBezTo>
                  <a:cubicBezTo>
                    <a:pt x="1198335" y="310515"/>
                    <a:pt x="1270725" y="200025"/>
                    <a:pt x="1350735" y="97155"/>
                  </a:cubicBezTo>
                  <a:cubicBezTo>
                    <a:pt x="1316445" y="80963"/>
                    <a:pt x="1279298" y="66675"/>
                    <a:pt x="1239293" y="55245"/>
                  </a:cubicBezTo>
                  <a:cubicBezTo>
                    <a:pt x="1119278" y="140018"/>
                    <a:pt x="965925" y="260032"/>
                    <a:pt x="922110" y="351472"/>
                  </a:cubicBezTo>
                  <a:cubicBezTo>
                    <a:pt x="920205" y="356235"/>
                    <a:pt x="912585" y="354330"/>
                    <a:pt x="913538" y="348615"/>
                  </a:cubicBezTo>
                  <a:cubicBezTo>
                    <a:pt x="926873" y="267653"/>
                    <a:pt x="1018313" y="137160"/>
                    <a:pt x="1108800" y="23813"/>
                  </a:cubicBezTo>
                  <a:cubicBezTo>
                    <a:pt x="1072605" y="17145"/>
                    <a:pt x="1035458" y="12382"/>
                    <a:pt x="997358" y="8572"/>
                  </a:cubicBezTo>
                  <a:cubicBezTo>
                    <a:pt x="875438" y="89535"/>
                    <a:pt x="664935" y="240982"/>
                    <a:pt x="612548" y="350520"/>
                  </a:cubicBezTo>
                  <a:cubicBezTo>
                    <a:pt x="610643" y="355282"/>
                    <a:pt x="603023" y="353378"/>
                    <a:pt x="603975" y="347663"/>
                  </a:cubicBezTo>
                  <a:cubicBezTo>
                    <a:pt x="618263" y="260985"/>
                    <a:pt x="721133" y="118110"/>
                    <a:pt x="818288" y="0"/>
                  </a:cubicBezTo>
                  <a:cubicBezTo>
                    <a:pt x="794475" y="953"/>
                    <a:pt x="772568" y="3810"/>
                    <a:pt x="746850" y="7620"/>
                  </a:cubicBezTo>
                  <a:cubicBezTo>
                    <a:pt x="729705" y="9525"/>
                    <a:pt x="712560" y="11430"/>
                    <a:pt x="696368" y="13335"/>
                  </a:cubicBezTo>
                  <a:cubicBezTo>
                    <a:pt x="573495" y="95250"/>
                    <a:pt x="370613" y="242888"/>
                    <a:pt x="319178" y="350520"/>
                  </a:cubicBezTo>
                  <a:cubicBezTo>
                    <a:pt x="317273" y="355282"/>
                    <a:pt x="309653" y="353378"/>
                    <a:pt x="310605" y="347663"/>
                  </a:cubicBezTo>
                  <a:cubicBezTo>
                    <a:pt x="322035" y="276225"/>
                    <a:pt x="395378" y="165735"/>
                    <a:pt x="474435" y="62865"/>
                  </a:cubicBezTo>
                  <a:cubicBezTo>
                    <a:pt x="421095" y="80963"/>
                    <a:pt x="372518" y="102870"/>
                    <a:pt x="329655" y="126682"/>
                  </a:cubicBezTo>
                  <a:cubicBezTo>
                    <a:pt x="292508" y="145732"/>
                    <a:pt x="256313" y="167640"/>
                    <a:pt x="222975" y="192405"/>
                  </a:cubicBezTo>
                  <a:cubicBezTo>
                    <a:pt x="135345" y="258128"/>
                    <a:pt x="60098" y="316230"/>
                    <a:pt x="21045" y="421957"/>
                  </a:cubicBezTo>
                  <a:cubicBezTo>
                    <a:pt x="-29437" y="559118"/>
                    <a:pt x="11520" y="674370"/>
                    <a:pt x="137250" y="749618"/>
                  </a:cubicBezTo>
                  <a:cubicBezTo>
                    <a:pt x="189638" y="781050"/>
                    <a:pt x="246788" y="802005"/>
                    <a:pt x="305843" y="816293"/>
                  </a:cubicBezTo>
                  <a:cubicBezTo>
                    <a:pt x="576353" y="881063"/>
                    <a:pt x="860198" y="876300"/>
                    <a:pt x="1135470" y="860107"/>
                  </a:cubicBezTo>
                  <a:cubicBezTo>
                    <a:pt x="1271678" y="852488"/>
                    <a:pt x="1416458" y="834390"/>
                    <a:pt x="1544093" y="781050"/>
                  </a:cubicBezTo>
                  <a:cubicBezTo>
                    <a:pt x="1753643" y="695325"/>
                    <a:pt x="1805078" y="516255"/>
                    <a:pt x="1677443" y="33051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BB02B934-F3AF-4EAC-927A-8FF164B99F2A}"/>
                </a:ext>
              </a:extLst>
            </p:cNvPr>
            <p:cNvSpPr/>
            <p:nvPr/>
          </p:nvSpPr>
          <p:spPr>
            <a:xfrm>
              <a:off x="3229274" y="5527891"/>
              <a:ext cx="9525" cy="9525"/>
            </a:xfrm>
            <a:custGeom>
              <a:avLst/>
              <a:gdLst>
                <a:gd name="connsiteX0" fmla="*/ 2858 w 0"/>
                <a:gd name="connsiteY0" fmla="*/ 953 h 0"/>
                <a:gd name="connsiteX1" fmla="*/ 0 w 0"/>
                <a:gd name="connsiteY1" fmla="*/ 0 h 0"/>
              </a:gdLst>
              <a:ahLst/>
              <a:cxnLst>
                <a:cxn ang="0">
                  <a:pos x="connsiteX0" y="connsiteY0"/>
                </a:cxn>
                <a:cxn ang="0">
                  <a:pos x="connsiteX1" y="connsiteY1"/>
                </a:cxn>
              </a:cxnLst>
              <a:rect l="l" t="t" r="r" b="b"/>
              <a:pathLst>
                <a:path>
                  <a:moveTo>
                    <a:pt x="2858" y="953"/>
                  </a:moveTo>
                  <a:cubicBezTo>
                    <a:pt x="1905" y="953"/>
                    <a:pt x="953" y="0"/>
                    <a:pt x="0" y="0"/>
                  </a:cubicBezTo>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9DD59F1D-5FAF-45A9-88AE-00EB8DA3F7F7}"/>
                </a:ext>
              </a:extLst>
            </p:cNvPr>
            <p:cNvSpPr/>
            <p:nvPr/>
          </p:nvSpPr>
          <p:spPr>
            <a:xfrm>
              <a:off x="3120559" y="5041163"/>
              <a:ext cx="161925" cy="485775"/>
            </a:xfrm>
            <a:custGeom>
              <a:avLst/>
              <a:gdLst>
                <a:gd name="connsiteX0" fmla="*/ 141100 w 161925"/>
                <a:gd name="connsiteY0" fmla="*/ 242888 h 485775"/>
                <a:gd name="connsiteX1" fmla="*/ 52517 w 161925"/>
                <a:gd name="connsiteY1" fmla="*/ 0 h 485775"/>
                <a:gd name="connsiteX2" fmla="*/ 19180 w 161925"/>
                <a:gd name="connsiteY2" fmla="*/ 242888 h 485775"/>
                <a:gd name="connsiteX3" fmla="*/ 19180 w 161925"/>
                <a:gd name="connsiteY3" fmla="*/ 242888 h 485775"/>
                <a:gd name="connsiteX4" fmla="*/ 107762 w 161925"/>
                <a:gd name="connsiteY4" fmla="*/ 485775 h 485775"/>
                <a:gd name="connsiteX5" fmla="*/ 141100 w 161925"/>
                <a:gd name="connsiteY5" fmla="*/ 242888 h 485775"/>
                <a:gd name="connsiteX6" fmla="*/ 141100 w 161925"/>
                <a:gd name="connsiteY6" fmla="*/ 242888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925" h="485775">
                  <a:moveTo>
                    <a:pt x="141100" y="242888"/>
                  </a:moveTo>
                  <a:cubicBezTo>
                    <a:pt x="197297" y="178118"/>
                    <a:pt x="151577" y="47625"/>
                    <a:pt x="52517" y="0"/>
                  </a:cubicBezTo>
                  <a:cubicBezTo>
                    <a:pt x="116335" y="124778"/>
                    <a:pt x="63947" y="171450"/>
                    <a:pt x="19180" y="242888"/>
                  </a:cubicBezTo>
                  <a:cubicBezTo>
                    <a:pt x="19180" y="242888"/>
                    <a:pt x="19180" y="242888"/>
                    <a:pt x="19180" y="242888"/>
                  </a:cubicBezTo>
                  <a:cubicBezTo>
                    <a:pt x="-25588" y="338138"/>
                    <a:pt x="9655" y="437197"/>
                    <a:pt x="107762" y="485775"/>
                  </a:cubicBezTo>
                  <a:cubicBezTo>
                    <a:pt x="56327" y="400050"/>
                    <a:pt x="67757" y="313372"/>
                    <a:pt x="141100" y="242888"/>
                  </a:cubicBezTo>
                  <a:cubicBezTo>
                    <a:pt x="142052" y="242888"/>
                    <a:pt x="142052" y="242888"/>
                    <a:pt x="141100" y="24288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72DA807D-C1D8-4106-82FE-BC7CAE0074C9}"/>
                </a:ext>
              </a:extLst>
            </p:cNvPr>
            <p:cNvSpPr/>
            <p:nvPr/>
          </p:nvSpPr>
          <p:spPr>
            <a:xfrm>
              <a:off x="2908282" y="5540273"/>
              <a:ext cx="9525" cy="9525"/>
            </a:xfrm>
            <a:custGeom>
              <a:avLst/>
              <a:gdLst>
                <a:gd name="connsiteX0" fmla="*/ 2858 w 0"/>
                <a:gd name="connsiteY0" fmla="*/ 953 h 0"/>
                <a:gd name="connsiteX1" fmla="*/ 0 w 0"/>
                <a:gd name="connsiteY1" fmla="*/ 0 h 0"/>
              </a:gdLst>
              <a:ahLst/>
              <a:cxnLst>
                <a:cxn ang="0">
                  <a:pos x="connsiteX0" y="connsiteY0"/>
                </a:cxn>
                <a:cxn ang="0">
                  <a:pos x="connsiteX1" y="connsiteY1"/>
                </a:cxn>
              </a:cxnLst>
              <a:rect l="l" t="t" r="r" b="b"/>
              <a:pathLst>
                <a:path>
                  <a:moveTo>
                    <a:pt x="2858" y="953"/>
                  </a:moveTo>
                  <a:cubicBezTo>
                    <a:pt x="1905" y="953"/>
                    <a:pt x="953" y="0"/>
                    <a:pt x="0" y="0"/>
                  </a:cubicBezTo>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74E1FCF6-D589-4DCA-837E-607EBFD8CCA6}"/>
                </a:ext>
              </a:extLst>
            </p:cNvPr>
            <p:cNvSpPr/>
            <p:nvPr/>
          </p:nvSpPr>
          <p:spPr>
            <a:xfrm>
              <a:off x="2800519" y="5053546"/>
              <a:ext cx="161925" cy="485775"/>
            </a:xfrm>
            <a:custGeom>
              <a:avLst/>
              <a:gdLst>
                <a:gd name="connsiteX0" fmla="*/ 141100 w 161925"/>
                <a:gd name="connsiteY0" fmla="*/ 242888 h 485775"/>
                <a:gd name="connsiteX1" fmla="*/ 52517 w 161925"/>
                <a:gd name="connsiteY1" fmla="*/ 0 h 485775"/>
                <a:gd name="connsiteX2" fmla="*/ 19180 w 161925"/>
                <a:gd name="connsiteY2" fmla="*/ 242888 h 485775"/>
                <a:gd name="connsiteX3" fmla="*/ 19180 w 161925"/>
                <a:gd name="connsiteY3" fmla="*/ 242888 h 485775"/>
                <a:gd name="connsiteX4" fmla="*/ 107762 w 161925"/>
                <a:gd name="connsiteY4" fmla="*/ 485775 h 485775"/>
                <a:gd name="connsiteX5" fmla="*/ 141100 w 161925"/>
                <a:gd name="connsiteY5" fmla="*/ 242888 h 485775"/>
                <a:gd name="connsiteX6" fmla="*/ 141100 w 161925"/>
                <a:gd name="connsiteY6" fmla="*/ 242888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925" h="485775">
                  <a:moveTo>
                    <a:pt x="141100" y="242888"/>
                  </a:moveTo>
                  <a:cubicBezTo>
                    <a:pt x="197297" y="178117"/>
                    <a:pt x="151577" y="47625"/>
                    <a:pt x="52517" y="0"/>
                  </a:cubicBezTo>
                  <a:cubicBezTo>
                    <a:pt x="116335" y="124777"/>
                    <a:pt x="63947" y="171450"/>
                    <a:pt x="19180" y="242888"/>
                  </a:cubicBezTo>
                  <a:cubicBezTo>
                    <a:pt x="19180" y="242888"/>
                    <a:pt x="19180" y="242888"/>
                    <a:pt x="19180" y="242888"/>
                  </a:cubicBezTo>
                  <a:cubicBezTo>
                    <a:pt x="-25588" y="338138"/>
                    <a:pt x="9655" y="437198"/>
                    <a:pt x="107762" y="485775"/>
                  </a:cubicBezTo>
                  <a:cubicBezTo>
                    <a:pt x="55375" y="400050"/>
                    <a:pt x="66805" y="313373"/>
                    <a:pt x="141100" y="242888"/>
                  </a:cubicBezTo>
                  <a:cubicBezTo>
                    <a:pt x="141100" y="242888"/>
                    <a:pt x="141100" y="242888"/>
                    <a:pt x="141100" y="242888"/>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5FBF2845-F318-4221-860D-6901D01B8152}"/>
                </a:ext>
              </a:extLst>
            </p:cNvPr>
            <p:cNvSpPr/>
            <p:nvPr/>
          </p:nvSpPr>
          <p:spPr>
            <a:xfrm>
              <a:off x="2589194" y="5539321"/>
              <a:ext cx="9525" cy="9525"/>
            </a:xfrm>
            <a:custGeom>
              <a:avLst/>
              <a:gdLst>
                <a:gd name="connsiteX0" fmla="*/ 2858 w 0"/>
                <a:gd name="connsiteY0" fmla="*/ 952 h 0"/>
                <a:gd name="connsiteX1" fmla="*/ 0 w 0"/>
                <a:gd name="connsiteY1" fmla="*/ 0 h 0"/>
              </a:gdLst>
              <a:ahLst/>
              <a:cxnLst>
                <a:cxn ang="0">
                  <a:pos x="connsiteX0" y="connsiteY0"/>
                </a:cxn>
                <a:cxn ang="0">
                  <a:pos x="connsiteX1" y="connsiteY1"/>
                </a:cxn>
              </a:cxnLst>
              <a:rect l="l" t="t" r="r" b="b"/>
              <a:pathLst>
                <a:path>
                  <a:moveTo>
                    <a:pt x="2858" y="952"/>
                  </a:moveTo>
                  <a:cubicBezTo>
                    <a:pt x="1905" y="952"/>
                    <a:pt x="953" y="0"/>
                    <a:pt x="0" y="0"/>
                  </a:cubicBezTo>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514EC90A-CBAE-4230-B7F9-7082584497B0}"/>
                </a:ext>
              </a:extLst>
            </p:cNvPr>
            <p:cNvSpPr/>
            <p:nvPr/>
          </p:nvSpPr>
          <p:spPr>
            <a:xfrm>
              <a:off x="2481432" y="5052594"/>
              <a:ext cx="161925" cy="485775"/>
            </a:xfrm>
            <a:custGeom>
              <a:avLst/>
              <a:gdLst>
                <a:gd name="connsiteX0" fmla="*/ 141100 w 161925"/>
                <a:gd name="connsiteY0" fmla="*/ 242888 h 485775"/>
                <a:gd name="connsiteX1" fmla="*/ 52517 w 161925"/>
                <a:gd name="connsiteY1" fmla="*/ 0 h 485775"/>
                <a:gd name="connsiteX2" fmla="*/ 19180 w 161925"/>
                <a:gd name="connsiteY2" fmla="*/ 242888 h 485775"/>
                <a:gd name="connsiteX3" fmla="*/ 19180 w 161925"/>
                <a:gd name="connsiteY3" fmla="*/ 242888 h 485775"/>
                <a:gd name="connsiteX4" fmla="*/ 107762 w 161925"/>
                <a:gd name="connsiteY4" fmla="*/ 485775 h 485775"/>
                <a:gd name="connsiteX5" fmla="*/ 141100 w 161925"/>
                <a:gd name="connsiteY5" fmla="*/ 242888 h 485775"/>
                <a:gd name="connsiteX6" fmla="*/ 141100 w 161925"/>
                <a:gd name="connsiteY6" fmla="*/ 242888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925" h="485775">
                  <a:moveTo>
                    <a:pt x="141100" y="242888"/>
                  </a:moveTo>
                  <a:cubicBezTo>
                    <a:pt x="197297" y="178117"/>
                    <a:pt x="151577" y="47625"/>
                    <a:pt x="52517" y="0"/>
                  </a:cubicBezTo>
                  <a:cubicBezTo>
                    <a:pt x="116335" y="124778"/>
                    <a:pt x="63947" y="171450"/>
                    <a:pt x="19180" y="242888"/>
                  </a:cubicBezTo>
                  <a:cubicBezTo>
                    <a:pt x="19180" y="242888"/>
                    <a:pt x="19180" y="242888"/>
                    <a:pt x="19180" y="242888"/>
                  </a:cubicBezTo>
                  <a:cubicBezTo>
                    <a:pt x="-25588" y="338138"/>
                    <a:pt x="9655" y="437197"/>
                    <a:pt x="107762" y="485775"/>
                  </a:cubicBezTo>
                  <a:cubicBezTo>
                    <a:pt x="56327" y="401003"/>
                    <a:pt x="67757" y="313372"/>
                    <a:pt x="141100" y="242888"/>
                  </a:cubicBezTo>
                  <a:cubicBezTo>
                    <a:pt x="141100" y="242888"/>
                    <a:pt x="141100" y="242888"/>
                    <a:pt x="141100" y="24288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854519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278AC76-C24D-4640-9411-E4FC75CDB51E}"/>
              </a:ext>
            </a:extLst>
          </p:cNvPr>
          <p:cNvSpPr>
            <a:spLocks noGrp="1"/>
          </p:cNvSpPr>
          <p:nvPr>
            <p:ph type="pic" sz="quarter" idx="14"/>
          </p:nvPr>
        </p:nvSpPr>
        <p:spPr>
          <a:xfrm>
            <a:off x="0" y="-28875"/>
            <a:ext cx="12192000" cy="6858000"/>
          </a:xfrm>
        </p:spPr>
      </p:sp>
      <p:grpSp>
        <p:nvGrpSpPr>
          <p:cNvPr id="18" name="Group 17">
            <a:extLst>
              <a:ext uri="{FF2B5EF4-FFF2-40B4-BE49-F238E27FC236}">
                <a16:creationId xmlns:a16="http://schemas.microsoft.com/office/drawing/2014/main" id="{E607E0C4-2B73-46B2-9387-C509D65DFDDA}"/>
              </a:ext>
            </a:extLst>
          </p:cNvPr>
          <p:cNvGrpSpPr/>
          <p:nvPr/>
        </p:nvGrpSpPr>
        <p:grpSpPr>
          <a:xfrm>
            <a:off x="914400" y="235998"/>
            <a:ext cx="4437246" cy="1862048"/>
            <a:chOff x="4651035" y="1734907"/>
            <a:chExt cx="4437246" cy="1862048"/>
          </a:xfrm>
        </p:grpSpPr>
        <p:sp>
          <p:nvSpPr>
            <p:cNvPr id="19" name="TextBox 18">
              <a:extLst>
                <a:ext uri="{FF2B5EF4-FFF2-40B4-BE49-F238E27FC236}">
                  <a16:creationId xmlns:a16="http://schemas.microsoft.com/office/drawing/2014/main" id="{E48E0647-9E02-4F28-A998-057F62EEFE04}"/>
                </a:ext>
              </a:extLst>
            </p:cNvPr>
            <p:cNvSpPr txBox="1"/>
            <p:nvPr/>
          </p:nvSpPr>
          <p:spPr>
            <a:xfrm>
              <a:off x="5666752" y="2119419"/>
              <a:ext cx="3421529" cy="646331"/>
            </a:xfrm>
            <a:prstGeom prst="rect">
              <a:avLst/>
            </a:prstGeom>
            <a:noFill/>
          </p:spPr>
          <p:txBody>
            <a:bodyPr wrap="square" rtlCol="0" anchor="ctr">
              <a:spAutoFit/>
            </a:bodyPr>
            <a:lstStyle/>
            <a:p>
              <a:pPr algn="dist"/>
              <a:r>
                <a:rPr lang="en-US" altLang="ko-KR" sz="3600" b="1" dirty="0">
                  <a:solidFill>
                    <a:schemeClr val="accent2"/>
                  </a:solidFill>
                  <a:latin typeface="Arial Black" panose="020B0A04020102020204" pitchFamily="34" charset="0"/>
                  <a:cs typeface="Arial" pitchFamily="34" charset="0"/>
                </a:rPr>
                <a:t>pportunity</a:t>
              </a:r>
            </a:p>
          </p:txBody>
        </p:sp>
        <p:sp>
          <p:nvSpPr>
            <p:cNvPr id="20" name="TextBox 19">
              <a:extLst>
                <a:ext uri="{FF2B5EF4-FFF2-40B4-BE49-F238E27FC236}">
                  <a16:creationId xmlns:a16="http://schemas.microsoft.com/office/drawing/2014/main" id="{6BA3EE73-23C2-4DB7-8686-EC0970936E5F}"/>
                </a:ext>
              </a:extLst>
            </p:cNvPr>
            <p:cNvSpPr txBox="1"/>
            <p:nvPr/>
          </p:nvSpPr>
          <p:spPr>
            <a:xfrm>
              <a:off x="5666753" y="2685496"/>
              <a:ext cx="3316138" cy="707886"/>
            </a:xfrm>
            <a:prstGeom prst="rect">
              <a:avLst/>
            </a:prstGeom>
            <a:noFill/>
          </p:spPr>
          <p:txBody>
            <a:bodyPr wrap="square" rtlCol="0" anchor="ctr">
              <a:spAutoFit/>
            </a:bodyPr>
            <a:lstStyle/>
            <a:p>
              <a:pPr algn="dist"/>
              <a:r>
                <a:rPr lang="en-GB" altLang="ko-KR" sz="4000" dirty="0">
                  <a:solidFill>
                    <a:schemeClr val="accent1"/>
                  </a:solidFill>
                  <a:cs typeface="Arial" pitchFamily="34" charset="0"/>
                </a:rPr>
                <a:t>Statement </a:t>
              </a:r>
              <a:endParaRPr lang="ko-KR" altLang="en-US" sz="4000" dirty="0">
                <a:solidFill>
                  <a:schemeClr val="accent1"/>
                </a:solidFill>
                <a:cs typeface="Arial" pitchFamily="34" charset="0"/>
              </a:endParaRPr>
            </a:p>
          </p:txBody>
        </p:sp>
        <p:sp>
          <p:nvSpPr>
            <p:cNvPr id="21" name="TextBox 20">
              <a:extLst>
                <a:ext uri="{FF2B5EF4-FFF2-40B4-BE49-F238E27FC236}">
                  <a16:creationId xmlns:a16="http://schemas.microsoft.com/office/drawing/2014/main" id="{430AB8E1-3528-4684-9738-ECBF6AD27392}"/>
                </a:ext>
              </a:extLst>
            </p:cNvPr>
            <p:cNvSpPr txBox="1"/>
            <p:nvPr/>
          </p:nvSpPr>
          <p:spPr>
            <a:xfrm>
              <a:off x="4651035" y="1734907"/>
              <a:ext cx="1021196" cy="1862048"/>
            </a:xfrm>
            <a:prstGeom prst="rect">
              <a:avLst/>
            </a:prstGeom>
            <a:noFill/>
          </p:spPr>
          <p:txBody>
            <a:bodyPr wrap="square" rtlCol="0" anchor="ctr">
              <a:spAutoFit/>
            </a:bodyPr>
            <a:lstStyle/>
            <a:p>
              <a:pPr algn="ctr"/>
              <a:r>
                <a:rPr lang="en-US" altLang="ko-KR" sz="11500" b="1" dirty="0">
                  <a:solidFill>
                    <a:schemeClr val="accent2"/>
                  </a:solidFill>
                  <a:cs typeface="Arial" pitchFamily="34" charset="0"/>
                </a:rPr>
                <a:t>O</a:t>
              </a:r>
            </a:p>
          </p:txBody>
        </p:sp>
      </p:grpSp>
      <p:sp>
        <p:nvSpPr>
          <p:cNvPr id="24" name="TextBox 23">
            <a:extLst>
              <a:ext uri="{FF2B5EF4-FFF2-40B4-BE49-F238E27FC236}">
                <a16:creationId xmlns:a16="http://schemas.microsoft.com/office/drawing/2014/main" id="{CF3D0FE6-F711-4AF1-A0E0-E5E10401AA90}"/>
              </a:ext>
            </a:extLst>
          </p:cNvPr>
          <p:cNvSpPr txBox="1"/>
          <p:nvPr/>
        </p:nvSpPr>
        <p:spPr>
          <a:xfrm>
            <a:off x="1095527" y="5837247"/>
            <a:ext cx="2402024" cy="830997"/>
          </a:xfrm>
          <a:prstGeom prst="rect">
            <a:avLst/>
          </a:prstGeom>
          <a:noFill/>
        </p:spPr>
        <p:txBody>
          <a:bodyPr wrap="square" rtlCol="0">
            <a:spAutoFit/>
          </a:bodyPr>
          <a:lstStyle/>
          <a:p>
            <a:pPr algn="ctr"/>
            <a:r>
              <a:rPr lang="en-US" altLang="ko-KR" sz="2400" b="1" dirty="0">
                <a:solidFill>
                  <a:schemeClr val="accent5">
                    <a:lumMod val="75000"/>
                  </a:schemeClr>
                </a:solidFill>
                <a:cs typeface="Arial" pitchFamily="34" charset="0"/>
              </a:rPr>
              <a:t>Indian Cuisine Lovers </a:t>
            </a:r>
            <a:endParaRPr lang="ko-KR" altLang="en-US" sz="2400" b="1" dirty="0">
              <a:solidFill>
                <a:schemeClr val="accent5">
                  <a:lumMod val="75000"/>
                </a:schemeClr>
              </a:solidFill>
              <a:cs typeface="Arial" pitchFamily="34" charset="0"/>
            </a:endParaRPr>
          </a:p>
        </p:txBody>
      </p:sp>
      <p:sp>
        <p:nvSpPr>
          <p:cNvPr id="25" name="TextBox 24">
            <a:extLst>
              <a:ext uri="{FF2B5EF4-FFF2-40B4-BE49-F238E27FC236}">
                <a16:creationId xmlns:a16="http://schemas.microsoft.com/office/drawing/2014/main" id="{58C1E0A1-C40B-4D32-BCF8-D649DDC49B41}"/>
              </a:ext>
            </a:extLst>
          </p:cNvPr>
          <p:cNvSpPr txBox="1"/>
          <p:nvPr/>
        </p:nvSpPr>
        <p:spPr>
          <a:xfrm>
            <a:off x="4903697" y="5837247"/>
            <a:ext cx="2402024" cy="830997"/>
          </a:xfrm>
          <a:prstGeom prst="rect">
            <a:avLst/>
          </a:prstGeom>
          <a:noFill/>
        </p:spPr>
        <p:txBody>
          <a:bodyPr wrap="square" rtlCol="0">
            <a:spAutoFit/>
          </a:bodyPr>
          <a:lstStyle/>
          <a:p>
            <a:pPr algn="ctr"/>
            <a:r>
              <a:rPr lang="en-US" altLang="ko-KR" sz="2400" b="1" dirty="0">
                <a:solidFill>
                  <a:schemeClr val="accent5">
                    <a:lumMod val="75000"/>
                  </a:schemeClr>
                </a:solidFill>
                <a:cs typeface="Arial" pitchFamily="34" charset="0"/>
              </a:rPr>
              <a:t>Customer Satisfaction</a:t>
            </a:r>
            <a:endParaRPr lang="ko-KR" altLang="en-US" sz="2400" b="1" dirty="0">
              <a:solidFill>
                <a:schemeClr val="accent5">
                  <a:lumMod val="75000"/>
                </a:schemeClr>
              </a:solidFill>
              <a:cs typeface="Arial" pitchFamily="34" charset="0"/>
            </a:endParaRPr>
          </a:p>
        </p:txBody>
      </p:sp>
      <p:sp>
        <p:nvSpPr>
          <p:cNvPr id="26" name="TextBox 25">
            <a:extLst>
              <a:ext uri="{FF2B5EF4-FFF2-40B4-BE49-F238E27FC236}">
                <a16:creationId xmlns:a16="http://schemas.microsoft.com/office/drawing/2014/main" id="{2D290978-CFCA-456E-932F-FE351F33DE91}"/>
              </a:ext>
            </a:extLst>
          </p:cNvPr>
          <p:cNvSpPr txBox="1"/>
          <p:nvPr/>
        </p:nvSpPr>
        <p:spPr>
          <a:xfrm>
            <a:off x="8325395" y="5807815"/>
            <a:ext cx="3263844" cy="830997"/>
          </a:xfrm>
          <a:prstGeom prst="rect">
            <a:avLst/>
          </a:prstGeom>
          <a:noFill/>
        </p:spPr>
        <p:txBody>
          <a:bodyPr wrap="square" rtlCol="0">
            <a:spAutoFit/>
          </a:bodyPr>
          <a:lstStyle/>
          <a:p>
            <a:pPr algn="ctr"/>
            <a:r>
              <a:rPr lang="en-US" altLang="ko-KR" sz="2400" b="1" dirty="0">
                <a:solidFill>
                  <a:schemeClr val="accent5">
                    <a:lumMod val="75000"/>
                  </a:schemeClr>
                </a:solidFill>
                <a:cs typeface="Arial" pitchFamily="34" charset="0"/>
              </a:rPr>
              <a:t>Street food enriched with different spices  </a:t>
            </a:r>
            <a:endParaRPr lang="ko-KR" altLang="en-US" sz="2400" b="1" dirty="0">
              <a:solidFill>
                <a:schemeClr val="accent5">
                  <a:lumMod val="75000"/>
                </a:schemeClr>
              </a:solidFill>
              <a:cs typeface="Arial" pitchFamily="34" charset="0"/>
            </a:endParaRPr>
          </a:p>
        </p:txBody>
      </p:sp>
      <p:sp>
        <p:nvSpPr>
          <p:cNvPr id="27" name="TextBox 26">
            <a:extLst>
              <a:ext uri="{FF2B5EF4-FFF2-40B4-BE49-F238E27FC236}">
                <a16:creationId xmlns:a16="http://schemas.microsoft.com/office/drawing/2014/main" id="{026B184E-010A-44F4-BF71-9673AA3D2741}"/>
              </a:ext>
            </a:extLst>
          </p:cNvPr>
          <p:cNvSpPr txBox="1"/>
          <p:nvPr/>
        </p:nvSpPr>
        <p:spPr>
          <a:xfrm>
            <a:off x="833545" y="1904906"/>
            <a:ext cx="4670440" cy="1015663"/>
          </a:xfrm>
          <a:prstGeom prst="rect">
            <a:avLst/>
          </a:prstGeom>
          <a:noFill/>
        </p:spPr>
        <p:txBody>
          <a:bodyPr wrap="square" rtlCol="0">
            <a:spAutoFit/>
          </a:bodyPr>
          <a:lstStyle/>
          <a:p>
            <a:r>
              <a:rPr lang="en-US" sz="1200" b="1" dirty="0"/>
              <a:t>Spreading an Indian Aroma on wheels by adding street food as main course to the Indian cuisine lovers, enrich with different spices and delicious dishes serve to people and reach to maximum customer satisfaction by serving best services which is “Good For You”</a:t>
            </a:r>
            <a:endParaRPr lang="en-CA" sz="1200" b="1" dirty="0"/>
          </a:p>
        </p:txBody>
      </p:sp>
      <p:pic>
        <p:nvPicPr>
          <p:cNvPr id="50" name="Picture Placeholder 49">
            <a:extLst>
              <a:ext uri="{FF2B5EF4-FFF2-40B4-BE49-F238E27FC236}">
                <a16:creationId xmlns:a16="http://schemas.microsoft.com/office/drawing/2014/main" id="{30BDDF22-72DF-4A2D-8E27-E5CCEC33282E}"/>
              </a:ext>
            </a:extLst>
          </p:cNvPr>
          <p:cNvPicPr>
            <a:picLocks noGrp="1" noChangeAspect="1"/>
          </p:cNvPicPr>
          <p:nvPr>
            <p:ph type="pic" sz="quarter" idx="16"/>
          </p:nvPr>
        </p:nvPicPr>
        <p:blipFill>
          <a:blip r:embed="rId3"/>
          <a:srcRect l="284" r="284"/>
          <a:stretch>
            <a:fillRect/>
          </a:stretch>
        </p:blipFill>
        <p:spPr>
          <a:prstGeom prst="rect">
            <a:avLst/>
          </a:prstGeom>
        </p:spPr>
      </p:pic>
      <p:grpSp>
        <p:nvGrpSpPr>
          <p:cNvPr id="22" name="Group 21">
            <a:extLst>
              <a:ext uri="{FF2B5EF4-FFF2-40B4-BE49-F238E27FC236}">
                <a16:creationId xmlns:a16="http://schemas.microsoft.com/office/drawing/2014/main" id="{0D72DF92-D0D2-4D5A-BBF3-012421C63A64}"/>
              </a:ext>
            </a:extLst>
          </p:cNvPr>
          <p:cNvGrpSpPr/>
          <p:nvPr/>
        </p:nvGrpSpPr>
        <p:grpSpPr>
          <a:xfrm>
            <a:off x="0" y="9616"/>
            <a:ext cx="12192000" cy="442772"/>
            <a:chOff x="4153981" y="1938915"/>
            <a:chExt cx="7497715" cy="583725"/>
          </a:xfrm>
          <a:solidFill>
            <a:schemeClr val="tx2">
              <a:lumMod val="20000"/>
              <a:lumOff val="80000"/>
            </a:schemeClr>
          </a:solidFill>
        </p:grpSpPr>
        <p:sp>
          <p:nvSpPr>
            <p:cNvPr id="23" name="Rectangle 22">
              <a:extLst>
                <a:ext uri="{FF2B5EF4-FFF2-40B4-BE49-F238E27FC236}">
                  <a16:creationId xmlns:a16="http://schemas.microsoft.com/office/drawing/2014/main" id="{49799EC8-A909-4F9B-9F6E-A0F9BDBB52A8}"/>
                </a:ext>
              </a:extLst>
            </p:cNvPr>
            <p:cNvSpPr/>
            <p:nvPr/>
          </p:nvSpPr>
          <p:spPr>
            <a:xfrm>
              <a:off x="4153981" y="1938915"/>
              <a:ext cx="7497715" cy="5837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itchFamily="34" charset="0"/>
                <a:cs typeface="Arial" pitchFamily="34" charset="0"/>
              </a:endParaRPr>
            </a:p>
          </p:txBody>
        </p:sp>
        <p:sp>
          <p:nvSpPr>
            <p:cNvPr id="31" name="Rectangle 30">
              <a:extLst>
                <a:ext uri="{FF2B5EF4-FFF2-40B4-BE49-F238E27FC236}">
                  <a16:creationId xmlns:a16="http://schemas.microsoft.com/office/drawing/2014/main" id="{944EBFFC-1F75-4F0C-BE3C-9D164E7C01BD}"/>
                </a:ext>
              </a:extLst>
            </p:cNvPr>
            <p:cNvSpPr/>
            <p:nvPr/>
          </p:nvSpPr>
          <p:spPr>
            <a:xfrm>
              <a:off x="11518685" y="1938915"/>
              <a:ext cx="54913" cy="5837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Rectangle 31">
              <a:extLst>
                <a:ext uri="{FF2B5EF4-FFF2-40B4-BE49-F238E27FC236}">
                  <a16:creationId xmlns:a16="http://schemas.microsoft.com/office/drawing/2014/main" id="{FA5DB751-2171-43FC-A4EA-A610D1F4F0F8}"/>
                </a:ext>
              </a:extLst>
            </p:cNvPr>
            <p:cNvSpPr/>
            <p:nvPr/>
          </p:nvSpPr>
          <p:spPr>
            <a:xfrm>
              <a:off x="11398817" y="1938915"/>
              <a:ext cx="54913" cy="5837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5" name="Group 34">
            <a:extLst>
              <a:ext uri="{FF2B5EF4-FFF2-40B4-BE49-F238E27FC236}">
                <a16:creationId xmlns:a16="http://schemas.microsoft.com/office/drawing/2014/main" id="{10959D41-861F-43E1-9D9E-5826D53C2FAB}"/>
              </a:ext>
            </a:extLst>
          </p:cNvPr>
          <p:cNvGrpSpPr/>
          <p:nvPr/>
        </p:nvGrpSpPr>
        <p:grpSpPr>
          <a:xfrm>
            <a:off x="6808864" y="2016401"/>
            <a:ext cx="1067859" cy="1074394"/>
            <a:chOff x="4436126" y="4217052"/>
            <a:chExt cx="1985613" cy="1997765"/>
          </a:xfrm>
        </p:grpSpPr>
        <p:grpSp>
          <p:nvGrpSpPr>
            <p:cNvPr id="36" name="Group 35">
              <a:extLst>
                <a:ext uri="{FF2B5EF4-FFF2-40B4-BE49-F238E27FC236}">
                  <a16:creationId xmlns:a16="http://schemas.microsoft.com/office/drawing/2014/main" id="{45F3EA14-33DF-4FDD-97DA-6F7581C4E277}"/>
                </a:ext>
              </a:extLst>
            </p:cNvPr>
            <p:cNvGrpSpPr/>
            <p:nvPr/>
          </p:nvGrpSpPr>
          <p:grpSpPr>
            <a:xfrm>
              <a:off x="4436126" y="4217052"/>
              <a:ext cx="1985613" cy="1997765"/>
              <a:chOff x="7561093" y="1122933"/>
              <a:chExt cx="3309542" cy="3329797"/>
            </a:xfrm>
          </p:grpSpPr>
          <p:sp>
            <p:nvSpPr>
              <p:cNvPr id="38" name="Graphic 28">
                <a:extLst>
                  <a:ext uri="{FF2B5EF4-FFF2-40B4-BE49-F238E27FC236}">
                    <a16:creationId xmlns:a16="http://schemas.microsoft.com/office/drawing/2014/main" id="{CF82C96B-3A0F-4E2E-AE6B-5975AECB2E92}"/>
                  </a:ext>
                </a:extLst>
              </p:cNvPr>
              <p:cNvSpPr/>
              <p:nvPr/>
            </p:nvSpPr>
            <p:spPr>
              <a:xfrm>
                <a:off x="7561093" y="1122933"/>
                <a:ext cx="3309542" cy="3329797"/>
              </a:xfrm>
              <a:custGeom>
                <a:avLst/>
                <a:gdLst>
                  <a:gd name="connsiteX0" fmla="*/ 2786240 w 6808002"/>
                  <a:gd name="connsiteY0" fmla="*/ 129180 h 6849667"/>
                  <a:gd name="connsiteX1" fmla="*/ 2727076 w 6808002"/>
                  <a:gd name="connsiteY1" fmla="*/ 253341 h 6849667"/>
                  <a:gd name="connsiteX2" fmla="*/ 2406258 w 6808002"/>
                  <a:gd name="connsiteY2" fmla="*/ 337503 h 6849667"/>
                  <a:gd name="connsiteX3" fmla="*/ 2293763 w 6808002"/>
                  <a:gd name="connsiteY3" fmla="*/ 258340 h 6849667"/>
                  <a:gd name="connsiteX4" fmla="*/ 1953780 w 6808002"/>
                  <a:gd name="connsiteY4" fmla="*/ 397500 h 6849667"/>
                  <a:gd name="connsiteX5" fmla="*/ 1928781 w 6808002"/>
                  <a:gd name="connsiteY5" fmla="*/ 531660 h 6849667"/>
                  <a:gd name="connsiteX6" fmla="*/ 1642962 w 6808002"/>
                  <a:gd name="connsiteY6" fmla="*/ 699986 h 6849667"/>
                  <a:gd name="connsiteX7" fmla="*/ 1514635 w 6808002"/>
                  <a:gd name="connsiteY7" fmla="*/ 649988 h 6849667"/>
                  <a:gd name="connsiteX8" fmla="*/ 1223815 w 6808002"/>
                  <a:gd name="connsiteY8" fmla="*/ 873310 h 6849667"/>
                  <a:gd name="connsiteX9" fmla="*/ 1238815 w 6808002"/>
                  <a:gd name="connsiteY9" fmla="*/ 1012470 h 6849667"/>
                  <a:gd name="connsiteX10" fmla="*/ 1002160 w 6808002"/>
                  <a:gd name="connsiteY10" fmla="*/ 1250792 h 6849667"/>
                  <a:gd name="connsiteX11" fmla="*/ 868833 w 6808002"/>
                  <a:gd name="connsiteY11" fmla="*/ 1240793 h 6849667"/>
                  <a:gd name="connsiteX12" fmla="*/ 645510 w 6808002"/>
                  <a:gd name="connsiteY12" fmla="*/ 1532445 h 6849667"/>
                  <a:gd name="connsiteX13" fmla="*/ 694675 w 6808002"/>
                  <a:gd name="connsiteY13" fmla="*/ 1661605 h 6849667"/>
                  <a:gd name="connsiteX14" fmla="*/ 527183 w 6808002"/>
                  <a:gd name="connsiteY14" fmla="*/ 1949091 h 6849667"/>
                  <a:gd name="connsiteX15" fmla="*/ 393856 w 6808002"/>
                  <a:gd name="connsiteY15" fmla="*/ 1974090 h 6849667"/>
                  <a:gd name="connsiteX16" fmla="*/ 255529 w 6808002"/>
                  <a:gd name="connsiteY16" fmla="*/ 2316574 h 6849667"/>
                  <a:gd name="connsiteX17" fmla="*/ 334692 w 6808002"/>
                  <a:gd name="connsiteY17" fmla="*/ 2430735 h 6849667"/>
                  <a:gd name="connsiteX18" fmla="*/ 250530 w 6808002"/>
                  <a:gd name="connsiteY18" fmla="*/ 2753219 h 6849667"/>
                  <a:gd name="connsiteX19" fmla="*/ 127202 w 6808002"/>
                  <a:gd name="connsiteY19" fmla="*/ 2812383 h 6849667"/>
                  <a:gd name="connsiteX20" fmla="*/ 78038 w 6808002"/>
                  <a:gd name="connsiteY20" fmla="*/ 3179032 h 6849667"/>
                  <a:gd name="connsiteX21" fmla="*/ 181366 w 6808002"/>
                  <a:gd name="connsiteY21" fmla="*/ 3268194 h 6849667"/>
                  <a:gd name="connsiteX22" fmla="*/ 181366 w 6808002"/>
                  <a:gd name="connsiteY22" fmla="*/ 3600678 h 6849667"/>
                  <a:gd name="connsiteX23" fmla="*/ 78871 w 6808002"/>
                  <a:gd name="connsiteY23" fmla="*/ 3690674 h 6849667"/>
                  <a:gd name="connsiteX24" fmla="*/ 128035 w 6808002"/>
                  <a:gd name="connsiteY24" fmla="*/ 4057322 h 6849667"/>
                  <a:gd name="connsiteX25" fmla="*/ 251363 w 6808002"/>
                  <a:gd name="connsiteY25" fmla="*/ 4116486 h 6849667"/>
                  <a:gd name="connsiteX26" fmla="*/ 335525 w 6808002"/>
                  <a:gd name="connsiteY26" fmla="*/ 4438971 h 6849667"/>
                  <a:gd name="connsiteX27" fmla="*/ 256363 w 6808002"/>
                  <a:gd name="connsiteY27" fmla="*/ 4553132 h 6849667"/>
                  <a:gd name="connsiteX28" fmla="*/ 394689 w 6808002"/>
                  <a:gd name="connsiteY28" fmla="*/ 4895615 h 6849667"/>
                  <a:gd name="connsiteX29" fmla="*/ 528016 w 6808002"/>
                  <a:gd name="connsiteY29" fmla="*/ 4920614 h 6849667"/>
                  <a:gd name="connsiteX30" fmla="*/ 695508 w 6808002"/>
                  <a:gd name="connsiteY30" fmla="*/ 5208100 h 6849667"/>
                  <a:gd name="connsiteX31" fmla="*/ 646344 w 6808002"/>
                  <a:gd name="connsiteY31" fmla="*/ 5337260 h 6849667"/>
                  <a:gd name="connsiteX32" fmla="*/ 867999 w 6808002"/>
                  <a:gd name="connsiteY32" fmla="*/ 5629746 h 6849667"/>
                  <a:gd name="connsiteX33" fmla="*/ 1006326 w 6808002"/>
                  <a:gd name="connsiteY33" fmla="*/ 5614747 h 6849667"/>
                  <a:gd name="connsiteX34" fmla="*/ 1242981 w 6808002"/>
                  <a:gd name="connsiteY34" fmla="*/ 5853069 h 6849667"/>
                  <a:gd name="connsiteX35" fmla="*/ 1227982 w 6808002"/>
                  <a:gd name="connsiteY35" fmla="*/ 5992228 h 6849667"/>
                  <a:gd name="connsiteX36" fmla="*/ 1518801 w 6808002"/>
                  <a:gd name="connsiteY36" fmla="*/ 6215551 h 6849667"/>
                  <a:gd name="connsiteX37" fmla="*/ 1647128 w 6808002"/>
                  <a:gd name="connsiteY37" fmla="*/ 6165554 h 6849667"/>
                  <a:gd name="connsiteX38" fmla="*/ 1932948 w 6808002"/>
                  <a:gd name="connsiteY38" fmla="*/ 6333878 h 6849667"/>
                  <a:gd name="connsiteX39" fmla="*/ 1957946 w 6808002"/>
                  <a:gd name="connsiteY39" fmla="*/ 6468039 h 6849667"/>
                  <a:gd name="connsiteX40" fmla="*/ 2297930 w 6808002"/>
                  <a:gd name="connsiteY40" fmla="*/ 6607199 h 6849667"/>
                  <a:gd name="connsiteX41" fmla="*/ 2411258 w 6808002"/>
                  <a:gd name="connsiteY41" fmla="*/ 6528036 h 6849667"/>
                  <a:gd name="connsiteX42" fmla="*/ 2732075 w 6808002"/>
                  <a:gd name="connsiteY42" fmla="*/ 6612198 h 6849667"/>
                  <a:gd name="connsiteX43" fmla="*/ 2791239 w 6808002"/>
                  <a:gd name="connsiteY43" fmla="*/ 6736359 h 6849667"/>
                  <a:gd name="connsiteX44" fmla="*/ 2929566 w 6808002"/>
                  <a:gd name="connsiteY44" fmla="*/ 6855520 h 6849667"/>
                  <a:gd name="connsiteX45" fmla="*/ 3049560 w 6808002"/>
                  <a:gd name="connsiteY45" fmla="*/ 6855520 h 6849667"/>
                  <a:gd name="connsiteX46" fmla="*/ 3157055 w 6808002"/>
                  <a:gd name="connsiteY46" fmla="*/ 6786357 h 6849667"/>
                  <a:gd name="connsiteX47" fmla="*/ 3246217 w 6808002"/>
                  <a:gd name="connsiteY47" fmla="*/ 6682195 h 6849667"/>
                  <a:gd name="connsiteX48" fmla="*/ 3577034 w 6808002"/>
                  <a:gd name="connsiteY48" fmla="*/ 6682195 h 6849667"/>
                  <a:gd name="connsiteX49" fmla="*/ 3666197 w 6808002"/>
                  <a:gd name="connsiteY49" fmla="*/ 6786357 h 6849667"/>
                  <a:gd name="connsiteX50" fmla="*/ 3769525 w 6808002"/>
                  <a:gd name="connsiteY50" fmla="*/ 6855520 h 6849667"/>
                  <a:gd name="connsiteX51" fmla="*/ 3897019 w 6808002"/>
                  <a:gd name="connsiteY51" fmla="*/ 6855520 h 6849667"/>
                  <a:gd name="connsiteX52" fmla="*/ 4031179 w 6808002"/>
                  <a:gd name="connsiteY52" fmla="*/ 6736359 h 6849667"/>
                  <a:gd name="connsiteX53" fmla="*/ 4090343 w 6808002"/>
                  <a:gd name="connsiteY53" fmla="*/ 6612198 h 6849667"/>
                  <a:gd name="connsiteX54" fmla="*/ 4411161 w 6808002"/>
                  <a:gd name="connsiteY54" fmla="*/ 6528036 h 6849667"/>
                  <a:gd name="connsiteX55" fmla="*/ 4524488 w 6808002"/>
                  <a:gd name="connsiteY55" fmla="*/ 6607199 h 6849667"/>
                  <a:gd name="connsiteX56" fmla="*/ 4864472 w 6808002"/>
                  <a:gd name="connsiteY56" fmla="*/ 6468039 h 6849667"/>
                  <a:gd name="connsiteX57" fmla="*/ 4889471 w 6808002"/>
                  <a:gd name="connsiteY57" fmla="*/ 6333878 h 6849667"/>
                  <a:gd name="connsiteX58" fmla="*/ 5175290 w 6808002"/>
                  <a:gd name="connsiteY58" fmla="*/ 6165554 h 6849667"/>
                  <a:gd name="connsiteX59" fmla="*/ 5303617 w 6808002"/>
                  <a:gd name="connsiteY59" fmla="*/ 6215551 h 6849667"/>
                  <a:gd name="connsiteX60" fmla="*/ 5594437 w 6808002"/>
                  <a:gd name="connsiteY60" fmla="*/ 5992228 h 6849667"/>
                  <a:gd name="connsiteX61" fmla="*/ 5579437 w 6808002"/>
                  <a:gd name="connsiteY61" fmla="*/ 5853069 h 6849667"/>
                  <a:gd name="connsiteX62" fmla="*/ 5816092 w 6808002"/>
                  <a:gd name="connsiteY62" fmla="*/ 5614747 h 6849667"/>
                  <a:gd name="connsiteX63" fmla="*/ 5954419 w 6808002"/>
                  <a:gd name="connsiteY63" fmla="*/ 5629746 h 6849667"/>
                  <a:gd name="connsiteX64" fmla="*/ 6176075 w 6808002"/>
                  <a:gd name="connsiteY64" fmla="*/ 5337260 h 6849667"/>
                  <a:gd name="connsiteX65" fmla="*/ 6126910 w 6808002"/>
                  <a:gd name="connsiteY65" fmla="*/ 5208100 h 6849667"/>
                  <a:gd name="connsiteX66" fmla="*/ 6294402 w 6808002"/>
                  <a:gd name="connsiteY66" fmla="*/ 4920614 h 6849667"/>
                  <a:gd name="connsiteX67" fmla="*/ 6427729 w 6808002"/>
                  <a:gd name="connsiteY67" fmla="*/ 4895615 h 6849667"/>
                  <a:gd name="connsiteX68" fmla="*/ 6566056 w 6808002"/>
                  <a:gd name="connsiteY68" fmla="*/ 4553132 h 6849667"/>
                  <a:gd name="connsiteX69" fmla="*/ 6486893 w 6808002"/>
                  <a:gd name="connsiteY69" fmla="*/ 4438971 h 6849667"/>
                  <a:gd name="connsiteX70" fmla="*/ 6571055 w 6808002"/>
                  <a:gd name="connsiteY70" fmla="*/ 4116486 h 6849667"/>
                  <a:gd name="connsiteX71" fmla="*/ 6694383 w 6808002"/>
                  <a:gd name="connsiteY71" fmla="*/ 4057322 h 6849667"/>
                  <a:gd name="connsiteX72" fmla="*/ 6811877 w 6808002"/>
                  <a:gd name="connsiteY72" fmla="*/ 3879831 h 6849667"/>
                  <a:gd name="connsiteX73" fmla="*/ 6811877 w 6808002"/>
                  <a:gd name="connsiteY73" fmla="*/ 3828167 h 6849667"/>
                  <a:gd name="connsiteX74" fmla="*/ 6733547 w 6808002"/>
                  <a:gd name="connsiteY74" fmla="*/ 3679841 h 6849667"/>
                  <a:gd name="connsiteX75" fmla="*/ 6629386 w 6808002"/>
                  <a:gd name="connsiteY75" fmla="*/ 3591512 h 6849667"/>
                  <a:gd name="connsiteX76" fmla="*/ 6629386 w 6808002"/>
                  <a:gd name="connsiteY76" fmla="*/ 3259028 h 6849667"/>
                  <a:gd name="connsiteX77" fmla="*/ 6732714 w 6808002"/>
                  <a:gd name="connsiteY77" fmla="*/ 3169866 h 6849667"/>
                  <a:gd name="connsiteX78" fmla="*/ 6811044 w 6808002"/>
                  <a:gd name="connsiteY78" fmla="*/ 3013207 h 6849667"/>
                  <a:gd name="connsiteX79" fmla="*/ 6811044 w 6808002"/>
                  <a:gd name="connsiteY79" fmla="*/ 2990708 h 6849667"/>
                  <a:gd name="connsiteX80" fmla="*/ 6683550 w 6808002"/>
                  <a:gd name="connsiteY80" fmla="*/ 2803217 h 6849667"/>
                  <a:gd name="connsiteX81" fmla="*/ 6560223 w 6808002"/>
                  <a:gd name="connsiteY81" fmla="*/ 2744053 h 6849667"/>
                  <a:gd name="connsiteX82" fmla="*/ 6476060 w 6808002"/>
                  <a:gd name="connsiteY82" fmla="*/ 2421569 h 6849667"/>
                  <a:gd name="connsiteX83" fmla="*/ 6555223 w 6808002"/>
                  <a:gd name="connsiteY83" fmla="*/ 2307407 h 6849667"/>
                  <a:gd name="connsiteX84" fmla="*/ 6416896 w 6808002"/>
                  <a:gd name="connsiteY84" fmla="*/ 1964924 h 6849667"/>
                  <a:gd name="connsiteX85" fmla="*/ 6283569 w 6808002"/>
                  <a:gd name="connsiteY85" fmla="*/ 1939925 h 6849667"/>
                  <a:gd name="connsiteX86" fmla="*/ 6116078 w 6808002"/>
                  <a:gd name="connsiteY86" fmla="*/ 1652439 h 6849667"/>
                  <a:gd name="connsiteX87" fmla="*/ 6165242 w 6808002"/>
                  <a:gd name="connsiteY87" fmla="*/ 1523279 h 6849667"/>
                  <a:gd name="connsiteX88" fmla="*/ 5943586 w 6808002"/>
                  <a:gd name="connsiteY88" fmla="*/ 1230793 h 6849667"/>
                  <a:gd name="connsiteX89" fmla="*/ 5805260 w 6808002"/>
                  <a:gd name="connsiteY89" fmla="*/ 1245792 h 6849667"/>
                  <a:gd name="connsiteX90" fmla="*/ 5568604 w 6808002"/>
                  <a:gd name="connsiteY90" fmla="*/ 1007471 h 6849667"/>
                  <a:gd name="connsiteX91" fmla="*/ 5583603 w 6808002"/>
                  <a:gd name="connsiteY91" fmla="*/ 868311 h 6849667"/>
                  <a:gd name="connsiteX92" fmla="*/ 5292784 w 6808002"/>
                  <a:gd name="connsiteY92" fmla="*/ 644988 h 6849667"/>
                  <a:gd name="connsiteX93" fmla="*/ 5164457 w 6808002"/>
                  <a:gd name="connsiteY93" fmla="*/ 694986 h 6849667"/>
                  <a:gd name="connsiteX94" fmla="*/ 4878638 w 6808002"/>
                  <a:gd name="connsiteY94" fmla="*/ 526661 h 6849667"/>
                  <a:gd name="connsiteX95" fmla="*/ 4853639 w 6808002"/>
                  <a:gd name="connsiteY95" fmla="*/ 392500 h 6849667"/>
                  <a:gd name="connsiteX96" fmla="*/ 4513656 w 6808002"/>
                  <a:gd name="connsiteY96" fmla="*/ 253341 h 6849667"/>
                  <a:gd name="connsiteX97" fmla="*/ 4399495 w 6808002"/>
                  <a:gd name="connsiteY97" fmla="*/ 332503 h 6849667"/>
                  <a:gd name="connsiteX98" fmla="*/ 4078677 w 6808002"/>
                  <a:gd name="connsiteY98" fmla="*/ 248341 h 6849667"/>
                  <a:gd name="connsiteX99" fmla="*/ 4019513 w 6808002"/>
                  <a:gd name="connsiteY99" fmla="*/ 124180 h 6849667"/>
                  <a:gd name="connsiteX100" fmla="*/ 3857854 w 6808002"/>
                  <a:gd name="connsiteY100" fmla="*/ 20 h 6849667"/>
                  <a:gd name="connsiteX101" fmla="*/ 3784524 w 6808002"/>
                  <a:gd name="connsiteY101" fmla="*/ 20 h 6849667"/>
                  <a:gd name="connsiteX102" fmla="*/ 3654531 w 6808002"/>
                  <a:gd name="connsiteY102" fmla="*/ 74183 h 6849667"/>
                  <a:gd name="connsiteX103" fmla="*/ 3566202 w 6808002"/>
                  <a:gd name="connsiteY103" fmla="*/ 178344 h 6849667"/>
                  <a:gd name="connsiteX104" fmla="*/ 3235384 w 6808002"/>
                  <a:gd name="connsiteY104" fmla="*/ 178344 h 6849667"/>
                  <a:gd name="connsiteX105" fmla="*/ 3151222 w 6808002"/>
                  <a:gd name="connsiteY105" fmla="*/ 79182 h 6849667"/>
                  <a:gd name="connsiteX106" fmla="*/ 2982897 w 6808002"/>
                  <a:gd name="connsiteY106" fmla="*/ 20 h 6849667"/>
                  <a:gd name="connsiteX107" fmla="*/ 2982063 w 6808002"/>
                  <a:gd name="connsiteY107" fmla="*/ 20 h 6849667"/>
                  <a:gd name="connsiteX108" fmla="*/ 2786240 w 6808002"/>
                  <a:gd name="connsiteY108" fmla="*/ 129180 h 684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808002" h="6849667">
                    <a:moveTo>
                      <a:pt x="2786240" y="129180"/>
                    </a:moveTo>
                    <a:lnTo>
                      <a:pt x="2727076" y="253341"/>
                    </a:lnTo>
                    <a:cubicBezTo>
                      <a:pt x="2672912" y="377501"/>
                      <a:pt x="2514586" y="416666"/>
                      <a:pt x="2406258" y="337503"/>
                    </a:cubicBezTo>
                    <a:lnTo>
                      <a:pt x="2293763" y="258340"/>
                    </a:lnTo>
                    <a:cubicBezTo>
                      <a:pt x="2165436" y="164178"/>
                      <a:pt x="1982945" y="243341"/>
                      <a:pt x="1953780" y="397500"/>
                    </a:cubicBezTo>
                    <a:lnTo>
                      <a:pt x="1928781" y="531660"/>
                    </a:lnTo>
                    <a:cubicBezTo>
                      <a:pt x="1903782" y="665821"/>
                      <a:pt x="1766289" y="744983"/>
                      <a:pt x="1642962" y="699986"/>
                    </a:cubicBezTo>
                    <a:lnTo>
                      <a:pt x="1514635" y="649988"/>
                    </a:lnTo>
                    <a:cubicBezTo>
                      <a:pt x="1366309" y="595824"/>
                      <a:pt x="1208816" y="714151"/>
                      <a:pt x="1223815" y="873310"/>
                    </a:cubicBezTo>
                    <a:lnTo>
                      <a:pt x="1238815" y="1012470"/>
                    </a:lnTo>
                    <a:cubicBezTo>
                      <a:pt x="1253814" y="1146631"/>
                      <a:pt x="1140486" y="1260792"/>
                      <a:pt x="1002160" y="1250792"/>
                    </a:cubicBezTo>
                    <a:lnTo>
                      <a:pt x="868833" y="1240793"/>
                    </a:lnTo>
                    <a:cubicBezTo>
                      <a:pt x="709674" y="1224960"/>
                      <a:pt x="591346" y="1384119"/>
                      <a:pt x="645510" y="1532445"/>
                    </a:cubicBezTo>
                    <a:lnTo>
                      <a:pt x="694675" y="1661605"/>
                    </a:lnTo>
                    <a:cubicBezTo>
                      <a:pt x="743839" y="1790766"/>
                      <a:pt x="660510" y="1929092"/>
                      <a:pt x="527183" y="1949091"/>
                    </a:cubicBezTo>
                    <a:lnTo>
                      <a:pt x="393856" y="1974090"/>
                    </a:lnTo>
                    <a:cubicBezTo>
                      <a:pt x="236364" y="1999089"/>
                      <a:pt x="162200" y="2182414"/>
                      <a:pt x="255529" y="2316574"/>
                    </a:cubicBezTo>
                    <a:lnTo>
                      <a:pt x="334692" y="2430735"/>
                    </a:lnTo>
                    <a:cubicBezTo>
                      <a:pt x="413855" y="2539896"/>
                      <a:pt x="373857" y="2698222"/>
                      <a:pt x="250530" y="2753219"/>
                    </a:cubicBezTo>
                    <a:lnTo>
                      <a:pt x="127202" y="2812383"/>
                    </a:lnTo>
                    <a:cubicBezTo>
                      <a:pt x="-16124" y="2876547"/>
                      <a:pt x="-45289" y="3074870"/>
                      <a:pt x="78038" y="3179032"/>
                    </a:cubicBezTo>
                    <a:lnTo>
                      <a:pt x="181366" y="3268194"/>
                    </a:lnTo>
                    <a:cubicBezTo>
                      <a:pt x="284695" y="3352357"/>
                      <a:pt x="284695" y="3516515"/>
                      <a:pt x="181366" y="3600678"/>
                    </a:cubicBezTo>
                    <a:lnTo>
                      <a:pt x="78871" y="3690674"/>
                    </a:lnTo>
                    <a:cubicBezTo>
                      <a:pt x="-44456" y="3794835"/>
                      <a:pt x="-19457" y="3988159"/>
                      <a:pt x="128035" y="4057322"/>
                    </a:cubicBezTo>
                    <a:lnTo>
                      <a:pt x="251363" y="4116486"/>
                    </a:lnTo>
                    <a:cubicBezTo>
                      <a:pt x="374690" y="4170650"/>
                      <a:pt x="413855" y="4329809"/>
                      <a:pt x="335525" y="4438971"/>
                    </a:cubicBezTo>
                    <a:lnTo>
                      <a:pt x="256363" y="4553132"/>
                    </a:lnTo>
                    <a:cubicBezTo>
                      <a:pt x="163034" y="4682292"/>
                      <a:pt x="241363" y="4865617"/>
                      <a:pt x="394689" y="4895615"/>
                    </a:cubicBezTo>
                    <a:lnTo>
                      <a:pt x="528016" y="4920614"/>
                    </a:lnTo>
                    <a:cubicBezTo>
                      <a:pt x="661343" y="4945613"/>
                      <a:pt x="740506" y="5083939"/>
                      <a:pt x="695508" y="5208100"/>
                    </a:cubicBezTo>
                    <a:lnTo>
                      <a:pt x="646344" y="5337260"/>
                    </a:lnTo>
                    <a:cubicBezTo>
                      <a:pt x="592180" y="5486420"/>
                      <a:pt x="710507" y="5644746"/>
                      <a:pt x="867999" y="5629746"/>
                    </a:cubicBezTo>
                    <a:lnTo>
                      <a:pt x="1006326" y="5614747"/>
                    </a:lnTo>
                    <a:cubicBezTo>
                      <a:pt x="1139653" y="5599748"/>
                      <a:pt x="1252981" y="5713909"/>
                      <a:pt x="1242981" y="5853069"/>
                    </a:cubicBezTo>
                    <a:lnTo>
                      <a:pt x="1227982" y="5992228"/>
                    </a:lnTo>
                    <a:cubicBezTo>
                      <a:pt x="1212983" y="6150554"/>
                      <a:pt x="1371308" y="6269715"/>
                      <a:pt x="1518801" y="6215551"/>
                    </a:cubicBezTo>
                    <a:lnTo>
                      <a:pt x="1647128" y="6165554"/>
                    </a:lnTo>
                    <a:cubicBezTo>
                      <a:pt x="1775455" y="6115556"/>
                      <a:pt x="1913782" y="6200552"/>
                      <a:pt x="1932948" y="6333878"/>
                    </a:cubicBezTo>
                    <a:lnTo>
                      <a:pt x="1957946" y="6468039"/>
                    </a:lnTo>
                    <a:cubicBezTo>
                      <a:pt x="1982945" y="6626364"/>
                      <a:pt x="2165436" y="6701361"/>
                      <a:pt x="2297930" y="6607199"/>
                    </a:cubicBezTo>
                    <a:lnTo>
                      <a:pt x="2411258" y="6528036"/>
                    </a:lnTo>
                    <a:cubicBezTo>
                      <a:pt x="2519586" y="6448873"/>
                      <a:pt x="2677911" y="6488038"/>
                      <a:pt x="2732075" y="6612198"/>
                    </a:cubicBezTo>
                    <a:lnTo>
                      <a:pt x="2791239" y="6736359"/>
                    </a:lnTo>
                    <a:cubicBezTo>
                      <a:pt x="2818738" y="6798023"/>
                      <a:pt x="2871235" y="6838854"/>
                      <a:pt x="2929566" y="6855520"/>
                    </a:cubicBezTo>
                    <a:lnTo>
                      <a:pt x="3049560" y="6855520"/>
                    </a:lnTo>
                    <a:cubicBezTo>
                      <a:pt x="3089558" y="6844687"/>
                      <a:pt x="3127056" y="6822188"/>
                      <a:pt x="3157055" y="6786357"/>
                    </a:cubicBezTo>
                    <a:lnTo>
                      <a:pt x="3246217" y="6682195"/>
                    </a:lnTo>
                    <a:cubicBezTo>
                      <a:pt x="3330380" y="6578034"/>
                      <a:pt x="3492872" y="6578034"/>
                      <a:pt x="3577034" y="6682195"/>
                    </a:cubicBezTo>
                    <a:lnTo>
                      <a:pt x="3666197" y="6786357"/>
                    </a:lnTo>
                    <a:cubicBezTo>
                      <a:pt x="3695362" y="6821355"/>
                      <a:pt x="3731193" y="6843854"/>
                      <a:pt x="3769525" y="6855520"/>
                    </a:cubicBezTo>
                    <a:lnTo>
                      <a:pt x="3897019" y="6855520"/>
                    </a:lnTo>
                    <a:cubicBezTo>
                      <a:pt x="3952849" y="6838021"/>
                      <a:pt x="4002847" y="6798023"/>
                      <a:pt x="4031179" y="6736359"/>
                    </a:cubicBezTo>
                    <a:lnTo>
                      <a:pt x="4090343" y="6612198"/>
                    </a:lnTo>
                    <a:cubicBezTo>
                      <a:pt x="4144507" y="6488038"/>
                      <a:pt x="4302833" y="6448873"/>
                      <a:pt x="4411161" y="6528036"/>
                    </a:cubicBezTo>
                    <a:lnTo>
                      <a:pt x="4524488" y="6607199"/>
                    </a:lnTo>
                    <a:cubicBezTo>
                      <a:pt x="4652816" y="6701361"/>
                      <a:pt x="4835307" y="6622198"/>
                      <a:pt x="4864472" y="6468039"/>
                    </a:cubicBezTo>
                    <a:lnTo>
                      <a:pt x="4889471" y="6333878"/>
                    </a:lnTo>
                    <a:cubicBezTo>
                      <a:pt x="4914469" y="6199718"/>
                      <a:pt x="5051963" y="6120556"/>
                      <a:pt x="5175290" y="6165554"/>
                    </a:cubicBezTo>
                    <a:lnTo>
                      <a:pt x="5303617" y="6215551"/>
                    </a:lnTo>
                    <a:cubicBezTo>
                      <a:pt x="5451943" y="6269715"/>
                      <a:pt x="5609436" y="6151388"/>
                      <a:pt x="5594437" y="5992228"/>
                    </a:cubicBezTo>
                    <a:lnTo>
                      <a:pt x="5579437" y="5853069"/>
                    </a:lnTo>
                    <a:cubicBezTo>
                      <a:pt x="5564438" y="5718908"/>
                      <a:pt x="5677766" y="5604747"/>
                      <a:pt x="5816092" y="5614747"/>
                    </a:cubicBezTo>
                    <a:lnTo>
                      <a:pt x="5954419" y="5629746"/>
                    </a:lnTo>
                    <a:cubicBezTo>
                      <a:pt x="6111911" y="5644746"/>
                      <a:pt x="6230239" y="5485586"/>
                      <a:pt x="6176075" y="5337260"/>
                    </a:cubicBezTo>
                    <a:lnTo>
                      <a:pt x="6126910" y="5208100"/>
                    </a:lnTo>
                    <a:cubicBezTo>
                      <a:pt x="6077746" y="5078940"/>
                      <a:pt x="6161076" y="4940613"/>
                      <a:pt x="6294402" y="4920614"/>
                    </a:cubicBezTo>
                    <a:lnTo>
                      <a:pt x="6427729" y="4895615"/>
                    </a:lnTo>
                    <a:cubicBezTo>
                      <a:pt x="6585221" y="4870616"/>
                      <a:pt x="6659385" y="4687292"/>
                      <a:pt x="6566056" y="4553132"/>
                    </a:cubicBezTo>
                    <a:lnTo>
                      <a:pt x="6486893" y="4438971"/>
                    </a:lnTo>
                    <a:cubicBezTo>
                      <a:pt x="6407730" y="4329809"/>
                      <a:pt x="6447728" y="4171484"/>
                      <a:pt x="6571055" y="4116486"/>
                    </a:cubicBezTo>
                    <a:lnTo>
                      <a:pt x="6694383" y="4057322"/>
                    </a:lnTo>
                    <a:cubicBezTo>
                      <a:pt x="6763546" y="4019824"/>
                      <a:pt x="6804377" y="3952327"/>
                      <a:pt x="6811877" y="3879831"/>
                    </a:cubicBezTo>
                    <a:lnTo>
                      <a:pt x="6811877" y="3828167"/>
                    </a:lnTo>
                    <a:cubicBezTo>
                      <a:pt x="6806044" y="3773169"/>
                      <a:pt x="6780212" y="3719839"/>
                      <a:pt x="6733547" y="3679841"/>
                    </a:cubicBezTo>
                    <a:lnTo>
                      <a:pt x="6629386" y="3591512"/>
                    </a:lnTo>
                    <a:cubicBezTo>
                      <a:pt x="6526058" y="3502349"/>
                      <a:pt x="6526058" y="3343191"/>
                      <a:pt x="6629386" y="3259028"/>
                    </a:cubicBezTo>
                    <a:lnTo>
                      <a:pt x="6732714" y="3169866"/>
                    </a:lnTo>
                    <a:cubicBezTo>
                      <a:pt x="6782712" y="3127368"/>
                      <a:pt x="6807711" y="3070704"/>
                      <a:pt x="6811044" y="3013207"/>
                    </a:cubicBezTo>
                    <a:lnTo>
                      <a:pt x="6811044" y="2990708"/>
                    </a:lnTo>
                    <a:cubicBezTo>
                      <a:pt x="6806878" y="2914045"/>
                      <a:pt x="6763546" y="2840715"/>
                      <a:pt x="6683550" y="2803217"/>
                    </a:cubicBezTo>
                    <a:lnTo>
                      <a:pt x="6560223" y="2744053"/>
                    </a:lnTo>
                    <a:cubicBezTo>
                      <a:pt x="6436895" y="2689889"/>
                      <a:pt x="6397730" y="2530730"/>
                      <a:pt x="6476060" y="2421569"/>
                    </a:cubicBezTo>
                    <a:lnTo>
                      <a:pt x="6555223" y="2307407"/>
                    </a:lnTo>
                    <a:cubicBezTo>
                      <a:pt x="6648552" y="2178247"/>
                      <a:pt x="6570222" y="1994923"/>
                      <a:pt x="6416896" y="1964924"/>
                    </a:cubicBezTo>
                    <a:lnTo>
                      <a:pt x="6283569" y="1939925"/>
                    </a:lnTo>
                    <a:cubicBezTo>
                      <a:pt x="6150242" y="1914927"/>
                      <a:pt x="6071080" y="1776600"/>
                      <a:pt x="6116078" y="1652439"/>
                    </a:cubicBezTo>
                    <a:lnTo>
                      <a:pt x="6165242" y="1523279"/>
                    </a:lnTo>
                    <a:cubicBezTo>
                      <a:pt x="6219406" y="1374119"/>
                      <a:pt x="6101078" y="1215794"/>
                      <a:pt x="5943586" y="1230793"/>
                    </a:cubicBezTo>
                    <a:lnTo>
                      <a:pt x="5805260" y="1245792"/>
                    </a:lnTo>
                    <a:cubicBezTo>
                      <a:pt x="5671933" y="1260792"/>
                      <a:pt x="5558605" y="1146631"/>
                      <a:pt x="5568604" y="1007471"/>
                    </a:cubicBezTo>
                    <a:lnTo>
                      <a:pt x="5583603" y="868311"/>
                    </a:lnTo>
                    <a:cubicBezTo>
                      <a:pt x="5598603" y="709985"/>
                      <a:pt x="5440277" y="590824"/>
                      <a:pt x="5292784" y="644988"/>
                    </a:cubicBezTo>
                    <a:lnTo>
                      <a:pt x="5164457" y="694986"/>
                    </a:lnTo>
                    <a:cubicBezTo>
                      <a:pt x="5036130" y="744983"/>
                      <a:pt x="4897803" y="659987"/>
                      <a:pt x="4878638" y="526661"/>
                    </a:cubicBezTo>
                    <a:lnTo>
                      <a:pt x="4853639" y="392500"/>
                    </a:lnTo>
                    <a:cubicBezTo>
                      <a:pt x="4828640" y="234175"/>
                      <a:pt x="4646149" y="159178"/>
                      <a:pt x="4513656" y="253341"/>
                    </a:cubicBezTo>
                    <a:lnTo>
                      <a:pt x="4399495" y="332503"/>
                    </a:lnTo>
                    <a:cubicBezTo>
                      <a:pt x="4291166" y="411666"/>
                      <a:pt x="4132841" y="372501"/>
                      <a:pt x="4078677" y="248341"/>
                    </a:cubicBezTo>
                    <a:lnTo>
                      <a:pt x="4019513" y="124180"/>
                    </a:lnTo>
                    <a:cubicBezTo>
                      <a:pt x="3988681" y="54184"/>
                      <a:pt x="3926184" y="11686"/>
                      <a:pt x="3857854" y="20"/>
                    </a:cubicBezTo>
                    <a:lnTo>
                      <a:pt x="3784524" y="20"/>
                    </a:lnTo>
                    <a:cubicBezTo>
                      <a:pt x="3736193" y="8352"/>
                      <a:pt x="3690362" y="31685"/>
                      <a:pt x="3654531" y="74183"/>
                    </a:cubicBezTo>
                    <a:lnTo>
                      <a:pt x="3566202" y="178344"/>
                    </a:lnTo>
                    <a:cubicBezTo>
                      <a:pt x="3477039" y="282506"/>
                      <a:pt x="3319547" y="282506"/>
                      <a:pt x="3235384" y="178344"/>
                    </a:cubicBezTo>
                    <a:lnTo>
                      <a:pt x="3151222" y="79182"/>
                    </a:lnTo>
                    <a:cubicBezTo>
                      <a:pt x="3106224" y="25018"/>
                      <a:pt x="3044560" y="-814"/>
                      <a:pt x="2982897" y="20"/>
                    </a:cubicBezTo>
                    <a:lnTo>
                      <a:pt x="2982063" y="20"/>
                    </a:lnTo>
                    <a:cubicBezTo>
                      <a:pt x="2902901" y="853"/>
                      <a:pt x="2825404" y="45017"/>
                      <a:pt x="2786240" y="129180"/>
                    </a:cubicBezTo>
                    <a:close/>
                  </a:path>
                </a:pathLst>
              </a:custGeom>
              <a:solidFill>
                <a:schemeClr val="accent2"/>
              </a:solidFill>
              <a:ln w="8324" cap="flat">
                <a:noFill/>
                <a:prstDash val="solid"/>
                <a:miter/>
              </a:ln>
            </p:spPr>
            <p:txBody>
              <a:bodyPr rtlCol="0" anchor="ctr"/>
              <a:lstStyle/>
              <a:p>
                <a:endParaRPr lang="en-US" dirty="0"/>
              </a:p>
            </p:txBody>
          </p:sp>
          <p:sp>
            <p:nvSpPr>
              <p:cNvPr id="39" name="Graphic 23">
                <a:extLst>
                  <a:ext uri="{FF2B5EF4-FFF2-40B4-BE49-F238E27FC236}">
                    <a16:creationId xmlns:a16="http://schemas.microsoft.com/office/drawing/2014/main" id="{8A23748F-55B0-4251-97B6-404DDA4938EA}"/>
                  </a:ext>
                </a:extLst>
              </p:cNvPr>
              <p:cNvSpPr/>
              <p:nvPr/>
            </p:nvSpPr>
            <p:spPr>
              <a:xfrm>
                <a:off x="7804960" y="1368293"/>
                <a:ext cx="2821808" cy="2839077"/>
              </a:xfrm>
              <a:custGeom>
                <a:avLst/>
                <a:gdLst>
                  <a:gd name="connsiteX0" fmla="*/ 1768155 w 4319084"/>
                  <a:gd name="connsiteY0" fmla="*/ 81953 h 4345517"/>
                  <a:gd name="connsiteX1" fmla="*/ 1730621 w 4319084"/>
                  <a:gd name="connsiteY1" fmla="*/ 160723 h 4345517"/>
                  <a:gd name="connsiteX2" fmla="*/ 1527090 w 4319084"/>
                  <a:gd name="connsiteY2" fmla="*/ 214116 h 4345517"/>
                  <a:gd name="connsiteX3" fmla="*/ 1455722 w 4319084"/>
                  <a:gd name="connsiteY3" fmla="*/ 163894 h 4345517"/>
                  <a:gd name="connsiteX4" fmla="*/ 1240032 w 4319084"/>
                  <a:gd name="connsiteY4" fmla="*/ 252179 h 4345517"/>
                  <a:gd name="connsiteX5" fmla="*/ 1224173 w 4319084"/>
                  <a:gd name="connsiteY5" fmla="*/ 337292 h 4345517"/>
                  <a:gd name="connsiteX6" fmla="*/ 1042845 w 4319084"/>
                  <a:gd name="connsiteY6" fmla="*/ 444080 h 4345517"/>
                  <a:gd name="connsiteX7" fmla="*/ 961433 w 4319084"/>
                  <a:gd name="connsiteY7" fmla="*/ 412361 h 4345517"/>
                  <a:gd name="connsiteX8" fmla="*/ 776933 w 4319084"/>
                  <a:gd name="connsiteY8" fmla="*/ 554039 h 4345517"/>
                  <a:gd name="connsiteX9" fmla="*/ 786449 w 4319084"/>
                  <a:gd name="connsiteY9" fmla="*/ 642324 h 4345517"/>
                  <a:gd name="connsiteX10" fmla="*/ 636312 w 4319084"/>
                  <a:gd name="connsiteY10" fmla="*/ 793519 h 4345517"/>
                  <a:gd name="connsiteX11" fmla="*/ 551727 w 4319084"/>
                  <a:gd name="connsiteY11" fmla="*/ 787175 h 4345517"/>
                  <a:gd name="connsiteX12" fmla="*/ 410049 w 4319084"/>
                  <a:gd name="connsiteY12" fmla="*/ 972203 h 4345517"/>
                  <a:gd name="connsiteX13" fmla="*/ 441239 w 4319084"/>
                  <a:gd name="connsiteY13" fmla="*/ 1054144 h 4345517"/>
                  <a:gd name="connsiteX14" fmla="*/ 334980 w 4319084"/>
                  <a:gd name="connsiteY14" fmla="*/ 1236529 h 4345517"/>
                  <a:gd name="connsiteX15" fmla="*/ 250396 w 4319084"/>
                  <a:gd name="connsiteY15" fmla="*/ 1252388 h 4345517"/>
                  <a:gd name="connsiteX16" fmla="*/ 162640 w 4319084"/>
                  <a:gd name="connsiteY16" fmla="*/ 1469664 h 4345517"/>
                  <a:gd name="connsiteX17" fmla="*/ 212862 w 4319084"/>
                  <a:gd name="connsiteY17" fmla="*/ 1542090 h 4345517"/>
                  <a:gd name="connsiteX18" fmla="*/ 159468 w 4319084"/>
                  <a:gd name="connsiteY18" fmla="*/ 1746678 h 4345517"/>
                  <a:gd name="connsiteX19" fmla="*/ 81227 w 4319084"/>
                  <a:gd name="connsiteY19" fmla="*/ 1784212 h 4345517"/>
                  <a:gd name="connsiteX20" fmla="*/ 50037 w 4319084"/>
                  <a:gd name="connsiteY20" fmla="*/ 2016819 h 4345517"/>
                  <a:gd name="connsiteX21" fmla="*/ 115590 w 4319084"/>
                  <a:gd name="connsiteY21" fmla="*/ 2073385 h 4345517"/>
                  <a:gd name="connsiteX22" fmla="*/ 115590 w 4319084"/>
                  <a:gd name="connsiteY22" fmla="*/ 2284317 h 4345517"/>
                  <a:gd name="connsiteX23" fmla="*/ 50037 w 4319084"/>
                  <a:gd name="connsiteY23" fmla="*/ 2340882 h 4345517"/>
                  <a:gd name="connsiteX24" fmla="*/ 81227 w 4319084"/>
                  <a:gd name="connsiteY24" fmla="*/ 2573489 h 4345517"/>
                  <a:gd name="connsiteX25" fmla="*/ 159468 w 4319084"/>
                  <a:gd name="connsiteY25" fmla="*/ 2611023 h 4345517"/>
                  <a:gd name="connsiteX26" fmla="*/ 212862 w 4319084"/>
                  <a:gd name="connsiteY26" fmla="*/ 2815612 h 4345517"/>
                  <a:gd name="connsiteX27" fmla="*/ 162640 w 4319084"/>
                  <a:gd name="connsiteY27" fmla="*/ 2888037 h 4345517"/>
                  <a:gd name="connsiteX28" fmla="*/ 250396 w 4319084"/>
                  <a:gd name="connsiteY28" fmla="*/ 3105313 h 4345517"/>
                  <a:gd name="connsiteX29" fmla="*/ 334980 w 4319084"/>
                  <a:gd name="connsiteY29" fmla="*/ 3121173 h 4345517"/>
                  <a:gd name="connsiteX30" fmla="*/ 441239 w 4319084"/>
                  <a:gd name="connsiteY30" fmla="*/ 3303557 h 4345517"/>
                  <a:gd name="connsiteX31" fmla="*/ 410049 w 4319084"/>
                  <a:gd name="connsiteY31" fmla="*/ 3385498 h 4345517"/>
                  <a:gd name="connsiteX32" fmla="*/ 550670 w 4319084"/>
                  <a:gd name="connsiteY32" fmla="*/ 3571055 h 4345517"/>
                  <a:gd name="connsiteX33" fmla="*/ 638426 w 4319084"/>
                  <a:gd name="connsiteY33" fmla="*/ 3561539 h 4345517"/>
                  <a:gd name="connsiteX34" fmla="*/ 788563 w 4319084"/>
                  <a:gd name="connsiteY34" fmla="*/ 3712734 h 4345517"/>
                  <a:gd name="connsiteX35" fmla="*/ 779048 w 4319084"/>
                  <a:gd name="connsiteY35" fmla="*/ 3801019 h 4345517"/>
                  <a:gd name="connsiteX36" fmla="*/ 963547 w 4319084"/>
                  <a:gd name="connsiteY36" fmla="*/ 3942697 h 4345517"/>
                  <a:gd name="connsiteX37" fmla="*/ 1044960 w 4319084"/>
                  <a:gd name="connsiteY37" fmla="*/ 3910978 h 4345517"/>
                  <a:gd name="connsiteX38" fmla="*/ 1226287 w 4319084"/>
                  <a:gd name="connsiteY38" fmla="*/ 4017766 h 4345517"/>
                  <a:gd name="connsiteX39" fmla="*/ 1242147 w 4319084"/>
                  <a:gd name="connsiteY39" fmla="*/ 4102879 h 4345517"/>
                  <a:gd name="connsiteX40" fmla="*/ 1457837 w 4319084"/>
                  <a:gd name="connsiteY40" fmla="*/ 4191163 h 4345517"/>
                  <a:gd name="connsiteX41" fmla="*/ 1529733 w 4319084"/>
                  <a:gd name="connsiteY41" fmla="*/ 4140942 h 4345517"/>
                  <a:gd name="connsiteX42" fmla="*/ 1733264 w 4319084"/>
                  <a:gd name="connsiteY42" fmla="*/ 4194336 h 4345517"/>
                  <a:gd name="connsiteX43" fmla="*/ 1770798 w 4319084"/>
                  <a:gd name="connsiteY43" fmla="*/ 4273105 h 4345517"/>
                  <a:gd name="connsiteX44" fmla="*/ 1858555 w 4319084"/>
                  <a:gd name="connsiteY44" fmla="*/ 4348702 h 4345517"/>
                  <a:gd name="connsiteX45" fmla="*/ 1935209 w 4319084"/>
                  <a:gd name="connsiteY45" fmla="*/ 4348702 h 4345517"/>
                  <a:gd name="connsiteX46" fmla="*/ 2003405 w 4319084"/>
                  <a:gd name="connsiteY46" fmla="*/ 4304824 h 4345517"/>
                  <a:gd name="connsiteX47" fmla="*/ 2059971 w 4319084"/>
                  <a:gd name="connsiteY47" fmla="*/ 4238742 h 4345517"/>
                  <a:gd name="connsiteX48" fmla="*/ 2269846 w 4319084"/>
                  <a:gd name="connsiteY48" fmla="*/ 4238742 h 4345517"/>
                  <a:gd name="connsiteX49" fmla="*/ 2326412 w 4319084"/>
                  <a:gd name="connsiteY49" fmla="*/ 4304824 h 4345517"/>
                  <a:gd name="connsiteX50" fmla="*/ 2391964 w 4319084"/>
                  <a:gd name="connsiteY50" fmla="*/ 4348702 h 4345517"/>
                  <a:gd name="connsiteX51" fmla="*/ 2472848 w 4319084"/>
                  <a:gd name="connsiteY51" fmla="*/ 4348702 h 4345517"/>
                  <a:gd name="connsiteX52" fmla="*/ 2557961 w 4319084"/>
                  <a:gd name="connsiteY52" fmla="*/ 4273105 h 4345517"/>
                  <a:gd name="connsiteX53" fmla="*/ 2595495 w 4319084"/>
                  <a:gd name="connsiteY53" fmla="*/ 4194336 h 4345517"/>
                  <a:gd name="connsiteX54" fmla="*/ 2799026 w 4319084"/>
                  <a:gd name="connsiteY54" fmla="*/ 4140942 h 4345517"/>
                  <a:gd name="connsiteX55" fmla="*/ 2870923 w 4319084"/>
                  <a:gd name="connsiteY55" fmla="*/ 4191163 h 4345517"/>
                  <a:gd name="connsiteX56" fmla="*/ 3086613 w 4319084"/>
                  <a:gd name="connsiteY56" fmla="*/ 4102879 h 4345517"/>
                  <a:gd name="connsiteX57" fmla="*/ 3102472 w 4319084"/>
                  <a:gd name="connsiteY57" fmla="*/ 4017766 h 4345517"/>
                  <a:gd name="connsiteX58" fmla="*/ 3283800 w 4319084"/>
                  <a:gd name="connsiteY58" fmla="*/ 3910978 h 4345517"/>
                  <a:gd name="connsiteX59" fmla="*/ 3365212 w 4319084"/>
                  <a:gd name="connsiteY59" fmla="*/ 3942697 h 4345517"/>
                  <a:gd name="connsiteX60" fmla="*/ 3549712 w 4319084"/>
                  <a:gd name="connsiteY60" fmla="*/ 3801019 h 4345517"/>
                  <a:gd name="connsiteX61" fmla="*/ 3540196 w 4319084"/>
                  <a:gd name="connsiteY61" fmla="*/ 3712734 h 4345517"/>
                  <a:gd name="connsiteX62" fmla="*/ 3690333 w 4319084"/>
                  <a:gd name="connsiteY62" fmla="*/ 3561539 h 4345517"/>
                  <a:gd name="connsiteX63" fmla="*/ 3778089 w 4319084"/>
                  <a:gd name="connsiteY63" fmla="*/ 3571055 h 4345517"/>
                  <a:gd name="connsiteX64" fmla="*/ 3918711 w 4319084"/>
                  <a:gd name="connsiteY64" fmla="*/ 3385498 h 4345517"/>
                  <a:gd name="connsiteX65" fmla="*/ 3887520 w 4319084"/>
                  <a:gd name="connsiteY65" fmla="*/ 3303557 h 4345517"/>
                  <a:gd name="connsiteX66" fmla="*/ 3993779 w 4319084"/>
                  <a:gd name="connsiteY66" fmla="*/ 3121173 h 4345517"/>
                  <a:gd name="connsiteX67" fmla="*/ 4078364 w 4319084"/>
                  <a:gd name="connsiteY67" fmla="*/ 3105313 h 4345517"/>
                  <a:gd name="connsiteX68" fmla="*/ 4166120 w 4319084"/>
                  <a:gd name="connsiteY68" fmla="*/ 2888037 h 4345517"/>
                  <a:gd name="connsiteX69" fmla="*/ 4115898 w 4319084"/>
                  <a:gd name="connsiteY69" fmla="*/ 2815612 h 4345517"/>
                  <a:gd name="connsiteX70" fmla="*/ 4169291 w 4319084"/>
                  <a:gd name="connsiteY70" fmla="*/ 2611023 h 4345517"/>
                  <a:gd name="connsiteX71" fmla="*/ 4247532 w 4319084"/>
                  <a:gd name="connsiteY71" fmla="*/ 2573489 h 4345517"/>
                  <a:gd name="connsiteX72" fmla="*/ 4322072 w 4319084"/>
                  <a:gd name="connsiteY72" fmla="*/ 2460886 h 4345517"/>
                  <a:gd name="connsiteX73" fmla="*/ 4322072 w 4319084"/>
                  <a:gd name="connsiteY73" fmla="*/ 2428110 h 4345517"/>
                  <a:gd name="connsiteX74" fmla="*/ 4272379 w 4319084"/>
                  <a:gd name="connsiteY74" fmla="*/ 2334010 h 4345517"/>
                  <a:gd name="connsiteX75" fmla="*/ 4206297 w 4319084"/>
                  <a:gd name="connsiteY75" fmla="*/ 2278502 h 4345517"/>
                  <a:gd name="connsiteX76" fmla="*/ 4206297 w 4319084"/>
                  <a:gd name="connsiteY76" fmla="*/ 2067569 h 4345517"/>
                  <a:gd name="connsiteX77" fmla="*/ 4271850 w 4319084"/>
                  <a:gd name="connsiteY77" fmla="*/ 2011004 h 4345517"/>
                  <a:gd name="connsiteX78" fmla="*/ 4321543 w 4319084"/>
                  <a:gd name="connsiteY78" fmla="*/ 1911617 h 4345517"/>
                  <a:gd name="connsiteX79" fmla="*/ 4321543 w 4319084"/>
                  <a:gd name="connsiteY79" fmla="*/ 1897344 h 4345517"/>
                  <a:gd name="connsiteX80" fmla="*/ 4240660 w 4319084"/>
                  <a:gd name="connsiteY80" fmla="*/ 1778397 h 4345517"/>
                  <a:gd name="connsiteX81" fmla="*/ 4162419 w 4319084"/>
                  <a:gd name="connsiteY81" fmla="*/ 1740863 h 4345517"/>
                  <a:gd name="connsiteX82" fmla="*/ 4109025 w 4319084"/>
                  <a:gd name="connsiteY82" fmla="*/ 1536274 h 4345517"/>
                  <a:gd name="connsiteX83" fmla="*/ 4159247 w 4319084"/>
                  <a:gd name="connsiteY83" fmla="*/ 1463849 h 4345517"/>
                  <a:gd name="connsiteX84" fmla="*/ 4071491 w 4319084"/>
                  <a:gd name="connsiteY84" fmla="*/ 1246573 h 4345517"/>
                  <a:gd name="connsiteX85" fmla="*/ 3986907 w 4319084"/>
                  <a:gd name="connsiteY85" fmla="*/ 1230714 h 4345517"/>
                  <a:gd name="connsiteX86" fmla="*/ 3880648 w 4319084"/>
                  <a:gd name="connsiteY86" fmla="*/ 1048329 h 4345517"/>
                  <a:gd name="connsiteX87" fmla="*/ 3911838 w 4319084"/>
                  <a:gd name="connsiteY87" fmla="*/ 966388 h 4345517"/>
                  <a:gd name="connsiteX88" fmla="*/ 3771217 w 4319084"/>
                  <a:gd name="connsiteY88" fmla="*/ 780831 h 4345517"/>
                  <a:gd name="connsiteX89" fmla="*/ 3683461 w 4319084"/>
                  <a:gd name="connsiteY89" fmla="*/ 790347 h 4345517"/>
                  <a:gd name="connsiteX90" fmla="*/ 3533323 w 4319084"/>
                  <a:gd name="connsiteY90" fmla="*/ 639152 h 4345517"/>
                  <a:gd name="connsiteX91" fmla="*/ 3542839 w 4319084"/>
                  <a:gd name="connsiteY91" fmla="*/ 550868 h 4345517"/>
                  <a:gd name="connsiteX92" fmla="*/ 3358340 w 4319084"/>
                  <a:gd name="connsiteY92" fmla="*/ 409189 h 4345517"/>
                  <a:gd name="connsiteX93" fmla="*/ 3276927 w 4319084"/>
                  <a:gd name="connsiteY93" fmla="*/ 440908 h 4345517"/>
                  <a:gd name="connsiteX94" fmla="*/ 3095600 w 4319084"/>
                  <a:gd name="connsiteY94" fmla="*/ 334120 h 4345517"/>
                  <a:gd name="connsiteX95" fmla="*/ 3079740 w 4319084"/>
                  <a:gd name="connsiteY95" fmla="*/ 249007 h 4345517"/>
                  <a:gd name="connsiteX96" fmla="*/ 2864050 w 4319084"/>
                  <a:gd name="connsiteY96" fmla="*/ 160723 h 4345517"/>
                  <a:gd name="connsiteX97" fmla="*/ 2791625 w 4319084"/>
                  <a:gd name="connsiteY97" fmla="*/ 210944 h 4345517"/>
                  <a:gd name="connsiteX98" fmla="*/ 2588094 w 4319084"/>
                  <a:gd name="connsiteY98" fmla="*/ 157551 h 4345517"/>
                  <a:gd name="connsiteX99" fmla="*/ 2550560 w 4319084"/>
                  <a:gd name="connsiteY99" fmla="*/ 78781 h 4345517"/>
                  <a:gd name="connsiteX100" fmla="*/ 2448001 w 4319084"/>
                  <a:gd name="connsiteY100" fmla="*/ 12 h 4345517"/>
                  <a:gd name="connsiteX101" fmla="*/ 2401480 w 4319084"/>
                  <a:gd name="connsiteY101" fmla="*/ 12 h 4345517"/>
                  <a:gd name="connsiteX102" fmla="*/ 2319010 w 4319084"/>
                  <a:gd name="connsiteY102" fmla="*/ 47062 h 4345517"/>
                  <a:gd name="connsiteX103" fmla="*/ 2262973 w 4319084"/>
                  <a:gd name="connsiteY103" fmla="*/ 113144 h 4345517"/>
                  <a:gd name="connsiteX104" fmla="*/ 2053098 w 4319084"/>
                  <a:gd name="connsiteY104" fmla="*/ 113144 h 4345517"/>
                  <a:gd name="connsiteX105" fmla="*/ 1999705 w 4319084"/>
                  <a:gd name="connsiteY105" fmla="*/ 50234 h 4345517"/>
                  <a:gd name="connsiteX106" fmla="*/ 1892917 w 4319084"/>
                  <a:gd name="connsiteY106" fmla="*/ 12 h 4345517"/>
                  <a:gd name="connsiteX107" fmla="*/ 1892388 w 4319084"/>
                  <a:gd name="connsiteY107" fmla="*/ 12 h 4345517"/>
                  <a:gd name="connsiteX108" fmla="*/ 1768155 w 4319084"/>
                  <a:gd name="connsiteY108" fmla="*/ 81953 h 4345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4319084" h="4345517">
                    <a:moveTo>
                      <a:pt x="1768155" y="81953"/>
                    </a:moveTo>
                    <a:lnTo>
                      <a:pt x="1730621" y="160723"/>
                    </a:lnTo>
                    <a:cubicBezTo>
                      <a:pt x="1696258" y="239492"/>
                      <a:pt x="1595815" y="264338"/>
                      <a:pt x="1527090" y="214116"/>
                    </a:cubicBezTo>
                    <a:lnTo>
                      <a:pt x="1455722" y="163894"/>
                    </a:lnTo>
                    <a:cubicBezTo>
                      <a:pt x="1374310" y="104157"/>
                      <a:pt x="1258535" y="154379"/>
                      <a:pt x="1240032" y="252179"/>
                    </a:cubicBezTo>
                    <a:lnTo>
                      <a:pt x="1224173" y="337292"/>
                    </a:lnTo>
                    <a:cubicBezTo>
                      <a:pt x="1208313" y="422405"/>
                      <a:pt x="1121085" y="472627"/>
                      <a:pt x="1042845" y="444080"/>
                    </a:cubicBezTo>
                    <a:lnTo>
                      <a:pt x="961433" y="412361"/>
                    </a:lnTo>
                    <a:cubicBezTo>
                      <a:pt x="867333" y="377998"/>
                      <a:pt x="767417" y="453067"/>
                      <a:pt x="776933" y="554039"/>
                    </a:cubicBezTo>
                    <a:lnTo>
                      <a:pt x="786449" y="642324"/>
                    </a:lnTo>
                    <a:cubicBezTo>
                      <a:pt x="795965" y="727437"/>
                      <a:pt x="724068" y="799863"/>
                      <a:pt x="636312" y="793519"/>
                    </a:cubicBezTo>
                    <a:lnTo>
                      <a:pt x="551727" y="787175"/>
                    </a:lnTo>
                    <a:cubicBezTo>
                      <a:pt x="450755" y="777130"/>
                      <a:pt x="375686" y="878103"/>
                      <a:pt x="410049" y="972203"/>
                    </a:cubicBezTo>
                    <a:lnTo>
                      <a:pt x="441239" y="1054144"/>
                    </a:lnTo>
                    <a:cubicBezTo>
                      <a:pt x="472430" y="1136085"/>
                      <a:pt x="419565" y="1223841"/>
                      <a:pt x="334980" y="1236529"/>
                    </a:cubicBezTo>
                    <a:lnTo>
                      <a:pt x="250396" y="1252388"/>
                    </a:lnTo>
                    <a:cubicBezTo>
                      <a:pt x="150481" y="1268248"/>
                      <a:pt x="103431" y="1384551"/>
                      <a:pt x="162640" y="1469664"/>
                    </a:cubicBezTo>
                    <a:lnTo>
                      <a:pt x="212862" y="1542090"/>
                    </a:lnTo>
                    <a:cubicBezTo>
                      <a:pt x="263084" y="1611343"/>
                      <a:pt x="237708" y="1711787"/>
                      <a:pt x="159468" y="1746678"/>
                    </a:cubicBezTo>
                    <a:lnTo>
                      <a:pt x="81227" y="1784212"/>
                    </a:lnTo>
                    <a:cubicBezTo>
                      <a:pt x="-9701" y="1824918"/>
                      <a:pt x="-28204" y="1950737"/>
                      <a:pt x="50037" y="2016819"/>
                    </a:cubicBezTo>
                    <a:lnTo>
                      <a:pt x="115590" y="2073385"/>
                    </a:lnTo>
                    <a:cubicBezTo>
                      <a:pt x="181143" y="2126778"/>
                      <a:pt x="181143" y="2230923"/>
                      <a:pt x="115590" y="2284317"/>
                    </a:cubicBezTo>
                    <a:lnTo>
                      <a:pt x="50037" y="2340882"/>
                    </a:lnTo>
                    <a:cubicBezTo>
                      <a:pt x="-28204" y="2406964"/>
                      <a:pt x="-12344" y="2529611"/>
                      <a:pt x="81227" y="2573489"/>
                    </a:cubicBezTo>
                    <a:lnTo>
                      <a:pt x="159468" y="2611023"/>
                    </a:lnTo>
                    <a:cubicBezTo>
                      <a:pt x="237708" y="2645386"/>
                      <a:pt x="262555" y="2746358"/>
                      <a:pt x="212862" y="2815612"/>
                    </a:cubicBezTo>
                    <a:lnTo>
                      <a:pt x="162640" y="2888037"/>
                    </a:lnTo>
                    <a:cubicBezTo>
                      <a:pt x="103431" y="2969978"/>
                      <a:pt x="153124" y="3086281"/>
                      <a:pt x="250396" y="3105313"/>
                    </a:cubicBezTo>
                    <a:lnTo>
                      <a:pt x="334980" y="3121173"/>
                    </a:lnTo>
                    <a:cubicBezTo>
                      <a:pt x="419565" y="3137032"/>
                      <a:pt x="469786" y="3224788"/>
                      <a:pt x="441239" y="3303557"/>
                    </a:cubicBezTo>
                    <a:lnTo>
                      <a:pt x="410049" y="3385498"/>
                    </a:lnTo>
                    <a:cubicBezTo>
                      <a:pt x="375686" y="3480127"/>
                      <a:pt x="450755" y="3580571"/>
                      <a:pt x="550670" y="3571055"/>
                    </a:cubicBezTo>
                    <a:lnTo>
                      <a:pt x="638426" y="3561539"/>
                    </a:lnTo>
                    <a:cubicBezTo>
                      <a:pt x="723011" y="3552024"/>
                      <a:pt x="794907" y="3624449"/>
                      <a:pt x="788563" y="3712734"/>
                    </a:cubicBezTo>
                    <a:lnTo>
                      <a:pt x="779048" y="3801019"/>
                    </a:lnTo>
                    <a:cubicBezTo>
                      <a:pt x="769532" y="3901462"/>
                      <a:pt x="869976" y="3977060"/>
                      <a:pt x="963547" y="3942697"/>
                    </a:cubicBezTo>
                    <a:lnTo>
                      <a:pt x="1044960" y="3910978"/>
                    </a:lnTo>
                    <a:cubicBezTo>
                      <a:pt x="1126372" y="3879259"/>
                      <a:pt x="1214128" y="3933181"/>
                      <a:pt x="1226287" y="4017766"/>
                    </a:cubicBezTo>
                    <a:lnTo>
                      <a:pt x="1242147" y="4102879"/>
                    </a:lnTo>
                    <a:cubicBezTo>
                      <a:pt x="1258006" y="4203323"/>
                      <a:pt x="1373781" y="4250901"/>
                      <a:pt x="1457837" y="4191163"/>
                    </a:cubicBezTo>
                    <a:lnTo>
                      <a:pt x="1529733" y="4140942"/>
                    </a:lnTo>
                    <a:cubicBezTo>
                      <a:pt x="1598458" y="4090720"/>
                      <a:pt x="1698902" y="4115566"/>
                      <a:pt x="1733264" y="4194336"/>
                    </a:cubicBezTo>
                    <a:lnTo>
                      <a:pt x="1770798" y="4273105"/>
                    </a:lnTo>
                    <a:cubicBezTo>
                      <a:pt x="1788244" y="4312225"/>
                      <a:pt x="1821549" y="4338129"/>
                      <a:pt x="1858555" y="4348702"/>
                    </a:cubicBezTo>
                    <a:lnTo>
                      <a:pt x="1935209" y="4348702"/>
                    </a:lnTo>
                    <a:cubicBezTo>
                      <a:pt x="1960584" y="4341829"/>
                      <a:pt x="1984374" y="4327556"/>
                      <a:pt x="2003405" y="4304824"/>
                    </a:cubicBezTo>
                    <a:lnTo>
                      <a:pt x="2059971" y="4238742"/>
                    </a:lnTo>
                    <a:cubicBezTo>
                      <a:pt x="2113365" y="4172661"/>
                      <a:pt x="2216452" y="4172661"/>
                      <a:pt x="2269846" y="4238742"/>
                    </a:cubicBezTo>
                    <a:lnTo>
                      <a:pt x="2326412" y="4304824"/>
                    </a:lnTo>
                    <a:cubicBezTo>
                      <a:pt x="2344914" y="4327027"/>
                      <a:pt x="2367646" y="4341301"/>
                      <a:pt x="2391964" y="4348702"/>
                    </a:cubicBezTo>
                    <a:lnTo>
                      <a:pt x="2472848" y="4348702"/>
                    </a:lnTo>
                    <a:cubicBezTo>
                      <a:pt x="2508268" y="4337600"/>
                      <a:pt x="2539987" y="4312225"/>
                      <a:pt x="2557961" y="4273105"/>
                    </a:cubicBezTo>
                    <a:lnTo>
                      <a:pt x="2595495" y="4194336"/>
                    </a:lnTo>
                    <a:cubicBezTo>
                      <a:pt x="2629858" y="4115566"/>
                      <a:pt x="2730302" y="4090720"/>
                      <a:pt x="2799026" y="4140942"/>
                    </a:cubicBezTo>
                    <a:lnTo>
                      <a:pt x="2870923" y="4191163"/>
                    </a:lnTo>
                    <a:cubicBezTo>
                      <a:pt x="2952335" y="4250901"/>
                      <a:pt x="3068110" y="4200679"/>
                      <a:pt x="3086613" y="4102879"/>
                    </a:cubicBezTo>
                    <a:lnTo>
                      <a:pt x="3102472" y="4017766"/>
                    </a:lnTo>
                    <a:cubicBezTo>
                      <a:pt x="3118332" y="3932653"/>
                      <a:pt x="3205559" y="3882431"/>
                      <a:pt x="3283800" y="3910978"/>
                    </a:cubicBezTo>
                    <a:lnTo>
                      <a:pt x="3365212" y="3942697"/>
                    </a:lnTo>
                    <a:cubicBezTo>
                      <a:pt x="3459312" y="3977060"/>
                      <a:pt x="3559227" y="3901991"/>
                      <a:pt x="3549712" y="3801019"/>
                    </a:cubicBezTo>
                    <a:lnTo>
                      <a:pt x="3540196" y="3712734"/>
                    </a:lnTo>
                    <a:cubicBezTo>
                      <a:pt x="3530680" y="3627621"/>
                      <a:pt x="3602577" y="3555195"/>
                      <a:pt x="3690333" y="3561539"/>
                    </a:cubicBezTo>
                    <a:lnTo>
                      <a:pt x="3778089" y="3571055"/>
                    </a:lnTo>
                    <a:cubicBezTo>
                      <a:pt x="3878004" y="3580571"/>
                      <a:pt x="3953073" y="3479598"/>
                      <a:pt x="3918711" y="3385498"/>
                    </a:cubicBezTo>
                    <a:lnTo>
                      <a:pt x="3887520" y="3303557"/>
                    </a:lnTo>
                    <a:cubicBezTo>
                      <a:pt x="3856330" y="3221616"/>
                      <a:pt x="3909195" y="3133860"/>
                      <a:pt x="3993779" y="3121173"/>
                    </a:cubicBezTo>
                    <a:lnTo>
                      <a:pt x="4078364" y="3105313"/>
                    </a:lnTo>
                    <a:cubicBezTo>
                      <a:pt x="4178279" y="3089453"/>
                      <a:pt x="4225329" y="2973150"/>
                      <a:pt x="4166120" y="2888037"/>
                    </a:cubicBezTo>
                    <a:lnTo>
                      <a:pt x="4115898" y="2815612"/>
                    </a:lnTo>
                    <a:cubicBezTo>
                      <a:pt x="4065676" y="2746358"/>
                      <a:pt x="4091051" y="2645914"/>
                      <a:pt x="4169291" y="2611023"/>
                    </a:cubicBezTo>
                    <a:lnTo>
                      <a:pt x="4247532" y="2573489"/>
                    </a:lnTo>
                    <a:cubicBezTo>
                      <a:pt x="4291410" y="2549700"/>
                      <a:pt x="4317314" y="2506879"/>
                      <a:pt x="4322072" y="2460886"/>
                    </a:cubicBezTo>
                    <a:lnTo>
                      <a:pt x="4322072" y="2428110"/>
                    </a:lnTo>
                    <a:cubicBezTo>
                      <a:pt x="4318371" y="2393219"/>
                      <a:pt x="4301983" y="2359385"/>
                      <a:pt x="4272379" y="2334010"/>
                    </a:cubicBezTo>
                    <a:lnTo>
                      <a:pt x="4206297" y="2278502"/>
                    </a:lnTo>
                    <a:cubicBezTo>
                      <a:pt x="4140744" y="2221936"/>
                      <a:pt x="4140744" y="2120963"/>
                      <a:pt x="4206297" y="2067569"/>
                    </a:cubicBezTo>
                    <a:lnTo>
                      <a:pt x="4271850" y="2011004"/>
                    </a:lnTo>
                    <a:cubicBezTo>
                      <a:pt x="4303569" y="1984042"/>
                      <a:pt x="4319429" y="1948094"/>
                      <a:pt x="4321543" y="1911617"/>
                    </a:cubicBezTo>
                    <a:lnTo>
                      <a:pt x="4321543" y="1897344"/>
                    </a:lnTo>
                    <a:cubicBezTo>
                      <a:pt x="4318900" y="1848708"/>
                      <a:pt x="4291410" y="1802186"/>
                      <a:pt x="4240660" y="1778397"/>
                    </a:cubicBezTo>
                    <a:lnTo>
                      <a:pt x="4162419" y="1740863"/>
                    </a:lnTo>
                    <a:cubicBezTo>
                      <a:pt x="4084179" y="1706500"/>
                      <a:pt x="4059332" y="1605528"/>
                      <a:pt x="4109025" y="1536274"/>
                    </a:cubicBezTo>
                    <a:lnTo>
                      <a:pt x="4159247" y="1463849"/>
                    </a:lnTo>
                    <a:cubicBezTo>
                      <a:pt x="4218456" y="1381908"/>
                      <a:pt x="4168763" y="1265605"/>
                      <a:pt x="4071491" y="1246573"/>
                    </a:cubicBezTo>
                    <a:lnTo>
                      <a:pt x="3986907" y="1230714"/>
                    </a:lnTo>
                    <a:cubicBezTo>
                      <a:pt x="3902322" y="1214854"/>
                      <a:pt x="3852100" y="1127098"/>
                      <a:pt x="3880648" y="1048329"/>
                    </a:cubicBezTo>
                    <a:lnTo>
                      <a:pt x="3911838" y="966388"/>
                    </a:lnTo>
                    <a:cubicBezTo>
                      <a:pt x="3946201" y="871759"/>
                      <a:pt x="3871132" y="771315"/>
                      <a:pt x="3771217" y="780831"/>
                    </a:cubicBezTo>
                    <a:lnTo>
                      <a:pt x="3683461" y="790347"/>
                    </a:lnTo>
                    <a:cubicBezTo>
                      <a:pt x="3598876" y="799863"/>
                      <a:pt x="3526980" y="727437"/>
                      <a:pt x="3533323" y="639152"/>
                    </a:cubicBezTo>
                    <a:lnTo>
                      <a:pt x="3542839" y="550868"/>
                    </a:lnTo>
                    <a:cubicBezTo>
                      <a:pt x="3552355" y="450424"/>
                      <a:pt x="3451911" y="374826"/>
                      <a:pt x="3358340" y="409189"/>
                    </a:cubicBezTo>
                    <a:lnTo>
                      <a:pt x="3276927" y="440908"/>
                    </a:lnTo>
                    <a:cubicBezTo>
                      <a:pt x="3195515" y="472627"/>
                      <a:pt x="3107759" y="418705"/>
                      <a:pt x="3095600" y="334120"/>
                    </a:cubicBezTo>
                    <a:lnTo>
                      <a:pt x="3079740" y="249007"/>
                    </a:lnTo>
                    <a:cubicBezTo>
                      <a:pt x="3063881" y="148564"/>
                      <a:pt x="2948106" y="100985"/>
                      <a:pt x="2864050" y="160723"/>
                    </a:cubicBezTo>
                    <a:lnTo>
                      <a:pt x="2791625" y="210944"/>
                    </a:lnTo>
                    <a:cubicBezTo>
                      <a:pt x="2722900" y="261166"/>
                      <a:pt x="2622456" y="236320"/>
                      <a:pt x="2588094" y="157551"/>
                    </a:cubicBezTo>
                    <a:lnTo>
                      <a:pt x="2550560" y="78781"/>
                    </a:lnTo>
                    <a:cubicBezTo>
                      <a:pt x="2531000" y="34375"/>
                      <a:pt x="2491351" y="7414"/>
                      <a:pt x="2448001" y="12"/>
                    </a:cubicBezTo>
                    <a:lnTo>
                      <a:pt x="2401480" y="12"/>
                    </a:lnTo>
                    <a:cubicBezTo>
                      <a:pt x="2370818" y="5299"/>
                      <a:pt x="2341742" y="20101"/>
                      <a:pt x="2319010" y="47062"/>
                    </a:cubicBezTo>
                    <a:lnTo>
                      <a:pt x="2262973" y="113144"/>
                    </a:lnTo>
                    <a:cubicBezTo>
                      <a:pt x="2206407" y="179225"/>
                      <a:pt x="2106492" y="179225"/>
                      <a:pt x="2053098" y="113144"/>
                    </a:cubicBezTo>
                    <a:lnTo>
                      <a:pt x="1999705" y="50234"/>
                    </a:lnTo>
                    <a:cubicBezTo>
                      <a:pt x="1971157" y="15872"/>
                      <a:pt x="1932037" y="-516"/>
                      <a:pt x="1892917" y="12"/>
                    </a:cubicBezTo>
                    <a:lnTo>
                      <a:pt x="1892388" y="12"/>
                    </a:lnTo>
                    <a:cubicBezTo>
                      <a:pt x="1842166" y="541"/>
                      <a:pt x="1793002" y="28560"/>
                      <a:pt x="1768155" y="81953"/>
                    </a:cubicBezTo>
                    <a:close/>
                  </a:path>
                </a:pathLst>
              </a:custGeom>
              <a:noFill/>
              <a:ln w="25400" cap="flat">
                <a:solidFill>
                  <a:schemeClr val="bg1"/>
                </a:solidFill>
                <a:prstDash val="solid"/>
                <a:miter/>
              </a:ln>
            </p:spPr>
            <p:txBody>
              <a:bodyPr rtlCol="0" anchor="ctr"/>
              <a:lstStyle/>
              <a:p>
                <a:endParaRPr lang="en-US" dirty="0"/>
              </a:p>
            </p:txBody>
          </p:sp>
        </p:grpSp>
        <p:sp>
          <p:nvSpPr>
            <p:cNvPr id="37" name="Freeform: Shape 36">
              <a:extLst>
                <a:ext uri="{FF2B5EF4-FFF2-40B4-BE49-F238E27FC236}">
                  <a16:creationId xmlns:a16="http://schemas.microsoft.com/office/drawing/2014/main" id="{A42A0062-491E-4F99-AA0E-2AC1F1053BA6}"/>
                </a:ext>
              </a:extLst>
            </p:cNvPr>
            <p:cNvSpPr/>
            <p:nvPr/>
          </p:nvSpPr>
          <p:spPr>
            <a:xfrm>
              <a:off x="5009231" y="4737405"/>
              <a:ext cx="885645" cy="822004"/>
            </a:xfrm>
            <a:custGeom>
              <a:avLst/>
              <a:gdLst>
                <a:gd name="connsiteX0" fmla="*/ 0 w 551435"/>
                <a:gd name="connsiteY0" fmla="*/ 438244 h 511811"/>
                <a:gd name="connsiteX1" fmla="*/ 548640 w 551435"/>
                <a:gd name="connsiteY1" fmla="*/ 438244 h 511811"/>
                <a:gd name="connsiteX2" fmla="*/ 548640 w 551435"/>
                <a:gd name="connsiteY2" fmla="*/ 511811 h 511811"/>
                <a:gd name="connsiteX3" fmla="*/ 0 w 551435"/>
                <a:gd name="connsiteY3" fmla="*/ 511811 h 511811"/>
                <a:gd name="connsiteX4" fmla="*/ 275718 w 551435"/>
                <a:gd name="connsiteY4" fmla="*/ 0 h 511811"/>
                <a:gd name="connsiteX5" fmla="*/ 389041 w 551435"/>
                <a:gd name="connsiteY5" fmla="*/ 195385 h 511811"/>
                <a:gd name="connsiteX6" fmla="*/ 551435 w 551435"/>
                <a:gd name="connsiteY6" fmla="*/ 55390 h 511811"/>
                <a:gd name="connsiteX7" fmla="*/ 551435 w 551435"/>
                <a:gd name="connsiteY7" fmla="*/ 377570 h 511811"/>
                <a:gd name="connsiteX8" fmla="*/ 0 w 551435"/>
                <a:gd name="connsiteY8" fmla="*/ 377570 h 511811"/>
                <a:gd name="connsiteX9" fmla="*/ 0 w 551435"/>
                <a:gd name="connsiteY9" fmla="*/ 55390 h 511811"/>
                <a:gd name="connsiteX10" fmla="*/ 162394 w 551435"/>
                <a:gd name="connsiteY10" fmla="*/ 195385 h 51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1435" h="511811">
                  <a:moveTo>
                    <a:pt x="0" y="438244"/>
                  </a:moveTo>
                  <a:lnTo>
                    <a:pt x="548640" y="438244"/>
                  </a:lnTo>
                  <a:lnTo>
                    <a:pt x="548640" y="511811"/>
                  </a:lnTo>
                  <a:lnTo>
                    <a:pt x="0" y="511811"/>
                  </a:lnTo>
                  <a:close/>
                  <a:moveTo>
                    <a:pt x="275718" y="0"/>
                  </a:moveTo>
                  <a:lnTo>
                    <a:pt x="389041" y="195385"/>
                  </a:lnTo>
                  <a:lnTo>
                    <a:pt x="551435" y="55390"/>
                  </a:lnTo>
                  <a:lnTo>
                    <a:pt x="551435" y="377570"/>
                  </a:lnTo>
                  <a:lnTo>
                    <a:pt x="0" y="377570"/>
                  </a:lnTo>
                  <a:lnTo>
                    <a:pt x="0" y="55390"/>
                  </a:lnTo>
                  <a:lnTo>
                    <a:pt x="162394" y="19538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7" name="Picture Placeholder 48">
            <a:extLst>
              <a:ext uri="{FF2B5EF4-FFF2-40B4-BE49-F238E27FC236}">
                <a16:creationId xmlns:a16="http://schemas.microsoft.com/office/drawing/2014/main" id="{55D514BF-3D06-4022-8968-0D40268CE3FB}"/>
              </a:ext>
            </a:extLst>
          </p:cNvPr>
          <p:cNvPicPr>
            <a:picLocks noGrp="1" noChangeAspect="1"/>
          </p:cNvPicPr>
          <p:nvPr>
            <p:ph type="pic" sz="quarter" idx="15"/>
          </p:nvPr>
        </p:nvPicPr>
        <p:blipFill>
          <a:blip r:embed="rId4"/>
          <a:srcRect t="988" b="988"/>
          <a:stretch>
            <a:fillRect/>
          </a:stretch>
        </p:blipFill>
        <p:spPr>
          <a:xfrm>
            <a:off x="709613" y="3163888"/>
            <a:ext cx="3175000" cy="2435225"/>
          </a:xfrm>
          <a:prstGeom prst="rect">
            <a:avLst/>
          </a:prstGeom>
        </p:spPr>
      </p:pic>
      <p:pic>
        <p:nvPicPr>
          <p:cNvPr id="1028" name="Picture 4" descr="Spice Images, Stock Photos &amp; Vectors | Shutterstock">
            <a:extLst>
              <a:ext uri="{FF2B5EF4-FFF2-40B4-BE49-F238E27FC236}">
                <a16:creationId xmlns:a16="http://schemas.microsoft.com/office/drawing/2014/main" id="{7AC12E14-003D-418A-A04F-5E47BE9B7385}"/>
              </a:ext>
            </a:extLst>
          </p:cNvPr>
          <p:cNvPicPr>
            <a:picLocks noGrp="1" noChangeAspect="1" noChangeArrowheads="1"/>
          </p:cNvPicPr>
          <p:nvPr>
            <p:ph type="pic" sz="quarter" idx="17"/>
          </p:nvPr>
        </p:nvPicPr>
        <p:blipFill rotWithShape="1">
          <a:blip r:embed="rId5">
            <a:extLst>
              <a:ext uri="{28A0092B-C50C-407E-A947-70E740481C1C}">
                <a14:useLocalDpi xmlns:a14="http://schemas.microsoft.com/office/drawing/2010/main" val="0"/>
              </a:ext>
            </a:extLst>
          </a:blip>
          <a:srcRect l="3555" r="3555" b="7398"/>
          <a:stretch/>
        </p:blipFill>
        <p:spPr bwMode="auto">
          <a:xfrm>
            <a:off x="8325395" y="3163702"/>
            <a:ext cx="3174968" cy="242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994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E8A7CE5-5532-423C-A197-76037321A4FE}"/>
              </a:ext>
            </a:extLst>
          </p:cNvPr>
          <p:cNvSpPr/>
          <p:nvPr/>
        </p:nvSpPr>
        <p:spPr>
          <a:xfrm>
            <a:off x="9308820" y="102450"/>
            <a:ext cx="2675792" cy="62952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9811A1A-5162-41D9-B670-34878051319A}"/>
              </a:ext>
            </a:extLst>
          </p:cNvPr>
          <p:cNvSpPr/>
          <p:nvPr/>
        </p:nvSpPr>
        <p:spPr>
          <a:xfrm>
            <a:off x="168782" y="191900"/>
            <a:ext cx="2675792" cy="62952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5E7BA2ED-3F11-48B2-B354-2DA2A5AEAB3E}"/>
              </a:ext>
            </a:extLst>
          </p:cNvPr>
          <p:cNvSpPr/>
          <p:nvPr/>
        </p:nvSpPr>
        <p:spPr>
          <a:xfrm>
            <a:off x="4382860" y="1665791"/>
            <a:ext cx="3606109" cy="830997"/>
          </a:xfrm>
          <a:prstGeom prst="rect">
            <a:avLst/>
          </a:prstGeom>
        </p:spPr>
        <p:txBody>
          <a:bodyPr wrap="square">
            <a:spAutoFit/>
          </a:bodyPr>
          <a:lstStyle/>
          <a:p>
            <a:pPr algn="ctr"/>
            <a:r>
              <a:rPr lang="en-US" altLang="ko-KR" sz="2400" b="1" dirty="0">
                <a:solidFill>
                  <a:schemeClr val="accent2">
                    <a:lumMod val="50000"/>
                  </a:schemeClr>
                </a:solidFill>
              </a:rPr>
              <a:t>Alternative 1</a:t>
            </a:r>
          </a:p>
          <a:p>
            <a:pPr algn="ctr"/>
            <a:r>
              <a:rPr lang="en-US" altLang="ko-KR" sz="2400" b="1" dirty="0">
                <a:solidFill>
                  <a:schemeClr val="accent2">
                    <a:lumMod val="50000"/>
                  </a:schemeClr>
                </a:solidFill>
              </a:rPr>
              <a:t>Merger and Acquisition  </a:t>
            </a:r>
            <a:endParaRPr lang="ko-KR" altLang="en-US" sz="2400" b="1" dirty="0">
              <a:solidFill>
                <a:schemeClr val="accent2">
                  <a:lumMod val="50000"/>
                </a:schemeClr>
              </a:solidFill>
            </a:endParaRPr>
          </a:p>
        </p:txBody>
      </p:sp>
      <p:sp>
        <p:nvSpPr>
          <p:cNvPr id="4" name="Rectangle 3">
            <a:extLst>
              <a:ext uri="{FF2B5EF4-FFF2-40B4-BE49-F238E27FC236}">
                <a16:creationId xmlns:a16="http://schemas.microsoft.com/office/drawing/2014/main" id="{CD8C6548-1E9E-4CA1-B436-8BE56F2B2E43}"/>
              </a:ext>
            </a:extLst>
          </p:cNvPr>
          <p:cNvSpPr/>
          <p:nvPr/>
        </p:nvSpPr>
        <p:spPr>
          <a:xfrm>
            <a:off x="4382860" y="5107890"/>
            <a:ext cx="4113196" cy="646331"/>
          </a:xfrm>
          <a:prstGeom prst="rect">
            <a:avLst/>
          </a:prstGeom>
        </p:spPr>
        <p:txBody>
          <a:bodyPr wrap="square">
            <a:spAutoFit/>
          </a:bodyPr>
          <a:lstStyle/>
          <a:p>
            <a:r>
              <a:rPr lang="en-US" b="1" i="1" dirty="0">
                <a:solidFill>
                  <a:schemeClr val="accent5">
                    <a:lumMod val="50000"/>
                  </a:schemeClr>
                </a:solidFill>
              </a:rPr>
              <a:t>Business units are transferred or consolidated with other entities</a:t>
            </a:r>
          </a:p>
        </p:txBody>
      </p:sp>
      <p:pic>
        <p:nvPicPr>
          <p:cNvPr id="14" name="Picture 13">
            <a:extLst>
              <a:ext uri="{FF2B5EF4-FFF2-40B4-BE49-F238E27FC236}">
                <a16:creationId xmlns:a16="http://schemas.microsoft.com/office/drawing/2014/main" id="{D062C80A-863E-4287-99DC-34EA8E0D1A65}"/>
              </a:ext>
            </a:extLst>
          </p:cNvPr>
          <p:cNvPicPr>
            <a:picLocks noChangeAspect="1"/>
          </p:cNvPicPr>
          <p:nvPr/>
        </p:nvPicPr>
        <p:blipFill>
          <a:blip r:embed="rId3"/>
          <a:stretch>
            <a:fillRect/>
          </a:stretch>
        </p:blipFill>
        <p:spPr>
          <a:xfrm>
            <a:off x="5024436" y="2730776"/>
            <a:ext cx="2143125" cy="2143125"/>
          </a:xfrm>
          <a:prstGeom prst="rect">
            <a:avLst/>
          </a:prstGeom>
        </p:spPr>
      </p:pic>
      <p:sp>
        <p:nvSpPr>
          <p:cNvPr id="15" name="TextBox 14">
            <a:extLst>
              <a:ext uri="{FF2B5EF4-FFF2-40B4-BE49-F238E27FC236}">
                <a16:creationId xmlns:a16="http://schemas.microsoft.com/office/drawing/2014/main" id="{3837161A-C799-4121-A476-B596D07039F8}"/>
              </a:ext>
            </a:extLst>
          </p:cNvPr>
          <p:cNvSpPr txBox="1"/>
          <p:nvPr/>
        </p:nvSpPr>
        <p:spPr>
          <a:xfrm>
            <a:off x="586112" y="1179465"/>
            <a:ext cx="3796748" cy="523220"/>
          </a:xfrm>
          <a:prstGeom prst="rect">
            <a:avLst/>
          </a:prstGeom>
          <a:noFill/>
        </p:spPr>
        <p:txBody>
          <a:bodyPr wrap="square" rtlCol="0">
            <a:spAutoFit/>
          </a:bodyPr>
          <a:lstStyle/>
          <a:p>
            <a:r>
              <a:rPr lang="en-CA" sz="2800" b="1" u="sng" dirty="0">
                <a:solidFill>
                  <a:schemeClr val="bg1"/>
                </a:solidFill>
              </a:rPr>
              <a:t>Objectives</a:t>
            </a:r>
            <a:r>
              <a:rPr lang="en-CA" dirty="0"/>
              <a:t> </a:t>
            </a:r>
          </a:p>
        </p:txBody>
      </p:sp>
      <p:sp>
        <p:nvSpPr>
          <p:cNvPr id="16" name="TextBox 15">
            <a:extLst>
              <a:ext uri="{FF2B5EF4-FFF2-40B4-BE49-F238E27FC236}">
                <a16:creationId xmlns:a16="http://schemas.microsoft.com/office/drawing/2014/main" id="{1C82772B-447F-4C34-BF19-244479353B76}"/>
              </a:ext>
            </a:extLst>
          </p:cNvPr>
          <p:cNvSpPr txBox="1"/>
          <p:nvPr/>
        </p:nvSpPr>
        <p:spPr>
          <a:xfrm>
            <a:off x="378712" y="1935821"/>
            <a:ext cx="2400624" cy="4308872"/>
          </a:xfrm>
          <a:prstGeom prst="rect">
            <a:avLst/>
          </a:prstGeom>
          <a:noFill/>
        </p:spPr>
        <p:txBody>
          <a:bodyPr wrap="square" rtlCol="0">
            <a:spAutoFit/>
          </a:bodyPr>
          <a:lstStyle/>
          <a:p>
            <a:pPr marL="285750" lvl="0" indent="-285750">
              <a:buFont typeface="Wingdings" panose="05000000000000000000" pitchFamily="2" charset="2"/>
              <a:buChar char="q"/>
            </a:pPr>
            <a:r>
              <a:rPr lang="en-US" sz="1600" b="1" dirty="0">
                <a:solidFill>
                  <a:schemeClr val="bg1"/>
                </a:solidFill>
              </a:rPr>
              <a:t>To reduce risk</a:t>
            </a:r>
          </a:p>
          <a:p>
            <a:pPr marL="285750" lvl="0" indent="-285750">
              <a:buFont typeface="Wingdings" panose="05000000000000000000" pitchFamily="2" charset="2"/>
              <a:buChar char="q"/>
            </a:pPr>
            <a:endParaRPr lang="en-US" sz="1600" b="1" dirty="0">
              <a:solidFill>
                <a:schemeClr val="bg1"/>
              </a:solidFill>
            </a:endParaRPr>
          </a:p>
          <a:p>
            <a:pPr marL="285750" lvl="0" indent="-285750">
              <a:buFont typeface="Wingdings" panose="05000000000000000000" pitchFamily="2" charset="2"/>
              <a:buChar char="q"/>
            </a:pPr>
            <a:r>
              <a:rPr lang="en-CA" sz="1600" b="1" dirty="0">
                <a:solidFill>
                  <a:schemeClr val="bg1"/>
                </a:solidFill>
              </a:rPr>
              <a:t>Generating revenue by overtaking small business </a:t>
            </a:r>
          </a:p>
          <a:p>
            <a:pPr marL="285750" lvl="0" indent="-285750">
              <a:buFont typeface="Wingdings" panose="05000000000000000000" pitchFamily="2" charset="2"/>
              <a:buChar char="q"/>
            </a:pPr>
            <a:endParaRPr lang="en-CA" sz="1600" b="1" dirty="0">
              <a:solidFill>
                <a:schemeClr val="bg1"/>
              </a:solidFill>
            </a:endParaRPr>
          </a:p>
          <a:p>
            <a:pPr marL="285750" lvl="0" indent="-285750">
              <a:buFont typeface="Wingdings" panose="05000000000000000000" pitchFamily="2" charset="2"/>
              <a:buChar char="q"/>
            </a:pPr>
            <a:r>
              <a:rPr lang="en-CA" sz="1600" b="1" dirty="0">
                <a:solidFill>
                  <a:schemeClr val="bg1"/>
                </a:solidFill>
              </a:rPr>
              <a:t>Expanding market share by acquiring customer base of subsidiaries</a:t>
            </a:r>
          </a:p>
          <a:p>
            <a:pPr marL="285750" lvl="0" indent="-285750">
              <a:buFont typeface="Wingdings" panose="05000000000000000000" pitchFamily="2" charset="2"/>
              <a:buChar char="q"/>
            </a:pPr>
            <a:endParaRPr lang="en-CA" sz="1600" b="1" dirty="0">
              <a:solidFill>
                <a:schemeClr val="bg1"/>
              </a:solidFill>
            </a:endParaRPr>
          </a:p>
          <a:p>
            <a:pPr marL="285750" lvl="0" indent="-285750">
              <a:buFont typeface="Wingdings" panose="05000000000000000000" pitchFamily="2" charset="2"/>
              <a:buChar char="q"/>
            </a:pPr>
            <a:r>
              <a:rPr lang="en-CA" sz="1600" b="1" dirty="0">
                <a:solidFill>
                  <a:schemeClr val="bg1"/>
                </a:solidFill>
              </a:rPr>
              <a:t>Increase internal competition among employees which will increase productivity </a:t>
            </a:r>
          </a:p>
          <a:p>
            <a:endParaRPr lang="en-CA" dirty="0"/>
          </a:p>
        </p:txBody>
      </p:sp>
      <p:sp>
        <p:nvSpPr>
          <p:cNvPr id="17" name="TextBox 16">
            <a:extLst>
              <a:ext uri="{FF2B5EF4-FFF2-40B4-BE49-F238E27FC236}">
                <a16:creationId xmlns:a16="http://schemas.microsoft.com/office/drawing/2014/main" id="{C91EAD4B-8E26-4F54-AD54-0F7B15B417D0}"/>
              </a:ext>
            </a:extLst>
          </p:cNvPr>
          <p:cNvSpPr txBox="1"/>
          <p:nvPr/>
        </p:nvSpPr>
        <p:spPr>
          <a:xfrm>
            <a:off x="9791388" y="1179465"/>
            <a:ext cx="3796748" cy="523220"/>
          </a:xfrm>
          <a:prstGeom prst="rect">
            <a:avLst/>
          </a:prstGeom>
          <a:noFill/>
        </p:spPr>
        <p:txBody>
          <a:bodyPr wrap="square" rtlCol="0">
            <a:spAutoFit/>
          </a:bodyPr>
          <a:lstStyle/>
          <a:p>
            <a:r>
              <a:rPr lang="en-CA" sz="2800" b="1" u="sng" dirty="0">
                <a:solidFill>
                  <a:schemeClr val="bg1"/>
                </a:solidFill>
              </a:rPr>
              <a:t>Metrics</a:t>
            </a:r>
            <a:r>
              <a:rPr lang="en-CA" dirty="0"/>
              <a:t>  </a:t>
            </a:r>
          </a:p>
        </p:txBody>
      </p:sp>
      <p:sp>
        <p:nvSpPr>
          <p:cNvPr id="18" name="Rectangle 17">
            <a:extLst>
              <a:ext uri="{FF2B5EF4-FFF2-40B4-BE49-F238E27FC236}">
                <a16:creationId xmlns:a16="http://schemas.microsoft.com/office/drawing/2014/main" id="{2D65F12E-5FDC-494E-B423-C92D1B722FB3}"/>
              </a:ext>
            </a:extLst>
          </p:cNvPr>
          <p:cNvSpPr/>
          <p:nvPr/>
        </p:nvSpPr>
        <p:spPr>
          <a:xfrm>
            <a:off x="9347425" y="1935820"/>
            <a:ext cx="2465863" cy="2800767"/>
          </a:xfrm>
          <a:prstGeom prst="rect">
            <a:avLst/>
          </a:prstGeom>
        </p:spPr>
        <p:txBody>
          <a:bodyPr wrap="square">
            <a:spAutoFit/>
          </a:bodyPr>
          <a:lstStyle/>
          <a:p>
            <a:pPr marL="285750" lvl="0" indent="-285750">
              <a:buFont typeface="Wingdings" panose="05000000000000000000" pitchFamily="2" charset="2"/>
              <a:buChar char="q"/>
            </a:pPr>
            <a:r>
              <a:rPr lang="en-CA" sz="1600" b="1" dirty="0">
                <a:solidFill>
                  <a:schemeClr val="bg1"/>
                </a:solidFill>
              </a:rPr>
              <a:t>Employee statistics for good customer services</a:t>
            </a:r>
          </a:p>
          <a:p>
            <a:pPr marL="285750" lvl="0" indent="-285750">
              <a:buFont typeface="Wingdings" panose="05000000000000000000" pitchFamily="2" charset="2"/>
              <a:buChar char="q"/>
            </a:pPr>
            <a:endParaRPr lang="en-CA" sz="1600" b="1" dirty="0">
              <a:solidFill>
                <a:schemeClr val="bg1"/>
              </a:solidFill>
            </a:endParaRPr>
          </a:p>
          <a:p>
            <a:pPr marL="285750" lvl="0" indent="-285750">
              <a:buFont typeface="Wingdings" panose="05000000000000000000" pitchFamily="2" charset="2"/>
              <a:buChar char="q"/>
            </a:pPr>
            <a:r>
              <a:rPr lang="en-US" sz="1600" b="1" dirty="0">
                <a:solidFill>
                  <a:schemeClr val="bg1"/>
                </a:solidFill>
              </a:rPr>
              <a:t>Operational metrices: Less initial investment </a:t>
            </a:r>
          </a:p>
          <a:p>
            <a:pPr marL="285750" lvl="0" indent="-285750">
              <a:buFont typeface="Wingdings" panose="05000000000000000000" pitchFamily="2" charset="2"/>
              <a:buChar char="q"/>
            </a:pPr>
            <a:endParaRPr lang="en-US" sz="1600" b="1" dirty="0">
              <a:solidFill>
                <a:schemeClr val="bg1"/>
              </a:solidFill>
            </a:endParaRPr>
          </a:p>
          <a:p>
            <a:pPr marL="285750" lvl="0" indent="-285750">
              <a:buFont typeface="Wingdings" panose="05000000000000000000" pitchFamily="2" charset="2"/>
              <a:buChar char="q"/>
            </a:pPr>
            <a:r>
              <a:rPr lang="en-US" sz="1600" b="1" dirty="0">
                <a:solidFill>
                  <a:schemeClr val="bg1"/>
                </a:solidFill>
              </a:rPr>
              <a:t>Business Metrices: ROI and profit sharing </a:t>
            </a:r>
          </a:p>
        </p:txBody>
      </p:sp>
    </p:spTree>
    <p:extLst>
      <p:ext uri="{BB962C8B-B14F-4D97-AF65-F5344CB8AC3E}">
        <p14:creationId xmlns:p14="http://schemas.microsoft.com/office/powerpoint/2010/main" val="2336911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7E2218-78A0-4397-9013-BB0219C0AE31}"/>
              </a:ext>
            </a:extLst>
          </p:cNvPr>
          <p:cNvSpPr/>
          <p:nvPr/>
        </p:nvSpPr>
        <p:spPr>
          <a:xfrm>
            <a:off x="168782" y="251535"/>
            <a:ext cx="2675792" cy="62952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600" dirty="0"/>
          </a:p>
          <a:p>
            <a:pPr marL="285750" indent="-285750">
              <a:buFont typeface="Wingdings" panose="05000000000000000000" pitchFamily="2" charset="2"/>
              <a:buChar char="q"/>
            </a:pPr>
            <a:r>
              <a:rPr lang="en-CA" sz="1600" b="1" dirty="0"/>
              <a:t>Spread awareness of food product among customer</a:t>
            </a:r>
          </a:p>
          <a:p>
            <a:pPr marL="285750" indent="-285750">
              <a:buFont typeface="Wingdings" panose="05000000000000000000" pitchFamily="2" charset="2"/>
              <a:buChar char="q"/>
            </a:pPr>
            <a:endParaRPr lang="en-CA" sz="1600" b="1" dirty="0"/>
          </a:p>
          <a:p>
            <a:pPr marL="285750" indent="-285750">
              <a:buFont typeface="Wingdings" panose="05000000000000000000" pitchFamily="2" charset="2"/>
              <a:buChar char="q"/>
            </a:pPr>
            <a:r>
              <a:rPr lang="en-CA" sz="1600" b="1" dirty="0"/>
              <a:t>Increase Brand value</a:t>
            </a:r>
          </a:p>
          <a:p>
            <a:r>
              <a:rPr lang="en-CA" sz="1600" b="1" dirty="0"/>
              <a:t> </a:t>
            </a:r>
          </a:p>
          <a:p>
            <a:pPr marL="285750" indent="-285750">
              <a:buFont typeface="Wingdings" panose="05000000000000000000" pitchFamily="2" charset="2"/>
              <a:buChar char="q"/>
            </a:pPr>
            <a:r>
              <a:rPr lang="en-CA" sz="1600" b="1" dirty="0"/>
              <a:t>Increase customer advocacy</a:t>
            </a:r>
            <a:endParaRPr lang="en-US" sz="1600" b="1" dirty="0"/>
          </a:p>
        </p:txBody>
      </p:sp>
      <p:sp>
        <p:nvSpPr>
          <p:cNvPr id="5" name="Rectangle 4">
            <a:extLst>
              <a:ext uri="{FF2B5EF4-FFF2-40B4-BE49-F238E27FC236}">
                <a16:creationId xmlns:a16="http://schemas.microsoft.com/office/drawing/2014/main" id="{02178D80-3424-4D2C-A4C0-67196C5B2EE7}"/>
              </a:ext>
            </a:extLst>
          </p:cNvPr>
          <p:cNvSpPr/>
          <p:nvPr/>
        </p:nvSpPr>
        <p:spPr>
          <a:xfrm>
            <a:off x="9308820" y="132268"/>
            <a:ext cx="2675792" cy="62952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dirty="0"/>
          </a:p>
          <a:p>
            <a:pPr marL="285750" indent="-285750">
              <a:buFont typeface="Wingdings" panose="05000000000000000000" pitchFamily="2" charset="2"/>
              <a:buChar char="q"/>
            </a:pPr>
            <a:endParaRPr lang="en-CA" sz="1600" b="1" dirty="0"/>
          </a:p>
          <a:p>
            <a:pPr marL="285750" indent="-285750">
              <a:buFont typeface="Wingdings" panose="05000000000000000000" pitchFamily="2" charset="2"/>
              <a:buChar char="q"/>
            </a:pPr>
            <a:endParaRPr lang="en-CA" sz="1600" b="1" dirty="0"/>
          </a:p>
          <a:p>
            <a:pPr marL="285750" indent="-285750">
              <a:buFont typeface="Wingdings" panose="05000000000000000000" pitchFamily="2" charset="2"/>
              <a:buChar char="q"/>
            </a:pPr>
            <a:endParaRPr lang="en-CA" sz="1600" b="1" dirty="0"/>
          </a:p>
          <a:p>
            <a:pPr marL="285750" indent="-285750">
              <a:buFont typeface="Wingdings" panose="05000000000000000000" pitchFamily="2" charset="2"/>
              <a:buChar char="q"/>
            </a:pPr>
            <a:endParaRPr lang="en-CA" sz="1600" b="1" dirty="0"/>
          </a:p>
          <a:p>
            <a:pPr marL="285750" indent="-285750">
              <a:buFont typeface="Wingdings" panose="05000000000000000000" pitchFamily="2" charset="2"/>
              <a:buChar char="q"/>
            </a:pPr>
            <a:r>
              <a:rPr lang="en-CA" sz="1600" b="1" dirty="0"/>
              <a:t>Total increase in followers on social media</a:t>
            </a:r>
          </a:p>
          <a:p>
            <a:endParaRPr lang="en-CA" sz="1600" b="1" dirty="0"/>
          </a:p>
          <a:p>
            <a:pPr marL="285750" indent="-285750">
              <a:buFont typeface="Wingdings" panose="05000000000000000000" pitchFamily="2" charset="2"/>
              <a:buChar char="q"/>
            </a:pPr>
            <a:r>
              <a:rPr lang="en-CA" sz="1600" b="1" dirty="0"/>
              <a:t>Increase in number of likes, comments, repost of our food menu </a:t>
            </a:r>
          </a:p>
          <a:p>
            <a:endParaRPr lang="en-CA" sz="1600" b="1" dirty="0"/>
          </a:p>
          <a:p>
            <a:pPr marL="285750" indent="-285750">
              <a:buFont typeface="Wingdings" panose="05000000000000000000" pitchFamily="2" charset="2"/>
              <a:buChar char="q"/>
            </a:pPr>
            <a:r>
              <a:rPr lang="en-CA" sz="1600" b="1" dirty="0"/>
              <a:t>Hashtag count of brand name on social media</a:t>
            </a:r>
          </a:p>
          <a:p>
            <a:endParaRPr lang="en-CA" sz="1600" b="1" dirty="0"/>
          </a:p>
          <a:p>
            <a:pPr marL="285750" indent="-285750">
              <a:buFont typeface="Wingdings" panose="05000000000000000000" pitchFamily="2" charset="2"/>
              <a:buChar char="q"/>
            </a:pPr>
            <a:r>
              <a:rPr lang="en-CA" sz="1600" b="1" dirty="0"/>
              <a:t>Increase in sales value post marketing</a:t>
            </a:r>
          </a:p>
        </p:txBody>
      </p:sp>
      <p:sp>
        <p:nvSpPr>
          <p:cNvPr id="6" name="Rectangle 5">
            <a:extLst>
              <a:ext uri="{FF2B5EF4-FFF2-40B4-BE49-F238E27FC236}">
                <a16:creationId xmlns:a16="http://schemas.microsoft.com/office/drawing/2014/main" id="{74FB079C-4104-4DA0-9478-482FC1079F09}"/>
              </a:ext>
            </a:extLst>
          </p:cNvPr>
          <p:cNvSpPr/>
          <p:nvPr/>
        </p:nvSpPr>
        <p:spPr>
          <a:xfrm>
            <a:off x="3859732" y="1665791"/>
            <a:ext cx="4726004" cy="830997"/>
          </a:xfrm>
          <a:prstGeom prst="rect">
            <a:avLst/>
          </a:prstGeom>
        </p:spPr>
        <p:txBody>
          <a:bodyPr wrap="square">
            <a:spAutoFit/>
          </a:bodyPr>
          <a:lstStyle/>
          <a:p>
            <a:pPr algn="ctr"/>
            <a:r>
              <a:rPr lang="en-US" altLang="ko-KR" sz="2400" b="1" dirty="0">
                <a:solidFill>
                  <a:schemeClr val="accent2">
                    <a:lumMod val="50000"/>
                  </a:schemeClr>
                </a:solidFill>
              </a:rPr>
              <a:t>Alternative 2</a:t>
            </a:r>
          </a:p>
          <a:p>
            <a:pPr algn="ctr"/>
            <a:r>
              <a:rPr lang="en-US" altLang="ko-KR" sz="2400" b="1" dirty="0">
                <a:solidFill>
                  <a:schemeClr val="accent2">
                    <a:lumMod val="50000"/>
                  </a:schemeClr>
                </a:solidFill>
              </a:rPr>
              <a:t>Marketing and Advertisement   </a:t>
            </a:r>
            <a:endParaRPr lang="ko-KR" altLang="en-US" sz="2400" b="1" dirty="0">
              <a:solidFill>
                <a:schemeClr val="accent2">
                  <a:lumMod val="50000"/>
                </a:schemeClr>
              </a:solidFill>
            </a:endParaRPr>
          </a:p>
        </p:txBody>
      </p:sp>
      <p:sp>
        <p:nvSpPr>
          <p:cNvPr id="7" name="Rectangle 6">
            <a:extLst>
              <a:ext uri="{FF2B5EF4-FFF2-40B4-BE49-F238E27FC236}">
                <a16:creationId xmlns:a16="http://schemas.microsoft.com/office/drawing/2014/main" id="{0D8880CB-4D96-4AE1-8843-1CAAFF3FC8E6}"/>
              </a:ext>
            </a:extLst>
          </p:cNvPr>
          <p:cNvSpPr/>
          <p:nvPr/>
        </p:nvSpPr>
        <p:spPr>
          <a:xfrm>
            <a:off x="4834082" y="5117515"/>
            <a:ext cx="4113196" cy="369332"/>
          </a:xfrm>
          <a:prstGeom prst="rect">
            <a:avLst/>
          </a:prstGeom>
        </p:spPr>
        <p:txBody>
          <a:bodyPr wrap="square">
            <a:spAutoFit/>
          </a:bodyPr>
          <a:lstStyle/>
          <a:p>
            <a:r>
              <a:rPr lang="en-US" b="1" i="1" dirty="0">
                <a:solidFill>
                  <a:schemeClr val="accent5">
                    <a:lumMod val="50000"/>
                  </a:schemeClr>
                </a:solidFill>
              </a:rPr>
              <a:t>Increases brand value </a:t>
            </a:r>
          </a:p>
        </p:txBody>
      </p:sp>
      <p:pic>
        <p:nvPicPr>
          <p:cNvPr id="8" name="Picture 7">
            <a:extLst>
              <a:ext uri="{FF2B5EF4-FFF2-40B4-BE49-F238E27FC236}">
                <a16:creationId xmlns:a16="http://schemas.microsoft.com/office/drawing/2014/main" id="{5E740BE9-984F-4D9A-9068-85447D198EDD}"/>
              </a:ext>
            </a:extLst>
          </p:cNvPr>
          <p:cNvPicPr>
            <a:picLocks noChangeAspect="1"/>
          </p:cNvPicPr>
          <p:nvPr/>
        </p:nvPicPr>
        <p:blipFill>
          <a:blip r:embed="rId3"/>
          <a:stretch>
            <a:fillRect/>
          </a:stretch>
        </p:blipFill>
        <p:spPr>
          <a:xfrm>
            <a:off x="4297680" y="2802915"/>
            <a:ext cx="4016944" cy="2008472"/>
          </a:xfrm>
          <a:prstGeom prst="rect">
            <a:avLst/>
          </a:prstGeom>
        </p:spPr>
      </p:pic>
      <p:sp>
        <p:nvSpPr>
          <p:cNvPr id="9" name="TextBox 8">
            <a:extLst>
              <a:ext uri="{FF2B5EF4-FFF2-40B4-BE49-F238E27FC236}">
                <a16:creationId xmlns:a16="http://schemas.microsoft.com/office/drawing/2014/main" id="{6C895DD3-B52B-48A8-B863-701509014B9C}"/>
              </a:ext>
            </a:extLst>
          </p:cNvPr>
          <p:cNvSpPr txBox="1"/>
          <p:nvPr/>
        </p:nvSpPr>
        <p:spPr>
          <a:xfrm>
            <a:off x="586112" y="1179465"/>
            <a:ext cx="3796748" cy="523220"/>
          </a:xfrm>
          <a:prstGeom prst="rect">
            <a:avLst/>
          </a:prstGeom>
          <a:noFill/>
        </p:spPr>
        <p:txBody>
          <a:bodyPr wrap="square" rtlCol="0">
            <a:spAutoFit/>
          </a:bodyPr>
          <a:lstStyle/>
          <a:p>
            <a:r>
              <a:rPr lang="en-CA" sz="2800" b="1" u="sng" dirty="0">
                <a:solidFill>
                  <a:schemeClr val="bg1"/>
                </a:solidFill>
              </a:rPr>
              <a:t>Objectives</a:t>
            </a:r>
            <a:r>
              <a:rPr lang="en-CA" dirty="0"/>
              <a:t> </a:t>
            </a:r>
          </a:p>
        </p:txBody>
      </p:sp>
      <p:sp>
        <p:nvSpPr>
          <p:cNvPr id="10" name="TextBox 9">
            <a:extLst>
              <a:ext uri="{FF2B5EF4-FFF2-40B4-BE49-F238E27FC236}">
                <a16:creationId xmlns:a16="http://schemas.microsoft.com/office/drawing/2014/main" id="{F6F9C87A-6F7E-40C5-9B7F-5079189170C7}"/>
              </a:ext>
            </a:extLst>
          </p:cNvPr>
          <p:cNvSpPr txBox="1"/>
          <p:nvPr/>
        </p:nvSpPr>
        <p:spPr>
          <a:xfrm>
            <a:off x="9791388" y="1209283"/>
            <a:ext cx="3796748" cy="523220"/>
          </a:xfrm>
          <a:prstGeom prst="rect">
            <a:avLst/>
          </a:prstGeom>
          <a:noFill/>
        </p:spPr>
        <p:txBody>
          <a:bodyPr wrap="square" rtlCol="0">
            <a:spAutoFit/>
          </a:bodyPr>
          <a:lstStyle/>
          <a:p>
            <a:r>
              <a:rPr lang="en-CA" sz="2800" b="1" u="sng" dirty="0">
                <a:solidFill>
                  <a:schemeClr val="bg1"/>
                </a:solidFill>
              </a:rPr>
              <a:t>Metrics</a:t>
            </a:r>
            <a:r>
              <a:rPr lang="en-CA" dirty="0"/>
              <a:t>  </a:t>
            </a:r>
          </a:p>
        </p:txBody>
      </p:sp>
    </p:spTree>
    <p:extLst>
      <p:ext uri="{BB962C8B-B14F-4D97-AF65-F5344CB8AC3E}">
        <p14:creationId xmlns:p14="http://schemas.microsoft.com/office/powerpoint/2010/main" val="442667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B901C6-3F75-4F1A-BA20-025DAA464F6E}"/>
              </a:ext>
            </a:extLst>
          </p:cNvPr>
          <p:cNvSpPr/>
          <p:nvPr/>
        </p:nvSpPr>
        <p:spPr>
          <a:xfrm>
            <a:off x="168782" y="191900"/>
            <a:ext cx="2675792" cy="62952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45DFD72-BA4D-4C12-A6C4-CA6998850729}"/>
              </a:ext>
            </a:extLst>
          </p:cNvPr>
          <p:cNvSpPr/>
          <p:nvPr/>
        </p:nvSpPr>
        <p:spPr>
          <a:xfrm>
            <a:off x="9308820" y="12997"/>
            <a:ext cx="2675792" cy="62952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q"/>
            </a:pPr>
            <a:r>
              <a:rPr lang="en-CA" sz="1600" b="1" dirty="0">
                <a:solidFill>
                  <a:schemeClr val="bg1"/>
                </a:solidFill>
              </a:rPr>
              <a:t>Return on Investment</a:t>
            </a:r>
          </a:p>
          <a:p>
            <a:r>
              <a:rPr lang="en-CA" sz="1600" b="1" dirty="0">
                <a:solidFill>
                  <a:schemeClr val="bg1"/>
                </a:solidFill>
              </a:rPr>
              <a:t> </a:t>
            </a:r>
          </a:p>
          <a:p>
            <a:pPr marL="285750" indent="-285750">
              <a:buFont typeface="Wingdings" panose="05000000000000000000" pitchFamily="2" charset="2"/>
              <a:buChar char="q"/>
            </a:pPr>
            <a:r>
              <a:rPr lang="en-CA" sz="1600" b="1" dirty="0">
                <a:solidFill>
                  <a:schemeClr val="bg1"/>
                </a:solidFill>
              </a:rPr>
              <a:t>Profit and loss</a:t>
            </a:r>
          </a:p>
          <a:p>
            <a:r>
              <a:rPr lang="en-CA" sz="1600" b="1" dirty="0">
                <a:solidFill>
                  <a:schemeClr val="bg1"/>
                </a:solidFill>
              </a:rPr>
              <a:t> </a:t>
            </a:r>
          </a:p>
          <a:p>
            <a:pPr marL="285750" indent="-285750">
              <a:buFont typeface="Wingdings" panose="05000000000000000000" pitchFamily="2" charset="2"/>
              <a:buChar char="q"/>
            </a:pPr>
            <a:r>
              <a:rPr lang="en-CA" sz="1600" b="1" dirty="0">
                <a:solidFill>
                  <a:schemeClr val="bg1"/>
                </a:solidFill>
              </a:rPr>
              <a:t>Less operating cost</a:t>
            </a:r>
          </a:p>
        </p:txBody>
      </p:sp>
      <p:sp>
        <p:nvSpPr>
          <p:cNvPr id="6" name="TextBox 5">
            <a:extLst>
              <a:ext uri="{FF2B5EF4-FFF2-40B4-BE49-F238E27FC236}">
                <a16:creationId xmlns:a16="http://schemas.microsoft.com/office/drawing/2014/main" id="{9CE37CB1-FF33-46A1-A5F5-5A24B40E695A}"/>
              </a:ext>
            </a:extLst>
          </p:cNvPr>
          <p:cNvSpPr txBox="1"/>
          <p:nvPr/>
        </p:nvSpPr>
        <p:spPr>
          <a:xfrm>
            <a:off x="586112" y="1179465"/>
            <a:ext cx="3796748" cy="523220"/>
          </a:xfrm>
          <a:prstGeom prst="rect">
            <a:avLst/>
          </a:prstGeom>
          <a:noFill/>
        </p:spPr>
        <p:txBody>
          <a:bodyPr wrap="square" rtlCol="0">
            <a:spAutoFit/>
          </a:bodyPr>
          <a:lstStyle/>
          <a:p>
            <a:r>
              <a:rPr lang="en-CA" sz="2800" b="1" u="sng" dirty="0">
                <a:solidFill>
                  <a:schemeClr val="bg1"/>
                </a:solidFill>
              </a:rPr>
              <a:t>Objectives</a:t>
            </a:r>
            <a:r>
              <a:rPr lang="en-CA" dirty="0"/>
              <a:t> </a:t>
            </a:r>
          </a:p>
        </p:txBody>
      </p:sp>
      <p:sp>
        <p:nvSpPr>
          <p:cNvPr id="7" name="TextBox 6">
            <a:extLst>
              <a:ext uri="{FF2B5EF4-FFF2-40B4-BE49-F238E27FC236}">
                <a16:creationId xmlns:a16="http://schemas.microsoft.com/office/drawing/2014/main" id="{558A6E61-E64C-484E-93C4-861687F62D77}"/>
              </a:ext>
            </a:extLst>
          </p:cNvPr>
          <p:cNvSpPr txBox="1"/>
          <p:nvPr/>
        </p:nvSpPr>
        <p:spPr>
          <a:xfrm>
            <a:off x="9791388" y="1179465"/>
            <a:ext cx="3796748" cy="523220"/>
          </a:xfrm>
          <a:prstGeom prst="rect">
            <a:avLst/>
          </a:prstGeom>
          <a:noFill/>
        </p:spPr>
        <p:txBody>
          <a:bodyPr wrap="square" rtlCol="0">
            <a:spAutoFit/>
          </a:bodyPr>
          <a:lstStyle/>
          <a:p>
            <a:r>
              <a:rPr lang="en-CA" sz="2800" b="1" u="sng" dirty="0">
                <a:solidFill>
                  <a:schemeClr val="bg1"/>
                </a:solidFill>
              </a:rPr>
              <a:t>Metrics</a:t>
            </a:r>
            <a:r>
              <a:rPr lang="en-CA" dirty="0"/>
              <a:t>  </a:t>
            </a:r>
          </a:p>
        </p:txBody>
      </p:sp>
      <p:sp>
        <p:nvSpPr>
          <p:cNvPr id="9" name="Rectangle 8">
            <a:extLst>
              <a:ext uri="{FF2B5EF4-FFF2-40B4-BE49-F238E27FC236}">
                <a16:creationId xmlns:a16="http://schemas.microsoft.com/office/drawing/2014/main" id="{E9FA3A4A-BCE8-40B4-85B9-D68DE521488A}"/>
              </a:ext>
            </a:extLst>
          </p:cNvPr>
          <p:cNvSpPr/>
          <p:nvPr/>
        </p:nvSpPr>
        <p:spPr>
          <a:xfrm>
            <a:off x="3859732" y="1665791"/>
            <a:ext cx="4726004" cy="830997"/>
          </a:xfrm>
          <a:prstGeom prst="rect">
            <a:avLst/>
          </a:prstGeom>
        </p:spPr>
        <p:txBody>
          <a:bodyPr wrap="square">
            <a:spAutoFit/>
          </a:bodyPr>
          <a:lstStyle/>
          <a:p>
            <a:pPr algn="ctr"/>
            <a:r>
              <a:rPr lang="en-US" altLang="ko-KR" sz="2400" b="1" dirty="0">
                <a:solidFill>
                  <a:schemeClr val="accent2">
                    <a:lumMod val="50000"/>
                  </a:schemeClr>
                </a:solidFill>
              </a:rPr>
              <a:t>Alternative 3 </a:t>
            </a:r>
          </a:p>
          <a:p>
            <a:pPr algn="ctr"/>
            <a:r>
              <a:rPr lang="en-US" altLang="ko-KR" sz="2400" b="1" dirty="0">
                <a:solidFill>
                  <a:schemeClr val="accent2">
                    <a:lumMod val="50000"/>
                  </a:schemeClr>
                </a:solidFill>
              </a:rPr>
              <a:t>Sole Proprietorship   </a:t>
            </a:r>
            <a:endParaRPr lang="ko-KR" altLang="en-US" sz="2400" b="1" dirty="0">
              <a:solidFill>
                <a:schemeClr val="accent2">
                  <a:lumMod val="50000"/>
                </a:schemeClr>
              </a:solidFill>
            </a:endParaRPr>
          </a:p>
        </p:txBody>
      </p:sp>
      <p:sp>
        <p:nvSpPr>
          <p:cNvPr id="10" name="Rectangle 9">
            <a:extLst>
              <a:ext uri="{FF2B5EF4-FFF2-40B4-BE49-F238E27FC236}">
                <a16:creationId xmlns:a16="http://schemas.microsoft.com/office/drawing/2014/main" id="{DE82195F-F70B-45C7-9FB2-8648DE307CB5}"/>
              </a:ext>
            </a:extLst>
          </p:cNvPr>
          <p:cNvSpPr/>
          <p:nvPr/>
        </p:nvSpPr>
        <p:spPr>
          <a:xfrm>
            <a:off x="4834082" y="5117515"/>
            <a:ext cx="4113196" cy="369332"/>
          </a:xfrm>
          <a:prstGeom prst="rect">
            <a:avLst/>
          </a:prstGeom>
        </p:spPr>
        <p:txBody>
          <a:bodyPr wrap="square">
            <a:spAutoFit/>
          </a:bodyPr>
          <a:lstStyle/>
          <a:p>
            <a:r>
              <a:rPr lang="en-US" b="1" i="1" dirty="0">
                <a:solidFill>
                  <a:schemeClr val="accent5">
                    <a:lumMod val="50000"/>
                  </a:schemeClr>
                </a:solidFill>
              </a:rPr>
              <a:t>Increases brand value </a:t>
            </a:r>
          </a:p>
        </p:txBody>
      </p:sp>
      <p:pic>
        <p:nvPicPr>
          <p:cNvPr id="11" name="Picture 10">
            <a:extLst>
              <a:ext uri="{FF2B5EF4-FFF2-40B4-BE49-F238E27FC236}">
                <a16:creationId xmlns:a16="http://schemas.microsoft.com/office/drawing/2014/main" id="{F04FDEA6-891E-465B-960E-BB85A8658639}"/>
              </a:ext>
            </a:extLst>
          </p:cNvPr>
          <p:cNvPicPr>
            <a:picLocks noChangeAspect="1"/>
          </p:cNvPicPr>
          <p:nvPr/>
        </p:nvPicPr>
        <p:blipFill>
          <a:blip r:embed="rId3"/>
          <a:stretch>
            <a:fillRect/>
          </a:stretch>
        </p:blipFill>
        <p:spPr>
          <a:xfrm>
            <a:off x="5582319" y="2544418"/>
            <a:ext cx="1263521" cy="2443953"/>
          </a:xfrm>
          <a:prstGeom prst="rect">
            <a:avLst/>
          </a:prstGeom>
        </p:spPr>
      </p:pic>
      <p:sp>
        <p:nvSpPr>
          <p:cNvPr id="13" name="Rectangle 12">
            <a:extLst>
              <a:ext uri="{FF2B5EF4-FFF2-40B4-BE49-F238E27FC236}">
                <a16:creationId xmlns:a16="http://schemas.microsoft.com/office/drawing/2014/main" id="{7B3C7EBB-BE85-4184-B3C8-E231EDDD3700}"/>
              </a:ext>
            </a:extLst>
          </p:cNvPr>
          <p:cNvSpPr/>
          <p:nvPr/>
        </p:nvSpPr>
        <p:spPr>
          <a:xfrm>
            <a:off x="386296" y="2105561"/>
            <a:ext cx="2458278" cy="1323439"/>
          </a:xfrm>
          <a:prstGeom prst="rect">
            <a:avLst/>
          </a:prstGeom>
        </p:spPr>
        <p:txBody>
          <a:bodyPr wrap="square">
            <a:spAutoFit/>
          </a:bodyPr>
          <a:lstStyle/>
          <a:p>
            <a:pPr marL="285750" indent="-285750">
              <a:buFont typeface="Wingdings" panose="05000000000000000000" pitchFamily="2" charset="2"/>
              <a:buChar char="q"/>
            </a:pPr>
            <a:r>
              <a:rPr lang="en-CA" sz="1600" b="1" dirty="0">
                <a:solidFill>
                  <a:schemeClr val="bg1"/>
                </a:solidFill>
              </a:rPr>
              <a:t>To maximise profit</a:t>
            </a:r>
          </a:p>
          <a:p>
            <a:r>
              <a:rPr lang="en-CA" sz="1600" b="1" dirty="0">
                <a:solidFill>
                  <a:schemeClr val="bg1"/>
                </a:solidFill>
              </a:rPr>
              <a:t> </a:t>
            </a:r>
          </a:p>
          <a:p>
            <a:pPr marL="285750" indent="-285750">
              <a:buFont typeface="Wingdings" panose="05000000000000000000" pitchFamily="2" charset="2"/>
              <a:buChar char="q"/>
            </a:pPr>
            <a:r>
              <a:rPr lang="en-CA" sz="1600" b="1" dirty="0">
                <a:solidFill>
                  <a:schemeClr val="bg1"/>
                </a:solidFill>
              </a:rPr>
              <a:t>To make quick decision for business </a:t>
            </a:r>
          </a:p>
        </p:txBody>
      </p:sp>
    </p:spTree>
    <p:extLst>
      <p:ext uri="{BB962C8B-B14F-4D97-AF65-F5344CB8AC3E}">
        <p14:creationId xmlns:p14="http://schemas.microsoft.com/office/powerpoint/2010/main" val="444622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C7E08B-3163-4066-BA71-F2C0F033C2F4}"/>
              </a:ext>
            </a:extLst>
          </p:cNvPr>
          <p:cNvSpPr>
            <a:spLocks noGrp="1"/>
          </p:cNvSpPr>
          <p:nvPr>
            <p:ph type="body" sz="quarter" idx="10"/>
          </p:nvPr>
        </p:nvSpPr>
        <p:spPr/>
        <p:txBody>
          <a:bodyPr/>
          <a:lstStyle/>
          <a:p>
            <a:r>
              <a:rPr lang="en-CA" dirty="0"/>
              <a:t>Cost Benefit Analysis</a:t>
            </a:r>
          </a:p>
        </p:txBody>
      </p:sp>
      <p:pic>
        <p:nvPicPr>
          <p:cNvPr id="6" name="Picture 5">
            <a:extLst>
              <a:ext uri="{FF2B5EF4-FFF2-40B4-BE49-F238E27FC236}">
                <a16:creationId xmlns:a16="http://schemas.microsoft.com/office/drawing/2014/main" id="{FFAB82A8-B55C-4899-ADAE-95127146D344}"/>
              </a:ext>
            </a:extLst>
          </p:cNvPr>
          <p:cNvPicPr>
            <a:picLocks noChangeAspect="1"/>
          </p:cNvPicPr>
          <p:nvPr/>
        </p:nvPicPr>
        <p:blipFill>
          <a:blip r:embed="rId3"/>
          <a:stretch>
            <a:fillRect/>
          </a:stretch>
        </p:blipFill>
        <p:spPr>
          <a:xfrm>
            <a:off x="2688803" y="2126318"/>
            <a:ext cx="6134100" cy="3848100"/>
          </a:xfrm>
          <a:prstGeom prst="rect">
            <a:avLst/>
          </a:prstGeom>
        </p:spPr>
      </p:pic>
      <p:sp>
        <p:nvSpPr>
          <p:cNvPr id="7" name="TextBox 6">
            <a:extLst>
              <a:ext uri="{FF2B5EF4-FFF2-40B4-BE49-F238E27FC236}">
                <a16:creationId xmlns:a16="http://schemas.microsoft.com/office/drawing/2014/main" id="{5097822B-3B5C-4122-9FD7-697D815D987B}"/>
              </a:ext>
            </a:extLst>
          </p:cNvPr>
          <p:cNvSpPr txBox="1"/>
          <p:nvPr/>
        </p:nvSpPr>
        <p:spPr>
          <a:xfrm>
            <a:off x="2350059" y="2346749"/>
            <a:ext cx="2704699" cy="276999"/>
          </a:xfrm>
          <a:prstGeom prst="rect">
            <a:avLst/>
          </a:prstGeom>
          <a:noFill/>
        </p:spPr>
        <p:txBody>
          <a:bodyPr wrap="square" rtlCol="0">
            <a:spAutoFit/>
          </a:bodyPr>
          <a:lstStyle/>
          <a:p>
            <a:pPr algn="ctr"/>
            <a:r>
              <a:rPr lang="en-CA" sz="1200" b="1" dirty="0">
                <a:solidFill>
                  <a:schemeClr val="bg1"/>
                </a:solidFill>
              </a:rPr>
              <a:t>Merger and Acquisition</a:t>
            </a:r>
          </a:p>
        </p:txBody>
      </p:sp>
      <p:sp>
        <p:nvSpPr>
          <p:cNvPr id="8" name="TextBox 7">
            <a:extLst>
              <a:ext uri="{FF2B5EF4-FFF2-40B4-BE49-F238E27FC236}">
                <a16:creationId xmlns:a16="http://schemas.microsoft.com/office/drawing/2014/main" id="{4107C1E9-FB37-4280-BD00-2AA2DF27EA12}"/>
              </a:ext>
            </a:extLst>
          </p:cNvPr>
          <p:cNvSpPr txBox="1"/>
          <p:nvPr/>
        </p:nvSpPr>
        <p:spPr>
          <a:xfrm>
            <a:off x="4584523" y="2231571"/>
            <a:ext cx="2239789" cy="461665"/>
          </a:xfrm>
          <a:prstGeom prst="rect">
            <a:avLst/>
          </a:prstGeom>
          <a:noFill/>
        </p:spPr>
        <p:txBody>
          <a:bodyPr wrap="square" rtlCol="0">
            <a:spAutoFit/>
          </a:bodyPr>
          <a:lstStyle/>
          <a:p>
            <a:pPr algn="ctr"/>
            <a:r>
              <a:rPr lang="en-CA" sz="1200" b="1" dirty="0">
                <a:solidFill>
                  <a:schemeClr val="bg1"/>
                </a:solidFill>
              </a:rPr>
              <a:t>Advertisement and Marketing</a:t>
            </a:r>
          </a:p>
        </p:txBody>
      </p:sp>
      <p:sp>
        <p:nvSpPr>
          <p:cNvPr id="9" name="TextBox 8">
            <a:extLst>
              <a:ext uri="{FF2B5EF4-FFF2-40B4-BE49-F238E27FC236}">
                <a16:creationId xmlns:a16="http://schemas.microsoft.com/office/drawing/2014/main" id="{39F65978-03F8-41B0-A8EC-048E0F0C6DF7}"/>
              </a:ext>
            </a:extLst>
          </p:cNvPr>
          <p:cNvSpPr txBox="1"/>
          <p:nvPr/>
        </p:nvSpPr>
        <p:spPr>
          <a:xfrm>
            <a:off x="6456948" y="2332850"/>
            <a:ext cx="2704699" cy="276999"/>
          </a:xfrm>
          <a:prstGeom prst="rect">
            <a:avLst/>
          </a:prstGeom>
          <a:noFill/>
        </p:spPr>
        <p:txBody>
          <a:bodyPr wrap="square" rtlCol="0">
            <a:spAutoFit/>
          </a:bodyPr>
          <a:lstStyle/>
          <a:p>
            <a:pPr algn="ctr"/>
            <a:r>
              <a:rPr lang="en-CA" sz="1200" b="1" dirty="0">
                <a:solidFill>
                  <a:schemeClr val="bg1"/>
                </a:solidFill>
              </a:rPr>
              <a:t>Sole Proprietorship</a:t>
            </a:r>
          </a:p>
        </p:txBody>
      </p:sp>
      <p:sp>
        <p:nvSpPr>
          <p:cNvPr id="10" name="Rectangle 9">
            <a:extLst>
              <a:ext uri="{FF2B5EF4-FFF2-40B4-BE49-F238E27FC236}">
                <a16:creationId xmlns:a16="http://schemas.microsoft.com/office/drawing/2014/main" id="{7AA609B4-73BF-484A-B09C-701905765A5B}"/>
              </a:ext>
            </a:extLst>
          </p:cNvPr>
          <p:cNvSpPr/>
          <p:nvPr/>
        </p:nvSpPr>
        <p:spPr>
          <a:xfrm>
            <a:off x="2807369" y="2867922"/>
            <a:ext cx="2063014" cy="2677656"/>
          </a:xfrm>
          <a:prstGeom prst="rect">
            <a:avLst/>
          </a:prstGeom>
        </p:spPr>
        <p:txBody>
          <a:bodyPr wrap="square">
            <a:spAutoFit/>
          </a:bodyPr>
          <a:lstStyle/>
          <a:p>
            <a:r>
              <a:rPr lang="en-CA" sz="1200" u="sng" dirty="0"/>
              <a:t>Cost and Benefits Ratio         </a:t>
            </a:r>
          </a:p>
          <a:p>
            <a:r>
              <a:rPr lang="en-CA" sz="1200" dirty="0"/>
              <a:t>           3.81%</a:t>
            </a:r>
          </a:p>
          <a:p>
            <a:endParaRPr lang="en-CA" sz="1200" dirty="0"/>
          </a:p>
          <a:p>
            <a:r>
              <a:rPr lang="en-CA" sz="1200" u="sng" dirty="0"/>
              <a:t>Net Present Value </a:t>
            </a:r>
          </a:p>
          <a:p>
            <a:r>
              <a:rPr lang="en-CA" sz="1200" dirty="0"/>
              <a:t>        $166,535</a:t>
            </a:r>
          </a:p>
          <a:p>
            <a:endParaRPr lang="en-CA" sz="1200" u="sng" dirty="0"/>
          </a:p>
          <a:p>
            <a:r>
              <a:rPr lang="en-CA" sz="1200" u="sng" dirty="0"/>
              <a:t>Pay Back Period</a:t>
            </a:r>
          </a:p>
          <a:p>
            <a:r>
              <a:rPr lang="en-CA" sz="1200" dirty="0"/>
              <a:t>        3 years</a:t>
            </a:r>
          </a:p>
          <a:p>
            <a:endParaRPr lang="en-CA" sz="1200" u="sng" dirty="0"/>
          </a:p>
          <a:p>
            <a:r>
              <a:rPr lang="en-CA" sz="1200" u="sng" dirty="0"/>
              <a:t>Return On Investment</a:t>
            </a:r>
          </a:p>
          <a:p>
            <a:r>
              <a:rPr lang="en-CA" sz="1200" dirty="0"/>
              <a:t>         1.18%</a:t>
            </a:r>
          </a:p>
          <a:p>
            <a:endParaRPr lang="en-CA" sz="1200" dirty="0"/>
          </a:p>
          <a:p>
            <a:r>
              <a:rPr lang="en-CA" sz="1200" u="sng" dirty="0"/>
              <a:t>Internal Return Rate</a:t>
            </a:r>
          </a:p>
          <a:p>
            <a:r>
              <a:rPr lang="en-CA" sz="1200" dirty="0"/>
              <a:t>          54.69%</a:t>
            </a:r>
          </a:p>
        </p:txBody>
      </p:sp>
      <p:sp>
        <p:nvSpPr>
          <p:cNvPr id="11" name="Rectangle 10">
            <a:extLst>
              <a:ext uri="{FF2B5EF4-FFF2-40B4-BE49-F238E27FC236}">
                <a16:creationId xmlns:a16="http://schemas.microsoft.com/office/drawing/2014/main" id="{69BA9C35-6473-499E-82FF-23F21989CA7F}"/>
              </a:ext>
            </a:extLst>
          </p:cNvPr>
          <p:cNvSpPr/>
          <p:nvPr/>
        </p:nvSpPr>
        <p:spPr>
          <a:xfrm>
            <a:off x="4878377" y="2819215"/>
            <a:ext cx="2239789" cy="2677656"/>
          </a:xfrm>
          <a:prstGeom prst="rect">
            <a:avLst/>
          </a:prstGeom>
        </p:spPr>
        <p:txBody>
          <a:bodyPr wrap="square">
            <a:spAutoFit/>
          </a:bodyPr>
          <a:lstStyle/>
          <a:p>
            <a:r>
              <a:rPr lang="en-CA" sz="1200" u="sng" dirty="0"/>
              <a:t>Cost and Benefits Ratio</a:t>
            </a:r>
          </a:p>
          <a:p>
            <a:r>
              <a:rPr lang="en-CA" sz="1200" dirty="0"/>
              <a:t>            1.56%</a:t>
            </a:r>
          </a:p>
          <a:p>
            <a:endParaRPr lang="en-CA" sz="1200" dirty="0"/>
          </a:p>
          <a:p>
            <a:r>
              <a:rPr lang="en-CA" sz="1200" u="sng" dirty="0"/>
              <a:t>Net Present Value </a:t>
            </a:r>
          </a:p>
          <a:p>
            <a:r>
              <a:rPr lang="en-CA" sz="1200" dirty="0"/>
              <a:t>         $52,102</a:t>
            </a:r>
          </a:p>
          <a:p>
            <a:endParaRPr lang="en-CA" sz="1200" dirty="0"/>
          </a:p>
          <a:p>
            <a:r>
              <a:rPr lang="en-CA" sz="1200" u="sng" dirty="0"/>
              <a:t>Pay Back Period</a:t>
            </a:r>
          </a:p>
          <a:p>
            <a:r>
              <a:rPr lang="en-CA" sz="1200" dirty="0"/>
              <a:t>       5 years</a:t>
            </a:r>
          </a:p>
          <a:p>
            <a:endParaRPr lang="en-CA" sz="1200" dirty="0"/>
          </a:p>
          <a:p>
            <a:r>
              <a:rPr lang="en-CA" sz="1200" u="sng" dirty="0"/>
              <a:t>Return On Investment</a:t>
            </a:r>
          </a:p>
          <a:p>
            <a:r>
              <a:rPr lang="en-CA" sz="1200" dirty="0"/>
              <a:t>          1.22%</a:t>
            </a:r>
          </a:p>
          <a:p>
            <a:endParaRPr lang="en-CA" sz="1200" dirty="0"/>
          </a:p>
          <a:p>
            <a:r>
              <a:rPr lang="en-CA" sz="1200" u="sng" dirty="0"/>
              <a:t>Internal Return Rate</a:t>
            </a:r>
          </a:p>
          <a:p>
            <a:r>
              <a:rPr lang="en-CA" sz="1200" dirty="0"/>
              <a:t>        16.75%</a:t>
            </a:r>
          </a:p>
        </p:txBody>
      </p:sp>
      <p:sp>
        <p:nvSpPr>
          <p:cNvPr id="12" name="Rectangle 11">
            <a:extLst>
              <a:ext uri="{FF2B5EF4-FFF2-40B4-BE49-F238E27FC236}">
                <a16:creationId xmlns:a16="http://schemas.microsoft.com/office/drawing/2014/main" id="{0E25E651-6A99-4116-A230-FA478FDC2328}"/>
              </a:ext>
            </a:extLst>
          </p:cNvPr>
          <p:cNvSpPr/>
          <p:nvPr/>
        </p:nvSpPr>
        <p:spPr>
          <a:xfrm>
            <a:off x="6899738" y="2747466"/>
            <a:ext cx="2063014" cy="2677656"/>
          </a:xfrm>
          <a:prstGeom prst="rect">
            <a:avLst/>
          </a:prstGeom>
        </p:spPr>
        <p:txBody>
          <a:bodyPr wrap="square">
            <a:spAutoFit/>
          </a:bodyPr>
          <a:lstStyle/>
          <a:p>
            <a:r>
              <a:rPr lang="en-CA" sz="1200" u="sng" dirty="0"/>
              <a:t>Cost and Benefits Ratio</a:t>
            </a:r>
          </a:p>
          <a:p>
            <a:r>
              <a:rPr lang="en-CA" sz="1200" dirty="0"/>
              <a:t>           2.54%</a:t>
            </a:r>
          </a:p>
          <a:p>
            <a:endParaRPr lang="en-CA" sz="1200" dirty="0"/>
          </a:p>
          <a:p>
            <a:r>
              <a:rPr lang="en-CA" sz="1200" u="sng" dirty="0"/>
              <a:t>Net Present Value </a:t>
            </a:r>
          </a:p>
          <a:p>
            <a:r>
              <a:rPr lang="en-CA" sz="1200" dirty="0"/>
              <a:t>       $142,512</a:t>
            </a:r>
          </a:p>
          <a:p>
            <a:endParaRPr lang="en-CA" sz="1200" u="sng" dirty="0"/>
          </a:p>
          <a:p>
            <a:r>
              <a:rPr lang="en-CA" sz="1200" u="sng" dirty="0"/>
              <a:t>Pay Back Period</a:t>
            </a:r>
          </a:p>
          <a:p>
            <a:r>
              <a:rPr lang="en-CA" sz="1200" dirty="0"/>
              <a:t>       4 years</a:t>
            </a:r>
          </a:p>
          <a:p>
            <a:endParaRPr lang="en-CA" sz="1200" dirty="0"/>
          </a:p>
          <a:p>
            <a:r>
              <a:rPr lang="en-CA" sz="1200" u="sng" dirty="0"/>
              <a:t>Return On Investment</a:t>
            </a:r>
          </a:p>
          <a:p>
            <a:r>
              <a:rPr lang="en-CA" sz="1200" dirty="0"/>
              <a:t>        1.15%</a:t>
            </a:r>
          </a:p>
          <a:p>
            <a:endParaRPr lang="en-CA" sz="1200" u="sng" dirty="0"/>
          </a:p>
          <a:p>
            <a:r>
              <a:rPr lang="en-CA" sz="1200" u="sng" dirty="0"/>
              <a:t>Internal Return Rate</a:t>
            </a:r>
          </a:p>
          <a:p>
            <a:r>
              <a:rPr lang="en-CA" sz="1200" dirty="0"/>
              <a:t>       20.35%</a:t>
            </a:r>
          </a:p>
        </p:txBody>
      </p:sp>
      <p:sp>
        <p:nvSpPr>
          <p:cNvPr id="13" name="Rounded Rectangle 32">
            <a:extLst>
              <a:ext uri="{FF2B5EF4-FFF2-40B4-BE49-F238E27FC236}">
                <a16:creationId xmlns:a16="http://schemas.microsoft.com/office/drawing/2014/main" id="{D530823F-08AA-4055-A550-C6CEA2EC89D3}"/>
              </a:ext>
            </a:extLst>
          </p:cNvPr>
          <p:cNvSpPr/>
          <p:nvPr/>
        </p:nvSpPr>
        <p:spPr>
          <a:xfrm>
            <a:off x="5510107" y="1635396"/>
            <a:ext cx="491492" cy="491492"/>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4" name="Parallelogram 30">
            <a:extLst>
              <a:ext uri="{FF2B5EF4-FFF2-40B4-BE49-F238E27FC236}">
                <a16:creationId xmlns:a16="http://schemas.microsoft.com/office/drawing/2014/main" id="{B0E791C6-9C7D-4B8B-BDF1-24A1D4035014}"/>
              </a:ext>
            </a:extLst>
          </p:cNvPr>
          <p:cNvSpPr/>
          <p:nvPr/>
        </p:nvSpPr>
        <p:spPr>
          <a:xfrm>
            <a:off x="3351945" y="1646424"/>
            <a:ext cx="623289" cy="491492"/>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5" name="Chord 14">
            <a:extLst>
              <a:ext uri="{FF2B5EF4-FFF2-40B4-BE49-F238E27FC236}">
                <a16:creationId xmlns:a16="http://schemas.microsoft.com/office/drawing/2014/main" id="{18AC3B2D-28B5-413D-A5BD-DF1B3CC8C2DB}"/>
              </a:ext>
            </a:extLst>
          </p:cNvPr>
          <p:cNvSpPr/>
          <p:nvPr/>
        </p:nvSpPr>
        <p:spPr>
          <a:xfrm>
            <a:off x="7552977" y="1635396"/>
            <a:ext cx="491493" cy="502520"/>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491618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C7E08B-3163-4066-BA71-F2C0F033C2F4}"/>
              </a:ext>
            </a:extLst>
          </p:cNvPr>
          <p:cNvSpPr>
            <a:spLocks noGrp="1"/>
          </p:cNvSpPr>
          <p:nvPr>
            <p:ph type="body" sz="quarter" idx="10"/>
          </p:nvPr>
        </p:nvSpPr>
        <p:spPr/>
        <p:txBody>
          <a:bodyPr/>
          <a:lstStyle/>
          <a:p>
            <a:r>
              <a:rPr lang="en-CA" dirty="0"/>
              <a:t>Intangible Benefits</a:t>
            </a:r>
          </a:p>
        </p:txBody>
      </p:sp>
      <p:pic>
        <p:nvPicPr>
          <p:cNvPr id="6" name="Picture 5">
            <a:extLst>
              <a:ext uri="{FF2B5EF4-FFF2-40B4-BE49-F238E27FC236}">
                <a16:creationId xmlns:a16="http://schemas.microsoft.com/office/drawing/2014/main" id="{FFAB82A8-B55C-4899-ADAE-95127146D344}"/>
              </a:ext>
            </a:extLst>
          </p:cNvPr>
          <p:cNvPicPr>
            <a:picLocks noChangeAspect="1"/>
          </p:cNvPicPr>
          <p:nvPr/>
        </p:nvPicPr>
        <p:blipFill>
          <a:blip r:embed="rId3"/>
          <a:stretch>
            <a:fillRect/>
          </a:stretch>
        </p:blipFill>
        <p:spPr>
          <a:xfrm>
            <a:off x="2688803" y="2126318"/>
            <a:ext cx="6134100" cy="3848100"/>
          </a:xfrm>
          <a:prstGeom prst="rect">
            <a:avLst/>
          </a:prstGeom>
        </p:spPr>
      </p:pic>
      <p:sp>
        <p:nvSpPr>
          <p:cNvPr id="7" name="TextBox 6">
            <a:extLst>
              <a:ext uri="{FF2B5EF4-FFF2-40B4-BE49-F238E27FC236}">
                <a16:creationId xmlns:a16="http://schemas.microsoft.com/office/drawing/2014/main" id="{5097822B-3B5C-4122-9FD7-697D815D987B}"/>
              </a:ext>
            </a:extLst>
          </p:cNvPr>
          <p:cNvSpPr txBox="1"/>
          <p:nvPr/>
        </p:nvSpPr>
        <p:spPr>
          <a:xfrm>
            <a:off x="2350059" y="2346749"/>
            <a:ext cx="2704699" cy="276999"/>
          </a:xfrm>
          <a:prstGeom prst="rect">
            <a:avLst/>
          </a:prstGeom>
          <a:noFill/>
        </p:spPr>
        <p:txBody>
          <a:bodyPr wrap="square" rtlCol="0">
            <a:spAutoFit/>
          </a:bodyPr>
          <a:lstStyle/>
          <a:p>
            <a:pPr algn="ctr"/>
            <a:r>
              <a:rPr lang="en-CA" sz="1200" b="1" dirty="0">
                <a:solidFill>
                  <a:schemeClr val="bg1"/>
                </a:solidFill>
              </a:rPr>
              <a:t>Merger and Acquisition</a:t>
            </a:r>
          </a:p>
        </p:txBody>
      </p:sp>
      <p:sp>
        <p:nvSpPr>
          <p:cNvPr id="8" name="TextBox 7">
            <a:extLst>
              <a:ext uri="{FF2B5EF4-FFF2-40B4-BE49-F238E27FC236}">
                <a16:creationId xmlns:a16="http://schemas.microsoft.com/office/drawing/2014/main" id="{4107C1E9-FB37-4280-BD00-2AA2DF27EA12}"/>
              </a:ext>
            </a:extLst>
          </p:cNvPr>
          <p:cNvSpPr txBox="1"/>
          <p:nvPr/>
        </p:nvSpPr>
        <p:spPr>
          <a:xfrm>
            <a:off x="4584523" y="2231571"/>
            <a:ext cx="2239789" cy="461665"/>
          </a:xfrm>
          <a:prstGeom prst="rect">
            <a:avLst/>
          </a:prstGeom>
          <a:noFill/>
        </p:spPr>
        <p:txBody>
          <a:bodyPr wrap="square" rtlCol="0">
            <a:spAutoFit/>
          </a:bodyPr>
          <a:lstStyle/>
          <a:p>
            <a:pPr algn="ctr"/>
            <a:r>
              <a:rPr lang="en-CA" sz="1200" b="1" dirty="0">
                <a:solidFill>
                  <a:schemeClr val="bg1"/>
                </a:solidFill>
              </a:rPr>
              <a:t>Advertisement and Marketing</a:t>
            </a:r>
          </a:p>
        </p:txBody>
      </p:sp>
      <p:sp>
        <p:nvSpPr>
          <p:cNvPr id="9" name="TextBox 8">
            <a:extLst>
              <a:ext uri="{FF2B5EF4-FFF2-40B4-BE49-F238E27FC236}">
                <a16:creationId xmlns:a16="http://schemas.microsoft.com/office/drawing/2014/main" id="{39F65978-03F8-41B0-A8EC-048E0F0C6DF7}"/>
              </a:ext>
            </a:extLst>
          </p:cNvPr>
          <p:cNvSpPr txBox="1"/>
          <p:nvPr/>
        </p:nvSpPr>
        <p:spPr>
          <a:xfrm>
            <a:off x="6456948" y="2332850"/>
            <a:ext cx="2704699" cy="276999"/>
          </a:xfrm>
          <a:prstGeom prst="rect">
            <a:avLst/>
          </a:prstGeom>
          <a:noFill/>
        </p:spPr>
        <p:txBody>
          <a:bodyPr wrap="square" rtlCol="0">
            <a:spAutoFit/>
          </a:bodyPr>
          <a:lstStyle/>
          <a:p>
            <a:pPr algn="ctr"/>
            <a:r>
              <a:rPr lang="en-CA" sz="1200" b="1" dirty="0">
                <a:solidFill>
                  <a:schemeClr val="bg1"/>
                </a:solidFill>
              </a:rPr>
              <a:t>Sole Proprietorship</a:t>
            </a:r>
          </a:p>
        </p:txBody>
      </p:sp>
      <p:sp>
        <p:nvSpPr>
          <p:cNvPr id="10" name="Rectangle 9">
            <a:extLst>
              <a:ext uri="{FF2B5EF4-FFF2-40B4-BE49-F238E27FC236}">
                <a16:creationId xmlns:a16="http://schemas.microsoft.com/office/drawing/2014/main" id="{7AA609B4-73BF-484A-B09C-701905765A5B}"/>
              </a:ext>
            </a:extLst>
          </p:cNvPr>
          <p:cNvSpPr/>
          <p:nvPr/>
        </p:nvSpPr>
        <p:spPr>
          <a:xfrm>
            <a:off x="2807369" y="2867922"/>
            <a:ext cx="2063014" cy="2632003"/>
          </a:xfrm>
          <a:prstGeom prst="rect">
            <a:avLst/>
          </a:prstGeom>
        </p:spPr>
        <p:txBody>
          <a:bodyPr wrap="square">
            <a:spAutoFit/>
          </a:bodyPr>
          <a:lstStyle/>
          <a:p>
            <a:pPr marL="228600" indent="-228600">
              <a:lnSpc>
                <a:spcPct val="150000"/>
              </a:lnSpc>
              <a:buFont typeface="+mj-lt"/>
              <a:buAutoNum type="arabicPeriod"/>
            </a:pPr>
            <a:r>
              <a:rPr lang="en-CA" sz="1600" dirty="0"/>
              <a:t>Customer Satisfaction</a:t>
            </a:r>
          </a:p>
          <a:p>
            <a:pPr marL="228600" indent="-228600">
              <a:lnSpc>
                <a:spcPct val="150000"/>
              </a:lnSpc>
              <a:buFont typeface="+mj-lt"/>
              <a:buAutoNum type="arabicPeriod"/>
            </a:pPr>
            <a:r>
              <a:rPr lang="en-CA" sz="1600" dirty="0"/>
              <a:t>Good Will </a:t>
            </a:r>
          </a:p>
          <a:p>
            <a:pPr marL="228600" indent="-228600">
              <a:lnSpc>
                <a:spcPct val="150000"/>
              </a:lnSpc>
              <a:buFont typeface="+mj-lt"/>
              <a:buAutoNum type="arabicPeriod"/>
            </a:pPr>
            <a:r>
              <a:rPr lang="en-CA" sz="1600" dirty="0"/>
              <a:t>Employee Productivity</a:t>
            </a:r>
          </a:p>
          <a:p>
            <a:pPr marL="228600" indent="-228600">
              <a:lnSpc>
                <a:spcPct val="150000"/>
              </a:lnSpc>
              <a:buFont typeface="+mj-lt"/>
              <a:buAutoNum type="arabicPeriod"/>
            </a:pPr>
            <a:r>
              <a:rPr lang="en-CA" sz="1600" dirty="0"/>
              <a:t>Innovation</a:t>
            </a:r>
          </a:p>
          <a:p>
            <a:pPr marL="228600" indent="-228600">
              <a:lnSpc>
                <a:spcPct val="150000"/>
              </a:lnSpc>
              <a:buFont typeface="+mj-lt"/>
              <a:buAutoNum type="arabicPeriod"/>
            </a:pPr>
            <a:r>
              <a:rPr lang="en-CA" sz="1600" dirty="0"/>
              <a:t>Public Relation</a:t>
            </a:r>
          </a:p>
        </p:txBody>
      </p:sp>
      <p:sp>
        <p:nvSpPr>
          <p:cNvPr id="11" name="Rectangle 10">
            <a:extLst>
              <a:ext uri="{FF2B5EF4-FFF2-40B4-BE49-F238E27FC236}">
                <a16:creationId xmlns:a16="http://schemas.microsoft.com/office/drawing/2014/main" id="{69BA9C35-6473-499E-82FF-23F21989CA7F}"/>
              </a:ext>
            </a:extLst>
          </p:cNvPr>
          <p:cNvSpPr/>
          <p:nvPr/>
        </p:nvSpPr>
        <p:spPr>
          <a:xfrm>
            <a:off x="4878377" y="2819215"/>
            <a:ext cx="1682617" cy="3231654"/>
          </a:xfrm>
          <a:prstGeom prst="rect">
            <a:avLst/>
          </a:prstGeom>
        </p:spPr>
        <p:txBody>
          <a:bodyPr wrap="square">
            <a:spAutoFit/>
          </a:bodyPr>
          <a:lstStyle/>
          <a:p>
            <a:pPr marL="342900" indent="-342900">
              <a:lnSpc>
                <a:spcPct val="150000"/>
              </a:lnSpc>
              <a:buFont typeface="+mj-lt"/>
              <a:buAutoNum type="arabicPeriod"/>
            </a:pPr>
            <a:r>
              <a:rPr lang="en-CA" sz="1600" dirty="0"/>
              <a:t>Public Relations</a:t>
            </a:r>
          </a:p>
          <a:p>
            <a:pPr marL="342900" indent="-342900">
              <a:lnSpc>
                <a:spcPct val="150000"/>
              </a:lnSpc>
              <a:buFont typeface="+mj-lt"/>
              <a:buAutoNum type="arabicPeriod"/>
            </a:pPr>
            <a:r>
              <a:rPr lang="en-CA" sz="1600" dirty="0"/>
              <a:t>Good Will</a:t>
            </a:r>
          </a:p>
          <a:p>
            <a:pPr marL="342900" indent="-342900">
              <a:lnSpc>
                <a:spcPct val="150000"/>
              </a:lnSpc>
              <a:buFont typeface="+mj-lt"/>
              <a:buAutoNum type="arabicPeriod"/>
            </a:pPr>
            <a:r>
              <a:rPr lang="en-CA" sz="1600" dirty="0"/>
              <a:t>Innovation</a:t>
            </a:r>
          </a:p>
          <a:p>
            <a:pPr marL="342900" indent="-342900">
              <a:lnSpc>
                <a:spcPct val="150000"/>
              </a:lnSpc>
              <a:buFont typeface="+mj-lt"/>
              <a:buAutoNum type="arabicPeriod"/>
            </a:pPr>
            <a:r>
              <a:rPr lang="en-CA" sz="1600" dirty="0"/>
              <a:t>Customer Satisfaction</a:t>
            </a:r>
          </a:p>
          <a:p>
            <a:pPr marL="342900" indent="-342900">
              <a:lnSpc>
                <a:spcPct val="150000"/>
              </a:lnSpc>
              <a:buFont typeface="+mj-lt"/>
              <a:buAutoNum type="arabicPeriod"/>
            </a:pPr>
            <a:r>
              <a:rPr lang="en-CA" sz="1600" dirty="0"/>
              <a:t>Employee Productivity</a:t>
            </a:r>
          </a:p>
          <a:p>
            <a:endParaRPr lang="en-CA" sz="1200" u="sng" dirty="0"/>
          </a:p>
        </p:txBody>
      </p:sp>
      <p:sp>
        <p:nvSpPr>
          <p:cNvPr id="12" name="Rectangle 11">
            <a:extLst>
              <a:ext uri="{FF2B5EF4-FFF2-40B4-BE49-F238E27FC236}">
                <a16:creationId xmlns:a16="http://schemas.microsoft.com/office/drawing/2014/main" id="{0E25E651-6A99-4116-A230-FA478FDC2328}"/>
              </a:ext>
            </a:extLst>
          </p:cNvPr>
          <p:cNvSpPr/>
          <p:nvPr/>
        </p:nvSpPr>
        <p:spPr>
          <a:xfrm>
            <a:off x="6899738" y="2747466"/>
            <a:ext cx="2063014" cy="2632003"/>
          </a:xfrm>
          <a:prstGeom prst="rect">
            <a:avLst/>
          </a:prstGeom>
        </p:spPr>
        <p:txBody>
          <a:bodyPr wrap="square">
            <a:spAutoFit/>
          </a:bodyPr>
          <a:lstStyle/>
          <a:p>
            <a:pPr marL="342900" indent="-342900">
              <a:lnSpc>
                <a:spcPct val="150000"/>
              </a:lnSpc>
              <a:buFont typeface="+mj-lt"/>
              <a:buAutoNum type="arabicPeriod"/>
            </a:pPr>
            <a:r>
              <a:rPr lang="en-CA" sz="1600" dirty="0"/>
              <a:t>Customer Satisfaction</a:t>
            </a:r>
          </a:p>
          <a:p>
            <a:pPr marL="342900" indent="-342900">
              <a:lnSpc>
                <a:spcPct val="150000"/>
              </a:lnSpc>
              <a:buFont typeface="+mj-lt"/>
              <a:buAutoNum type="arabicPeriod"/>
            </a:pPr>
            <a:r>
              <a:rPr lang="en-CA" sz="1600" dirty="0"/>
              <a:t>Good Will </a:t>
            </a:r>
          </a:p>
          <a:p>
            <a:pPr marL="342900" indent="-342900">
              <a:lnSpc>
                <a:spcPct val="150000"/>
              </a:lnSpc>
              <a:buFont typeface="+mj-lt"/>
              <a:buAutoNum type="arabicPeriod"/>
            </a:pPr>
            <a:r>
              <a:rPr lang="en-CA" sz="1600" dirty="0"/>
              <a:t>Employee Productivity</a:t>
            </a:r>
          </a:p>
          <a:p>
            <a:pPr marL="342900" indent="-342900">
              <a:lnSpc>
                <a:spcPct val="150000"/>
              </a:lnSpc>
              <a:buFont typeface="+mj-lt"/>
              <a:buAutoNum type="arabicPeriod"/>
            </a:pPr>
            <a:r>
              <a:rPr lang="en-CA" sz="1600" dirty="0"/>
              <a:t>Innovation</a:t>
            </a:r>
          </a:p>
          <a:p>
            <a:pPr marL="342900" indent="-342900">
              <a:lnSpc>
                <a:spcPct val="150000"/>
              </a:lnSpc>
              <a:buFont typeface="+mj-lt"/>
              <a:buAutoNum type="arabicPeriod"/>
            </a:pPr>
            <a:r>
              <a:rPr lang="en-CA" sz="1600" dirty="0"/>
              <a:t>Public Relation</a:t>
            </a:r>
          </a:p>
        </p:txBody>
      </p:sp>
      <p:sp>
        <p:nvSpPr>
          <p:cNvPr id="13" name="Rounded Rectangle 32">
            <a:extLst>
              <a:ext uri="{FF2B5EF4-FFF2-40B4-BE49-F238E27FC236}">
                <a16:creationId xmlns:a16="http://schemas.microsoft.com/office/drawing/2014/main" id="{D530823F-08AA-4055-A550-C6CEA2EC89D3}"/>
              </a:ext>
            </a:extLst>
          </p:cNvPr>
          <p:cNvSpPr/>
          <p:nvPr/>
        </p:nvSpPr>
        <p:spPr>
          <a:xfrm>
            <a:off x="5510107" y="1635396"/>
            <a:ext cx="491492" cy="491492"/>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4" name="Parallelogram 30">
            <a:extLst>
              <a:ext uri="{FF2B5EF4-FFF2-40B4-BE49-F238E27FC236}">
                <a16:creationId xmlns:a16="http://schemas.microsoft.com/office/drawing/2014/main" id="{B0E791C6-9C7D-4B8B-BDF1-24A1D4035014}"/>
              </a:ext>
            </a:extLst>
          </p:cNvPr>
          <p:cNvSpPr/>
          <p:nvPr/>
        </p:nvSpPr>
        <p:spPr>
          <a:xfrm>
            <a:off x="3351945" y="1646424"/>
            <a:ext cx="623289" cy="491492"/>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5" name="Chord 14">
            <a:extLst>
              <a:ext uri="{FF2B5EF4-FFF2-40B4-BE49-F238E27FC236}">
                <a16:creationId xmlns:a16="http://schemas.microsoft.com/office/drawing/2014/main" id="{18AC3B2D-28B5-413D-A5BD-DF1B3CC8C2DB}"/>
              </a:ext>
            </a:extLst>
          </p:cNvPr>
          <p:cNvSpPr/>
          <p:nvPr/>
        </p:nvSpPr>
        <p:spPr>
          <a:xfrm>
            <a:off x="7552977" y="1635396"/>
            <a:ext cx="491493" cy="502520"/>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 name="Arrow: Right 2">
            <a:extLst>
              <a:ext uri="{FF2B5EF4-FFF2-40B4-BE49-F238E27FC236}">
                <a16:creationId xmlns:a16="http://schemas.microsoft.com/office/drawing/2014/main" id="{DC7330A2-7AE6-494D-A345-88107642EBFE}"/>
              </a:ext>
            </a:extLst>
          </p:cNvPr>
          <p:cNvSpPr/>
          <p:nvPr/>
        </p:nvSpPr>
        <p:spPr>
          <a:xfrm rot="16200000">
            <a:off x="-23805" y="3408383"/>
            <a:ext cx="3668244" cy="1054786"/>
          </a:xfrm>
          <a:prstGeom prst="rightArrow">
            <a:avLst/>
          </a:prstGeom>
          <a:solidFill>
            <a:srgbClr val="F4AE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85AE673A-EED0-4E29-B15E-7528ABAB6DD9}"/>
              </a:ext>
            </a:extLst>
          </p:cNvPr>
          <p:cNvSpPr/>
          <p:nvPr/>
        </p:nvSpPr>
        <p:spPr>
          <a:xfrm rot="16200000">
            <a:off x="8189124" y="3408383"/>
            <a:ext cx="3668244" cy="1054786"/>
          </a:xfrm>
          <a:prstGeom prst="rightArrow">
            <a:avLst/>
          </a:prstGeom>
          <a:solidFill>
            <a:srgbClr val="F4AE5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70926831"/>
      </p:ext>
    </p:extLst>
  </p:cSld>
  <p:clrMapOvr>
    <a:masterClrMapping/>
  </p:clrMapOvr>
</p:sld>
</file>

<file path=ppt/theme/theme1.xml><?xml version="1.0" encoding="utf-8"?>
<a:theme xmlns:a="http://schemas.openxmlformats.org/drawingml/2006/main" name="Cover and End Slide Master">
  <a:themeElements>
    <a:clrScheme name="ALLPPT-FOOD">
      <a:dk1>
        <a:sysClr val="windowText" lastClr="000000"/>
      </a:dk1>
      <a:lt1>
        <a:sysClr val="window" lastClr="FFFFFF"/>
      </a:lt1>
      <a:dk2>
        <a:srgbClr val="44546A"/>
      </a:dk2>
      <a:lt2>
        <a:srgbClr val="E7E6E6"/>
      </a:lt2>
      <a:accent1>
        <a:srgbClr val="CDA874"/>
      </a:accent1>
      <a:accent2>
        <a:srgbClr val="F4AE59"/>
      </a:accent2>
      <a:accent3>
        <a:srgbClr val="748398"/>
      </a:accent3>
      <a:accent4>
        <a:srgbClr val="5A5A5A"/>
      </a:accent4>
      <a:accent5>
        <a:srgbClr val="F4AE59"/>
      </a:accent5>
      <a:accent6>
        <a:srgbClr val="CDA874"/>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FOOD">
      <a:dk1>
        <a:sysClr val="windowText" lastClr="000000"/>
      </a:dk1>
      <a:lt1>
        <a:sysClr val="window" lastClr="FFFFFF"/>
      </a:lt1>
      <a:dk2>
        <a:srgbClr val="44546A"/>
      </a:dk2>
      <a:lt2>
        <a:srgbClr val="E7E6E6"/>
      </a:lt2>
      <a:accent1>
        <a:srgbClr val="CDA874"/>
      </a:accent1>
      <a:accent2>
        <a:srgbClr val="F4AE59"/>
      </a:accent2>
      <a:accent3>
        <a:srgbClr val="748398"/>
      </a:accent3>
      <a:accent4>
        <a:srgbClr val="5A5A5A"/>
      </a:accent4>
      <a:accent5>
        <a:srgbClr val="F4AE59"/>
      </a:accent5>
      <a:accent6>
        <a:srgbClr val="CDA874"/>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FOOD">
      <a:dk1>
        <a:sysClr val="windowText" lastClr="000000"/>
      </a:dk1>
      <a:lt1>
        <a:sysClr val="window" lastClr="FFFFFF"/>
      </a:lt1>
      <a:dk2>
        <a:srgbClr val="44546A"/>
      </a:dk2>
      <a:lt2>
        <a:srgbClr val="E7E6E6"/>
      </a:lt2>
      <a:accent1>
        <a:srgbClr val="CDA874"/>
      </a:accent1>
      <a:accent2>
        <a:srgbClr val="F4AE59"/>
      </a:accent2>
      <a:accent3>
        <a:srgbClr val="748398"/>
      </a:accent3>
      <a:accent4>
        <a:srgbClr val="5A5A5A"/>
      </a:accent4>
      <a:accent5>
        <a:srgbClr val="F4AE59"/>
      </a:accent5>
      <a:accent6>
        <a:srgbClr val="CDA874"/>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3522</Words>
  <Application>Microsoft Office PowerPoint</Application>
  <PresentationFormat>Widescreen</PresentationFormat>
  <Paragraphs>435</Paragraphs>
  <Slides>17</Slides>
  <Notes>17</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17</vt:i4>
      </vt:variant>
    </vt:vector>
  </HeadingPairs>
  <TitlesOfParts>
    <vt:vector size="25" baseType="lpstr">
      <vt:lpstr>Arial</vt:lpstr>
      <vt:lpstr>Arial Black</vt:lpstr>
      <vt:lpstr>Bahnschrift SemiBold Condensed</vt:lpstr>
      <vt:lpstr>Calibri</vt:lpstr>
      <vt:lpstr>Wingdings</vt:lpstr>
      <vt:lpstr>Cover and End Slide Master</vt:lpstr>
      <vt:lpstr>Contents Slide Master</vt:lpstr>
      <vt:lpstr>Section Break Slide Master</vt:lpstr>
      <vt:lpstr>Business Case Development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Case Development</dc:title>
  <dc:creator>Amandeep Singh</dc:creator>
  <cp:lastModifiedBy>Amandeep Singh</cp:lastModifiedBy>
  <cp:revision>66</cp:revision>
  <dcterms:created xsi:type="dcterms:W3CDTF">2020-04-19T03:14:09Z</dcterms:created>
  <dcterms:modified xsi:type="dcterms:W3CDTF">2020-04-22T20:07:05Z</dcterms:modified>
</cp:coreProperties>
</file>