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12/8/2019</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12/8/2019</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12/8/2019</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12/8/2019</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3202B-0B24-4860-96F9-9E256E60982D}"/>
              </a:ext>
            </a:extLst>
          </p:cNvPr>
          <p:cNvSpPr>
            <a:spLocks noGrp="1"/>
          </p:cNvSpPr>
          <p:nvPr>
            <p:ph type="ctrTitle"/>
          </p:nvPr>
        </p:nvSpPr>
        <p:spPr/>
        <p:txBody>
          <a:bodyPr>
            <a:normAutofit fontScale="90000"/>
          </a:bodyPr>
          <a:lstStyle/>
          <a:p>
            <a:r>
              <a:rPr lang="en-CA" dirty="0">
                <a:latin typeface="Calibri" panose="020F0502020204030204" pitchFamily="34" charset="0"/>
                <a:cs typeface="Calibri" panose="020F0502020204030204" pitchFamily="34" charset="0"/>
              </a:rPr>
              <a:t>MGMT-6121 Business Intelligence Dashboard Project</a:t>
            </a:r>
            <a:endParaRPr lang="en-US"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B4679777-1CAC-48B2-B56A-A437228326BF}"/>
              </a:ext>
            </a:extLst>
          </p:cNvPr>
          <p:cNvSpPr>
            <a:spLocks noGrp="1"/>
          </p:cNvSpPr>
          <p:nvPr>
            <p:ph type="subTitle" idx="1"/>
          </p:nvPr>
        </p:nvSpPr>
        <p:spPr/>
        <p:txBody>
          <a:bodyPr/>
          <a:lstStyle/>
          <a:p>
            <a:r>
              <a:rPr lang="en-CA" dirty="0"/>
              <a:t>By Jenab Vohra, Jay Mangnani, and Andrea Illes</a:t>
            </a:r>
          </a:p>
          <a:p>
            <a:r>
              <a:rPr lang="en-CA" dirty="0"/>
              <a:t>9 December 2019</a:t>
            </a:r>
          </a:p>
          <a:p>
            <a:endParaRPr lang="en-US" dirty="0"/>
          </a:p>
        </p:txBody>
      </p:sp>
    </p:spTree>
    <p:extLst>
      <p:ext uri="{BB962C8B-B14F-4D97-AF65-F5344CB8AC3E}">
        <p14:creationId xmlns:p14="http://schemas.microsoft.com/office/powerpoint/2010/main" val="394430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0BE6E-59C9-456A-9290-9748889E8301}"/>
              </a:ext>
            </a:extLst>
          </p:cNvPr>
          <p:cNvSpPr>
            <a:spLocks noGrp="1"/>
          </p:cNvSpPr>
          <p:nvPr>
            <p:ph type="title"/>
          </p:nvPr>
        </p:nvSpPr>
        <p:spPr>
          <a:xfrm>
            <a:off x="206345" y="867037"/>
            <a:ext cx="9603275" cy="1049235"/>
          </a:xfrm>
        </p:spPr>
        <p:txBody>
          <a:bodyPr>
            <a:normAutofit/>
          </a:bodyPr>
          <a:lstStyle/>
          <a:p>
            <a:r>
              <a:rPr lang="en-CA" sz="1600" b="1" dirty="0"/>
              <a:t>Jenab Vohra</a:t>
            </a:r>
            <a:endParaRPr lang="en-US" sz="1600" b="1" dirty="0"/>
          </a:p>
        </p:txBody>
      </p:sp>
      <p:pic>
        <p:nvPicPr>
          <p:cNvPr id="5" name="Picture 4" descr="A screenshot of a cell phone&#10;&#10;Description automatically generated">
            <a:extLst>
              <a:ext uri="{FF2B5EF4-FFF2-40B4-BE49-F238E27FC236}">
                <a16:creationId xmlns:a16="http://schemas.microsoft.com/office/drawing/2014/main" id="{839EFF3C-5BCA-42DF-B954-6BDD9BEBD707}"/>
              </a:ext>
            </a:extLst>
          </p:cNvPr>
          <p:cNvPicPr>
            <a:picLocks noChangeAspect="1"/>
          </p:cNvPicPr>
          <p:nvPr/>
        </p:nvPicPr>
        <p:blipFill>
          <a:blip r:embed="rId2"/>
          <a:stretch>
            <a:fillRect/>
          </a:stretch>
        </p:blipFill>
        <p:spPr>
          <a:xfrm>
            <a:off x="1762124" y="841778"/>
            <a:ext cx="9603275" cy="5251443"/>
          </a:xfrm>
          <a:prstGeom prst="rect">
            <a:avLst/>
          </a:prstGeom>
        </p:spPr>
      </p:pic>
    </p:spTree>
    <p:extLst>
      <p:ext uri="{BB962C8B-B14F-4D97-AF65-F5344CB8AC3E}">
        <p14:creationId xmlns:p14="http://schemas.microsoft.com/office/powerpoint/2010/main" val="1635673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74FB5-60C2-4D74-B67A-E8629DB1A42D}"/>
              </a:ext>
            </a:extLst>
          </p:cNvPr>
          <p:cNvSpPr>
            <a:spLocks noGrp="1"/>
          </p:cNvSpPr>
          <p:nvPr>
            <p:ph type="title"/>
          </p:nvPr>
        </p:nvSpPr>
        <p:spPr>
          <a:xfrm>
            <a:off x="246134" y="924831"/>
            <a:ext cx="9603275" cy="1049235"/>
          </a:xfrm>
        </p:spPr>
        <p:txBody>
          <a:bodyPr>
            <a:normAutofit/>
          </a:bodyPr>
          <a:lstStyle/>
          <a:p>
            <a:r>
              <a:rPr lang="en-CA" sz="1600" b="1" dirty="0"/>
              <a:t>Andrea Illes</a:t>
            </a:r>
            <a:endParaRPr lang="en-US" sz="1600" b="1" dirty="0"/>
          </a:p>
        </p:txBody>
      </p:sp>
      <p:pic>
        <p:nvPicPr>
          <p:cNvPr id="9" name="Picture 8">
            <a:extLst>
              <a:ext uri="{FF2B5EF4-FFF2-40B4-BE49-F238E27FC236}">
                <a16:creationId xmlns:a16="http://schemas.microsoft.com/office/drawing/2014/main" id="{D990DE0E-C480-4D6E-BDCC-1ABD73DD2C13}"/>
              </a:ext>
            </a:extLst>
          </p:cNvPr>
          <p:cNvPicPr>
            <a:picLocks noChangeAspect="1"/>
          </p:cNvPicPr>
          <p:nvPr/>
        </p:nvPicPr>
        <p:blipFill>
          <a:blip r:embed="rId2"/>
          <a:stretch>
            <a:fillRect/>
          </a:stretch>
        </p:blipFill>
        <p:spPr>
          <a:xfrm>
            <a:off x="1595120" y="924831"/>
            <a:ext cx="10129520" cy="5079730"/>
          </a:xfrm>
          <a:prstGeom prst="rect">
            <a:avLst/>
          </a:prstGeom>
        </p:spPr>
      </p:pic>
    </p:spTree>
    <p:extLst>
      <p:ext uri="{BB962C8B-B14F-4D97-AF65-F5344CB8AC3E}">
        <p14:creationId xmlns:p14="http://schemas.microsoft.com/office/powerpoint/2010/main" val="1684056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83431-E59E-4A9D-B1D6-423D60DDAADA}"/>
              </a:ext>
            </a:extLst>
          </p:cNvPr>
          <p:cNvSpPr>
            <a:spLocks noGrp="1"/>
          </p:cNvSpPr>
          <p:nvPr>
            <p:ph type="title"/>
          </p:nvPr>
        </p:nvSpPr>
        <p:spPr>
          <a:xfrm>
            <a:off x="263495" y="876562"/>
            <a:ext cx="9603275" cy="1049235"/>
          </a:xfrm>
        </p:spPr>
        <p:txBody>
          <a:bodyPr>
            <a:normAutofit/>
          </a:bodyPr>
          <a:lstStyle/>
          <a:p>
            <a:r>
              <a:rPr lang="en-CA" sz="1600" b="1" dirty="0"/>
              <a:t>Jay Mangnani</a:t>
            </a:r>
            <a:endParaRPr lang="en-US" sz="1600" b="1" dirty="0"/>
          </a:p>
        </p:txBody>
      </p:sp>
      <p:pic>
        <p:nvPicPr>
          <p:cNvPr id="10" name="Content Placeholder 9" descr="A close up of a map&#10;&#10;Description automatically generated">
            <a:extLst>
              <a:ext uri="{FF2B5EF4-FFF2-40B4-BE49-F238E27FC236}">
                <a16:creationId xmlns:a16="http://schemas.microsoft.com/office/drawing/2014/main" id="{0D89B290-4D2B-4243-A4A5-1F508419DA37}"/>
              </a:ext>
            </a:extLst>
          </p:cNvPr>
          <p:cNvPicPr>
            <a:picLocks noGrp="1" noChangeAspect="1"/>
          </p:cNvPicPr>
          <p:nvPr>
            <p:ph idx="1"/>
          </p:nvPr>
        </p:nvPicPr>
        <p:blipFill>
          <a:blip r:embed="rId2"/>
          <a:stretch>
            <a:fillRect/>
          </a:stretch>
        </p:blipFill>
        <p:spPr>
          <a:xfrm>
            <a:off x="1817200" y="966926"/>
            <a:ext cx="9603275" cy="5014511"/>
          </a:xfrm>
        </p:spPr>
      </p:pic>
    </p:spTree>
    <p:extLst>
      <p:ext uri="{BB962C8B-B14F-4D97-AF65-F5344CB8AC3E}">
        <p14:creationId xmlns:p14="http://schemas.microsoft.com/office/powerpoint/2010/main" val="1065428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005A-469F-4589-A0D7-17A8C69DB89E}"/>
              </a:ext>
            </a:extLst>
          </p:cNvPr>
          <p:cNvSpPr>
            <a:spLocks noGrp="1"/>
          </p:cNvSpPr>
          <p:nvPr>
            <p:ph type="title"/>
          </p:nvPr>
        </p:nvSpPr>
        <p:spPr/>
        <p:txBody>
          <a:bodyPr>
            <a:normAutofit/>
          </a:bodyPr>
          <a:lstStyle/>
          <a:p>
            <a:r>
              <a:rPr lang="en-CA" sz="1600" b="1" dirty="0"/>
              <a:t>Lesson learned</a:t>
            </a:r>
            <a:endParaRPr lang="en-US" sz="1600" b="1" dirty="0"/>
          </a:p>
        </p:txBody>
      </p:sp>
      <p:sp>
        <p:nvSpPr>
          <p:cNvPr id="3" name="Content Placeholder 2">
            <a:extLst>
              <a:ext uri="{FF2B5EF4-FFF2-40B4-BE49-F238E27FC236}">
                <a16:creationId xmlns:a16="http://schemas.microsoft.com/office/drawing/2014/main" id="{704E311D-4073-4DCC-8BB1-A78F0D8C4992}"/>
              </a:ext>
            </a:extLst>
          </p:cNvPr>
          <p:cNvSpPr>
            <a:spLocks noGrp="1"/>
          </p:cNvSpPr>
          <p:nvPr>
            <p:ph idx="1"/>
          </p:nvPr>
        </p:nvSpPr>
        <p:spPr>
          <a:xfrm>
            <a:off x="1130270" y="1560865"/>
            <a:ext cx="9603275" cy="3916009"/>
          </a:xfrm>
        </p:spPr>
        <p:txBody>
          <a:bodyPr>
            <a:normAutofit fontScale="32500" lnSpcReduction="20000"/>
          </a:bodyPr>
          <a:lstStyle/>
          <a:p>
            <a:r>
              <a:rPr lang="en-CA" sz="4800" dirty="0"/>
              <a:t>We had to change our topic (from Cricket World Cup 2019 to Crime in India)</a:t>
            </a:r>
          </a:p>
          <a:p>
            <a:pPr marL="0" indent="0">
              <a:buNone/>
            </a:pPr>
            <a:r>
              <a:rPr lang="en-CA" sz="4800" dirty="0"/>
              <a:t>     because the first dataset didn’t work properly when we tried to load into Tableau.</a:t>
            </a:r>
          </a:p>
          <a:p>
            <a:r>
              <a:rPr lang="en-CA" sz="4800" dirty="0"/>
              <a:t>We all chose individual data files that were full of similar information which individually</a:t>
            </a:r>
          </a:p>
          <a:p>
            <a:pPr marL="0" indent="0">
              <a:buNone/>
            </a:pPr>
            <a:r>
              <a:rPr lang="en-CA" sz="4800" dirty="0"/>
              <a:t>     was great but when we got together and tried to connect our story, we had difficulties </a:t>
            </a:r>
          </a:p>
          <a:p>
            <a:pPr marL="0" indent="0">
              <a:buNone/>
            </a:pPr>
            <a:r>
              <a:rPr lang="en-CA" sz="4800" dirty="0"/>
              <a:t>    to draw an informative </a:t>
            </a:r>
            <a:r>
              <a:rPr lang="en-US" sz="4800" dirty="0"/>
              <a:t>story.</a:t>
            </a:r>
          </a:p>
          <a:p>
            <a:r>
              <a:rPr lang="en-US" sz="4800" dirty="0"/>
              <a:t>It was very time consuming to put our story together and we were juggling with the data.</a:t>
            </a:r>
          </a:p>
          <a:p>
            <a:r>
              <a:rPr lang="en-US" sz="4800" dirty="0"/>
              <a:t>There was not enough time to adequately analyze the data. We feel like we could spend more time with data collecting, cleaning, ETL and make sure that our data is clear and true on the dashboard and our visualization is informative. </a:t>
            </a:r>
            <a:endParaRPr lang="en-US" dirty="0"/>
          </a:p>
        </p:txBody>
      </p:sp>
    </p:spTree>
    <p:extLst>
      <p:ext uri="{BB962C8B-B14F-4D97-AF65-F5344CB8AC3E}">
        <p14:creationId xmlns:p14="http://schemas.microsoft.com/office/powerpoint/2010/main" val="265205546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TM10001114[[fn=Gallery]]</Template>
  <TotalTime>78</TotalTime>
  <Words>161</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Century Gothic</vt:lpstr>
      <vt:lpstr>Gallery</vt:lpstr>
      <vt:lpstr>MGMT-6121 Business Intelligence Dashboard Project</vt:lpstr>
      <vt:lpstr>Jenab Vohra</vt:lpstr>
      <vt:lpstr>Andrea Illes</vt:lpstr>
      <vt:lpstr>Jay Mangnani</vt:lpstr>
      <vt:lpstr>Lesson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MGMT-6121 Business Intelligence Dashboard Project</dc:title>
  <dc:creator>Illes, Andrea</dc:creator>
  <cp:lastModifiedBy>zainab vohra</cp:lastModifiedBy>
  <cp:revision>10</cp:revision>
  <dcterms:created xsi:type="dcterms:W3CDTF">2019-12-07T23:57:10Z</dcterms:created>
  <dcterms:modified xsi:type="dcterms:W3CDTF">2019-12-08T21:06:39Z</dcterms:modified>
</cp:coreProperties>
</file>