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4" r:id="rId5"/>
    <p:sldId id="265" r:id="rId6"/>
    <p:sldId id="266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48" d="100"/>
          <a:sy n="48" d="100"/>
        </p:scale>
        <p:origin x="67" y="88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3/2/2020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3/2/2020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VSM Assignment- current &amp; future 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FLASH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DC497-002A-4073-8227-C360DF1632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32656"/>
            <a:ext cx="86486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 and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OLD VSM</a:t>
            </a:r>
          </a:p>
          <a:p>
            <a:pPr lvl="0"/>
            <a:r>
              <a:rPr lang="en-US" dirty="0"/>
              <a:t>2 PAIN POINT</a:t>
            </a:r>
          </a:p>
          <a:p>
            <a:pPr lvl="0"/>
            <a:r>
              <a:rPr lang="en-US" dirty="0"/>
              <a:t>SNAP FROM THE EXCEL SHEET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477788" y="-431800"/>
            <a:ext cx="10360501" cy="1219200"/>
          </a:xfrm>
        </p:spPr>
        <p:txBody>
          <a:bodyPr/>
          <a:lstStyle/>
          <a:p>
            <a:r>
              <a:rPr lang="en-US" b="1" dirty="0"/>
              <a:t>Old VSM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1ADC297-FED2-4927-BD61-6BAFCFFD79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76" y="1268760"/>
            <a:ext cx="1144927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 PAIN POINTS ABOUT OUR VSM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 had a difficulty in calculating our “Lead Time” as we were unable to figure out our lagging time.</a:t>
            </a:r>
          </a:p>
          <a:p>
            <a:pPr lvl="0"/>
            <a:r>
              <a:rPr lang="en-US" dirty="0"/>
              <a:t>Our numbers in the process data was also not very clear until we actually started having a glimpse of the number via the current and future excel sheet created by Prof. Keech.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477788" y="-431800"/>
            <a:ext cx="10360501" cy="1219200"/>
          </a:xfrm>
        </p:spPr>
        <p:txBody>
          <a:bodyPr/>
          <a:lstStyle/>
          <a:p>
            <a:r>
              <a:rPr lang="en-US" b="1" dirty="0"/>
              <a:t>Current state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E5A21A-D74B-4E79-A26C-262802107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96752"/>
            <a:ext cx="11665296" cy="5544615"/>
          </a:xfrm>
        </p:spPr>
      </p:pic>
    </p:spTree>
    <p:extLst>
      <p:ext uri="{BB962C8B-B14F-4D97-AF65-F5344CB8AC3E}">
        <p14:creationId xmlns:p14="http://schemas.microsoft.com/office/powerpoint/2010/main" val="36026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477788" y="-431800"/>
            <a:ext cx="10360501" cy="1219200"/>
          </a:xfrm>
        </p:spPr>
        <p:txBody>
          <a:bodyPr/>
          <a:lstStyle/>
          <a:p>
            <a:r>
              <a:rPr lang="en-US" b="1" dirty="0"/>
              <a:t>Future state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23FA2C-3855-4AF8-9448-7E8061976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0" y="1268760"/>
            <a:ext cx="11737304" cy="5472608"/>
          </a:xfrm>
        </p:spPr>
      </p:pic>
    </p:spTree>
    <p:extLst>
      <p:ext uri="{BB962C8B-B14F-4D97-AF65-F5344CB8AC3E}">
        <p14:creationId xmlns:p14="http://schemas.microsoft.com/office/powerpoint/2010/main" val="11130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27</TotalTime>
  <Words>90</Words>
  <Application>Microsoft Office PowerPoint</Application>
  <PresentationFormat>Custom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</vt:lpstr>
      <vt:lpstr>Century Gothic</vt:lpstr>
      <vt:lpstr>Crimson landscape design template</vt:lpstr>
      <vt:lpstr>VSM Assignment- current &amp; future state</vt:lpstr>
      <vt:lpstr>Title and Content</vt:lpstr>
      <vt:lpstr>Old VSM</vt:lpstr>
      <vt:lpstr>2 PAIN POINTS ABOUT OUR VSM</vt:lpstr>
      <vt:lpstr>Current state</vt:lpstr>
      <vt:lpstr>Future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VSM Assignment- current &amp; future state</dc:title>
  <dc:creator>Nilabjita das</dc:creator>
  <cp:lastModifiedBy>Nilabjita das</cp:lastModifiedBy>
  <cp:revision>3</cp:revision>
  <dcterms:created xsi:type="dcterms:W3CDTF">2020-03-02T18:05:17Z</dcterms:created>
  <dcterms:modified xsi:type="dcterms:W3CDTF">2020-03-02T18:32:27Z</dcterms:modified>
</cp:coreProperties>
</file>