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4"/>
  </p:sldMasterIdLst>
  <p:notesMasterIdLst>
    <p:notesMasterId r:id="rId24"/>
  </p:notesMasterIdLst>
  <p:sldIdLst>
    <p:sldId id="259" r:id="rId5"/>
    <p:sldId id="263" r:id="rId6"/>
    <p:sldId id="264" r:id="rId7"/>
    <p:sldId id="277" r:id="rId8"/>
    <p:sldId id="278" r:id="rId9"/>
    <p:sldId id="279" r:id="rId10"/>
    <p:sldId id="280" r:id="rId11"/>
    <p:sldId id="282" r:id="rId12"/>
    <p:sldId id="281" r:id="rId13"/>
    <p:sldId id="283" r:id="rId14"/>
    <p:sldId id="284" r:id="rId15"/>
    <p:sldId id="286" r:id="rId16"/>
    <p:sldId id="285" r:id="rId17"/>
    <p:sldId id="291" r:id="rId18"/>
    <p:sldId id="287" r:id="rId19"/>
    <p:sldId id="289" r:id="rId20"/>
    <p:sldId id="292" r:id="rId21"/>
    <p:sldId id="288" r:id="rId22"/>
    <p:sldId id="290"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18F785-4238-42D1-8F58-58870ADF29C6}" v="109" dt="2023-09-26T06:08:04.63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p:restoredTop sz="93447" autoAdjust="0"/>
  </p:normalViewPr>
  <p:slideViewPr>
    <p:cSldViewPr snapToGrid="0" snapToObjects="1">
      <p:cViewPr varScale="1">
        <p:scale>
          <a:sx n="36" d="100"/>
          <a:sy n="36" d="100"/>
        </p:scale>
        <p:origin x="4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SYARQAWY BIN HAMZAH" userId="934f362a-efbb-4f3c-8534-6c2e229ecb8f" providerId="ADAL" clId="{AE18F785-4238-42D1-8F58-58870ADF29C6}"/>
    <pc:docChg chg="undo custSel addSld delSld modSld sldOrd">
      <pc:chgData name="MOHD. SYARQAWY BIN HAMZAH" userId="934f362a-efbb-4f3c-8534-6c2e229ecb8f" providerId="ADAL" clId="{AE18F785-4238-42D1-8F58-58870ADF29C6}" dt="2023-09-26T06:08:26.195" v="1828"/>
      <pc:docMkLst>
        <pc:docMk/>
      </pc:docMkLst>
      <pc:sldChg chg="modSp mod">
        <pc:chgData name="MOHD. SYARQAWY BIN HAMZAH" userId="934f362a-efbb-4f3c-8534-6c2e229ecb8f" providerId="ADAL" clId="{AE18F785-4238-42D1-8F58-58870ADF29C6}" dt="2023-09-21T13:29:25.113" v="32" actId="20577"/>
        <pc:sldMkLst>
          <pc:docMk/>
          <pc:sldMk cId="1567869611" sldId="259"/>
        </pc:sldMkLst>
        <pc:spChg chg="mod">
          <ac:chgData name="MOHD. SYARQAWY BIN HAMZAH" userId="934f362a-efbb-4f3c-8534-6c2e229ecb8f" providerId="ADAL" clId="{AE18F785-4238-42D1-8F58-58870ADF29C6}" dt="2023-09-21T13:29:25.113" v="32" actId="20577"/>
          <ac:spMkLst>
            <pc:docMk/>
            <pc:sldMk cId="1567869611" sldId="259"/>
            <ac:spMk id="2" creationId="{E8EA5646-644B-E84E-88EF-4851451F1595}"/>
          </ac:spMkLst>
        </pc:spChg>
      </pc:sldChg>
      <pc:sldChg chg="add del">
        <pc:chgData name="MOHD. SYARQAWY BIN HAMZAH" userId="934f362a-efbb-4f3c-8534-6c2e229ecb8f" providerId="ADAL" clId="{AE18F785-4238-42D1-8F58-58870ADF29C6}" dt="2023-09-26T06:05:33.646" v="1821" actId="47"/>
        <pc:sldMkLst>
          <pc:docMk/>
          <pc:sldMk cId="1056829248" sldId="262"/>
        </pc:sldMkLst>
      </pc:sldChg>
      <pc:sldChg chg="addSp delSp modSp mod">
        <pc:chgData name="MOHD. SYARQAWY BIN HAMZAH" userId="934f362a-efbb-4f3c-8534-6c2e229ecb8f" providerId="ADAL" clId="{AE18F785-4238-42D1-8F58-58870ADF29C6}" dt="2023-09-21T13:36:51.285" v="59" actId="1076"/>
        <pc:sldMkLst>
          <pc:docMk/>
          <pc:sldMk cId="1940188378" sldId="263"/>
        </pc:sldMkLst>
        <pc:spChg chg="mod">
          <ac:chgData name="MOHD. SYARQAWY BIN HAMZAH" userId="934f362a-efbb-4f3c-8534-6c2e229ecb8f" providerId="ADAL" clId="{AE18F785-4238-42D1-8F58-58870ADF29C6}" dt="2023-09-21T13:35:36.912" v="52" actId="1076"/>
          <ac:spMkLst>
            <pc:docMk/>
            <pc:sldMk cId="1940188378" sldId="263"/>
            <ac:spMk id="4" creationId="{17D8D24E-B3F2-4CAA-4A2D-0211214F5240}"/>
          </ac:spMkLst>
        </pc:spChg>
        <pc:spChg chg="add mod">
          <ac:chgData name="MOHD. SYARQAWY BIN HAMZAH" userId="934f362a-efbb-4f3c-8534-6c2e229ecb8f" providerId="ADAL" clId="{AE18F785-4238-42D1-8F58-58870ADF29C6}" dt="2023-09-21T13:36:51.285" v="59" actId="1076"/>
          <ac:spMkLst>
            <pc:docMk/>
            <pc:sldMk cId="1940188378" sldId="263"/>
            <ac:spMk id="5" creationId="{6FB8CA3B-7066-7228-4DB6-938BF18C0E68}"/>
          </ac:spMkLst>
        </pc:spChg>
        <pc:picChg chg="add mod">
          <ac:chgData name="MOHD. SYARQAWY BIN HAMZAH" userId="934f362a-efbb-4f3c-8534-6c2e229ecb8f" providerId="ADAL" clId="{AE18F785-4238-42D1-8F58-58870ADF29C6}" dt="2023-09-21T13:36:46.854" v="58" actId="1076"/>
          <ac:picMkLst>
            <pc:docMk/>
            <pc:sldMk cId="1940188378" sldId="263"/>
            <ac:picMk id="7" creationId="{FB7BF7F8-6C2E-2090-7E5B-C75BB4F0B016}"/>
          </ac:picMkLst>
        </pc:picChg>
        <pc:picChg chg="del">
          <ac:chgData name="MOHD. SYARQAWY BIN HAMZAH" userId="934f362a-efbb-4f3c-8534-6c2e229ecb8f" providerId="ADAL" clId="{AE18F785-4238-42D1-8F58-58870ADF29C6}" dt="2023-09-21T13:35:22.436" v="50" actId="478"/>
          <ac:picMkLst>
            <pc:docMk/>
            <pc:sldMk cId="1940188378" sldId="263"/>
            <ac:picMk id="8" creationId="{E5CB4656-B9AC-86A2-05D0-C2DE6D2C4E4F}"/>
          </ac:picMkLst>
        </pc:picChg>
      </pc:sldChg>
      <pc:sldChg chg="addSp delSp modSp mod">
        <pc:chgData name="MOHD. SYARQAWY BIN HAMZAH" userId="934f362a-efbb-4f3c-8534-6c2e229ecb8f" providerId="ADAL" clId="{AE18F785-4238-42D1-8F58-58870ADF29C6}" dt="2023-09-21T14:03:49.131" v="353" actId="1076"/>
        <pc:sldMkLst>
          <pc:docMk/>
          <pc:sldMk cId="3930025171" sldId="264"/>
        </pc:sldMkLst>
        <pc:spChg chg="mod">
          <ac:chgData name="MOHD. SYARQAWY BIN HAMZAH" userId="934f362a-efbb-4f3c-8534-6c2e229ecb8f" providerId="ADAL" clId="{AE18F785-4238-42D1-8F58-58870ADF29C6}" dt="2023-09-21T14:03:43.921" v="352" actId="14100"/>
          <ac:spMkLst>
            <pc:docMk/>
            <pc:sldMk cId="3930025171" sldId="264"/>
            <ac:spMk id="2" creationId="{2157CD36-26AA-AB46-B258-2811451F39E6}"/>
          </ac:spMkLst>
        </pc:spChg>
        <pc:spChg chg="add del mod">
          <ac:chgData name="MOHD. SYARQAWY BIN HAMZAH" userId="934f362a-efbb-4f3c-8534-6c2e229ecb8f" providerId="ADAL" clId="{AE18F785-4238-42D1-8F58-58870ADF29C6}" dt="2023-09-21T13:37:58.599" v="67" actId="478"/>
          <ac:spMkLst>
            <pc:docMk/>
            <pc:sldMk cId="3930025171" sldId="264"/>
            <ac:spMk id="4" creationId="{0E75924E-6579-7D25-13EB-E8F4864A5D5D}"/>
          </ac:spMkLst>
        </pc:spChg>
        <pc:spChg chg="del">
          <ac:chgData name="MOHD. SYARQAWY BIN HAMZAH" userId="934f362a-efbb-4f3c-8534-6c2e229ecb8f" providerId="ADAL" clId="{AE18F785-4238-42D1-8F58-58870ADF29C6}" dt="2023-09-21T13:37:53.681" v="66" actId="478"/>
          <ac:spMkLst>
            <pc:docMk/>
            <pc:sldMk cId="3930025171" sldId="264"/>
            <ac:spMk id="5" creationId="{0C8E5D47-9878-834F-D85E-39BEB25E1CDD}"/>
          </ac:spMkLst>
        </pc:spChg>
        <pc:spChg chg="add del mod">
          <ac:chgData name="MOHD. SYARQAWY BIN HAMZAH" userId="934f362a-efbb-4f3c-8534-6c2e229ecb8f" providerId="ADAL" clId="{AE18F785-4238-42D1-8F58-58870ADF29C6}" dt="2023-09-21T13:38:26.146" v="80"/>
          <ac:spMkLst>
            <pc:docMk/>
            <pc:sldMk cId="3930025171" sldId="264"/>
            <ac:spMk id="8" creationId="{592532C3-7AD5-88A0-E89A-FF6479EBAEAB}"/>
          </ac:spMkLst>
        </pc:spChg>
        <pc:spChg chg="add del">
          <ac:chgData name="MOHD. SYARQAWY BIN HAMZAH" userId="934f362a-efbb-4f3c-8534-6c2e229ecb8f" providerId="ADAL" clId="{AE18F785-4238-42D1-8F58-58870ADF29C6}" dt="2023-09-21T13:39:11.872" v="88"/>
          <ac:spMkLst>
            <pc:docMk/>
            <pc:sldMk cId="3930025171" sldId="264"/>
            <ac:spMk id="9" creationId="{39405CE1-8B9C-4154-DE58-82E65D71B813}"/>
          </ac:spMkLst>
        </pc:spChg>
        <pc:spChg chg="add del mod">
          <ac:chgData name="MOHD. SYARQAWY BIN HAMZAH" userId="934f362a-efbb-4f3c-8534-6c2e229ecb8f" providerId="ADAL" clId="{AE18F785-4238-42D1-8F58-58870ADF29C6}" dt="2023-09-21T13:39:20.934" v="92"/>
          <ac:spMkLst>
            <pc:docMk/>
            <pc:sldMk cId="3930025171" sldId="264"/>
            <ac:spMk id="10" creationId="{4B27BF4D-11AA-9019-8EF7-93F8313206FE}"/>
          </ac:spMkLst>
        </pc:spChg>
        <pc:spChg chg="add mod">
          <ac:chgData name="MOHD. SYARQAWY BIN HAMZAH" userId="934f362a-efbb-4f3c-8534-6c2e229ecb8f" providerId="ADAL" clId="{AE18F785-4238-42D1-8F58-58870ADF29C6}" dt="2023-09-21T14:03:35.657" v="350" actId="1076"/>
          <ac:spMkLst>
            <pc:docMk/>
            <pc:sldMk cId="3930025171" sldId="264"/>
            <ac:spMk id="11" creationId="{70E63FC8-E90E-CDEB-FF59-DD9BD48F4793}"/>
          </ac:spMkLst>
        </pc:spChg>
        <pc:picChg chg="add del mod">
          <ac:chgData name="MOHD. SYARQAWY BIN HAMZAH" userId="934f362a-efbb-4f3c-8534-6c2e229ecb8f" providerId="ADAL" clId="{AE18F785-4238-42D1-8F58-58870ADF29C6}" dt="2023-09-21T14:03:31.318" v="349" actId="21"/>
          <ac:picMkLst>
            <pc:docMk/>
            <pc:sldMk cId="3930025171" sldId="264"/>
            <ac:picMk id="7" creationId="{EE33C235-1273-C080-C228-C3E5D218C95C}"/>
          </ac:picMkLst>
        </pc:picChg>
        <pc:picChg chg="add mod">
          <ac:chgData name="MOHD. SYARQAWY BIN HAMZAH" userId="934f362a-efbb-4f3c-8534-6c2e229ecb8f" providerId="ADAL" clId="{AE18F785-4238-42D1-8F58-58870ADF29C6}" dt="2023-09-21T14:03:49.131" v="353" actId="1076"/>
          <ac:picMkLst>
            <pc:docMk/>
            <pc:sldMk cId="3930025171" sldId="264"/>
            <ac:picMk id="13" creationId="{50392A37-57A5-965B-7BB1-4C04B4DAA96D}"/>
          </ac:picMkLst>
        </pc:picChg>
      </pc:sldChg>
      <pc:sldChg chg="del">
        <pc:chgData name="MOHD. SYARQAWY BIN HAMZAH" userId="934f362a-efbb-4f3c-8534-6c2e229ecb8f" providerId="ADAL" clId="{AE18F785-4238-42D1-8F58-58870ADF29C6}" dt="2023-09-21T15:39:29.427" v="970" actId="47"/>
        <pc:sldMkLst>
          <pc:docMk/>
          <pc:sldMk cId="1838418077" sldId="265"/>
        </pc:sldMkLst>
      </pc:sldChg>
      <pc:sldChg chg="add del">
        <pc:chgData name="MOHD. SYARQAWY BIN HAMZAH" userId="934f362a-efbb-4f3c-8534-6c2e229ecb8f" providerId="ADAL" clId="{AE18F785-4238-42D1-8F58-58870ADF29C6}" dt="2023-09-26T06:05:33.646" v="1821" actId="47"/>
        <pc:sldMkLst>
          <pc:docMk/>
          <pc:sldMk cId="1229280714" sldId="266"/>
        </pc:sldMkLst>
      </pc:sldChg>
      <pc:sldChg chg="add del">
        <pc:chgData name="MOHD. SYARQAWY BIN HAMZAH" userId="934f362a-efbb-4f3c-8534-6c2e229ecb8f" providerId="ADAL" clId="{AE18F785-4238-42D1-8F58-58870ADF29C6}" dt="2023-09-26T06:05:33.646" v="1821" actId="47"/>
        <pc:sldMkLst>
          <pc:docMk/>
          <pc:sldMk cId="1619941983" sldId="267"/>
        </pc:sldMkLst>
      </pc:sldChg>
      <pc:sldChg chg="add del">
        <pc:chgData name="MOHD. SYARQAWY BIN HAMZAH" userId="934f362a-efbb-4f3c-8534-6c2e229ecb8f" providerId="ADAL" clId="{AE18F785-4238-42D1-8F58-58870ADF29C6}" dt="2023-09-26T06:05:33.646" v="1821" actId="47"/>
        <pc:sldMkLst>
          <pc:docMk/>
          <pc:sldMk cId="2484311850" sldId="268"/>
        </pc:sldMkLst>
      </pc:sldChg>
      <pc:sldChg chg="add del">
        <pc:chgData name="MOHD. SYARQAWY BIN HAMZAH" userId="934f362a-efbb-4f3c-8534-6c2e229ecb8f" providerId="ADAL" clId="{AE18F785-4238-42D1-8F58-58870ADF29C6}" dt="2023-09-26T06:05:33.646" v="1821" actId="47"/>
        <pc:sldMkLst>
          <pc:docMk/>
          <pc:sldMk cId="223068292" sldId="269"/>
        </pc:sldMkLst>
      </pc:sldChg>
      <pc:sldChg chg="add del">
        <pc:chgData name="MOHD. SYARQAWY BIN HAMZAH" userId="934f362a-efbb-4f3c-8534-6c2e229ecb8f" providerId="ADAL" clId="{AE18F785-4238-42D1-8F58-58870ADF29C6}" dt="2023-09-26T06:05:33.646" v="1821" actId="47"/>
        <pc:sldMkLst>
          <pc:docMk/>
          <pc:sldMk cId="3651280945" sldId="270"/>
        </pc:sldMkLst>
      </pc:sldChg>
      <pc:sldChg chg="add del">
        <pc:chgData name="MOHD. SYARQAWY BIN HAMZAH" userId="934f362a-efbb-4f3c-8534-6c2e229ecb8f" providerId="ADAL" clId="{AE18F785-4238-42D1-8F58-58870ADF29C6}" dt="2023-09-26T06:05:33.646" v="1821" actId="47"/>
        <pc:sldMkLst>
          <pc:docMk/>
          <pc:sldMk cId="1596394162" sldId="271"/>
        </pc:sldMkLst>
      </pc:sldChg>
      <pc:sldChg chg="add del">
        <pc:chgData name="MOHD. SYARQAWY BIN HAMZAH" userId="934f362a-efbb-4f3c-8534-6c2e229ecb8f" providerId="ADAL" clId="{AE18F785-4238-42D1-8F58-58870ADF29C6}" dt="2023-09-26T06:05:33.646" v="1821" actId="47"/>
        <pc:sldMkLst>
          <pc:docMk/>
          <pc:sldMk cId="3501363342" sldId="272"/>
        </pc:sldMkLst>
      </pc:sldChg>
      <pc:sldChg chg="add del">
        <pc:chgData name="MOHD. SYARQAWY BIN HAMZAH" userId="934f362a-efbb-4f3c-8534-6c2e229ecb8f" providerId="ADAL" clId="{AE18F785-4238-42D1-8F58-58870ADF29C6}" dt="2023-09-26T06:05:33.646" v="1821" actId="47"/>
        <pc:sldMkLst>
          <pc:docMk/>
          <pc:sldMk cId="4021555381" sldId="273"/>
        </pc:sldMkLst>
      </pc:sldChg>
      <pc:sldChg chg="add del">
        <pc:chgData name="MOHD. SYARQAWY BIN HAMZAH" userId="934f362a-efbb-4f3c-8534-6c2e229ecb8f" providerId="ADAL" clId="{AE18F785-4238-42D1-8F58-58870ADF29C6}" dt="2023-09-26T06:05:33.646" v="1821" actId="47"/>
        <pc:sldMkLst>
          <pc:docMk/>
          <pc:sldMk cId="920637130" sldId="274"/>
        </pc:sldMkLst>
      </pc:sldChg>
      <pc:sldChg chg="del">
        <pc:chgData name="MOHD. SYARQAWY BIN HAMZAH" userId="934f362a-efbb-4f3c-8534-6c2e229ecb8f" providerId="ADAL" clId="{AE18F785-4238-42D1-8F58-58870ADF29C6}" dt="2023-09-21T15:39:25.362" v="969" actId="47"/>
        <pc:sldMkLst>
          <pc:docMk/>
          <pc:sldMk cId="1812504450" sldId="275"/>
        </pc:sldMkLst>
      </pc:sldChg>
      <pc:sldChg chg="add del">
        <pc:chgData name="MOHD. SYARQAWY BIN HAMZAH" userId="934f362a-efbb-4f3c-8534-6c2e229ecb8f" providerId="ADAL" clId="{AE18F785-4238-42D1-8F58-58870ADF29C6}" dt="2023-09-26T06:05:33.646" v="1821" actId="47"/>
        <pc:sldMkLst>
          <pc:docMk/>
          <pc:sldMk cId="3973021201" sldId="276"/>
        </pc:sldMkLst>
      </pc:sldChg>
      <pc:sldChg chg="addSp delSp modSp new mod">
        <pc:chgData name="MOHD. SYARQAWY BIN HAMZAH" userId="934f362a-efbb-4f3c-8534-6c2e229ecb8f" providerId="ADAL" clId="{AE18F785-4238-42D1-8F58-58870ADF29C6}" dt="2023-09-21T13:49:56.377" v="212" actId="404"/>
        <pc:sldMkLst>
          <pc:docMk/>
          <pc:sldMk cId="1179628934" sldId="277"/>
        </pc:sldMkLst>
        <pc:spChg chg="mod">
          <ac:chgData name="MOHD. SYARQAWY BIN HAMZAH" userId="934f362a-efbb-4f3c-8534-6c2e229ecb8f" providerId="ADAL" clId="{AE18F785-4238-42D1-8F58-58870ADF29C6}" dt="2023-09-21T13:49:56.377" v="212" actId="404"/>
          <ac:spMkLst>
            <pc:docMk/>
            <pc:sldMk cId="1179628934" sldId="277"/>
            <ac:spMk id="3" creationId="{1574337A-19D2-262A-2C87-437015CF632F}"/>
          </ac:spMkLst>
        </pc:spChg>
        <pc:spChg chg="add del">
          <ac:chgData name="MOHD. SYARQAWY BIN HAMZAH" userId="934f362a-efbb-4f3c-8534-6c2e229ecb8f" providerId="ADAL" clId="{AE18F785-4238-42D1-8F58-58870ADF29C6}" dt="2023-09-21T13:48:00.757" v="186" actId="478"/>
          <ac:spMkLst>
            <pc:docMk/>
            <pc:sldMk cId="1179628934" sldId="277"/>
            <ac:spMk id="9" creationId="{11E39292-4AC1-7FC7-EE91-FB0F3B4F2425}"/>
          </ac:spMkLst>
        </pc:spChg>
        <pc:picChg chg="add mod">
          <ac:chgData name="MOHD. SYARQAWY BIN HAMZAH" userId="934f362a-efbb-4f3c-8534-6c2e229ecb8f" providerId="ADAL" clId="{AE18F785-4238-42D1-8F58-58870ADF29C6}" dt="2023-09-21T13:48:57.207" v="197" actId="1076"/>
          <ac:picMkLst>
            <pc:docMk/>
            <pc:sldMk cId="1179628934" sldId="277"/>
            <ac:picMk id="5" creationId="{824D0D3D-9593-D2EE-B068-E95F4218B047}"/>
          </ac:picMkLst>
        </pc:picChg>
        <pc:picChg chg="add mod">
          <ac:chgData name="MOHD. SYARQAWY BIN HAMZAH" userId="934f362a-efbb-4f3c-8534-6c2e229ecb8f" providerId="ADAL" clId="{AE18F785-4238-42D1-8F58-58870ADF29C6}" dt="2023-09-21T13:44:21.718" v="164" actId="1076"/>
          <ac:picMkLst>
            <pc:docMk/>
            <pc:sldMk cId="1179628934" sldId="277"/>
            <ac:picMk id="7" creationId="{F3CACD78-E98C-AF5D-1CC0-D344ECA6A12A}"/>
          </ac:picMkLst>
        </pc:picChg>
      </pc:sldChg>
      <pc:sldChg chg="addSp delSp modSp add mod">
        <pc:chgData name="MOHD. SYARQAWY BIN HAMZAH" userId="934f362a-efbb-4f3c-8534-6c2e229ecb8f" providerId="ADAL" clId="{AE18F785-4238-42D1-8F58-58870ADF29C6}" dt="2023-09-21T13:49:47.866" v="209" actId="1076"/>
        <pc:sldMkLst>
          <pc:docMk/>
          <pc:sldMk cId="2866400147" sldId="278"/>
        </pc:sldMkLst>
        <pc:spChg chg="mod">
          <ac:chgData name="MOHD. SYARQAWY BIN HAMZAH" userId="934f362a-efbb-4f3c-8534-6c2e229ecb8f" providerId="ADAL" clId="{AE18F785-4238-42D1-8F58-58870ADF29C6}" dt="2023-09-21T13:49:38.300" v="207" actId="404"/>
          <ac:spMkLst>
            <pc:docMk/>
            <pc:sldMk cId="2866400147" sldId="278"/>
            <ac:spMk id="3" creationId="{1574337A-19D2-262A-2C87-437015CF632F}"/>
          </ac:spMkLst>
        </pc:spChg>
        <pc:spChg chg="del">
          <ac:chgData name="MOHD. SYARQAWY BIN HAMZAH" userId="934f362a-efbb-4f3c-8534-6c2e229ecb8f" providerId="ADAL" clId="{AE18F785-4238-42D1-8F58-58870ADF29C6}" dt="2023-09-21T13:47:50.149" v="185" actId="478"/>
          <ac:spMkLst>
            <pc:docMk/>
            <pc:sldMk cId="2866400147" sldId="278"/>
            <ac:spMk id="9" creationId="{11E39292-4AC1-7FC7-EE91-FB0F3B4F2425}"/>
          </ac:spMkLst>
        </pc:spChg>
        <pc:picChg chg="del">
          <ac:chgData name="MOHD. SYARQAWY BIN HAMZAH" userId="934f362a-efbb-4f3c-8534-6c2e229ecb8f" providerId="ADAL" clId="{AE18F785-4238-42D1-8F58-58870ADF29C6}" dt="2023-09-21T13:45:14.063" v="169" actId="478"/>
          <ac:picMkLst>
            <pc:docMk/>
            <pc:sldMk cId="2866400147" sldId="278"/>
            <ac:picMk id="5" creationId="{824D0D3D-9593-D2EE-B068-E95F4218B047}"/>
          </ac:picMkLst>
        </pc:picChg>
        <pc:picChg chg="add mod">
          <ac:chgData name="MOHD. SYARQAWY BIN HAMZAH" userId="934f362a-efbb-4f3c-8534-6c2e229ecb8f" providerId="ADAL" clId="{AE18F785-4238-42D1-8F58-58870ADF29C6}" dt="2023-09-21T13:49:45.472" v="208" actId="1076"/>
          <ac:picMkLst>
            <pc:docMk/>
            <pc:sldMk cId="2866400147" sldId="278"/>
            <ac:picMk id="6" creationId="{D034D2B3-31C6-CFE9-8558-AE37FA47C4F8}"/>
          </ac:picMkLst>
        </pc:picChg>
        <pc:picChg chg="del">
          <ac:chgData name="MOHD. SYARQAWY BIN HAMZAH" userId="934f362a-efbb-4f3c-8534-6c2e229ecb8f" providerId="ADAL" clId="{AE18F785-4238-42D1-8F58-58870ADF29C6}" dt="2023-09-21T13:46:58.865" v="176" actId="478"/>
          <ac:picMkLst>
            <pc:docMk/>
            <pc:sldMk cId="2866400147" sldId="278"/>
            <ac:picMk id="7" creationId="{F3CACD78-E98C-AF5D-1CC0-D344ECA6A12A}"/>
          </ac:picMkLst>
        </pc:picChg>
        <pc:picChg chg="add mod">
          <ac:chgData name="MOHD. SYARQAWY BIN HAMZAH" userId="934f362a-efbb-4f3c-8534-6c2e229ecb8f" providerId="ADAL" clId="{AE18F785-4238-42D1-8F58-58870ADF29C6}" dt="2023-09-21T13:49:47.866" v="209" actId="1076"/>
          <ac:picMkLst>
            <pc:docMk/>
            <pc:sldMk cId="2866400147" sldId="278"/>
            <ac:picMk id="10" creationId="{DC8545EB-C9CC-9A4F-1001-CBC2C9A66D29}"/>
          </ac:picMkLst>
        </pc:picChg>
        <pc:picChg chg="add mod modCrop">
          <ac:chgData name="MOHD. SYARQAWY BIN HAMZAH" userId="934f362a-efbb-4f3c-8534-6c2e229ecb8f" providerId="ADAL" clId="{AE18F785-4238-42D1-8F58-58870ADF29C6}" dt="2023-09-21T13:47:42.630" v="184" actId="14100"/>
          <ac:picMkLst>
            <pc:docMk/>
            <pc:sldMk cId="2866400147" sldId="278"/>
            <ac:picMk id="12" creationId="{D49AE504-F0FF-8DA1-5457-8F2B8B1498EB}"/>
          </ac:picMkLst>
        </pc:picChg>
      </pc:sldChg>
      <pc:sldChg chg="addSp delSp modSp add mod">
        <pc:chgData name="MOHD. SYARQAWY BIN HAMZAH" userId="934f362a-efbb-4f3c-8534-6c2e229ecb8f" providerId="ADAL" clId="{AE18F785-4238-42D1-8F58-58870ADF29C6}" dt="2023-09-21T13:52:50.747" v="241" actId="20577"/>
        <pc:sldMkLst>
          <pc:docMk/>
          <pc:sldMk cId="1903102596" sldId="279"/>
        </pc:sldMkLst>
        <pc:spChg chg="mod">
          <ac:chgData name="MOHD. SYARQAWY BIN HAMZAH" userId="934f362a-efbb-4f3c-8534-6c2e229ecb8f" providerId="ADAL" clId="{AE18F785-4238-42D1-8F58-58870ADF29C6}" dt="2023-09-21T13:52:50.747" v="241" actId="20577"/>
          <ac:spMkLst>
            <pc:docMk/>
            <pc:sldMk cId="1903102596" sldId="279"/>
            <ac:spMk id="3" creationId="{1574337A-19D2-262A-2C87-437015CF632F}"/>
          </ac:spMkLst>
        </pc:spChg>
        <pc:picChg chg="add mod">
          <ac:chgData name="MOHD. SYARQAWY BIN HAMZAH" userId="934f362a-efbb-4f3c-8534-6c2e229ecb8f" providerId="ADAL" clId="{AE18F785-4238-42D1-8F58-58870ADF29C6}" dt="2023-09-21T13:51:06.570" v="226" actId="1076"/>
          <ac:picMkLst>
            <pc:docMk/>
            <pc:sldMk cId="1903102596" sldId="279"/>
            <ac:picMk id="5" creationId="{251840EE-A9B0-A1B0-2821-3CBC667C9307}"/>
          </ac:picMkLst>
        </pc:picChg>
        <pc:picChg chg="del">
          <ac:chgData name="MOHD. SYARQAWY BIN HAMZAH" userId="934f362a-efbb-4f3c-8534-6c2e229ecb8f" providerId="ADAL" clId="{AE18F785-4238-42D1-8F58-58870ADF29C6}" dt="2023-09-21T13:50:34.869" v="216" actId="478"/>
          <ac:picMkLst>
            <pc:docMk/>
            <pc:sldMk cId="1903102596" sldId="279"/>
            <ac:picMk id="6" creationId="{D034D2B3-31C6-CFE9-8558-AE37FA47C4F8}"/>
          </ac:picMkLst>
        </pc:picChg>
        <pc:picChg chg="add mod">
          <ac:chgData name="MOHD. SYARQAWY BIN HAMZAH" userId="934f362a-efbb-4f3c-8534-6c2e229ecb8f" providerId="ADAL" clId="{AE18F785-4238-42D1-8F58-58870ADF29C6}" dt="2023-09-21T13:51:04.840" v="225" actId="1076"/>
          <ac:picMkLst>
            <pc:docMk/>
            <pc:sldMk cId="1903102596" sldId="279"/>
            <ac:picMk id="8" creationId="{19CF31E6-D583-D00D-43DE-570482D4A531}"/>
          </ac:picMkLst>
        </pc:picChg>
        <pc:picChg chg="del">
          <ac:chgData name="MOHD. SYARQAWY BIN HAMZAH" userId="934f362a-efbb-4f3c-8534-6c2e229ecb8f" providerId="ADAL" clId="{AE18F785-4238-42D1-8F58-58870ADF29C6}" dt="2023-09-21T13:50:35.837" v="217" actId="478"/>
          <ac:picMkLst>
            <pc:docMk/>
            <pc:sldMk cId="1903102596" sldId="279"/>
            <ac:picMk id="10" creationId="{DC8545EB-C9CC-9A4F-1001-CBC2C9A66D29}"/>
          </ac:picMkLst>
        </pc:picChg>
        <pc:picChg chg="add del mod">
          <ac:chgData name="MOHD. SYARQAWY BIN HAMZAH" userId="934f362a-efbb-4f3c-8534-6c2e229ecb8f" providerId="ADAL" clId="{AE18F785-4238-42D1-8F58-58870ADF29C6}" dt="2023-09-21T13:52:03.338" v="233" actId="478"/>
          <ac:picMkLst>
            <pc:docMk/>
            <pc:sldMk cId="1903102596" sldId="279"/>
            <ac:picMk id="11" creationId="{10C78356-E834-E6EF-5DD8-08E25A589905}"/>
          </ac:picMkLst>
        </pc:picChg>
        <pc:picChg chg="del">
          <ac:chgData name="MOHD. SYARQAWY BIN HAMZAH" userId="934f362a-efbb-4f3c-8534-6c2e229ecb8f" providerId="ADAL" clId="{AE18F785-4238-42D1-8F58-58870ADF29C6}" dt="2023-09-21T13:52:05.708" v="234" actId="478"/>
          <ac:picMkLst>
            <pc:docMk/>
            <pc:sldMk cId="1903102596" sldId="279"/>
            <ac:picMk id="12" creationId="{D49AE504-F0FF-8DA1-5457-8F2B8B1498EB}"/>
          </ac:picMkLst>
        </pc:picChg>
        <pc:picChg chg="add mod">
          <ac:chgData name="MOHD. SYARQAWY BIN HAMZAH" userId="934f362a-efbb-4f3c-8534-6c2e229ecb8f" providerId="ADAL" clId="{AE18F785-4238-42D1-8F58-58870ADF29C6}" dt="2023-09-21T13:52:20.733" v="239" actId="1076"/>
          <ac:picMkLst>
            <pc:docMk/>
            <pc:sldMk cId="1903102596" sldId="279"/>
            <ac:picMk id="14" creationId="{25A33F9D-C7D3-CF1C-0E1E-EF927D10113D}"/>
          </ac:picMkLst>
        </pc:picChg>
      </pc:sldChg>
      <pc:sldChg chg="addSp delSp modSp add mod">
        <pc:chgData name="MOHD. SYARQAWY BIN HAMZAH" userId="934f362a-efbb-4f3c-8534-6c2e229ecb8f" providerId="ADAL" clId="{AE18F785-4238-42D1-8F58-58870ADF29C6}" dt="2023-09-21T14:04:35.387" v="366" actId="1076"/>
        <pc:sldMkLst>
          <pc:docMk/>
          <pc:sldMk cId="2246439343" sldId="280"/>
        </pc:sldMkLst>
        <pc:spChg chg="mod">
          <ac:chgData name="MOHD. SYARQAWY BIN HAMZAH" userId="934f362a-efbb-4f3c-8534-6c2e229ecb8f" providerId="ADAL" clId="{AE18F785-4238-42D1-8F58-58870ADF29C6}" dt="2023-09-21T13:53:23.470" v="263" actId="20577"/>
          <ac:spMkLst>
            <pc:docMk/>
            <pc:sldMk cId="2246439343" sldId="280"/>
            <ac:spMk id="3" creationId="{1574337A-19D2-262A-2C87-437015CF632F}"/>
          </ac:spMkLst>
        </pc:spChg>
        <pc:picChg chg="del">
          <ac:chgData name="MOHD. SYARQAWY BIN HAMZAH" userId="934f362a-efbb-4f3c-8534-6c2e229ecb8f" providerId="ADAL" clId="{AE18F785-4238-42D1-8F58-58870ADF29C6}" dt="2023-09-21T13:53:09.852" v="248" actId="478"/>
          <ac:picMkLst>
            <pc:docMk/>
            <pc:sldMk cId="2246439343" sldId="280"/>
            <ac:picMk id="5" creationId="{251840EE-A9B0-A1B0-2821-3CBC667C9307}"/>
          </ac:picMkLst>
        </pc:picChg>
        <pc:picChg chg="add mod">
          <ac:chgData name="MOHD. SYARQAWY BIN HAMZAH" userId="934f362a-efbb-4f3c-8534-6c2e229ecb8f" providerId="ADAL" clId="{AE18F785-4238-42D1-8F58-58870ADF29C6}" dt="2023-09-21T14:04:14.376" v="359" actId="14100"/>
          <ac:picMkLst>
            <pc:docMk/>
            <pc:sldMk cId="2246439343" sldId="280"/>
            <ac:picMk id="6" creationId="{5B9A7923-A58A-B451-0F0E-B5E8BE9CC89A}"/>
          </ac:picMkLst>
        </pc:picChg>
        <pc:picChg chg="del">
          <ac:chgData name="MOHD. SYARQAWY BIN HAMZAH" userId="934f362a-efbb-4f3c-8534-6c2e229ecb8f" providerId="ADAL" clId="{AE18F785-4238-42D1-8F58-58870ADF29C6}" dt="2023-09-21T13:53:09.277" v="247" actId="478"/>
          <ac:picMkLst>
            <pc:docMk/>
            <pc:sldMk cId="2246439343" sldId="280"/>
            <ac:picMk id="8" creationId="{19CF31E6-D583-D00D-43DE-570482D4A531}"/>
          </ac:picMkLst>
        </pc:picChg>
        <pc:picChg chg="add mod">
          <ac:chgData name="MOHD. SYARQAWY BIN HAMZAH" userId="934f362a-efbb-4f3c-8534-6c2e229ecb8f" providerId="ADAL" clId="{AE18F785-4238-42D1-8F58-58870ADF29C6}" dt="2023-09-21T14:04:09.289" v="357" actId="14100"/>
          <ac:picMkLst>
            <pc:docMk/>
            <pc:sldMk cId="2246439343" sldId="280"/>
            <ac:picMk id="9" creationId="{1749419A-A3A6-771F-02FD-209849909CF1}"/>
          </ac:picMkLst>
        </pc:picChg>
        <pc:picChg chg="del">
          <ac:chgData name="MOHD. SYARQAWY BIN HAMZAH" userId="934f362a-efbb-4f3c-8534-6c2e229ecb8f" providerId="ADAL" clId="{AE18F785-4238-42D1-8F58-58870ADF29C6}" dt="2023-09-21T13:53:10.399" v="249" actId="478"/>
          <ac:picMkLst>
            <pc:docMk/>
            <pc:sldMk cId="2246439343" sldId="280"/>
            <ac:picMk id="11" creationId="{10C78356-E834-E6EF-5DD8-08E25A589905}"/>
          </ac:picMkLst>
        </pc:picChg>
        <pc:picChg chg="add mod">
          <ac:chgData name="MOHD. SYARQAWY BIN HAMZAH" userId="934f362a-efbb-4f3c-8534-6c2e229ecb8f" providerId="ADAL" clId="{AE18F785-4238-42D1-8F58-58870ADF29C6}" dt="2023-09-21T14:04:21.552" v="362" actId="14100"/>
          <ac:picMkLst>
            <pc:docMk/>
            <pc:sldMk cId="2246439343" sldId="280"/>
            <ac:picMk id="12" creationId="{D50A9B33-60C4-5422-62AB-E76E84F7AFB5}"/>
          </ac:picMkLst>
        </pc:picChg>
        <pc:picChg chg="del">
          <ac:chgData name="MOHD. SYARQAWY BIN HAMZAH" userId="934f362a-efbb-4f3c-8534-6c2e229ecb8f" providerId="ADAL" clId="{AE18F785-4238-42D1-8F58-58870ADF29C6}" dt="2023-09-21T13:53:08.129" v="246" actId="478"/>
          <ac:picMkLst>
            <pc:docMk/>
            <pc:sldMk cId="2246439343" sldId="280"/>
            <ac:picMk id="14" creationId="{25A33F9D-C7D3-CF1C-0E1E-EF927D10113D}"/>
          </ac:picMkLst>
        </pc:picChg>
        <pc:picChg chg="add mod">
          <ac:chgData name="MOHD. SYARQAWY BIN HAMZAH" userId="934f362a-efbb-4f3c-8534-6c2e229ecb8f" providerId="ADAL" clId="{AE18F785-4238-42D1-8F58-58870ADF29C6}" dt="2023-09-21T14:04:32.925" v="365" actId="1076"/>
          <ac:picMkLst>
            <pc:docMk/>
            <pc:sldMk cId="2246439343" sldId="280"/>
            <ac:picMk id="15" creationId="{6BA12E1D-ECAB-EFE2-AB2B-BAD16B1372C6}"/>
          </ac:picMkLst>
        </pc:picChg>
        <pc:picChg chg="add mod">
          <ac:chgData name="MOHD. SYARQAWY BIN HAMZAH" userId="934f362a-efbb-4f3c-8534-6c2e229ecb8f" providerId="ADAL" clId="{AE18F785-4238-42D1-8F58-58870ADF29C6}" dt="2023-09-21T14:04:35.387" v="366" actId="1076"/>
          <ac:picMkLst>
            <pc:docMk/>
            <pc:sldMk cId="2246439343" sldId="280"/>
            <ac:picMk id="16" creationId="{74EBC748-7E98-DFE9-495C-A9EA8D6F0B79}"/>
          </ac:picMkLst>
        </pc:picChg>
      </pc:sldChg>
      <pc:sldChg chg="addSp delSp modSp add mod">
        <pc:chgData name="MOHD. SYARQAWY BIN HAMZAH" userId="934f362a-efbb-4f3c-8534-6c2e229ecb8f" providerId="ADAL" clId="{AE18F785-4238-42D1-8F58-58870ADF29C6}" dt="2023-09-25T02:41:55.561" v="997" actId="14100"/>
        <pc:sldMkLst>
          <pc:docMk/>
          <pc:sldMk cId="3040749205" sldId="281"/>
        </pc:sldMkLst>
        <pc:spChg chg="mod">
          <ac:chgData name="MOHD. SYARQAWY BIN HAMZAH" userId="934f362a-efbb-4f3c-8534-6c2e229ecb8f" providerId="ADAL" clId="{AE18F785-4238-42D1-8F58-58870ADF29C6}" dt="2023-09-25T02:41:45.231" v="996" actId="207"/>
          <ac:spMkLst>
            <pc:docMk/>
            <pc:sldMk cId="3040749205" sldId="281"/>
            <ac:spMk id="3" creationId="{1574337A-19D2-262A-2C87-437015CF632F}"/>
          </ac:spMkLst>
        </pc:spChg>
        <pc:spChg chg="add del mod">
          <ac:chgData name="MOHD. SYARQAWY BIN HAMZAH" userId="934f362a-efbb-4f3c-8534-6c2e229ecb8f" providerId="ADAL" clId="{AE18F785-4238-42D1-8F58-58870ADF29C6}" dt="2023-09-21T14:09:08.219" v="389" actId="478"/>
          <ac:spMkLst>
            <pc:docMk/>
            <pc:sldMk cId="3040749205" sldId="281"/>
            <ac:spMk id="4" creationId="{4F2F6930-6DF7-E547-403C-9C5E32FE49DF}"/>
          </ac:spMkLst>
        </pc:spChg>
        <pc:spChg chg="add del mod">
          <ac:chgData name="MOHD. SYARQAWY BIN HAMZAH" userId="934f362a-efbb-4f3c-8534-6c2e229ecb8f" providerId="ADAL" clId="{AE18F785-4238-42D1-8F58-58870ADF29C6}" dt="2023-09-21T14:09:12.963" v="390" actId="478"/>
          <ac:spMkLst>
            <pc:docMk/>
            <pc:sldMk cId="3040749205" sldId="281"/>
            <ac:spMk id="7" creationId="{55F512F7-6858-C4C7-DA0D-365FE9C75155}"/>
          </ac:spMkLst>
        </pc:spChg>
        <pc:spChg chg="add del mod">
          <ac:chgData name="MOHD. SYARQAWY BIN HAMZAH" userId="934f362a-efbb-4f3c-8534-6c2e229ecb8f" providerId="ADAL" clId="{AE18F785-4238-42D1-8F58-58870ADF29C6}" dt="2023-09-21T14:19:25.696" v="499" actId="478"/>
          <ac:spMkLst>
            <pc:docMk/>
            <pc:sldMk cId="3040749205" sldId="281"/>
            <ac:spMk id="8" creationId="{E3BBFE66-50BD-8E71-3D2D-DE4213CBF0B4}"/>
          </ac:spMkLst>
        </pc:spChg>
        <pc:spChg chg="add del">
          <ac:chgData name="MOHD. SYARQAWY BIN HAMZAH" userId="934f362a-efbb-4f3c-8534-6c2e229ecb8f" providerId="ADAL" clId="{AE18F785-4238-42D1-8F58-58870ADF29C6}" dt="2023-09-21T14:10:25.553" v="397"/>
          <ac:spMkLst>
            <pc:docMk/>
            <pc:sldMk cId="3040749205" sldId="281"/>
            <ac:spMk id="10" creationId="{7305D228-B93B-22ED-8E14-CE7E4F8B2CCA}"/>
          </ac:spMkLst>
        </pc:spChg>
        <pc:spChg chg="add del">
          <ac:chgData name="MOHD. SYARQAWY BIN HAMZAH" userId="934f362a-efbb-4f3c-8534-6c2e229ecb8f" providerId="ADAL" clId="{AE18F785-4238-42D1-8F58-58870ADF29C6}" dt="2023-09-21T14:10:31.456" v="399"/>
          <ac:spMkLst>
            <pc:docMk/>
            <pc:sldMk cId="3040749205" sldId="281"/>
            <ac:spMk id="11" creationId="{AD97BFA4-73F7-8CC6-35D5-322E52117E9E}"/>
          </ac:spMkLst>
        </pc:spChg>
        <pc:spChg chg="add del mod">
          <ac:chgData name="MOHD. SYARQAWY BIN HAMZAH" userId="934f362a-efbb-4f3c-8534-6c2e229ecb8f" providerId="ADAL" clId="{AE18F785-4238-42D1-8F58-58870ADF29C6}" dt="2023-09-21T14:14:11.021" v="465"/>
          <ac:spMkLst>
            <pc:docMk/>
            <pc:sldMk cId="3040749205" sldId="281"/>
            <ac:spMk id="13" creationId="{849030F7-FAB6-16AF-D0AB-7A582B52080C}"/>
          </ac:spMkLst>
        </pc:spChg>
        <pc:spChg chg="add del mod">
          <ac:chgData name="MOHD. SYARQAWY BIN HAMZAH" userId="934f362a-efbb-4f3c-8534-6c2e229ecb8f" providerId="ADAL" clId="{AE18F785-4238-42D1-8F58-58870ADF29C6}" dt="2023-09-21T14:19:29.981" v="500" actId="478"/>
          <ac:spMkLst>
            <pc:docMk/>
            <pc:sldMk cId="3040749205" sldId="281"/>
            <ac:spMk id="14" creationId="{9CBC9CEB-CC61-2B2B-3394-967AB6261427}"/>
          </ac:spMkLst>
        </pc:spChg>
        <pc:graphicFrameChg chg="add mod modGraphic">
          <ac:chgData name="MOHD. SYARQAWY BIN HAMZAH" userId="934f362a-efbb-4f3c-8534-6c2e229ecb8f" providerId="ADAL" clId="{AE18F785-4238-42D1-8F58-58870ADF29C6}" dt="2023-09-25T02:41:55.561" v="997" actId="14100"/>
          <ac:graphicFrameMkLst>
            <pc:docMk/>
            <pc:sldMk cId="3040749205" sldId="281"/>
            <ac:graphicFrameMk id="16" creationId="{D2FC9CD8-80E3-E8CD-8889-1F7CCC101270}"/>
          </ac:graphicFrameMkLst>
        </pc:graphicFrameChg>
        <pc:picChg chg="del">
          <ac:chgData name="MOHD. SYARQAWY BIN HAMZAH" userId="934f362a-efbb-4f3c-8534-6c2e229ecb8f" providerId="ADAL" clId="{AE18F785-4238-42D1-8F58-58870ADF29C6}" dt="2023-09-21T13:57:33.853" v="301" actId="478"/>
          <ac:picMkLst>
            <pc:docMk/>
            <pc:sldMk cId="3040749205" sldId="281"/>
            <ac:picMk id="6" creationId="{5B9A7923-A58A-B451-0F0E-B5E8BE9CC89A}"/>
          </ac:picMkLst>
        </pc:picChg>
        <pc:picChg chg="del">
          <ac:chgData name="MOHD. SYARQAWY BIN HAMZAH" userId="934f362a-efbb-4f3c-8534-6c2e229ecb8f" providerId="ADAL" clId="{AE18F785-4238-42D1-8F58-58870ADF29C6}" dt="2023-09-21T13:57:31.712" v="298" actId="478"/>
          <ac:picMkLst>
            <pc:docMk/>
            <pc:sldMk cId="3040749205" sldId="281"/>
            <ac:picMk id="9" creationId="{1749419A-A3A6-771F-02FD-209849909CF1}"/>
          </ac:picMkLst>
        </pc:picChg>
        <pc:picChg chg="del">
          <ac:chgData name="MOHD. SYARQAWY BIN HAMZAH" userId="934f362a-efbb-4f3c-8534-6c2e229ecb8f" providerId="ADAL" clId="{AE18F785-4238-42D1-8F58-58870ADF29C6}" dt="2023-09-21T13:57:32.630" v="299" actId="478"/>
          <ac:picMkLst>
            <pc:docMk/>
            <pc:sldMk cId="3040749205" sldId="281"/>
            <ac:picMk id="12" creationId="{D50A9B33-60C4-5422-62AB-E76E84F7AFB5}"/>
          </ac:picMkLst>
        </pc:picChg>
        <pc:picChg chg="del">
          <ac:chgData name="MOHD. SYARQAWY BIN HAMZAH" userId="934f362a-efbb-4f3c-8534-6c2e229ecb8f" providerId="ADAL" clId="{AE18F785-4238-42D1-8F58-58870ADF29C6}" dt="2023-09-21T13:57:33.237" v="300" actId="478"/>
          <ac:picMkLst>
            <pc:docMk/>
            <pc:sldMk cId="3040749205" sldId="281"/>
            <ac:picMk id="15" creationId="{6BA12E1D-ECAB-EFE2-AB2B-BAD16B1372C6}"/>
          </ac:picMkLst>
        </pc:picChg>
      </pc:sldChg>
      <pc:sldChg chg="addSp delSp modSp add mod ord">
        <pc:chgData name="MOHD. SYARQAWY BIN HAMZAH" userId="934f362a-efbb-4f3c-8534-6c2e229ecb8f" providerId="ADAL" clId="{AE18F785-4238-42D1-8F58-58870ADF29C6}" dt="2023-09-25T03:45:51.204" v="1456" actId="207"/>
        <pc:sldMkLst>
          <pc:docMk/>
          <pc:sldMk cId="738871516" sldId="282"/>
        </pc:sldMkLst>
        <pc:spChg chg="mod">
          <ac:chgData name="MOHD. SYARQAWY BIN HAMZAH" userId="934f362a-efbb-4f3c-8534-6c2e229ecb8f" providerId="ADAL" clId="{AE18F785-4238-42D1-8F58-58870ADF29C6}" dt="2023-09-21T14:05:53.057" v="370" actId="1076"/>
          <ac:spMkLst>
            <pc:docMk/>
            <pc:sldMk cId="738871516" sldId="282"/>
            <ac:spMk id="3" creationId="{1574337A-19D2-262A-2C87-437015CF632F}"/>
          </ac:spMkLst>
        </pc:spChg>
        <pc:spChg chg="mod">
          <ac:chgData name="MOHD. SYARQAWY BIN HAMZAH" userId="934f362a-efbb-4f3c-8534-6c2e229ecb8f" providerId="ADAL" clId="{AE18F785-4238-42D1-8F58-58870ADF29C6}" dt="2023-09-25T03:45:51.204" v="1456" actId="207"/>
          <ac:spMkLst>
            <pc:docMk/>
            <pc:sldMk cId="738871516" sldId="282"/>
            <ac:spMk id="4" creationId="{4F2F6930-6DF7-E547-403C-9C5E32FE49DF}"/>
          </ac:spMkLst>
        </pc:spChg>
        <pc:spChg chg="add del mod">
          <ac:chgData name="MOHD. SYARQAWY BIN HAMZAH" userId="934f362a-efbb-4f3c-8534-6c2e229ecb8f" providerId="ADAL" clId="{AE18F785-4238-42D1-8F58-58870ADF29C6}" dt="2023-09-21T14:06:06.518" v="373"/>
          <ac:spMkLst>
            <pc:docMk/>
            <pc:sldMk cId="738871516" sldId="282"/>
            <ac:spMk id="5" creationId="{E4EEC339-0A20-8AF9-48A6-ABD006A7F49C}"/>
          </ac:spMkLst>
        </pc:spChg>
        <pc:spChg chg="add del mod">
          <ac:chgData name="MOHD. SYARQAWY BIN HAMZAH" userId="934f362a-efbb-4f3c-8534-6c2e229ecb8f" providerId="ADAL" clId="{AE18F785-4238-42D1-8F58-58870ADF29C6}" dt="2023-09-21T14:06:06.518" v="373"/>
          <ac:spMkLst>
            <pc:docMk/>
            <pc:sldMk cId="738871516" sldId="282"/>
            <ac:spMk id="6" creationId="{26DB7363-429B-EDAD-D540-C9AA3DD2D85B}"/>
          </ac:spMkLst>
        </pc:spChg>
        <pc:picChg chg="add del mod">
          <ac:chgData name="MOHD. SYARQAWY BIN HAMZAH" userId="934f362a-efbb-4f3c-8534-6c2e229ecb8f" providerId="ADAL" clId="{AE18F785-4238-42D1-8F58-58870ADF29C6}" dt="2023-09-21T14:06:06.518" v="373"/>
          <ac:picMkLst>
            <pc:docMk/>
            <pc:sldMk cId="738871516" sldId="282"/>
            <ac:picMk id="3073" creationId="{99596A39-6072-B47C-17BD-F3F7E8E65097}"/>
          </ac:picMkLst>
        </pc:picChg>
      </pc:sldChg>
      <pc:sldChg chg="addSp delSp modSp new mod">
        <pc:chgData name="MOHD. SYARQAWY BIN HAMZAH" userId="934f362a-efbb-4f3c-8534-6c2e229ecb8f" providerId="ADAL" clId="{AE18F785-4238-42D1-8F58-58870ADF29C6}" dt="2023-09-21T15:18:12.595" v="582" actId="20577"/>
        <pc:sldMkLst>
          <pc:docMk/>
          <pc:sldMk cId="2128340716" sldId="283"/>
        </pc:sldMkLst>
        <pc:spChg chg="del mod">
          <ac:chgData name="MOHD. SYARQAWY BIN HAMZAH" userId="934f362a-efbb-4f3c-8534-6c2e229ecb8f" providerId="ADAL" clId="{AE18F785-4238-42D1-8F58-58870ADF29C6}" dt="2023-09-21T15:00:59.456" v="535" actId="478"/>
          <ac:spMkLst>
            <pc:docMk/>
            <pc:sldMk cId="2128340716" sldId="283"/>
            <ac:spMk id="3" creationId="{07A27BF1-F180-7426-02AE-432EA00AF715}"/>
          </ac:spMkLst>
        </pc:spChg>
        <pc:spChg chg="add mod">
          <ac:chgData name="MOHD. SYARQAWY BIN HAMZAH" userId="934f362a-efbb-4f3c-8534-6c2e229ecb8f" providerId="ADAL" clId="{AE18F785-4238-42D1-8F58-58870ADF29C6}" dt="2023-09-21T15:18:12.595" v="582" actId="20577"/>
          <ac:spMkLst>
            <pc:docMk/>
            <pc:sldMk cId="2128340716" sldId="283"/>
            <ac:spMk id="5" creationId="{60627E9C-D497-16F3-EA6B-EA73CC02304C}"/>
          </ac:spMkLst>
        </pc:spChg>
        <pc:picChg chg="add mod">
          <ac:chgData name="MOHD. SYARQAWY BIN HAMZAH" userId="934f362a-efbb-4f3c-8534-6c2e229ecb8f" providerId="ADAL" clId="{AE18F785-4238-42D1-8F58-58870ADF29C6}" dt="2023-09-21T15:16:48.498" v="566" actId="14100"/>
          <ac:picMkLst>
            <pc:docMk/>
            <pc:sldMk cId="2128340716" sldId="283"/>
            <ac:picMk id="7" creationId="{5F19877F-81C3-3FAD-72A9-E8771EAB7C7F}"/>
          </ac:picMkLst>
        </pc:picChg>
      </pc:sldChg>
      <pc:sldChg chg="addSp delSp modSp add mod ord">
        <pc:chgData name="MOHD. SYARQAWY BIN HAMZAH" userId="934f362a-efbb-4f3c-8534-6c2e229ecb8f" providerId="ADAL" clId="{AE18F785-4238-42D1-8F58-58870ADF29C6}" dt="2023-09-26T06:08:14.495" v="1826"/>
        <pc:sldMkLst>
          <pc:docMk/>
          <pc:sldMk cId="1533647137" sldId="284"/>
        </pc:sldMkLst>
        <pc:spChg chg="mod">
          <ac:chgData name="MOHD. SYARQAWY BIN HAMZAH" userId="934f362a-efbb-4f3c-8534-6c2e229ecb8f" providerId="ADAL" clId="{AE18F785-4238-42D1-8F58-58870ADF29C6}" dt="2023-09-21T15:19:25.312" v="602" actId="20577"/>
          <ac:spMkLst>
            <pc:docMk/>
            <pc:sldMk cId="1533647137" sldId="284"/>
            <ac:spMk id="5" creationId="{60627E9C-D497-16F3-EA6B-EA73CC02304C}"/>
          </ac:spMkLst>
        </pc:spChg>
        <pc:picChg chg="add mod">
          <ac:chgData name="MOHD. SYARQAWY BIN HAMZAH" userId="934f362a-efbb-4f3c-8534-6c2e229ecb8f" providerId="ADAL" clId="{AE18F785-4238-42D1-8F58-58870ADF29C6}" dt="2023-09-21T15:26:25.250" v="638" actId="1076"/>
          <ac:picMkLst>
            <pc:docMk/>
            <pc:sldMk cId="1533647137" sldId="284"/>
            <ac:picMk id="4" creationId="{ADA00EEE-7F0E-B4C2-F39B-711CB6735527}"/>
          </ac:picMkLst>
        </pc:picChg>
        <pc:picChg chg="del">
          <ac:chgData name="MOHD. SYARQAWY BIN HAMZAH" userId="934f362a-efbb-4f3c-8534-6c2e229ecb8f" providerId="ADAL" clId="{AE18F785-4238-42D1-8F58-58870ADF29C6}" dt="2023-09-21T15:26:12.014" v="635" actId="478"/>
          <ac:picMkLst>
            <pc:docMk/>
            <pc:sldMk cId="1533647137" sldId="284"/>
            <ac:picMk id="7" creationId="{5F19877F-81C3-3FAD-72A9-E8771EAB7C7F}"/>
          </ac:picMkLst>
        </pc:picChg>
      </pc:sldChg>
      <pc:sldChg chg="addSp delSp modSp new mod ord">
        <pc:chgData name="MOHD. SYARQAWY BIN HAMZAH" userId="934f362a-efbb-4f3c-8534-6c2e229ecb8f" providerId="ADAL" clId="{AE18F785-4238-42D1-8F58-58870ADF29C6}" dt="2023-09-26T06:08:26.195" v="1828"/>
        <pc:sldMkLst>
          <pc:docMk/>
          <pc:sldMk cId="2526859388" sldId="285"/>
        </pc:sldMkLst>
        <pc:spChg chg="del">
          <ac:chgData name="MOHD. SYARQAWY BIN HAMZAH" userId="934f362a-efbb-4f3c-8534-6c2e229ecb8f" providerId="ADAL" clId="{AE18F785-4238-42D1-8F58-58870ADF29C6}" dt="2023-09-21T15:21:47.397" v="604" actId="478"/>
          <ac:spMkLst>
            <pc:docMk/>
            <pc:sldMk cId="2526859388" sldId="285"/>
            <ac:spMk id="3" creationId="{BF8E3AB6-E754-DB81-1E5F-95B63BB0ADB8}"/>
          </ac:spMkLst>
        </pc:spChg>
        <pc:picChg chg="add mod">
          <ac:chgData name="MOHD. SYARQAWY BIN HAMZAH" userId="934f362a-efbb-4f3c-8534-6c2e229ecb8f" providerId="ADAL" clId="{AE18F785-4238-42D1-8F58-58870ADF29C6}" dt="2023-09-21T15:21:59.774" v="607" actId="14100"/>
          <ac:picMkLst>
            <pc:docMk/>
            <pc:sldMk cId="2526859388" sldId="285"/>
            <ac:picMk id="5" creationId="{3FDA930D-9096-5C16-505D-3528B4F8193C}"/>
          </ac:picMkLst>
        </pc:picChg>
      </pc:sldChg>
      <pc:sldChg chg="addSp delSp modSp new mod ord">
        <pc:chgData name="MOHD. SYARQAWY BIN HAMZAH" userId="934f362a-efbb-4f3c-8534-6c2e229ecb8f" providerId="ADAL" clId="{AE18F785-4238-42D1-8F58-58870ADF29C6}" dt="2023-09-26T06:08:26.195" v="1828"/>
        <pc:sldMkLst>
          <pc:docMk/>
          <pc:sldMk cId="2227302605" sldId="286"/>
        </pc:sldMkLst>
        <pc:spChg chg="del">
          <ac:chgData name="MOHD. SYARQAWY BIN HAMZAH" userId="934f362a-efbb-4f3c-8534-6c2e229ecb8f" providerId="ADAL" clId="{AE18F785-4238-42D1-8F58-58870ADF29C6}" dt="2023-09-21T15:22:54.873" v="609" actId="3680"/>
          <ac:spMkLst>
            <pc:docMk/>
            <pc:sldMk cId="2227302605" sldId="286"/>
            <ac:spMk id="3" creationId="{6BFC2961-CBDC-1F99-3B8F-A7958C258EE2}"/>
          </ac:spMkLst>
        </pc:spChg>
        <pc:spChg chg="add mod">
          <ac:chgData name="MOHD. SYARQAWY BIN HAMZAH" userId="934f362a-efbb-4f3c-8534-6c2e229ecb8f" providerId="ADAL" clId="{AE18F785-4238-42D1-8F58-58870ADF29C6}" dt="2023-09-21T15:39:56.962" v="972" actId="207"/>
          <ac:spMkLst>
            <pc:docMk/>
            <pc:sldMk cId="2227302605" sldId="286"/>
            <ac:spMk id="6" creationId="{821FF40C-04AE-B553-E01B-B61B35873820}"/>
          </ac:spMkLst>
        </pc:spChg>
        <pc:spChg chg="add mod">
          <ac:chgData name="MOHD. SYARQAWY BIN HAMZAH" userId="934f362a-efbb-4f3c-8534-6c2e229ecb8f" providerId="ADAL" clId="{AE18F785-4238-42D1-8F58-58870ADF29C6}" dt="2023-09-21T15:24:17.177" v="629" actId="20577"/>
          <ac:spMkLst>
            <pc:docMk/>
            <pc:sldMk cId="2227302605" sldId="286"/>
            <ac:spMk id="7" creationId="{FB99A2D1-E4AD-D1D0-57E4-94D93B1E10C3}"/>
          </ac:spMkLst>
        </pc:spChg>
        <pc:graphicFrameChg chg="add mod ord modGraphic">
          <ac:chgData name="MOHD. SYARQAWY BIN HAMZAH" userId="934f362a-efbb-4f3c-8534-6c2e229ecb8f" providerId="ADAL" clId="{AE18F785-4238-42D1-8F58-58870ADF29C6}" dt="2023-09-25T04:28:13.001" v="1805"/>
          <ac:graphicFrameMkLst>
            <pc:docMk/>
            <pc:sldMk cId="2227302605" sldId="286"/>
            <ac:graphicFrameMk id="4" creationId="{10B837CE-059E-0998-5A62-0CFD38F89006}"/>
          </ac:graphicFrameMkLst>
        </pc:graphicFrameChg>
      </pc:sldChg>
      <pc:sldChg chg="addSp delSp modSp new mod">
        <pc:chgData name="MOHD. SYARQAWY BIN HAMZAH" userId="934f362a-efbb-4f3c-8534-6c2e229ecb8f" providerId="ADAL" clId="{AE18F785-4238-42D1-8F58-58870ADF29C6}" dt="2023-09-25T03:46:26.058" v="1457" actId="1076"/>
        <pc:sldMkLst>
          <pc:docMk/>
          <pc:sldMk cId="2710087041" sldId="287"/>
        </pc:sldMkLst>
        <pc:spChg chg="mod">
          <ac:chgData name="MOHD. SYARQAWY BIN HAMZAH" userId="934f362a-efbb-4f3c-8534-6c2e229ecb8f" providerId="ADAL" clId="{AE18F785-4238-42D1-8F58-58870ADF29C6}" dt="2023-09-25T03:46:26.058" v="1457" actId="1076"/>
          <ac:spMkLst>
            <pc:docMk/>
            <pc:sldMk cId="2710087041" sldId="287"/>
            <ac:spMk id="3" creationId="{216C7D24-35E4-681B-2B28-C3CBC8AD3522}"/>
          </ac:spMkLst>
        </pc:spChg>
        <pc:spChg chg="add del mod">
          <ac:chgData name="MOHD. SYARQAWY BIN HAMZAH" userId="934f362a-efbb-4f3c-8534-6c2e229ecb8f" providerId="ADAL" clId="{AE18F785-4238-42D1-8F58-58870ADF29C6}" dt="2023-09-21T15:32:11.566" v="752" actId="478"/>
          <ac:spMkLst>
            <pc:docMk/>
            <pc:sldMk cId="2710087041" sldId="287"/>
            <ac:spMk id="5" creationId="{BA33CCDC-6078-3988-42FF-EDA079CB8828}"/>
          </ac:spMkLst>
        </pc:spChg>
        <pc:spChg chg="add del mod">
          <ac:chgData name="MOHD. SYARQAWY BIN HAMZAH" userId="934f362a-efbb-4f3c-8534-6c2e229ecb8f" providerId="ADAL" clId="{AE18F785-4238-42D1-8F58-58870ADF29C6}" dt="2023-09-25T03:39:54.208" v="1260" actId="478"/>
          <ac:spMkLst>
            <pc:docMk/>
            <pc:sldMk cId="2710087041" sldId="287"/>
            <ac:spMk id="5" creationId="{C3E83D85-E6D3-8DFE-6057-AB85842D3E3C}"/>
          </ac:spMkLst>
        </pc:spChg>
        <pc:graphicFrameChg chg="add mod modGraphic">
          <ac:chgData name="MOHD. SYARQAWY BIN HAMZAH" userId="934f362a-efbb-4f3c-8534-6c2e229ecb8f" providerId="ADAL" clId="{AE18F785-4238-42D1-8F58-58870ADF29C6}" dt="2023-09-25T03:39:44.310" v="1257" actId="21"/>
          <ac:graphicFrameMkLst>
            <pc:docMk/>
            <pc:sldMk cId="2710087041" sldId="287"/>
            <ac:graphicFrameMk id="6" creationId="{101AF79C-F3BA-EF28-3D20-B1C0306B9F5C}"/>
          </ac:graphicFrameMkLst>
        </pc:graphicFrameChg>
      </pc:sldChg>
      <pc:sldChg chg="addSp modSp new mod ord">
        <pc:chgData name="MOHD. SYARQAWY BIN HAMZAH" userId="934f362a-efbb-4f3c-8534-6c2e229ecb8f" providerId="ADAL" clId="{AE18F785-4238-42D1-8F58-58870ADF29C6}" dt="2023-09-25T04:27:59.763" v="1803" actId="207"/>
        <pc:sldMkLst>
          <pc:docMk/>
          <pc:sldMk cId="2073115083" sldId="288"/>
        </pc:sldMkLst>
        <pc:spChg chg="mod">
          <ac:chgData name="MOHD. SYARQAWY BIN HAMZAH" userId="934f362a-efbb-4f3c-8534-6c2e229ecb8f" providerId="ADAL" clId="{AE18F785-4238-42D1-8F58-58870ADF29C6}" dt="2023-09-25T04:27:59.763" v="1803" actId="207"/>
          <ac:spMkLst>
            <pc:docMk/>
            <pc:sldMk cId="2073115083" sldId="288"/>
            <ac:spMk id="3" creationId="{94688620-41D1-E7F7-FEE3-B038E5B0F813}"/>
          </ac:spMkLst>
        </pc:spChg>
        <pc:spChg chg="add mod">
          <ac:chgData name="MOHD. SYARQAWY BIN HAMZAH" userId="934f362a-efbb-4f3c-8534-6c2e229ecb8f" providerId="ADAL" clId="{AE18F785-4238-42D1-8F58-58870ADF29C6}" dt="2023-09-25T04:27:20.031" v="1792" actId="1076"/>
          <ac:spMkLst>
            <pc:docMk/>
            <pc:sldMk cId="2073115083" sldId="288"/>
            <ac:spMk id="5" creationId="{25719961-9E55-AF9B-7B77-C913442C8063}"/>
          </ac:spMkLst>
        </pc:spChg>
        <pc:graphicFrameChg chg="add mod modGraphic">
          <ac:chgData name="MOHD. SYARQAWY BIN HAMZAH" userId="934f362a-efbb-4f3c-8534-6c2e229ecb8f" providerId="ADAL" clId="{AE18F785-4238-42D1-8F58-58870ADF29C6}" dt="2023-09-25T04:27:23.527" v="1793" actId="1076"/>
          <ac:graphicFrameMkLst>
            <pc:docMk/>
            <pc:sldMk cId="2073115083" sldId="288"/>
            <ac:graphicFrameMk id="6" creationId="{513E0EEC-31D7-D87F-EF9D-8DE73BE41E32}"/>
          </ac:graphicFrameMkLst>
        </pc:graphicFrameChg>
      </pc:sldChg>
      <pc:sldChg chg="addSp modSp add mod">
        <pc:chgData name="MOHD. SYARQAWY BIN HAMZAH" userId="934f362a-efbb-4f3c-8534-6c2e229ecb8f" providerId="ADAL" clId="{AE18F785-4238-42D1-8F58-58870ADF29C6}" dt="2023-09-26T06:03:36.980" v="1818" actId="207"/>
        <pc:sldMkLst>
          <pc:docMk/>
          <pc:sldMk cId="2373733148" sldId="289"/>
        </pc:sldMkLst>
        <pc:spChg chg="mod">
          <ac:chgData name="MOHD. SYARQAWY BIN HAMZAH" userId="934f362a-efbb-4f3c-8534-6c2e229ecb8f" providerId="ADAL" clId="{AE18F785-4238-42D1-8F58-58870ADF29C6}" dt="2023-09-25T03:44:43.530" v="1441" actId="27636"/>
          <ac:spMkLst>
            <pc:docMk/>
            <pc:sldMk cId="2373733148" sldId="289"/>
            <ac:spMk id="3" creationId="{216C7D24-35E4-681B-2B28-C3CBC8AD3522}"/>
          </ac:spMkLst>
        </pc:spChg>
        <pc:spChg chg="add mod">
          <ac:chgData name="MOHD. SYARQAWY BIN HAMZAH" userId="934f362a-efbb-4f3c-8534-6c2e229ecb8f" providerId="ADAL" clId="{AE18F785-4238-42D1-8F58-58870ADF29C6}" dt="2023-09-26T06:03:36.980" v="1818" actId="207"/>
          <ac:spMkLst>
            <pc:docMk/>
            <pc:sldMk cId="2373733148" sldId="289"/>
            <ac:spMk id="5" creationId="{22D10078-831A-034E-A7D6-632FC71C5196}"/>
          </ac:spMkLst>
        </pc:spChg>
        <pc:graphicFrameChg chg="mod modGraphic">
          <ac:chgData name="MOHD. SYARQAWY BIN HAMZAH" userId="934f362a-efbb-4f3c-8534-6c2e229ecb8f" providerId="ADAL" clId="{AE18F785-4238-42D1-8F58-58870ADF29C6}" dt="2023-09-25T03:48:28.989" v="1576" actId="20577"/>
          <ac:graphicFrameMkLst>
            <pc:docMk/>
            <pc:sldMk cId="2373733148" sldId="289"/>
            <ac:graphicFrameMk id="6" creationId="{101AF79C-F3BA-EF28-3D20-B1C0306B9F5C}"/>
          </ac:graphicFrameMkLst>
        </pc:graphicFrameChg>
      </pc:sldChg>
      <pc:sldChg chg="modSp add mod">
        <pc:chgData name="MOHD. SYARQAWY BIN HAMZAH" userId="934f362a-efbb-4f3c-8534-6c2e229ecb8f" providerId="ADAL" clId="{AE18F785-4238-42D1-8F58-58870ADF29C6}" dt="2023-09-25T04:29:49.441" v="1814" actId="20577"/>
        <pc:sldMkLst>
          <pc:docMk/>
          <pc:sldMk cId="2229863525" sldId="290"/>
        </pc:sldMkLst>
        <pc:graphicFrameChg chg="mod modGraphic">
          <ac:chgData name="MOHD. SYARQAWY BIN HAMZAH" userId="934f362a-efbb-4f3c-8534-6c2e229ecb8f" providerId="ADAL" clId="{AE18F785-4238-42D1-8F58-58870ADF29C6}" dt="2023-09-25T04:29:49.441" v="1814" actId="20577"/>
          <ac:graphicFrameMkLst>
            <pc:docMk/>
            <pc:sldMk cId="2229863525" sldId="290"/>
            <ac:graphicFrameMk id="6" creationId="{513E0EEC-31D7-D87F-EF9D-8DE73BE41E32}"/>
          </ac:graphicFrameMkLst>
        </pc:graphicFrameChg>
      </pc:sldChg>
      <pc:sldChg chg="addSp delSp modSp new mod">
        <pc:chgData name="MOHD. SYARQAWY BIN HAMZAH" userId="934f362a-efbb-4f3c-8534-6c2e229ecb8f" providerId="ADAL" clId="{AE18F785-4238-42D1-8F58-58870ADF29C6}" dt="2023-09-26T06:03:21.280" v="1817"/>
        <pc:sldMkLst>
          <pc:docMk/>
          <pc:sldMk cId="3541880519" sldId="291"/>
        </pc:sldMkLst>
        <pc:spChg chg="del">
          <ac:chgData name="MOHD. SYARQAWY BIN HAMZAH" userId="934f362a-efbb-4f3c-8534-6c2e229ecb8f" providerId="ADAL" clId="{AE18F785-4238-42D1-8F58-58870ADF29C6}" dt="2023-09-26T06:03:20.231" v="1816" actId="478"/>
          <ac:spMkLst>
            <pc:docMk/>
            <pc:sldMk cId="3541880519" sldId="291"/>
            <ac:spMk id="3" creationId="{ADA0A573-4DC1-E6D4-E16A-5B0608C71D5B}"/>
          </ac:spMkLst>
        </pc:spChg>
        <pc:spChg chg="add mod">
          <ac:chgData name="MOHD. SYARQAWY BIN HAMZAH" userId="934f362a-efbb-4f3c-8534-6c2e229ecb8f" providerId="ADAL" clId="{AE18F785-4238-42D1-8F58-58870ADF29C6}" dt="2023-09-26T06:03:21.280" v="1817"/>
          <ac:spMkLst>
            <pc:docMk/>
            <pc:sldMk cId="3541880519" sldId="291"/>
            <ac:spMk id="4" creationId="{2E251203-D93A-8C6B-CD69-44EECCC77962}"/>
          </ac:spMkLst>
        </pc:spChg>
      </pc:sldChg>
      <pc:sldChg chg="addSp delSp modSp new mod">
        <pc:chgData name="MOHD. SYARQAWY BIN HAMZAH" userId="934f362a-efbb-4f3c-8534-6c2e229ecb8f" providerId="ADAL" clId="{AE18F785-4238-42D1-8F58-58870ADF29C6}" dt="2023-09-26T06:08:04.634" v="1824"/>
        <pc:sldMkLst>
          <pc:docMk/>
          <pc:sldMk cId="768056969" sldId="292"/>
        </pc:sldMkLst>
        <pc:spChg chg="del">
          <ac:chgData name="MOHD. SYARQAWY BIN HAMZAH" userId="934f362a-efbb-4f3c-8534-6c2e229ecb8f" providerId="ADAL" clId="{AE18F785-4238-42D1-8F58-58870ADF29C6}" dt="2023-09-26T06:08:03.896" v="1823" actId="478"/>
          <ac:spMkLst>
            <pc:docMk/>
            <pc:sldMk cId="768056969" sldId="292"/>
            <ac:spMk id="3" creationId="{593F501D-9A9B-7296-0303-9E70C5288932}"/>
          </ac:spMkLst>
        </pc:spChg>
        <pc:spChg chg="add mod">
          <ac:chgData name="MOHD. SYARQAWY BIN HAMZAH" userId="934f362a-efbb-4f3c-8534-6c2e229ecb8f" providerId="ADAL" clId="{AE18F785-4238-42D1-8F58-58870ADF29C6}" dt="2023-09-26T06:08:04.634" v="1824"/>
          <ac:spMkLst>
            <pc:docMk/>
            <pc:sldMk cId="768056969" sldId="292"/>
            <ac:spMk id="4" creationId="{EBEC461D-8083-ABB5-1547-356C4F5C8E51}"/>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developer.mozilla.org/en-US/docs/Web/CSS/floa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developer.mozilla.org/en-US/docs/Web/CSS/floa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15981F-20D3-4E68-ABC4-4EAFFD43DCBB}"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C67098B4-EFD9-43A0-9D74-94BBB7389785}">
      <dgm:prSet phldrT="[Text]"/>
      <dgm:spPr/>
      <dgm:t>
        <a:bodyPr/>
        <a:lstStyle/>
        <a:p>
          <a:pPr>
            <a:buFont typeface="+mj-lt"/>
            <a:buAutoNum type="arabicPeriod"/>
          </a:pPr>
          <a:r>
            <a:rPr lang="en-US" dirty="0"/>
            <a:t>Flexbox</a:t>
          </a:r>
        </a:p>
      </dgm:t>
    </dgm:pt>
    <dgm:pt modelId="{BDA44D20-1A6D-418C-8AE3-E8871F25153E}" type="parTrans" cxnId="{625B1A51-5E3D-4C75-B061-882B3ECFB381}">
      <dgm:prSet/>
      <dgm:spPr/>
      <dgm:t>
        <a:bodyPr/>
        <a:lstStyle/>
        <a:p>
          <a:endParaRPr lang="en-US"/>
        </a:p>
      </dgm:t>
    </dgm:pt>
    <dgm:pt modelId="{75CB89D4-46A0-4662-81A8-3B1112E46488}" type="sibTrans" cxnId="{625B1A51-5E3D-4C75-B061-882B3ECFB381}">
      <dgm:prSet/>
      <dgm:spPr/>
      <dgm:t>
        <a:bodyPr/>
        <a:lstStyle/>
        <a:p>
          <a:endParaRPr lang="en-US"/>
        </a:p>
      </dgm:t>
    </dgm:pt>
    <dgm:pt modelId="{26DC7748-EA98-4390-AB7C-EB4D70FE85DD}">
      <dgm:prSet phldrT="[Text]"/>
      <dgm:spPr/>
      <dgm:t>
        <a:bodyPr/>
        <a:lstStyle/>
        <a:p>
          <a:pPr>
            <a:buFont typeface="+mj-lt"/>
            <a:buAutoNum type="alphaLcPeriod"/>
          </a:pPr>
          <a:r>
            <a:rPr lang="en-US"/>
            <a:t>Flexbox is a one-dimensional layout method for laying out items in rows or columns</a:t>
          </a:r>
          <a:endParaRPr lang="en-US" dirty="0"/>
        </a:p>
      </dgm:t>
    </dgm:pt>
    <dgm:pt modelId="{A66791FC-363A-4ECA-BC2B-708F6E3E2B0F}" type="parTrans" cxnId="{F8AB1E1C-4EEB-44D9-9D82-C716D8851584}">
      <dgm:prSet/>
      <dgm:spPr/>
      <dgm:t>
        <a:bodyPr/>
        <a:lstStyle/>
        <a:p>
          <a:endParaRPr lang="en-US"/>
        </a:p>
      </dgm:t>
    </dgm:pt>
    <dgm:pt modelId="{001BD7D3-2A88-4868-9B9F-25E9D060528D}" type="sibTrans" cxnId="{F8AB1E1C-4EEB-44D9-9D82-C716D8851584}">
      <dgm:prSet/>
      <dgm:spPr/>
      <dgm:t>
        <a:bodyPr/>
        <a:lstStyle/>
        <a:p>
          <a:endParaRPr lang="en-US"/>
        </a:p>
      </dgm:t>
    </dgm:pt>
    <dgm:pt modelId="{C49A78E3-C85A-4DA9-8C49-680D7D52679D}">
      <dgm:prSet phldrT="[Text]"/>
      <dgm:spPr/>
      <dgm:t>
        <a:bodyPr/>
        <a:lstStyle/>
        <a:p>
          <a:pPr>
            <a:buFont typeface="+mj-lt"/>
            <a:buAutoNum type="arabicPeriod"/>
          </a:pPr>
          <a:r>
            <a:rPr lang="en-US" dirty="0"/>
            <a:t>Grids</a:t>
          </a:r>
        </a:p>
      </dgm:t>
    </dgm:pt>
    <dgm:pt modelId="{430BF65A-9992-45AF-A351-EC9E7EC409DA}" type="parTrans" cxnId="{F3951A4E-203E-4A03-ACA6-2471489414E6}">
      <dgm:prSet/>
      <dgm:spPr/>
      <dgm:t>
        <a:bodyPr/>
        <a:lstStyle/>
        <a:p>
          <a:endParaRPr lang="en-US"/>
        </a:p>
      </dgm:t>
    </dgm:pt>
    <dgm:pt modelId="{94D07E1E-8F2C-4299-A514-80483CB88BAC}" type="sibTrans" cxnId="{F3951A4E-203E-4A03-ACA6-2471489414E6}">
      <dgm:prSet/>
      <dgm:spPr/>
      <dgm:t>
        <a:bodyPr/>
        <a:lstStyle/>
        <a:p>
          <a:endParaRPr lang="en-US"/>
        </a:p>
      </dgm:t>
    </dgm:pt>
    <dgm:pt modelId="{07D37D29-C42F-438F-B0A1-1D9168336C4B}">
      <dgm:prSet phldrT="[Text]"/>
      <dgm:spPr/>
      <dgm:t>
        <a:bodyPr/>
        <a:lstStyle/>
        <a:p>
          <a:pPr>
            <a:buFont typeface="+mj-lt"/>
            <a:buAutoNum type="alphaLcPeriod"/>
          </a:pPr>
          <a:r>
            <a:rPr lang="en-US" dirty="0"/>
            <a:t>CSS Grid Layout is a two-dimensional layout system for the web. It lets you lay content out in rows and columns, and has many features that make building complex layouts straightforward</a:t>
          </a:r>
        </a:p>
      </dgm:t>
    </dgm:pt>
    <dgm:pt modelId="{4FF5E900-FF72-4A04-8B45-117A2B2B49FC}" type="parTrans" cxnId="{80B8F114-BDAA-4BB9-90E8-8C25F81B6F30}">
      <dgm:prSet/>
      <dgm:spPr/>
      <dgm:t>
        <a:bodyPr/>
        <a:lstStyle/>
        <a:p>
          <a:endParaRPr lang="en-US"/>
        </a:p>
      </dgm:t>
    </dgm:pt>
    <dgm:pt modelId="{7F95CA36-0061-42E7-90D5-36950A116721}" type="sibTrans" cxnId="{80B8F114-BDAA-4BB9-90E8-8C25F81B6F30}">
      <dgm:prSet/>
      <dgm:spPr/>
      <dgm:t>
        <a:bodyPr/>
        <a:lstStyle/>
        <a:p>
          <a:endParaRPr lang="en-US"/>
        </a:p>
      </dgm:t>
    </dgm:pt>
    <dgm:pt modelId="{5548B26B-34F9-4186-933A-995F002CF445}">
      <dgm:prSet phldrT="[Text]"/>
      <dgm:spPr/>
      <dgm:t>
        <a:bodyPr/>
        <a:lstStyle/>
        <a:p>
          <a:pPr>
            <a:buFont typeface="+mj-lt"/>
            <a:buAutoNum type="arabicPeriod"/>
          </a:pPr>
          <a:r>
            <a:rPr lang="en-US" dirty="0"/>
            <a:t>Floats</a:t>
          </a:r>
        </a:p>
      </dgm:t>
    </dgm:pt>
    <dgm:pt modelId="{BA526F3A-3AEE-4C19-9079-B76F17990AAE}" type="parTrans" cxnId="{BCEB5E02-F7E6-45FE-82EF-2A8A0B2D5418}">
      <dgm:prSet/>
      <dgm:spPr/>
      <dgm:t>
        <a:bodyPr/>
        <a:lstStyle/>
        <a:p>
          <a:endParaRPr lang="en-US"/>
        </a:p>
      </dgm:t>
    </dgm:pt>
    <dgm:pt modelId="{6A293344-2D57-4C98-8062-1DA9918A466F}" type="sibTrans" cxnId="{BCEB5E02-F7E6-45FE-82EF-2A8A0B2D5418}">
      <dgm:prSet/>
      <dgm:spPr/>
      <dgm:t>
        <a:bodyPr/>
        <a:lstStyle/>
        <a:p>
          <a:endParaRPr lang="en-US"/>
        </a:p>
      </dgm:t>
    </dgm:pt>
    <dgm:pt modelId="{EE90E6FD-6254-4498-ACAD-5A0C2A382931}">
      <dgm:prSet phldrT="[Text]"/>
      <dgm:spPr/>
      <dgm:t>
        <a:bodyPr/>
        <a:lstStyle/>
        <a:p>
          <a:pPr>
            <a:buFont typeface="+mj-lt"/>
            <a:buAutoNum type="alphaLcPeriod"/>
          </a:pPr>
          <a:r>
            <a:rPr lang="en-US" dirty="0"/>
            <a:t>Originally for floating images inside blocks of text, the </a:t>
          </a:r>
          <a:r>
            <a:rPr lang="en-US" dirty="0">
              <a:hlinkClick xmlns:r="http://schemas.openxmlformats.org/officeDocument/2006/relationships" r:id="rId1"/>
            </a:rPr>
            <a:t>float</a:t>
          </a:r>
          <a:r>
            <a:rPr lang="en-US" dirty="0"/>
            <a:t> property became one of the most commonly used tools for creating multiple column layouts on webpages. With the advent of Flexbox and Grid it has now returned to its original purpose, as this article explains.</a:t>
          </a:r>
        </a:p>
      </dgm:t>
    </dgm:pt>
    <dgm:pt modelId="{BDFC0945-E416-4FB3-9A65-25FC5C1BAD76}" type="parTrans" cxnId="{49DC01CD-C467-4860-B204-C4DD989701B3}">
      <dgm:prSet/>
      <dgm:spPr/>
      <dgm:t>
        <a:bodyPr/>
        <a:lstStyle/>
        <a:p>
          <a:endParaRPr lang="en-US"/>
        </a:p>
      </dgm:t>
    </dgm:pt>
    <dgm:pt modelId="{C819A2B8-4811-441F-B869-273A3681374C}" type="sibTrans" cxnId="{49DC01CD-C467-4860-B204-C4DD989701B3}">
      <dgm:prSet/>
      <dgm:spPr/>
      <dgm:t>
        <a:bodyPr/>
        <a:lstStyle/>
        <a:p>
          <a:endParaRPr lang="en-US"/>
        </a:p>
      </dgm:t>
    </dgm:pt>
    <dgm:pt modelId="{76B1AF0C-3C11-41BD-AF6C-2301C86ECFE6}">
      <dgm:prSet phldrT="[Text]"/>
      <dgm:spPr/>
      <dgm:t>
        <a:bodyPr/>
        <a:lstStyle/>
        <a:p>
          <a:pPr>
            <a:buFont typeface="+mj-lt"/>
            <a:buAutoNum type="arabicPeriod"/>
          </a:pPr>
          <a:r>
            <a:rPr lang="en-US" dirty="0"/>
            <a:t>Positioning</a:t>
          </a:r>
        </a:p>
      </dgm:t>
    </dgm:pt>
    <dgm:pt modelId="{B2B77BCB-5B68-479D-A907-4E70EE12174B}" type="parTrans" cxnId="{51718D21-A313-478D-9232-8357BB752B7D}">
      <dgm:prSet/>
      <dgm:spPr/>
      <dgm:t>
        <a:bodyPr/>
        <a:lstStyle/>
        <a:p>
          <a:endParaRPr lang="en-US"/>
        </a:p>
      </dgm:t>
    </dgm:pt>
    <dgm:pt modelId="{7B4E9F3D-C3FE-438E-ABE1-91028C5C5B37}" type="sibTrans" cxnId="{51718D21-A313-478D-9232-8357BB752B7D}">
      <dgm:prSet/>
      <dgm:spPr/>
      <dgm:t>
        <a:bodyPr/>
        <a:lstStyle/>
        <a:p>
          <a:endParaRPr lang="en-US"/>
        </a:p>
      </dgm:t>
    </dgm:pt>
    <dgm:pt modelId="{1DD963F2-E1A6-4C01-A78F-6F2181D662E3}">
      <dgm:prSet phldrT="[Text]"/>
      <dgm:spPr/>
      <dgm:t>
        <a:bodyPr/>
        <a:lstStyle/>
        <a:p>
          <a:pPr>
            <a:buFont typeface="+mj-lt"/>
            <a:buAutoNum type="arabicPeriod"/>
          </a:pPr>
          <a:r>
            <a:rPr lang="en-US" dirty="0"/>
            <a:t>Multiple-column </a:t>
          </a:r>
        </a:p>
      </dgm:t>
    </dgm:pt>
    <dgm:pt modelId="{C59DA48A-2BB0-4FB9-B772-9170A20D7AD4}" type="parTrans" cxnId="{0C00B1C2-19AF-4F24-A27C-86FFB9EFF0BC}">
      <dgm:prSet/>
      <dgm:spPr/>
      <dgm:t>
        <a:bodyPr/>
        <a:lstStyle/>
        <a:p>
          <a:endParaRPr lang="en-US"/>
        </a:p>
      </dgm:t>
    </dgm:pt>
    <dgm:pt modelId="{3166C37A-1A5F-4B86-ACE9-74C97C792150}" type="sibTrans" cxnId="{0C00B1C2-19AF-4F24-A27C-86FFB9EFF0BC}">
      <dgm:prSet/>
      <dgm:spPr/>
      <dgm:t>
        <a:bodyPr/>
        <a:lstStyle/>
        <a:p>
          <a:endParaRPr lang="en-US"/>
        </a:p>
      </dgm:t>
    </dgm:pt>
    <dgm:pt modelId="{4D424848-FAE3-4C4D-ABB8-BF277219EB4D}">
      <dgm:prSet phldrT="[Text]"/>
      <dgm:spPr/>
      <dgm:t>
        <a:bodyPr/>
        <a:lstStyle/>
        <a:p>
          <a:pPr>
            <a:buFont typeface="+mj-lt"/>
            <a:buAutoNum type="alphaLcPeriod"/>
          </a:pPr>
          <a:r>
            <a:rPr lang="en-US"/>
            <a:t>Positioning allows you to take elements out of the normal document layout flow and make them behave differently, for example, by sitting on top of one another, or by always remaining in the same place inside the browser viewport.</a:t>
          </a:r>
          <a:endParaRPr lang="en-US" dirty="0"/>
        </a:p>
      </dgm:t>
    </dgm:pt>
    <dgm:pt modelId="{B3D8EFE1-1D1E-49A9-80E3-3CFEC29D9374}" type="parTrans" cxnId="{9AE93B56-B163-46E8-B61C-B0CD651A3909}">
      <dgm:prSet/>
      <dgm:spPr/>
      <dgm:t>
        <a:bodyPr/>
        <a:lstStyle/>
        <a:p>
          <a:endParaRPr lang="en-US"/>
        </a:p>
      </dgm:t>
    </dgm:pt>
    <dgm:pt modelId="{608D8615-999C-4354-9A58-CDC675DE176F}" type="sibTrans" cxnId="{9AE93B56-B163-46E8-B61C-B0CD651A3909}">
      <dgm:prSet/>
      <dgm:spPr/>
      <dgm:t>
        <a:bodyPr/>
        <a:lstStyle/>
        <a:p>
          <a:endParaRPr lang="en-US"/>
        </a:p>
      </dgm:t>
    </dgm:pt>
    <dgm:pt modelId="{FE9DFCFA-E4FF-4E63-90A8-68029E90729C}">
      <dgm:prSet phldrT="[Text]"/>
      <dgm:spPr/>
      <dgm:t>
        <a:bodyPr/>
        <a:lstStyle/>
        <a:p>
          <a:pPr>
            <a:buFont typeface="+mj-lt"/>
            <a:buAutoNum type="alphaLcPeriod"/>
          </a:pPr>
          <a:r>
            <a:rPr lang="en-US" dirty="0"/>
            <a:t>The multiple-column layout specification gives you a method of laying content out in columns, as you might see in a newspaper</a:t>
          </a:r>
        </a:p>
      </dgm:t>
    </dgm:pt>
    <dgm:pt modelId="{C1695D1D-4EB4-47FE-BF71-3551DCC7267A}" type="parTrans" cxnId="{5FD905D8-9D8D-4AAB-9F21-3086F73BBC69}">
      <dgm:prSet/>
      <dgm:spPr/>
      <dgm:t>
        <a:bodyPr/>
        <a:lstStyle/>
        <a:p>
          <a:endParaRPr lang="en-US"/>
        </a:p>
      </dgm:t>
    </dgm:pt>
    <dgm:pt modelId="{74466868-1FF3-420A-98C0-FF28E3A7AA29}" type="sibTrans" cxnId="{5FD905D8-9D8D-4AAB-9F21-3086F73BBC69}">
      <dgm:prSet/>
      <dgm:spPr/>
      <dgm:t>
        <a:bodyPr/>
        <a:lstStyle/>
        <a:p>
          <a:endParaRPr lang="en-US"/>
        </a:p>
      </dgm:t>
    </dgm:pt>
    <dgm:pt modelId="{6FF5ECF3-676E-4610-9532-C93A8173ECED}" type="pres">
      <dgm:prSet presAssocID="{6715981F-20D3-4E68-ABC4-4EAFFD43DCBB}" presName="linearFlow" presStyleCnt="0">
        <dgm:presLayoutVars>
          <dgm:dir/>
          <dgm:animLvl val="lvl"/>
          <dgm:resizeHandles/>
        </dgm:presLayoutVars>
      </dgm:prSet>
      <dgm:spPr/>
    </dgm:pt>
    <dgm:pt modelId="{DD5807C9-2EB9-4827-AAB2-09DA5122C9D1}" type="pres">
      <dgm:prSet presAssocID="{C67098B4-EFD9-43A0-9D74-94BBB7389785}" presName="compositeNode" presStyleCnt="0">
        <dgm:presLayoutVars>
          <dgm:bulletEnabled val="1"/>
        </dgm:presLayoutVars>
      </dgm:prSet>
      <dgm:spPr/>
    </dgm:pt>
    <dgm:pt modelId="{2A50214A-59A3-457E-A059-60CB97DB1717}" type="pres">
      <dgm:prSet presAssocID="{C67098B4-EFD9-43A0-9D74-94BBB7389785}" presName="image" presStyleLbl="fgImgPlace1" presStyleIdx="0" presStyleCnt="5"/>
      <dgm:spPr/>
    </dgm:pt>
    <dgm:pt modelId="{1DD0D207-2E8D-4921-9B44-505C9B0F21DC}" type="pres">
      <dgm:prSet presAssocID="{C67098B4-EFD9-43A0-9D74-94BBB7389785}" presName="childNode" presStyleLbl="node1" presStyleIdx="0" presStyleCnt="5">
        <dgm:presLayoutVars>
          <dgm:bulletEnabled val="1"/>
        </dgm:presLayoutVars>
      </dgm:prSet>
      <dgm:spPr/>
    </dgm:pt>
    <dgm:pt modelId="{79905DF3-820F-4730-876B-A114DA4AF9A9}" type="pres">
      <dgm:prSet presAssocID="{C67098B4-EFD9-43A0-9D74-94BBB7389785}" presName="parentNode" presStyleLbl="revTx" presStyleIdx="0" presStyleCnt="5">
        <dgm:presLayoutVars>
          <dgm:chMax val="0"/>
          <dgm:bulletEnabled val="1"/>
        </dgm:presLayoutVars>
      </dgm:prSet>
      <dgm:spPr/>
    </dgm:pt>
    <dgm:pt modelId="{9223FA65-28F3-40C7-87FB-895C720AC00F}" type="pres">
      <dgm:prSet presAssocID="{75CB89D4-46A0-4662-81A8-3B1112E46488}" presName="sibTrans" presStyleCnt="0"/>
      <dgm:spPr/>
    </dgm:pt>
    <dgm:pt modelId="{BF2CF55E-ADB9-4D31-B1B8-8DD8CE519BD8}" type="pres">
      <dgm:prSet presAssocID="{C49A78E3-C85A-4DA9-8C49-680D7D52679D}" presName="compositeNode" presStyleCnt="0">
        <dgm:presLayoutVars>
          <dgm:bulletEnabled val="1"/>
        </dgm:presLayoutVars>
      </dgm:prSet>
      <dgm:spPr/>
    </dgm:pt>
    <dgm:pt modelId="{75082552-B019-4739-A3B9-ED0FA66F2070}" type="pres">
      <dgm:prSet presAssocID="{C49A78E3-C85A-4DA9-8C49-680D7D52679D}" presName="image" presStyleLbl="fgImgPlace1" presStyleIdx="1" presStyleCnt="5"/>
      <dgm:spPr/>
    </dgm:pt>
    <dgm:pt modelId="{42B13124-FD95-48CF-90C9-F8EAFFC2BFED}" type="pres">
      <dgm:prSet presAssocID="{C49A78E3-C85A-4DA9-8C49-680D7D52679D}" presName="childNode" presStyleLbl="node1" presStyleIdx="1" presStyleCnt="5">
        <dgm:presLayoutVars>
          <dgm:bulletEnabled val="1"/>
        </dgm:presLayoutVars>
      </dgm:prSet>
      <dgm:spPr/>
    </dgm:pt>
    <dgm:pt modelId="{CB16E51C-9987-40C8-B0F0-01545F03030E}" type="pres">
      <dgm:prSet presAssocID="{C49A78E3-C85A-4DA9-8C49-680D7D52679D}" presName="parentNode" presStyleLbl="revTx" presStyleIdx="1" presStyleCnt="5">
        <dgm:presLayoutVars>
          <dgm:chMax val="0"/>
          <dgm:bulletEnabled val="1"/>
        </dgm:presLayoutVars>
      </dgm:prSet>
      <dgm:spPr/>
    </dgm:pt>
    <dgm:pt modelId="{FAB978AE-6A36-4E04-BC16-9F1BE4B5AEFE}" type="pres">
      <dgm:prSet presAssocID="{94D07E1E-8F2C-4299-A514-80483CB88BAC}" presName="sibTrans" presStyleCnt="0"/>
      <dgm:spPr/>
    </dgm:pt>
    <dgm:pt modelId="{52D6916B-DEB2-421A-8DA0-BDE9CD0085B4}" type="pres">
      <dgm:prSet presAssocID="{5548B26B-34F9-4186-933A-995F002CF445}" presName="compositeNode" presStyleCnt="0">
        <dgm:presLayoutVars>
          <dgm:bulletEnabled val="1"/>
        </dgm:presLayoutVars>
      </dgm:prSet>
      <dgm:spPr/>
    </dgm:pt>
    <dgm:pt modelId="{0ED1DAE9-D2B9-4CEA-9E23-2726B26C0B2F}" type="pres">
      <dgm:prSet presAssocID="{5548B26B-34F9-4186-933A-995F002CF445}" presName="image" presStyleLbl="fgImgPlace1" presStyleIdx="2" presStyleCnt="5"/>
      <dgm:spPr/>
    </dgm:pt>
    <dgm:pt modelId="{5A86931B-75BA-43A4-993F-7D6CAAD965CF}" type="pres">
      <dgm:prSet presAssocID="{5548B26B-34F9-4186-933A-995F002CF445}" presName="childNode" presStyleLbl="node1" presStyleIdx="2" presStyleCnt="5">
        <dgm:presLayoutVars>
          <dgm:bulletEnabled val="1"/>
        </dgm:presLayoutVars>
      </dgm:prSet>
      <dgm:spPr/>
    </dgm:pt>
    <dgm:pt modelId="{001329AB-DD14-4981-9538-DED9BABED065}" type="pres">
      <dgm:prSet presAssocID="{5548B26B-34F9-4186-933A-995F002CF445}" presName="parentNode" presStyleLbl="revTx" presStyleIdx="2" presStyleCnt="5">
        <dgm:presLayoutVars>
          <dgm:chMax val="0"/>
          <dgm:bulletEnabled val="1"/>
        </dgm:presLayoutVars>
      </dgm:prSet>
      <dgm:spPr/>
    </dgm:pt>
    <dgm:pt modelId="{750923E7-A287-471F-8199-A7D46726FD6E}" type="pres">
      <dgm:prSet presAssocID="{6A293344-2D57-4C98-8062-1DA9918A466F}" presName="sibTrans" presStyleCnt="0"/>
      <dgm:spPr/>
    </dgm:pt>
    <dgm:pt modelId="{E5594868-D660-4CEC-A9DC-C293EA30EAE3}" type="pres">
      <dgm:prSet presAssocID="{76B1AF0C-3C11-41BD-AF6C-2301C86ECFE6}" presName="compositeNode" presStyleCnt="0">
        <dgm:presLayoutVars>
          <dgm:bulletEnabled val="1"/>
        </dgm:presLayoutVars>
      </dgm:prSet>
      <dgm:spPr/>
    </dgm:pt>
    <dgm:pt modelId="{85F696D4-4D97-4159-A852-3147DA092636}" type="pres">
      <dgm:prSet presAssocID="{76B1AF0C-3C11-41BD-AF6C-2301C86ECFE6}" presName="image" presStyleLbl="fgImgPlace1" presStyleIdx="3" presStyleCnt="5"/>
      <dgm:spPr/>
    </dgm:pt>
    <dgm:pt modelId="{9CC49B40-7536-4157-A31E-EE961D200268}" type="pres">
      <dgm:prSet presAssocID="{76B1AF0C-3C11-41BD-AF6C-2301C86ECFE6}" presName="childNode" presStyleLbl="node1" presStyleIdx="3" presStyleCnt="5">
        <dgm:presLayoutVars>
          <dgm:bulletEnabled val="1"/>
        </dgm:presLayoutVars>
      </dgm:prSet>
      <dgm:spPr/>
    </dgm:pt>
    <dgm:pt modelId="{10938CA0-84DA-4A27-ABEA-169F1C9CC97A}" type="pres">
      <dgm:prSet presAssocID="{76B1AF0C-3C11-41BD-AF6C-2301C86ECFE6}" presName="parentNode" presStyleLbl="revTx" presStyleIdx="3" presStyleCnt="5">
        <dgm:presLayoutVars>
          <dgm:chMax val="0"/>
          <dgm:bulletEnabled val="1"/>
        </dgm:presLayoutVars>
      </dgm:prSet>
      <dgm:spPr/>
    </dgm:pt>
    <dgm:pt modelId="{CFE3A31A-1AA4-41E0-AFD8-FCD76BBC2049}" type="pres">
      <dgm:prSet presAssocID="{7B4E9F3D-C3FE-438E-ABE1-91028C5C5B37}" presName="sibTrans" presStyleCnt="0"/>
      <dgm:spPr/>
    </dgm:pt>
    <dgm:pt modelId="{77CE0AEC-B3B5-4A11-955E-9C0A5E790394}" type="pres">
      <dgm:prSet presAssocID="{1DD963F2-E1A6-4C01-A78F-6F2181D662E3}" presName="compositeNode" presStyleCnt="0">
        <dgm:presLayoutVars>
          <dgm:bulletEnabled val="1"/>
        </dgm:presLayoutVars>
      </dgm:prSet>
      <dgm:spPr/>
    </dgm:pt>
    <dgm:pt modelId="{598EF4C5-0AFA-4539-964B-76EB4AE76DDA}" type="pres">
      <dgm:prSet presAssocID="{1DD963F2-E1A6-4C01-A78F-6F2181D662E3}" presName="image" presStyleLbl="fgImgPlace1" presStyleIdx="4" presStyleCnt="5"/>
      <dgm:spPr/>
    </dgm:pt>
    <dgm:pt modelId="{D8663A64-5494-495D-9D58-37CCF497BCD6}" type="pres">
      <dgm:prSet presAssocID="{1DD963F2-E1A6-4C01-A78F-6F2181D662E3}" presName="childNode" presStyleLbl="node1" presStyleIdx="4" presStyleCnt="5">
        <dgm:presLayoutVars>
          <dgm:bulletEnabled val="1"/>
        </dgm:presLayoutVars>
      </dgm:prSet>
      <dgm:spPr/>
    </dgm:pt>
    <dgm:pt modelId="{340C3587-2497-4DEC-8ED4-4BC70844C92A}" type="pres">
      <dgm:prSet presAssocID="{1DD963F2-E1A6-4C01-A78F-6F2181D662E3}" presName="parentNode" presStyleLbl="revTx" presStyleIdx="4" presStyleCnt="5">
        <dgm:presLayoutVars>
          <dgm:chMax val="0"/>
          <dgm:bulletEnabled val="1"/>
        </dgm:presLayoutVars>
      </dgm:prSet>
      <dgm:spPr/>
    </dgm:pt>
  </dgm:ptLst>
  <dgm:cxnLst>
    <dgm:cxn modelId="{BCEB5E02-F7E6-45FE-82EF-2A8A0B2D5418}" srcId="{6715981F-20D3-4E68-ABC4-4EAFFD43DCBB}" destId="{5548B26B-34F9-4186-933A-995F002CF445}" srcOrd="2" destOrd="0" parTransId="{BA526F3A-3AEE-4C19-9079-B76F17990AAE}" sibTransId="{6A293344-2D57-4C98-8062-1DA9918A466F}"/>
    <dgm:cxn modelId="{80B8F114-BDAA-4BB9-90E8-8C25F81B6F30}" srcId="{C49A78E3-C85A-4DA9-8C49-680D7D52679D}" destId="{07D37D29-C42F-438F-B0A1-1D9168336C4B}" srcOrd="0" destOrd="0" parTransId="{4FF5E900-FF72-4A04-8B45-117A2B2B49FC}" sibTransId="{7F95CA36-0061-42E7-90D5-36950A116721}"/>
    <dgm:cxn modelId="{F8AB1E1C-4EEB-44D9-9D82-C716D8851584}" srcId="{C67098B4-EFD9-43A0-9D74-94BBB7389785}" destId="{26DC7748-EA98-4390-AB7C-EB4D70FE85DD}" srcOrd="0" destOrd="0" parTransId="{A66791FC-363A-4ECA-BC2B-708F6E3E2B0F}" sibTransId="{001BD7D3-2A88-4868-9B9F-25E9D060528D}"/>
    <dgm:cxn modelId="{51718D21-A313-478D-9232-8357BB752B7D}" srcId="{6715981F-20D3-4E68-ABC4-4EAFFD43DCBB}" destId="{76B1AF0C-3C11-41BD-AF6C-2301C86ECFE6}" srcOrd="3" destOrd="0" parTransId="{B2B77BCB-5B68-479D-A907-4E70EE12174B}" sibTransId="{7B4E9F3D-C3FE-438E-ABE1-91028C5C5B37}"/>
    <dgm:cxn modelId="{F02E3D5D-45B5-45ED-A557-E2D7EE35A519}" type="presOf" srcId="{76B1AF0C-3C11-41BD-AF6C-2301C86ECFE6}" destId="{10938CA0-84DA-4A27-ABEA-169F1C9CC97A}" srcOrd="0" destOrd="0" presId="urn:microsoft.com/office/officeart/2005/8/layout/hList2"/>
    <dgm:cxn modelId="{B375E16A-16BE-4F6A-82BB-DD38E27D4779}" type="presOf" srcId="{FE9DFCFA-E4FF-4E63-90A8-68029E90729C}" destId="{D8663A64-5494-495D-9D58-37CCF497BCD6}" srcOrd="0" destOrd="0" presId="urn:microsoft.com/office/officeart/2005/8/layout/hList2"/>
    <dgm:cxn modelId="{F3951A4E-203E-4A03-ACA6-2471489414E6}" srcId="{6715981F-20D3-4E68-ABC4-4EAFFD43DCBB}" destId="{C49A78E3-C85A-4DA9-8C49-680D7D52679D}" srcOrd="1" destOrd="0" parTransId="{430BF65A-9992-45AF-A351-EC9E7EC409DA}" sibTransId="{94D07E1E-8F2C-4299-A514-80483CB88BAC}"/>
    <dgm:cxn modelId="{AB3ABE4E-5BB5-46A6-B702-AE21D553D245}" type="presOf" srcId="{EE90E6FD-6254-4498-ACAD-5A0C2A382931}" destId="{5A86931B-75BA-43A4-993F-7D6CAAD965CF}" srcOrd="0" destOrd="0" presId="urn:microsoft.com/office/officeart/2005/8/layout/hList2"/>
    <dgm:cxn modelId="{359FD26F-5128-400D-AC89-962786596FEE}" type="presOf" srcId="{C67098B4-EFD9-43A0-9D74-94BBB7389785}" destId="{79905DF3-820F-4730-876B-A114DA4AF9A9}" srcOrd="0" destOrd="0" presId="urn:microsoft.com/office/officeart/2005/8/layout/hList2"/>
    <dgm:cxn modelId="{4BBF4770-59CF-4A4E-8DE5-8559BDFD7269}" type="presOf" srcId="{6715981F-20D3-4E68-ABC4-4EAFFD43DCBB}" destId="{6FF5ECF3-676E-4610-9532-C93A8173ECED}" srcOrd="0" destOrd="0" presId="urn:microsoft.com/office/officeart/2005/8/layout/hList2"/>
    <dgm:cxn modelId="{625B1A51-5E3D-4C75-B061-882B3ECFB381}" srcId="{6715981F-20D3-4E68-ABC4-4EAFFD43DCBB}" destId="{C67098B4-EFD9-43A0-9D74-94BBB7389785}" srcOrd="0" destOrd="0" parTransId="{BDA44D20-1A6D-418C-8AE3-E8871F25153E}" sibTransId="{75CB89D4-46A0-4662-81A8-3B1112E46488}"/>
    <dgm:cxn modelId="{9AE93B56-B163-46E8-B61C-B0CD651A3909}" srcId="{76B1AF0C-3C11-41BD-AF6C-2301C86ECFE6}" destId="{4D424848-FAE3-4C4D-ABB8-BF277219EB4D}" srcOrd="0" destOrd="0" parTransId="{B3D8EFE1-1D1E-49A9-80E3-3CFEC29D9374}" sibTransId="{608D8615-999C-4354-9A58-CDC675DE176F}"/>
    <dgm:cxn modelId="{D8B45B57-AF20-4982-801A-5D0AF69650CA}" type="presOf" srcId="{07D37D29-C42F-438F-B0A1-1D9168336C4B}" destId="{42B13124-FD95-48CF-90C9-F8EAFFC2BFED}" srcOrd="0" destOrd="0" presId="urn:microsoft.com/office/officeart/2005/8/layout/hList2"/>
    <dgm:cxn modelId="{9916E68A-215D-43D2-968F-1F7B78975C31}" type="presOf" srcId="{1DD963F2-E1A6-4C01-A78F-6F2181D662E3}" destId="{340C3587-2497-4DEC-8ED4-4BC70844C92A}" srcOrd="0" destOrd="0" presId="urn:microsoft.com/office/officeart/2005/8/layout/hList2"/>
    <dgm:cxn modelId="{AD108795-DBCE-4956-B0AB-B18CEBA554C3}" type="presOf" srcId="{C49A78E3-C85A-4DA9-8C49-680D7D52679D}" destId="{CB16E51C-9987-40C8-B0F0-01545F03030E}" srcOrd="0" destOrd="0" presId="urn:microsoft.com/office/officeart/2005/8/layout/hList2"/>
    <dgm:cxn modelId="{4AB49599-E1B1-4095-9A9D-D1DAF9A3CC26}" type="presOf" srcId="{26DC7748-EA98-4390-AB7C-EB4D70FE85DD}" destId="{1DD0D207-2E8D-4921-9B44-505C9B0F21DC}" srcOrd="0" destOrd="0" presId="urn:microsoft.com/office/officeart/2005/8/layout/hList2"/>
    <dgm:cxn modelId="{905F4EAA-370B-473B-87C6-B7EE849DCBDF}" type="presOf" srcId="{5548B26B-34F9-4186-933A-995F002CF445}" destId="{001329AB-DD14-4981-9538-DED9BABED065}" srcOrd="0" destOrd="0" presId="urn:microsoft.com/office/officeart/2005/8/layout/hList2"/>
    <dgm:cxn modelId="{0C00B1C2-19AF-4F24-A27C-86FFB9EFF0BC}" srcId="{6715981F-20D3-4E68-ABC4-4EAFFD43DCBB}" destId="{1DD963F2-E1A6-4C01-A78F-6F2181D662E3}" srcOrd="4" destOrd="0" parTransId="{C59DA48A-2BB0-4FB9-B772-9170A20D7AD4}" sibTransId="{3166C37A-1A5F-4B86-ACE9-74C97C792150}"/>
    <dgm:cxn modelId="{49DC01CD-C467-4860-B204-C4DD989701B3}" srcId="{5548B26B-34F9-4186-933A-995F002CF445}" destId="{EE90E6FD-6254-4498-ACAD-5A0C2A382931}" srcOrd="0" destOrd="0" parTransId="{BDFC0945-E416-4FB3-9A65-25FC5C1BAD76}" sibTransId="{C819A2B8-4811-441F-B869-273A3681374C}"/>
    <dgm:cxn modelId="{5FD905D8-9D8D-4AAB-9F21-3086F73BBC69}" srcId="{1DD963F2-E1A6-4C01-A78F-6F2181D662E3}" destId="{FE9DFCFA-E4FF-4E63-90A8-68029E90729C}" srcOrd="0" destOrd="0" parTransId="{C1695D1D-4EB4-47FE-BF71-3551DCC7267A}" sibTransId="{74466868-1FF3-420A-98C0-FF28E3A7AA29}"/>
    <dgm:cxn modelId="{F07BBDE2-68B7-47A9-B6DB-691DD3AF985F}" type="presOf" srcId="{4D424848-FAE3-4C4D-ABB8-BF277219EB4D}" destId="{9CC49B40-7536-4157-A31E-EE961D200268}" srcOrd="0" destOrd="0" presId="urn:microsoft.com/office/officeart/2005/8/layout/hList2"/>
    <dgm:cxn modelId="{6E013EDC-6C0D-46C3-97F6-F0EF754976BB}" type="presParOf" srcId="{6FF5ECF3-676E-4610-9532-C93A8173ECED}" destId="{DD5807C9-2EB9-4827-AAB2-09DA5122C9D1}" srcOrd="0" destOrd="0" presId="urn:microsoft.com/office/officeart/2005/8/layout/hList2"/>
    <dgm:cxn modelId="{0ECF9823-CEBA-4431-9713-2DA643719CBC}" type="presParOf" srcId="{DD5807C9-2EB9-4827-AAB2-09DA5122C9D1}" destId="{2A50214A-59A3-457E-A059-60CB97DB1717}" srcOrd="0" destOrd="0" presId="urn:microsoft.com/office/officeart/2005/8/layout/hList2"/>
    <dgm:cxn modelId="{FEFBAFFF-A2D5-4BD2-B49C-37475EC994D3}" type="presParOf" srcId="{DD5807C9-2EB9-4827-AAB2-09DA5122C9D1}" destId="{1DD0D207-2E8D-4921-9B44-505C9B0F21DC}" srcOrd="1" destOrd="0" presId="urn:microsoft.com/office/officeart/2005/8/layout/hList2"/>
    <dgm:cxn modelId="{63AEA458-1798-46DC-95FB-6781BFC641AA}" type="presParOf" srcId="{DD5807C9-2EB9-4827-AAB2-09DA5122C9D1}" destId="{79905DF3-820F-4730-876B-A114DA4AF9A9}" srcOrd="2" destOrd="0" presId="urn:microsoft.com/office/officeart/2005/8/layout/hList2"/>
    <dgm:cxn modelId="{14CC641B-C34D-44BC-BA55-8D760073A0B9}" type="presParOf" srcId="{6FF5ECF3-676E-4610-9532-C93A8173ECED}" destId="{9223FA65-28F3-40C7-87FB-895C720AC00F}" srcOrd="1" destOrd="0" presId="urn:microsoft.com/office/officeart/2005/8/layout/hList2"/>
    <dgm:cxn modelId="{437699D1-F67A-4480-BB36-B987157384A3}" type="presParOf" srcId="{6FF5ECF3-676E-4610-9532-C93A8173ECED}" destId="{BF2CF55E-ADB9-4D31-B1B8-8DD8CE519BD8}" srcOrd="2" destOrd="0" presId="urn:microsoft.com/office/officeart/2005/8/layout/hList2"/>
    <dgm:cxn modelId="{F450B84D-E1C5-4C42-96F5-5471A63C39B5}" type="presParOf" srcId="{BF2CF55E-ADB9-4D31-B1B8-8DD8CE519BD8}" destId="{75082552-B019-4739-A3B9-ED0FA66F2070}" srcOrd="0" destOrd="0" presId="urn:microsoft.com/office/officeart/2005/8/layout/hList2"/>
    <dgm:cxn modelId="{9B1907DB-7C39-4C4B-A581-26ED02168DA9}" type="presParOf" srcId="{BF2CF55E-ADB9-4D31-B1B8-8DD8CE519BD8}" destId="{42B13124-FD95-48CF-90C9-F8EAFFC2BFED}" srcOrd="1" destOrd="0" presId="urn:microsoft.com/office/officeart/2005/8/layout/hList2"/>
    <dgm:cxn modelId="{15CE3478-E622-4F7D-BA9F-4CE1A013EC01}" type="presParOf" srcId="{BF2CF55E-ADB9-4D31-B1B8-8DD8CE519BD8}" destId="{CB16E51C-9987-40C8-B0F0-01545F03030E}" srcOrd="2" destOrd="0" presId="urn:microsoft.com/office/officeart/2005/8/layout/hList2"/>
    <dgm:cxn modelId="{866F016E-1A5D-4D1F-B6CB-B8FD4DBBD8A3}" type="presParOf" srcId="{6FF5ECF3-676E-4610-9532-C93A8173ECED}" destId="{FAB978AE-6A36-4E04-BC16-9F1BE4B5AEFE}" srcOrd="3" destOrd="0" presId="urn:microsoft.com/office/officeart/2005/8/layout/hList2"/>
    <dgm:cxn modelId="{44495A9A-8F90-41DE-B17F-2329FC35195D}" type="presParOf" srcId="{6FF5ECF3-676E-4610-9532-C93A8173ECED}" destId="{52D6916B-DEB2-421A-8DA0-BDE9CD0085B4}" srcOrd="4" destOrd="0" presId="urn:microsoft.com/office/officeart/2005/8/layout/hList2"/>
    <dgm:cxn modelId="{77EB708C-D483-43F0-BEFF-E2BBE2B06DF0}" type="presParOf" srcId="{52D6916B-DEB2-421A-8DA0-BDE9CD0085B4}" destId="{0ED1DAE9-D2B9-4CEA-9E23-2726B26C0B2F}" srcOrd="0" destOrd="0" presId="urn:microsoft.com/office/officeart/2005/8/layout/hList2"/>
    <dgm:cxn modelId="{8DE40123-C627-4A46-A1C5-A4B2172C9514}" type="presParOf" srcId="{52D6916B-DEB2-421A-8DA0-BDE9CD0085B4}" destId="{5A86931B-75BA-43A4-993F-7D6CAAD965CF}" srcOrd="1" destOrd="0" presId="urn:microsoft.com/office/officeart/2005/8/layout/hList2"/>
    <dgm:cxn modelId="{9B56AEF8-8930-4AAE-91CD-29102AD2C427}" type="presParOf" srcId="{52D6916B-DEB2-421A-8DA0-BDE9CD0085B4}" destId="{001329AB-DD14-4981-9538-DED9BABED065}" srcOrd="2" destOrd="0" presId="urn:microsoft.com/office/officeart/2005/8/layout/hList2"/>
    <dgm:cxn modelId="{F6DD9DB7-DEEF-4821-AE21-032B5ADA49FA}" type="presParOf" srcId="{6FF5ECF3-676E-4610-9532-C93A8173ECED}" destId="{750923E7-A287-471F-8199-A7D46726FD6E}" srcOrd="5" destOrd="0" presId="urn:microsoft.com/office/officeart/2005/8/layout/hList2"/>
    <dgm:cxn modelId="{7755CEE2-333A-4520-8C9D-D5E29586ABBB}" type="presParOf" srcId="{6FF5ECF3-676E-4610-9532-C93A8173ECED}" destId="{E5594868-D660-4CEC-A9DC-C293EA30EAE3}" srcOrd="6" destOrd="0" presId="urn:microsoft.com/office/officeart/2005/8/layout/hList2"/>
    <dgm:cxn modelId="{A699A2F4-29F9-41DD-80CE-137BA16C0362}" type="presParOf" srcId="{E5594868-D660-4CEC-A9DC-C293EA30EAE3}" destId="{85F696D4-4D97-4159-A852-3147DA092636}" srcOrd="0" destOrd="0" presId="urn:microsoft.com/office/officeart/2005/8/layout/hList2"/>
    <dgm:cxn modelId="{CC2D405D-E837-4AED-A205-B867DE2DAF42}" type="presParOf" srcId="{E5594868-D660-4CEC-A9DC-C293EA30EAE3}" destId="{9CC49B40-7536-4157-A31E-EE961D200268}" srcOrd="1" destOrd="0" presId="urn:microsoft.com/office/officeart/2005/8/layout/hList2"/>
    <dgm:cxn modelId="{8E9AF7E9-21FE-48BF-AAD5-7F121D8E9E91}" type="presParOf" srcId="{E5594868-D660-4CEC-A9DC-C293EA30EAE3}" destId="{10938CA0-84DA-4A27-ABEA-169F1C9CC97A}" srcOrd="2" destOrd="0" presId="urn:microsoft.com/office/officeart/2005/8/layout/hList2"/>
    <dgm:cxn modelId="{007CF8F6-D3F5-472D-88BB-FC783FEC039A}" type="presParOf" srcId="{6FF5ECF3-676E-4610-9532-C93A8173ECED}" destId="{CFE3A31A-1AA4-41E0-AFD8-FCD76BBC2049}" srcOrd="7" destOrd="0" presId="urn:microsoft.com/office/officeart/2005/8/layout/hList2"/>
    <dgm:cxn modelId="{5459E215-DBCD-4395-94E0-AD80004DF2D3}" type="presParOf" srcId="{6FF5ECF3-676E-4610-9532-C93A8173ECED}" destId="{77CE0AEC-B3B5-4A11-955E-9C0A5E790394}" srcOrd="8" destOrd="0" presId="urn:microsoft.com/office/officeart/2005/8/layout/hList2"/>
    <dgm:cxn modelId="{0C566DAB-EE3C-4766-8CC6-97FFFC9FDAF5}" type="presParOf" srcId="{77CE0AEC-B3B5-4A11-955E-9C0A5E790394}" destId="{598EF4C5-0AFA-4539-964B-76EB4AE76DDA}" srcOrd="0" destOrd="0" presId="urn:microsoft.com/office/officeart/2005/8/layout/hList2"/>
    <dgm:cxn modelId="{3E229430-67CC-4688-A9F8-CBD97B521422}" type="presParOf" srcId="{77CE0AEC-B3B5-4A11-955E-9C0A5E790394}" destId="{D8663A64-5494-495D-9D58-37CCF497BCD6}" srcOrd="1" destOrd="0" presId="urn:microsoft.com/office/officeart/2005/8/layout/hList2"/>
    <dgm:cxn modelId="{CC328E0E-D71D-4D90-A7F8-BA0A73F6EEFC}" type="presParOf" srcId="{77CE0AEC-B3B5-4A11-955E-9C0A5E790394}" destId="{340C3587-2497-4DEC-8ED4-4BC70844C92A}"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05DF3-820F-4730-876B-A114DA4AF9A9}">
      <dsp:nvSpPr>
        <dsp:cNvPr id="0" name=""/>
        <dsp:cNvSpPr/>
      </dsp:nvSpPr>
      <dsp:spPr>
        <a:xfrm rot="16200000">
          <a:off x="-3149333" y="4727967"/>
          <a:ext cx="7213752" cy="6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1978" bIns="0" numCol="1" spcCol="1270" anchor="t" anchorCtr="0">
          <a:noAutofit/>
        </a:bodyPr>
        <a:lstStyle/>
        <a:p>
          <a:pPr marL="0" lvl="0" indent="0" algn="r" defTabSz="2044700">
            <a:lnSpc>
              <a:spcPct val="90000"/>
            </a:lnSpc>
            <a:spcBef>
              <a:spcPct val="0"/>
            </a:spcBef>
            <a:spcAft>
              <a:spcPct val="35000"/>
            </a:spcAft>
            <a:buFont typeface="+mj-lt"/>
            <a:buNone/>
          </a:pPr>
          <a:r>
            <a:rPr lang="en-US" sz="4600" kern="1200" dirty="0"/>
            <a:t>Flexbox</a:t>
          </a:r>
        </a:p>
      </dsp:txBody>
      <dsp:txXfrm>
        <a:off x="-3149333" y="4727967"/>
        <a:ext cx="7213752" cy="648542"/>
      </dsp:txXfrm>
    </dsp:sp>
    <dsp:sp modelId="{1DD0D207-2E8D-4921-9B44-505C9B0F21DC}">
      <dsp:nvSpPr>
        <dsp:cNvPr id="0" name=""/>
        <dsp:cNvSpPr/>
      </dsp:nvSpPr>
      <dsp:spPr>
        <a:xfrm>
          <a:off x="781814" y="1445362"/>
          <a:ext cx="3230429" cy="7213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571978" rIns="234696" bIns="234696" numCol="1" spcCol="1270" anchor="t" anchorCtr="0">
          <a:noAutofit/>
        </a:bodyPr>
        <a:lstStyle/>
        <a:p>
          <a:pPr marL="228600" lvl="1" indent="-228600" algn="l" defTabSz="1155700">
            <a:lnSpc>
              <a:spcPct val="90000"/>
            </a:lnSpc>
            <a:spcBef>
              <a:spcPct val="0"/>
            </a:spcBef>
            <a:spcAft>
              <a:spcPct val="15000"/>
            </a:spcAft>
            <a:buFont typeface="+mj-lt"/>
            <a:buAutoNum type="alphaLcPeriod"/>
          </a:pPr>
          <a:r>
            <a:rPr lang="en-US" sz="2600" kern="1200"/>
            <a:t>Flexbox is a one-dimensional layout method for laying out items in rows or columns</a:t>
          </a:r>
          <a:endParaRPr lang="en-US" sz="2600" kern="1200" dirty="0"/>
        </a:p>
      </dsp:txBody>
      <dsp:txXfrm>
        <a:off x="781814" y="1445362"/>
        <a:ext cx="3230429" cy="7213752"/>
      </dsp:txXfrm>
    </dsp:sp>
    <dsp:sp modelId="{2A50214A-59A3-457E-A059-60CB97DB1717}">
      <dsp:nvSpPr>
        <dsp:cNvPr id="0" name=""/>
        <dsp:cNvSpPr/>
      </dsp:nvSpPr>
      <dsp:spPr>
        <a:xfrm>
          <a:off x="133271" y="589286"/>
          <a:ext cx="1297084" cy="129708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16E51C-9987-40C8-B0F0-01545F03030E}">
      <dsp:nvSpPr>
        <dsp:cNvPr id="0" name=""/>
        <dsp:cNvSpPr/>
      </dsp:nvSpPr>
      <dsp:spPr>
        <a:xfrm rot="16200000">
          <a:off x="1587766" y="4727967"/>
          <a:ext cx="7213752" cy="6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1978" bIns="0" numCol="1" spcCol="1270" anchor="t" anchorCtr="0">
          <a:noAutofit/>
        </a:bodyPr>
        <a:lstStyle/>
        <a:p>
          <a:pPr marL="0" lvl="0" indent="0" algn="r" defTabSz="2044700">
            <a:lnSpc>
              <a:spcPct val="90000"/>
            </a:lnSpc>
            <a:spcBef>
              <a:spcPct val="0"/>
            </a:spcBef>
            <a:spcAft>
              <a:spcPct val="35000"/>
            </a:spcAft>
            <a:buFont typeface="+mj-lt"/>
            <a:buNone/>
          </a:pPr>
          <a:r>
            <a:rPr lang="en-US" sz="4600" kern="1200" dirty="0"/>
            <a:t>Grids</a:t>
          </a:r>
        </a:p>
      </dsp:txBody>
      <dsp:txXfrm>
        <a:off x="1587766" y="4727967"/>
        <a:ext cx="7213752" cy="648542"/>
      </dsp:txXfrm>
    </dsp:sp>
    <dsp:sp modelId="{42B13124-FD95-48CF-90C9-F8EAFFC2BFED}">
      <dsp:nvSpPr>
        <dsp:cNvPr id="0" name=""/>
        <dsp:cNvSpPr/>
      </dsp:nvSpPr>
      <dsp:spPr>
        <a:xfrm>
          <a:off x="5518914" y="1445362"/>
          <a:ext cx="3230429" cy="7213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571978" rIns="234696" bIns="234696" numCol="1" spcCol="1270" anchor="t" anchorCtr="0">
          <a:noAutofit/>
        </a:bodyPr>
        <a:lstStyle/>
        <a:p>
          <a:pPr marL="228600" lvl="1" indent="-228600" algn="l" defTabSz="1155700">
            <a:lnSpc>
              <a:spcPct val="90000"/>
            </a:lnSpc>
            <a:spcBef>
              <a:spcPct val="0"/>
            </a:spcBef>
            <a:spcAft>
              <a:spcPct val="15000"/>
            </a:spcAft>
            <a:buFont typeface="+mj-lt"/>
            <a:buAutoNum type="alphaLcPeriod"/>
          </a:pPr>
          <a:r>
            <a:rPr lang="en-US" sz="2600" kern="1200" dirty="0"/>
            <a:t>CSS Grid Layout is a two-dimensional layout system for the web. It lets you lay content out in rows and columns, and has many features that make building complex layouts straightforward</a:t>
          </a:r>
        </a:p>
      </dsp:txBody>
      <dsp:txXfrm>
        <a:off x="5518914" y="1445362"/>
        <a:ext cx="3230429" cy="7213752"/>
      </dsp:txXfrm>
    </dsp:sp>
    <dsp:sp modelId="{75082552-B019-4739-A3B9-ED0FA66F2070}">
      <dsp:nvSpPr>
        <dsp:cNvPr id="0" name=""/>
        <dsp:cNvSpPr/>
      </dsp:nvSpPr>
      <dsp:spPr>
        <a:xfrm>
          <a:off x="4870372" y="589286"/>
          <a:ext cx="1297084" cy="129708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1329AB-DD14-4981-9538-DED9BABED065}">
      <dsp:nvSpPr>
        <dsp:cNvPr id="0" name=""/>
        <dsp:cNvSpPr/>
      </dsp:nvSpPr>
      <dsp:spPr>
        <a:xfrm rot="16200000">
          <a:off x="6324866" y="4727967"/>
          <a:ext cx="7213752" cy="6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1978" bIns="0" numCol="1" spcCol="1270" anchor="t" anchorCtr="0">
          <a:noAutofit/>
        </a:bodyPr>
        <a:lstStyle/>
        <a:p>
          <a:pPr marL="0" lvl="0" indent="0" algn="r" defTabSz="2044700">
            <a:lnSpc>
              <a:spcPct val="90000"/>
            </a:lnSpc>
            <a:spcBef>
              <a:spcPct val="0"/>
            </a:spcBef>
            <a:spcAft>
              <a:spcPct val="35000"/>
            </a:spcAft>
            <a:buFont typeface="+mj-lt"/>
            <a:buNone/>
          </a:pPr>
          <a:r>
            <a:rPr lang="en-US" sz="4600" kern="1200" dirty="0"/>
            <a:t>Floats</a:t>
          </a:r>
        </a:p>
      </dsp:txBody>
      <dsp:txXfrm>
        <a:off x="6324866" y="4727967"/>
        <a:ext cx="7213752" cy="648542"/>
      </dsp:txXfrm>
    </dsp:sp>
    <dsp:sp modelId="{5A86931B-75BA-43A4-993F-7D6CAAD965CF}">
      <dsp:nvSpPr>
        <dsp:cNvPr id="0" name=""/>
        <dsp:cNvSpPr/>
      </dsp:nvSpPr>
      <dsp:spPr>
        <a:xfrm>
          <a:off x="10256014" y="1445362"/>
          <a:ext cx="3230429" cy="7213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571978" rIns="234696" bIns="234696" numCol="1" spcCol="1270" anchor="t" anchorCtr="0">
          <a:noAutofit/>
        </a:bodyPr>
        <a:lstStyle/>
        <a:p>
          <a:pPr marL="228600" lvl="1" indent="-228600" algn="l" defTabSz="1155700">
            <a:lnSpc>
              <a:spcPct val="90000"/>
            </a:lnSpc>
            <a:spcBef>
              <a:spcPct val="0"/>
            </a:spcBef>
            <a:spcAft>
              <a:spcPct val="15000"/>
            </a:spcAft>
            <a:buFont typeface="+mj-lt"/>
            <a:buAutoNum type="alphaLcPeriod"/>
          </a:pPr>
          <a:r>
            <a:rPr lang="en-US" sz="2600" kern="1200" dirty="0"/>
            <a:t>Originally for floating images inside blocks of text, the </a:t>
          </a:r>
          <a:r>
            <a:rPr lang="en-US" sz="2600" kern="1200" dirty="0">
              <a:hlinkClick xmlns:r="http://schemas.openxmlformats.org/officeDocument/2006/relationships" r:id="rId1"/>
            </a:rPr>
            <a:t>float</a:t>
          </a:r>
          <a:r>
            <a:rPr lang="en-US" sz="2600" kern="1200" dirty="0"/>
            <a:t> property became one of the most commonly used tools for creating multiple column layouts on webpages. With the advent of Flexbox and Grid it has now returned to its original purpose, as this article explains.</a:t>
          </a:r>
        </a:p>
      </dsp:txBody>
      <dsp:txXfrm>
        <a:off x="10256014" y="1445362"/>
        <a:ext cx="3230429" cy="7213752"/>
      </dsp:txXfrm>
    </dsp:sp>
    <dsp:sp modelId="{0ED1DAE9-D2B9-4CEA-9E23-2726B26C0B2F}">
      <dsp:nvSpPr>
        <dsp:cNvPr id="0" name=""/>
        <dsp:cNvSpPr/>
      </dsp:nvSpPr>
      <dsp:spPr>
        <a:xfrm>
          <a:off x="9607472" y="589286"/>
          <a:ext cx="1297084" cy="129708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938CA0-84DA-4A27-ABEA-169F1C9CC97A}">
      <dsp:nvSpPr>
        <dsp:cNvPr id="0" name=""/>
        <dsp:cNvSpPr/>
      </dsp:nvSpPr>
      <dsp:spPr>
        <a:xfrm rot="16200000">
          <a:off x="11061967" y="4727967"/>
          <a:ext cx="7213752" cy="6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1978" bIns="0" numCol="1" spcCol="1270" anchor="t" anchorCtr="0">
          <a:noAutofit/>
        </a:bodyPr>
        <a:lstStyle/>
        <a:p>
          <a:pPr marL="0" lvl="0" indent="0" algn="r" defTabSz="2044700">
            <a:lnSpc>
              <a:spcPct val="90000"/>
            </a:lnSpc>
            <a:spcBef>
              <a:spcPct val="0"/>
            </a:spcBef>
            <a:spcAft>
              <a:spcPct val="35000"/>
            </a:spcAft>
            <a:buFont typeface="+mj-lt"/>
            <a:buNone/>
          </a:pPr>
          <a:r>
            <a:rPr lang="en-US" sz="4600" kern="1200" dirty="0"/>
            <a:t>Positioning</a:t>
          </a:r>
        </a:p>
      </dsp:txBody>
      <dsp:txXfrm>
        <a:off x="11061967" y="4727967"/>
        <a:ext cx="7213752" cy="648542"/>
      </dsp:txXfrm>
    </dsp:sp>
    <dsp:sp modelId="{9CC49B40-7536-4157-A31E-EE961D200268}">
      <dsp:nvSpPr>
        <dsp:cNvPr id="0" name=""/>
        <dsp:cNvSpPr/>
      </dsp:nvSpPr>
      <dsp:spPr>
        <a:xfrm>
          <a:off x="14993114" y="1445362"/>
          <a:ext cx="3230429" cy="7213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571978" rIns="234696" bIns="234696" numCol="1" spcCol="1270" anchor="t" anchorCtr="0">
          <a:noAutofit/>
        </a:bodyPr>
        <a:lstStyle/>
        <a:p>
          <a:pPr marL="228600" lvl="1" indent="-228600" algn="l" defTabSz="1155700">
            <a:lnSpc>
              <a:spcPct val="90000"/>
            </a:lnSpc>
            <a:spcBef>
              <a:spcPct val="0"/>
            </a:spcBef>
            <a:spcAft>
              <a:spcPct val="15000"/>
            </a:spcAft>
            <a:buFont typeface="+mj-lt"/>
            <a:buAutoNum type="alphaLcPeriod"/>
          </a:pPr>
          <a:r>
            <a:rPr lang="en-US" sz="2600" kern="1200"/>
            <a:t>Positioning allows you to take elements out of the normal document layout flow and make them behave differently, for example, by sitting on top of one another, or by always remaining in the same place inside the browser viewport.</a:t>
          </a:r>
          <a:endParaRPr lang="en-US" sz="2600" kern="1200" dirty="0"/>
        </a:p>
      </dsp:txBody>
      <dsp:txXfrm>
        <a:off x="14993114" y="1445362"/>
        <a:ext cx="3230429" cy="7213752"/>
      </dsp:txXfrm>
    </dsp:sp>
    <dsp:sp modelId="{85F696D4-4D97-4159-A852-3147DA092636}">
      <dsp:nvSpPr>
        <dsp:cNvPr id="0" name=""/>
        <dsp:cNvSpPr/>
      </dsp:nvSpPr>
      <dsp:spPr>
        <a:xfrm>
          <a:off x="14344572" y="589286"/>
          <a:ext cx="1297084" cy="129708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0C3587-2497-4DEC-8ED4-4BC70844C92A}">
      <dsp:nvSpPr>
        <dsp:cNvPr id="0" name=""/>
        <dsp:cNvSpPr/>
      </dsp:nvSpPr>
      <dsp:spPr>
        <a:xfrm rot="16200000">
          <a:off x="15799067" y="4727967"/>
          <a:ext cx="7213752" cy="6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1978" bIns="0" numCol="1" spcCol="1270" anchor="t" anchorCtr="0">
          <a:noAutofit/>
        </a:bodyPr>
        <a:lstStyle/>
        <a:p>
          <a:pPr marL="0" lvl="0" indent="0" algn="r" defTabSz="2044700">
            <a:lnSpc>
              <a:spcPct val="90000"/>
            </a:lnSpc>
            <a:spcBef>
              <a:spcPct val="0"/>
            </a:spcBef>
            <a:spcAft>
              <a:spcPct val="35000"/>
            </a:spcAft>
            <a:buFont typeface="+mj-lt"/>
            <a:buNone/>
          </a:pPr>
          <a:r>
            <a:rPr lang="en-US" sz="4600" kern="1200" dirty="0"/>
            <a:t>Multiple-column </a:t>
          </a:r>
        </a:p>
      </dsp:txBody>
      <dsp:txXfrm>
        <a:off x="15799067" y="4727967"/>
        <a:ext cx="7213752" cy="648542"/>
      </dsp:txXfrm>
    </dsp:sp>
    <dsp:sp modelId="{D8663A64-5494-495D-9D58-37CCF497BCD6}">
      <dsp:nvSpPr>
        <dsp:cNvPr id="0" name=""/>
        <dsp:cNvSpPr/>
      </dsp:nvSpPr>
      <dsp:spPr>
        <a:xfrm>
          <a:off x="19730214" y="1445362"/>
          <a:ext cx="3230429" cy="7213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571978" rIns="234696" bIns="234696" numCol="1" spcCol="1270" anchor="t" anchorCtr="0">
          <a:noAutofit/>
        </a:bodyPr>
        <a:lstStyle/>
        <a:p>
          <a:pPr marL="228600" lvl="1" indent="-228600" algn="l" defTabSz="1155700">
            <a:lnSpc>
              <a:spcPct val="90000"/>
            </a:lnSpc>
            <a:spcBef>
              <a:spcPct val="0"/>
            </a:spcBef>
            <a:spcAft>
              <a:spcPct val="15000"/>
            </a:spcAft>
            <a:buFont typeface="+mj-lt"/>
            <a:buAutoNum type="alphaLcPeriod"/>
          </a:pPr>
          <a:r>
            <a:rPr lang="en-US" sz="2600" kern="1200" dirty="0"/>
            <a:t>The multiple-column layout specification gives you a method of laying content out in columns, as you might see in a newspaper</a:t>
          </a:r>
        </a:p>
      </dsp:txBody>
      <dsp:txXfrm>
        <a:off x="19730214" y="1445362"/>
        <a:ext cx="3230429" cy="7213752"/>
      </dsp:txXfrm>
    </dsp:sp>
    <dsp:sp modelId="{598EF4C5-0AFA-4539-964B-76EB4AE76DDA}">
      <dsp:nvSpPr>
        <dsp:cNvPr id="0" name=""/>
        <dsp:cNvSpPr/>
      </dsp:nvSpPr>
      <dsp:spPr>
        <a:xfrm>
          <a:off x="19081672" y="589286"/>
          <a:ext cx="1297084" cy="129708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8007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1557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BC1-2327-C241-8D73-3AF6A0D7231A}"/>
              </a:ext>
            </a:extLst>
          </p:cNvPr>
          <p:cNvSpPr>
            <a:spLocks noGrp="1"/>
          </p:cNvSpPr>
          <p:nvPr>
            <p:ph type="ctrTitle"/>
          </p:nvPr>
        </p:nvSpPr>
        <p:spPr>
          <a:xfrm>
            <a:off x="7483642" y="2244725"/>
            <a:ext cx="15039474" cy="4775200"/>
          </a:xfrm>
          <a:prstGeom prst="rect">
            <a:avLst/>
          </a:prstGeom>
        </p:spPr>
        <p:txBody>
          <a:bodyPr anchor="ctr">
            <a:normAutofit/>
          </a:bodyPr>
          <a:lstStyle>
            <a:lvl1pPr algn="r">
              <a:defRPr sz="8000">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21B8A50-EBFE-704A-84A9-4F2DA2F3F9BB}"/>
              </a:ext>
            </a:extLst>
          </p:cNvPr>
          <p:cNvSpPr>
            <a:spLocks noGrp="1"/>
          </p:cNvSpPr>
          <p:nvPr>
            <p:ph type="subTitle" idx="1"/>
          </p:nvPr>
        </p:nvSpPr>
        <p:spPr>
          <a:xfrm>
            <a:off x="7483642" y="7204076"/>
            <a:ext cx="15039474" cy="2132430"/>
          </a:xfrm>
        </p:spPr>
        <p:txBody>
          <a:bodyPr anchor="ctr">
            <a:normAutofit/>
          </a:bodyPr>
          <a:lstStyle>
            <a:lvl1pPr marL="0" indent="0" algn="r">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Text&#10;&#10;Description automatically generated">
            <a:extLst>
              <a:ext uri="{FF2B5EF4-FFF2-40B4-BE49-F238E27FC236}">
                <a16:creationId xmlns:a16="http://schemas.microsoft.com/office/drawing/2014/main" id="{CACDE43B-1627-6F4D-91BC-05E4465C2E6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153" r="14309"/>
          <a:stretch/>
        </p:blipFill>
        <p:spPr>
          <a:xfrm>
            <a:off x="8506691" y="10958429"/>
            <a:ext cx="14016425" cy="2757571"/>
          </a:xfrm>
          <a:prstGeom prst="rect">
            <a:avLst/>
          </a:prstGeom>
        </p:spPr>
      </p:pic>
    </p:spTree>
    <p:extLst>
      <p:ext uri="{BB962C8B-B14F-4D97-AF65-F5344CB8AC3E}">
        <p14:creationId xmlns:p14="http://schemas.microsoft.com/office/powerpoint/2010/main" val="123197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92C5-FCE5-4E4C-BD2C-82CBD24F7770}"/>
              </a:ext>
            </a:extLst>
          </p:cNvPr>
          <p:cNvSpPr>
            <a:spLocks noGrp="1"/>
          </p:cNvSpPr>
          <p:nvPr>
            <p:ph type="title"/>
          </p:nvPr>
        </p:nvSpPr>
        <p:spPr>
          <a:xfrm>
            <a:off x="1676400" y="730250"/>
            <a:ext cx="21031200" cy="2651125"/>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C9C9B0-C40B-1949-BF8D-92AAB28B6B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C251B9-B421-D74D-BC45-6C70283BD766}"/>
              </a:ext>
            </a:extLst>
          </p:cNvPr>
          <p:cNvSpPr>
            <a:spLocks noGrp="1"/>
          </p:cNvSpPr>
          <p:nvPr>
            <p:ph type="dt" sz="half" idx="10"/>
          </p:nvPr>
        </p:nvSpPr>
        <p:spPr/>
        <p:txBody>
          <a:bodyPr/>
          <a:lstStyle/>
          <a:p>
            <a:fld id="{8EFE9969-686E-D148-ADF5-B43349E9F8DE}" type="datetimeFigureOut">
              <a:rPr lang="en-US" smtClean="0"/>
              <a:t>9/26/2023</a:t>
            </a:fld>
            <a:endParaRPr lang="en-US"/>
          </a:p>
        </p:txBody>
      </p:sp>
      <p:sp>
        <p:nvSpPr>
          <p:cNvPr id="5" name="Footer Placeholder 4">
            <a:extLst>
              <a:ext uri="{FF2B5EF4-FFF2-40B4-BE49-F238E27FC236}">
                <a16:creationId xmlns:a16="http://schemas.microsoft.com/office/drawing/2014/main" id="{2C51788F-851B-784F-867F-E987F8B30982}"/>
              </a:ext>
            </a:extLst>
          </p:cNvPr>
          <p:cNvSpPr>
            <a:spLocks noGrp="1"/>
          </p:cNvSpPr>
          <p:nvPr>
            <p:ph type="ftr" sz="quarter" idx="11"/>
          </p:nvPr>
        </p:nvSpPr>
        <p:spPr>
          <a:xfrm>
            <a:off x="8077200" y="12712700"/>
            <a:ext cx="8229600" cy="73025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E5FB9A-89F0-1341-BFBF-959F9045CCC2}"/>
              </a:ext>
            </a:extLst>
          </p:cNvPr>
          <p:cNvSpPr>
            <a:spLocks noGrp="1"/>
          </p:cNvSpPr>
          <p:nvPr>
            <p:ph type="sldNum" sz="quarter" idx="12"/>
          </p:nvPr>
        </p:nvSpPr>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416246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A61B9-CE46-7E4A-A621-B6612CA3A207}"/>
              </a:ext>
            </a:extLst>
          </p:cNvPr>
          <p:cNvSpPr>
            <a:spLocks noGrp="1"/>
          </p:cNvSpPr>
          <p:nvPr>
            <p:ph type="title" orient="vert"/>
          </p:nvPr>
        </p:nvSpPr>
        <p:spPr>
          <a:xfrm>
            <a:off x="17449800" y="730250"/>
            <a:ext cx="5257800" cy="11623675"/>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D918F9-1E29-774F-8A9A-DD1727F34C00}"/>
              </a:ext>
            </a:extLst>
          </p:cNvPr>
          <p:cNvSpPr>
            <a:spLocks noGrp="1"/>
          </p:cNvSpPr>
          <p:nvPr>
            <p:ph type="body" orient="vert" idx="1"/>
          </p:nvPr>
        </p:nvSpPr>
        <p:spPr>
          <a:xfrm>
            <a:off x="1676400" y="730250"/>
            <a:ext cx="15621000" cy="116236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877E18-B39E-2A43-9794-DE7A44C93BA1}"/>
              </a:ext>
            </a:extLst>
          </p:cNvPr>
          <p:cNvSpPr>
            <a:spLocks noGrp="1"/>
          </p:cNvSpPr>
          <p:nvPr>
            <p:ph type="dt" sz="half" idx="10"/>
          </p:nvPr>
        </p:nvSpPr>
        <p:spPr/>
        <p:txBody>
          <a:bodyPr/>
          <a:lstStyle/>
          <a:p>
            <a:fld id="{8EFE9969-686E-D148-ADF5-B43349E9F8DE}" type="datetimeFigureOut">
              <a:rPr lang="en-US" smtClean="0"/>
              <a:t>9/26/2023</a:t>
            </a:fld>
            <a:endParaRPr lang="en-US"/>
          </a:p>
        </p:txBody>
      </p:sp>
      <p:sp>
        <p:nvSpPr>
          <p:cNvPr id="5" name="Footer Placeholder 4">
            <a:extLst>
              <a:ext uri="{FF2B5EF4-FFF2-40B4-BE49-F238E27FC236}">
                <a16:creationId xmlns:a16="http://schemas.microsoft.com/office/drawing/2014/main" id="{D5E3E8D0-39A8-804B-8788-52EA3D508BBB}"/>
              </a:ext>
            </a:extLst>
          </p:cNvPr>
          <p:cNvSpPr>
            <a:spLocks noGrp="1"/>
          </p:cNvSpPr>
          <p:nvPr>
            <p:ph type="ftr" sz="quarter" idx="11"/>
          </p:nvPr>
        </p:nvSpPr>
        <p:spPr>
          <a:xfrm>
            <a:off x="8077200" y="12712700"/>
            <a:ext cx="8229600" cy="73025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08683B4-71B9-7846-B69F-330B1803E7B1}"/>
              </a:ext>
            </a:extLst>
          </p:cNvPr>
          <p:cNvSpPr>
            <a:spLocks noGrp="1"/>
          </p:cNvSpPr>
          <p:nvPr>
            <p:ph type="sldNum" sz="quarter" idx="12"/>
          </p:nvPr>
        </p:nvSpPr>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310146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5DBC-E6A9-E34B-B4F5-B7D9821DD341}"/>
              </a:ext>
            </a:extLst>
          </p:cNvPr>
          <p:cNvSpPr>
            <a:spLocks noGrp="1"/>
          </p:cNvSpPr>
          <p:nvPr>
            <p:ph type="title"/>
          </p:nvPr>
        </p:nvSpPr>
        <p:spPr>
          <a:xfrm>
            <a:off x="5266267" y="273051"/>
            <a:ext cx="17441333" cy="730250"/>
          </a:xfrm>
          <a:prstGeom prst="rect">
            <a:avLst/>
          </a:prstGeom>
        </p:spPr>
        <p:txBody>
          <a:bodyPr/>
          <a:lstStyle>
            <a:lvl1pPr>
              <a:defRPr>
                <a:solidFill>
                  <a:schemeClr val="bg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C7CD1AE2-C564-D243-BB82-1CD47A0D3ADD}"/>
              </a:ext>
            </a:extLst>
          </p:cNvPr>
          <p:cNvSpPr>
            <a:spLocks noGrp="1"/>
          </p:cNvSpPr>
          <p:nvPr>
            <p:ph idx="1"/>
          </p:nvPr>
        </p:nvSpPr>
        <p:spPr>
          <a:xfrm>
            <a:off x="1676400" y="2255520"/>
            <a:ext cx="21031200" cy="10098405"/>
          </a:xfrm>
        </p:spPr>
        <p:txBody>
          <a:bodyPr>
            <a:normAutofit/>
          </a:bodyPr>
          <a:lstStyle>
            <a:lvl1pPr>
              <a:defRPr sz="8800"/>
            </a:lvl1pPr>
            <a:lvl2pPr>
              <a:defRPr sz="8000"/>
            </a:lvl2pPr>
            <a:lvl3pPr>
              <a:defRPr sz="7200"/>
            </a:lvl3pPr>
            <a:lvl4pPr>
              <a:defRPr sz="6600"/>
            </a:lvl4pPr>
            <a:lvl5pPr>
              <a:defRPr sz="6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21B75598-75A0-D944-A661-100D3C0B09A5}"/>
              </a:ext>
            </a:extLst>
          </p:cNvPr>
          <p:cNvSpPr>
            <a:spLocks noGrp="1"/>
          </p:cNvSpPr>
          <p:nvPr>
            <p:ph type="dt" sz="half" idx="10"/>
          </p:nvPr>
        </p:nvSpPr>
        <p:spPr>
          <a:xfrm>
            <a:off x="1676400" y="12712700"/>
            <a:ext cx="2271132" cy="730250"/>
          </a:xfrm>
        </p:spPr>
        <p:txBody>
          <a:bodyPr/>
          <a:lstStyle/>
          <a:p>
            <a:fld id="{8EFE9969-686E-D148-ADF5-B43349E9F8DE}" type="datetimeFigureOut">
              <a:rPr lang="en-US" smtClean="0"/>
              <a:t>9/26/2023</a:t>
            </a:fld>
            <a:endParaRPr lang="en-US"/>
          </a:p>
        </p:txBody>
      </p:sp>
      <p:sp>
        <p:nvSpPr>
          <p:cNvPr id="5" name="Footer Placeholder 4">
            <a:extLst>
              <a:ext uri="{FF2B5EF4-FFF2-40B4-BE49-F238E27FC236}">
                <a16:creationId xmlns:a16="http://schemas.microsoft.com/office/drawing/2014/main" id="{87AC3CFF-FB54-0E49-861B-BA68D6F09711}"/>
              </a:ext>
            </a:extLst>
          </p:cNvPr>
          <p:cNvSpPr>
            <a:spLocks noGrp="1"/>
          </p:cNvSpPr>
          <p:nvPr>
            <p:ph type="ftr" sz="quarter" idx="11"/>
          </p:nvPr>
        </p:nvSpPr>
        <p:spPr>
          <a:xfrm>
            <a:off x="4575717" y="12712700"/>
            <a:ext cx="8229600" cy="73025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A31FA28A-4FEB-2A41-BF5B-64591D79F9C7}"/>
              </a:ext>
            </a:extLst>
          </p:cNvPr>
          <p:cNvSpPr>
            <a:spLocks noGrp="1"/>
          </p:cNvSpPr>
          <p:nvPr>
            <p:ph type="sldNum" sz="quarter" idx="12"/>
          </p:nvPr>
        </p:nvSpPr>
        <p:spPr>
          <a:xfrm>
            <a:off x="13433502" y="12712700"/>
            <a:ext cx="4430752" cy="730250"/>
          </a:xfrm>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342281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860C9-B046-2A44-939F-F6D38CBC79B8}"/>
              </a:ext>
            </a:extLst>
          </p:cNvPr>
          <p:cNvSpPr>
            <a:spLocks noGrp="1"/>
          </p:cNvSpPr>
          <p:nvPr>
            <p:ph sz="half" idx="1"/>
          </p:nvPr>
        </p:nvSpPr>
        <p:spPr>
          <a:xfrm>
            <a:off x="1676400" y="2514600"/>
            <a:ext cx="10439400" cy="9839325"/>
          </a:xfrm>
        </p:spPr>
        <p:txBody>
          <a:bodyPr>
            <a:normAutofit/>
          </a:bodyPr>
          <a:lstStyle>
            <a:lvl1pPr>
              <a:defRPr sz="5400"/>
            </a:lvl1pPr>
            <a:lvl2pPr>
              <a:defRPr sz="4800"/>
            </a:lvl2pPr>
            <a:lvl3pPr>
              <a:defRPr sz="4400"/>
            </a:lvl3pPr>
            <a:lvl4pPr>
              <a:defRPr sz="4000"/>
            </a:lvl4pPr>
            <a:lvl5pPr>
              <a:defRPr sz="4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6DDC85-4C2C-8C40-B41A-92539E738BCC}"/>
              </a:ext>
            </a:extLst>
          </p:cNvPr>
          <p:cNvSpPr>
            <a:spLocks noGrp="1"/>
          </p:cNvSpPr>
          <p:nvPr>
            <p:ph sz="half" idx="2"/>
          </p:nvPr>
        </p:nvSpPr>
        <p:spPr>
          <a:xfrm>
            <a:off x="12268200" y="2514600"/>
            <a:ext cx="10439400" cy="9839325"/>
          </a:xfrm>
        </p:spPr>
        <p:txBody>
          <a:bodyPr>
            <a:normAutofit/>
          </a:bodyPr>
          <a:lstStyle>
            <a:lvl1pPr>
              <a:defRPr sz="5400"/>
            </a:lvl1pPr>
            <a:lvl2pPr>
              <a:defRPr sz="4800"/>
            </a:lvl2pPr>
            <a:lvl3pPr>
              <a:defRPr sz="4400"/>
            </a:lvl3pPr>
            <a:lvl4pPr>
              <a:defRPr sz="4000"/>
            </a:lvl4pPr>
            <a:lvl5pPr>
              <a:defRPr sz="4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itle 1">
            <a:extLst>
              <a:ext uri="{FF2B5EF4-FFF2-40B4-BE49-F238E27FC236}">
                <a16:creationId xmlns:a16="http://schemas.microsoft.com/office/drawing/2014/main" id="{56653EE3-F006-9A44-AF13-6C0D7B3F0BC7}"/>
              </a:ext>
            </a:extLst>
          </p:cNvPr>
          <p:cNvSpPr>
            <a:spLocks noGrp="1"/>
          </p:cNvSpPr>
          <p:nvPr>
            <p:ph type="title"/>
          </p:nvPr>
        </p:nvSpPr>
        <p:spPr>
          <a:xfrm>
            <a:off x="5266267" y="273051"/>
            <a:ext cx="17441333" cy="730250"/>
          </a:xfrm>
          <a:prstGeom prst="rect">
            <a:avLst/>
          </a:prstGeom>
        </p:spPr>
        <p:txBody>
          <a:bodyPr/>
          <a:lstStyle>
            <a:lvl1pPr>
              <a:defRPr>
                <a:solidFill>
                  <a:schemeClr val="bg1"/>
                </a:solidFill>
              </a:defRPr>
            </a:lvl1pPr>
          </a:lstStyle>
          <a:p>
            <a:r>
              <a:rPr lang="en-GB" dirty="0"/>
              <a:t>Click to edit Master title style</a:t>
            </a:r>
            <a:endParaRPr lang="en-US" dirty="0"/>
          </a:p>
        </p:txBody>
      </p:sp>
      <p:sp>
        <p:nvSpPr>
          <p:cNvPr id="9" name="Date Placeholder 3">
            <a:extLst>
              <a:ext uri="{FF2B5EF4-FFF2-40B4-BE49-F238E27FC236}">
                <a16:creationId xmlns:a16="http://schemas.microsoft.com/office/drawing/2014/main" id="{952443AF-963A-694D-8198-F520B688C531}"/>
              </a:ext>
            </a:extLst>
          </p:cNvPr>
          <p:cNvSpPr>
            <a:spLocks noGrp="1"/>
          </p:cNvSpPr>
          <p:nvPr>
            <p:ph type="dt" sz="half" idx="10"/>
          </p:nvPr>
        </p:nvSpPr>
        <p:spPr>
          <a:xfrm>
            <a:off x="1676400" y="12712700"/>
            <a:ext cx="2271132" cy="730250"/>
          </a:xfrm>
        </p:spPr>
        <p:txBody>
          <a:bodyPr/>
          <a:lstStyle/>
          <a:p>
            <a:fld id="{8EFE9969-686E-D148-ADF5-B43349E9F8DE}" type="datetimeFigureOut">
              <a:rPr lang="en-US" smtClean="0"/>
              <a:t>9/26/2023</a:t>
            </a:fld>
            <a:endParaRPr lang="en-US"/>
          </a:p>
        </p:txBody>
      </p:sp>
      <p:sp>
        <p:nvSpPr>
          <p:cNvPr id="10" name="Footer Placeholder 4">
            <a:extLst>
              <a:ext uri="{FF2B5EF4-FFF2-40B4-BE49-F238E27FC236}">
                <a16:creationId xmlns:a16="http://schemas.microsoft.com/office/drawing/2014/main" id="{89E62B54-AB63-EA4C-BF87-2FAF5F026477}"/>
              </a:ext>
            </a:extLst>
          </p:cNvPr>
          <p:cNvSpPr>
            <a:spLocks noGrp="1"/>
          </p:cNvSpPr>
          <p:nvPr>
            <p:ph type="ftr" sz="quarter" idx="11"/>
          </p:nvPr>
        </p:nvSpPr>
        <p:spPr>
          <a:xfrm>
            <a:off x="4575717" y="12712700"/>
            <a:ext cx="8229600" cy="730250"/>
          </a:xfrm>
          <a:prstGeom prst="rect">
            <a:avLst/>
          </a:prstGeom>
        </p:spPr>
        <p:txBody>
          <a:bodyPr/>
          <a:lstStyle/>
          <a:p>
            <a:endParaRPr lang="en-US" dirty="0"/>
          </a:p>
        </p:txBody>
      </p:sp>
      <p:sp>
        <p:nvSpPr>
          <p:cNvPr id="11" name="Slide Number Placeholder 5">
            <a:extLst>
              <a:ext uri="{FF2B5EF4-FFF2-40B4-BE49-F238E27FC236}">
                <a16:creationId xmlns:a16="http://schemas.microsoft.com/office/drawing/2014/main" id="{762AFB48-DFE7-9949-988D-1731DAE5AA40}"/>
              </a:ext>
            </a:extLst>
          </p:cNvPr>
          <p:cNvSpPr>
            <a:spLocks noGrp="1"/>
          </p:cNvSpPr>
          <p:nvPr>
            <p:ph type="sldNum" sz="quarter" idx="12"/>
          </p:nvPr>
        </p:nvSpPr>
        <p:spPr>
          <a:xfrm>
            <a:off x="13433502" y="12712700"/>
            <a:ext cx="4430752" cy="730250"/>
          </a:xfrm>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324866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A38CA348-BC6C-1840-825A-5D632D440C41}"/>
              </a:ext>
            </a:extLst>
          </p:cNvPr>
          <p:cNvSpPr>
            <a:spLocks noGrp="1"/>
          </p:cNvSpPr>
          <p:nvPr>
            <p:ph type="dt" sz="half" idx="10"/>
          </p:nvPr>
        </p:nvSpPr>
        <p:spPr>
          <a:xfrm>
            <a:off x="1676400" y="12712700"/>
            <a:ext cx="2271132" cy="730250"/>
          </a:xfrm>
        </p:spPr>
        <p:txBody>
          <a:bodyPr/>
          <a:lstStyle/>
          <a:p>
            <a:fld id="{8EFE9969-686E-D148-ADF5-B43349E9F8DE}" type="datetimeFigureOut">
              <a:rPr lang="en-US" smtClean="0"/>
              <a:t>9/26/2023</a:t>
            </a:fld>
            <a:endParaRPr lang="en-US"/>
          </a:p>
        </p:txBody>
      </p:sp>
      <p:sp>
        <p:nvSpPr>
          <p:cNvPr id="6" name="Footer Placeholder 4">
            <a:extLst>
              <a:ext uri="{FF2B5EF4-FFF2-40B4-BE49-F238E27FC236}">
                <a16:creationId xmlns:a16="http://schemas.microsoft.com/office/drawing/2014/main" id="{79FDC831-DEBC-A24F-BF93-409E0276CBFF}"/>
              </a:ext>
            </a:extLst>
          </p:cNvPr>
          <p:cNvSpPr>
            <a:spLocks noGrp="1"/>
          </p:cNvSpPr>
          <p:nvPr>
            <p:ph type="ftr" sz="quarter" idx="11"/>
          </p:nvPr>
        </p:nvSpPr>
        <p:spPr>
          <a:xfrm>
            <a:off x="4575717" y="12712700"/>
            <a:ext cx="8229600" cy="730250"/>
          </a:xfrm>
          <a:prstGeom prst="rect">
            <a:avLst/>
          </a:prstGeom>
        </p:spPr>
        <p:txBody>
          <a:bodyPr/>
          <a:lstStyle/>
          <a:p>
            <a:endParaRPr lang="en-US" dirty="0"/>
          </a:p>
        </p:txBody>
      </p:sp>
      <p:sp>
        <p:nvSpPr>
          <p:cNvPr id="7" name="Slide Number Placeholder 5">
            <a:extLst>
              <a:ext uri="{FF2B5EF4-FFF2-40B4-BE49-F238E27FC236}">
                <a16:creationId xmlns:a16="http://schemas.microsoft.com/office/drawing/2014/main" id="{1CB418D4-4DE8-264E-A08F-BA802F37D76B}"/>
              </a:ext>
            </a:extLst>
          </p:cNvPr>
          <p:cNvSpPr>
            <a:spLocks noGrp="1"/>
          </p:cNvSpPr>
          <p:nvPr>
            <p:ph type="sldNum" sz="quarter" idx="12"/>
          </p:nvPr>
        </p:nvSpPr>
        <p:spPr>
          <a:xfrm>
            <a:off x="13433502" y="12712700"/>
            <a:ext cx="4430752" cy="730250"/>
          </a:xfrm>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266682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048364-88EF-3647-95DA-622B73ACDFB6}"/>
              </a:ext>
            </a:extLst>
          </p:cNvPr>
          <p:cNvSpPr>
            <a:spLocks noGrp="1"/>
          </p:cNvSpPr>
          <p:nvPr>
            <p:ph type="title"/>
          </p:nvPr>
        </p:nvSpPr>
        <p:spPr>
          <a:xfrm>
            <a:off x="5266267" y="273051"/>
            <a:ext cx="17441333" cy="730250"/>
          </a:xfrm>
          <a:prstGeom prst="rect">
            <a:avLst/>
          </a:prstGeom>
        </p:spPr>
        <p:txBody>
          <a:bodyPr/>
          <a:lstStyle>
            <a:lvl1pPr>
              <a:defRPr>
                <a:solidFill>
                  <a:schemeClr val="bg1"/>
                </a:solidFill>
              </a:defRPr>
            </a:lvl1pPr>
          </a:lstStyle>
          <a:p>
            <a:r>
              <a:rPr lang="en-GB" dirty="0"/>
              <a:t>Click to edit Master title style</a:t>
            </a:r>
            <a:endParaRPr lang="en-US" dirty="0"/>
          </a:p>
        </p:txBody>
      </p:sp>
      <p:sp>
        <p:nvSpPr>
          <p:cNvPr id="7" name="Date Placeholder 3">
            <a:extLst>
              <a:ext uri="{FF2B5EF4-FFF2-40B4-BE49-F238E27FC236}">
                <a16:creationId xmlns:a16="http://schemas.microsoft.com/office/drawing/2014/main" id="{D393E368-5DDE-E14B-B766-86EDC854EAE1}"/>
              </a:ext>
            </a:extLst>
          </p:cNvPr>
          <p:cNvSpPr>
            <a:spLocks noGrp="1"/>
          </p:cNvSpPr>
          <p:nvPr>
            <p:ph type="dt" sz="half" idx="10"/>
          </p:nvPr>
        </p:nvSpPr>
        <p:spPr>
          <a:xfrm>
            <a:off x="1676400" y="12712700"/>
            <a:ext cx="2271132" cy="730250"/>
          </a:xfrm>
        </p:spPr>
        <p:txBody>
          <a:bodyPr/>
          <a:lstStyle/>
          <a:p>
            <a:fld id="{8EFE9969-686E-D148-ADF5-B43349E9F8DE}" type="datetimeFigureOut">
              <a:rPr lang="en-US" smtClean="0"/>
              <a:t>9/26/2023</a:t>
            </a:fld>
            <a:endParaRPr lang="en-US"/>
          </a:p>
        </p:txBody>
      </p:sp>
      <p:sp>
        <p:nvSpPr>
          <p:cNvPr id="8" name="Footer Placeholder 4">
            <a:extLst>
              <a:ext uri="{FF2B5EF4-FFF2-40B4-BE49-F238E27FC236}">
                <a16:creationId xmlns:a16="http://schemas.microsoft.com/office/drawing/2014/main" id="{EAD7E000-366A-4A40-8979-4F51DA412263}"/>
              </a:ext>
            </a:extLst>
          </p:cNvPr>
          <p:cNvSpPr>
            <a:spLocks noGrp="1"/>
          </p:cNvSpPr>
          <p:nvPr>
            <p:ph type="ftr" sz="quarter" idx="11"/>
          </p:nvPr>
        </p:nvSpPr>
        <p:spPr>
          <a:xfrm>
            <a:off x="4575717" y="12712700"/>
            <a:ext cx="8229600" cy="730250"/>
          </a:xfrm>
          <a:prstGeom prst="rect">
            <a:avLst/>
          </a:prstGeom>
        </p:spPr>
        <p:txBody>
          <a:bodyPr/>
          <a:lstStyle/>
          <a:p>
            <a:endParaRPr lang="en-US" dirty="0"/>
          </a:p>
        </p:txBody>
      </p:sp>
      <p:sp>
        <p:nvSpPr>
          <p:cNvPr id="9" name="Slide Number Placeholder 5">
            <a:extLst>
              <a:ext uri="{FF2B5EF4-FFF2-40B4-BE49-F238E27FC236}">
                <a16:creationId xmlns:a16="http://schemas.microsoft.com/office/drawing/2014/main" id="{ACA315B8-3098-0246-A50D-CFC82DC95DE3}"/>
              </a:ext>
            </a:extLst>
          </p:cNvPr>
          <p:cNvSpPr>
            <a:spLocks noGrp="1"/>
          </p:cNvSpPr>
          <p:nvPr>
            <p:ph type="sldNum" sz="quarter" idx="12"/>
          </p:nvPr>
        </p:nvSpPr>
        <p:spPr>
          <a:xfrm>
            <a:off x="13433502" y="12712700"/>
            <a:ext cx="4430752" cy="730250"/>
          </a:xfrm>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259799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6AEA-AEA1-7F48-8723-430F9CE3A434}"/>
              </a:ext>
            </a:extLst>
          </p:cNvPr>
          <p:cNvSpPr>
            <a:spLocks noGrp="1"/>
          </p:cNvSpPr>
          <p:nvPr>
            <p:ph type="title"/>
          </p:nvPr>
        </p:nvSpPr>
        <p:spPr>
          <a:xfrm>
            <a:off x="1663700" y="3419475"/>
            <a:ext cx="21031200" cy="5705475"/>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E8BEDEB-5097-AC49-B14D-6B3685EF5FD2}"/>
              </a:ext>
            </a:extLst>
          </p:cNvPr>
          <p:cNvSpPr>
            <a:spLocks noGrp="1"/>
          </p:cNvSpPr>
          <p:nvPr>
            <p:ph type="body" idx="1"/>
          </p:nvPr>
        </p:nvSpPr>
        <p:spPr>
          <a:xfrm>
            <a:off x="1663700" y="9178925"/>
            <a:ext cx="21031200" cy="30003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44D944-2C01-9E49-B919-ECE7E6BCA73B}"/>
              </a:ext>
            </a:extLst>
          </p:cNvPr>
          <p:cNvSpPr>
            <a:spLocks noGrp="1"/>
          </p:cNvSpPr>
          <p:nvPr>
            <p:ph type="dt" sz="half" idx="10"/>
          </p:nvPr>
        </p:nvSpPr>
        <p:spPr/>
        <p:txBody>
          <a:bodyPr/>
          <a:lstStyle/>
          <a:p>
            <a:fld id="{8EFE9969-686E-D148-ADF5-B43349E9F8DE}" type="datetimeFigureOut">
              <a:rPr lang="en-US" smtClean="0"/>
              <a:t>9/26/2023</a:t>
            </a:fld>
            <a:endParaRPr lang="en-US"/>
          </a:p>
        </p:txBody>
      </p:sp>
      <p:sp>
        <p:nvSpPr>
          <p:cNvPr id="5" name="Footer Placeholder 4">
            <a:extLst>
              <a:ext uri="{FF2B5EF4-FFF2-40B4-BE49-F238E27FC236}">
                <a16:creationId xmlns:a16="http://schemas.microsoft.com/office/drawing/2014/main" id="{9EFBA4D5-594E-AC4B-BC31-C6EE912C437B}"/>
              </a:ext>
            </a:extLst>
          </p:cNvPr>
          <p:cNvSpPr>
            <a:spLocks noGrp="1"/>
          </p:cNvSpPr>
          <p:nvPr>
            <p:ph type="ftr" sz="quarter" idx="11"/>
          </p:nvPr>
        </p:nvSpPr>
        <p:spPr>
          <a:xfrm>
            <a:off x="8077200" y="12712700"/>
            <a:ext cx="8229600" cy="73025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E0D565-CFF4-1D46-8CA5-0548F55F8FB1}"/>
              </a:ext>
            </a:extLst>
          </p:cNvPr>
          <p:cNvSpPr>
            <a:spLocks noGrp="1"/>
          </p:cNvSpPr>
          <p:nvPr>
            <p:ph type="sldNum" sz="quarter" idx="12"/>
          </p:nvPr>
        </p:nvSpPr>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197607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74CA-F3A4-FD45-AD48-975D2DDAB759}"/>
              </a:ext>
            </a:extLst>
          </p:cNvPr>
          <p:cNvSpPr>
            <a:spLocks noGrp="1"/>
          </p:cNvSpPr>
          <p:nvPr>
            <p:ph type="title"/>
          </p:nvPr>
        </p:nvSpPr>
        <p:spPr>
          <a:xfrm>
            <a:off x="1679575" y="730250"/>
            <a:ext cx="21031200" cy="2651125"/>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85E042-68CD-8C43-91D4-3DB8DAAB7D3C}"/>
              </a:ext>
            </a:extLst>
          </p:cNvPr>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A161F9D-07FB-3446-BF30-D00A02E09271}"/>
              </a:ext>
            </a:extLst>
          </p:cNvPr>
          <p:cNvSpPr>
            <a:spLocks noGrp="1"/>
          </p:cNvSpPr>
          <p:nvPr>
            <p:ph sz="half" idx="2"/>
          </p:nvPr>
        </p:nvSpPr>
        <p:spPr>
          <a:xfrm>
            <a:off x="1679575" y="5010150"/>
            <a:ext cx="10315575" cy="73691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4D23C6-1584-6F48-99CA-21DD1E907061}"/>
              </a:ext>
            </a:extLst>
          </p:cNvPr>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9395971-E8AA-E949-8252-EA8BB5195232}"/>
              </a:ext>
            </a:extLst>
          </p:cNvPr>
          <p:cNvSpPr>
            <a:spLocks noGrp="1"/>
          </p:cNvSpPr>
          <p:nvPr>
            <p:ph sz="quarter" idx="4"/>
          </p:nvPr>
        </p:nvSpPr>
        <p:spPr>
          <a:xfrm>
            <a:off x="12344400" y="5010150"/>
            <a:ext cx="10366375" cy="73691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8EA2DD1-B211-2143-9D19-B64177BEAEB1}"/>
              </a:ext>
            </a:extLst>
          </p:cNvPr>
          <p:cNvSpPr>
            <a:spLocks noGrp="1"/>
          </p:cNvSpPr>
          <p:nvPr>
            <p:ph type="dt" sz="half" idx="10"/>
          </p:nvPr>
        </p:nvSpPr>
        <p:spPr/>
        <p:txBody>
          <a:bodyPr/>
          <a:lstStyle/>
          <a:p>
            <a:fld id="{8EFE9969-686E-D148-ADF5-B43349E9F8DE}" type="datetimeFigureOut">
              <a:rPr lang="en-US" smtClean="0"/>
              <a:t>9/26/2023</a:t>
            </a:fld>
            <a:endParaRPr lang="en-US"/>
          </a:p>
        </p:txBody>
      </p:sp>
      <p:sp>
        <p:nvSpPr>
          <p:cNvPr id="8" name="Footer Placeholder 7">
            <a:extLst>
              <a:ext uri="{FF2B5EF4-FFF2-40B4-BE49-F238E27FC236}">
                <a16:creationId xmlns:a16="http://schemas.microsoft.com/office/drawing/2014/main" id="{219793A5-BC94-814A-876C-2BC93D2F5CEE}"/>
              </a:ext>
            </a:extLst>
          </p:cNvPr>
          <p:cNvSpPr>
            <a:spLocks noGrp="1"/>
          </p:cNvSpPr>
          <p:nvPr>
            <p:ph type="ftr" sz="quarter" idx="11"/>
          </p:nvPr>
        </p:nvSpPr>
        <p:spPr>
          <a:xfrm>
            <a:off x="8077200" y="12712700"/>
            <a:ext cx="8229600" cy="730250"/>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16B9364-BE00-0749-A493-8D4DB6EBDE1E}"/>
              </a:ext>
            </a:extLst>
          </p:cNvPr>
          <p:cNvSpPr>
            <a:spLocks noGrp="1"/>
          </p:cNvSpPr>
          <p:nvPr>
            <p:ph type="sldNum" sz="quarter" idx="12"/>
          </p:nvPr>
        </p:nvSpPr>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13082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56DB-DEEF-EE44-9D71-B9A94EA05AB1}"/>
              </a:ext>
            </a:extLst>
          </p:cNvPr>
          <p:cNvSpPr>
            <a:spLocks noGrp="1"/>
          </p:cNvSpPr>
          <p:nvPr>
            <p:ph type="title"/>
          </p:nvPr>
        </p:nvSpPr>
        <p:spPr>
          <a:xfrm>
            <a:off x="1679575" y="914400"/>
            <a:ext cx="7864475" cy="32004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A526A6-C918-DB46-ACD7-EF52EDD8FDC2}"/>
              </a:ext>
            </a:extLst>
          </p:cNvPr>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346BE4F-0AB7-5041-833F-DE5CED5290A4}"/>
              </a:ext>
            </a:extLst>
          </p:cNvPr>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500620-C838-7246-995E-65551B0309E9}"/>
              </a:ext>
            </a:extLst>
          </p:cNvPr>
          <p:cNvSpPr>
            <a:spLocks noGrp="1"/>
          </p:cNvSpPr>
          <p:nvPr>
            <p:ph type="dt" sz="half" idx="10"/>
          </p:nvPr>
        </p:nvSpPr>
        <p:spPr/>
        <p:txBody>
          <a:bodyPr/>
          <a:lstStyle/>
          <a:p>
            <a:fld id="{8EFE9969-686E-D148-ADF5-B43349E9F8DE}" type="datetimeFigureOut">
              <a:rPr lang="en-US" smtClean="0"/>
              <a:t>9/26/2023</a:t>
            </a:fld>
            <a:endParaRPr lang="en-US"/>
          </a:p>
        </p:txBody>
      </p:sp>
      <p:sp>
        <p:nvSpPr>
          <p:cNvPr id="6" name="Footer Placeholder 5">
            <a:extLst>
              <a:ext uri="{FF2B5EF4-FFF2-40B4-BE49-F238E27FC236}">
                <a16:creationId xmlns:a16="http://schemas.microsoft.com/office/drawing/2014/main" id="{2D21F467-D67B-0843-BFB3-666FFA3797C7}"/>
              </a:ext>
            </a:extLst>
          </p:cNvPr>
          <p:cNvSpPr>
            <a:spLocks noGrp="1"/>
          </p:cNvSpPr>
          <p:nvPr>
            <p:ph type="ftr" sz="quarter" idx="11"/>
          </p:nvPr>
        </p:nvSpPr>
        <p:spPr>
          <a:xfrm>
            <a:off x="8077200" y="12712700"/>
            <a:ext cx="8229600" cy="730250"/>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B93CE9A-EACE-7F45-BCDC-237EB1002934}"/>
              </a:ext>
            </a:extLst>
          </p:cNvPr>
          <p:cNvSpPr>
            <a:spLocks noGrp="1"/>
          </p:cNvSpPr>
          <p:nvPr>
            <p:ph type="sldNum" sz="quarter" idx="12"/>
          </p:nvPr>
        </p:nvSpPr>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350863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838F-C6FE-C44A-AC86-4DD7E7AFA302}"/>
              </a:ext>
            </a:extLst>
          </p:cNvPr>
          <p:cNvSpPr>
            <a:spLocks noGrp="1"/>
          </p:cNvSpPr>
          <p:nvPr>
            <p:ph type="title"/>
          </p:nvPr>
        </p:nvSpPr>
        <p:spPr>
          <a:xfrm>
            <a:off x="1679575" y="914400"/>
            <a:ext cx="7864475" cy="32004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B77C390-469D-D840-8691-C7DD5F949546}"/>
              </a:ext>
            </a:extLst>
          </p:cNvPr>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BE18B-12B7-7F4D-B264-44304508764C}"/>
              </a:ext>
            </a:extLst>
          </p:cNvPr>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D5B010-EDBC-624F-B91D-5B98E691AF32}"/>
              </a:ext>
            </a:extLst>
          </p:cNvPr>
          <p:cNvSpPr>
            <a:spLocks noGrp="1"/>
          </p:cNvSpPr>
          <p:nvPr>
            <p:ph type="dt" sz="half" idx="10"/>
          </p:nvPr>
        </p:nvSpPr>
        <p:spPr/>
        <p:txBody>
          <a:bodyPr/>
          <a:lstStyle/>
          <a:p>
            <a:fld id="{8EFE9969-686E-D148-ADF5-B43349E9F8DE}" type="datetimeFigureOut">
              <a:rPr lang="en-US" smtClean="0"/>
              <a:t>9/26/2023</a:t>
            </a:fld>
            <a:endParaRPr lang="en-US"/>
          </a:p>
        </p:txBody>
      </p:sp>
      <p:sp>
        <p:nvSpPr>
          <p:cNvPr id="6" name="Footer Placeholder 5">
            <a:extLst>
              <a:ext uri="{FF2B5EF4-FFF2-40B4-BE49-F238E27FC236}">
                <a16:creationId xmlns:a16="http://schemas.microsoft.com/office/drawing/2014/main" id="{547437B6-E458-2A47-ABE8-D7FDD3FBF74C}"/>
              </a:ext>
            </a:extLst>
          </p:cNvPr>
          <p:cNvSpPr>
            <a:spLocks noGrp="1"/>
          </p:cNvSpPr>
          <p:nvPr>
            <p:ph type="ftr" sz="quarter" idx="11"/>
          </p:nvPr>
        </p:nvSpPr>
        <p:spPr>
          <a:xfrm>
            <a:off x="8077200" y="12712700"/>
            <a:ext cx="8229600" cy="730250"/>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7580054-A85F-7042-8643-BF920DDB7A27}"/>
              </a:ext>
            </a:extLst>
          </p:cNvPr>
          <p:cNvSpPr>
            <a:spLocks noGrp="1"/>
          </p:cNvSpPr>
          <p:nvPr>
            <p:ph type="sldNum" sz="quarter" idx="12"/>
          </p:nvPr>
        </p:nvSpPr>
        <p:spPr/>
        <p:txBody>
          <a:bodyPr/>
          <a:lstStyle/>
          <a:p>
            <a:fld id="{79272051-A357-1A4F-A471-6B7E772233A2}" type="slidenum">
              <a:rPr lang="en-US" smtClean="0"/>
              <a:t>‹#›</a:t>
            </a:fld>
            <a:endParaRPr lang="en-US"/>
          </a:p>
        </p:txBody>
      </p:sp>
    </p:spTree>
    <p:extLst>
      <p:ext uri="{BB962C8B-B14F-4D97-AF65-F5344CB8AC3E}">
        <p14:creationId xmlns:p14="http://schemas.microsoft.com/office/powerpoint/2010/main" val="48579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C2988C-B8A3-3F46-AD70-49D6FBAA582C}"/>
              </a:ext>
            </a:extLst>
          </p:cNvPr>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4F17BA-479E-7244-9F37-1AB8C8DAFB94}"/>
              </a:ext>
            </a:extLst>
          </p:cNvPr>
          <p:cNvSpPr>
            <a:spLocks noGrp="1"/>
          </p:cNvSpPr>
          <p:nvPr>
            <p:ph type="dt" sz="half" idx="2"/>
          </p:nvPr>
        </p:nvSpPr>
        <p:spPr>
          <a:xfrm>
            <a:off x="1676400" y="12712700"/>
            <a:ext cx="5486400"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8EFE9969-686E-D148-ADF5-B43349E9F8DE}" type="datetimeFigureOut">
              <a:rPr lang="en-US" smtClean="0"/>
              <a:t>9/26/2023</a:t>
            </a:fld>
            <a:endParaRPr lang="en-US"/>
          </a:p>
        </p:txBody>
      </p:sp>
      <p:sp>
        <p:nvSpPr>
          <p:cNvPr id="6" name="Slide Number Placeholder 5">
            <a:extLst>
              <a:ext uri="{FF2B5EF4-FFF2-40B4-BE49-F238E27FC236}">
                <a16:creationId xmlns:a16="http://schemas.microsoft.com/office/drawing/2014/main" id="{07EDE444-A827-904A-A359-D867F0DDF08F}"/>
              </a:ext>
            </a:extLst>
          </p:cNvPr>
          <p:cNvSpPr>
            <a:spLocks noGrp="1"/>
          </p:cNvSpPr>
          <p:nvPr>
            <p:ph type="sldNum" sz="quarter" idx="4"/>
          </p:nvPr>
        </p:nvSpPr>
        <p:spPr>
          <a:xfrm>
            <a:off x="17221200" y="12712700"/>
            <a:ext cx="5486400"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79272051-A357-1A4F-A471-6B7E772233A2}" type="slidenum">
              <a:rPr lang="en-US" smtClean="0"/>
              <a:t>‹#›</a:t>
            </a:fld>
            <a:endParaRPr lang="en-US"/>
          </a:p>
        </p:txBody>
      </p:sp>
      <p:sp>
        <p:nvSpPr>
          <p:cNvPr id="7" name="Footer Placeholder 6">
            <a:extLst>
              <a:ext uri="{FF2B5EF4-FFF2-40B4-BE49-F238E27FC236}">
                <a16:creationId xmlns:a16="http://schemas.microsoft.com/office/drawing/2014/main" id="{0CCF58A9-8BA2-6E45-B680-38254F8CED6E}"/>
              </a:ext>
            </a:extLst>
          </p:cNvPr>
          <p:cNvSpPr>
            <a:spLocks noGrp="1"/>
          </p:cNvSpPr>
          <p:nvPr>
            <p:ph type="ftr" sz="quarter" idx="3"/>
          </p:nvPr>
        </p:nvSpPr>
        <p:spPr>
          <a:xfrm>
            <a:off x="8077200" y="12712700"/>
            <a:ext cx="822960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F3189F11-5155-5546-B9B4-D3EEAF042978}"/>
              </a:ext>
            </a:extLst>
          </p:cNvPr>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GB"/>
              <a:t>Click to edit Master title style</a:t>
            </a:r>
            <a:endParaRPr lang="en-US"/>
          </a:p>
        </p:txBody>
      </p:sp>
    </p:spTree>
    <p:extLst>
      <p:ext uri="{BB962C8B-B14F-4D97-AF65-F5344CB8AC3E}">
        <p14:creationId xmlns:p14="http://schemas.microsoft.com/office/powerpoint/2010/main" val="12362339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6" r:id="rId4"/>
    <p:sldLayoutId id="2147483665" r:id="rId5"/>
    <p:sldLayoutId id="2147483662" r:id="rId6"/>
    <p:sldLayoutId id="2147483664"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en-US/docs/Web/CSS/displa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5646-644B-E84E-88EF-4851451F1595}"/>
              </a:ext>
            </a:extLst>
          </p:cNvPr>
          <p:cNvSpPr>
            <a:spLocks noGrp="1"/>
          </p:cNvSpPr>
          <p:nvPr>
            <p:ph type="ctrTitle"/>
          </p:nvPr>
        </p:nvSpPr>
        <p:spPr>
          <a:xfrm>
            <a:off x="5316279" y="2244725"/>
            <a:ext cx="17206837" cy="4775200"/>
          </a:xfrm>
        </p:spPr>
        <p:txBody>
          <a:bodyPr/>
          <a:lstStyle/>
          <a:p>
            <a:r>
              <a:rPr lang="en-US" sz="9600" b="1" dirty="0"/>
              <a:t>CASCADING  STYLE SHEETS : CSS </a:t>
            </a:r>
            <a:br>
              <a:rPr lang="en-US" dirty="0"/>
            </a:br>
            <a:r>
              <a:rPr lang="en-US" dirty="0"/>
              <a:t>02 LAYOUT</a:t>
            </a:r>
            <a:br>
              <a:rPr lang="en-US" dirty="0"/>
            </a:br>
            <a:r>
              <a:rPr lang="en-US" dirty="0"/>
              <a:t>GRID and FLEXBOX</a:t>
            </a:r>
          </a:p>
        </p:txBody>
      </p:sp>
      <p:sp>
        <p:nvSpPr>
          <p:cNvPr id="3" name="Subtitle 2">
            <a:extLst>
              <a:ext uri="{FF2B5EF4-FFF2-40B4-BE49-F238E27FC236}">
                <a16:creationId xmlns:a16="http://schemas.microsoft.com/office/drawing/2014/main" id="{94996D40-C5EA-9744-A0A2-80241C0DAF8F}"/>
              </a:ext>
            </a:extLst>
          </p:cNvPr>
          <p:cNvSpPr>
            <a:spLocks noGrp="1"/>
          </p:cNvSpPr>
          <p:nvPr>
            <p:ph type="subTitle" idx="1"/>
          </p:nvPr>
        </p:nvSpPr>
        <p:spPr/>
        <p:txBody>
          <a:bodyPr/>
          <a:lstStyle/>
          <a:p>
            <a:r>
              <a:rPr lang="en-US" dirty="0"/>
              <a:t>INFO 2302 WEB TECHNOLOGIES</a:t>
            </a:r>
          </a:p>
        </p:txBody>
      </p:sp>
    </p:spTree>
    <p:extLst>
      <p:ext uri="{BB962C8B-B14F-4D97-AF65-F5344CB8AC3E}">
        <p14:creationId xmlns:p14="http://schemas.microsoft.com/office/powerpoint/2010/main" val="156786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B5AD-605E-350A-BF83-97C6475E668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0627E9C-D497-16F3-EA6B-EA73CC02304C}"/>
              </a:ext>
            </a:extLst>
          </p:cNvPr>
          <p:cNvSpPr>
            <a:spLocks noGrp="1"/>
          </p:cNvSpPr>
          <p:nvPr>
            <p:ph idx="1"/>
          </p:nvPr>
        </p:nvSpPr>
        <p:spPr>
          <a:xfrm>
            <a:off x="1676400" y="2255520"/>
            <a:ext cx="8919882" cy="10098405"/>
          </a:xfrm>
        </p:spPr>
        <p:txBody>
          <a:bodyPr>
            <a:normAutofit fontScale="55000" lnSpcReduction="20000"/>
          </a:bodyPr>
          <a:lstStyle/>
          <a:p>
            <a:pPr marL="0" indent="0">
              <a:buNone/>
            </a:pPr>
            <a:r>
              <a:rPr lang="en-US" sz="17500" b="1" dirty="0"/>
              <a:t>FLEX BOX</a:t>
            </a:r>
          </a:p>
          <a:p>
            <a:pPr marL="0" indent="0">
              <a:buNone/>
            </a:pPr>
            <a:r>
              <a:rPr lang="en-US" dirty="0"/>
              <a:t> </a:t>
            </a:r>
          </a:p>
          <a:p>
            <a:r>
              <a:rPr lang="en-US" dirty="0"/>
              <a:t>The CSS Flexbox is a one-dimensional layout. It is useful in allocating and aligning the space among items in a grid container. </a:t>
            </a:r>
          </a:p>
          <a:p>
            <a:endParaRPr lang="en-US" dirty="0"/>
          </a:p>
          <a:p>
            <a:r>
              <a:rPr lang="en-US" dirty="0"/>
              <a:t>It works with various kinds of display devices and screen sizes. </a:t>
            </a:r>
          </a:p>
          <a:p>
            <a:endParaRPr lang="en-US" dirty="0"/>
          </a:p>
          <a:p>
            <a:r>
              <a:rPr lang="en-US" dirty="0"/>
              <a:t>Flexbox layout makes it  easier  to  design  and  build  responsive  web  pages  without  using many float and position properties in the CSS code. </a:t>
            </a:r>
          </a:p>
        </p:txBody>
      </p:sp>
      <p:pic>
        <p:nvPicPr>
          <p:cNvPr id="7" name="Picture 6">
            <a:extLst>
              <a:ext uri="{FF2B5EF4-FFF2-40B4-BE49-F238E27FC236}">
                <a16:creationId xmlns:a16="http://schemas.microsoft.com/office/drawing/2014/main" id="{5F19877F-81C3-3FAD-72A9-E8771EAB7C7F}"/>
              </a:ext>
            </a:extLst>
          </p:cNvPr>
          <p:cNvPicPr>
            <a:picLocks noChangeAspect="1"/>
          </p:cNvPicPr>
          <p:nvPr/>
        </p:nvPicPr>
        <p:blipFill>
          <a:blip r:embed="rId2"/>
          <a:stretch>
            <a:fillRect/>
          </a:stretch>
        </p:blipFill>
        <p:spPr>
          <a:xfrm>
            <a:off x="12864608" y="2255519"/>
            <a:ext cx="9410097" cy="9340735"/>
          </a:xfrm>
          <a:prstGeom prst="rect">
            <a:avLst/>
          </a:prstGeom>
        </p:spPr>
      </p:pic>
    </p:spTree>
    <p:extLst>
      <p:ext uri="{BB962C8B-B14F-4D97-AF65-F5344CB8AC3E}">
        <p14:creationId xmlns:p14="http://schemas.microsoft.com/office/powerpoint/2010/main" val="212834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B5AD-605E-350A-BF83-97C6475E668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0627E9C-D497-16F3-EA6B-EA73CC02304C}"/>
              </a:ext>
            </a:extLst>
          </p:cNvPr>
          <p:cNvSpPr>
            <a:spLocks noGrp="1"/>
          </p:cNvSpPr>
          <p:nvPr>
            <p:ph idx="1"/>
          </p:nvPr>
        </p:nvSpPr>
        <p:spPr>
          <a:xfrm>
            <a:off x="1676400" y="2255520"/>
            <a:ext cx="8919882" cy="10098405"/>
          </a:xfrm>
        </p:spPr>
        <p:txBody>
          <a:bodyPr>
            <a:normAutofit fontScale="40000" lnSpcReduction="20000"/>
          </a:bodyPr>
          <a:lstStyle/>
          <a:p>
            <a:pPr algn="l" rtl="0"/>
            <a:r>
              <a:rPr lang="en-US" sz="13900" b="1" dirty="0">
                <a:effectLst/>
                <a:latin typeface="Arial" panose="020B0604020202020204" pitchFamily="34" charset="0"/>
              </a:rPr>
              <a:t>GRID </a:t>
            </a:r>
            <a:br>
              <a:rPr lang="en-US" dirty="0">
                <a:effectLst/>
              </a:rPr>
            </a:br>
            <a:br>
              <a:rPr lang="en-US" dirty="0">
                <a:effectLst/>
              </a:rPr>
            </a:br>
            <a:r>
              <a:rPr lang="en-US" dirty="0">
                <a:effectLst/>
                <a:latin typeface="Arial" panose="020B0604020202020204" pitchFamily="34" charset="0"/>
              </a:rPr>
              <a:t>A grid is a collection of horizontal and vertical lines creating a </a:t>
            </a:r>
            <a:br>
              <a:rPr lang="en-US" dirty="0">
                <a:effectLst/>
              </a:rPr>
            </a:br>
            <a:r>
              <a:rPr lang="en-US" dirty="0">
                <a:effectLst/>
                <a:latin typeface="Arial" panose="020B0604020202020204" pitchFamily="34" charset="0"/>
              </a:rPr>
              <a:t>pattern against which we can line up our design elements. </a:t>
            </a:r>
          </a:p>
          <a:p>
            <a:pPr algn="l" rtl="0"/>
            <a:endParaRPr lang="en-US" dirty="0">
              <a:effectLst/>
              <a:latin typeface="Arial" panose="020B0604020202020204" pitchFamily="34" charset="0"/>
            </a:endParaRPr>
          </a:p>
          <a:p>
            <a:pPr algn="l" rtl="0"/>
            <a:r>
              <a:rPr lang="en-US" dirty="0">
                <a:effectLst/>
                <a:latin typeface="Arial" panose="020B0604020202020204" pitchFamily="34" charset="0"/>
              </a:rPr>
              <a:t>They help us to create layouts in which our elements won't jump around or change width as we move from page to page, providing greater consistency on our websites. </a:t>
            </a:r>
          </a:p>
          <a:p>
            <a:pPr algn="l" rtl="0"/>
            <a:br>
              <a:rPr lang="en-US" dirty="0">
                <a:effectLst/>
              </a:rPr>
            </a:br>
            <a:r>
              <a:rPr lang="en-US" dirty="0">
                <a:effectLst/>
                <a:latin typeface="Arial" panose="020B0604020202020204" pitchFamily="34" charset="0"/>
              </a:rPr>
              <a:t>A grid will typically have columns, rows, and then gaps between each row and column. </a:t>
            </a:r>
          </a:p>
          <a:p>
            <a:pPr algn="l" rtl="0"/>
            <a:endParaRPr lang="en-US" dirty="0">
              <a:latin typeface="Arial" panose="020B0604020202020204" pitchFamily="34" charset="0"/>
            </a:endParaRPr>
          </a:p>
          <a:p>
            <a:pPr algn="l" rtl="0"/>
            <a:r>
              <a:rPr lang="en-US" dirty="0">
                <a:effectLst/>
                <a:latin typeface="Arial" panose="020B0604020202020204" pitchFamily="34" charset="0"/>
              </a:rPr>
              <a:t>The gaps are commonly referred to as </a:t>
            </a:r>
            <a:br>
              <a:rPr lang="en-US" dirty="0">
                <a:effectLst/>
              </a:rPr>
            </a:br>
            <a:r>
              <a:rPr lang="en-US" dirty="0">
                <a:effectLst/>
                <a:latin typeface="Arial" panose="020B0604020202020204" pitchFamily="34" charset="0"/>
              </a:rPr>
              <a:t>gutters. </a:t>
            </a:r>
            <a:br>
              <a:rPr lang="en-US" dirty="0">
                <a:effectLst/>
              </a:rPr>
            </a:br>
            <a:endParaRPr lang="en-US" dirty="0">
              <a:effectLst/>
            </a:endParaRPr>
          </a:p>
          <a:p>
            <a:br>
              <a:rPr lang="en-US" b="0" i="0" dirty="0">
                <a:solidFill>
                  <a:srgbClr val="CCCCCC"/>
                </a:solidFill>
                <a:effectLst/>
                <a:latin typeface="Arial" panose="020B0604020202020204" pitchFamily="34" charset="0"/>
              </a:rPr>
            </a:br>
            <a:endParaRPr lang="en-US" dirty="0"/>
          </a:p>
        </p:txBody>
      </p:sp>
      <p:pic>
        <p:nvPicPr>
          <p:cNvPr id="4" name="Picture 3">
            <a:extLst>
              <a:ext uri="{FF2B5EF4-FFF2-40B4-BE49-F238E27FC236}">
                <a16:creationId xmlns:a16="http://schemas.microsoft.com/office/drawing/2014/main" id="{ADA00EEE-7F0E-B4C2-F39B-711CB6735527}"/>
              </a:ext>
            </a:extLst>
          </p:cNvPr>
          <p:cNvPicPr>
            <a:picLocks noChangeAspect="1"/>
          </p:cNvPicPr>
          <p:nvPr/>
        </p:nvPicPr>
        <p:blipFill>
          <a:blip r:embed="rId2"/>
          <a:stretch>
            <a:fillRect/>
          </a:stretch>
        </p:blipFill>
        <p:spPr>
          <a:xfrm>
            <a:off x="12354986" y="2477584"/>
            <a:ext cx="11419300" cy="8391305"/>
          </a:xfrm>
          <a:prstGeom prst="rect">
            <a:avLst/>
          </a:prstGeom>
        </p:spPr>
      </p:pic>
    </p:spTree>
    <p:extLst>
      <p:ext uri="{BB962C8B-B14F-4D97-AF65-F5344CB8AC3E}">
        <p14:creationId xmlns:p14="http://schemas.microsoft.com/office/powerpoint/2010/main" val="153364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E36D-95C2-6630-8662-3CF296D5325E}"/>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10B837CE-059E-0998-5A62-0CFD38F89006}"/>
              </a:ext>
            </a:extLst>
          </p:cNvPr>
          <p:cNvGraphicFramePr>
            <a:graphicFrameLocks noGrp="1"/>
          </p:cNvGraphicFramePr>
          <p:nvPr>
            <p:ph idx="1"/>
            <p:extLst>
              <p:ext uri="{D42A27DB-BD31-4B8C-83A1-F6EECF244321}">
                <p14:modId xmlns:p14="http://schemas.microsoft.com/office/powerpoint/2010/main" val="488424442"/>
              </p:ext>
            </p:extLst>
          </p:nvPr>
        </p:nvGraphicFramePr>
        <p:xfrm>
          <a:off x="1676400" y="4622519"/>
          <a:ext cx="21031200" cy="411480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1326546632"/>
                    </a:ext>
                  </a:extLst>
                </a:gridCol>
                <a:gridCol w="10515600">
                  <a:extLst>
                    <a:ext uri="{9D8B030D-6E8A-4147-A177-3AD203B41FA5}">
                      <a16:colId xmlns:a16="http://schemas.microsoft.com/office/drawing/2014/main" val="3300113402"/>
                    </a:ext>
                  </a:extLst>
                </a:gridCol>
              </a:tblGrid>
              <a:tr h="15912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a:t>Use </a:t>
                      </a:r>
                      <a:r>
                        <a:rPr lang="en-US" sz="4400" b="1" dirty="0"/>
                        <a:t>Flexbox</a:t>
                      </a:r>
                      <a:r>
                        <a:rPr lang="en-US" sz="4400" dirty="0"/>
                        <a:t> when you need to create simple, one-dimensional layouts where items flow in a single direction, such as navigation menus or aligning items in a row or column.</a:t>
                      </a:r>
                    </a:p>
                    <a:p>
                      <a:pPr algn="ctr"/>
                      <a:endParaRPr lang="en-US" sz="4400" dirty="0"/>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a:t>Use </a:t>
                      </a:r>
                      <a:r>
                        <a:rPr lang="en-US" sz="4400" b="1" dirty="0"/>
                        <a:t>CSS Grid</a:t>
                      </a:r>
                      <a:r>
                        <a:rPr lang="en-US" sz="4400" dirty="0"/>
                        <a:t> when you need to create more complex, two-dimensional layouts with precise control over both rows and columns, like grid-based page layouts, card-based designs, and complex grid structures.</a:t>
                      </a:r>
                    </a:p>
                    <a:p>
                      <a:pPr algn="ctr"/>
                      <a:endParaRPr lang="en-US" sz="4400" dirty="0"/>
                    </a:p>
                  </a:txBody>
                  <a:tcPr>
                    <a:solidFill>
                      <a:schemeClr val="accent1">
                        <a:lumMod val="20000"/>
                        <a:lumOff val="80000"/>
                      </a:schemeClr>
                    </a:solidFill>
                  </a:tcPr>
                </a:tc>
                <a:extLst>
                  <a:ext uri="{0D108BD9-81ED-4DB2-BD59-A6C34878D82A}">
                    <a16:rowId xmlns:a16="http://schemas.microsoft.com/office/drawing/2014/main" val="1676898608"/>
                  </a:ext>
                </a:extLst>
              </a:tr>
            </a:tbl>
          </a:graphicData>
        </a:graphic>
      </p:graphicFrame>
      <p:sp>
        <p:nvSpPr>
          <p:cNvPr id="6" name="TextBox 5">
            <a:extLst>
              <a:ext uri="{FF2B5EF4-FFF2-40B4-BE49-F238E27FC236}">
                <a16:creationId xmlns:a16="http://schemas.microsoft.com/office/drawing/2014/main" id="{821FF40C-04AE-B553-E01B-B61B35873820}"/>
              </a:ext>
            </a:extLst>
          </p:cNvPr>
          <p:cNvSpPr txBox="1"/>
          <p:nvPr/>
        </p:nvSpPr>
        <p:spPr>
          <a:xfrm>
            <a:off x="6096000" y="9443700"/>
            <a:ext cx="12192000" cy="1938992"/>
          </a:xfrm>
          <a:prstGeom prst="rect">
            <a:avLst/>
          </a:prstGeom>
          <a:solidFill>
            <a:schemeClr val="accent2">
              <a:lumMod val="20000"/>
              <a:lumOff val="80000"/>
            </a:schemeClr>
          </a:solidFill>
        </p:spPr>
        <p:txBody>
          <a:bodyPr wrap="square">
            <a:spAutoFit/>
          </a:bodyPr>
          <a:lstStyle/>
          <a:p>
            <a:r>
              <a:rPr lang="en-US" dirty="0"/>
              <a:t>In many cases, both Flexbox and Grid can complement each other, with Flexbox used within Grid items to handle their internal layout. It's essential to choose the layout technique that best suits your specific design requirements.</a:t>
            </a:r>
          </a:p>
        </p:txBody>
      </p:sp>
      <p:sp>
        <p:nvSpPr>
          <p:cNvPr id="7" name="Title 1">
            <a:extLst>
              <a:ext uri="{FF2B5EF4-FFF2-40B4-BE49-F238E27FC236}">
                <a16:creationId xmlns:a16="http://schemas.microsoft.com/office/drawing/2014/main" id="{FB99A2D1-E4AD-D1D0-57E4-94D93B1E10C3}"/>
              </a:ext>
            </a:extLst>
          </p:cNvPr>
          <p:cNvSpPr txBox="1">
            <a:spLocks/>
          </p:cNvSpPr>
          <p:nvPr/>
        </p:nvSpPr>
        <p:spPr>
          <a:xfrm>
            <a:off x="1676400" y="2341035"/>
            <a:ext cx="17441333" cy="16213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6600" b="1" dirty="0">
                <a:solidFill>
                  <a:schemeClr val="tx1"/>
                </a:solidFill>
              </a:rPr>
              <a:t>When to use</a:t>
            </a:r>
          </a:p>
        </p:txBody>
      </p:sp>
    </p:spTree>
    <p:extLst>
      <p:ext uri="{BB962C8B-B14F-4D97-AF65-F5344CB8AC3E}">
        <p14:creationId xmlns:p14="http://schemas.microsoft.com/office/powerpoint/2010/main" val="222730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8F6D-CB30-EA2F-0FB0-E31AB5AABBE4}"/>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3FDA930D-9096-5C16-505D-3528B4F8193C}"/>
              </a:ext>
            </a:extLst>
          </p:cNvPr>
          <p:cNvPicPr>
            <a:picLocks noChangeAspect="1"/>
          </p:cNvPicPr>
          <p:nvPr/>
        </p:nvPicPr>
        <p:blipFill>
          <a:blip r:embed="rId2"/>
          <a:stretch>
            <a:fillRect/>
          </a:stretch>
        </p:blipFill>
        <p:spPr>
          <a:xfrm>
            <a:off x="8499765" y="1912312"/>
            <a:ext cx="8146472" cy="10912063"/>
          </a:xfrm>
          <a:prstGeom prst="rect">
            <a:avLst/>
          </a:prstGeom>
        </p:spPr>
      </p:pic>
    </p:spTree>
    <p:extLst>
      <p:ext uri="{BB962C8B-B14F-4D97-AF65-F5344CB8AC3E}">
        <p14:creationId xmlns:p14="http://schemas.microsoft.com/office/powerpoint/2010/main" val="252685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91B5-9776-F3B7-EEBE-D70131BFDBC2}"/>
              </a:ext>
            </a:extLst>
          </p:cNvPr>
          <p:cNvSpPr>
            <a:spLocks noGrp="1"/>
          </p:cNvSpPr>
          <p:nvPr>
            <p:ph type="title"/>
          </p:nvPr>
        </p:nvSpPr>
        <p:spPr/>
        <p:txBody>
          <a:bodyPr/>
          <a:lstStyle/>
          <a:p>
            <a:endParaRPr lang="en-US"/>
          </a:p>
        </p:txBody>
      </p:sp>
      <p:sp>
        <p:nvSpPr>
          <p:cNvPr id="4" name="Rectangle: Rounded Corners 3">
            <a:extLst>
              <a:ext uri="{FF2B5EF4-FFF2-40B4-BE49-F238E27FC236}">
                <a16:creationId xmlns:a16="http://schemas.microsoft.com/office/drawing/2014/main" id="{2E251203-D93A-8C6B-CD69-44EECCC77962}"/>
              </a:ext>
            </a:extLst>
          </p:cNvPr>
          <p:cNvSpPr/>
          <p:nvPr/>
        </p:nvSpPr>
        <p:spPr>
          <a:xfrm>
            <a:off x="4464423" y="2783913"/>
            <a:ext cx="14935200" cy="8516471"/>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3900" dirty="0"/>
              <a:t>CLASS ACTIVITIES</a:t>
            </a:r>
          </a:p>
        </p:txBody>
      </p:sp>
    </p:spTree>
    <p:extLst>
      <p:ext uri="{BB962C8B-B14F-4D97-AF65-F5344CB8AC3E}">
        <p14:creationId xmlns:p14="http://schemas.microsoft.com/office/powerpoint/2010/main" val="354188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8898-BDD5-1E1D-0CC7-F6115D2D1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6C7D24-35E4-681B-2B28-C3CBC8AD3522}"/>
              </a:ext>
            </a:extLst>
          </p:cNvPr>
          <p:cNvSpPr>
            <a:spLocks noGrp="1"/>
          </p:cNvSpPr>
          <p:nvPr>
            <p:ph idx="1"/>
          </p:nvPr>
        </p:nvSpPr>
        <p:spPr>
          <a:xfrm>
            <a:off x="880172" y="2553148"/>
            <a:ext cx="4593913" cy="5243049"/>
          </a:xfrm>
          <a:solidFill>
            <a:schemeClr val="accent6">
              <a:lumMod val="60000"/>
              <a:lumOff val="40000"/>
            </a:schemeClr>
          </a:solidFill>
        </p:spPr>
        <p:txBody>
          <a:bodyPr>
            <a:normAutofit fontScale="92500" lnSpcReduction="10000"/>
          </a:bodyPr>
          <a:lstStyle/>
          <a:p>
            <a:pPr marL="0" indent="0">
              <a:buNone/>
            </a:pPr>
            <a:r>
              <a:rPr lang="en-US" dirty="0"/>
              <a:t>FLEX exercise 01</a:t>
            </a:r>
          </a:p>
          <a:p>
            <a:pPr lvl="1"/>
            <a:r>
              <a:rPr lang="en-US" sz="3600" dirty="0"/>
              <a:t>Download	flex01.html</a:t>
            </a:r>
          </a:p>
          <a:p>
            <a:pPr lvl="1"/>
            <a:r>
              <a:rPr lang="en-US" sz="3600" dirty="0">
                <a:highlight>
                  <a:srgbClr val="FFFF00"/>
                </a:highlight>
              </a:rPr>
              <a:t>Add the following code into .container {}</a:t>
            </a:r>
          </a:p>
        </p:txBody>
      </p:sp>
      <p:graphicFrame>
        <p:nvGraphicFramePr>
          <p:cNvPr id="6" name="Table 6">
            <a:extLst>
              <a:ext uri="{FF2B5EF4-FFF2-40B4-BE49-F238E27FC236}">
                <a16:creationId xmlns:a16="http://schemas.microsoft.com/office/drawing/2014/main" id="{101AF79C-F3BA-EF28-3D20-B1C0306B9F5C}"/>
              </a:ext>
            </a:extLst>
          </p:cNvPr>
          <p:cNvGraphicFramePr>
            <a:graphicFrameLocks noGrp="1"/>
          </p:cNvGraphicFramePr>
          <p:nvPr>
            <p:extLst>
              <p:ext uri="{D42A27DB-BD31-4B8C-83A1-F6EECF244321}">
                <p14:modId xmlns:p14="http://schemas.microsoft.com/office/powerpoint/2010/main" val="2360745859"/>
              </p:ext>
            </p:extLst>
          </p:nvPr>
        </p:nvGraphicFramePr>
        <p:xfrm>
          <a:off x="7757459" y="1776805"/>
          <a:ext cx="16256000" cy="11370833"/>
        </p:xfrm>
        <a:graphic>
          <a:graphicData uri="http://schemas.openxmlformats.org/drawingml/2006/table">
            <a:tbl>
              <a:tblPr firstRow="1" bandRow="1">
                <a:tableStyleId>{5940675A-B579-460E-94D1-54222C63F5DA}</a:tableStyleId>
              </a:tblPr>
              <a:tblGrid>
                <a:gridCol w="846214">
                  <a:extLst>
                    <a:ext uri="{9D8B030D-6E8A-4147-A177-3AD203B41FA5}">
                      <a16:colId xmlns:a16="http://schemas.microsoft.com/office/drawing/2014/main" val="1190401485"/>
                    </a:ext>
                  </a:extLst>
                </a:gridCol>
                <a:gridCol w="7281786">
                  <a:extLst>
                    <a:ext uri="{9D8B030D-6E8A-4147-A177-3AD203B41FA5}">
                      <a16:colId xmlns:a16="http://schemas.microsoft.com/office/drawing/2014/main" val="2464168993"/>
                    </a:ext>
                  </a:extLst>
                </a:gridCol>
                <a:gridCol w="8128000">
                  <a:extLst>
                    <a:ext uri="{9D8B030D-6E8A-4147-A177-3AD203B41FA5}">
                      <a16:colId xmlns:a16="http://schemas.microsoft.com/office/drawing/2014/main" val="3417086362"/>
                    </a:ext>
                  </a:extLst>
                </a:gridCol>
              </a:tblGrid>
              <a:tr h="681318">
                <a:tc gridSpan="2">
                  <a:txBody>
                    <a:bodyPr/>
                    <a:lstStyle/>
                    <a:p>
                      <a:r>
                        <a:rPr lang="en-US" sz="6000" b="1" dirty="0"/>
                        <a:t>CODE</a:t>
                      </a:r>
                    </a:p>
                  </a:txBody>
                  <a:tcPr/>
                </a:tc>
                <a:tc hMerge="1">
                  <a:txBody>
                    <a:bodyPr/>
                    <a:lstStyle/>
                    <a:p>
                      <a:endParaRPr lang="en-US"/>
                    </a:p>
                  </a:txBody>
                  <a:tcPr/>
                </a:tc>
                <a:tc>
                  <a:txBody>
                    <a:bodyPr/>
                    <a:lstStyle/>
                    <a:p>
                      <a:r>
                        <a:rPr lang="en-US" sz="6000" b="1" dirty="0"/>
                        <a:t>Observe</a:t>
                      </a:r>
                    </a:p>
                  </a:txBody>
                  <a:tcPr/>
                </a:tc>
                <a:extLst>
                  <a:ext uri="{0D108BD9-81ED-4DB2-BD59-A6C34878D82A}">
                    <a16:rowId xmlns:a16="http://schemas.microsoft.com/office/drawing/2014/main" val="1756961182"/>
                  </a:ext>
                </a:extLst>
              </a:tr>
              <a:tr h="1038113">
                <a:tc>
                  <a:txBody>
                    <a:bodyPr/>
                    <a:lstStyle/>
                    <a:p>
                      <a:r>
                        <a:rPr lang="en-US" sz="3600" dirty="0"/>
                        <a:t>1</a:t>
                      </a:r>
                    </a:p>
                  </a:txBody>
                  <a:tcPr/>
                </a:tc>
                <a:tc>
                  <a:txBody>
                    <a:bodyPr/>
                    <a:lstStyle/>
                    <a:p>
                      <a:r>
                        <a:rPr lang="en-US" sz="3600" b="0" dirty="0">
                          <a:solidFill>
                            <a:schemeClr val="tx1"/>
                          </a:solidFill>
                          <a:effectLst/>
                          <a:latin typeface="Consolas" panose="020B0609020204030204" pitchFamily="49" charset="0"/>
                        </a:rPr>
                        <a:t>display: flex; </a:t>
                      </a:r>
                      <a:endParaRPr lang="en-US" sz="3600" dirty="0"/>
                    </a:p>
                  </a:txBody>
                  <a:tcPr/>
                </a:tc>
                <a:tc>
                  <a:txBody>
                    <a:bodyPr/>
                    <a:lstStyle/>
                    <a:p>
                      <a:endParaRPr lang="en-US" sz="3600"/>
                    </a:p>
                  </a:txBody>
                  <a:tcPr/>
                </a:tc>
                <a:extLst>
                  <a:ext uri="{0D108BD9-81ED-4DB2-BD59-A6C34878D82A}">
                    <a16:rowId xmlns:a16="http://schemas.microsoft.com/office/drawing/2014/main" val="2959316223"/>
                  </a:ext>
                </a:extLst>
              </a:tr>
              <a:tr h="1112720">
                <a:tc>
                  <a:txBody>
                    <a:bodyPr/>
                    <a:lstStyle/>
                    <a:p>
                      <a:r>
                        <a:rPr lang="en-US" sz="3600" dirty="0"/>
                        <a:t>2</a:t>
                      </a:r>
                    </a:p>
                  </a:txBody>
                  <a:tcPr/>
                </a:tc>
                <a:tc>
                  <a:txBody>
                    <a:bodyPr/>
                    <a:lstStyle/>
                    <a:p>
                      <a:r>
                        <a:rPr lang="en-US" sz="3600" b="0">
                          <a:solidFill>
                            <a:schemeClr val="tx1"/>
                          </a:solidFill>
                          <a:effectLst/>
                          <a:latin typeface="Consolas" panose="020B0609020204030204" pitchFamily="49" charset="0"/>
                        </a:rPr>
                        <a:t>flex-direction: row; </a:t>
                      </a:r>
                    </a:p>
                    <a:p>
                      <a:endParaRPr lang="en-US" sz="3600" b="0">
                        <a:solidFill>
                          <a:schemeClr val="tx1"/>
                        </a:solidFill>
                        <a:effectLst/>
                        <a:latin typeface="Consolas" panose="020B0609020204030204" pitchFamily="49" charset="0"/>
                      </a:endParaRPr>
                    </a:p>
                    <a:p>
                      <a:r>
                        <a:rPr lang="en-US" sz="3600" b="0">
                          <a:solidFill>
                            <a:schemeClr val="tx1"/>
                          </a:solidFill>
                          <a:effectLst/>
                          <a:latin typeface="Consolas" panose="020B0609020204030204" pitchFamily="49" charset="0"/>
                        </a:rPr>
                        <a:t>Then Change the value row to:</a:t>
                      </a:r>
                    </a:p>
                    <a:p>
                      <a:pPr marL="571500" indent="-571500">
                        <a:buFont typeface="Arial" panose="020B0604020202020204" pitchFamily="34" charset="0"/>
                        <a:buChar char="•"/>
                      </a:pPr>
                      <a:r>
                        <a:rPr lang="en-US" sz="3600" b="0">
                          <a:solidFill>
                            <a:schemeClr val="tx1"/>
                          </a:solidFill>
                          <a:effectLst/>
                          <a:latin typeface="Consolas" panose="020B0609020204030204" pitchFamily="49" charset="0"/>
                        </a:rPr>
                        <a:t>Row-reverse</a:t>
                      </a:r>
                    </a:p>
                    <a:p>
                      <a:pPr marL="571500" indent="-571500">
                        <a:buFont typeface="Arial" panose="020B0604020202020204" pitchFamily="34" charset="0"/>
                        <a:buChar char="•"/>
                      </a:pPr>
                      <a:r>
                        <a:rPr lang="en-US" sz="3600" b="0">
                          <a:solidFill>
                            <a:schemeClr val="tx1"/>
                          </a:solidFill>
                          <a:effectLst/>
                          <a:latin typeface="Consolas" panose="020B0609020204030204" pitchFamily="49" charset="0"/>
                        </a:rPr>
                        <a:t>Column</a:t>
                      </a:r>
                    </a:p>
                    <a:p>
                      <a:pPr marL="571500" indent="-571500">
                        <a:buFont typeface="Arial" panose="020B0604020202020204" pitchFamily="34" charset="0"/>
                        <a:buChar char="•"/>
                      </a:pPr>
                      <a:r>
                        <a:rPr lang="en-US" sz="3600" b="0">
                          <a:solidFill>
                            <a:schemeClr val="tx1"/>
                          </a:solidFill>
                          <a:effectLst/>
                          <a:latin typeface="Consolas" panose="020B0609020204030204" pitchFamily="49" charset="0"/>
                        </a:rPr>
                        <a:t>Colum-reverse</a:t>
                      </a:r>
                      <a:endParaRPr lang="en-US" sz="3600" dirty="0"/>
                    </a:p>
                  </a:txBody>
                  <a:tcPr/>
                </a:tc>
                <a:tc>
                  <a:txBody>
                    <a:bodyPr/>
                    <a:lstStyle/>
                    <a:p>
                      <a:endParaRPr lang="en-US" sz="3600" dirty="0"/>
                    </a:p>
                  </a:txBody>
                  <a:tcPr/>
                </a:tc>
                <a:extLst>
                  <a:ext uri="{0D108BD9-81ED-4DB2-BD59-A6C34878D82A}">
                    <a16:rowId xmlns:a16="http://schemas.microsoft.com/office/drawing/2014/main" val="947920805"/>
                  </a:ext>
                </a:extLst>
              </a:tr>
              <a:tr h="1112720">
                <a:tc>
                  <a:txBody>
                    <a:bodyPr/>
                    <a:lstStyle/>
                    <a:p>
                      <a:r>
                        <a:rPr lang="en-US" sz="3600" dirty="0"/>
                        <a:t>3</a:t>
                      </a:r>
                    </a:p>
                  </a:txBody>
                  <a:tcPr/>
                </a:tc>
                <a:tc>
                  <a:txBody>
                    <a:bodyPr/>
                    <a:lstStyle/>
                    <a:p>
                      <a:r>
                        <a:rPr lang="en-US" sz="3600" b="0" dirty="0">
                          <a:solidFill>
                            <a:schemeClr val="tx1"/>
                          </a:solidFill>
                          <a:effectLst/>
                          <a:latin typeface="Consolas" panose="020B0609020204030204" pitchFamily="49" charset="0"/>
                        </a:rPr>
                        <a:t>flex-wrap: </a:t>
                      </a:r>
                      <a:r>
                        <a:rPr lang="en-US" sz="3600" b="0" dirty="0" err="1">
                          <a:solidFill>
                            <a:schemeClr val="tx1"/>
                          </a:solidFill>
                          <a:effectLst/>
                          <a:latin typeface="Consolas" panose="020B0609020204030204" pitchFamily="49" charset="0"/>
                        </a:rPr>
                        <a:t>nowrap</a:t>
                      </a:r>
                      <a:r>
                        <a:rPr lang="en-US" sz="3600" b="0" dirty="0">
                          <a:solidFill>
                            <a:schemeClr val="tx1"/>
                          </a:solidFill>
                          <a:effectLst/>
                          <a:latin typeface="Consolas" panose="020B0609020204030204" pitchFamily="49" charset="0"/>
                        </a:rPr>
                        <a:t>;</a:t>
                      </a:r>
                    </a:p>
                    <a:p>
                      <a:endParaRPr lang="en-US" sz="3600" b="0" dirty="0">
                        <a:solidFill>
                          <a:schemeClr val="tx1"/>
                        </a:solidFill>
                        <a:effectLst/>
                        <a:latin typeface="Consolas" panose="020B0609020204030204" pitchFamily="49" charset="0"/>
                      </a:endParaRPr>
                    </a:p>
                    <a:p>
                      <a:r>
                        <a:rPr lang="en-US" sz="3600" b="0" dirty="0">
                          <a:solidFill>
                            <a:schemeClr val="tx1"/>
                          </a:solidFill>
                          <a:effectLst/>
                          <a:latin typeface="Consolas" panose="020B0609020204030204" pitchFamily="49" charset="0"/>
                        </a:rPr>
                        <a:t>Then change the value “</a:t>
                      </a:r>
                      <a:r>
                        <a:rPr lang="en-US" sz="3600" b="0" dirty="0" err="1">
                          <a:solidFill>
                            <a:schemeClr val="tx1"/>
                          </a:solidFill>
                          <a:effectLst/>
                          <a:latin typeface="Consolas" panose="020B0609020204030204" pitchFamily="49" charset="0"/>
                        </a:rPr>
                        <a:t>nowrap</a:t>
                      </a:r>
                      <a:r>
                        <a:rPr lang="en-US" sz="3600" b="0" dirty="0">
                          <a:solidFill>
                            <a:schemeClr val="tx1"/>
                          </a:solidFill>
                          <a:effectLst/>
                          <a:latin typeface="Consolas" panose="020B0609020204030204" pitchFamily="49" charset="0"/>
                        </a:rPr>
                        <a:t>” to “wrap” and resize your browser</a:t>
                      </a:r>
                      <a:endParaRPr lang="en-US" sz="3600" dirty="0"/>
                    </a:p>
                  </a:txBody>
                  <a:tcPr/>
                </a:tc>
                <a:tc>
                  <a:txBody>
                    <a:bodyPr/>
                    <a:lstStyle/>
                    <a:p>
                      <a:endParaRPr lang="en-US" sz="3600" dirty="0"/>
                    </a:p>
                  </a:txBody>
                  <a:tcPr/>
                </a:tc>
                <a:extLst>
                  <a:ext uri="{0D108BD9-81ED-4DB2-BD59-A6C34878D82A}">
                    <a16:rowId xmlns:a16="http://schemas.microsoft.com/office/drawing/2014/main" val="3136478818"/>
                  </a:ext>
                </a:extLst>
              </a:tr>
              <a:tr h="1280160">
                <a:tc gridSpan="3">
                  <a:txBody>
                    <a:bodyPr/>
                    <a:lstStyle/>
                    <a:p>
                      <a:endParaRPr lang="en-US" sz="3600" dirty="0"/>
                    </a:p>
                  </a:txBody>
                  <a:tcPr/>
                </a:tc>
                <a:tc hMerge="1">
                  <a:txBody>
                    <a:bodyPr/>
                    <a:lstStyle/>
                    <a:p>
                      <a:endParaRPr lang="en-US"/>
                    </a:p>
                  </a:txBody>
                  <a:tcPr/>
                </a:tc>
                <a:tc hMerge="1">
                  <a:txBody>
                    <a:bodyPr/>
                    <a:lstStyle/>
                    <a:p>
                      <a:endParaRPr lang="en-US" sz="3600" dirty="0"/>
                    </a:p>
                  </a:txBody>
                  <a:tcPr/>
                </a:tc>
                <a:extLst>
                  <a:ext uri="{0D108BD9-81ED-4DB2-BD59-A6C34878D82A}">
                    <a16:rowId xmlns:a16="http://schemas.microsoft.com/office/drawing/2014/main" val="3425111244"/>
                  </a:ext>
                </a:extLst>
              </a:tr>
              <a:tr h="1280160">
                <a:tc gridSpan="3">
                  <a:txBody>
                    <a:bodyPr/>
                    <a:lstStyle/>
                    <a:p>
                      <a:endParaRPr lang="en-US" sz="3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6462506"/>
                  </a:ext>
                </a:extLst>
              </a:tr>
            </a:tbl>
          </a:graphicData>
        </a:graphic>
      </p:graphicFrame>
    </p:spTree>
    <p:extLst>
      <p:ext uri="{BB962C8B-B14F-4D97-AF65-F5344CB8AC3E}">
        <p14:creationId xmlns:p14="http://schemas.microsoft.com/office/powerpoint/2010/main" val="271008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8898-BDD5-1E1D-0CC7-F6115D2D1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6C7D24-35E4-681B-2B28-C3CBC8AD3522}"/>
              </a:ext>
            </a:extLst>
          </p:cNvPr>
          <p:cNvSpPr>
            <a:spLocks noGrp="1"/>
          </p:cNvSpPr>
          <p:nvPr>
            <p:ph idx="1"/>
          </p:nvPr>
        </p:nvSpPr>
        <p:spPr>
          <a:xfrm>
            <a:off x="1690664" y="2798011"/>
            <a:ext cx="4315282" cy="4537971"/>
          </a:xfrm>
          <a:solidFill>
            <a:schemeClr val="accent6">
              <a:lumMod val="60000"/>
              <a:lumOff val="40000"/>
            </a:schemeClr>
          </a:solidFill>
        </p:spPr>
        <p:txBody>
          <a:bodyPr>
            <a:normAutofit fontScale="92500" lnSpcReduction="10000"/>
          </a:bodyPr>
          <a:lstStyle/>
          <a:p>
            <a:pPr marL="0" indent="0">
              <a:buNone/>
            </a:pPr>
            <a:r>
              <a:rPr lang="en-US" dirty="0"/>
              <a:t>FLEX exercise 02</a:t>
            </a:r>
          </a:p>
          <a:p>
            <a:pPr lvl="1"/>
            <a:r>
              <a:rPr lang="en-US" sz="3600" dirty="0"/>
              <a:t>Download flex02.html and layout.css</a:t>
            </a:r>
          </a:p>
          <a:p>
            <a:pPr lvl="1"/>
            <a:endParaRPr lang="en-US" sz="3600" dirty="0">
              <a:highlight>
                <a:srgbClr val="FFFF00"/>
              </a:highlight>
            </a:endParaRPr>
          </a:p>
        </p:txBody>
      </p:sp>
      <p:graphicFrame>
        <p:nvGraphicFramePr>
          <p:cNvPr id="6" name="Table 6">
            <a:extLst>
              <a:ext uri="{FF2B5EF4-FFF2-40B4-BE49-F238E27FC236}">
                <a16:creationId xmlns:a16="http://schemas.microsoft.com/office/drawing/2014/main" id="{101AF79C-F3BA-EF28-3D20-B1C0306B9F5C}"/>
              </a:ext>
            </a:extLst>
          </p:cNvPr>
          <p:cNvGraphicFramePr>
            <a:graphicFrameLocks noGrp="1"/>
          </p:cNvGraphicFramePr>
          <p:nvPr>
            <p:extLst>
              <p:ext uri="{D42A27DB-BD31-4B8C-83A1-F6EECF244321}">
                <p14:modId xmlns:p14="http://schemas.microsoft.com/office/powerpoint/2010/main" val="1936806140"/>
              </p:ext>
            </p:extLst>
          </p:nvPr>
        </p:nvGraphicFramePr>
        <p:xfrm>
          <a:off x="7757459" y="1776805"/>
          <a:ext cx="16256000" cy="10927280"/>
        </p:xfrm>
        <a:graphic>
          <a:graphicData uri="http://schemas.openxmlformats.org/drawingml/2006/table">
            <a:tbl>
              <a:tblPr firstRow="1" bandRow="1">
                <a:tableStyleId>{5940675A-B579-460E-94D1-54222C63F5DA}</a:tableStyleId>
              </a:tblPr>
              <a:tblGrid>
                <a:gridCol w="846214">
                  <a:extLst>
                    <a:ext uri="{9D8B030D-6E8A-4147-A177-3AD203B41FA5}">
                      <a16:colId xmlns:a16="http://schemas.microsoft.com/office/drawing/2014/main" val="1190401485"/>
                    </a:ext>
                  </a:extLst>
                </a:gridCol>
                <a:gridCol w="7281786">
                  <a:extLst>
                    <a:ext uri="{9D8B030D-6E8A-4147-A177-3AD203B41FA5}">
                      <a16:colId xmlns:a16="http://schemas.microsoft.com/office/drawing/2014/main" val="2464168993"/>
                    </a:ext>
                  </a:extLst>
                </a:gridCol>
                <a:gridCol w="8128000">
                  <a:extLst>
                    <a:ext uri="{9D8B030D-6E8A-4147-A177-3AD203B41FA5}">
                      <a16:colId xmlns:a16="http://schemas.microsoft.com/office/drawing/2014/main" val="3417086362"/>
                    </a:ext>
                  </a:extLst>
                </a:gridCol>
              </a:tblGrid>
              <a:tr h="681318">
                <a:tc gridSpan="2">
                  <a:txBody>
                    <a:bodyPr/>
                    <a:lstStyle/>
                    <a:p>
                      <a:r>
                        <a:rPr lang="en-US" sz="6000" b="1" dirty="0"/>
                        <a:t>CODE</a:t>
                      </a:r>
                    </a:p>
                  </a:txBody>
                  <a:tcPr/>
                </a:tc>
                <a:tc hMerge="1">
                  <a:txBody>
                    <a:bodyPr/>
                    <a:lstStyle/>
                    <a:p>
                      <a:endParaRPr lang="en-US"/>
                    </a:p>
                  </a:txBody>
                  <a:tcPr/>
                </a:tc>
                <a:tc>
                  <a:txBody>
                    <a:bodyPr/>
                    <a:lstStyle/>
                    <a:p>
                      <a:r>
                        <a:rPr lang="en-US" sz="6000" b="1" dirty="0"/>
                        <a:t>Observe</a:t>
                      </a:r>
                    </a:p>
                  </a:txBody>
                  <a:tcPr/>
                </a:tc>
                <a:extLst>
                  <a:ext uri="{0D108BD9-81ED-4DB2-BD59-A6C34878D82A}">
                    <a16:rowId xmlns:a16="http://schemas.microsoft.com/office/drawing/2014/main" val="1756961182"/>
                  </a:ext>
                </a:extLst>
              </a:tr>
              <a:tr h="1038113">
                <a:tc>
                  <a:txBody>
                    <a:bodyPr/>
                    <a:lstStyle/>
                    <a:p>
                      <a:r>
                        <a:rPr lang="en-US" sz="3200" dirty="0"/>
                        <a:t>1</a:t>
                      </a:r>
                    </a:p>
                  </a:txBody>
                  <a:tcPr/>
                </a:tc>
                <a:tc>
                  <a:txBody>
                    <a:bodyPr/>
                    <a:lstStyle/>
                    <a:p>
                      <a:r>
                        <a:rPr lang="en-US" sz="3200" b="0" dirty="0">
                          <a:solidFill>
                            <a:schemeClr val="tx1"/>
                          </a:solidFill>
                          <a:effectLst/>
                          <a:latin typeface="Consolas" panose="020B0609020204030204" pitchFamily="49" charset="0"/>
                        </a:rPr>
                        <a:t>Create the link to layout.css in flex02.html</a:t>
                      </a:r>
                      <a:endParaRPr lang="en-US" sz="3200" dirty="0"/>
                    </a:p>
                  </a:txBody>
                  <a:tcPr/>
                </a:tc>
                <a:tc>
                  <a:txBody>
                    <a:bodyPr/>
                    <a:lstStyle/>
                    <a:p>
                      <a:endParaRPr lang="en-US" sz="3600"/>
                    </a:p>
                  </a:txBody>
                  <a:tcPr/>
                </a:tc>
                <a:extLst>
                  <a:ext uri="{0D108BD9-81ED-4DB2-BD59-A6C34878D82A}">
                    <a16:rowId xmlns:a16="http://schemas.microsoft.com/office/drawing/2014/main" val="2959316223"/>
                  </a:ext>
                </a:extLst>
              </a:tr>
              <a:tr h="1112720">
                <a:tc>
                  <a:txBody>
                    <a:bodyPr/>
                    <a:lstStyle/>
                    <a:p>
                      <a:r>
                        <a:rPr lang="en-US" sz="3200" dirty="0"/>
                        <a:t>2</a:t>
                      </a:r>
                    </a:p>
                  </a:txBody>
                  <a:tcPr/>
                </a:tc>
                <a:tc>
                  <a:txBody>
                    <a:bodyPr/>
                    <a:lstStyle/>
                    <a:p>
                      <a:r>
                        <a:rPr lang="en-US" sz="3200" b="0" dirty="0">
                          <a:solidFill>
                            <a:schemeClr val="tx1"/>
                          </a:solidFill>
                          <a:effectLst/>
                          <a:latin typeface="Consolas" panose="020B0609020204030204" pitchFamily="49" charset="0"/>
                        </a:rPr>
                        <a:t>Insert </a:t>
                      </a:r>
                      <a:r>
                        <a:rPr lang="en-US" sz="3200" b="1" i="1" dirty="0" err="1">
                          <a:solidFill>
                            <a:schemeClr val="tx1"/>
                          </a:solidFill>
                          <a:effectLst/>
                          <a:latin typeface="Consolas" panose="020B0609020204030204" pitchFamily="49" charset="0"/>
                        </a:rPr>
                        <a:t>display:flex</a:t>
                      </a:r>
                      <a:r>
                        <a:rPr lang="en-US" sz="3200" b="1" i="1" dirty="0">
                          <a:solidFill>
                            <a:schemeClr val="tx1"/>
                          </a:solidFill>
                          <a:effectLst/>
                          <a:latin typeface="Consolas" panose="020B0609020204030204" pitchFamily="49" charset="0"/>
                        </a:rPr>
                        <a:t>; </a:t>
                      </a:r>
                      <a:r>
                        <a:rPr lang="en-US" sz="3200" b="0" i="0" dirty="0">
                          <a:solidFill>
                            <a:schemeClr val="tx1"/>
                          </a:solidFill>
                          <a:effectLst/>
                          <a:latin typeface="Consolas" panose="020B0609020204030204" pitchFamily="49" charset="0"/>
                        </a:rPr>
                        <a:t>in the Parent flex</a:t>
                      </a:r>
                      <a:endParaRPr lang="en-US" sz="3200" b="0" i="0" dirty="0"/>
                    </a:p>
                  </a:txBody>
                  <a:tcPr/>
                </a:tc>
                <a:tc>
                  <a:txBody>
                    <a:bodyPr/>
                    <a:lstStyle/>
                    <a:p>
                      <a:endParaRPr lang="en-US" sz="3600" dirty="0"/>
                    </a:p>
                  </a:txBody>
                  <a:tcPr/>
                </a:tc>
                <a:extLst>
                  <a:ext uri="{0D108BD9-81ED-4DB2-BD59-A6C34878D82A}">
                    <a16:rowId xmlns:a16="http://schemas.microsoft.com/office/drawing/2014/main" val="947920805"/>
                  </a:ext>
                </a:extLst>
              </a:tr>
              <a:tr h="1112720">
                <a:tc>
                  <a:txBody>
                    <a:bodyPr/>
                    <a:lstStyle/>
                    <a:p>
                      <a:r>
                        <a:rPr lang="en-US" sz="3200" dirty="0"/>
                        <a:t>3</a:t>
                      </a:r>
                    </a:p>
                  </a:txBody>
                  <a:tcPr/>
                </a:tc>
                <a:tc>
                  <a:txBody>
                    <a:bodyPr/>
                    <a:lstStyle/>
                    <a:p>
                      <a:r>
                        <a:rPr lang="en-US" sz="3200" b="0" dirty="0">
                          <a:solidFill>
                            <a:schemeClr val="tx1"/>
                          </a:solidFill>
                          <a:effectLst/>
                          <a:latin typeface="Consolas" panose="020B0609020204030204" pitchFamily="49" charset="0"/>
                        </a:rPr>
                        <a:t>Insert the following values in each of the Child</a:t>
                      </a:r>
                    </a:p>
                    <a:p>
                      <a:pPr marL="571500" indent="-571500">
                        <a:buFont typeface="Arial" panose="020B0604020202020204" pitchFamily="34" charset="0"/>
                        <a:buChar char="•"/>
                      </a:pPr>
                      <a:r>
                        <a:rPr lang="en-US" sz="3200" b="0" dirty="0">
                          <a:solidFill>
                            <a:schemeClr val="tx1"/>
                          </a:solidFill>
                          <a:effectLst/>
                          <a:latin typeface="Consolas" panose="020B0609020204030204" pitchFamily="49" charset="0"/>
                        </a:rPr>
                        <a:t>flex:4;</a:t>
                      </a:r>
                    </a:p>
                    <a:p>
                      <a:pPr marL="571500" indent="-571500">
                        <a:buFont typeface="Arial" panose="020B0604020202020204" pitchFamily="34" charset="0"/>
                        <a:buChar char="•"/>
                      </a:pPr>
                      <a:r>
                        <a:rPr lang="en-US" sz="3200" b="0" dirty="0">
                          <a:solidFill>
                            <a:schemeClr val="tx1"/>
                          </a:solidFill>
                          <a:effectLst/>
                          <a:latin typeface="Consolas" panose="020B0609020204030204" pitchFamily="49" charset="0"/>
                        </a:rPr>
                        <a:t>flex:1;</a:t>
                      </a:r>
                    </a:p>
                    <a:p>
                      <a:pPr marL="571500" indent="-571500">
                        <a:buFont typeface="Arial" panose="020B0604020202020204" pitchFamily="34" charset="0"/>
                        <a:buChar char="•"/>
                      </a:pPr>
                      <a:r>
                        <a:rPr lang="en-US" sz="3200" b="0" dirty="0">
                          <a:solidFill>
                            <a:schemeClr val="tx1"/>
                          </a:solidFill>
                          <a:effectLst/>
                          <a:latin typeface="Consolas" panose="020B0609020204030204" pitchFamily="49" charset="0"/>
                        </a:rPr>
                        <a:t>flex:1;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Consolas" panose="020B0609020204030204" pitchFamily="49" charset="0"/>
                          <a:ea typeface="+mn-ea"/>
                          <a:cs typeface="+mn-cs"/>
                        </a:rPr>
                        <a:t>(play around with the numbers to get what layout you want</a:t>
                      </a:r>
                    </a:p>
                  </a:txBody>
                  <a:tcPr/>
                </a:tc>
                <a:tc>
                  <a:txBody>
                    <a:bodyPr/>
                    <a:lstStyle/>
                    <a:p>
                      <a:endParaRPr lang="en-US" sz="3600" dirty="0"/>
                    </a:p>
                  </a:txBody>
                  <a:tcPr/>
                </a:tc>
                <a:extLst>
                  <a:ext uri="{0D108BD9-81ED-4DB2-BD59-A6C34878D82A}">
                    <a16:rowId xmlns:a16="http://schemas.microsoft.com/office/drawing/2014/main" val="3136478818"/>
                  </a:ext>
                </a:extLst>
              </a:tr>
              <a:tr h="2225440">
                <a:tc>
                  <a:txBody>
                    <a:bodyPr/>
                    <a:lstStyle/>
                    <a:p>
                      <a:r>
                        <a:rPr lang="en-US" sz="3200" dirty="0"/>
                        <a:t>4</a:t>
                      </a:r>
                    </a:p>
                  </a:txBody>
                  <a:tcPr/>
                </a:tc>
                <a:tc>
                  <a:txBody>
                    <a:bodyPr/>
                    <a:lstStyle/>
                    <a:p>
                      <a:pPr algn="l" defTabSz="914400" rtl="0" eaLnBrk="1" latinLnBrk="0" hangingPunct="1"/>
                      <a:r>
                        <a:rPr lang="en-US" sz="3200" b="0" kern="1200" dirty="0">
                          <a:solidFill>
                            <a:schemeClr val="tx1"/>
                          </a:solidFill>
                          <a:effectLst/>
                          <a:latin typeface="Consolas" panose="020B0609020204030204" pitchFamily="49" charset="0"/>
                          <a:ea typeface="+mn-ea"/>
                          <a:cs typeface="+mn-cs"/>
                        </a:rPr>
                        <a:t>Insert the following values in each of the Child</a:t>
                      </a:r>
                    </a:p>
                    <a:p>
                      <a:pPr marL="571500" indent="-571500" algn="l" defTabSz="914400" rtl="0" eaLnBrk="1" latinLnBrk="0" hangingPunct="1">
                        <a:buFont typeface="Arial" panose="020B0604020202020204" pitchFamily="34" charset="0"/>
                        <a:buChar char="•"/>
                      </a:pPr>
                      <a:r>
                        <a:rPr lang="en-US" sz="3200" b="0" kern="1200" dirty="0">
                          <a:solidFill>
                            <a:schemeClr val="tx1"/>
                          </a:solidFill>
                          <a:effectLst/>
                          <a:latin typeface="Consolas" panose="020B0609020204030204" pitchFamily="49" charset="0"/>
                          <a:ea typeface="+mn-ea"/>
                          <a:cs typeface="+mn-cs"/>
                        </a:rPr>
                        <a:t>order:1;</a:t>
                      </a:r>
                    </a:p>
                    <a:p>
                      <a:pPr marL="571500" indent="-571500" algn="l" defTabSz="914400" rtl="0" eaLnBrk="1" latinLnBrk="0" hangingPunct="1">
                        <a:buFont typeface="Arial" panose="020B0604020202020204" pitchFamily="34" charset="0"/>
                        <a:buChar char="•"/>
                      </a:pPr>
                      <a:r>
                        <a:rPr lang="en-US" sz="3200" b="0" kern="1200" dirty="0">
                          <a:solidFill>
                            <a:schemeClr val="tx1"/>
                          </a:solidFill>
                          <a:effectLst/>
                          <a:latin typeface="Consolas" panose="020B0609020204030204" pitchFamily="49" charset="0"/>
                          <a:ea typeface="+mn-ea"/>
                          <a:cs typeface="+mn-cs"/>
                        </a:rPr>
                        <a:t>order:2;</a:t>
                      </a:r>
                    </a:p>
                    <a:p>
                      <a:pPr marL="571500" indent="-571500" algn="l" defTabSz="914400" rtl="0" eaLnBrk="1" latinLnBrk="0" hangingPunct="1">
                        <a:buFont typeface="Arial" panose="020B0604020202020204" pitchFamily="34" charset="0"/>
                        <a:buChar char="•"/>
                      </a:pPr>
                      <a:r>
                        <a:rPr lang="en-US" sz="3200" b="0" kern="1200" dirty="0">
                          <a:solidFill>
                            <a:schemeClr val="tx1"/>
                          </a:solidFill>
                          <a:effectLst/>
                          <a:latin typeface="Consolas" panose="020B0609020204030204" pitchFamily="49" charset="0"/>
                          <a:ea typeface="+mn-ea"/>
                          <a:cs typeface="+mn-cs"/>
                        </a:rPr>
                        <a:t>order:3;</a:t>
                      </a:r>
                    </a:p>
                    <a:p>
                      <a:pPr marL="571500" indent="-571500" algn="l" defTabSz="914400" rtl="0" eaLnBrk="1" latinLnBrk="0" hangingPunct="1">
                        <a:buFont typeface="Arial" panose="020B0604020202020204" pitchFamily="34" charset="0"/>
                        <a:buChar char="•"/>
                      </a:pPr>
                      <a:endParaRPr lang="en-US" sz="3200" b="0" kern="1200" dirty="0">
                        <a:solidFill>
                          <a:schemeClr val="tx1"/>
                        </a:solidFill>
                        <a:effectLst/>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US" sz="3200" b="0" kern="1200" dirty="0">
                          <a:solidFill>
                            <a:schemeClr val="tx1"/>
                          </a:solidFill>
                          <a:effectLst/>
                          <a:latin typeface="Consolas" panose="020B0609020204030204" pitchFamily="49" charset="0"/>
                          <a:ea typeface="+mn-ea"/>
                          <a:cs typeface="+mn-cs"/>
                        </a:rPr>
                        <a:t>(play around with the numbers to get what layout you want</a:t>
                      </a:r>
                    </a:p>
                    <a:p>
                      <a:endParaRPr lang="en-US" sz="1600" dirty="0"/>
                    </a:p>
                  </a:txBody>
                  <a:tcPr/>
                </a:tc>
                <a:tc>
                  <a:txBody>
                    <a:bodyPr/>
                    <a:lstStyle/>
                    <a:p>
                      <a:endParaRPr lang="en-US" sz="3600" dirty="0"/>
                    </a:p>
                  </a:txBody>
                  <a:tcPr/>
                </a:tc>
                <a:extLst>
                  <a:ext uri="{0D108BD9-81ED-4DB2-BD59-A6C34878D82A}">
                    <a16:rowId xmlns:a16="http://schemas.microsoft.com/office/drawing/2014/main" val="3425111244"/>
                  </a:ext>
                </a:extLst>
              </a:tr>
            </a:tbl>
          </a:graphicData>
        </a:graphic>
      </p:graphicFrame>
      <p:sp>
        <p:nvSpPr>
          <p:cNvPr id="5" name="TextBox 4">
            <a:extLst>
              <a:ext uri="{FF2B5EF4-FFF2-40B4-BE49-F238E27FC236}">
                <a16:creationId xmlns:a16="http://schemas.microsoft.com/office/drawing/2014/main" id="{22D10078-831A-034E-A7D6-632FC71C5196}"/>
              </a:ext>
            </a:extLst>
          </p:cNvPr>
          <p:cNvSpPr txBox="1"/>
          <p:nvPr/>
        </p:nvSpPr>
        <p:spPr>
          <a:xfrm>
            <a:off x="668290" y="8860529"/>
            <a:ext cx="6094268" cy="1015663"/>
          </a:xfrm>
          <a:prstGeom prst="rect">
            <a:avLst/>
          </a:prstGeom>
          <a:solidFill>
            <a:schemeClr val="accent2">
              <a:lumMod val="40000"/>
              <a:lumOff val="60000"/>
            </a:schemeClr>
          </a:solidFill>
        </p:spPr>
        <p:txBody>
          <a:bodyPr wrap="square">
            <a:spAutoFit/>
          </a:bodyPr>
          <a:lstStyle/>
          <a:p>
            <a:r>
              <a:rPr lang="en-US" dirty="0"/>
              <a:t>https://developer.mozilla.org/en-US/docs/Web/CSS/flex</a:t>
            </a:r>
          </a:p>
        </p:txBody>
      </p:sp>
    </p:spTree>
    <p:extLst>
      <p:ext uri="{BB962C8B-B14F-4D97-AF65-F5344CB8AC3E}">
        <p14:creationId xmlns:p14="http://schemas.microsoft.com/office/powerpoint/2010/main" val="237373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A6A8-9102-46F0-F9E1-12BA0F937057}"/>
              </a:ext>
            </a:extLst>
          </p:cNvPr>
          <p:cNvSpPr>
            <a:spLocks noGrp="1"/>
          </p:cNvSpPr>
          <p:nvPr>
            <p:ph type="title"/>
          </p:nvPr>
        </p:nvSpPr>
        <p:spPr/>
        <p:txBody>
          <a:bodyPr/>
          <a:lstStyle/>
          <a:p>
            <a:endParaRPr lang="en-US"/>
          </a:p>
        </p:txBody>
      </p:sp>
      <p:sp>
        <p:nvSpPr>
          <p:cNvPr id="4" name="Rectangle: Rounded Corners 3">
            <a:extLst>
              <a:ext uri="{FF2B5EF4-FFF2-40B4-BE49-F238E27FC236}">
                <a16:creationId xmlns:a16="http://schemas.microsoft.com/office/drawing/2014/main" id="{EBEC461D-8083-ABB5-1547-356C4F5C8E51}"/>
              </a:ext>
            </a:extLst>
          </p:cNvPr>
          <p:cNvSpPr/>
          <p:nvPr/>
        </p:nvSpPr>
        <p:spPr>
          <a:xfrm>
            <a:off x="4464423" y="2783913"/>
            <a:ext cx="14935200" cy="8516471"/>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3900" dirty="0"/>
              <a:t>CLASS ACTIVITIES</a:t>
            </a:r>
          </a:p>
        </p:txBody>
      </p:sp>
    </p:spTree>
    <p:extLst>
      <p:ext uri="{BB962C8B-B14F-4D97-AF65-F5344CB8AC3E}">
        <p14:creationId xmlns:p14="http://schemas.microsoft.com/office/powerpoint/2010/main" val="76805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BFF1-A9B3-D1EE-0F6F-27DF84403A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688620-41D1-E7F7-FEE3-B038E5B0F813}"/>
              </a:ext>
            </a:extLst>
          </p:cNvPr>
          <p:cNvSpPr>
            <a:spLocks noGrp="1"/>
          </p:cNvSpPr>
          <p:nvPr>
            <p:ph idx="1"/>
          </p:nvPr>
        </p:nvSpPr>
        <p:spPr>
          <a:xfrm>
            <a:off x="1676401" y="2255520"/>
            <a:ext cx="4994564" cy="10098405"/>
          </a:xfrm>
          <a:solidFill>
            <a:schemeClr val="accent1">
              <a:lumMod val="20000"/>
              <a:lumOff val="80000"/>
            </a:schemeClr>
          </a:solidFill>
        </p:spPr>
        <p:txBody>
          <a:bodyPr/>
          <a:lstStyle/>
          <a:p>
            <a:pPr marL="0" indent="0">
              <a:buNone/>
            </a:pPr>
            <a:r>
              <a:rPr lang="en-US" dirty="0"/>
              <a:t>GRID 01 Exercise</a:t>
            </a:r>
          </a:p>
          <a:p>
            <a:pPr marL="0" indent="0">
              <a:buNone/>
            </a:pPr>
            <a:endParaRPr lang="en-US" dirty="0"/>
          </a:p>
          <a:p>
            <a:pPr marL="0" indent="0">
              <a:buNone/>
            </a:pPr>
            <a:r>
              <a:rPr lang="en-US" sz="4400" dirty="0"/>
              <a:t>Download grid.html and mygrid.css</a:t>
            </a:r>
          </a:p>
          <a:p>
            <a:pPr marL="0" indent="0">
              <a:buNone/>
            </a:pPr>
            <a:endParaRPr lang="en-US" dirty="0"/>
          </a:p>
        </p:txBody>
      </p:sp>
      <p:sp>
        <p:nvSpPr>
          <p:cNvPr id="5" name="TextBox 4">
            <a:extLst>
              <a:ext uri="{FF2B5EF4-FFF2-40B4-BE49-F238E27FC236}">
                <a16:creationId xmlns:a16="http://schemas.microsoft.com/office/drawing/2014/main" id="{25719961-9E55-AF9B-7B77-C913442C8063}"/>
              </a:ext>
            </a:extLst>
          </p:cNvPr>
          <p:cNvSpPr txBox="1"/>
          <p:nvPr/>
        </p:nvSpPr>
        <p:spPr>
          <a:xfrm>
            <a:off x="9355282" y="449303"/>
            <a:ext cx="12188536" cy="553998"/>
          </a:xfrm>
          <a:prstGeom prst="rect">
            <a:avLst/>
          </a:prstGeom>
          <a:noFill/>
        </p:spPr>
        <p:txBody>
          <a:bodyPr wrap="square">
            <a:spAutoFit/>
          </a:bodyPr>
          <a:lstStyle/>
          <a:p>
            <a:r>
              <a:rPr lang="en-US" dirty="0"/>
              <a:t>https://developer.mozilla.org/en-US/docs/Web/CSS/grid-column</a:t>
            </a:r>
          </a:p>
        </p:txBody>
      </p:sp>
      <p:graphicFrame>
        <p:nvGraphicFramePr>
          <p:cNvPr id="6" name="Table 6">
            <a:extLst>
              <a:ext uri="{FF2B5EF4-FFF2-40B4-BE49-F238E27FC236}">
                <a16:creationId xmlns:a16="http://schemas.microsoft.com/office/drawing/2014/main" id="{513E0EEC-31D7-D87F-EF9D-8DE73BE41E32}"/>
              </a:ext>
            </a:extLst>
          </p:cNvPr>
          <p:cNvGraphicFramePr>
            <a:graphicFrameLocks noGrp="1"/>
          </p:cNvGraphicFramePr>
          <p:nvPr>
            <p:extLst>
              <p:ext uri="{D42A27DB-BD31-4B8C-83A1-F6EECF244321}">
                <p14:modId xmlns:p14="http://schemas.microsoft.com/office/powerpoint/2010/main" val="1439444918"/>
              </p:ext>
            </p:extLst>
          </p:nvPr>
        </p:nvGraphicFramePr>
        <p:xfrm>
          <a:off x="7549641" y="1650682"/>
          <a:ext cx="16256000" cy="11308080"/>
        </p:xfrm>
        <a:graphic>
          <a:graphicData uri="http://schemas.openxmlformats.org/drawingml/2006/table">
            <a:tbl>
              <a:tblPr firstRow="1" bandRow="1">
                <a:tableStyleId>{5940675A-B579-460E-94D1-54222C63F5DA}</a:tableStyleId>
              </a:tblPr>
              <a:tblGrid>
                <a:gridCol w="846214">
                  <a:extLst>
                    <a:ext uri="{9D8B030D-6E8A-4147-A177-3AD203B41FA5}">
                      <a16:colId xmlns:a16="http://schemas.microsoft.com/office/drawing/2014/main" val="1190401485"/>
                    </a:ext>
                  </a:extLst>
                </a:gridCol>
                <a:gridCol w="7281786">
                  <a:extLst>
                    <a:ext uri="{9D8B030D-6E8A-4147-A177-3AD203B41FA5}">
                      <a16:colId xmlns:a16="http://schemas.microsoft.com/office/drawing/2014/main" val="2464168993"/>
                    </a:ext>
                  </a:extLst>
                </a:gridCol>
                <a:gridCol w="8128000">
                  <a:extLst>
                    <a:ext uri="{9D8B030D-6E8A-4147-A177-3AD203B41FA5}">
                      <a16:colId xmlns:a16="http://schemas.microsoft.com/office/drawing/2014/main" val="3417086362"/>
                    </a:ext>
                  </a:extLst>
                </a:gridCol>
              </a:tblGrid>
              <a:tr h="681318">
                <a:tc gridSpan="2">
                  <a:txBody>
                    <a:bodyPr/>
                    <a:lstStyle/>
                    <a:p>
                      <a:r>
                        <a:rPr lang="en-US" sz="6000" b="1" dirty="0"/>
                        <a:t>CODE</a:t>
                      </a:r>
                    </a:p>
                  </a:txBody>
                  <a:tcPr/>
                </a:tc>
                <a:tc hMerge="1">
                  <a:txBody>
                    <a:bodyPr/>
                    <a:lstStyle/>
                    <a:p>
                      <a:endParaRPr lang="en-US"/>
                    </a:p>
                  </a:txBody>
                  <a:tcPr/>
                </a:tc>
                <a:tc>
                  <a:txBody>
                    <a:bodyPr/>
                    <a:lstStyle/>
                    <a:p>
                      <a:r>
                        <a:rPr lang="en-US" sz="6000" b="1" dirty="0"/>
                        <a:t>Observe</a:t>
                      </a:r>
                    </a:p>
                  </a:txBody>
                  <a:tcPr/>
                </a:tc>
                <a:extLst>
                  <a:ext uri="{0D108BD9-81ED-4DB2-BD59-A6C34878D82A}">
                    <a16:rowId xmlns:a16="http://schemas.microsoft.com/office/drawing/2014/main" val="1756961182"/>
                  </a:ext>
                </a:extLst>
              </a:tr>
              <a:tr h="1038113">
                <a:tc>
                  <a:txBody>
                    <a:bodyPr/>
                    <a:lstStyle/>
                    <a:p>
                      <a:r>
                        <a:rPr lang="en-US" sz="3200" dirty="0"/>
                        <a:t>1</a:t>
                      </a:r>
                    </a:p>
                  </a:txBody>
                  <a:tcPr/>
                </a:tc>
                <a:tc>
                  <a:txBody>
                    <a:bodyPr/>
                    <a:lstStyle/>
                    <a:p>
                      <a:r>
                        <a:rPr lang="en-US" sz="3200" b="0" dirty="0">
                          <a:solidFill>
                            <a:schemeClr val="tx1"/>
                          </a:solidFill>
                          <a:effectLst/>
                          <a:latin typeface="Consolas" panose="020B0609020204030204" pitchFamily="49" charset="0"/>
                        </a:rPr>
                        <a:t>Create the link to mygrid.css in grid.html</a:t>
                      </a:r>
                      <a:endParaRPr lang="en-US" sz="3200" dirty="0"/>
                    </a:p>
                  </a:txBody>
                  <a:tcPr/>
                </a:tc>
                <a:tc>
                  <a:txBody>
                    <a:bodyPr/>
                    <a:lstStyle/>
                    <a:p>
                      <a:endParaRPr lang="en-US" sz="3600"/>
                    </a:p>
                  </a:txBody>
                  <a:tcPr/>
                </a:tc>
                <a:extLst>
                  <a:ext uri="{0D108BD9-81ED-4DB2-BD59-A6C34878D82A}">
                    <a16:rowId xmlns:a16="http://schemas.microsoft.com/office/drawing/2014/main" val="2959316223"/>
                  </a:ext>
                </a:extLst>
              </a:tr>
              <a:tr h="1353137">
                <a:tc>
                  <a:txBody>
                    <a:bodyPr/>
                    <a:lstStyle/>
                    <a:p>
                      <a:r>
                        <a:rPr lang="en-US" sz="3200" dirty="0"/>
                        <a:t>2</a:t>
                      </a:r>
                    </a:p>
                  </a:txBody>
                  <a:tcPr/>
                </a:tc>
                <a:tc>
                  <a:txBody>
                    <a:bodyPr/>
                    <a:lstStyle/>
                    <a:p>
                      <a:r>
                        <a:rPr lang="en-US" sz="3200" b="0" i="0" dirty="0">
                          <a:solidFill>
                            <a:schemeClr val="tx1"/>
                          </a:solidFill>
                          <a:effectLst/>
                          <a:latin typeface="Consolas" panose="020B0609020204030204" pitchFamily="49" charset="0"/>
                        </a:rPr>
                        <a:t>Insert </a:t>
                      </a:r>
                      <a:r>
                        <a:rPr lang="en-US" sz="3200" b="1" i="0" dirty="0">
                          <a:solidFill>
                            <a:schemeClr val="tx1"/>
                          </a:solidFill>
                          <a:effectLst/>
                          <a:latin typeface="Consolas" panose="020B0609020204030204" pitchFamily="49" charset="0"/>
                        </a:rPr>
                        <a:t>the following </a:t>
                      </a:r>
                      <a:r>
                        <a:rPr lang="en-US" sz="3200" b="0" i="0" dirty="0">
                          <a:solidFill>
                            <a:schemeClr val="tx1"/>
                          </a:solidFill>
                          <a:effectLst/>
                          <a:latin typeface="Consolas" panose="020B0609020204030204" pitchFamily="49" charset="0"/>
                        </a:rPr>
                        <a:t>in the Parent </a:t>
                      </a:r>
                    </a:p>
                    <a:p>
                      <a:r>
                        <a:rPr lang="en-US" sz="2000" b="0" i="1" kern="1200" dirty="0">
                          <a:solidFill>
                            <a:schemeClr val="tx1"/>
                          </a:solidFill>
                          <a:effectLst/>
                          <a:latin typeface="+mn-lt"/>
                          <a:ea typeface="+mn-ea"/>
                          <a:cs typeface="+mn-cs"/>
                        </a:rPr>
                        <a:t>display: grid;</a:t>
                      </a:r>
                    </a:p>
                    <a:p>
                      <a:r>
                        <a:rPr lang="en-US" sz="2000" b="0" i="1" kern="1200" dirty="0">
                          <a:solidFill>
                            <a:schemeClr val="tx1"/>
                          </a:solidFill>
                          <a:effectLst/>
                          <a:latin typeface="+mn-lt"/>
                          <a:ea typeface="+mn-ea"/>
                          <a:cs typeface="+mn-cs"/>
                        </a:rPr>
                        <a:t>    grid-template-columns: 1fr </a:t>
                      </a:r>
                      <a:r>
                        <a:rPr lang="en-US" sz="2000" b="0" i="1" kern="1200" dirty="0" err="1">
                          <a:solidFill>
                            <a:schemeClr val="tx1"/>
                          </a:solidFill>
                          <a:effectLst/>
                          <a:latin typeface="+mn-lt"/>
                          <a:ea typeface="+mn-ea"/>
                          <a:cs typeface="+mn-cs"/>
                        </a:rPr>
                        <a:t>1fr</a:t>
                      </a:r>
                      <a:r>
                        <a:rPr lang="en-US" sz="2000" b="0" i="1" kern="1200" dirty="0">
                          <a:solidFill>
                            <a:schemeClr val="tx1"/>
                          </a:solidFill>
                          <a:effectLst/>
                          <a:latin typeface="+mn-lt"/>
                          <a:ea typeface="+mn-ea"/>
                          <a:cs typeface="+mn-cs"/>
                        </a:rPr>
                        <a:t> </a:t>
                      </a:r>
                      <a:r>
                        <a:rPr lang="en-US" sz="2000" b="0" i="1" kern="1200" dirty="0" err="1">
                          <a:solidFill>
                            <a:schemeClr val="tx1"/>
                          </a:solidFill>
                          <a:effectLst/>
                          <a:latin typeface="+mn-lt"/>
                          <a:ea typeface="+mn-ea"/>
                          <a:cs typeface="+mn-cs"/>
                        </a:rPr>
                        <a:t>1fr</a:t>
                      </a:r>
                      <a:r>
                        <a:rPr lang="en-US" sz="2000" b="0" i="1" kern="1200" dirty="0">
                          <a:solidFill>
                            <a:schemeClr val="tx1"/>
                          </a:solidFill>
                          <a:effectLst/>
                          <a:latin typeface="+mn-lt"/>
                          <a:ea typeface="+mn-ea"/>
                          <a:cs typeface="+mn-cs"/>
                        </a:rPr>
                        <a:t> </a:t>
                      </a:r>
                      <a:r>
                        <a:rPr lang="en-US" sz="2000" b="0" i="1" kern="1200" dirty="0" err="1">
                          <a:solidFill>
                            <a:schemeClr val="tx1"/>
                          </a:solidFill>
                          <a:effectLst/>
                          <a:latin typeface="+mn-lt"/>
                          <a:ea typeface="+mn-ea"/>
                          <a:cs typeface="+mn-cs"/>
                        </a:rPr>
                        <a:t>1fr</a:t>
                      </a:r>
                      <a:r>
                        <a:rPr lang="en-US" sz="2000" b="0" i="1" kern="1200" dirty="0">
                          <a:solidFill>
                            <a:schemeClr val="tx1"/>
                          </a:solidFill>
                          <a:effectLst/>
                          <a:latin typeface="+mn-lt"/>
                          <a:ea typeface="+mn-ea"/>
                          <a:cs typeface="+mn-cs"/>
                        </a:rPr>
                        <a:t>;</a:t>
                      </a:r>
                    </a:p>
                    <a:p>
                      <a:r>
                        <a:rPr lang="en-US" sz="2000" b="0" i="1" kern="1200" dirty="0">
                          <a:solidFill>
                            <a:schemeClr val="tx1"/>
                          </a:solidFill>
                          <a:effectLst/>
                          <a:latin typeface="+mn-lt"/>
                          <a:ea typeface="+mn-ea"/>
                          <a:cs typeface="+mn-cs"/>
                        </a:rPr>
                        <a:t>   gap: 20px;</a:t>
                      </a:r>
                    </a:p>
                    <a:p>
                      <a:r>
                        <a:rPr lang="en-US" sz="3200" b="0" i="0" dirty="0"/>
                        <a:t>* Then tick the Grid display setting in the inspector view</a:t>
                      </a:r>
                    </a:p>
                  </a:txBody>
                  <a:tcPr/>
                </a:tc>
                <a:tc>
                  <a:txBody>
                    <a:bodyPr/>
                    <a:lstStyle/>
                    <a:p>
                      <a:endParaRPr lang="en-US" sz="3600" dirty="0"/>
                    </a:p>
                  </a:txBody>
                  <a:tcPr/>
                </a:tc>
                <a:extLst>
                  <a:ext uri="{0D108BD9-81ED-4DB2-BD59-A6C34878D82A}">
                    <a16:rowId xmlns:a16="http://schemas.microsoft.com/office/drawing/2014/main" val="947920805"/>
                  </a:ext>
                </a:extLst>
              </a:tr>
              <a:tr h="1112720">
                <a:tc>
                  <a:txBody>
                    <a:bodyPr/>
                    <a:lstStyle/>
                    <a:p>
                      <a:r>
                        <a:rPr lang="en-US" sz="3200" dirty="0"/>
                        <a:t>3</a:t>
                      </a:r>
                    </a:p>
                  </a:txBody>
                  <a:tcPr/>
                </a:tc>
                <a:tc>
                  <a:txBody>
                    <a:bodyPr/>
                    <a:lstStyle/>
                    <a:p>
                      <a:r>
                        <a:rPr lang="en-US" sz="2000" b="0" kern="1200" dirty="0">
                          <a:solidFill>
                            <a:schemeClr val="tx1"/>
                          </a:solidFill>
                          <a:effectLst/>
                          <a:latin typeface="+mn-lt"/>
                          <a:ea typeface="+mn-ea"/>
                          <a:cs typeface="+mn-cs"/>
                        </a:rPr>
                        <a:t>header{</a:t>
                      </a:r>
                    </a:p>
                    <a:p>
                      <a:r>
                        <a:rPr lang="en-US" sz="2000" b="0" kern="1200" dirty="0">
                          <a:solidFill>
                            <a:schemeClr val="tx1"/>
                          </a:solidFill>
                          <a:effectLst/>
                          <a:latin typeface="+mn-lt"/>
                          <a:ea typeface="+mn-ea"/>
                          <a:cs typeface="+mn-cs"/>
                        </a:rPr>
                        <a:t>    grid-column: 1/span 4;</a:t>
                      </a:r>
                    </a:p>
                    <a:p>
                      <a:r>
                        <a:rPr lang="en-US" sz="2000" b="0" kern="1200" dirty="0">
                          <a:solidFill>
                            <a:schemeClr val="tx1"/>
                          </a:solidFill>
                          <a:effectLst/>
                          <a:latin typeface="+mn-lt"/>
                          <a:ea typeface="+mn-ea"/>
                          <a:cs typeface="+mn-cs"/>
                        </a:rPr>
                        <a:t>    grid-row: 1;</a:t>
                      </a:r>
                    </a:p>
                    <a:p>
                      <a:r>
                        <a:rPr lang="en-US" sz="2000" b="0" kern="1200" dirty="0">
                          <a:solidFill>
                            <a:schemeClr val="tx1"/>
                          </a:solidFill>
                          <a:effectLst/>
                          <a:latin typeface="+mn-lt"/>
                          <a:ea typeface="+mn-ea"/>
                          <a:cs typeface="+mn-cs"/>
                        </a:rPr>
                        <a:t>    }</a:t>
                      </a:r>
                    </a:p>
                  </a:txBody>
                  <a:tcPr/>
                </a:tc>
                <a:tc>
                  <a:txBody>
                    <a:bodyPr/>
                    <a:lstStyle/>
                    <a:p>
                      <a:endParaRPr lang="en-US" sz="3600" dirty="0"/>
                    </a:p>
                  </a:txBody>
                  <a:tcPr/>
                </a:tc>
                <a:extLst>
                  <a:ext uri="{0D108BD9-81ED-4DB2-BD59-A6C34878D82A}">
                    <a16:rowId xmlns:a16="http://schemas.microsoft.com/office/drawing/2014/main" val="3136478818"/>
                  </a:ext>
                </a:extLst>
              </a:tr>
              <a:tr h="1139977">
                <a:tc>
                  <a:txBody>
                    <a:bodyPr/>
                    <a:lstStyle/>
                    <a:p>
                      <a:r>
                        <a:rPr lang="en-US" sz="3200" dirty="0"/>
                        <a:t>4</a:t>
                      </a:r>
                    </a:p>
                  </a:txBody>
                  <a:tcPr/>
                </a:tc>
                <a:tc>
                  <a:txBody>
                    <a:bodyPr/>
                    <a:lstStyle/>
                    <a:p>
                      <a:r>
                        <a:rPr lang="en-US" sz="2000" b="0" kern="1200" dirty="0">
                          <a:solidFill>
                            <a:schemeClr val="tx1"/>
                          </a:solidFill>
                          <a:effectLst/>
                          <a:latin typeface="+mn-lt"/>
                          <a:ea typeface="+mn-ea"/>
                          <a:cs typeface="+mn-cs"/>
                        </a:rPr>
                        <a:t>nav{</a:t>
                      </a:r>
                    </a:p>
                    <a:p>
                      <a:r>
                        <a:rPr lang="en-US" sz="2000" b="0" kern="1200" dirty="0">
                          <a:solidFill>
                            <a:schemeClr val="tx1"/>
                          </a:solidFill>
                          <a:effectLst/>
                          <a:latin typeface="+mn-lt"/>
                          <a:ea typeface="+mn-ea"/>
                          <a:cs typeface="+mn-cs"/>
                        </a:rPr>
                        <a:t>    grid-column: 1;</a:t>
                      </a:r>
                    </a:p>
                    <a:p>
                      <a:r>
                        <a:rPr lang="en-US" sz="2000" b="0" kern="1200" dirty="0">
                          <a:solidFill>
                            <a:schemeClr val="tx1"/>
                          </a:solidFill>
                          <a:effectLst/>
                          <a:latin typeface="+mn-lt"/>
                          <a:ea typeface="+mn-ea"/>
                          <a:cs typeface="+mn-cs"/>
                        </a:rPr>
                        <a:t>    grid-row: 2;</a:t>
                      </a:r>
                    </a:p>
                    <a:p>
                      <a:r>
                        <a:rPr lang="en-US" sz="2000" b="0" kern="1200" dirty="0">
                          <a:solidFill>
                            <a:schemeClr val="tx1"/>
                          </a:solidFill>
                          <a:effectLst/>
                          <a:latin typeface="+mn-lt"/>
                          <a:ea typeface="+mn-ea"/>
                          <a:cs typeface="+mn-cs"/>
                        </a:rPr>
                        <a:t>}</a:t>
                      </a:r>
                    </a:p>
                    <a:p>
                      <a:r>
                        <a:rPr lang="en-US" sz="2000" b="0" kern="1200" dirty="0">
                          <a:solidFill>
                            <a:schemeClr val="tx1"/>
                          </a:solidFill>
                          <a:effectLst/>
                          <a:latin typeface="+mn-lt"/>
                          <a:ea typeface="+mn-ea"/>
                          <a:cs typeface="+mn-cs"/>
                        </a:rPr>
                        <a:t>article{</a:t>
                      </a:r>
                    </a:p>
                    <a:p>
                      <a:r>
                        <a:rPr lang="en-US" sz="2000" b="0" kern="1200" dirty="0">
                          <a:solidFill>
                            <a:schemeClr val="tx1"/>
                          </a:solidFill>
                          <a:effectLst/>
                          <a:latin typeface="+mn-lt"/>
                          <a:ea typeface="+mn-ea"/>
                          <a:cs typeface="+mn-cs"/>
                        </a:rPr>
                        <a:t>    grid-column: 2/span 2;</a:t>
                      </a:r>
                    </a:p>
                    <a:p>
                      <a:r>
                        <a:rPr lang="en-US" sz="2000" b="0" kern="1200" dirty="0">
                          <a:solidFill>
                            <a:schemeClr val="tx1"/>
                          </a:solidFill>
                          <a:effectLst/>
                          <a:latin typeface="+mn-lt"/>
                          <a:ea typeface="+mn-ea"/>
                          <a:cs typeface="+mn-cs"/>
                        </a:rPr>
                        <a:t>}</a:t>
                      </a:r>
                    </a:p>
                    <a:p>
                      <a:r>
                        <a:rPr lang="en-US" sz="2000" b="0" kern="1200" dirty="0">
                          <a:solidFill>
                            <a:schemeClr val="tx1"/>
                          </a:solidFill>
                          <a:effectLst/>
                          <a:latin typeface="+mn-lt"/>
                          <a:ea typeface="+mn-ea"/>
                          <a:cs typeface="+mn-cs"/>
                        </a:rPr>
                        <a:t>aside{</a:t>
                      </a:r>
                    </a:p>
                    <a:p>
                      <a:r>
                        <a:rPr lang="en-US" sz="2000" b="0" kern="1200" dirty="0">
                          <a:solidFill>
                            <a:schemeClr val="tx1"/>
                          </a:solidFill>
                          <a:effectLst/>
                          <a:latin typeface="+mn-lt"/>
                          <a:ea typeface="+mn-ea"/>
                          <a:cs typeface="+mn-cs"/>
                        </a:rPr>
                        <a:t>    grid-column: 4;</a:t>
                      </a:r>
                    </a:p>
                    <a:p>
                      <a:r>
                        <a:rPr lang="en-US" sz="2000" b="0" kern="1200" dirty="0">
                          <a:solidFill>
                            <a:schemeClr val="tx1"/>
                          </a:solidFill>
                          <a:effectLst/>
                          <a:latin typeface="+mn-lt"/>
                          <a:ea typeface="+mn-ea"/>
                          <a:cs typeface="+mn-cs"/>
                        </a:rPr>
                        <a:t>    </a:t>
                      </a:r>
                    </a:p>
                    <a:p>
                      <a:r>
                        <a:rPr lang="en-US" sz="2000" b="0" kern="1200" dirty="0">
                          <a:solidFill>
                            <a:schemeClr val="tx1"/>
                          </a:solidFill>
                          <a:effectLst/>
                          <a:latin typeface="+mn-lt"/>
                          <a:ea typeface="+mn-ea"/>
                          <a:cs typeface="+mn-cs"/>
                        </a:rPr>
                        <a:t>}</a:t>
                      </a:r>
                    </a:p>
                    <a:p>
                      <a:r>
                        <a:rPr lang="en-US" sz="2000" b="0" kern="1200" dirty="0">
                          <a:solidFill>
                            <a:schemeClr val="tx1"/>
                          </a:solidFill>
                          <a:effectLst/>
                          <a:latin typeface="+mn-lt"/>
                          <a:ea typeface="+mn-ea"/>
                          <a:cs typeface="+mn-cs"/>
                        </a:rPr>
                        <a:t>footer{</a:t>
                      </a:r>
                    </a:p>
                    <a:p>
                      <a:r>
                        <a:rPr lang="en-US" sz="2000" b="0" kern="1200" dirty="0">
                          <a:solidFill>
                            <a:schemeClr val="tx1"/>
                          </a:solidFill>
                          <a:effectLst/>
                          <a:latin typeface="+mn-lt"/>
                          <a:ea typeface="+mn-ea"/>
                          <a:cs typeface="+mn-cs"/>
                        </a:rPr>
                        <a:t>    grid-column: span 4;</a:t>
                      </a:r>
                    </a:p>
                    <a:p>
                      <a:r>
                        <a:rPr lang="en-US" sz="2000" b="0" kern="1200" dirty="0">
                          <a:solidFill>
                            <a:schemeClr val="tx1"/>
                          </a:solidFill>
                          <a:effectLst/>
                          <a:latin typeface="+mn-lt"/>
                          <a:ea typeface="+mn-ea"/>
                          <a:cs typeface="+mn-cs"/>
                        </a:rPr>
                        <a:t>    grid-row: 3;</a:t>
                      </a:r>
                    </a:p>
                    <a:p>
                      <a:r>
                        <a:rPr lang="en-US" sz="2000" b="0" kern="1200" dirty="0">
                          <a:solidFill>
                            <a:schemeClr val="tx1"/>
                          </a:solidFill>
                          <a:effectLst/>
                          <a:latin typeface="+mn-lt"/>
                          <a:ea typeface="+mn-ea"/>
                          <a:cs typeface="+mn-cs"/>
                        </a:rPr>
                        <a:t>}</a:t>
                      </a:r>
                    </a:p>
                    <a:p>
                      <a:endParaRPr lang="en-US" sz="2000" dirty="0"/>
                    </a:p>
                  </a:txBody>
                  <a:tcPr/>
                </a:tc>
                <a:tc>
                  <a:txBody>
                    <a:bodyPr/>
                    <a:lstStyle/>
                    <a:p>
                      <a:endParaRPr lang="en-US" sz="3600" dirty="0"/>
                    </a:p>
                  </a:txBody>
                  <a:tcPr/>
                </a:tc>
                <a:extLst>
                  <a:ext uri="{0D108BD9-81ED-4DB2-BD59-A6C34878D82A}">
                    <a16:rowId xmlns:a16="http://schemas.microsoft.com/office/drawing/2014/main" val="3425111244"/>
                  </a:ext>
                </a:extLst>
              </a:tr>
            </a:tbl>
          </a:graphicData>
        </a:graphic>
      </p:graphicFrame>
    </p:spTree>
    <p:extLst>
      <p:ext uri="{BB962C8B-B14F-4D97-AF65-F5344CB8AC3E}">
        <p14:creationId xmlns:p14="http://schemas.microsoft.com/office/powerpoint/2010/main" val="207311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BFF1-A9B3-D1EE-0F6F-27DF84403A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688620-41D1-E7F7-FEE3-B038E5B0F813}"/>
              </a:ext>
            </a:extLst>
          </p:cNvPr>
          <p:cNvSpPr>
            <a:spLocks noGrp="1"/>
          </p:cNvSpPr>
          <p:nvPr>
            <p:ph idx="1"/>
          </p:nvPr>
        </p:nvSpPr>
        <p:spPr>
          <a:xfrm>
            <a:off x="1676401" y="2255520"/>
            <a:ext cx="4994564" cy="10098405"/>
          </a:xfrm>
          <a:solidFill>
            <a:schemeClr val="accent1">
              <a:lumMod val="20000"/>
              <a:lumOff val="80000"/>
            </a:schemeClr>
          </a:solidFill>
        </p:spPr>
        <p:txBody>
          <a:bodyPr/>
          <a:lstStyle/>
          <a:p>
            <a:pPr marL="0" indent="0">
              <a:buNone/>
            </a:pPr>
            <a:r>
              <a:rPr lang="en-US" dirty="0"/>
              <a:t>GRID 01 Exercise</a:t>
            </a:r>
          </a:p>
          <a:p>
            <a:pPr marL="0" indent="0">
              <a:buNone/>
            </a:pPr>
            <a:endParaRPr lang="en-US" dirty="0"/>
          </a:p>
          <a:p>
            <a:pPr marL="0" indent="0">
              <a:buNone/>
            </a:pPr>
            <a:r>
              <a:rPr lang="en-US" sz="4400" dirty="0"/>
              <a:t>Download grid.html and mygrid.css</a:t>
            </a:r>
          </a:p>
          <a:p>
            <a:pPr marL="0" indent="0">
              <a:buNone/>
            </a:pPr>
            <a:endParaRPr lang="en-US" dirty="0"/>
          </a:p>
        </p:txBody>
      </p:sp>
      <p:sp>
        <p:nvSpPr>
          <p:cNvPr id="5" name="TextBox 4">
            <a:extLst>
              <a:ext uri="{FF2B5EF4-FFF2-40B4-BE49-F238E27FC236}">
                <a16:creationId xmlns:a16="http://schemas.microsoft.com/office/drawing/2014/main" id="{25719961-9E55-AF9B-7B77-C913442C8063}"/>
              </a:ext>
            </a:extLst>
          </p:cNvPr>
          <p:cNvSpPr txBox="1"/>
          <p:nvPr/>
        </p:nvSpPr>
        <p:spPr>
          <a:xfrm>
            <a:off x="9355282" y="449303"/>
            <a:ext cx="12188536" cy="553998"/>
          </a:xfrm>
          <a:prstGeom prst="rect">
            <a:avLst/>
          </a:prstGeom>
          <a:noFill/>
        </p:spPr>
        <p:txBody>
          <a:bodyPr wrap="square">
            <a:spAutoFit/>
          </a:bodyPr>
          <a:lstStyle/>
          <a:p>
            <a:r>
              <a:rPr lang="en-US" dirty="0"/>
              <a:t>https://developer.mozilla.org/en-US/docs/Web/CSS/grid-column</a:t>
            </a:r>
          </a:p>
        </p:txBody>
      </p:sp>
      <p:graphicFrame>
        <p:nvGraphicFramePr>
          <p:cNvPr id="6" name="Table 6">
            <a:extLst>
              <a:ext uri="{FF2B5EF4-FFF2-40B4-BE49-F238E27FC236}">
                <a16:creationId xmlns:a16="http://schemas.microsoft.com/office/drawing/2014/main" id="{513E0EEC-31D7-D87F-EF9D-8DE73BE41E32}"/>
              </a:ext>
            </a:extLst>
          </p:cNvPr>
          <p:cNvGraphicFramePr>
            <a:graphicFrameLocks noGrp="1"/>
          </p:cNvGraphicFramePr>
          <p:nvPr>
            <p:extLst>
              <p:ext uri="{D42A27DB-BD31-4B8C-83A1-F6EECF244321}">
                <p14:modId xmlns:p14="http://schemas.microsoft.com/office/powerpoint/2010/main" val="47071475"/>
              </p:ext>
            </p:extLst>
          </p:nvPr>
        </p:nvGraphicFramePr>
        <p:xfrm>
          <a:off x="7549641" y="1650682"/>
          <a:ext cx="16256000" cy="10668000"/>
        </p:xfrm>
        <a:graphic>
          <a:graphicData uri="http://schemas.openxmlformats.org/drawingml/2006/table">
            <a:tbl>
              <a:tblPr firstRow="1" bandRow="1">
                <a:tableStyleId>{5940675A-B579-460E-94D1-54222C63F5DA}</a:tableStyleId>
              </a:tblPr>
              <a:tblGrid>
                <a:gridCol w="846214">
                  <a:extLst>
                    <a:ext uri="{9D8B030D-6E8A-4147-A177-3AD203B41FA5}">
                      <a16:colId xmlns:a16="http://schemas.microsoft.com/office/drawing/2014/main" val="1190401485"/>
                    </a:ext>
                  </a:extLst>
                </a:gridCol>
                <a:gridCol w="7281786">
                  <a:extLst>
                    <a:ext uri="{9D8B030D-6E8A-4147-A177-3AD203B41FA5}">
                      <a16:colId xmlns:a16="http://schemas.microsoft.com/office/drawing/2014/main" val="2464168993"/>
                    </a:ext>
                  </a:extLst>
                </a:gridCol>
                <a:gridCol w="8128000">
                  <a:extLst>
                    <a:ext uri="{9D8B030D-6E8A-4147-A177-3AD203B41FA5}">
                      <a16:colId xmlns:a16="http://schemas.microsoft.com/office/drawing/2014/main" val="3417086362"/>
                    </a:ext>
                  </a:extLst>
                </a:gridCol>
              </a:tblGrid>
              <a:tr h="681318">
                <a:tc gridSpan="2">
                  <a:txBody>
                    <a:bodyPr/>
                    <a:lstStyle/>
                    <a:p>
                      <a:r>
                        <a:rPr lang="en-US" sz="6000" b="1" dirty="0"/>
                        <a:t>CODE</a:t>
                      </a:r>
                    </a:p>
                  </a:txBody>
                  <a:tcPr/>
                </a:tc>
                <a:tc hMerge="1">
                  <a:txBody>
                    <a:bodyPr/>
                    <a:lstStyle/>
                    <a:p>
                      <a:endParaRPr lang="en-US"/>
                    </a:p>
                  </a:txBody>
                  <a:tcPr/>
                </a:tc>
                <a:tc>
                  <a:txBody>
                    <a:bodyPr/>
                    <a:lstStyle/>
                    <a:p>
                      <a:r>
                        <a:rPr lang="en-US" sz="6000" b="1" dirty="0"/>
                        <a:t>Observe</a:t>
                      </a:r>
                    </a:p>
                  </a:txBody>
                  <a:tcPr/>
                </a:tc>
                <a:extLst>
                  <a:ext uri="{0D108BD9-81ED-4DB2-BD59-A6C34878D82A}">
                    <a16:rowId xmlns:a16="http://schemas.microsoft.com/office/drawing/2014/main" val="1756961182"/>
                  </a:ext>
                </a:extLst>
              </a:tr>
              <a:tr h="1038113">
                <a:tc>
                  <a:txBody>
                    <a:bodyPr/>
                    <a:lstStyle/>
                    <a:p>
                      <a:r>
                        <a:rPr lang="en-US" sz="3200" dirty="0"/>
                        <a:t>1</a:t>
                      </a:r>
                    </a:p>
                  </a:txBody>
                  <a:tcPr/>
                </a:tc>
                <a:tc>
                  <a:txBody>
                    <a:bodyPr/>
                    <a:lstStyle/>
                    <a:p>
                      <a:r>
                        <a:rPr lang="en-US" sz="3200" b="0" dirty="0">
                          <a:solidFill>
                            <a:schemeClr val="tx1"/>
                          </a:solidFill>
                          <a:effectLst/>
                          <a:latin typeface="Consolas" panose="020B0609020204030204" pitchFamily="49" charset="0"/>
                        </a:rPr>
                        <a:t>Create the link to mygrid.css in grid.html</a:t>
                      </a:r>
                      <a:endParaRPr lang="en-US" sz="3200" dirty="0"/>
                    </a:p>
                  </a:txBody>
                  <a:tcPr/>
                </a:tc>
                <a:tc>
                  <a:txBody>
                    <a:bodyPr/>
                    <a:lstStyle/>
                    <a:p>
                      <a:endParaRPr lang="en-US" sz="3600"/>
                    </a:p>
                  </a:txBody>
                  <a:tcPr/>
                </a:tc>
                <a:extLst>
                  <a:ext uri="{0D108BD9-81ED-4DB2-BD59-A6C34878D82A}">
                    <a16:rowId xmlns:a16="http://schemas.microsoft.com/office/drawing/2014/main" val="2959316223"/>
                  </a:ext>
                </a:extLst>
              </a:tr>
              <a:tr h="1353137">
                <a:tc>
                  <a:txBody>
                    <a:bodyPr/>
                    <a:lstStyle/>
                    <a:p>
                      <a:r>
                        <a:rPr lang="en-US" sz="3200" dirty="0"/>
                        <a:t>2</a:t>
                      </a:r>
                    </a:p>
                  </a:txBody>
                  <a:tcPr/>
                </a:tc>
                <a:tc>
                  <a:txBody>
                    <a:bodyPr/>
                    <a:lstStyle/>
                    <a:p>
                      <a:r>
                        <a:rPr lang="en-US" sz="3200" b="0" i="0" dirty="0">
                          <a:solidFill>
                            <a:schemeClr val="tx1"/>
                          </a:solidFill>
                          <a:effectLst/>
                          <a:latin typeface="Consolas" panose="020B0609020204030204" pitchFamily="49" charset="0"/>
                        </a:rPr>
                        <a:t>Insert </a:t>
                      </a:r>
                      <a:r>
                        <a:rPr lang="en-US" sz="3200" b="1" i="0" dirty="0">
                          <a:solidFill>
                            <a:schemeClr val="tx1"/>
                          </a:solidFill>
                          <a:effectLst/>
                          <a:latin typeface="Consolas" panose="020B0609020204030204" pitchFamily="49" charset="0"/>
                        </a:rPr>
                        <a:t>the following </a:t>
                      </a:r>
                      <a:r>
                        <a:rPr lang="en-US" sz="3200" b="0" i="0" dirty="0">
                          <a:solidFill>
                            <a:schemeClr val="tx1"/>
                          </a:solidFill>
                          <a:effectLst/>
                          <a:latin typeface="Consolas" panose="020B0609020204030204" pitchFamily="49" charset="0"/>
                        </a:rPr>
                        <a:t>in the Parent </a:t>
                      </a:r>
                    </a:p>
                    <a:p>
                      <a:r>
                        <a:rPr lang="en-US" sz="2000" b="0" kern="1200" dirty="0">
                          <a:solidFill>
                            <a:schemeClr val="tx1"/>
                          </a:solidFill>
                          <a:effectLst/>
                          <a:latin typeface="+mn-lt"/>
                          <a:ea typeface="+mn-ea"/>
                          <a:cs typeface="+mn-cs"/>
                        </a:rPr>
                        <a:t>display: grid;</a:t>
                      </a:r>
                    </a:p>
                    <a:p>
                      <a:r>
                        <a:rPr lang="en-US" sz="2000" b="0" kern="1200" dirty="0">
                          <a:solidFill>
                            <a:schemeClr val="tx1"/>
                          </a:solidFill>
                          <a:effectLst/>
                          <a:latin typeface="+mn-lt"/>
                          <a:ea typeface="+mn-ea"/>
                          <a:cs typeface="+mn-cs"/>
                        </a:rPr>
                        <a:t>    gap: 20px;</a:t>
                      </a:r>
                    </a:p>
                    <a:p>
                      <a:r>
                        <a:rPr lang="en-US" sz="2000" b="0" kern="1200" dirty="0">
                          <a:solidFill>
                            <a:schemeClr val="tx1"/>
                          </a:solidFill>
                          <a:effectLst/>
                          <a:latin typeface="+mn-lt"/>
                          <a:ea typeface="+mn-ea"/>
                          <a:cs typeface="+mn-cs"/>
                        </a:rPr>
                        <a:t>    grid-template-areas: </a:t>
                      </a:r>
                    </a:p>
                    <a:p>
                      <a:r>
                        <a:rPr lang="en-US" sz="2000" b="0" kern="1200" dirty="0">
                          <a:solidFill>
                            <a:schemeClr val="tx1"/>
                          </a:solidFill>
                          <a:effectLst/>
                          <a:latin typeface="+mn-lt"/>
                          <a:ea typeface="+mn-ea"/>
                          <a:cs typeface="+mn-cs"/>
                        </a:rPr>
                        <a:t>    "head </a:t>
                      </a:r>
                      <a:r>
                        <a:rPr lang="en-US" sz="2000" b="0" kern="1200" dirty="0" err="1">
                          <a:solidFill>
                            <a:schemeClr val="tx1"/>
                          </a:solidFill>
                          <a:effectLst/>
                          <a:latin typeface="+mn-lt"/>
                          <a:ea typeface="+mn-ea"/>
                          <a:cs typeface="+mn-cs"/>
                        </a:rPr>
                        <a:t>head</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head</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head</a:t>
                      </a:r>
                      <a:r>
                        <a:rPr lang="en-US" sz="2000" b="0" kern="1200" dirty="0">
                          <a:solidFill>
                            <a:schemeClr val="tx1"/>
                          </a:solidFill>
                          <a:effectLst/>
                          <a:latin typeface="+mn-lt"/>
                          <a:ea typeface="+mn-ea"/>
                          <a:cs typeface="+mn-cs"/>
                        </a:rPr>
                        <a:t>"</a:t>
                      </a:r>
                    </a:p>
                    <a:p>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navi</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navi</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navi</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navi</a:t>
                      </a:r>
                      <a:r>
                        <a:rPr lang="en-US" sz="2000" b="0" kern="1200" dirty="0">
                          <a:solidFill>
                            <a:schemeClr val="tx1"/>
                          </a:solidFill>
                          <a:effectLst/>
                          <a:latin typeface="+mn-lt"/>
                          <a:ea typeface="+mn-ea"/>
                          <a:cs typeface="+mn-cs"/>
                        </a:rPr>
                        <a:t>"</a:t>
                      </a:r>
                    </a:p>
                    <a:p>
                      <a:r>
                        <a:rPr lang="en-US" sz="2000" b="0" kern="1200" dirty="0">
                          <a:solidFill>
                            <a:schemeClr val="tx1"/>
                          </a:solidFill>
                          <a:effectLst/>
                          <a:latin typeface="+mn-lt"/>
                          <a:ea typeface="+mn-ea"/>
                          <a:cs typeface="+mn-cs"/>
                        </a:rPr>
                        <a:t>    "content </a:t>
                      </a:r>
                      <a:r>
                        <a:rPr lang="en-US" sz="2000" b="0" kern="1200" dirty="0" err="1">
                          <a:solidFill>
                            <a:schemeClr val="tx1"/>
                          </a:solidFill>
                          <a:effectLst/>
                          <a:latin typeface="+mn-lt"/>
                          <a:ea typeface="+mn-ea"/>
                          <a:cs typeface="+mn-cs"/>
                        </a:rPr>
                        <a:t>content</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content</a:t>
                      </a:r>
                      <a:r>
                        <a:rPr lang="en-US" sz="2000" b="0" kern="1200" dirty="0">
                          <a:solidFill>
                            <a:schemeClr val="tx1"/>
                          </a:solidFill>
                          <a:effectLst/>
                          <a:latin typeface="+mn-lt"/>
                          <a:ea typeface="+mn-ea"/>
                          <a:cs typeface="+mn-cs"/>
                        </a:rPr>
                        <a:t> side"</a:t>
                      </a:r>
                    </a:p>
                    <a:p>
                      <a:r>
                        <a:rPr lang="en-US" sz="2000" b="0" kern="1200" dirty="0">
                          <a:solidFill>
                            <a:schemeClr val="tx1"/>
                          </a:solidFill>
                          <a:effectLst/>
                          <a:latin typeface="+mn-lt"/>
                          <a:ea typeface="+mn-ea"/>
                          <a:cs typeface="+mn-cs"/>
                        </a:rPr>
                        <a:t>    "foot </a:t>
                      </a:r>
                      <a:r>
                        <a:rPr lang="en-US" sz="2000" b="0" kern="1200" dirty="0" err="1">
                          <a:solidFill>
                            <a:schemeClr val="tx1"/>
                          </a:solidFill>
                          <a:effectLst/>
                          <a:latin typeface="+mn-lt"/>
                          <a:ea typeface="+mn-ea"/>
                          <a:cs typeface="+mn-cs"/>
                        </a:rPr>
                        <a:t>foot</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foot</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foot</a:t>
                      </a:r>
                      <a:r>
                        <a:rPr lang="en-US" sz="2000" b="0" kern="1200" dirty="0">
                          <a:solidFill>
                            <a:schemeClr val="tx1"/>
                          </a:solidFill>
                          <a:effectLst/>
                          <a:latin typeface="+mn-lt"/>
                          <a:ea typeface="+mn-ea"/>
                          <a:cs typeface="+mn-cs"/>
                        </a:rPr>
                        <a:t>"</a:t>
                      </a:r>
                    </a:p>
                    <a:p>
                      <a:r>
                        <a:rPr lang="en-US" sz="2000" b="0" kern="1200" dirty="0">
                          <a:solidFill>
                            <a:schemeClr val="tx1"/>
                          </a:solidFill>
                          <a:effectLst/>
                          <a:latin typeface="+mn-lt"/>
                          <a:ea typeface="+mn-ea"/>
                          <a:cs typeface="+mn-cs"/>
                        </a:rPr>
                        <a:t>    ;</a:t>
                      </a:r>
                    </a:p>
                    <a:p>
                      <a:r>
                        <a:rPr lang="en-US" sz="2000" b="0" kern="1200" dirty="0">
                          <a:solidFill>
                            <a:schemeClr val="tx1"/>
                          </a:solidFill>
                          <a:effectLst/>
                          <a:latin typeface="+mn-lt"/>
                          <a:ea typeface="+mn-ea"/>
                          <a:cs typeface="+mn-cs"/>
                        </a:rPr>
                        <a:t>    grid-template-columns: 1fr </a:t>
                      </a:r>
                      <a:r>
                        <a:rPr lang="en-US" sz="2000" b="0" kern="1200" dirty="0" err="1">
                          <a:solidFill>
                            <a:schemeClr val="tx1"/>
                          </a:solidFill>
                          <a:effectLst/>
                          <a:latin typeface="+mn-lt"/>
                          <a:ea typeface="+mn-ea"/>
                          <a:cs typeface="+mn-cs"/>
                        </a:rPr>
                        <a:t>1fr</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1fr</a:t>
                      </a:r>
                      <a:r>
                        <a:rPr lang="en-US" sz="2000" b="0" kern="1200" dirty="0">
                          <a:solidFill>
                            <a:schemeClr val="tx1"/>
                          </a:solidFill>
                          <a:effectLst/>
                          <a:latin typeface="+mn-lt"/>
                          <a:ea typeface="+mn-ea"/>
                          <a:cs typeface="+mn-cs"/>
                        </a:rPr>
                        <a:t> </a:t>
                      </a:r>
                      <a:r>
                        <a:rPr lang="en-US" sz="2000" b="0" kern="1200" dirty="0" err="1">
                          <a:solidFill>
                            <a:schemeClr val="tx1"/>
                          </a:solidFill>
                          <a:effectLst/>
                          <a:latin typeface="+mn-lt"/>
                          <a:ea typeface="+mn-ea"/>
                          <a:cs typeface="+mn-cs"/>
                        </a:rPr>
                        <a:t>1fr</a:t>
                      </a:r>
                      <a:r>
                        <a:rPr lang="en-US" sz="2000" b="0" kern="1200" dirty="0">
                          <a:solidFill>
                            <a:schemeClr val="tx1"/>
                          </a:solidFill>
                          <a:effectLst/>
                          <a:latin typeface="+mn-lt"/>
                          <a:ea typeface="+mn-ea"/>
                          <a:cs typeface="+mn-cs"/>
                        </a:rPr>
                        <a:t>;</a:t>
                      </a:r>
                    </a:p>
                  </a:txBody>
                  <a:tcPr/>
                </a:tc>
                <a:tc>
                  <a:txBody>
                    <a:bodyPr/>
                    <a:lstStyle/>
                    <a:p>
                      <a:endParaRPr lang="en-US" sz="3600" dirty="0"/>
                    </a:p>
                  </a:txBody>
                  <a:tcPr/>
                </a:tc>
                <a:extLst>
                  <a:ext uri="{0D108BD9-81ED-4DB2-BD59-A6C34878D82A}">
                    <a16:rowId xmlns:a16="http://schemas.microsoft.com/office/drawing/2014/main" val="947920805"/>
                  </a:ext>
                </a:extLst>
              </a:tr>
              <a:tr h="2252697">
                <a:tc>
                  <a:txBody>
                    <a:bodyPr/>
                    <a:lstStyle/>
                    <a:p>
                      <a:r>
                        <a:rPr lang="en-US" sz="3200" dirty="0"/>
                        <a:t>3</a:t>
                      </a:r>
                    </a:p>
                  </a:txBody>
                  <a:tcPr/>
                </a:tc>
                <a:tc>
                  <a:txBody>
                    <a:bodyPr/>
                    <a:lstStyle/>
                    <a:p>
                      <a:r>
                        <a:rPr lang="en-US" sz="1800" b="0" kern="1200" dirty="0">
                          <a:solidFill>
                            <a:schemeClr val="tx1"/>
                          </a:solidFill>
                          <a:effectLst/>
                          <a:latin typeface="+mn-lt"/>
                          <a:ea typeface="+mn-ea"/>
                          <a:cs typeface="+mn-cs"/>
                        </a:rPr>
                        <a:t>header{</a:t>
                      </a:r>
                    </a:p>
                    <a:p>
                      <a:r>
                        <a:rPr lang="en-US" sz="1800" b="0" kern="1200" dirty="0">
                          <a:solidFill>
                            <a:schemeClr val="tx1"/>
                          </a:solidFill>
                          <a:effectLst/>
                          <a:latin typeface="+mn-lt"/>
                          <a:ea typeface="+mn-ea"/>
                          <a:cs typeface="+mn-cs"/>
                        </a:rPr>
                        <a:t>    grid-area: head;</a:t>
                      </a:r>
                    </a:p>
                    <a:p>
                      <a:r>
                        <a:rPr lang="en-US" sz="1800" b="0" kern="1200" dirty="0">
                          <a:solidFill>
                            <a:schemeClr val="tx1"/>
                          </a:solidFill>
                          <a:effectLst/>
                          <a:latin typeface="+mn-lt"/>
                          <a:ea typeface="+mn-ea"/>
                          <a:cs typeface="+mn-cs"/>
                        </a:rPr>
                        <a:t>}</a:t>
                      </a:r>
                    </a:p>
                    <a:p>
                      <a:br>
                        <a:rPr lang="en-US" sz="1800" b="0" kern="1200" dirty="0">
                          <a:solidFill>
                            <a:schemeClr val="tx1"/>
                          </a:solidFill>
                          <a:effectLst/>
                          <a:latin typeface="+mn-lt"/>
                          <a:ea typeface="+mn-ea"/>
                          <a:cs typeface="+mn-cs"/>
                        </a:rPr>
                      </a:br>
                      <a:r>
                        <a:rPr lang="en-US" sz="1800" b="0" kern="1200" dirty="0">
                          <a:solidFill>
                            <a:schemeClr val="tx1"/>
                          </a:solidFill>
                          <a:effectLst/>
                          <a:latin typeface="+mn-lt"/>
                          <a:ea typeface="+mn-ea"/>
                          <a:cs typeface="+mn-cs"/>
                        </a:rPr>
                        <a:t>article{</a:t>
                      </a:r>
                    </a:p>
                    <a:p>
                      <a:r>
                        <a:rPr lang="en-US" sz="1800" b="0" kern="1200" dirty="0">
                          <a:solidFill>
                            <a:schemeClr val="tx1"/>
                          </a:solidFill>
                          <a:effectLst/>
                          <a:latin typeface="+mn-lt"/>
                          <a:ea typeface="+mn-ea"/>
                          <a:cs typeface="+mn-cs"/>
                        </a:rPr>
                        <a:t>    grid-area: content;</a:t>
                      </a:r>
                    </a:p>
                    <a:p>
                      <a:r>
                        <a:rPr lang="en-US" sz="1800" b="0" kern="1200" dirty="0">
                          <a:solidFill>
                            <a:schemeClr val="tx1"/>
                          </a:solidFill>
                          <a:effectLst/>
                          <a:latin typeface="+mn-lt"/>
                          <a:ea typeface="+mn-ea"/>
                          <a:cs typeface="+mn-cs"/>
                        </a:rPr>
                        <a:t>}</a:t>
                      </a:r>
                    </a:p>
                    <a:p>
                      <a:r>
                        <a:rPr lang="en-US" sz="1800" b="0" kern="1200" dirty="0">
                          <a:solidFill>
                            <a:schemeClr val="tx1"/>
                          </a:solidFill>
                          <a:effectLst/>
                          <a:latin typeface="+mn-lt"/>
                          <a:ea typeface="+mn-ea"/>
                          <a:cs typeface="+mn-cs"/>
                        </a:rPr>
                        <a:t>nav{</a:t>
                      </a:r>
                    </a:p>
                    <a:p>
                      <a:r>
                        <a:rPr lang="en-US" sz="1800" b="0" kern="1200" dirty="0">
                          <a:solidFill>
                            <a:schemeClr val="tx1"/>
                          </a:solidFill>
                          <a:effectLst/>
                          <a:latin typeface="+mn-lt"/>
                          <a:ea typeface="+mn-ea"/>
                          <a:cs typeface="+mn-cs"/>
                        </a:rPr>
                        <a:t>    grid-area: </a:t>
                      </a:r>
                      <a:r>
                        <a:rPr lang="en-US" sz="1800" b="0" kern="1200" dirty="0" err="1">
                          <a:solidFill>
                            <a:schemeClr val="tx1"/>
                          </a:solidFill>
                          <a:effectLst/>
                          <a:latin typeface="+mn-lt"/>
                          <a:ea typeface="+mn-ea"/>
                          <a:cs typeface="+mn-cs"/>
                        </a:rPr>
                        <a:t>navi</a:t>
                      </a:r>
                      <a:r>
                        <a:rPr lang="en-US" sz="1800" b="0" kern="1200" dirty="0">
                          <a:solidFill>
                            <a:schemeClr val="tx1"/>
                          </a:solidFill>
                          <a:effectLst/>
                          <a:latin typeface="+mn-lt"/>
                          <a:ea typeface="+mn-ea"/>
                          <a:cs typeface="+mn-cs"/>
                        </a:rPr>
                        <a:t>;</a:t>
                      </a:r>
                    </a:p>
                    <a:p>
                      <a:r>
                        <a:rPr lang="en-US" sz="1800" b="0" kern="1200" dirty="0">
                          <a:solidFill>
                            <a:schemeClr val="tx1"/>
                          </a:solidFill>
                          <a:effectLst/>
                          <a:latin typeface="+mn-lt"/>
                          <a:ea typeface="+mn-ea"/>
                          <a:cs typeface="+mn-cs"/>
                        </a:rPr>
                        <a:t>}</a:t>
                      </a:r>
                    </a:p>
                    <a:p>
                      <a:r>
                        <a:rPr lang="en-US" sz="1800" b="0" kern="1200" dirty="0">
                          <a:solidFill>
                            <a:schemeClr val="tx1"/>
                          </a:solidFill>
                          <a:effectLst/>
                          <a:latin typeface="+mn-lt"/>
                          <a:ea typeface="+mn-ea"/>
                          <a:cs typeface="+mn-cs"/>
                        </a:rPr>
                        <a:t>aside{</a:t>
                      </a:r>
                    </a:p>
                    <a:p>
                      <a:r>
                        <a:rPr lang="en-US" sz="1800" b="0" kern="1200" dirty="0">
                          <a:solidFill>
                            <a:schemeClr val="tx1"/>
                          </a:solidFill>
                          <a:effectLst/>
                          <a:latin typeface="+mn-lt"/>
                          <a:ea typeface="+mn-ea"/>
                          <a:cs typeface="+mn-cs"/>
                        </a:rPr>
                        <a:t>    grid-area: side ;</a:t>
                      </a:r>
                    </a:p>
                    <a:p>
                      <a:r>
                        <a:rPr lang="en-US" sz="1800" b="0" kern="1200" dirty="0">
                          <a:solidFill>
                            <a:schemeClr val="tx1"/>
                          </a:solidFill>
                          <a:effectLst/>
                          <a:latin typeface="+mn-lt"/>
                          <a:ea typeface="+mn-ea"/>
                          <a:cs typeface="+mn-cs"/>
                        </a:rPr>
                        <a:t>}</a:t>
                      </a:r>
                    </a:p>
                    <a:p>
                      <a:r>
                        <a:rPr lang="en-US" sz="1800" b="0" kern="1200" dirty="0">
                          <a:solidFill>
                            <a:schemeClr val="tx1"/>
                          </a:solidFill>
                          <a:effectLst/>
                          <a:latin typeface="+mn-lt"/>
                          <a:ea typeface="+mn-ea"/>
                          <a:cs typeface="+mn-cs"/>
                        </a:rPr>
                        <a:t>footer{</a:t>
                      </a:r>
                    </a:p>
                    <a:p>
                      <a:r>
                        <a:rPr lang="en-US" sz="1800" b="0" kern="1200" dirty="0">
                          <a:solidFill>
                            <a:schemeClr val="tx1"/>
                          </a:solidFill>
                          <a:effectLst/>
                          <a:latin typeface="+mn-lt"/>
                          <a:ea typeface="+mn-ea"/>
                          <a:cs typeface="+mn-cs"/>
                        </a:rPr>
                        <a:t>    grid-area: foot;</a:t>
                      </a:r>
                    </a:p>
                    <a:p>
                      <a:r>
                        <a:rPr lang="en-US" sz="1800" b="0" kern="1200" dirty="0">
                          <a:solidFill>
                            <a:schemeClr val="tx1"/>
                          </a:solidFill>
                          <a:effectLst/>
                          <a:latin typeface="+mn-lt"/>
                          <a:ea typeface="+mn-ea"/>
                          <a:cs typeface="+mn-cs"/>
                        </a:rPr>
                        <a:t>}</a:t>
                      </a:r>
                    </a:p>
                    <a:p>
                      <a:endParaRPr lang="en-US" sz="2000" dirty="0"/>
                    </a:p>
                  </a:txBody>
                  <a:tcPr/>
                </a:tc>
                <a:tc>
                  <a:txBody>
                    <a:bodyPr/>
                    <a:lstStyle/>
                    <a:p>
                      <a:endParaRPr lang="en-US" sz="3600" dirty="0"/>
                    </a:p>
                  </a:txBody>
                  <a:tcPr/>
                </a:tc>
                <a:extLst>
                  <a:ext uri="{0D108BD9-81ED-4DB2-BD59-A6C34878D82A}">
                    <a16:rowId xmlns:a16="http://schemas.microsoft.com/office/drawing/2014/main" val="3136478818"/>
                  </a:ext>
                </a:extLst>
              </a:tr>
            </a:tbl>
          </a:graphicData>
        </a:graphic>
      </p:graphicFrame>
    </p:spTree>
    <p:extLst>
      <p:ext uri="{BB962C8B-B14F-4D97-AF65-F5344CB8AC3E}">
        <p14:creationId xmlns:p14="http://schemas.microsoft.com/office/powerpoint/2010/main" val="222986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CCE3-A749-334B-A638-961FE933B5B0}"/>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17D8D24E-B3F2-4CAA-4A2D-0211214F5240}"/>
              </a:ext>
            </a:extLst>
          </p:cNvPr>
          <p:cNvSpPr txBox="1"/>
          <p:nvPr/>
        </p:nvSpPr>
        <p:spPr>
          <a:xfrm>
            <a:off x="2332074" y="2453323"/>
            <a:ext cx="17104242" cy="2215991"/>
          </a:xfrm>
          <a:prstGeom prst="rect">
            <a:avLst/>
          </a:prstGeom>
          <a:noFill/>
        </p:spPr>
        <p:txBody>
          <a:bodyPr wrap="square">
            <a:spAutoFit/>
          </a:bodyPr>
          <a:lstStyle/>
          <a:p>
            <a:pPr marL="1695450" marR="0">
              <a:spcBef>
                <a:spcPts val="1135"/>
              </a:spcBef>
              <a:spcAft>
                <a:spcPts val="0"/>
              </a:spcAft>
            </a:pPr>
            <a:r>
              <a:rPr lang="en-US" sz="11500" spc="-10" dirty="0">
                <a:solidFill>
                  <a:srgbClr val="495D36"/>
                </a:solidFill>
                <a:effectLst/>
                <a:latin typeface="+mn-lt"/>
                <a:ea typeface="Arial" panose="020B0604020202020204" pitchFamily="34" charset="0"/>
                <a:cs typeface="Arial" panose="020B0604020202020204" pitchFamily="34" charset="0"/>
              </a:rPr>
              <a:t>What</a:t>
            </a:r>
            <a:r>
              <a:rPr lang="en-US" sz="11500" spc="-50" dirty="0">
                <a:solidFill>
                  <a:srgbClr val="495D36"/>
                </a:solidFill>
                <a:effectLst/>
                <a:latin typeface="+mn-lt"/>
                <a:ea typeface="Arial" panose="020B0604020202020204" pitchFamily="34" charset="0"/>
                <a:cs typeface="Arial" panose="020B0604020202020204" pitchFamily="34" charset="0"/>
              </a:rPr>
              <a:t> </a:t>
            </a:r>
            <a:r>
              <a:rPr lang="en-US" sz="11500" spc="-10" dirty="0">
                <a:solidFill>
                  <a:srgbClr val="3A3838"/>
                </a:solidFill>
                <a:effectLst/>
                <a:latin typeface="+mn-lt"/>
                <a:ea typeface="Arial" panose="020B0604020202020204" pitchFamily="34" charset="0"/>
                <a:cs typeface="Arial" panose="020B0604020202020204" pitchFamily="34" charset="0"/>
              </a:rPr>
              <a:t>is</a:t>
            </a:r>
            <a:r>
              <a:rPr lang="en-US" sz="11500" spc="-180" dirty="0">
                <a:solidFill>
                  <a:srgbClr val="3A3838"/>
                </a:solidFill>
                <a:latin typeface="+mn-lt"/>
                <a:ea typeface="Arial" panose="020B0604020202020204" pitchFamily="34" charset="0"/>
                <a:cs typeface="Arial" panose="020B0604020202020204" pitchFamily="34" charset="0"/>
              </a:rPr>
              <a:t> Web Layout</a:t>
            </a:r>
            <a:r>
              <a:rPr lang="en-US" sz="13800" spc="-20" dirty="0">
                <a:solidFill>
                  <a:srgbClr val="232323"/>
                </a:solidFill>
                <a:effectLst/>
                <a:latin typeface="+mn-lt"/>
                <a:ea typeface="Arial" panose="020B0604020202020204" pitchFamily="34" charset="0"/>
                <a:cs typeface="Arial" panose="020B0604020202020204" pitchFamily="34" charset="0"/>
              </a:rPr>
              <a:t>...</a:t>
            </a:r>
            <a:r>
              <a:rPr lang="en-US" sz="8800" spc="-20" dirty="0">
                <a:solidFill>
                  <a:srgbClr val="3A3838"/>
                </a:solidFill>
                <a:effectLst/>
                <a:latin typeface="+mn-lt"/>
                <a:ea typeface="Arial" panose="020B0604020202020204" pitchFamily="34" charset="0"/>
                <a:cs typeface="Arial" panose="020B0604020202020204" pitchFamily="34" charset="0"/>
              </a:rPr>
              <a:t>?</a:t>
            </a:r>
            <a:endParaRPr lang="en-US" sz="6600" dirty="0">
              <a:effectLst/>
              <a:latin typeface="+mn-lt"/>
              <a:ea typeface="Arial" panose="020B0604020202020204" pitchFamily="34" charset="0"/>
            </a:endParaRPr>
          </a:p>
        </p:txBody>
      </p:sp>
      <p:sp>
        <p:nvSpPr>
          <p:cNvPr id="5" name="TextBox 4">
            <a:extLst>
              <a:ext uri="{FF2B5EF4-FFF2-40B4-BE49-F238E27FC236}">
                <a16:creationId xmlns:a16="http://schemas.microsoft.com/office/drawing/2014/main" id="{6FB8CA3B-7066-7228-4DB6-938BF18C0E68}"/>
              </a:ext>
            </a:extLst>
          </p:cNvPr>
          <p:cNvSpPr txBox="1"/>
          <p:nvPr/>
        </p:nvSpPr>
        <p:spPr>
          <a:xfrm>
            <a:off x="5621964" y="6986971"/>
            <a:ext cx="4960088" cy="2862322"/>
          </a:xfrm>
          <a:prstGeom prst="rect">
            <a:avLst/>
          </a:prstGeom>
          <a:noFill/>
        </p:spPr>
        <p:txBody>
          <a:bodyPr wrap="square">
            <a:spAutoFit/>
          </a:bodyPr>
          <a:lstStyle/>
          <a:p>
            <a:r>
              <a:rPr lang="en-US" dirty="0"/>
              <a:t>https://developer.mozilla.org/en-US/docs/Learn/Common_questions/Design_and_accessibility/Common_web_layouts</a:t>
            </a:r>
          </a:p>
        </p:txBody>
      </p:sp>
      <p:pic>
        <p:nvPicPr>
          <p:cNvPr id="7" name="Picture 6" descr="A white rectangular object with green text&#10;&#10;Description automatically generated">
            <a:extLst>
              <a:ext uri="{FF2B5EF4-FFF2-40B4-BE49-F238E27FC236}">
                <a16:creationId xmlns:a16="http://schemas.microsoft.com/office/drawing/2014/main" id="{FB7BF7F8-6C2E-2090-7E5B-C75BB4F0B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0907" y="4965121"/>
            <a:ext cx="7630898" cy="6816935"/>
          </a:xfrm>
          <a:prstGeom prst="rect">
            <a:avLst/>
          </a:prstGeom>
        </p:spPr>
      </p:pic>
    </p:spTree>
    <p:extLst>
      <p:ext uri="{BB962C8B-B14F-4D97-AF65-F5344CB8AC3E}">
        <p14:creationId xmlns:p14="http://schemas.microsoft.com/office/powerpoint/2010/main" val="194018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CD36-26AA-AB46-B258-2811451F39E6}"/>
              </a:ext>
            </a:extLst>
          </p:cNvPr>
          <p:cNvSpPr>
            <a:spLocks noGrp="1"/>
          </p:cNvSpPr>
          <p:nvPr>
            <p:ph type="title"/>
          </p:nvPr>
        </p:nvSpPr>
        <p:spPr>
          <a:xfrm>
            <a:off x="1676400" y="2341035"/>
            <a:ext cx="6999767" cy="1621366"/>
          </a:xfrm>
        </p:spPr>
        <p:txBody>
          <a:bodyPr>
            <a:noAutofit/>
          </a:bodyPr>
          <a:lstStyle/>
          <a:p>
            <a:r>
              <a:rPr lang="en-US" sz="6600" b="1" dirty="0">
                <a:solidFill>
                  <a:schemeClr val="tx1"/>
                </a:solidFill>
              </a:rPr>
              <a:t>COMMON LAYOUT ELEMENT</a:t>
            </a:r>
          </a:p>
        </p:txBody>
      </p:sp>
      <p:sp>
        <p:nvSpPr>
          <p:cNvPr id="11" name="Rectangle 2">
            <a:extLst>
              <a:ext uri="{FF2B5EF4-FFF2-40B4-BE49-F238E27FC236}">
                <a16:creationId xmlns:a16="http://schemas.microsoft.com/office/drawing/2014/main" id="{70E63FC8-E90E-CDEB-FF59-DD9BD48F4793}"/>
              </a:ext>
            </a:extLst>
          </p:cNvPr>
          <p:cNvSpPr>
            <a:spLocks noChangeArrowheads="1"/>
          </p:cNvSpPr>
          <p:nvPr/>
        </p:nvSpPr>
        <p:spPr bwMode="auto">
          <a:xfrm>
            <a:off x="1339702" y="6840821"/>
            <a:ext cx="20584633"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Arial" panose="020B0604020202020204" pitchFamily="34" charset="0"/>
              </a:rPr>
              <a:t>Header 1</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Visible at the top of every page on the site. Contains information relevant to all pages (like site name or logo) and an easy-to-use navigation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Arial" panose="020B0604020202020204" pitchFamily="34" charset="0"/>
              </a:rPr>
              <a:t>Main content A</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The biggest region, containing content unique to the current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Arial" panose="020B0604020202020204" pitchFamily="34" charset="0"/>
              </a:rPr>
              <a:t>Stuff on the side B1/B2</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1) Information complementing the main content; 2) information shared among a subset of pages; 3) alternative navigation system. In fact, everything not absolutely required by the page's main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Arial" panose="020B0604020202020204" pitchFamily="34" charset="0"/>
              </a:rPr>
              <a:t>Footer 2</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Visible at the bottom of every page on the site. Like the header, contains less prominent global information like legal notices or contact info.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50392A37-57A5-965B-7BB1-4C04B4DAA96D}"/>
              </a:ext>
            </a:extLst>
          </p:cNvPr>
          <p:cNvPicPr>
            <a:picLocks noChangeAspect="1"/>
          </p:cNvPicPr>
          <p:nvPr/>
        </p:nvPicPr>
        <p:blipFill>
          <a:blip r:embed="rId2"/>
          <a:stretch>
            <a:fillRect/>
          </a:stretch>
        </p:blipFill>
        <p:spPr>
          <a:xfrm>
            <a:off x="8736498" y="1788143"/>
            <a:ext cx="14307800" cy="5575752"/>
          </a:xfrm>
          <a:prstGeom prst="rect">
            <a:avLst/>
          </a:prstGeom>
        </p:spPr>
      </p:pic>
    </p:spTree>
    <p:extLst>
      <p:ext uri="{BB962C8B-B14F-4D97-AF65-F5344CB8AC3E}">
        <p14:creationId xmlns:p14="http://schemas.microsoft.com/office/powerpoint/2010/main" val="393002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7FC2-1936-ED7A-E0FE-64EF61E39C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4337A-19D2-262A-2C87-437015CF632F}"/>
              </a:ext>
            </a:extLst>
          </p:cNvPr>
          <p:cNvSpPr>
            <a:spLocks noGrp="1"/>
          </p:cNvSpPr>
          <p:nvPr>
            <p:ph idx="1"/>
          </p:nvPr>
        </p:nvSpPr>
        <p:spPr>
          <a:xfrm>
            <a:off x="1676400" y="2255520"/>
            <a:ext cx="14995451" cy="10098405"/>
          </a:xfrm>
        </p:spPr>
        <p:txBody>
          <a:bodyPr/>
          <a:lstStyle/>
          <a:p>
            <a:r>
              <a:rPr lang="en-US" dirty="0"/>
              <a:t>COLUMN LAYOUT – 1 column</a:t>
            </a:r>
          </a:p>
          <a:p>
            <a:pPr marL="0" indent="0">
              <a:buNone/>
            </a:pPr>
            <a:r>
              <a:rPr lang="en-US" sz="4400" b="1" dirty="0"/>
              <a:t>1-column layout</a:t>
            </a:r>
            <a:r>
              <a:rPr lang="en-US" sz="4400" dirty="0"/>
              <a:t>. Especially important for mobile browsers so you don't clutter the small screen up</a:t>
            </a:r>
          </a:p>
        </p:txBody>
      </p:sp>
      <p:pic>
        <p:nvPicPr>
          <p:cNvPr id="5" name="Picture 4" descr="A table with numbers and letters&#10;&#10;Description automatically generated">
            <a:extLst>
              <a:ext uri="{FF2B5EF4-FFF2-40B4-BE49-F238E27FC236}">
                <a16:creationId xmlns:a16="http://schemas.microsoft.com/office/drawing/2014/main" id="{824D0D3D-9593-D2EE-B068-E95F4218B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751" y="5862893"/>
            <a:ext cx="8448043" cy="5280027"/>
          </a:xfrm>
          <a:prstGeom prst="rect">
            <a:avLst/>
          </a:prstGeom>
        </p:spPr>
      </p:pic>
      <p:pic>
        <p:nvPicPr>
          <p:cNvPr id="7" name="Picture 6" descr="A screenshot of a social media page&#10;&#10;Description automatically generated">
            <a:extLst>
              <a:ext uri="{FF2B5EF4-FFF2-40B4-BE49-F238E27FC236}">
                <a16:creationId xmlns:a16="http://schemas.microsoft.com/office/drawing/2014/main" id="{F3CACD78-E98C-AF5D-1CC0-D344ECA6A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5480" y="638176"/>
            <a:ext cx="3858733" cy="12405827"/>
          </a:xfrm>
          <a:prstGeom prst="rect">
            <a:avLst/>
          </a:prstGeom>
        </p:spPr>
      </p:pic>
    </p:spTree>
    <p:extLst>
      <p:ext uri="{BB962C8B-B14F-4D97-AF65-F5344CB8AC3E}">
        <p14:creationId xmlns:p14="http://schemas.microsoft.com/office/powerpoint/2010/main" val="117962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7FC2-1936-ED7A-E0FE-64EF61E39C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4337A-19D2-262A-2C87-437015CF632F}"/>
              </a:ext>
            </a:extLst>
          </p:cNvPr>
          <p:cNvSpPr>
            <a:spLocks noGrp="1"/>
          </p:cNvSpPr>
          <p:nvPr>
            <p:ph idx="1"/>
          </p:nvPr>
        </p:nvSpPr>
        <p:spPr>
          <a:xfrm>
            <a:off x="1676400" y="2255520"/>
            <a:ext cx="14435471" cy="10098405"/>
          </a:xfrm>
        </p:spPr>
        <p:txBody>
          <a:bodyPr/>
          <a:lstStyle/>
          <a:p>
            <a:r>
              <a:rPr lang="en-US" dirty="0"/>
              <a:t>COLUMN LAYOUT – 2 column</a:t>
            </a:r>
          </a:p>
          <a:p>
            <a:r>
              <a:rPr lang="en-US" sz="4400" b="1" dirty="0"/>
              <a:t>2-column layout</a:t>
            </a:r>
            <a:r>
              <a:rPr lang="en-US" sz="4400" dirty="0"/>
              <a:t>. Often used to target tablets, since they have medium-size screens</a:t>
            </a:r>
          </a:p>
        </p:txBody>
      </p:sp>
      <p:pic>
        <p:nvPicPr>
          <p:cNvPr id="6" name="Picture 5" descr="A grey rectangular object with black text&#10;&#10;Description automatically generated">
            <a:extLst>
              <a:ext uri="{FF2B5EF4-FFF2-40B4-BE49-F238E27FC236}">
                <a16:creationId xmlns:a16="http://schemas.microsoft.com/office/drawing/2014/main" id="{D034D2B3-31C6-CFE9-8558-AE37FA47C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893" y="6559337"/>
            <a:ext cx="5957777" cy="3723611"/>
          </a:xfrm>
          <a:prstGeom prst="rect">
            <a:avLst/>
          </a:prstGeom>
        </p:spPr>
      </p:pic>
      <p:pic>
        <p:nvPicPr>
          <p:cNvPr id="10" name="Picture 9" descr="A grey rectangular object with black text&#10;&#10;Description automatically generated">
            <a:extLst>
              <a:ext uri="{FF2B5EF4-FFF2-40B4-BE49-F238E27FC236}">
                <a16:creationId xmlns:a16="http://schemas.microsoft.com/office/drawing/2014/main" id="{DC8545EB-C9CC-9A4F-1001-CBC2C9A66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378" y="6422378"/>
            <a:ext cx="5957777" cy="3723611"/>
          </a:xfrm>
          <a:prstGeom prst="rect">
            <a:avLst/>
          </a:prstGeom>
        </p:spPr>
      </p:pic>
      <p:pic>
        <p:nvPicPr>
          <p:cNvPr id="12" name="Picture 11" descr="A screenshot of a website&#10;&#10;Description automatically generated">
            <a:extLst>
              <a:ext uri="{FF2B5EF4-FFF2-40B4-BE49-F238E27FC236}">
                <a16:creationId xmlns:a16="http://schemas.microsoft.com/office/drawing/2014/main" id="{D49AE504-F0FF-8DA1-5457-8F2B8B1498EB}"/>
              </a:ext>
            </a:extLst>
          </p:cNvPr>
          <p:cNvPicPr>
            <a:picLocks noChangeAspect="1"/>
          </p:cNvPicPr>
          <p:nvPr/>
        </p:nvPicPr>
        <p:blipFill rotWithShape="1">
          <a:blip r:embed="rId4">
            <a:extLst>
              <a:ext uri="{28A0092B-C50C-407E-A947-70E740481C1C}">
                <a14:useLocalDpi xmlns:a14="http://schemas.microsoft.com/office/drawing/2010/main" val="0"/>
              </a:ext>
            </a:extLst>
          </a:blip>
          <a:srcRect t="-2456" b="39093"/>
          <a:stretch/>
        </p:blipFill>
        <p:spPr>
          <a:xfrm>
            <a:off x="16427304" y="808297"/>
            <a:ext cx="5964863" cy="12151163"/>
          </a:xfrm>
          <a:prstGeom prst="rect">
            <a:avLst/>
          </a:prstGeom>
        </p:spPr>
      </p:pic>
    </p:spTree>
    <p:extLst>
      <p:ext uri="{BB962C8B-B14F-4D97-AF65-F5344CB8AC3E}">
        <p14:creationId xmlns:p14="http://schemas.microsoft.com/office/powerpoint/2010/main" val="286640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7FC2-1936-ED7A-E0FE-64EF61E39C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4337A-19D2-262A-2C87-437015CF632F}"/>
              </a:ext>
            </a:extLst>
          </p:cNvPr>
          <p:cNvSpPr>
            <a:spLocks noGrp="1"/>
          </p:cNvSpPr>
          <p:nvPr>
            <p:ph idx="1"/>
          </p:nvPr>
        </p:nvSpPr>
        <p:spPr>
          <a:xfrm>
            <a:off x="1676400" y="2255520"/>
            <a:ext cx="14435471" cy="10098405"/>
          </a:xfrm>
        </p:spPr>
        <p:txBody>
          <a:bodyPr/>
          <a:lstStyle/>
          <a:p>
            <a:r>
              <a:rPr lang="en-US" dirty="0"/>
              <a:t>COLUMN LAYOUT – 3 column</a:t>
            </a:r>
          </a:p>
          <a:p>
            <a:r>
              <a:rPr lang="en-US" sz="4400" b="1" dirty="0"/>
              <a:t>3-column layouts</a:t>
            </a:r>
            <a:r>
              <a:rPr lang="en-US" sz="4400" dirty="0"/>
              <a:t>. Only suitable for desktops with big screens. (Even many desktop-users prefer viewing things in small windows rather than </a:t>
            </a:r>
            <a:r>
              <a:rPr lang="en-US" sz="4400" dirty="0" err="1"/>
              <a:t>fullscreen</a:t>
            </a:r>
            <a:r>
              <a:rPr lang="en-US" sz="4400" dirty="0"/>
              <a:t>.)</a:t>
            </a:r>
          </a:p>
        </p:txBody>
      </p:sp>
      <p:pic>
        <p:nvPicPr>
          <p:cNvPr id="5" name="Picture 4" descr="A grey rectangular object with a letter a and a number&#10;&#10;Description automatically generated">
            <a:extLst>
              <a:ext uri="{FF2B5EF4-FFF2-40B4-BE49-F238E27FC236}">
                <a16:creationId xmlns:a16="http://schemas.microsoft.com/office/drawing/2014/main" id="{251840EE-A9B0-A1B0-2821-3CBC667C9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871" y="6105302"/>
            <a:ext cx="4873256" cy="3045785"/>
          </a:xfrm>
          <a:prstGeom prst="rect">
            <a:avLst/>
          </a:prstGeom>
        </p:spPr>
      </p:pic>
      <p:pic>
        <p:nvPicPr>
          <p:cNvPr id="8" name="Picture 7" descr="A grey rectangular object with black text&#10;&#10;Description automatically generated with medium confidence">
            <a:extLst>
              <a:ext uri="{FF2B5EF4-FFF2-40B4-BE49-F238E27FC236}">
                <a16:creationId xmlns:a16="http://schemas.microsoft.com/office/drawing/2014/main" id="{19CF31E6-D583-D00D-43DE-570482D4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4772" y="6105303"/>
            <a:ext cx="4873256" cy="3045785"/>
          </a:xfrm>
          <a:prstGeom prst="rect">
            <a:avLst/>
          </a:prstGeom>
        </p:spPr>
      </p:pic>
      <p:pic>
        <p:nvPicPr>
          <p:cNvPr id="11" name="Picture 10" descr="A grey rectangular box with black text&#10;&#10;Description automatically generated with medium confidence">
            <a:extLst>
              <a:ext uri="{FF2B5EF4-FFF2-40B4-BE49-F238E27FC236}">
                <a16:creationId xmlns:a16="http://schemas.microsoft.com/office/drawing/2014/main" id="{10C78356-E834-E6EF-5DD8-08E25A589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2111" y="9839015"/>
            <a:ext cx="5188689" cy="3242930"/>
          </a:xfrm>
          <a:prstGeom prst="rect">
            <a:avLst/>
          </a:prstGeom>
        </p:spPr>
      </p:pic>
      <p:pic>
        <p:nvPicPr>
          <p:cNvPr id="14" name="Picture 13" descr="A close-up of a website&#10;&#10;Description automatically generated">
            <a:extLst>
              <a:ext uri="{FF2B5EF4-FFF2-40B4-BE49-F238E27FC236}">
                <a16:creationId xmlns:a16="http://schemas.microsoft.com/office/drawing/2014/main" id="{25A33F9D-C7D3-CF1C-0E1E-EF927D1011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37711" y="1696456"/>
            <a:ext cx="8205680" cy="10954582"/>
          </a:xfrm>
          <a:prstGeom prst="rect">
            <a:avLst/>
          </a:prstGeom>
        </p:spPr>
      </p:pic>
    </p:spTree>
    <p:extLst>
      <p:ext uri="{BB962C8B-B14F-4D97-AF65-F5344CB8AC3E}">
        <p14:creationId xmlns:p14="http://schemas.microsoft.com/office/powerpoint/2010/main" val="190310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7FC2-1936-ED7A-E0FE-64EF61E39C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4337A-19D2-262A-2C87-437015CF632F}"/>
              </a:ext>
            </a:extLst>
          </p:cNvPr>
          <p:cNvSpPr>
            <a:spLocks noGrp="1"/>
          </p:cNvSpPr>
          <p:nvPr>
            <p:ph idx="1"/>
          </p:nvPr>
        </p:nvSpPr>
        <p:spPr>
          <a:xfrm>
            <a:off x="1676400" y="2255520"/>
            <a:ext cx="14435471" cy="10098405"/>
          </a:xfrm>
        </p:spPr>
        <p:txBody>
          <a:bodyPr/>
          <a:lstStyle/>
          <a:p>
            <a:r>
              <a:rPr lang="en-US" dirty="0"/>
              <a:t>COLUMN LAYOUT – mix</a:t>
            </a:r>
          </a:p>
          <a:p>
            <a:r>
              <a:rPr lang="en-US" sz="4400" b="1" dirty="0"/>
              <a:t>FUN to mix</a:t>
            </a:r>
            <a:endParaRPr lang="en-US" sz="4400" dirty="0"/>
          </a:p>
        </p:txBody>
      </p:sp>
      <p:pic>
        <p:nvPicPr>
          <p:cNvPr id="6" name="Picture 5" descr="A grey and white rectangular object with black text&#10;&#10;Description automatically generated with medium confidence">
            <a:extLst>
              <a:ext uri="{FF2B5EF4-FFF2-40B4-BE49-F238E27FC236}">
                <a16:creationId xmlns:a16="http://schemas.microsoft.com/office/drawing/2014/main" id="{5B9A7923-A58A-B451-0F0E-B5E8BE9CC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714" y="8092174"/>
            <a:ext cx="4867941" cy="3042463"/>
          </a:xfrm>
          <a:prstGeom prst="rect">
            <a:avLst/>
          </a:prstGeom>
        </p:spPr>
      </p:pic>
      <p:pic>
        <p:nvPicPr>
          <p:cNvPr id="9" name="Picture 8" descr="A grey rectangular object with white text&#10;&#10;Description automatically generated">
            <a:extLst>
              <a:ext uri="{FF2B5EF4-FFF2-40B4-BE49-F238E27FC236}">
                <a16:creationId xmlns:a16="http://schemas.microsoft.com/office/drawing/2014/main" id="{1749419A-A3A6-771F-02FD-209849909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076" y="4753861"/>
            <a:ext cx="4710579" cy="2944111"/>
          </a:xfrm>
          <a:prstGeom prst="rect">
            <a:avLst/>
          </a:prstGeom>
        </p:spPr>
      </p:pic>
      <p:pic>
        <p:nvPicPr>
          <p:cNvPr id="12" name="Picture 11" descr="A grey rectangular object with black text&#10;&#10;Description automatically generated">
            <a:extLst>
              <a:ext uri="{FF2B5EF4-FFF2-40B4-BE49-F238E27FC236}">
                <a16:creationId xmlns:a16="http://schemas.microsoft.com/office/drawing/2014/main" id="{D50A9B33-60C4-5422-62AB-E76E84F7A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101" y="4753861"/>
            <a:ext cx="4710579" cy="2944112"/>
          </a:xfrm>
          <a:prstGeom prst="rect">
            <a:avLst/>
          </a:prstGeom>
        </p:spPr>
      </p:pic>
      <p:pic>
        <p:nvPicPr>
          <p:cNvPr id="15" name="Picture 14" descr="A grey rectangular object with black text&#10;&#10;Description automatically generated">
            <a:extLst>
              <a:ext uri="{FF2B5EF4-FFF2-40B4-BE49-F238E27FC236}">
                <a16:creationId xmlns:a16="http://schemas.microsoft.com/office/drawing/2014/main" id="{6BA12E1D-ECAB-EFE2-AB2B-BAD16B1372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01" y="8092174"/>
            <a:ext cx="4959025" cy="3099391"/>
          </a:xfrm>
          <a:prstGeom prst="rect">
            <a:avLst/>
          </a:prstGeom>
        </p:spPr>
      </p:pic>
      <p:pic>
        <p:nvPicPr>
          <p:cNvPr id="16" name="Picture 15" descr="A screenshot of a website&#10;&#10;Description automatically generated">
            <a:extLst>
              <a:ext uri="{FF2B5EF4-FFF2-40B4-BE49-F238E27FC236}">
                <a16:creationId xmlns:a16="http://schemas.microsoft.com/office/drawing/2014/main" id="{74EBC748-7E98-DFE9-495C-A9EA8D6F0B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11555" y="2488402"/>
            <a:ext cx="9825369" cy="10644150"/>
          </a:xfrm>
          <a:prstGeom prst="rect">
            <a:avLst/>
          </a:prstGeom>
        </p:spPr>
      </p:pic>
    </p:spTree>
    <p:extLst>
      <p:ext uri="{BB962C8B-B14F-4D97-AF65-F5344CB8AC3E}">
        <p14:creationId xmlns:p14="http://schemas.microsoft.com/office/powerpoint/2010/main" val="224643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7FC2-1936-ED7A-E0FE-64EF61E39C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4337A-19D2-262A-2C87-437015CF632F}"/>
              </a:ext>
            </a:extLst>
          </p:cNvPr>
          <p:cNvSpPr>
            <a:spLocks noGrp="1"/>
          </p:cNvSpPr>
          <p:nvPr>
            <p:ph idx="1"/>
          </p:nvPr>
        </p:nvSpPr>
        <p:spPr>
          <a:xfrm>
            <a:off x="1676400" y="2255520"/>
            <a:ext cx="10189535" cy="10098405"/>
          </a:xfrm>
        </p:spPr>
        <p:txBody>
          <a:bodyPr/>
          <a:lstStyle/>
          <a:p>
            <a:r>
              <a:rPr lang="en-US" dirty="0"/>
              <a:t>CSS Layout</a:t>
            </a:r>
          </a:p>
          <a:p>
            <a:pPr marL="0" indent="0" eaLnBrk="0" fontAlgn="base" hangingPunct="0">
              <a:lnSpc>
                <a:spcPct val="100000"/>
              </a:lnSpc>
              <a:spcBef>
                <a:spcPct val="0"/>
              </a:spcBef>
              <a:spcAft>
                <a:spcPct val="0"/>
              </a:spcAft>
              <a:buFontTx/>
              <a:buChar char="•"/>
            </a:pPr>
            <a:r>
              <a:rPr lang="en-US" sz="4400" dirty="0">
                <a:latin typeface="Arial" panose="020B0604020202020204" pitchFamily="34" charset="0"/>
                <a:sym typeface="Helvetica Neue"/>
              </a:rPr>
              <a:t>CSS page layout techniques allow us to take elements contained in a web page and control where they're positioned relative to the following factors: </a:t>
            </a:r>
          </a:p>
          <a:p>
            <a:pPr marL="457200" lvl="1" indent="0" eaLnBrk="0" fontAlgn="base" hangingPunct="0">
              <a:lnSpc>
                <a:spcPct val="100000"/>
              </a:lnSpc>
              <a:spcBef>
                <a:spcPct val="0"/>
              </a:spcBef>
              <a:spcAft>
                <a:spcPct val="0"/>
              </a:spcAft>
              <a:buFontTx/>
              <a:buChar char="•"/>
            </a:pPr>
            <a:r>
              <a:rPr lang="en-US" sz="3600" dirty="0">
                <a:latin typeface="Arial" panose="020B0604020202020204" pitchFamily="34" charset="0"/>
                <a:sym typeface="Helvetica Neue"/>
              </a:rPr>
              <a:t>their default position in normal layout flow, </a:t>
            </a:r>
          </a:p>
          <a:p>
            <a:pPr marL="457200" lvl="1" indent="0" eaLnBrk="0" fontAlgn="base" hangingPunct="0">
              <a:lnSpc>
                <a:spcPct val="100000"/>
              </a:lnSpc>
              <a:spcBef>
                <a:spcPct val="0"/>
              </a:spcBef>
              <a:spcAft>
                <a:spcPct val="0"/>
              </a:spcAft>
              <a:buFontTx/>
              <a:buChar char="•"/>
            </a:pPr>
            <a:r>
              <a:rPr lang="en-US" sz="3600" dirty="0">
                <a:latin typeface="Arial" panose="020B0604020202020204" pitchFamily="34" charset="0"/>
                <a:sym typeface="Helvetica Neue"/>
              </a:rPr>
              <a:t>the other elements around them, </a:t>
            </a:r>
          </a:p>
          <a:p>
            <a:pPr marL="457200" lvl="1" indent="0" eaLnBrk="0" fontAlgn="base" hangingPunct="0">
              <a:lnSpc>
                <a:spcPct val="100000"/>
              </a:lnSpc>
              <a:spcBef>
                <a:spcPct val="0"/>
              </a:spcBef>
              <a:spcAft>
                <a:spcPct val="0"/>
              </a:spcAft>
              <a:buFontTx/>
              <a:buChar char="•"/>
            </a:pPr>
            <a:r>
              <a:rPr lang="en-US" sz="3600" dirty="0">
                <a:latin typeface="Arial" panose="020B0604020202020204" pitchFamily="34" charset="0"/>
                <a:sym typeface="Helvetica Neue"/>
              </a:rPr>
              <a:t>their parent container, </a:t>
            </a:r>
          </a:p>
          <a:p>
            <a:pPr marL="457200" lvl="1" indent="0" eaLnBrk="0" fontAlgn="base" hangingPunct="0">
              <a:lnSpc>
                <a:spcPct val="100000"/>
              </a:lnSpc>
              <a:spcBef>
                <a:spcPct val="0"/>
              </a:spcBef>
              <a:spcAft>
                <a:spcPct val="0"/>
              </a:spcAft>
              <a:buFontTx/>
              <a:buChar char="•"/>
            </a:pPr>
            <a:r>
              <a:rPr lang="en-US" sz="3600" dirty="0">
                <a:latin typeface="Arial" panose="020B0604020202020204" pitchFamily="34" charset="0"/>
                <a:sym typeface="Helvetica Neue"/>
              </a:rPr>
              <a:t>and the main viewport/window</a:t>
            </a:r>
          </a:p>
        </p:txBody>
      </p:sp>
      <p:sp>
        <p:nvSpPr>
          <p:cNvPr id="4" name="Rectangle 1">
            <a:extLst>
              <a:ext uri="{FF2B5EF4-FFF2-40B4-BE49-F238E27FC236}">
                <a16:creationId xmlns:a16="http://schemas.microsoft.com/office/drawing/2014/main" id="{4F2F6930-6DF7-E547-403C-9C5E32FE49DF}"/>
              </a:ext>
            </a:extLst>
          </p:cNvPr>
          <p:cNvSpPr>
            <a:spLocks noChangeArrowheads="1"/>
          </p:cNvSpPr>
          <p:nvPr/>
        </p:nvSpPr>
        <p:spPr bwMode="auto">
          <a:xfrm>
            <a:off x="13986933" y="2255520"/>
            <a:ext cx="7783032" cy="7540526"/>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4400" dirty="0"/>
              <a:t>.The page layout techniques are as follows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Normal flow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The </a:t>
            </a:r>
            <a:r>
              <a:rPr kumimoji="0" lang="en-US" altLang="en-US" sz="4400" b="0" i="0" u="none" strike="noStrike" cap="none" normalizeH="0" baseline="0" dirty="0">
                <a:ln>
                  <a:noFill/>
                </a:ln>
                <a:solidFill>
                  <a:schemeClr val="tx1"/>
                </a:solidFill>
                <a:effectLst/>
                <a:latin typeface="Arial Unicode MS"/>
                <a:hlinkClick r:id="rId2"/>
              </a:rPr>
              <a:t>display</a:t>
            </a:r>
            <a:r>
              <a:rPr kumimoji="0" lang="en-US" altLang="en-US" sz="4400" b="0" i="0" u="none" strike="noStrike" cap="none" normalizeH="0" baseline="0" dirty="0">
                <a:ln>
                  <a:noFill/>
                </a:ln>
                <a:solidFill>
                  <a:schemeClr val="tx1"/>
                </a:solidFill>
                <a:effectLst/>
              </a:rPr>
              <a:t> property</a:t>
            </a:r>
            <a:r>
              <a:rPr kumimoji="0" lang="en-US" altLang="en-US" sz="4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Flexbox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Floats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Positioning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Table layout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Multiple-column layout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5F512F7-6858-C4C7-DA0D-365FE9C75155}"/>
              </a:ext>
            </a:extLst>
          </p:cNvPr>
          <p:cNvSpPr txBox="1"/>
          <p:nvPr/>
        </p:nvSpPr>
        <p:spPr>
          <a:xfrm>
            <a:off x="3210147" y="11203726"/>
            <a:ext cx="17963705" cy="1477328"/>
          </a:xfrm>
          <a:prstGeom prst="rect">
            <a:avLst/>
          </a:prstGeom>
          <a:noFill/>
        </p:spPr>
        <p:txBody>
          <a:bodyPr wrap="square">
            <a:spAutoFit/>
          </a:bodyPr>
          <a:lstStyle/>
          <a:p>
            <a:r>
              <a:rPr lang="en-US" dirty="0"/>
              <a:t>Each technique has its uses, advantages, and disadvantages. No technique is designed to be used in isolation. By understanding what each layout method is designed for you'll be in a good position to understand which method is most appropriate for each task</a:t>
            </a:r>
          </a:p>
        </p:txBody>
      </p:sp>
    </p:spTree>
    <p:extLst>
      <p:ext uri="{BB962C8B-B14F-4D97-AF65-F5344CB8AC3E}">
        <p14:creationId xmlns:p14="http://schemas.microsoft.com/office/powerpoint/2010/main" val="7388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7FC2-1936-ED7A-E0FE-64EF61E39C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4337A-19D2-262A-2C87-437015CF632F}"/>
              </a:ext>
            </a:extLst>
          </p:cNvPr>
          <p:cNvSpPr>
            <a:spLocks noGrp="1"/>
          </p:cNvSpPr>
          <p:nvPr>
            <p:ph idx="1"/>
          </p:nvPr>
        </p:nvSpPr>
        <p:spPr>
          <a:xfrm>
            <a:off x="2565991" y="1929149"/>
            <a:ext cx="20045916" cy="1692592"/>
          </a:xfrm>
          <a:solidFill>
            <a:schemeClr val="accent2"/>
          </a:solidFill>
        </p:spPr>
        <p:txBody>
          <a:bodyPr>
            <a:normAutofit/>
          </a:bodyPr>
          <a:lstStyle/>
          <a:p>
            <a:r>
              <a:rPr lang="en-US" sz="6600" dirty="0"/>
              <a:t>NORMAL FLOW</a:t>
            </a:r>
          </a:p>
          <a:p>
            <a:pPr marL="0" indent="0" eaLnBrk="0" fontAlgn="base" hangingPunct="0">
              <a:lnSpc>
                <a:spcPct val="100000"/>
              </a:lnSpc>
              <a:spcBef>
                <a:spcPct val="0"/>
              </a:spcBef>
              <a:spcAft>
                <a:spcPct val="0"/>
              </a:spcAft>
              <a:buFontTx/>
              <a:buChar char="•"/>
            </a:pPr>
            <a:r>
              <a:rPr lang="en-US" sz="3200" dirty="0">
                <a:sym typeface="Helvetica Neue"/>
              </a:rPr>
              <a:t>Elements on webpages lay themselves out according to normal flow - until we do something to change that</a:t>
            </a:r>
            <a:r>
              <a:rPr lang="en-US" sz="3200" dirty="0">
                <a:latin typeface="Arial" panose="020B0604020202020204" pitchFamily="34" charset="0"/>
                <a:sym typeface="Helvetica Neue"/>
              </a:rPr>
              <a:t>.</a:t>
            </a:r>
          </a:p>
        </p:txBody>
      </p:sp>
      <p:graphicFrame>
        <p:nvGraphicFramePr>
          <p:cNvPr id="16" name="Diagram 15">
            <a:extLst>
              <a:ext uri="{FF2B5EF4-FFF2-40B4-BE49-F238E27FC236}">
                <a16:creationId xmlns:a16="http://schemas.microsoft.com/office/drawing/2014/main" id="{D2FC9CD8-80E3-E8CD-8889-1F7CCC101270}"/>
              </a:ext>
            </a:extLst>
          </p:cNvPr>
          <p:cNvGraphicFramePr/>
          <p:nvPr>
            <p:extLst>
              <p:ext uri="{D42A27DB-BD31-4B8C-83A1-F6EECF244321}">
                <p14:modId xmlns:p14="http://schemas.microsoft.com/office/powerpoint/2010/main" val="1117220093"/>
              </p:ext>
            </p:extLst>
          </p:nvPr>
        </p:nvGraphicFramePr>
        <p:xfrm>
          <a:off x="1041991" y="4946073"/>
          <a:ext cx="23093916" cy="9248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7492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DC88F12866D2438B29D78BA010E471" ma:contentTypeVersion="9" ma:contentTypeDescription="Create a new document." ma:contentTypeScope="" ma:versionID="91a9d5749903627397dd72b912ff37d3">
  <xsd:schema xmlns:xsd="http://www.w3.org/2001/XMLSchema" xmlns:xs="http://www.w3.org/2001/XMLSchema" xmlns:p="http://schemas.microsoft.com/office/2006/metadata/properties" xmlns:ns2="3ebabd21-fe54-4cab-bde1-68b05dbdbadd" xmlns:ns3="37200f0d-19b0-4036-8960-0c23aa952155" targetNamespace="http://schemas.microsoft.com/office/2006/metadata/properties" ma:root="true" ma:fieldsID="109e4eecc9c2292bcf8b3a205d93fc91" ns2:_="" ns3:_="">
    <xsd:import namespace="3ebabd21-fe54-4cab-bde1-68b05dbdbadd"/>
    <xsd:import namespace="37200f0d-19b0-4036-8960-0c23aa95215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babd21-fe54-4cab-bde1-68b05dbdba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ae7c1a-4f97-439c-9504-d4cac66d9500"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200f0d-19b0-4036-8960-0c23aa95215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3b813115-a75b-414f-83c5-8634754fa7c8}" ma:internalName="TaxCatchAll" ma:showField="CatchAllData" ma:web="37200f0d-19b0-4036-8960-0c23aa9521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7200f0d-19b0-4036-8960-0c23aa952155" xsi:nil="true"/>
    <lcf76f155ced4ddcb4097134ff3c332f xmlns="3ebabd21-fe54-4cab-bde1-68b05dbdbad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11CFC90-0302-49C7-939A-0AE44913CA06}">
  <ds:schemaRefs>
    <ds:schemaRef ds:uri="http://schemas.microsoft.com/sharepoint/v3/contenttype/forms"/>
  </ds:schemaRefs>
</ds:datastoreItem>
</file>

<file path=customXml/itemProps2.xml><?xml version="1.0" encoding="utf-8"?>
<ds:datastoreItem xmlns:ds="http://schemas.openxmlformats.org/officeDocument/2006/customXml" ds:itemID="{58CE5A5C-69B6-4B1E-8048-2C4F59CA437E}"/>
</file>

<file path=customXml/itemProps3.xml><?xml version="1.0" encoding="utf-8"?>
<ds:datastoreItem xmlns:ds="http://schemas.openxmlformats.org/officeDocument/2006/customXml" ds:itemID="{FD328C9E-76E6-41C5-8423-F8E26713F5A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957</TotalTime>
  <Words>1283</Words>
  <Application>Microsoft Office PowerPoint</Application>
  <PresentationFormat>Custom</PresentationFormat>
  <Paragraphs>180</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Unicode MS</vt:lpstr>
      <vt:lpstr>Calibri</vt:lpstr>
      <vt:lpstr>Calibri Light</vt:lpstr>
      <vt:lpstr>Consolas</vt:lpstr>
      <vt:lpstr>Helvetica Neue</vt:lpstr>
      <vt:lpstr>Custom Design</vt:lpstr>
      <vt:lpstr>CASCADING  STYLE SHEETS : CSS  02 LAYOUT GRID and FLEXBOX</vt:lpstr>
      <vt:lpstr>PowerPoint Presentation</vt:lpstr>
      <vt:lpstr>COMMON LAYOUT ELEMENT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qawy Hamzah</dc:creator>
  <cp:lastModifiedBy>MOHD. SYARQAWY BIN HAMZAH</cp:lastModifiedBy>
  <cp:revision>9</cp:revision>
  <dcterms:modified xsi:type="dcterms:W3CDTF">2023-09-26T06:08:34Z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0x01010075DC88F12866D2438B29D78BA010E471</vt:lpwstr>
  </property>
</Properties>
</file>