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4"/>
  </p:handoutMasterIdLst>
  <p:sldIdLst>
    <p:sldId id="256" r:id="rId3"/>
    <p:sldId id="257" r:id="rId4"/>
    <p:sldId id="352" r:id="rId5"/>
    <p:sldId id="302" r:id="rId6"/>
    <p:sldId id="354" r:id="rId7"/>
    <p:sldId id="303" r:id="rId8"/>
    <p:sldId id="355" r:id="rId9"/>
    <p:sldId id="357" r:id="rId10"/>
    <p:sldId id="356" r:id="rId11"/>
    <p:sldId id="358" r:id="rId12"/>
    <p:sldId id="359" r:id="rId13"/>
    <p:sldId id="360" r:id="rId14"/>
    <p:sldId id="305" r:id="rId15"/>
    <p:sldId id="329" r:id="rId16"/>
    <p:sldId id="332" r:id="rId17"/>
    <p:sldId id="366" r:id="rId18"/>
    <p:sldId id="367" r:id="rId20"/>
    <p:sldId id="368" r:id="rId21"/>
    <p:sldId id="372" r:id="rId22"/>
    <p:sldId id="334" r:id="rId23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14"/>
    <a:srgbClr val="FBE22D"/>
    <a:srgbClr val="98D2E3"/>
    <a:srgbClr val="A9D25A"/>
    <a:srgbClr val="EB4544"/>
    <a:srgbClr val="7BBFAA"/>
    <a:srgbClr val="F5D805"/>
    <a:srgbClr val="C24710"/>
    <a:srgbClr val="FCFB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24" y="-804"/>
      </p:cViewPr>
      <p:guideLst>
        <p:guide orient="horz" pos="1619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33DA8-0B69-49B1-903C-807367A02778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3DC7-6E49-4EC7-83C9-F96C38624F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230D-C92D-47AE-A469-89222A0DA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300788" y="1428221"/>
            <a:ext cx="1914525" cy="22708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6243955" y="255905"/>
            <a:ext cx="1892300" cy="1400810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875780" y="4700270"/>
            <a:ext cx="382905" cy="30988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509473" y="1779320"/>
            <a:ext cx="4758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altLang="zh-CN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التنبؤ بعدد السكان في السنوات القادمة</a:t>
            </a:r>
            <a:endParaRPr lang="ar-SA" altLang="zh-CN" sz="28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611505" y="2580640"/>
            <a:ext cx="4573270" cy="1682750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altLang="zh-CN" sz="1600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عبارة عن استخدام النماذج الإحصائية أو الرياضية ( لتقدير أو توقع )،عدد السكان في المستقبل بناءَ على البيانات الحالية، يتضمن هذا النوع من التنبؤ تحليل (</a:t>
            </a:r>
            <a:r>
              <a:rPr lang="ar-SA" altLang="zh-CN" sz="1600" u="sng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العوامل المؤثرة على نمو السكان</a:t>
            </a:r>
            <a:r>
              <a:rPr lang="ar-SA" altLang="zh-CN" sz="1600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و</a:t>
            </a:r>
            <a:r>
              <a:rPr lang="ar-SA" altLang="zh-CN" sz="1600" u="sng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التغيرات في التوزيع السكاني)</a:t>
            </a:r>
            <a:r>
              <a:rPr lang="ar-SA" altLang="zh-CN" sz="1600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endParaRPr lang="ar-SA" altLang="zh-CN" sz="1600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 descr="لقطة شاشة 2024-02-01 101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6510"/>
            <a:ext cx="9150350" cy="73152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bldLvl="0" animBg="1"/>
      <p:bldP spid="29" grpId="1" bldLvl="0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  <p:bldP spid="11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لقطة شاشة 2024-02-01 1135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95" y="194945"/>
            <a:ext cx="5628640" cy="3745230"/>
          </a:xfrm>
          <a:prstGeom prst="rect">
            <a:avLst/>
          </a:prstGeom>
        </p:spPr>
      </p:pic>
      <p:pic>
        <p:nvPicPr>
          <p:cNvPr id="8" name="Content Placeholder 7" descr="لقطة شاشة 2024-02-01 11333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3056255"/>
            <a:ext cx="4472305" cy="19551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لقطة شاشة 2024-02-01 1235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5920" y="3362960"/>
            <a:ext cx="6069330" cy="1621155"/>
          </a:xfrm>
          <a:prstGeom prst="rect">
            <a:avLst/>
          </a:prstGeom>
        </p:spPr>
      </p:pic>
      <p:pic>
        <p:nvPicPr>
          <p:cNvPr id="6" name="Picture 5" descr="لقطة شاشة 2024-02-01 1236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144780"/>
            <a:ext cx="4911725" cy="3037205"/>
          </a:xfrm>
          <a:prstGeom prst="rect">
            <a:avLst/>
          </a:prstGeom>
        </p:spPr>
      </p:pic>
      <p:grpSp>
        <p:nvGrpSpPr>
          <p:cNvPr id="114" name="组合 113"/>
          <p:cNvGrpSpPr/>
          <p:nvPr/>
        </p:nvGrpSpPr>
        <p:grpSpPr>
          <a:xfrm>
            <a:off x="5347970" y="908050"/>
            <a:ext cx="2785110" cy="1606550"/>
            <a:chOff x="1616075" y="3376613"/>
            <a:chExt cx="5407026" cy="1304925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7" name="Freeform 6"/>
            <p:cNvSpPr/>
            <p:nvPr/>
          </p:nvSpPr>
          <p:spPr bwMode="auto">
            <a:xfrm>
              <a:off x="4975225" y="3417888"/>
              <a:ext cx="41275" cy="11113"/>
            </a:xfrm>
            <a:custGeom>
              <a:avLst/>
              <a:gdLst>
                <a:gd name="T0" fmla="*/ 6 w 11"/>
                <a:gd name="T1" fmla="*/ 0 h 3"/>
                <a:gd name="T2" fmla="*/ 7 w 11"/>
                <a:gd name="T3" fmla="*/ 1 h 3"/>
                <a:gd name="T4" fmla="*/ 9 w 11"/>
                <a:gd name="T5" fmla="*/ 2 h 3"/>
                <a:gd name="T6" fmla="*/ 4 w 11"/>
                <a:gd name="T7" fmla="*/ 2 h 3"/>
                <a:gd name="T8" fmla="*/ 6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6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8" y="1"/>
                    <a:pt x="11" y="1"/>
                    <a:pt x="9" y="2"/>
                  </a:cubicBezTo>
                  <a:cubicBezTo>
                    <a:pt x="6" y="3"/>
                    <a:pt x="8" y="1"/>
                    <a:pt x="4" y="2"/>
                  </a:cubicBezTo>
                  <a:cubicBezTo>
                    <a:pt x="0" y="1"/>
                    <a:pt x="8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5541963" y="3417888"/>
              <a:ext cx="77788" cy="19050"/>
            </a:xfrm>
            <a:custGeom>
              <a:avLst/>
              <a:gdLst>
                <a:gd name="T0" fmla="*/ 20 w 21"/>
                <a:gd name="T1" fmla="*/ 4 h 5"/>
                <a:gd name="T2" fmla="*/ 12 w 21"/>
                <a:gd name="T3" fmla="*/ 5 h 5"/>
                <a:gd name="T4" fmla="*/ 2 w 21"/>
                <a:gd name="T5" fmla="*/ 5 h 5"/>
                <a:gd name="T6" fmla="*/ 0 w 21"/>
                <a:gd name="T7" fmla="*/ 4 h 5"/>
                <a:gd name="T8" fmla="*/ 16 w 21"/>
                <a:gd name="T9" fmla="*/ 0 h 5"/>
                <a:gd name="T10" fmla="*/ 19 w 21"/>
                <a:gd name="T11" fmla="*/ 1 h 5"/>
                <a:gd name="T12" fmla="*/ 17 w 21"/>
                <a:gd name="T13" fmla="*/ 2 h 5"/>
                <a:gd name="T14" fmla="*/ 20 w 21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">
                  <a:moveTo>
                    <a:pt x="20" y="4"/>
                  </a:moveTo>
                  <a:cubicBezTo>
                    <a:pt x="17" y="4"/>
                    <a:pt x="13" y="3"/>
                    <a:pt x="12" y="5"/>
                  </a:cubicBezTo>
                  <a:cubicBezTo>
                    <a:pt x="11" y="4"/>
                    <a:pt x="7" y="5"/>
                    <a:pt x="2" y="5"/>
                  </a:cubicBezTo>
                  <a:cubicBezTo>
                    <a:pt x="3" y="4"/>
                    <a:pt x="2" y="4"/>
                    <a:pt x="0" y="4"/>
                  </a:cubicBezTo>
                  <a:cubicBezTo>
                    <a:pt x="3" y="1"/>
                    <a:pt x="8" y="0"/>
                    <a:pt x="16" y="0"/>
                  </a:cubicBezTo>
                  <a:cubicBezTo>
                    <a:pt x="15" y="1"/>
                    <a:pt x="19" y="1"/>
                    <a:pt x="19" y="1"/>
                  </a:cubicBezTo>
                  <a:cubicBezTo>
                    <a:pt x="20" y="1"/>
                    <a:pt x="17" y="1"/>
                    <a:pt x="17" y="2"/>
                  </a:cubicBezTo>
                  <a:cubicBezTo>
                    <a:pt x="17" y="2"/>
                    <a:pt x="21" y="2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5099050" y="3417888"/>
              <a:ext cx="41275" cy="11113"/>
            </a:xfrm>
            <a:custGeom>
              <a:avLst/>
              <a:gdLst>
                <a:gd name="T0" fmla="*/ 11 w 11"/>
                <a:gd name="T1" fmla="*/ 1 h 3"/>
                <a:gd name="T2" fmla="*/ 10 w 11"/>
                <a:gd name="T3" fmla="*/ 3 h 3"/>
                <a:gd name="T4" fmla="*/ 6 w 11"/>
                <a:gd name="T5" fmla="*/ 3 h 3"/>
                <a:gd name="T6" fmla="*/ 1 w 11"/>
                <a:gd name="T7" fmla="*/ 2 h 3"/>
                <a:gd name="T8" fmla="*/ 7 w 11"/>
                <a:gd name="T9" fmla="*/ 2 h 3"/>
                <a:gd name="T10" fmla="*/ 11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10" y="1"/>
                    <a:pt x="9" y="2"/>
                    <a:pt x="10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3"/>
                    <a:pt x="0" y="3"/>
                    <a:pt x="1" y="2"/>
                  </a:cubicBezTo>
                  <a:cubicBezTo>
                    <a:pt x="4" y="2"/>
                    <a:pt x="4" y="1"/>
                    <a:pt x="7" y="2"/>
                  </a:cubicBezTo>
                  <a:cubicBezTo>
                    <a:pt x="8" y="2"/>
                    <a:pt x="7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862513" y="3425825"/>
              <a:ext cx="49213" cy="11113"/>
            </a:xfrm>
            <a:custGeom>
              <a:avLst/>
              <a:gdLst>
                <a:gd name="T0" fmla="*/ 12 w 13"/>
                <a:gd name="T1" fmla="*/ 0 h 3"/>
                <a:gd name="T2" fmla="*/ 10 w 13"/>
                <a:gd name="T3" fmla="*/ 1 h 3"/>
                <a:gd name="T4" fmla="*/ 7 w 13"/>
                <a:gd name="T5" fmla="*/ 3 h 3"/>
                <a:gd name="T6" fmla="*/ 5 w 13"/>
                <a:gd name="T7" fmla="*/ 2 h 3"/>
                <a:gd name="T8" fmla="*/ 2 w 13"/>
                <a:gd name="T9" fmla="*/ 2 h 3"/>
                <a:gd name="T10" fmla="*/ 0 w 13"/>
                <a:gd name="T11" fmla="*/ 1 h 3"/>
                <a:gd name="T12" fmla="*/ 5 w 13"/>
                <a:gd name="T13" fmla="*/ 1 h 3"/>
                <a:gd name="T14" fmla="*/ 5 w 13"/>
                <a:gd name="T15" fmla="*/ 0 h 3"/>
                <a:gd name="T16" fmla="*/ 12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2" y="0"/>
                  </a:moveTo>
                  <a:cubicBezTo>
                    <a:pt x="13" y="1"/>
                    <a:pt x="10" y="1"/>
                    <a:pt x="10" y="1"/>
                  </a:cubicBezTo>
                  <a:cubicBezTo>
                    <a:pt x="10" y="2"/>
                    <a:pt x="9" y="3"/>
                    <a:pt x="7" y="3"/>
                  </a:cubicBezTo>
                  <a:cubicBezTo>
                    <a:pt x="5" y="3"/>
                    <a:pt x="6" y="2"/>
                    <a:pt x="5" y="2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0"/>
                    <a:pt x="4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8" y="0"/>
                    <a:pt x="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054600" y="3425825"/>
              <a:ext cx="41275" cy="3175"/>
            </a:xfrm>
            <a:custGeom>
              <a:avLst/>
              <a:gdLst>
                <a:gd name="T0" fmla="*/ 10 w 11"/>
                <a:gd name="T1" fmla="*/ 1 h 1"/>
                <a:gd name="T2" fmla="*/ 2 w 11"/>
                <a:gd name="T3" fmla="*/ 1 h 1"/>
                <a:gd name="T4" fmla="*/ 5 w 11"/>
                <a:gd name="T5" fmla="*/ 0 h 1"/>
                <a:gd name="T6" fmla="*/ 10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0" y="1"/>
                  </a:moveTo>
                  <a:cubicBezTo>
                    <a:pt x="7" y="1"/>
                    <a:pt x="4" y="1"/>
                    <a:pt x="2" y="1"/>
                  </a:cubicBezTo>
                  <a:cubicBezTo>
                    <a:pt x="0" y="0"/>
                    <a:pt x="5" y="1"/>
                    <a:pt x="5" y="0"/>
                  </a:cubicBezTo>
                  <a:cubicBezTo>
                    <a:pt x="5" y="1"/>
                    <a:pt x="1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997450" y="3433763"/>
              <a:ext cx="49213" cy="6350"/>
            </a:xfrm>
            <a:custGeom>
              <a:avLst/>
              <a:gdLst>
                <a:gd name="T0" fmla="*/ 9 w 13"/>
                <a:gd name="T1" fmla="*/ 0 h 2"/>
                <a:gd name="T2" fmla="*/ 9 w 13"/>
                <a:gd name="T3" fmla="*/ 2 h 2"/>
                <a:gd name="T4" fmla="*/ 0 w 13"/>
                <a:gd name="T5" fmla="*/ 1 h 2"/>
                <a:gd name="T6" fmla="*/ 9 w 1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">
                  <a:moveTo>
                    <a:pt x="9" y="0"/>
                  </a:moveTo>
                  <a:cubicBezTo>
                    <a:pt x="13" y="1"/>
                    <a:pt x="9" y="1"/>
                    <a:pt x="9" y="2"/>
                  </a:cubicBezTo>
                  <a:cubicBezTo>
                    <a:pt x="6" y="2"/>
                    <a:pt x="2" y="2"/>
                    <a:pt x="0" y="1"/>
                  </a:cubicBezTo>
                  <a:cubicBezTo>
                    <a:pt x="2" y="0"/>
                    <a:pt x="7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35250" y="3440113"/>
              <a:ext cx="22225" cy="7938"/>
            </a:xfrm>
            <a:custGeom>
              <a:avLst/>
              <a:gdLst>
                <a:gd name="T0" fmla="*/ 0 w 6"/>
                <a:gd name="T1" fmla="*/ 0 h 2"/>
                <a:gd name="T2" fmla="*/ 5 w 6"/>
                <a:gd name="T3" fmla="*/ 2 h 2"/>
                <a:gd name="T4" fmla="*/ 0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3" y="0"/>
                    <a:pt x="6" y="0"/>
                    <a:pt x="5" y="2"/>
                  </a:cubicBezTo>
                  <a:cubicBezTo>
                    <a:pt x="4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5572125" y="3440113"/>
              <a:ext cx="85725" cy="19050"/>
            </a:xfrm>
            <a:custGeom>
              <a:avLst/>
              <a:gdLst>
                <a:gd name="T0" fmla="*/ 20 w 23"/>
                <a:gd name="T1" fmla="*/ 1 h 5"/>
                <a:gd name="T2" fmla="*/ 22 w 23"/>
                <a:gd name="T3" fmla="*/ 3 h 5"/>
                <a:gd name="T4" fmla="*/ 12 w 23"/>
                <a:gd name="T5" fmla="*/ 5 h 5"/>
                <a:gd name="T6" fmla="*/ 10 w 23"/>
                <a:gd name="T7" fmla="*/ 4 h 5"/>
                <a:gd name="T8" fmla="*/ 6 w 23"/>
                <a:gd name="T9" fmla="*/ 4 h 5"/>
                <a:gd name="T10" fmla="*/ 6 w 23"/>
                <a:gd name="T11" fmla="*/ 3 h 5"/>
                <a:gd name="T12" fmla="*/ 3 w 23"/>
                <a:gd name="T13" fmla="*/ 4 h 5"/>
                <a:gd name="T14" fmla="*/ 4 w 23"/>
                <a:gd name="T15" fmla="*/ 3 h 5"/>
                <a:gd name="T16" fmla="*/ 0 w 23"/>
                <a:gd name="T17" fmla="*/ 2 h 5"/>
                <a:gd name="T18" fmla="*/ 2 w 23"/>
                <a:gd name="T19" fmla="*/ 1 h 5"/>
                <a:gd name="T20" fmla="*/ 5 w 23"/>
                <a:gd name="T21" fmla="*/ 0 h 5"/>
                <a:gd name="T22" fmla="*/ 14 w 23"/>
                <a:gd name="T23" fmla="*/ 0 h 5"/>
                <a:gd name="T24" fmla="*/ 14 w 23"/>
                <a:gd name="T25" fmla="*/ 1 h 5"/>
                <a:gd name="T26" fmla="*/ 20 w 23"/>
                <a:gd name="T2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5">
                  <a:moveTo>
                    <a:pt x="20" y="1"/>
                  </a:moveTo>
                  <a:cubicBezTo>
                    <a:pt x="19" y="2"/>
                    <a:pt x="17" y="3"/>
                    <a:pt x="22" y="3"/>
                  </a:cubicBezTo>
                  <a:cubicBezTo>
                    <a:pt x="23" y="5"/>
                    <a:pt x="16" y="5"/>
                    <a:pt x="12" y="5"/>
                  </a:cubicBezTo>
                  <a:cubicBezTo>
                    <a:pt x="11" y="5"/>
                    <a:pt x="11" y="5"/>
                    <a:pt x="10" y="4"/>
                  </a:cubicBezTo>
                  <a:cubicBezTo>
                    <a:pt x="8" y="3"/>
                    <a:pt x="9" y="5"/>
                    <a:pt x="6" y="4"/>
                  </a:cubicBezTo>
                  <a:cubicBezTo>
                    <a:pt x="6" y="4"/>
                    <a:pt x="7" y="3"/>
                    <a:pt x="6" y="3"/>
                  </a:cubicBezTo>
                  <a:cubicBezTo>
                    <a:pt x="6" y="3"/>
                    <a:pt x="5" y="4"/>
                    <a:pt x="3" y="4"/>
                  </a:cubicBezTo>
                  <a:cubicBezTo>
                    <a:pt x="3" y="4"/>
                    <a:pt x="5" y="3"/>
                    <a:pt x="4" y="3"/>
                  </a:cubicBezTo>
                  <a:cubicBezTo>
                    <a:pt x="4" y="2"/>
                    <a:pt x="0" y="3"/>
                    <a:pt x="0" y="2"/>
                  </a:cubicBezTo>
                  <a:cubicBezTo>
                    <a:pt x="0" y="1"/>
                    <a:pt x="2" y="2"/>
                    <a:pt x="2" y="1"/>
                  </a:cubicBezTo>
                  <a:cubicBezTo>
                    <a:pt x="4" y="1"/>
                    <a:pt x="3" y="1"/>
                    <a:pt x="5" y="0"/>
                  </a:cubicBezTo>
                  <a:cubicBezTo>
                    <a:pt x="6" y="0"/>
                    <a:pt x="11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6" y="1"/>
                    <a:pt x="19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5537200" y="3440113"/>
              <a:ext cx="30163" cy="11113"/>
            </a:xfrm>
            <a:custGeom>
              <a:avLst/>
              <a:gdLst>
                <a:gd name="T0" fmla="*/ 8 w 8"/>
                <a:gd name="T1" fmla="*/ 1 h 3"/>
                <a:gd name="T2" fmla="*/ 5 w 8"/>
                <a:gd name="T3" fmla="*/ 1 h 3"/>
                <a:gd name="T4" fmla="*/ 4 w 8"/>
                <a:gd name="T5" fmla="*/ 2 h 3"/>
                <a:gd name="T6" fmla="*/ 0 w 8"/>
                <a:gd name="T7" fmla="*/ 1 h 3"/>
                <a:gd name="T8" fmla="*/ 8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2"/>
                    <a:pt x="7" y="1"/>
                    <a:pt x="5" y="1"/>
                  </a:cubicBezTo>
                  <a:cubicBezTo>
                    <a:pt x="4" y="1"/>
                    <a:pt x="5" y="2"/>
                    <a:pt x="4" y="2"/>
                  </a:cubicBezTo>
                  <a:cubicBezTo>
                    <a:pt x="1" y="3"/>
                    <a:pt x="3" y="1"/>
                    <a:pt x="0" y="1"/>
                  </a:cubicBezTo>
                  <a:cubicBezTo>
                    <a:pt x="1" y="0"/>
                    <a:pt x="6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2557463" y="3451225"/>
              <a:ext cx="88900" cy="23813"/>
            </a:xfrm>
            <a:custGeom>
              <a:avLst/>
              <a:gdLst>
                <a:gd name="T0" fmla="*/ 17 w 24"/>
                <a:gd name="T1" fmla="*/ 2 h 6"/>
                <a:gd name="T2" fmla="*/ 20 w 24"/>
                <a:gd name="T3" fmla="*/ 4 h 6"/>
                <a:gd name="T4" fmla="*/ 23 w 24"/>
                <a:gd name="T5" fmla="*/ 6 h 6"/>
                <a:gd name="T6" fmla="*/ 20 w 24"/>
                <a:gd name="T7" fmla="*/ 6 h 6"/>
                <a:gd name="T8" fmla="*/ 20 w 24"/>
                <a:gd name="T9" fmla="*/ 5 h 6"/>
                <a:gd name="T10" fmla="*/ 18 w 24"/>
                <a:gd name="T11" fmla="*/ 5 h 6"/>
                <a:gd name="T12" fmla="*/ 5 w 24"/>
                <a:gd name="T13" fmla="*/ 4 h 6"/>
                <a:gd name="T14" fmla="*/ 8 w 24"/>
                <a:gd name="T15" fmla="*/ 3 h 6"/>
                <a:gd name="T16" fmla="*/ 6 w 24"/>
                <a:gd name="T17" fmla="*/ 2 h 6"/>
                <a:gd name="T18" fmla="*/ 0 w 24"/>
                <a:gd name="T19" fmla="*/ 1 h 6"/>
                <a:gd name="T20" fmla="*/ 8 w 24"/>
                <a:gd name="T21" fmla="*/ 1 h 6"/>
                <a:gd name="T22" fmla="*/ 10 w 24"/>
                <a:gd name="T23" fmla="*/ 2 h 6"/>
                <a:gd name="T24" fmla="*/ 14 w 24"/>
                <a:gd name="T25" fmla="*/ 2 h 6"/>
                <a:gd name="T26" fmla="*/ 17 w 24"/>
                <a:gd name="T2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">
                  <a:moveTo>
                    <a:pt x="17" y="2"/>
                  </a:moveTo>
                  <a:cubicBezTo>
                    <a:pt x="19" y="2"/>
                    <a:pt x="19" y="3"/>
                    <a:pt x="20" y="4"/>
                  </a:cubicBezTo>
                  <a:cubicBezTo>
                    <a:pt x="21" y="4"/>
                    <a:pt x="24" y="5"/>
                    <a:pt x="23" y="6"/>
                  </a:cubicBezTo>
                  <a:cubicBezTo>
                    <a:pt x="23" y="6"/>
                    <a:pt x="21" y="6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7" y="6"/>
                    <a:pt x="18" y="5"/>
                  </a:cubicBezTo>
                  <a:cubicBezTo>
                    <a:pt x="12" y="5"/>
                    <a:pt x="8" y="5"/>
                    <a:pt x="5" y="4"/>
                  </a:cubicBezTo>
                  <a:cubicBezTo>
                    <a:pt x="5" y="3"/>
                    <a:pt x="7" y="3"/>
                    <a:pt x="8" y="3"/>
                  </a:cubicBezTo>
                  <a:cubicBezTo>
                    <a:pt x="8" y="3"/>
                    <a:pt x="6" y="3"/>
                    <a:pt x="6" y="2"/>
                  </a:cubicBezTo>
                  <a:cubicBezTo>
                    <a:pt x="2" y="2"/>
                    <a:pt x="1" y="3"/>
                    <a:pt x="0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0" y="1"/>
                    <a:pt x="10" y="1"/>
                    <a:pt x="10" y="2"/>
                  </a:cubicBezTo>
                  <a:cubicBezTo>
                    <a:pt x="11" y="2"/>
                    <a:pt x="14" y="0"/>
                    <a:pt x="14" y="2"/>
                  </a:cubicBezTo>
                  <a:cubicBezTo>
                    <a:pt x="14" y="2"/>
                    <a:pt x="17" y="2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5661025" y="3451225"/>
              <a:ext cx="87313" cy="23813"/>
            </a:xfrm>
            <a:custGeom>
              <a:avLst/>
              <a:gdLst>
                <a:gd name="T0" fmla="*/ 9 w 23"/>
                <a:gd name="T1" fmla="*/ 0 h 6"/>
                <a:gd name="T2" fmla="*/ 13 w 23"/>
                <a:gd name="T3" fmla="*/ 2 h 6"/>
                <a:gd name="T4" fmla="*/ 14 w 23"/>
                <a:gd name="T5" fmla="*/ 1 h 6"/>
                <a:gd name="T6" fmla="*/ 16 w 23"/>
                <a:gd name="T7" fmla="*/ 2 h 6"/>
                <a:gd name="T8" fmla="*/ 18 w 23"/>
                <a:gd name="T9" fmla="*/ 2 h 6"/>
                <a:gd name="T10" fmla="*/ 18 w 23"/>
                <a:gd name="T11" fmla="*/ 2 h 6"/>
                <a:gd name="T12" fmla="*/ 22 w 23"/>
                <a:gd name="T13" fmla="*/ 3 h 6"/>
                <a:gd name="T14" fmla="*/ 15 w 23"/>
                <a:gd name="T15" fmla="*/ 4 h 6"/>
                <a:gd name="T16" fmla="*/ 14 w 23"/>
                <a:gd name="T17" fmla="*/ 5 h 6"/>
                <a:gd name="T18" fmla="*/ 5 w 23"/>
                <a:gd name="T19" fmla="*/ 5 h 6"/>
                <a:gd name="T20" fmla="*/ 4 w 23"/>
                <a:gd name="T21" fmla="*/ 6 h 6"/>
                <a:gd name="T22" fmla="*/ 0 w 23"/>
                <a:gd name="T23" fmla="*/ 5 h 6"/>
                <a:gd name="T24" fmla="*/ 0 w 23"/>
                <a:gd name="T25" fmla="*/ 4 h 6"/>
                <a:gd name="T26" fmla="*/ 2 w 23"/>
                <a:gd name="T27" fmla="*/ 4 h 6"/>
                <a:gd name="T28" fmla="*/ 3 w 23"/>
                <a:gd name="T29" fmla="*/ 2 h 6"/>
                <a:gd name="T30" fmla="*/ 5 w 23"/>
                <a:gd name="T31" fmla="*/ 2 h 6"/>
                <a:gd name="T32" fmla="*/ 9 w 23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6">
                  <a:moveTo>
                    <a:pt x="9" y="0"/>
                  </a:moveTo>
                  <a:cubicBezTo>
                    <a:pt x="10" y="1"/>
                    <a:pt x="14" y="0"/>
                    <a:pt x="13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1"/>
                    <a:pt x="15" y="2"/>
                    <a:pt x="16" y="2"/>
                  </a:cubicBezTo>
                  <a:cubicBezTo>
                    <a:pt x="16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2" y="2"/>
                    <a:pt x="22" y="3"/>
                  </a:cubicBezTo>
                  <a:cubicBezTo>
                    <a:pt x="23" y="5"/>
                    <a:pt x="17" y="3"/>
                    <a:pt x="15" y="4"/>
                  </a:cubicBezTo>
                  <a:cubicBezTo>
                    <a:pt x="14" y="3"/>
                    <a:pt x="15" y="5"/>
                    <a:pt x="14" y="5"/>
                  </a:cubicBezTo>
                  <a:cubicBezTo>
                    <a:pt x="12" y="5"/>
                    <a:pt x="6" y="5"/>
                    <a:pt x="5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2" y="5"/>
                    <a:pt x="2" y="6"/>
                    <a:pt x="0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3" y="3"/>
                    <a:pt x="2" y="3"/>
                    <a:pt x="3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8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406650" y="3467100"/>
              <a:ext cx="15875" cy="14288"/>
            </a:xfrm>
            <a:custGeom>
              <a:avLst/>
              <a:gdLst>
                <a:gd name="T0" fmla="*/ 4 w 4"/>
                <a:gd name="T1" fmla="*/ 2 h 4"/>
                <a:gd name="T2" fmla="*/ 4 w 4"/>
                <a:gd name="T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1" y="4"/>
                    <a:pt x="0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2439988" y="3470275"/>
              <a:ext cx="46038" cy="15875"/>
            </a:xfrm>
            <a:custGeom>
              <a:avLst/>
              <a:gdLst>
                <a:gd name="T0" fmla="*/ 11 w 12"/>
                <a:gd name="T1" fmla="*/ 1 h 4"/>
                <a:gd name="T2" fmla="*/ 3 w 12"/>
                <a:gd name="T3" fmla="*/ 4 h 4"/>
                <a:gd name="T4" fmla="*/ 0 w 12"/>
                <a:gd name="T5" fmla="*/ 2 h 4"/>
                <a:gd name="T6" fmla="*/ 6 w 12"/>
                <a:gd name="T7" fmla="*/ 1 h 4"/>
                <a:gd name="T8" fmla="*/ 11 w 1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1" y="1"/>
                  </a:moveTo>
                  <a:cubicBezTo>
                    <a:pt x="12" y="4"/>
                    <a:pt x="5" y="2"/>
                    <a:pt x="3" y="4"/>
                  </a:cubicBezTo>
                  <a:cubicBezTo>
                    <a:pt x="1" y="3"/>
                    <a:pt x="2" y="2"/>
                    <a:pt x="0" y="2"/>
                  </a:cubicBezTo>
                  <a:cubicBezTo>
                    <a:pt x="0" y="1"/>
                    <a:pt x="5" y="3"/>
                    <a:pt x="6" y="1"/>
                  </a:cubicBezTo>
                  <a:cubicBezTo>
                    <a:pt x="6" y="0"/>
                    <a:pt x="8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2703513" y="3475038"/>
              <a:ext cx="41275" cy="11113"/>
            </a:xfrm>
            <a:custGeom>
              <a:avLst/>
              <a:gdLst>
                <a:gd name="T0" fmla="*/ 10 w 11"/>
                <a:gd name="T1" fmla="*/ 1 h 3"/>
                <a:gd name="T2" fmla="*/ 10 w 11"/>
                <a:gd name="T3" fmla="*/ 2 h 3"/>
                <a:gd name="T4" fmla="*/ 7 w 11"/>
                <a:gd name="T5" fmla="*/ 2 h 3"/>
                <a:gd name="T6" fmla="*/ 6 w 11"/>
                <a:gd name="T7" fmla="*/ 3 h 3"/>
                <a:gd name="T8" fmla="*/ 3 w 11"/>
                <a:gd name="T9" fmla="*/ 2 h 3"/>
                <a:gd name="T10" fmla="*/ 2 w 11"/>
                <a:gd name="T11" fmla="*/ 3 h 3"/>
                <a:gd name="T12" fmla="*/ 1 w 11"/>
                <a:gd name="T13" fmla="*/ 2 h 3"/>
                <a:gd name="T14" fmla="*/ 10 w 11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">
                  <a:moveTo>
                    <a:pt x="10" y="1"/>
                  </a:moveTo>
                  <a:cubicBezTo>
                    <a:pt x="11" y="1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0" y="0"/>
                    <a:pt x="9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544763" y="3478213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5 w 7"/>
                <a:gd name="T3" fmla="*/ 2 h 2"/>
                <a:gd name="T4" fmla="*/ 0 w 7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7" y="0"/>
                    <a:pt x="5" y="2"/>
                  </a:cubicBezTo>
                  <a:cubicBezTo>
                    <a:pt x="3" y="1"/>
                    <a:pt x="3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781300" y="3478213"/>
              <a:ext cx="11113" cy="793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2 h 2"/>
                <a:gd name="T4" fmla="*/ 0 w 3"/>
                <a:gd name="T5" fmla="*/ 2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2681288" y="3489325"/>
              <a:ext cx="261938" cy="38100"/>
            </a:xfrm>
            <a:custGeom>
              <a:avLst/>
              <a:gdLst>
                <a:gd name="T0" fmla="*/ 70 w 70"/>
                <a:gd name="T1" fmla="*/ 6 h 10"/>
                <a:gd name="T2" fmla="*/ 70 w 70"/>
                <a:gd name="T3" fmla="*/ 8 h 10"/>
                <a:gd name="T4" fmla="*/ 67 w 70"/>
                <a:gd name="T5" fmla="*/ 9 h 10"/>
                <a:gd name="T6" fmla="*/ 55 w 70"/>
                <a:gd name="T7" fmla="*/ 9 h 10"/>
                <a:gd name="T8" fmla="*/ 51 w 70"/>
                <a:gd name="T9" fmla="*/ 10 h 10"/>
                <a:gd name="T10" fmla="*/ 48 w 70"/>
                <a:gd name="T11" fmla="*/ 10 h 10"/>
                <a:gd name="T12" fmla="*/ 47 w 70"/>
                <a:gd name="T13" fmla="*/ 10 h 10"/>
                <a:gd name="T14" fmla="*/ 44 w 70"/>
                <a:gd name="T15" fmla="*/ 10 h 10"/>
                <a:gd name="T16" fmla="*/ 44 w 70"/>
                <a:gd name="T17" fmla="*/ 10 h 10"/>
                <a:gd name="T18" fmla="*/ 42 w 70"/>
                <a:gd name="T19" fmla="*/ 10 h 10"/>
                <a:gd name="T20" fmla="*/ 38 w 70"/>
                <a:gd name="T21" fmla="*/ 9 h 10"/>
                <a:gd name="T22" fmla="*/ 23 w 70"/>
                <a:gd name="T23" fmla="*/ 9 h 10"/>
                <a:gd name="T24" fmla="*/ 24 w 70"/>
                <a:gd name="T25" fmla="*/ 8 h 10"/>
                <a:gd name="T26" fmla="*/ 22 w 70"/>
                <a:gd name="T27" fmla="*/ 8 h 10"/>
                <a:gd name="T28" fmla="*/ 20 w 70"/>
                <a:gd name="T29" fmla="*/ 6 h 10"/>
                <a:gd name="T30" fmla="*/ 22 w 70"/>
                <a:gd name="T31" fmla="*/ 5 h 10"/>
                <a:gd name="T32" fmla="*/ 20 w 70"/>
                <a:gd name="T33" fmla="*/ 3 h 10"/>
                <a:gd name="T34" fmla="*/ 11 w 70"/>
                <a:gd name="T35" fmla="*/ 3 h 10"/>
                <a:gd name="T36" fmla="*/ 9 w 70"/>
                <a:gd name="T37" fmla="*/ 2 h 10"/>
                <a:gd name="T38" fmla="*/ 7 w 70"/>
                <a:gd name="T39" fmla="*/ 2 h 10"/>
                <a:gd name="T40" fmla="*/ 3 w 70"/>
                <a:gd name="T41" fmla="*/ 2 h 10"/>
                <a:gd name="T42" fmla="*/ 1 w 70"/>
                <a:gd name="T43" fmla="*/ 0 h 10"/>
                <a:gd name="T44" fmla="*/ 12 w 70"/>
                <a:gd name="T45" fmla="*/ 0 h 10"/>
                <a:gd name="T46" fmla="*/ 14 w 70"/>
                <a:gd name="T47" fmla="*/ 0 h 10"/>
                <a:gd name="T48" fmla="*/ 14 w 70"/>
                <a:gd name="T49" fmla="*/ 1 h 10"/>
                <a:gd name="T50" fmla="*/ 17 w 70"/>
                <a:gd name="T51" fmla="*/ 2 h 10"/>
                <a:gd name="T52" fmla="*/ 26 w 70"/>
                <a:gd name="T53" fmla="*/ 2 h 10"/>
                <a:gd name="T54" fmla="*/ 26 w 70"/>
                <a:gd name="T55" fmla="*/ 5 h 10"/>
                <a:gd name="T56" fmla="*/ 33 w 70"/>
                <a:gd name="T57" fmla="*/ 5 h 10"/>
                <a:gd name="T58" fmla="*/ 33 w 70"/>
                <a:gd name="T59" fmla="*/ 6 h 10"/>
                <a:gd name="T60" fmla="*/ 35 w 70"/>
                <a:gd name="T61" fmla="*/ 6 h 10"/>
                <a:gd name="T62" fmla="*/ 47 w 70"/>
                <a:gd name="T63" fmla="*/ 6 h 10"/>
                <a:gd name="T64" fmla="*/ 48 w 70"/>
                <a:gd name="T65" fmla="*/ 6 h 10"/>
                <a:gd name="T66" fmla="*/ 51 w 70"/>
                <a:gd name="T67" fmla="*/ 5 h 10"/>
                <a:gd name="T68" fmla="*/ 54 w 70"/>
                <a:gd name="T69" fmla="*/ 5 h 10"/>
                <a:gd name="T70" fmla="*/ 70 w 70"/>
                <a:gd name="T7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10">
                  <a:moveTo>
                    <a:pt x="70" y="6"/>
                  </a:moveTo>
                  <a:cubicBezTo>
                    <a:pt x="70" y="7"/>
                    <a:pt x="70" y="7"/>
                    <a:pt x="70" y="8"/>
                  </a:cubicBezTo>
                  <a:cubicBezTo>
                    <a:pt x="69" y="8"/>
                    <a:pt x="68" y="9"/>
                    <a:pt x="67" y="9"/>
                  </a:cubicBezTo>
                  <a:cubicBezTo>
                    <a:pt x="62" y="9"/>
                    <a:pt x="59" y="9"/>
                    <a:pt x="55" y="9"/>
                  </a:cubicBezTo>
                  <a:cubicBezTo>
                    <a:pt x="54" y="9"/>
                    <a:pt x="53" y="10"/>
                    <a:pt x="51" y="10"/>
                  </a:cubicBezTo>
                  <a:cubicBezTo>
                    <a:pt x="50" y="10"/>
                    <a:pt x="50" y="10"/>
                    <a:pt x="48" y="10"/>
                  </a:cubicBezTo>
                  <a:cubicBezTo>
                    <a:pt x="49" y="10"/>
                    <a:pt x="48" y="10"/>
                    <a:pt x="47" y="10"/>
                  </a:cubicBezTo>
                  <a:cubicBezTo>
                    <a:pt x="47" y="10"/>
                    <a:pt x="44" y="10"/>
                    <a:pt x="44" y="10"/>
                  </a:cubicBezTo>
                  <a:cubicBezTo>
                    <a:pt x="43" y="10"/>
                    <a:pt x="44" y="10"/>
                    <a:pt x="44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3" y="9"/>
                    <a:pt x="28" y="10"/>
                    <a:pt x="23" y="9"/>
                  </a:cubicBezTo>
                  <a:cubicBezTo>
                    <a:pt x="23" y="9"/>
                    <a:pt x="24" y="9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1" y="7"/>
                    <a:pt x="22" y="6"/>
                    <a:pt x="20" y="6"/>
                  </a:cubicBezTo>
                  <a:cubicBezTo>
                    <a:pt x="20" y="5"/>
                    <a:pt x="22" y="5"/>
                    <a:pt x="22" y="5"/>
                  </a:cubicBezTo>
                  <a:cubicBezTo>
                    <a:pt x="22" y="4"/>
                    <a:pt x="19" y="4"/>
                    <a:pt x="20" y="3"/>
                  </a:cubicBezTo>
                  <a:cubicBezTo>
                    <a:pt x="18" y="4"/>
                    <a:pt x="14" y="3"/>
                    <a:pt x="11" y="3"/>
                  </a:cubicBezTo>
                  <a:cubicBezTo>
                    <a:pt x="9" y="4"/>
                    <a:pt x="10" y="3"/>
                    <a:pt x="9" y="2"/>
                  </a:cubicBezTo>
                  <a:cubicBezTo>
                    <a:pt x="8" y="2"/>
                    <a:pt x="7" y="3"/>
                    <a:pt x="7" y="2"/>
                  </a:cubicBezTo>
                  <a:cubicBezTo>
                    <a:pt x="6" y="2"/>
                    <a:pt x="5" y="2"/>
                    <a:pt x="3" y="2"/>
                  </a:cubicBezTo>
                  <a:cubicBezTo>
                    <a:pt x="6" y="1"/>
                    <a:pt x="0" y="2"/>
                    <a:pt x="1" y="0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1"/>
                    <a:pt x="13" y="1"/>
                    <a:pt x="14" y="1"/>
                  </a:cubicBezTo>
                  <a:cubicBezTo>
                    <a:pt x="15" y="2"/>
                    <a:pt x="18" y="1"/>
                    <a:pt x="17" y="2"/>
                  </a:cubicBezTo>
                  <a:cubicBezTo>
                    <a:pt x="19" y="1"/>
                    <a:pt x="22" y="3"/>
                    <a:pt x="26" y="2"/>
                  </a:cubicBezTo>
                  <a:cubicBezTo>
                    <a:pt x="25" y="4"/>
                    <a:pt x="28" y="4"/>
                    <a:pt x="26" y="5"/>
                  </a:cubicBezTo>
                  <a:cubicBezTo>
                    <a:pt x="28" y="5"/>
                    <a:pt x="30" y="5"/>
                    <a:pt x="33" y="5"/>
                  </a:cubicBezTo>
                  <a:cubicBezTo>
                    <a:pt x="33" y="5"/>
                    <a:pt x="28" y="7"/>
                    <a:pt x="33" y="6"/>
                  </a:cubicBezTo>
                  <a:cubicBezTo>
                    <a:pt x="33" y="6"/>
                    <a:pt x="34" y="6"/>
                    <a:pt x="35" y="6"/>
                  </a:cubicBezTo>
                  <a:cubicBezTo>
                    <a:pt x="38" y="6"/>
                    <a:pt x="42" y="6"/>
                    <a:pt x="47" y="6"/>
                  </a:cubicBezTo>
                  <a:cubicBezTo>
                    <a:pt x="47" y="6"/>
                    <a:pt x="49" y="6"/>
                    <a:pt x="48" y="6"/>
                  </a:cubicBezTo>
                  <a:cubicBezTo>
                    <a:pt x="51" y="6"/>
                    <a:pt x="46" y="5"/>
                    <a:pt x="51" y="5"/>
                  </a:cubicBezTo>
                  <a:cubicBezTo>
                    <a:pt x="52" y="5"/>
                    <a:pt x="53" y="5"/>
                    <a:pt x="54" y="5"/>
                  </a:cubicBezTo>
                  <a:cubicBezTo>
                    <a:pt x="58" y="5"/>
                    <a:pt x="65" y="5"/>
                    <a:pt x="7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4930775" y="3489325"/>
              <a:ext cx="266700" cy="93663"/>
            </a:xfrm>
            <a:custGeom>
              <a:avLst/>
              <a:gdLst>
                <a:gd name="T0" fmla="*/ 59 w 71"/>
                <a:gd name="T1" fmla="*/ 0 h 25"/>
                <a:gd name="T2" fmla="*/ 70 w 71"/>
                <a:gd name="T3" fmla="*/ 0 h 25"/>
                <a:gd name="T4" fmla="*/ 69 w 71"/>
                <a:gd name="T5" fmla="*/ 2 h 25"/>
                <a:gd name="T6" fmla="*/ 57 w 71"/>
                <a:gd name="T7" fmla="*/ 3 h 25"/>
                <a:gd name="T8" fmla="*/ 55 w 71"/>
                <a:gd name="T9" fmla="*/ 4 h 25"/>
                <a:gd name="T10" fmla="*/ 53 w 71"/>
                <a:gd name="T11" fmla="*/ 4 h 25"/>
                <a:gd name="T12" fmla="*/ 51 w 71"/>
                <a:gd name="T13" fmla="*/ 5 h 25"/>
                <a:gd name="T14" fmla="*/ 49 w 71"/>
                <a:gd name="T15" fmla="*/ 5 h 25"/>
                <a:gd name="T16" fmla="*/ 45 w 71"/>
                <a:gd name="T17" fmla="*/ 5 h 25"/>
                <a:gd name="T18" fmla="*/ 41 w 71"/>
                <a:gd name="T19" fmla="*/ 6 h 25"/>
                <a:gd name="T20" fmla="*/ 40 w 71"/>
                <a:gd name="T21" fmla="*/ 7 h 25"/>
                <a:gd name="T22" fmla="*/ 35 w 71"/>
                <a:gd name="T23" fmla="*/ 8 h 25"/>
                <a:gd name="T24" fmla="*/ 32 w 71"/>
                <a:gd name="T25" fmla="*/ 9 h 25"/>
                <a:gd name="T26" fmla="*/ 30 w 71"/>
                <a:gd name="T27" fmla="*/ 10 h 25"/>
                <a:gd name="T28" fmla="*/ 29 w 71"/>
                <a:gd name="T29" fmla="*/ 11 h 25"/>
                <a:gd name="T30" fmla="*/ 24 w 71"/>
                <a:gd name="T31" fmla="*/ 12 h 25"/>
                <a:gd name="T32" fmla="*/ 23 w 71"/>
                <a:gd name="T33" fmla="*/ 13 h 25"/>
                <a:gd name="T34" fmla="*/ 19 w 71"/>
                <a:gd name="T35" fmla="*/ 14 h 25"/>
                <a:gd name="T36" fmla="*/ 17 w 71"/>
                <a:gd name="T37" fmla="*/ 16 h 25"/>
                <a:gd name="T38" fmla="*/ 18 w 71"/>
                <a:gd name="T39" fmla="*/ 18 h 25"/>
                <a:gd name="T40" fmla="*/ 15 w 71"/>
                <a:gd name="T41" fmla="*/ 19 h 25"/>
                <a:gd name="T42" fmla="*/ 17 w 71"/>
                <a:gd name="T43" fmla="*/ 21 h 25"/>
                <a:gd name="T44" fmla="*/ 16 w 71"/>
                <a:gd name="T45" fmla="*/ 22 h 25"/>
                <a:gd name="T46" fmla="*/ 17 w 71"/>
                <a:gd name="T47" fmla="*/ 22 h 25"/>
                <a:gd name="T48" fmla="*/ 18 w 71"/>
                <a:gd name="T49" fmla="*/ 22 h 25"/>
                <a:gd name="T50" fmla="*/ 21 w 71"/>
                <a:gd name="T51" fmla="*/ 23 h 25"/>
                <a:gd name="T52" fmla="*/ 20 w 71"/>
                <a:gd name="T53" fmla="*/ 25 h 25"/>
                <a:gd name="T54" fmla="*/ 11 w 71"/>
                <a:gd name="T55" fmla="*/ 25 h 25"/>
                <a:gd name="T56" fmla="*/ 12 w 71"/>
                <a:gd name="T57" fmla="*/ 24 h 25"/>
                <a:gd name="T58" fmla="*/ 9 w 71"/>
                <a:gd name="T59" fmla="*/ 23 h 25"/>
                <a:gd name="T60" fmla="*/ 7 w 71"/>
                <a:gd name="T61" fmla="*/ 22 h 25"/>
                <a:gd name="T62" fmla="*/ 5 w 71"/>
                <a:gd name="T63" fmla="*/ 22 h 25"/>
                <a:gd name="T64" fmla="*/ 2 w 71"/>
                <a:gd name="T65" fmla="*/ 22 h 25"/>
                <a:gd name="T66" fmla="*/ 1 w 71"/>
                <a:gd name="T67" fmla="*/ 19 h 25"/>
                <a:gd name="T68" fmla="*/ 6 w 71"/>
                <a:gd name="T69" fmla="*/ 18 h 25"/>
                <a:gd name="T70" fmla="*/ 5 w 71"/>
                <a:gd name="T71" fmla="*/ 17 h 25"/>
                <a:gd name="T72" fmla="*/ 6 w 71"/>
                <a:gd name="T73" fmla="*/ 17 h 25"/>
                <a:gd name="T74" fmla="*/ 11 w 71"/>
                <a:gd name="T75" fmla="*/ 16 h 25"/>
                <a:gd name="T76" fmla="*/ 11 w 71"/>
                <a:gd name="T77" fmla="*/ 14 h 25"/>
                <a:gd name="T78" fmla="*/ 14 w 71"/>
                <a:gd name="T79" fmla="*/ 13 h 25"/>
                <a:gd name="T80" fmla="*/ 16 w 71"/>
                <a:gd name="T81" fmla="*/ 12 h 25"/>
                <a:gd name="T82" fmla="*/ 16 w 71"/>
                <a:gd name="T83" fmla="*/ 9 h 25"/>
                <a:gd name="T84" fmla="*/ 24 w 71"/>
                <a:gd name="T85" fmla="*/ 8 h 25"/>
                <a:gd name="T86" fmla="*/ 25 w 71"/>
                <a:gd name="T87" fmla="*/ 7 h 25"/>
                <a:gd name="T88" fmla="*/ 26 w 71"/>
                <a:gd name="T89" fmla="*/ 7 h 25"/>
                <a:gd name="T90" fmla="*/ 28 w 71"/>
                <a:gd name="T91" fmla="*/ 6 h 25"/>
                <a:gd name="T92" fmla="*/ 29 w 71"/>
                <a:gd name="T93" fmla="*/ 5 h 25"/>
                <a:gd name="T94" fmla="*/ 34 w 71"/>
                <a:gd name="T95" fmla="*/ 5 h 25"/>
                <a:gd name="T96" fmla="*/ 40 w 71"/>
                <a:gd name="T97" fmla="*/ 4 h 25"/>
                <a:gd name="T98" fmla="*/ 41 w 71"/>
                <a:gd name="T99" fmla="*/ 4 h 25"/>
                <a:gd name="T100" fmla="*/ 43 w 71"/>
                <a:gd name="T101" fmla="*/ 4 h 25"/>
                <a:gd name="T102" fmla="*/ 44 w 71"/>
                <a:gd name="T103" fmla="*/ 3 h 25"/>
                <a:gd name="T104" fmla="*/ 45 w 71"/>
                <a:gd name="T105" fmla="*/ 3 h 25"/>
                <a:gd name="T106" fmla="*/ 52 w 71"/>
                <a:gd name="T107" fmla="*/ 3 h 25"/>
                <a:gd name="T108" fmla="*/ 54 w 71"/>
                <a:gd name="T109" fmla="*/ 2 h 25"/>
                <a:gd name="T110" fmla="*/ 55 w 71"/>
                <a:gd name="T111" fmla="*/ 2 h 25"/>
                <a:gd name="T112" fmla="*/ 59 w 71"/>
                <a:gd name="T1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25">
                  <a:moveTo>
                    <a:pt x="59" y="0"/>
                  </a:moveTo>
                  <a:cubicBezTo>
                    <a:pt x="62" y="2"/>
                    <a:pt x="66" y="0"/>
                    <a:pt x="70" y="0"/>
                  </a:cubicBezTo>
                  <a:cubicBezTo>
                    <a:pt x="71" y="1"/>
                    <a:pt x="69" y="1"/>
                    <a:pt x="69" y="2"/>
                  </a:cubicBezTo>
                  <a:cubicBezTo>
                    <a:pt x="66" y="1"/>
                    <a:pt x="61" y="3"/>
                    <a:pt x="57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4" y="4"/>
                    <a:pt x="53" y="4"/>
                    <a:pt x="53" y="4"/>
                  </a:cubicBezTo>
                  <a:cubicBezTo>
                    <a:pt x="52" y="4"/>
                    <a:pt x="51" y="5"/>
                    <a:pt x="51" y="5"/>
                  </a:cubicBezTo>
                  <a:cubicBezTo>
                    <a:pt x="50" y="5"/>
                    <a:pt x="50" y="5"/>
                    <a:pt x="49" y="5"/>
                  </a:cubicBezTo>
                  <a:cubicBezTo>
                    <a:pt x="48" y="5"/>
                    <a:pt x="46" y="5"/>
                    <a:pt x="45" y="5"/>
                  </a:cubicBezTo>
                  <a:cubicBezTo>
                    <a:pt x="44" y="5"/>
                    <a:pt x="42" y="6"/>
                    <a:pt x="41" y="6"/>
                  </a:cubicBezTo>
                  <a:cubicBezTo>
                    <a:pt x="40" y="6"/>
                    <a:pt x="40" y="7"/>
                    <a:pt x="40" y="7"/>
                  </a:cubicBezTo>
                  <a:cubicBezTo>
                    <a:pt x="39" y="7"/>
                    <a:pt x="35" y="7"/>
                    <a:pt x="35" y="8"/>
                  </a:cubicBezTo>
                  <a:cubicBezTo>
                    <a:pt x="35" y="9"/>
                    <a:pt x="32" y="9"/>
                    <a:pt x="32" y="9"/>
                  </a:cubicBezTo>
                  <a:cubicBezTo>
                    <a:pt x="31" y="9"/>
                    <a:pt x="30" y="10"/>
                    <a:pt x="30" y="10"/>
                  </a:cubicBezTo>
                  <a:cubicBezTo>
                    <a:pt x="29" y="10"/>
                    <a:pt x="29" y="11"/>
                    <a:pt x="29" y="11"/>
                  </a:cubicBezTo>
                  <a:cubicBezTo>
                    <a:pt x="26" y="12"/>
                    <a:pt x="26" y="11"/>
                    <a:pt x="24" y="12"/>
                  </a:cubicBezTo>
                  <a:cubicBezTo>
                    <a:pt x="23" y="12"/>
                    <a:pt x="23" y="12"/>
                    <a:pt x="23" y="13"/>
                  </a:cubicBezTo>
                  <a:cubicBezTo>
                    <a:pt x="23" y="13"/>
                    <a:pt x="20" y="13"/>
                    <a:pt x="19" y="14"/>
                  </a:cubicBezTo>
                  <a:cubicBezTo>
                    <a:pt x="19" y="14"/>
                    <a:pt x="20" y="16"/>
                    <a:pt x="17" y="16"/>
                  </a:cubicBezTo>
                  <a:cubicBezTo>
                    <a:pt x="17" y="16"/>
                    <a:pt x="16" y="18"/>
                    <a:pt x="18" y="18"/>
                  </a:cubicBezTo>
                  <a:cubicBezTo>
                    <a:pt x="17" y="19"/>
                    <a:pt x="16" y="19"/>
                    <a:pt x="15" y="19"/>
                  </a:cubicBezTo>
                  <a:cubicBezTo>
                    <a:pt x="14" y="21"/>
                    <a:pt x="17" y="20"/>
                    <a:pt x="17" y="21"/>
                  </a:cubicBezTo>
                  <a:cubicBezTo>
                    <a:pt x="17" y="21"/>
                    <a:pt x="15" y="21"/>
                    <a:pt x="16" y="22"/>
                  </a:cubicBezTo>
                  <a:cubicBezTo>
                    <a:pt x="16" y="22"/>
                    <a:pt x="18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3"/>
                    <a:pt x="21" y="23"/>
                  </a:cubicBezTo>
                  <a:cubicBezTo>
                    <a:pt x="21" y="24"/>
                    <a:pt x="20" y="24"/>
                    <a:pt x="20" y="25"/>
                  </a:cubicBezTo>
                  <a:cubicBezTo>
                    <a:pt x="17" y="25"/>
                    <a:pt x="14" y="25"/>
                    <a:pt x="11" y="25"/>
                  </a:cubicBezTo>
                  <a:cubicBezTo>
                    <a:pt x="11" y="25"/>
                    <a:pt x="12" y="24"/>
                    <a:pt x="12" y="24"/>
                  </a:cubicBezTo>
                  <a:cubicBezTo>
                    <a:pt x="11" y="23"/>
                    <a:pt x="10" y="24"/>
                    <a:pt x="9" y="23"/>
                  </a:cubicBezTo>
                  <a:cubicBezTo>
                    <a:pt x="8" y="23"/>
                    <a:pt x="8" y="22"/>
                    <a:pt x="7" y="22"/>
                  </a:cubicBezTo>
                  <a:cubicBezTo>
                    <a:pt x="7" y="22"/>
                    <a:pt x="5" y="22"/>
                    <a:pt x="5" y="22"/>
                  </a:cubicBezTo>
                  <a:cubicBezTo>
                    <a:pt x="4" y="22"/>
                    <a:pt x="4" y="22"/>
                    <a:pt x="2" y="22"/>
                  </a:cubicBezTo>
                  <a:cubicBezTo>
                    <a:pt x="2" y="21"/>
                    <a:pt x="0" y="21"/>
                    <a:pt x="1" y="19"/>
                  </a:cubicBezTo>
                  <a:cubicBezTo>
                    <a:pt x="4" y="21"/>
                    <a:pt x="1" y="17"/>
                    <a:pt x="6" y="18"/>
                  </a:cubicBezTo>
                  <a:cubicBezTo>
                    <a:pt x="7" y="18"/>
                    <a:pt x="5" y="17"/>
                    <a:pt x="5" y="17"/>
                  </a:cubicBezTo>
                  <a:cubicBezTo>
                    <a:pt x="5" y="17"/>
                    <a:pt x="8" y="17"/>
                    <a:pt x="6" y="17"/>
                  </a:cubicBezTo>
                  <a:cubicBezTo>
                    <a:pt x="7" y="16"/>
                    <a:pt x="9" y="16"/>
                    <a:pt x="11" y="16"/>
                  </a:cubicBezTo>
                  <a:cubicBezTo>
                    <a:pt x="10" y="15"/>
                    <a:pt x="14" y="14"/>
                    <a:pt x="11" y="14"/>
                  </a:cubicBezTo>
                  <a:cubicBezTo>
                    <a:pt x="11" y="13"/>
                    <a:pt x="13" y="13"/>
                    <a:pt x="14" y="13"/>
                  </a:cubicBezTo>
                  <a:cubicBezTo>
                    <a:pt x="14" y="12"/>
                    <a:pt x="15" y="12"/>
                    <a:pt x="16" y="12"/>
                  </a:cubicBezTo>
                  <a:cubicBezTo>
                    <a:pt x="14" y="11"/>
                    <a:pt x="17" y="11"/>
                    <a:pt x="16" y="9"/>
                  </a:cubicBezTo>
                  <a:cubicBezTo>
                    <a:pt x="20" y="9"/>
                    <a:pt x="21" y="8"/>
                    <a:pt x="24" y="8"/>
                  </a:cubicBezTo>
                  <a:cubicBezTo>
                    <a:pt x="25" y="8"/>
                    <a:pt x="24" y="7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6" y="7"/>
                    <a:pt x="27" y="7"/>
                    <a:pt x="28" y="6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31" y="5"/>
                    <a:pt x="32" y="5"/>
                    <a:pt x="34" y="5"/>
                  </a:cubicBezTo>
                  <a:cubicBezTo>
                    <a:pt x="35" y="4"/>
                    <a:pt x="36" y="5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cubicBezTo>
                    <a:pt x="42" y="4"/>
                    <a:pt x="43" y="4"/>
                    <a:pt x="43" y="4"/>
                  </a:cubicBezTo>
                  <a:cubicBezTo>
                    <a:pt x="44" y="4"/>
                    <a:pt x="42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6" y="3"/>
                    <a:pt x="49" y="3"/>
                    <a:pt x="52" y="3"/>
                  </a:cubicBezTo>
                  <a:cubicBezTo>
                    <a:pt x="53" y="3"/>
                    <a:pt x="53" y="3"/>
                    <a:pt x="54" y="2"/>
                  </a:cubicBezTo>
                  <a:cubicBezTo>
                    <a:pt x="54" y="2"/>
                    <a:pt x="55" y="2"/>
                    <a:pt x="55" y="2"/>
                  </a:cubicBezTo>
                  <a:cubicBezTo>
                    <a:pt x="57" y="1"/>
                    <a:pt x="59" y="3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2613025" y="3492500"/>
              <a:ext cx="26988" cy="7938"/>
            </a:xfrm>
            <a:custGeom>
              <a:avLst/>
              <a:gdLst>
                <a:gd name="T0" fmla="*/ 5 w 7"/>
                <a:gd name="T1" fmla="*/ 0 h 2"/>
                <a:gd name="T2" fmla="*/ 7 w 7"/>
                <a:gd name="T3" fmla="*/ 0 h 2"/>
                <a:gd name="T4" fmla="*/ 5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7" y="2"/>
                    <a:pt x="0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6227763" y="3500438"/>
              <a:ext cx="79375" cy="30163"/>
            </a:xfrm>
            <a:custGeom>
              <a:avLst/>
              <a:gdLst>
                <a:gd name="T0" fmla="*/ 6 w 21"/>
                <a:gd name="T1" fmla="*/ 0 h 8"/>
                <a:gd name="T2" fmla="*/ 7 w 21"/>
                <a:gd name="T3" fmla="*/ 1 h 8"/>
                <a:gd name="T4" fmla="*/ 13 w 21"/>
                <a:gd name="T5" fmla="*/ 2 h 8"/>
                <a:gd name="T6" fmla="*/ 16 w 21"/>
                <a:gd name="T7" fmla="*/ 1 h 8"/>
                <a:gd name="T8" fmla="*/ 21 w 21"/>
                <a:gd name="T9" fmla="*/ 2 h 8"/>
                <a:gd name="T10" fmla="*/ 20 w 21"/>
                <a:gd name="T11" fmla="*/ 4 h 8"/>
                <a:gd name="T12" fmla="*/ 12 w 21"/>
                <a:gd name="T13" fmla="*/ 5 h 8"/>
                <a:gd name="T14" fmla="*/ 12 w 21"/>
                <a:gd name="T15" fmla="*/ 6 h 8"/>
                <a:gd name="T16" fmla="*/ 10 w 21"/>
                <a:gd name="T17" fmla="*/ 7 h 8"/>
                <a:gd name="T18" fmla="*/ 7 w 21"/>
                <a:gd name="T19" fmla="*/ 7 h 8"/>
                <a:gd name="T20" fmla="*/ 3 w 21"/>
                <a:gd name="T21" fmla="*/ 6 h 8"/>
                <a:gd name="T22" fmla="*/ 0 w 21"/>
                <a:gd name="T23" fmla="*/ 2 h 8"/>
                <a:gd name="T24" fmla="*/ 6 w 21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8">
                  <a:moveTo>
                    <a:pt x="6" y="0"/>
                  </a:move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11" y="2"/>
                    <a:pt x="13" y="2"/>
                  </a:cubicBezTo>
                  <a:cubicBezTo>
                    <a:pt x="14" y="3"/>
                    <a:pt x="15" y="1"/>
                    <a:pt x="16" y="1"/>
                  </a:cubicBezTo>
                  <a:cubicBezTo>
                    <a:pt x="17" y="1"/>
                    <a:pt x="18" y="2"/>
                    <a:pt x="21" y="2"/>
                  </a:cubicBezTo>
                  <a:cubicBezTo>
                    <a:pt x="21" y="2"/>
                    <a:pt x="16" y="3"/>
                    <a:pt x="20" y="4"/>
                  </a:cubicBezTo>
                  <a:cubicBezTo>
                    <a:pt x="18" y="5"/>
                    <a:pt x="15" y="5"/>
                    <a:pt x="12" y="5"/>
                  </a:cubicBezTo>
                  <a:cubicBezTo>
                    <a:pt x="10" y="5"/>
                    <a:pt x="11" y="6"/>
                    <a:pt x="12" y="6"/>
                  </a:cubicBezTo>
                  <a:cubicBezTo>
                    <a:pt x="13" y="7"/>
                    <a:pt x="6" y="6"/>
                    <a:pt x="10" y="7"/>
                  </a:cubicBezTo>
                  <a:cubicBezTo>
                    <a:pt x="9" y="8"/>
                    <a:pt x="6" y="6"/>
                    <a:pt x="7" y="7"/>
                  </a:cubicBezTo>
                  <a:cubicBezTo>
                    <a:pt x="5" y="7"/>
                    <a:pt x="6" y="6"/>
                    <a:pt x="3" y="6"/>
                  </a:cubicBezTo>
                  <a:cubicBezTo>
                    <a:pt x="2" y="5"/>
                    <a:pt x="2" y="3"/>
                    <a:pt x="0" y="2"/>
                  </a:cubicBezTo>
                  <a:cubicBezTo>
                    <a:pt x="1" y="1"/>
                    <a:pt x="6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343150" y="3503613"/>
              <a:ext cx="22225" cy="7938"/>
            </a:xfrm>
            <a:custGeom>
              <a:avLst/>
              <a:gdLst>
                <a:gd name="T0" fmla="*/ 3 w 6"/>
                <a:gd name="T1" fmla="*/ 0 h 2"/>
                <a:gd name="T2" fmla="*/ 4 w 6"/>
                <a:gd name="T3" fmla="*/ 2 h 2"/>
                <a:gd name="T4" fmla="*/ 0 w 6"/>
                <a:gd name="T5" fmla="*/ 2 h 2"/>
                <a:gd name="T6" fmla="*/ 3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6" y="1"/>
                    <a:pt x="4" y="1"/>
                    <a:pt x="4" y="2"/>
                  </a:cubicBezTo>
                  <a:cubicBezTo>
                    <a:pt x="3" y="2"/>
                    <a:pt x="2" y="2"/>
                    <a:pt x="0" y="2"/>
                  </a:cubicBezTo>
                  <a:cubicBezTo>
                    <a:pt x="0" y="1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6313488" y="3503613"/>
              <a:ext cx="38100" cy="19050"/>
            </a:xfrm>
            <a:custGeom>
              <a:avLst/>
              <a:gdLst>
                <a:gd name="T0" fmla="*/ 0 w 10"/>
                <a:gd name="T1" fmla="*/ 2 h 5"/>
                <a:gd name="T2" fmla="*/ 10 w 10"/>
                <a:gd name="T3" fmla="*/ 3 h 5"/>
                <a:gd name="T4" fmla="*/ 6 w 10"/>
                <a:gd name="T5" fmla="*/ 5 h 5"/>
                <a:gd name="T6" fmla="*/ 4 w 10"/>
                <a:gd name="T7" fmla="*/ 4 h 5"/>
                <a:gd name="T8" fmla="*/ 2 w 10"/>
                <a:gd name="T9" fmla="*/ 4 h 5"/>
                <a:gd name="T10" fmla="*/ 0 w 10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0"/>
                    <a:pt x="9" y="2"/>
                    <a:pt x="10" y="3"/>
                  </a:cubicBezTo>
                  <a:cubicBezTo>
                    <a:pt x="10" y="4"/>
                    <a:pt x="6" y="3"/>
                    <a:pt x="6" y="5"/>
                  </a:cubicBezTo>
                  <a:cubicBezTo>
                    <a:pt x="5" y="5"/>
                    <a:pt x="5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3"/>
                    <a:pt x="3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6362700" y="3511550"/>
              <a:ext cx="60325" cy="15875"/>
            </a:xfrm>
            <a:custGeom>
              <a:avLst/>
              <a:gdLst>
                <a:gd name="T0" fmla="*/ 1 w 16"/>
                <a:gd name="T1" fmla="*/ 0 h 4"/>
                <a:gd name="T2" fmla="*/ 3 w 16"/>
                <a:gd name="T3" fmla="*/ 0 h 4"/>
                <a:gd name="T4" fmla="*/ 8 w 16"/>
                <a:gd name="T5" fmla="*/ 1 h 4"/>
                <a:gd name="T6" fmla="*/ 13 w 16"/>
                <a:gd name="T7" fmla="*/ 2 h 4"/>
                <a:gd name="T8" fmla="*/ 15 w 16"/>
                <a:gd name="T9" fmla="*/ 3 h 4"/>
                <a:gd name="T10" fmla="*/ 3 w 16"/>
                <a:gd name="T11" fmla="*/ 2 h 4"/>
                <a:gd name="T12" fmla="*/ 1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6" y="0"/>
                    <a:pt x="6" y="1"/>
                    <a:pt x="8" y="1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14" y="3"/>
                    <a:pt x="16" y="2"/>
                    <a:pt x="15" y="3"/>
                  </a:cubicBezTo>
                  <a:cubicBezTo>
                    <a:pt x="10" y="4"/>
                    <a:pt x="8" y="2"/>
                    <a:pt x="3" y="2"/>
                  </a:cubicBezTo>
                  <a:cubicBezTo>
                    <a:pt x="5" y="1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2593975" y="3533775"/>
              <a:ext cx="93663" cy="38100"/>
            </a:xfrm>
            <a:custGeom>
              <a:avLst/>
              <a:gdLst>
                <a:gd name="T0" fmla="*/ 8 w 25"/>
                <a:gd name="T1" fmla="*/ 2 h 10"/>
                <a:gd name="T2" fmla="*/ 8 w 25"/>
                <a:gd name="T3" fmla="*/ 2 h 10"/>
                <a:gd name="T4" fmla="*/ 19 w 25"/>
                <a:gd name="T5" fmla="*/ 0 h 10"/>
                <a:gd name="T6" fmla="*/ 21 w 25"/>
                <a:gd name="T7" fmla="*/ 2 h 10"/>
                <a:gd name="T8" fmla="*/ 19 w 25"/>
                <a:gd name="T9" fmla="*/ 4 h 10"/>
                <a:gd name="T10" fmla="*/ 24 w 25"/>
                <a:gd name="T11" fmla="*/ 4 h 10"/>
                <a:gd name="T12" fmla="*/ 25 w 25"/>
                <a:gd name="T13" fmla="*/ 8 h 10"/>
                <a:gd name="T14" fmla="*/ 22 w 25"/>
                <a:gd name="T15" fmla="*/ 8 h 10"/>
                <a:gd name="T16" fmla="*/ 22 w 25"/>
                <a:gd name="T17" fmla="*/ 9 h 10"/>
                <a:gd name="T18" fmla="*/ 19 w 25"/>
                <a:gd name="T19" fmla="*/ 9 h 10"/>
                <a:gd name="T20" fmla="*/ 16 w 25"/>
                <a:gd name="T21" fmla="*/ 10 h 10"/>
                <a:gd name="T22" fmla="*/ 13 w 25"/>
                <a:gd name="T23" fmla="*/ 8 h 10"/>
                <a:gd name="T24" fmla="*/ 10 w 25"/>
                <a:gd name="T25" fmla="*/ 7 h 10"/>
                <a:gd name="T26" fmla="*/ 8 w 25"/>
                <a:gd name="T27" fmla="*/ 6 h 10"/>
                <a:gd name="T28" fmla="*/ 3 w 25"/>
                <a:gd name="T29" fmla="*/ 5 h 10"/>
                <a:gd name="T30" fmla="*/ 0 w 25"/>
                <a:gd name="T31" fmla="*/ 5 h 10"/>
                <a:gd name="T32" fmla="*/ 10 w 25"/>
                <a:gd name="T33" fmla="*/ 5 h 10"/>
                <a:gd name="T34" fmla="*/ 11 w 25"/>
                <a:gd name="T35" fmla="*/ 3 h 10"/>
                <a:gd name="T36" fmla="*/ 7 w 25"/>
                <a:gd name="T37" fmla="*/ 2 h 10"/>
                <a:gd name="T38" fmla="*/ 8 w 25"/>
                <a:gd name="T3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0">
                  <a:moveTo>
                    <a:pt x="8" y="2"/>
                  </a:moveTo>
                  <a:cubicBezTo>
                    <a:pt x="9" y="2"/>
                    <a:pt x="9" y="2"/>
                    <a:pt x="8" y="2"/>
                  </a:cubicBezTo>
                  <a:cubicBezTo>
                    <a:pt x="10" y="0"/>
                    <a:pt x="18" y="2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3"/>
                    <a:pt x="19" y="3"/>
                    <a:pt x="19" y="4"/>
                  </a:cubicBezTo>
                  <a:cubicBezTo>
                    <a:pt x="20" y="5"/>
                    <a:pt x="22" y="4"/>
                    <a:pt x="24" y="4"/>
                  </a:cubicBezTo>
                  <a:cubicBezTo>
                    <a:pt x="25" y="6"/>
                    <a:pt x="24" y="6"/>
                    <a:pt x="25" y="8"/>
                  </a:cubicBezTo>
                  <a:cubicBezTo>
                    <a:pt x="24" y="8"/>
                    <a:pt x="22" y="8"/>
                    <a:pt x="22" y="8"/>
                  </a:cubicBezTo>
                  <a:cubicBezTo>
                    <a:pt x="22" y="8"/>
                    <a:pt x="22" y="9"/>
                    <a:pt x="22" y="9"/>
                  </a:cubicBezTo>
                  <a:cubicBezTo>
                    <a:pt x="21" y="9"/>
                    <a:pt x="20" y="9"/>
                    <a:pt x="19" y="9"/>
                  </a:cubicBezTo>
                  <a:cubicBezTo>
                    <a:pt x="18" y="9"/>
                    <a:pt x="17" y="10"/>
                    <a:pt x="16" y="10"/>
                  </a:cubicBezTo>
                  <a:cubicBezTo>
                    <a:pt x="14" y="10"/>
                    <a:pt x="14" y="9"/>
                    <a:pt x="13" y="8"/>
                  </a:cubicBezTo>
                  <a:cubicBezTo>
                    <a:pt x="12" y="8"/>
                    <a:pt x="9" y="8"/>
                    <a:pt x="10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6" y="6"/>
                    <a:pt x="5" y="6"/>
                    <a:pt x="3" y="5"/>
                  </a:cubicBezTo>
                  <a:cubicBezTo>
                    <a:pt x="1" y="5"/>
                    <a:pt x="0" y="6"/>
                    <a:pt x="0" y="5"/>
                  </a:cubicBezTo>
                  <a:cubicBezTo>
                    <a:pt x="5" y="4"/>
                    <a:pt x="6" y="5"/>
                    <a:pt x="10" y="5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11" y="2"/>
                    <a:pt x="6" y="4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2927350" y="3538538"/>
              <a:ext cx="57150" cy="14288"/>
            </a:xfrm>
            <a:custGeom>
              <a:avLst/>
              <a:gdLst>
                <a:gd name="T0" fmla="*/ 0 w 15"/>
                <a:gd name="T1" fmla="*/ 1 h 4"/>
                <a:gd name="T2" fmla="*/ 4 w 15"/>
                <a:gd name="T3" fmla="*/ 0 h 4"/>
                <a:gd name="T4" fmla="*/ 15 w 15"/>
                <a:gd name="T5" fmla="*/ 2 h 4"/>
                <a:gd name="T6" fmla="*/ 14 w 15"/>
                <a:gd name="T7" fmla="*/ 4 h 4"/>
                <a:gd name="T8" fmla="*/ 3 w 15"/>
                <a:gd name="T9" fmla="*/ 2 h 4"/>
                <a:gd name="T10" fmla="*/ 0 w 15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1"/>
                    <a:pt x="15" y="2"/>
                  </a:cubicBezTo>
                  <a:cubicBezTo>
                    <a:pt x="15" y="2"/>
                    <a:pt x="14" y="3"/>
                    <a:pt x="14" y="4"/>
                  </a:cubicBezTo>
                  <a:cubicBezTo>
                    <a:pt x="9" y="3"/>
                    <a:pt x="7" y="3"/>
                    <a:pt x="3" y="2"/>
                  </a:cubicBezTo>
                  <a:cubicBezTo>
                    <a:pt x="2" y="1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6280150" y="3538538"/>
              <a:ext cx="33338" cy="6350"/>
            </a:xfrm>
            <a:custGeom>
              <a:avLst/>
              <a:gdLst>
                <a:gd name="T0" fmla="*/ 9 w 9"/>
                <a:gd name="T1" fmla="*/ 2 h 2"/>
                <a:gd name="T2" fmla="*/ 0 w 9"/>
                <a:gd name="T3" fmla="*/ 1 h 2"/>
                <a:gd name="T4" fmla="*/ 3 w 9"/>
                <a:gd name="T5" fmla="*/ 0 h 2"/>
                <a:gd name="T6" fmla="*/ 9 w 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8" y="2"/>
                    <a:pt x="2" y="2"/>
                    <a:pt x="0" y="1"/>
                  </a:cubicBezTo>
                  <a:cubicBezTo>
                    <a:pt x="0" y="0"/>
                    <a:pt x="3" y="1"/>
                    <a:pt x="3" y="0"/>
                  </a:cubicBezTo>
                  <a:cubicBezTo>
                    <a:pt x="5" y="1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3336925" y="3579813"/>
              <a:ext cx="30163" cy="6350"/>
            </a:xfrm>
            <a:custGeom>
              <a:avLst/>
              <a:gdLst>
                <a:gd name="T0" fmla="*/ 8 w 8"/>
                <a:gd name="T1" fmla="*/ 2 h 2"/>
                <a:gd name="T2" fmla="*/ 0 w 8"/>
                <a:gd name="T3" fmla="*/ 1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4" y="2"/>
                    <a:pt x="4" y="0"/>
                    <a:pt x="0" y="1"/>
                  </a:cubicBezTo>
                  <a:cubicBezTo>
                    <a:pt x="2" y="0"/>
                    <a:pt x="8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3317875" y="3586163"/>
              <a:ext cx="41275" cy="15875"/>
            </a:xfrm>
            <a:custGeom>
              <a:avLst/>
              <a:gdLst>
                <a:gd name="T0" fmla="*/ 11 w 11"/>
                <a:gd name="T1" fmla="*/ 2 h 4"/>
                <a:gd name="T2" fmla="*/ 1 w 11"/>
                <a:gd name="T3" fmla="*/ 2 h 4"/>
                <a:gd name="T4" fmla="*/ 4 w 11"/>
                <a:gd name="T5" fmla="*/ 1 h 4"/>
                <a:gd name="T6" fmla="*/ 11 w 1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cubicBezTo>
                    <a:pt x="10" y="4"/>
                    <a:pt x="2" y="4"/>
                    <a:pt x="1" y="2"/>
                  </a:cubicBezTo>
                  <a:cubicBezTo>
                    <a:pt x="0" y="0"/>
                    <a:pt x="5" y="2"/>
                    <a:pt x="4" y="1"/>
                  </a:cubicBezTo>
                  <a:cubicBezTo>
                    <a:pt x="6" y="1"/>
                    <a:pt x="8" y="2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4878388" y="3598863"/>
              <a:ext cx="25400" cy="11113"/>
            </a:xfrm>
            <a:custGeom>
              <a:avLst/>
              <a:gdLst>
                <a:gd name="T0" fmla="*/ 3 w 7"/>
                <a:gd name="T1" fmla="*/ 0 h 3"/>
                <a:gd name="T2" fmla="*/ 7 w 7"/>
                <a:gd name="T3" fmla="*/ 2 h 3"/>
                <a:gd name="T4" fmla="*/ 2 w 7"/>
                <a:gd name="T5" fmla="*/ 3 h 3"/>
                <a:gd name="T6" fmla="*/ 1 w 7"/>
                <a:gd name="T7" fmla="*/ 0 h 3"/>
                <a:gd name="T8" fmla="*/ 3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3" y="0"/>
                  </a:moveTo>
                  <a:cubicBezTo>
                    <a:pt x="6" y="0"/>
                    <a:pt x="7" y="0"/>
                    <a:pt x="7" y="2"/>
                  </a:cubicBezTo>
                  <a:cubicBezTo>
                    <a:pt x="5" y="2"/>
                    <a:pt x="2" y="2"/>
                    <a:pt x="2" y="3"/>
                  </a:cubicBezTo>
                  <a:cubicBezTo>
                    <a:pt x="0" y="3"/>
                    <a:pt x="2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508250" y="3605213"/>
              <a:ext cx="25400" cy="7938"/>
            </a:xfrm>
            <a:custGeom>
              <a:avLst/>
              <a:gdLst>
                <a:gd name="T0" fmla="*/ 7 w 7"/>
                <a:gd name="T1" fmla="*/ 2 h 2"/>
                <a:gd name="T2" fmla="*/ 0 w 7"/>
                <a:gd name="T3" fmla="*/ 2 h 2"/>
                <a:gd name="T4" fmla="*/ 7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cubicBezTo>
                    <a:pt x="4" y="1"/>
                    <a:pt x="3" y="2"/>
                    <a:pt x="0" y="2"/>
                  </a:cubicBezTo>
                  <a:cubicBezTo>
                    <a:pt x="1" y="1"/>
                    <a:pt x="7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2976563" y="3613150"/>
              <a:ext cx="44450" cy="11113"/>
            </a:xfrm>
            <a:custGeom>
              <a:avLst/>
              <a:gdLst>
                <a:gd name="T0" fmla="*/ 10 w 12"/>
                <a:gd name="T1" fmla="*/ 0 h 3"/>
                <a:gd name="T2" fmla="*/ 11 w 12"/>
                <a:gd name="T3" fmla="*/ 3 h 3"/>
                <a:gd name="T4" fmla="*/ 1 w 12"/>
                <a:gd name="T5" fmla="*/ 2 h 3"/>
                <a:gd name="T6" fmla="*/ 3 w 12"/>
                <a:gd name="T7" fmla="*/ 0 h 3"/>
                <a:gd name="T8" fmla="*/ 10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0" y="0"/>
                  </a:moveTo>
                  <a:cubicBezTo>
                    <a:pt x="11" y="1"/>
                    <a:pt x="12" y="2"/>
                    <a:pt x="11" y="3"/>
                  </a:cubicBezTo>
                  <a:cubicBezTo>
                    <a:pt x="7" y="3"/>
                    <a:pt x="2" y="3"/>
                    <a:pt x="1" y="2"/>
                  </a:cubicBezTo>
                  <a:cubicBezTo>
                    <a:pt x="0" y="0"/>
                    <a:pt x="4" y="2"/>
                    <a:pt x="3" y="0"/>
                  </a:cubicBezTo>
                  <a:cubicBezTo>
                    <a:pt x="6" y="0"/>
                    <a:pt x="10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2957513" y="3651250"/>
              <a:ext cx="57150" cy="11113"/>
            </a:xfrm>
            <a:custGeom>
              <a:avLst/>
              <a:gdLst>
                <a:gd name="T0" fmla="*/ 14 w 15"/>
                <a:gd name="T1" fmla="*/ 1 h 3"/>
                <a:gd name="T2" fmla="*/ 10 w 15"/>
                <a:gd name="T3" fmla="*/ 2 h 3"/>
                <a:gd name="T4" fmla="*/ 6 w 15"/>
                <a:gd name="T5" fmla="*/ 3 h 3"/>
                <a:gd name="T6" fmla="*/ 2 w 15"/>
                <a:gd name="T7" fmla="*/ 2 h 3"/>
                <a:gd name="T8" fmla="*/ 3 w 15"/>
                <a:gd name="T9" fmla="*/ 1 h 3"/>
                <a:gd name="T10" fmla="*/ 6 w 15"/>
                <a:gd name="T11" fmla="*/ 0 h 3"/>
                <a:gd name="T12" fmla="*/ 14 w 1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">
                  <a:moveTo>
                    <a:pt x="14" y="1"/>
                  </a:moveTo>
                  <a:cubicBezTo>
                    <a:pt x="15" y="3"/>
                    <a:pt x="12" y="2"/>
                    <a:pt x="10" y="2"/>
                  </a:cubicBezTo>
                  <a:cubicBezTo>
                    <a:pt x="10" y="2"/>
                    <a:pt x="7" y="3"/>
                    <a:pt x="6" y="3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0" y="1"/>
                    <a:pt x="7" y="1"/>
                    <a:pt x="3" y="1"/>
                  </a:cubicBezTo>
                  <a:cubicBezTo>
                    <a:pt x="3" y="0"/>
                    <a:pt x="6" y="1"/>
                    <a:pt x="6" y="0"/>
                  </a:cubicBezTo>
                  <a:cubicBezTo>
                    <a:pt x="9" y="0"/>
                    <a:pt x="12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2962275" y="3668713"/>
              <a:ext cx="25400" cy="7938"/>
            </a:xfrm>
            <a:custGeom>
              <a:avLst/>
              <a:gdLst>
                <a:gd name="T0" fmla="*/ 5 w 7"/>
                <a:gd name="T1" fmla="*/ 2 h 2"/>
                <a:gd name="T2" fmla="*/ 1 w 7"/>
                <a:gd name="T3" fmla="*/ 2 h 2"/>
                <a:gd name="T4" fmla="*/ 5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2"/>
                  </a:moveTo>
                  <a:cubicBezTo>
                    <a:pt x="3" y="1"/>
                    <a:pt x="4" y="2"/>
                    <a:pt x="1" y="2"/>
                  </a:cubicBezTo>
                  <a:cubicBezTo>
                    <a:pt x="0" y="0"/>
                    <a:pt x="7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2874963" y="3676650"/>
              <a:ext cx="34925" cy="11113"/>
            </a:xfrm>
            <a:custGeom>
              <a:avLst/>
              <a:gdLst>
                <a:gd name="T0" fmla="*/ 7 w 9"/>
                <a:gd name="T1" fmla="*/ 1 h 3"/>
                <a:gd name="T2" fmla="*/ 8 w 9"/>
                <a:gd name="T3" fmla="*/ 1 h 3"/>
                <a:gd name="T4" fmla="*/ 4 w 9"/>
                <a:gd name="T5" fmla="*/ 2 h 3"/>
                <a:gd name="T6" fmla="*/ 0 w 9"/>
                <a:gd name="T7" fmla="*/ 2 h 3"/>
                <a:gd name="T8" fmla="*/ 7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7" y="1"/>
                  </a:move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5" y="2"/>
                    <a:pt x="4" y="2"/>
                  </a:cubicBezTo>
                  <a:cubicBezTo>
                    <a:pt x="3" y="3"/>
                    <a:pt x="4" y="2"/>
                    <a:pt x="0" y="2"/>
                  </a:cubicBezTo>
                  <a:cubicBezTo>
                    <a:pt x="2" y="1"/>
                    <a:pt x="3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2932113" y="3684588"/>
              <a:ext cx="14288" cy="11113"/>
            </a:xfrm>
            <a:custGeom>
              <a:avLst/>
              <a:gdLst>
                <a:gd name="T0" fmla="*/ 1 w 4"/>
                <a:gd name="T1" fmla="*/ 0 h 3"/>
                <a:gd name="T2" fmla="*/ 3 w 4"/>
                <a:gd name="T3" fmla="*/ 2 h 3"/>
                <a:gd name="T4" fmla="*/ 1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3" y="1"/>
                    <a:pt x="4" y="1"/>
                    <a:pt x="3" y="2"/>
                  </a:cubicBezTo>
                  <a:cubicBezTo>
                    <a:pt x="0" y="3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3997325" y="3762375"/>
              <a:ext cx="66675" cy="38100"/>
            </a:xfrm>
            <a:custGeom>
              <a:avLst/>
              <a:gdLst>
                <a:gd name="T0" fmla="*/ 6 w 18"/>
                <a:gd name="T1" fmla="*/ 0 h 10"/>
                <a:gd name="T2" fmla="*/ 7 w 18"/>
                <a:gd name="T3" fmla="*/ 0 h 10"/>
                <a:gd name="T4" fmla="*/ 14 w 18"/>
                <a:gd name="T5" fmla="*/ 0 h 10"/>
                <a:gd name="T6" fmla="*/ 17 w 18"/>
                <a:gd name="T7" fmla="*/ 1 h 10"/>
                <a:gd name="T8" fmla="*/ 16 w 18"/>
                <a:gd name="T9" fmla="*/ 2 h 10"/>
                <a:gd name="T10" fmla="*/ 14 w 18"/>
                <a:gd name="T11" fmla="*/ 3 h 10"/>
                <a:gd name="T12" fmla="*/ 16 w 18"/>
                <a:gd name="T13" fmla="*/ 5 h 10"/>
                <a:gd name="T14" fmla="*/ 15 w 18"/>
                <a:gd name="T15" fmla="*/ 8 h 10"/>
                <a:gd name="T16" fmla="*/ 10 w 18"/>
                <a:gd name="T17" fmla="*/ 8 h 10"/>
                <a:gd name="T18" fmla="*/ 9 w 18"/>
                <a:gd name="T19" fmla="*/ 9 h 10"/>
                <a:gd name="T20" fmla="*/ 7 w 18"/>
                <a:gd name="T21" fmla="*/ 10 h 10"/>
                <a:gd name="T22" fmla="*/ 1 w 18"/>
                <a:gd name="T23" fmla="*/ 10 h 10"/>
                <a:gd name="T24" fmla="*/ 3 w 18"/>
                <a:gd name="T25" fmla="*/ 7 h 10"/>
                <a:gd name="T26" fmla="*/ 3 w 18"/>
                <a:gd name="T27" fmla="*/ 5 h 10"/>
                <a:gd name="T28" fmla="*/ 1 w 18"/>
                <a:gd name="T29" fmla="*/ 3 h 10"/>
                <a:gd name="T30" fmla="*/ 5 w 18"/>
                <a:gd name="T31" fmla="*/ 3 h 10"/>
                <a:gd name="T32" fmla="*/ 6 w 18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0"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12" y="0"/>
                    <a:pt x="14" y="0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8" y="2"/>
                    <a:pt x="17" y="2"/>
                    <a:pt x="16" y="2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4" y="4"/>
                    <a:pt x="16" y="4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4" y="8"/>
                    <a:pt x="12" y="8"/>
                    <a:pt x="10" y="8"/>
                  </a:cubicBezTo>
                  <a:cubicBezTo>
                    <a:pt x="9" y="8"/>
                    <a:pt x="10" y="9"/>
                    <a:pt x="9" y="9"/>
                  </a:cubicBezTo>
                  <a:cubicBezTo>
                    <a:pt x="9" y="9"/>
                    <a:pt x="7" y="9"/>
                    <a:pt x="7" y="10"/>
                  </a:cubicBezTo>
                  <a:cubicBezTo>
                    <a:pt x="5" y="10"/>
                    <a:pt x="3" y="10"/>
                    <a:pt x="1" y="10"/>
                  </a:cubicBezTo>
                  <a:cubicBezTo>
                    <a:pt x="2" y="9"/>
                    <a:pt x="0" y="7"/>
                    <a:pt x="3" y="7"/>
                  </a:cubicBezTo>
                  <a:cubicBezTo>
                    <a:pt x="4" y="6"/>
                    <a:pt x="2" y="6"/>
                    <a:pt x="3" y="5"/>
                  </a:cubicBezTo>
                  <a:cubicBezTo>
                    <a:pt x="4" y="4"/>
                    <a:pt x="1" y="4"/>
                    <a:pt x="1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8" y="3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657350" y="3762375"/>
              <a:ext cx="17463" cy="12700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1 h 3"/>
                <a:gd name="T4" fmla="*/ 0 w 5"/>
                <a:gd name="T5" fmla="*/ 2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2" y="2"/>
                    <a:pt x="2" y="3"/>
                    <a:pt x="0" y="2"/>
                  </a:cubicBezTo>
                  <a:cubicBezTo>
                    <a:pt x="0" y="1"/>
                    <a:pt x="2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2139950" y="3770313"/>
              <a:ext cx="23813" cy="19050"/>
            </a:xfrm>
            <a:custGeom>
              <a:avLst/>
              <a:gdLst>
                <a:gd name="T0" fmla="*/ 1 w 6"/>
                <a:gd name="T1" fmla="*/ 0 h 5"/>
                <a:gd name="T2" fmla="*/ 6 w 6"/>
                <a:gd name="T3" fmla="*/ 4 h 5"/>
                <a:gd name="T4" fmla="*/ 2 w 6"/>
                <a:gd name="T5" fmla="*/ 3 h 5"/>
                <a:gd name="T6" fmla="*/ 1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3" y="1"/>
                    <a:pt x="4" y="3"/>
                    <a:pt x="6" y="4"/>
                  </a:cubicBezTo>
                  <a:cubicBezTo>
                    <a:pt x="5" y="5"/>
                    <a:pt x="2" y="3"/>
                    <a:pt x="2" y="3"/>
                  </a:cubicBezTo>
                  <a:cubicBezTo>
                    <a:pt x="0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6296025" y="3762375"/>
              <a:ext cx="36513" cy="87313"/>
            </a:xfrm>
            <a:custGeom>
              <a:avLst/>
              <a:gdLst>
                <a:gd name="T0" fmla="*/ 3 w 10"/>
                <a:gd name="T1" fmla="*/ 3 h 23"/>
                <a:gd name="T2" fmla="*/ 5 w 10"/>
                <a:gd name="T3" fmla="*/ 6 h 23"/>
                <a:gd name="T4" fmla="*/ 6 w 10"/>
                <a:gd name="T5" fmla="*/ 8 h 23"/>
                <a:gd name="T6" fmla="*/ 6 w 10"/>
                <a:gd name="T7" fmla="*/ 10 h 23"/>
                <a:gd name="T8" fmla="*/ 7 w 10"/>
                <a:gd name="T9" fmla="*/ 13 h 23"/>
                <a:gd name="T10" fmla="*/ 10 w 10"/>
                <a:gd name="T11" fmla="*/ 15 h 23"/>
                <a:gd name="T12" fmla="*/ 6 w 10"/>
                <a:gd name="T13" fmla="*/ 16 h 23"/>
                <a:gd name="T14" fmla="*/ 6 w 10"/>
                <a:gd name="T15" fmla="*/ 19 h 23"/>
                <a:gd name="T16" fmla="*/ 4 w 10"/>
                <a:gd name="T17" fmla="*/ 19 h 23"/>
                <a:gd name="T18" fmla="*/ 6 w 10"/>
                <a:gd name="T19" fmla="*/ 23 h 23"/>
                <a:gd name="T20" fmla="*/ 2 w 10"/>
                <a:gd name="T21" fmla="*/ 22 h 23"/>
                <a:gd name="T22" fmla="*/ 3 w 10"/>
                <a:gd name="T23" fmla="*/ 19 h 23"/>
                <a:gd name="T24" fmla="*/ 1 w 10"/>
                <a:gd name="T25" fmla="*/ 18 h 23"/>
                <a:gd name="T26" fmla="*/ 3 w 10"/>
                <a:gd name="T27" fmla="*/ 12 h 23"/>
                <a:gd name="T28" fmla="*/ 1 w 10"/>
                <a:gd name="T29" fmla="*/ 10 h 23"/>
                <a:gd name="T30" fmla="*/ 1 w 10"/>
                <a:gd name="T31" fmla="*/ 6 h 23"/>
                <a:gd name="T32" fmla="*/ 3 w 10"/>
                <a:gd name="T33" fmla="*/ 5 h 23"/>
                <a:gd name="T34" fmla="*/ 4 w 10"/>
                <a:gd name="T35" fmla="*/ 3 h 23"/>
                <a:gd name="T36" fmla="*/ 3 w 10"/>
                <a:gd name="T3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3">
                  <a:moveTo>
                    <a:pt x="3" y="3"/>
                  </a:moveTo>
                  <a:cubicBezTo>
                    <a:pt x="8" y="0"/>
                    <a:pt x="4" y="6"/>
                    <a:pt x="5" y="6"/>
                  </a:cubicBezTo>
                  <a:cubicBezTo>
                    <a:pt x="7" y="7"/>
                    <a:pt x="4" y="7"/>
                    <a:pt x="6" y="8"/>
                  </a:cubicBezTo>
                  <a:cubicBezTo>
                    <a:pt x="8" y="9"/>
                    <a:pt x="6" y="9"/>
                    <a:pt x="6" y="10"/>
                  </a:cubicBezTo>
                  <a:cubicBezTo>
                    <a:pt x="6" y="10"/>
                    <a:pt x="8" y="12"/>
                    <a:pt x="7" y="13"/>
                  </a:cubicBezTo>
                  <a:cubicBezTo>
                    <a:pt x="7" y="15"/>
                    <a:pt x="9" y="15"/>
                    <a:pt x="10" y="15"/>
                  </a:cubicBezTo>
                  <a:cubicBezTo>
                    <a:pt x="10" y="17"/>
                    <a:pt x="8" y="17"/>
                    <a:pt x="6" y="16"/>
                  </a:cubicBezTo>
                  <a:cubicBezTo>
                    <a:pt x="6" y="17"/>
                    <a:pt x="6" y="19"/>
                    <a:pt x="6" y="19"/>
                  </a:cubicBezTo>
                  <a:cubicBezTo>
                    <a:pt x="6" y="19"/>
                    <a:pt x="4" y="19"/>
                    <a:pt x="4" y="19"/>
                  </a:cubicBezTo>
                  <a:cubicBezTo>
                    <a:pt x="5" y="20"/>
                    <a:pt x="7" y="21"/>
                    <a:pt x="6" y="23"/>
                  </a:cubicBezTo>
                  <a:cubicBezTo>
                    <a:pt x="3" y="22"/>
                    <a:pt x="4" y="23"/>
                    <a:pt x="2" y="22"/>
                  </a:cubicBezTo>
                  <a:cubicBezTo>
                    <a:pt x="3" y="21"/>
                    <a:pt x="1" y="21"/>
                    <a:pt x="3" y="19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17"/>
                    <a:pt x="3" y="15"/>
                    <a:pt x="3" y="12"/>
                  </a:cubicBezTo>
                  <a:cubicBezTo>
                    <a:pt x="2" y="11"/>
                    <a:pt x="1" y="10"/>
                    <a:pt x="1" y="10"/>
                  </a:cubicBezTo>
                  <a:cubicBezTo>
                    <a:pt x="0" y="8"/>
                    <a:pt x="3" y="7"/>
                    <a:pt x="1" y="6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4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1627188" y="3775075"/>
              <a:ext cx="11113" cy="6350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0 w 3"/>
                <a:gd name="T5" fmla="*/ 0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3" y="0"/>
                    <a:pt x="2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3246438" y="3803650"/>
              <a:ext cx="112713" cy="46038"/>
            </a:xfrm>
            <a:custGeom>
              <a:avLst/>
              <a:gdLst>
                <a:gd name="T0" fmla="*/ 13 w 30"/>
                <a:gd name="T1" fmla="*/ 0 h 12"/>
                <a:gd name="T2" fmla="*/ 16 w 30"/>
                <a:gd name="T3" fmla="*/ 1 h 12"/>
                <a:gd name="T4" fmla="*/ 15 w 30"/>
                <a:gd name="T5" fmla="*/ 2 h 12"/>
                <a:gd name="T6" fmla="*/ 19 w 30"/>
                <a:gd name="T7" fmla="*/ 3 h 12"/>
                <a:gd name="T8" fmla="*/ 25 w 30"/>
                <a:gd name="T9" fmla="*/ 4 h 12"/>
                <a:gd name="T10" fmla="*/ 24 w 30"/>
                <a:gd name="T11" fmla="*/ 6 h 12"/>
                <a:gd name="T12" fmla="*/ 27 w 30"/>
                <a:gd name="T13" fmla="*/ 7 h 12"/>
                <a:gd name="T14" fmla="*/ 29 w 30"/>
                <a:gd name="T15" fmla="*/ 8 h 12"/>
                <a:gd name="T16" fmla="*/ 27 w 30"/>
                <a:gd name="T17" fmla="*/ 11 h 12"/>
                <a:gd name="T18" fmla="*/ 26 w 30"/>
                <a:gd name="T19" fmla="*/ 10 h 12"/>
                <a:gd name="T20" fmla="*/ 20 w 30"/>
                <a:gd name="T21" fmla="*/ 10 h 12"/>
                <a:gd name="T22" fmla="*/ 16 w 30"/>
                <a:gd name="T23" fmla="*/ 12 h 12"/>
                <a:gd name="T24" fmla="*/ 14 w 30"/>
                <a:gd name="T25" fmla="*/ 10 h 12"/>
                <a:gd name="T26" fmla="*/ 11 w 30"/>
                <a:gd name="T27" fmla="*/ 10 h 12"/>
                <a:gd name="T28" fmla="*/ 7 w 30"/>
                <a:gd name="T29" fmla="*/ 8 h 12"/>
                <a:gd name="T30" fmla="*/ 0 w 30"/>
                <a:gd name="T31" fmla="*/ 9 h 12"/>
                <a:gd name="T32" fmla="*/ 1 w 30"/>
                <a:gd name="T33" fmla="*/ 7 h 12"/>
                <a:gd name="T34" fmla="*/ 5 w 30"/>
                <a:gd name="T35" fmla="*/ 6 h 12"/>
                <a:gd name="T36" fmla="*/ 7 w 30"/>
                <a:gd name="T37" fmla="*/ 4 h 12"/>
                <a:gd name="T38" fmla="*/ 8 w 30"/>
                <a:gd name="T39" fmla="*/ 1 h 12"/>
                <a:gd name="T40" fmla="*/ 10 w 30"/>
                <a:gd name="T41" fmla="*/ 1 h 12"/>
                <a:gd name="T42" fmla="*/ 10 w 30"/>
                <a:gd name="T43" fmla="*/ 1 h 12"/>
                <a:gd name="T44" fmla="*/ 13 w 30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12">
                  <a:moveTo>
                    <a:pt x="13" y="0"/>
                  </a:moveTo>
                  <a:cubicBezTo>
                    <a:pt x="15" y="0"/>
                    <a:pt x="15" y="0"/>
                    <a:pt x="16" y="1"/>
                  </a:cubicBezTo>
                  <a:cubicBezTo>
                    <a:pt x="16" y="2"/>
                    <a:pt x="13" y="1"/>
                    <a:pt x="15" y="2"/>
                  </a:cubicBezTo>
                  <a:cubicBezTo>
                    <a:pt x="15" y="4"/>
                    <a:pt x="18" y="3"/>
                    <a:pt x="19" y="3"/>
                  </a:cubicBezTo>
                  <a:cubicBezTo>
                    <a:pt x="20" y="4"/>
                    <a:pt x="21" y="5"/>
                    <a:pt x="25" y="4"/>
                  </a:cubicBezTo>
                  <a:cubicBezTo>
                    <a:pt x="25" y="6"/>
                    <a:pt x="27" y="6"/>
                    <a:pt x="24" y="6"/>
                  </a:cubicBezTo>
                  <a:cubicBezTo>
                    <a:pt x="24" y="7"/>
                    <a:pt x="26" y="7"/>
                    <a:pt x="27" y="7"/>
                  </a:cubicBezTo>
                  <a:cubicBezTo>
                    <a:pt x="28" y="7"/>
                    <a:pt x="27" y="9"/>
                    <a:pt x="29" y="8"/>
                  </a:cubicBezTo>
                  <a:cubicBezTo>
                    <a:pt x="30" y="10"/>
                    <a:pt x="26" y="9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3" y="10"/>
                    <a:pt x="23" y="10"/>
                    <a:pt x="20" y="10"/>
                  </a:cubicBezTo>
                  <a:cubicBezTo>
                    <a:pt x="19" y="10"/>
                    <a:pt x="16" y="10"/>
                    <a:pt x="16" y="12"/>
                  </a:cubicBezTo>
                  <a:cubicBezTo>
                    <a:pt x="14" y="12"/>
                    <a:pt x="15" y="11"/>
                    <a:pt x="14" y="10"/>
                  </a:cubicBezTo>
                  <a:cubicBezTo>
                    <a:pt x="14" y="10"/>
                    <a:pt x="12" y="10"/>
                    <a:pt x="11" y="10"/>
                  </a:cubicBezTo>
                  <a:cubicBezTo>
                    <a:pt x="10" y="9"/>
                    <a:pt x="10" y="9"/>
                    <a:pt x="7" y="8"/>
                  </a:cubicBezTo>
                  <a:cubicBezTo>
                    <a:pt x="4" y="8"/>
                    <a:pt x="4" y="9"/>
                    <a:pt x="0" y="9"/>
                  </a:cubicBezTo>
                  <a:cubicBezTo>
                    <a:pt x="1" y="8"/>
                    <a:pt x="2" y="8"/>
                    <a:pt x="1" y="7"/>
                  </a:cubicBezTo>
                  <a:cubicBezTo>
                    <a:pt x="5" y="7"/>
                    <a:pt x="2" y="5"/>
                    <a:pt x="5" y="6"/>
                  </a:cubicBezTo>
                  <a:cubicBezTo>
                    <a:pt x="4" y="5"/>
                    <a:pt x="7" y="4"/>
                    <a:pt x="7" y="4"/>
                  </a:cubicBezTo>
                  <a:cubicBezTo>
                    <a:pt x="8" y="3"/>
                    <a:pt x="7" y="2"/>
                    <a:pt x="8" y="1"/>
                  </a:cubicBezTo>
                  <a:cubicBezTo>
                    <a:pt x="9" y="1"/>
                    <a:pt x="10" y="2"/>
                    <a:pt x="10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3190875" y="3816350"/>
              <a:ext cx="25400" cy="14288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2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3" y="0"/>
                    <a:pt x="3" y="2"/>
                    <a:pt x="7" y="2"/>
                  </a:cubicBezTo>
                  <a:cubicBezTo>
                    <a:pt x="6" y="4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6284913" y="3860800"/>
              <a:ext cx="74613" cy="30163"/>
            </a:xfrm>
            <a:custGeom>
              <a:avLst/>
              <a:gdLst>
                <a:gd name="T0" fmla="*/ 6 w 20"/>
                <a:gd name="T1" fmla="*/ 1 h 8"/>
                <a:gd name="T2" fmla="*/ 6 w 20"/>
                <a:gd name="T3" fmla="*/ 1 h 8"/>
                <a:gd name="T4" fmla="*/ 10 w 20"/>
                <a:gd name="T5" fmla="*/ 3 h 8"/>
                <a:gd name="T6" fmla="*/ 20 w 20"/>
                <a:gd name="T7" fmla="*/ 3 h 8"/>
                <a:gd name="T8" fmla="*/ 16 w 20"/>
                <a:gd name="T9" fmla="*/ 5 h 8"/>
                <a:gd name="T10" fmla="*/ 13 w 20"/>
                <a:gd name="T11" fmla="*/ 5 h 8"/>
                <a:gd name="T12" fmla="*/ 9 w 20"/>
                <a:gd name="T13" fmla="*/ 6 h 8"/>
                <a:gd name="T14" fmla="*/ 8 w 20"/>
                <a:gd name="T15" fmla="*/ 7 h 8"/>
                <a:gd name="T16" fmla="*/ 4 w 20"/>
                <a:gd name="T17" fmla="*/ 6 h 8"/>
                <a:gd name="T18" fmla="*/ 6 w 20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8">
                  <a:moveTo>
                    <a:pt x="6" y="1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7" y="2"/>
                    <a:pt x="10" y="2"/>
                    <a:pt x="10" y="3"/>
                  </a:cubicBezTo>
                  <a:cubicBezTo>
                    <a:pt x="14" y="2"/>
                    <a:pt x="16" y="3"/>
                    <a:pt x="20" y="3"/>
                  </a:cubicBezTo>
                  <a:cubicBezTo>
                    <a:pt x="20" y="4"/>
                    <a:pt x="17" y="4"/>
                    <a:pt x="16" y="5"/>
                  </a:cubicBezTo>
                  <a:cubicBezTo>
                    <a:pt x="15" y="6"/>
                    <a:pt x="15" y="5"/>
                    <a:pt x="13" y="5"/>
                  </a:cubicBezTo>
                  <a:cubicBezTo>
                    <a:pt x="11" y="5"/>
                    <a:pt x="10" y="7"/>
                    <a:pt x="9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6" y="8"/>
                    <a:pt x="6" y="5"/>
                    <a:pt x="4" y="6"/>
                  </a:cubicBezTo>
                  <a:cubicBezTo>
                    <a:pt x="0" y="5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6145213" y="3894138"/>
              <a:ext cx="150813" cy="63500"/>
            </a:xfrm>
            <a:custGeom>
              <a:avLst/>
              <a:gdLst>
                <a:gd name="T0" fmla="*/ 36 w 40"/>
                <a:gd name="T1" fmla="*/ 0 h 17"/>
                <a:gd name="T2" fmla="*/ 39 w 40"/>
                <a:gd name="T3" fmla="*/ 1 h 17"/>
                <a:gd name="T4" fmla="*/ 39 w 40"/>
                <a:gd name="T5" fmla="*/ 8 h 17"/>
                <a:gd name="T6" fmla="*/ 38 w 40"/>
                <a:gd name="T7" fmla="*/ 7 h 17"/>
                <a:gd name="T8" fmla="*/ 38 w 40"/>
                <a:gd name="T9" fmla="*/ 10 h 17"/>
                <a:gd name="T10" fmla="*/ 36 w 40"/>
                <a:gd name="T11" fmla="*/ 10 h 17"/>
                <a:gd name="T12" fmla="*/ 36 w 40"/>
                <a:gd name="T13" fmla="*/ 14 h 17"/>
                <a:gd name="T14" fmla="*/ 34 w 40"/>
                <a:gd name="T15" fmla="*/ 14 h 17"/>
                <a:gd name="T16" fmla="*/ 31 w 40"/>
                <a:gd name="T17" fmla="*/ 15 h 17"/>
                <a:gd name="T18" fmla="*/ 29 w 40"/>
                <a:gd name="T19" fmla="*/ 14 h 17"/>
                <a:gd name="T20" fmla="*/ 25 w 40"/>
                <a:gd name="T21" fmla="*/ 15 h 17"/>
                <a:gd name="T22" fmla="*/ 20 w 40"/>
                <a:gd name="T23" fmla="*/ 15 h 17"/>
                <a:gd name="T24" fmla="*/ 18 w 40"/>
                <a:gd name="T25" fmla="*/ 17 h 17"/>
                <a:gd name="T26" fmla="*/ 14 w 40"/>
                <a:gd name="T27" fmla="*/ 15 h 17"/>
                <a:gd name="T28" fmla="*/ 12 w 40"/>
                <a:gd name="T29" fmla="*/ 16 h 17"/>
                <a:gd name="T30" fmla="*/ 10 w 40"/>
                <a:gd name="T31" fmla="*/ 15 h 17"/>
                <a:gd name="T32" fmla="*/ 0 w 40"/>
                <a:gd name="T33" fmla="*/ 16 h 17"/>
                <a:gd name="T34" fmla="*/ 1 w 40"/>
                <a:gd name="T35" fmla="*/ 14 h 17"/>
                <a:gd name="T36" fmla="*/ 3 w 40"/>
                <a:gd name="T37" fmla="*/ 15 h 17"/>
                <a:gd name="T38" fmla="*/ 4 w 40"/>
                <a:gd name="T39" fmla="*/ 14 h 17"/>
                <a:gd name="T40" fmla="*/ 18 w 40"/>
                <a:gd name="T41" fmla="*/ 13 h 17"/>
                <a:gd name="T42" fmla="*/ 20 w 40"/>
                <a:gd name="T43" fmla="*/ 10 h 17"/>
                <a:gd name="T44" fmla="*/ 22 w 40"/>
                <a:gd name="T45" fmla="*/ 9 h 17"/>
                <a:gd name="T46" fmla="*/ 28 w 40"/>
                <a:gd name="T47" fmla="*/ 10 h 17"/>
                <a:gd name="T48" fmla="*/ 28 w 40"/>
                <a:gd name="T49" fmla="*/ 8 h 17"/>
                <a:gd name="T50" fmla="*/ 29 w 40"/>
                <a:gd name="T51" fmla="*/ 9 h 17"/>
                <a:gd name="T52" fmla="*/ 30 w 40"/>
                <a:gd name="T53" fmla="*/ 6 h 17"/>
                <a:gd name="T54" fmla="*/ 33 w 40"/>
                <a:gd name="T55" fmla="*/ 2 h 17"/>
                <a:gd name="T56" fmla="*/ 36 w 40"/>
                <a:gd name="T5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17">
                  <a:moveTo>
                    <a:pt x="36" y="0"/>
                  </a:moveTo>
                  <a:cubicBezTo>
                    <a:pt x="37" y="0"/>
                    <a:pt x="37" y="1"/>
                    <a:pt x="39" y="1"/>
                  </a:cubicBezTo>
                  <a:cubicBezTo>
                    <a:pt x="38" y="4"/>
                    <a:pt x="40" y="6"/>
                    <a:pt x="39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5" y="8"/>
                    <a:pt x="38" y="9"/>
                    <a:pt x="38" y="10"/>
                  </a:cubicBezTo>
                  <a:cubicBezTo>
                    <a:pt x="37" y="10"/>
                    <a:pt x="37" y="10"/>
                    <a:pt x="36" y="10"/>
                  </a:cubicBezTo>
                  <a:cubicBezTo>
                    <a:pt x="36" y="11"/>
                    <a:pt x="36" y="13"/>
                    <a:pt x="36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2" y="14"/>
                    <a:pt x="31" y="15"/>
                    <a:pt x="31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8" y="14"/>
                    <a:pt x="26" y="15"/>
                    <a:pt x="25" y="15"/>
                  </a:cubicBezTo>
                  <a:cubicBezTo>
                    <a:pt x="24" y="15"/>
                    <a:pt x="22" y="16"/>
                    <a:pt x="20" y="15"/>
                  </a:cubicBezTo>
                  <a:cubicBezTo>
                    <a:pt x="18" y="15"/>
                    <a:pt x="19" y="17"/>
                    <a:pt x="18" y="17"/>
                  </a:cubicBezTo>
                  <a:cubicBezTo>
                    <a:pt x="16" y="17"/>
                    <a:pt x="14" y="16"/>
                    <a:pt x="14" y="15"/>
                  </a:cubicBezTo>
                  <a:cubicBezTo>
                    <a:pt x="12" y="14"/>
                    <a:pt x="12" y="16"/>
                    <a:pt x="12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6" y="16"/>
                    <a:pt x="3" y="17"/>
                    <a:pt x="0" y="16"/>
                  </a:cubicBezTo>
                  <a:cubicBezTo>
                    <a:pt x="1" y="16"/>
                    <a:pt x="1" y="15"/>
                    <a:pt x="1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7" y="14"/>
                    <a:pt x="14" y="14"/>
                    <a:pt x="18" y="13"/>
                  </a:cubicBezTo>
                  <a:cubicBezTo>
                    <a:pt x="16" y="11"/>
                    <a:pt x="21" y="12"/>
                    <a:pt x="20" y="10"/>
                  </a:cubicBezTo>
                  <a:cubicBezTo>
                    <a:pt x="21" y="11"/>
                    <a:pt x="22" y="10"/>
                    <a:pt x="22" y="9"/>
                  </a:cubicBezTo>
                  <a:cubicBezTo>
                    <a:pt x="24" y="10"/>
                    <a:pt x="26" y="8"/>
                    <a:pt x="28" y="10"/>
                  </a:cubicBezTo>
                  <a:cubicBezTo>
                    <a:pt x="28" y="9"/>
                    <a:pt x="27" y="8"/>
                    <a:pt x="28" y="8"/>
                  </a:cubicBezTo>
                  <a:cubicBezTo>
                    <a:pt x="28" y="7"/>
                    <a:pt x="28" y="9"/>
                    <a:pt x="29" y="9"/>
                  </a:cubicBezTo>
                  <a:cubicBezTo>
                    <a:pt x="29" y="9"/>
                    <a:pt x="32" y="8"/>
                    <a:pt x="30" y="6"/>
                  </a:cubicBezTo>
                  <a:cubicBezTo>
                    <a:pt x="33" y="6"/>
                    <a:pt x="31" y="3"/>
                    <a:pt x="33" y="2"/>
                  </a:cubicBezTo>
                  <a:cubicBezTo>
                    <a:pt x="33" y="2"/>
                    <a:pt x="37" y="1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4278313" y="3898900"/>
              <a:ext cx="25400" cy="14288"/>
            </a:xfrm>
            <a:custGeom>
              <a:avLst/>
              <a:gdLst>
                <a:gd name="T0" fmla="*/ 3 w 7"/>
                <a:gd name="T1" fmla="*/ 0 h 4"/>
                <a:gd name="T2" fmla="*/ 1 w 7"/>
                <a:gd name="T3" fmla="*/ 4 h 4"/>
                <a:gd name="T4" fmla="*/ 3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cubicBezTo>
                    <a:pt x="7" y="0"/>
                    <a:pt x="6" y="4"/>
                    <a:pt x="1" y="4"/>
                  </a:cubicBezTo>
                  <a:cubicBezTo>
                    <a:pt x="3" y="3"/>
                    <a:pt x="0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4341813" y="3921125"/>
              <a:ext cx="41275" cy="11113"/>
            </a:xfrm>
            <a:custGeom>
              <a:avLst/>
              <a:gdLst>
                <a:gd name="T0" fmla="*/ 9 w 11"/>
                <a:gd name="T1" fmla="*/ 1 h 3"/>
                <a:gd name="T2" fmla="*/ 11 w 11"/>
                <a:gd name="T3" fmla="*/ 3 h 3"/>
                <a:gd name="T4" fmla="*/ 6 w 11"/>
                <a:gd name="T5" fmla="*/ 3 h 3"/>
                <a:gd name="T6" fmla="*/ 6 w 11"/>
                <a:gd name="T7" fmla="*/ 3 h 3"/>
                <a:gd name="T8" fmla="*/ 2 w 11"/>
                <a:gd name="T9" fmla="*/ 2 h 3"/>
                <a:gd name="T10" fmla="*/ 9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9" y="1"/>
                  </a:moveTo>
                  <a:cubicBezTo>
                    <a:pt x="10" y="1"/>
                    <a:pt x="11" y="2"/>
                    <a:pt x="11" y="3"/>
                  </a:cubicBezTo>
                  <a:cubicBezTo>
                    <a:pt x="10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3"/>
                    <a:pt x="2" y="2"/>
                  </a:cubicBezTo>
                  <a:cubicBezTo>
                    <a:pt x="0" y="0"/>
                    <a:pt x="8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4645025" y="3946525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4 w 7"/>
                <a:gd name="T3" fmla="*/ 0 h 2"/>
                <a:gd name="T4" fmla="*/ 3 w 7"/>
                <a:gd name="T5" fmla="*/ 0 h 2"/>
                <a:gd name="T6" fmla="*/ 0 w 7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1" y="0"/>
                    <a:pt x="4" y="0"/>
                  </a:cubicBezTo>
                  <a:cubicBezTo>
                    <a:pt x="7" y="0"/>
                    <a:pt x="5" y="1"/>
                    <a:pt x="3" y="0"/>
                  </a:cubicBezTo>
                  <a:cubicBezTo>
                    <a:pt x="2" y="1"/>
                    <a:pt x="2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6161088" y="3957638"/>
              <a:ext cx="25400" cy="7938"/>
            </a:xfrm>
            <a:custGeom>
              <a:avLst/>
              <a:gdLst>
                <a:gd name="T0" fmla="*/ 6 w 7"/>
                <a:gd name="T1" fmla="*/ 0 h 2"/>
                <a:gd name="T2" fmla="*/ 4 w 7"/>
                <a:gd name="T3" fmla="*/ 2 h 2"/>
                <a:gd name="T4" fmla="*/ 0 w 7"/>
                <a:gd name="T5" fmla="*/ 0 h 2"/>
                <a:gd name="T6" fmla="*/ 6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6" y="0"/>
                  </a:moveTo>
                  <a:cubicBezTo>
                    <a:pt x="7" y="1"/>
                    <a:pt x="3" y="0"/>
                    <a:pt x="4" y="2"/>
                  </a:cubicBezTo>
                  <a:cubicBezTo>
                    <a:pt x="1" y="2"/>
                    <a:pt x="0" y="2"/>
                    <a:pt x="0" y="0"/>
                  </a:cubicBezTo>
                  <a:cubicBezTo>
                    <a:pt x="2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6111875" y="3957638"/>
              <a:ext cx="38100" cy="19050"/>
            </a:xfrm>
            <a:custGeom>
              <a:avLst/>
              <a:gdLst>
                <a:gd name="T0" fmla="*/ 9 w 10"/>
                <a:gd name="T1" fmla="*/ 1 h 5"/>
                <a:gd name="T2" fmla="*/ 9 w 10"/>
                <a:gd name="T3" fmla="*/ 4 h 5"/>
                <a:gd name="T4" fmla="*/ 3 w 10"/>
                <a:gd name="T5" fmla="*/ 5 h 5"/>
                <a:gd name="T6" fmla="*/ 0 w 10"/>
                <a:gd name="T7" fmla="*/ 3 h 5"/>
                <a:gd name="T8" fmla="*/ 9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9" y="1"/>
                  </a:moveTo>
                  <a:cubicBezTo>
                    <a:pt x="10" y="2"/>
                    <a:pt x="6" y="4"/>
                    <a:pt x="9" y="4"/>
                  </a:cubicBezTo>
                  <a:cubicBezTo>
                    <a:pt x="9" y="5"/>
                    <a:pt x="5" y="4"/>
                    <a:pt x="3" y="5"/>
                  </a:cubicBezTo>
                  <a:cubicBezTo>
                    <a:pt x="3" y="3"/>
                    <a:pt x="4" y="2"/>
                    <a:pt x="0" y="3"/>
                  </a:cubicBezTo>
                  <a:cubicBezTo>
                    <a:pt x="0" y="0"/>
                    <a:pt x="5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5969000" y="4029075"/>
              <a:ext cx="26988" cy="19050"/>
            </a:xfrm>
            <a:custGeom>
              <a:avLst/>
              <a:gdLst>
                <a:gd name="T0" fmla="*/ 6 w 7"/>
                <a:gd name="T1" fmla="*/ 2 h 5"/>
                <a:gd name="T2" fmla="*/ 4 w 7"/>
                <a:gd name="T3" fmla="*/ 5 h 5"/>
                <a:gd name="T4" fmla="*/ 0 w 7"/>
                <a:gd name="T5" fmla="*/ 5 h 5"/>
                <a:gd name="T6" fmla="*/ 1 w 7"/>
                <a:gd name="T7" fmla="*/ 2 h 5"/>
                <a:gd name="T8" fmla="*/ 6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6" y="4"/>
                    <a:pt x="3" y="3"/>
                    <a:pt x="4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1" y="4"/>
                    <a:pt x="4" y="2"/>
                    <a:pt x="1" y="2"/>
                  </a:cubicBezTo>
                  <a:cubicBezTo>
                    <a:pt x="2" y="1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2474913" y="4040188"/>
              <a:ext cx="17463" cy="4763"/>
            </a:xfrm>
            <a:custGeom>
              <a:avLst/>
              <a:gdLst>
                <a:gd name="T0" fmla="*/ 0 w 5"/>
                <a:gd name="T1" fmla="*/ 0 h 1"/>
                <a:gd name="T2" fmla="*/ 4 w 5"/>
                <a:gd name="T3" fmla="*/ 0 h 1"/>
                <a:gd name="T4" fmla="*/ 3 w 5"/>
                <a:gd name="T5" fmla="*/ 1 h 1"/>
                <a:gd name="T6" fmla="*/ 1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2868613" y="4044950"/>
              <a:ext cx="152400" cy="30163"/>
            </a:xfrm>
            <a:custGeom>
              <a:avLst/>
              <a:gdLst>
                <a:gd name="T0" fmla="*/ 40 w 41"/>
                <a:gd name="T1" fmla="*/ 6 h 8"/>
                <a:gd name="T2" fmla="*/ 31 w 41"/>
                <a:gd name="T3" fmla="*/ 7 h 8"/>
                <a:gd name="T4" fmla="*/ 29 w 41"/>
                <a:gd name="T5" fmla="*/ 5 h 8"/>
                <a:gd name="T6" fmla="*/ 18 w 41"/>
                <a:gd name="T7" fmla="*/ 4 h 8"/>
                <a:gd name="T8" fmla="*/ 17 w 41"/>
                <a:gd name="T9" fmla="*/ 2 h 8"/>
                <a:gd name="T10" fmla="*/ 7 w 41"/>
                <a:gd name="T11" fmla="*/ 2 h 8"/>
                <a:gd name="T12" fmla="*/ 0 w 41"/>
                <a:gd name="T13" fmla="*/ 3 h 8"/>
                <a:gd name="T14" fmla="*/ 4 w 41"/>
                <a:gd name="T15" fmla="*/ 1 h 8"/>
                <a:gd name="T16" fmla="*/ 13 w 41"/>
                <a:gd name="T17" fmla="*/ 0 h 8"/>
                <a:gd name="T18" fmla="*/ 16 w 41"/>
                <a:gd name="T19" fmla="*/ 1 h 8"/>
                <a:gd name="T20" fmla="*/ 19 w 41"/>
                <a:gd name="T21" fmla="*/ 2 h 8"/>
                <a:gd name="T22" fmla="*/ 27 w 41"/>
                <a:gd name="T23" fmla="*/ 2 h 8"/>
                <a:gd name="T24" fmla="*/ 30 w 41"/>
                <a:gd name="T25" fmla="*/ 5 h 8"/>
                <a:gd name="T26" fmla="*/ 33 w 41"/>
                <a:gd name="T27" fmla="*/ 5 h 8"/>
                <a:gd name="T28" fmla="*/ 40 w 41"/>
                <a:gd name="T2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8">
                  <a:moveTo>
                    <a:pt x="40" y="6"/>
                  </a:moveTo>
                  <a:cubicBezTo>
                    <a:pt x="41" y="8"/>
                    <a:pt x="32" y="5"/>
                    <a:pt x="31" y="7"/>
                  </a:cubicBezTo>
                  <a:cubicBezTo>
                    <a:pt x="29" y="7"/>
                    <a:pt x="31" y="5"/>
                    <a:pt x="29" y="5"/>
                  </a:cubicBezTo>
                  <a:cubicBezTo>
                    <a:pt x="26" y="4"/>
                    <a:pt x="22" y="4"/>
                    <a:pt x="18" y="4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3" y="2"/>
                    <a:pt x="10" y="2"/>
                    <a:pt x="7" y="2"/>
                  </a:cubicBezTo>
                  <a:cubicBezTo>
                    <a:pt x="5" y="2"/>
                    <a:pt x="3" y="4"/>
                    <a:pt x="0" y="3"/>
                  </a:cubicBezTo>
                  <a:cubicBezTo>
                    <a:pt x="1" y="2"/>
                    <a:pt x="5" y="2"/>
                    <a:pt x="4" y="1"/>
                  </a:cubicBezTo>
                  <a:cubicBezTo>
                    <a:pt x="7" y="0"/>
                    <a:pt x="12" y="1"/>
                    <a:pt x="13" y="0"/>
                  </a:cubicBezTo>
                  <a:cubicBezTo>
                    <a:pt x="18" y="1"/>
                    <a:pt x="12" y="1"/>
                    <a:pt x="16" y="1"/>
                  </a:cubicBezTo>
                  <a:cubicBezTo>
                    <a:pt x="16" y="1"/>
                    <a:pt x="19" y="2"/>
                    <a:pt x="19" y="2"/>
                  </a:cubicBezTo>
                  <a:cubicBezTo>
                    <a:pt x="20" y="2"/>
                    <a:pt x="23" y="2"/>
                    <a:pt x="27" y="2"/>
                  </a:cubicBezTo>
                  <a:cubicBezTo>
                    <a:pt x="26" y="4"/>
                    <a:pt x="32" y="2"/>
                    <a:pt x="30" y="5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5" y="5"/>
                    <a:pt x="40" y="4"/>
                    <a:pt x="4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3048000" y="4070350"/>
              <a:ext cx="63500" cy="15875"/>
            </a:xfrm>
            <a:custGeom>
              <a:avLst/>
              <a:gdLst>
                <a:gd name="T0" fmla="*/ 1 w 17"/>
                <a:gd name="T1" fmla="*/ 0 h 4"/>
                <a:gd name="T2" fmla="*/ 9 w 17"/>
                <a:gd name="T3" fmla="*/ 0 h 4"/>
                <a:gd name="T4" fmla="*/ 13 w 17"/>
                <a:gd name="T5" fmla="*/ 1 h 4"/>
                <a:gd name="T6" fmla="*/ 17 w 17"/>
                <a:gd name="T7" fmla="*/ 2 h 4"/>
                <a:gd name="T8" fmla="*/ 3 w 17"/>
                <a:gd name="T9" fmla="*/ 3 h 4"/>
                <a:gd name="T10" fmla="*/ 5 w 17"/>
                <a:gd name="T11" fmla="*/ 2 h 4"/>
                <a:gd name="T12" fmla="*/ 1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9" y="0"/>
                    <a:pt x="12" y="2"/>
                    <a:pt x="13" y="1"/>
                  </a:cubicBezTo>
                  <a:cubicBezTo>
                    <a:pt x="14" y="1"/>
                    <a:pt x="14" y="2"/>
                    <a:pt x="17" y="2"/>
                  </a:cubicBezTo>
                  <a:cubicBezTo>
                    <a:pt x="16" y="4"/>
                    <a:pt x="6" y="3"/>
                    <a:pt x="3" y="3"/>
                  </a:cubicBezTo>
                  <a:cubicBezTo>
                    <a:pt x="2" y="2"/>
                    <a:pt x="5" y="3"/>
                    <a:pt x="5" y="2"/>
                  </a:cubicBezTo>
                  <a:cubicBezTo>
                    <a:pt x="5" y="2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5795963" y="4070350"/>
              <a:ext cx="30163" cy="11113"/>
            </a:xfrm>
            <a:custGeom>
              <a:avLst/>
              <a:gdLst>
                <a:gd name="T0" fmla="*/ 7 w 8"/>
                <a:gd name="T1" fmla="*/ 0 h 3"/>
                <a:gd name="T2" fmla="*/ 5 w 8"/>
                <a:gd name="T3" fmla="*/ 3 h 3"/>
                <a:gd name="T4" fmla="*/ 0 w 8"/>
                <a:gd name="T5" fmla="*/ 1 h 3"/>
                <a:gd name="T6" fmla="*/ 2 w 8"/>
                <a:gd name="T7" fmla="*/ 0 h 3"/>
                <a:gd name="T8" fmla="*/ 7 w 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8" y="2"/>
                    <a:pt x="4" y="2"/>
                    <a:pt x="5" y="3"/>
                  </a:cubicBezTo>
                  <a:cubicBezTo>
                    <a:pt x="2" y="3"/>
                    <a:pt x="0" y="3"/>
                    <a:pt x="0" y="1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3025775" y="4075113"/>
              <a:ext cx="22225" cy="11113"/>
            </a:xfrm>
            <a:custGeom>
              <a:avLst/>
              <a:gdLst>
                <a:gd name="T0" fmla="*/ 5 w 6"/>
                <a:gd name="T1" fmla="*/ 3 h 3"/>
                <a:gd name="T2" fmla="*/ 0 w 6"/>
                <a:gd name="T3" fmla="*/ 2 h 3"/>
                <a:gd name="T4" fmla="*/ 5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3"/>
                  </a:moveTo>
                  <a:cubicBezTo>
                    <a:pt x="4" y="2"/>
                    <a:pt x="2" y="2"/>
                    <a:pt x="0" y="2"/>
                  </a:cubicBezTo>
                  <a:cubicBezTo>
                    <a:pt x="1" y="1"/>
                    <a:pt x="6" y="0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2962275" y="4078288"/>
              <a:ext cx="30163" cy="11113"/>
            </a:xfrm>
            <a:custGeom>
              <a:avLst/>
              <a:gdLst>
                <a:gd name="T0" fmla="*/ 1 w 8"/>
                <a:gd name="T1" fmla="*/ 1 h 3"/>
                <a:gd name="T2" fmla="*/ 7 w 8"/>
                <a:gd name="T3" fmla="*/ 2 h 3"/>
                <a:gd name="T4" fmla="*/ 1 w 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3" y="1"/>
                    <a:pt x="8" y="0"/>
                    <a:pt x="7" y="2"/>
                  </a:cubicBezTo>
                  <a:cubicBezTo>
                    <a:pt x="5" y="2"/>
                    <a:pt x="0" y="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5961063" y="4081463"/>
              <a:ext cx="41275" cy="38100"/>
            </a:xfrm>
            <a:custGeom>
              <a:avLst/>
              <a:gdLst>
                <a:gd name="T0" fmla="*/ 5 w 11"/>
                <a:gd name="T1" fmla="*/ 0 h 10"/>
                <a:gd name="T2" fmla="*/ 9 w 11"/>
                <a:gd name="T3" fmla="*/ 0 h 10"/>
                <a:gd name="T4" fmla="*/ 11 w 11"/>
                <a:gd name="T5" fmla="*/ 4 h 10"/>
                <a:gd name="T6" fmla="*/ 8 w 11"/>
                <a:gd name="T7" fmla="*/ 5 h 10"/>
                <a:gd name="T8" fmla="*/ 7 w 11"/>
                <a:gd name="T9" fmla="*/ 7 h 10"/>
                <a:gd name="T10" fmla="*/ 6 w 11"/>
                <a:gd name="T11" fmla="*/ 9 h 10"/>
                <a:gd name="T12" fmla="*/ 3 w 11"/>
                <a:gd name="T13" fmla="*/ 8 h 10"/>
                <a:gd name="T14" fmla="*/ 0 w 11"/>
                <a:gd name="T15" fmla="*/ 6 h 10"/>
                <a:gd name="T16" fmla="*/ 2 w 11"/>
                <a:gd name="T17" fmla="*/ 3 h 10"/>
                <a:gd name="T18" fmla="*/ 5 w 1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7" y="0"/>
                    <a:pt x="8" y="0"/>
                    <a:pt x="9" y="0"/>
                  </a:cubicBezTo>
                  <a:cubicBezTo>
                    <a:pt x="10" y="1"/>
                    <a:pt x="11" y="3"/>
                    <a:pt x="11" y="4"/>
                  </a:cubicBezTo>
                  <a:cubicBezTo>
                    <a:pt x="9" y="4"/>
                    <a:pt x="11" y="5"/>
                    <a:pt x="8" y="5"/>
                  </a:cubicBezTo>
                  <a:cubicBezTo>
                    <a:pt x="8" y="6"/>
                    <a:pt x="8" y="7"/>
                    <a:pt x="7" y="7"/>
                  </a:cubicBezTo>
                  <a:cubicBezTo>
                    <a:pt x="7" y="7"/>
                    <a:pt x="8" y="9"/>
                    <a:pt x="6" y="9"/>
                  </a:cubicBezTo>
                  <a:cubicBezTo>
                    <a:pt x="3" y="10"/>
                    <a:pt x="6" y="8"/>
                    <a:pt x="3" y="8"/>
                  </a:cubicBezTo>
                  <a:cubicBezTo>
                    <a:pt x="2" y="8"/>
                    <a:pt x="2" y="6"/>
                    <a:pt x="0" y="6"/>
                  </a:cubicBezTo>
                  <a:cubicBezTo>
                    <a:pt x="0" y="4"/>
                    <a:pt x="4" y="5"/>
                    <a:pt x="2" y="3"/>
                  </a:cubicBezTo>
                  <a:cubicBezTo>
                    <a:pt x="5" y="4"/>
                    <a:pt x="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6002338" y="4111625"/>
              <a:ext cx="57150" cy="30163"/>
            </a:xfrm>
            <a:custGeom>
              <a:avLst/>
              <a:gdLst>
                <a:gd name="T0" fmla="*/ 8 w 15"/>
                <a:gd name="T1" fmla="*/ 1 h 8"/>
                <a:gd name="T2" fmla="*/ 11 w 15"/>
                <a:gd name="T3" fmla="*/ 3 h 8"/>
                <a:gd name="T4" fmla="*/ 10 w 15"/>
                <a:gd name="T5" fmla="*/ 3 h 8"/>
                <a:gd name="T6" fmla="*/ 11 w 15"/>
                <a:gd name="T7" fmla="*/ 4 h 8"/>
                <a:gd name="T8" fmla="*/ 15 w 15"/>
                <a:gd name="T9" fmla="*/ 6 h 8"/>
                <a:gd name="T10" fmla="*/ 13 w 15"/>
                <a:gd name="T11" fmla="*/ 8 h 8"/>
                <a:gd name="T12" fmla="*/ 10 w 15"/>
                <a:gd name="T13" fmla="*/ 8 h 8"/>
                <a:gd name="T14" fmla="*/ 5 w 15"/>
                <a:gd name="T15" fmla="*/ 5 h 8"/>
                <a:gd name="T16" fmla="*/ 7 w 15"/>
                <a:gd name="T17" fmla="*/ 5 h 8"/>
                <a:gd name="T18" fmla="*/ 0 w 15"/>
                <a:gd name="T19" fmla="*/ 2 h 8"/>
                <a:gd name="T20" fmla="*/ 8 w 15"/>
                <a:gd name="T2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8">
                  <a:moveTo>
                    <a:pt x="8" y="1"/>
                  </a:moveTo>
                  <a:cubicBezTo>
                    <a:pt x="6" y="3"/>
                    <a:pt x="11" y="2"/>
                    <a:pt x="11" y="3"/>
                  </a:cubicBezTo>
                  <a:cubicBezTo>
                    <a:pt x="12" y="3"/>
                    <a:pt x="10" y="3"/>
                    <a:pt x="10" y="3"/>
                  </a:cubicBezTo>
                  <a:cubicBezTo>
                    <a:pt x="10" y="3"/>
                    <a:pt x="11" y="4"/>
                    <a:pt x="11" y="4"/>
                  </a:cubicBezTo>
                  <a:cubicBezTo>
                    <a:pt x="12" y="5"/>
                    <a:pt x="15" y="5"/>
                    <a:pt x="15" y="6"/>
                  </a:cubicBezTo>
                  <a:cubicBezTo>
                    <a:pt x="13" y="6"/>
                    <a:pt x="13" y="7"/>
                    <a:pt x="13" y="8"/>
                  </a:cubicBezTo>
                  <a:cubicBezTo>
                    <a:pt x="12" y="8"/>
                    <a:pt x="10" y="7"/>
                    <a:pt x="10" y="8"/>
                  </a:cubicBezTo>
                  <a:cubicBezTo>
                    <a:pt x="8" y="8"/>
                    <a:pt x="8" y="6"/>
                    <a:pt x="5" y="5"/>
                  </a:cubicBezTo>
                  <a:cubicBezTo>
                    <a:pt x="5" y="5"/>
                    <a:pt x="7" y="5"/>
                    <a:pt x="7" y="5"/>
                  </a:cubicBezTo>
                  <a:cubicBezTo>
                    <a:pt x="5" y="4"/>
                    <a:pt x="3" y="2"/>
                    <a:pt x="0" y="2"/>
                  </a:cubicBezTo>
                  <a:cubicBezTo>
                    <a:pt x="3" y="0"/>
                    <a:pt x="5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5980113" y="4127500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0 h 1"/>
                <a:gd name="T4" fmla="*/ 3 w 3"/>
                <a:gd name="T5" fmla="*/ 1 h 1"/>
                <a:gd name="T6" fmla="*/ 0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5999163" y="4130675"/>
              <a:ext cx="30163" cy="22225"/>
            </a:xfrm>
            <a:custGeom>
              <a:avLst/>
              <a:gdLst>
                <a:gd name="T0" fmla="*/ 8 w 8"/>
                <a:gd name="T1" fmla="*/ 5 h 6"/>
                <a:gd name="T2" fmla="*/ 3 w 8"/>
                <a:gd name="T3" fmla="*/ 5 h 6"/>
                <a:gd name="T4" fmla="*/ 0 w 8"/>
                <a:gd name="T5" fmla="*/ 3 h 6"/>
                <a:gd name="T6" fmla="*/ 8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6"/>
                    <a:pt x="5" y="5"/>
                    <a:pt x="3" y="5"/>
                  </a:cubicBezTo>
                  <a:cubicBezTo>
                    <a:pt x="3" y="4"/>
                    <a:pt x="4" y="2"/>
                    <a:pt x="0" y="3"/>
                  </a:cubicBezTo>
                  <a:cubicBezTo>
                    <a:pt x="4" y="0"/>
                    <a:pt x="4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5357813" y="4149725"/>
              <a:ext cx="33338" cy="25400"/>
            </a:xfrm>
            <a:custGeom>
              <a:avLst/>
              <a:gdLst>
                <a:gd name="T0" fmla="*/ 2 w 9"/>
                <a:gd name="T1" fmla="*/ 0 h 7"/>
                <a:gd name="T2" fmla="*/ 5 w 9"/>
                <a:gd name="T3" fmla="*/ 2 h 7"/>
                <a:gd name="T4" fmla="*/ 6 w 9"/>
                <a:gd name="T5" fmla="*/ 2 h 7"/>
                <a:gd name="T6" fmla="*/ 8 w 9"/>
                <a:gd name="T7" fmla="*/ 3 h 7"/>
                <a:gd name="T8" fmla="*/ 7 w 9"/>
                <a:gd name="T9" fmla="*/ 4 h 7"/>
                <a:gd name="T10" fmla="*/ 8 w 9"/>
                <a:gd name="T11" fmla="*/ 6 h 7"/>
                <a:gd name="T12" fmla="*/ 6 w 9"/>
                <a:gd name="T13" fmla="*/ 7 h 7"/>
                <a:gd name="T14" fmla="*/ 2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2" y="0"/>
                  </a:moveTo>
                  <a:cubicBezTo>
                    <a:pt x="4" y="0"/>
                    <a:pt x="4" y="1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3"/>
                    <a:pt x="8" y="3"/>
                    <a:pt x="8" y="3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9" y="5"/>
                    <a:pt x="8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6029325" y="4149725"/>
              <a:ext cx="38100" cy="30163"/>
            </a:xfrm>
            <a:custGeom>
              <a:avLst/>
              <a:gdLst>
                <a:gd name="T0" fmla="*/ 8 w 10"/>
                <a:gd name="T1" fmla="*/ 0 h 8"/>
                <a:gd name="T2" fmla="*/ 10 w 10"/>
                <a:gd name="T3" fmla="*/ 4 h 8"/>
                <a:gd name="T4" fmla="*/ 7 w 10"/>
                <a:gd name="T5" fmla="*/ 5 h 8"/>
                <a:gd name="T6" fmla="*/ 7 w 10"/>
                <a:gd name="T7" fmla="*/ 8 h 8"/>
                <a:gd name="T8" fmla="*/ 2 w 10"/>
                <a:gd name="T9" fmla="*/ 7 h 8"/>
                <a:gd name="T10" fmla="*/ 3 w 10"/>
                <a:gd name="T11" fmla="*/ 5 h 8"/>
                <a:gd name="T12" fmla="*/ 3 w 10"/>
                <a:gd name="T13" fmla="*/ 4 h 8"/>
                <a:gd name="T14" fmla="*/ 2 w 10"/>
                <a:gd name="T15" fmla="*/ 4 h 8"/>
                <a:gd name="T16" fmla="*/ 4 w 10"/>
                <a:gd name="T17" fmla="*/ 2 h 8"/>
                <a:gd name="T18" fmla="*/ 6 w 10"/>
                <a:gd name="T19" fmla="*/ 1 h 8"/>
                <a:gd name="T20" fmla="*/ 8 w 1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cubicBezTo>
                    <a:pt x="8" y="2"/>
                    <a:pt x="8" y="4"/>
                    <a:pt x="10" y="4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9" y="6"/>
                    <a:pt x="6" y="6"/>
                    <a:pt x="7" y="8"/>
                  </a:cubicBezTo>
                  <a:cubicBezTo>
                    <a:pt x="4" y="8"/>
                    <a:pt x="5" y="7"/>
                    <a:pt x="2" y="7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4"/>
                    <a:pt x="1" y="4"/>
                    <a:pt x="3" y="4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7" y="1"/>
                    <a:pt x="7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5999163" y="4157663"/>
              <a:ext cx="26988" cy="11113"/>
            </a:xfrm>
            <a:custGeom>
              <a:avLst/>
              <a:gdLst>
                <a:gd name="T0" fmla="*/ 4 w 7"/>
                <a:gd name="T1" fmla="*/ 0 h 3"/>
                <a:gd name="T2" fmla="*/ 7 w 7"/>
                <a:gd name="T3" fmla="*/ 1 h 3"/>
                <a:gd name="T4" fmla="*/ 6 w 7"/>
                <a:gd name="T5" fmla="*/ 2 h 3"/>
                <a:gd name="T6" fmla="*/ 0 w 7"/>
                <a:gd name="T7" fmla="*/ 3 h 3"/>
                <a:gd name="T8" fmla="*/ 4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4" y="0"/>
                  </a:moveTo>
                  <a:cubicBezTo>
                    <a:pt x="6" y="0"/>
                    <a:pt x="7" y="0"/>
                    <a:pt x="7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5" y="2"/>
                    <a:pt x="3" y="3"/>
                    <a:pt x="0" y="3"/>
                  </a:cubicBezTo>
                  <a:cubicBezTo>
                    <a:pt x="0" y="1"/>
                    <a:pt x="4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6081713" y="4202113"/>
              <a:ext cx="19050" cy="19050"/>
            </a:xfrm>
            <a:custGeom>
              <a:avLst/>
              <a:gdLst>
                <a:gd name="T0" fmla="*/ 1 w 5"/>
                <a:gd name="T1" fmla="*/ 0 h 5"/>
                <a:gd name="T2" fmla="*/ 5 w 5"/>
                <a:gd name="T3" fmla="*/ 2 h 5"/>
                <a:gd name="T4" fmla="*/ 0 w 5"/>
                <a:gd name="T5" fmla="*/ 5 h 5"/>
                <a:gd name="T6" fmla="*/ 2 w 5"/>
                <a:gd name="T7" fmla="*/ 4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4" y="0"/>
                    <a:pt x="2" y="2"/>
                    <a:pt x="5" y="2"/>
                  </a:cubicBezTo>
                  <a:cubicBezTo>
                    <a:pt x="4" y="3"/>
                    <a:pt x="5" y="5"/>
                    <a:pt x="0" y="5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" y="3"/>
                    <a:pt x="0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5965825" y="4210050"/>
              <a:ext cx="74613" cy="11113"/>
            </a:xfrm>
            <a:custGeom>
              <a:avLst/>
              <a:gdLst>
                <a:gd name="T0" fmla="*/ 20 w 20"/>
                <a:gd name="T1" fmla="*/ 1 h 3"/>
                <a:gd name="T2" fmla="*/ 14 w 20"/>
                <a:gd name="T3" fmla="*/ 2 h 3"/>
                <a:gd name="T4" fmla="*/ 0 w 20"/>
                <a:gd name="T5" fmla="*/ 3 h 3"/>
                <a:gd name="T6" fmla="*/ 17 w 20"/>
                <a:gd name="T7" fmla="*/ 0 h 3"/>
                <a:gd name="T8" fmla="*/ 20 w 20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">
                  <a:moveTo>
                    <a:pt x="20" y="1"/>
                  </a:moveTo>
                  <a:cubicBezTo>
                    <a:pt x="20" y="2"/>
                    <a:pt x="17" y="2"/>
                    <a:pt x="14" y="2"/>
                  </a:cubicBezTo>
                  <a:cubicBezTo>
                    <a:pt x="10" y="3"/>
                    <a:pt x="4" y="2"/>
                    <a:pt x="0" y="3"/>
                  </a:cubicBezTo>
                  <a:cubicBezTo>
                    <a:pt x="1" y="0"/>
                    <a:pt x="15" y="3"/>
                    <a:pt x="17" y="0"/>
                  </a:cubicBezTo>
                  <a:cubicBezTo>
                    <a:pt x="18" y="1"/>
                    <a:pt x="19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6130925" y="4221163"/>
              <a:ext cx="47625" cy="14288"/>
            </a:xfrm>
            <a:custGeom>
              <a:avLst/>
              <a:gdLst>
                <a:gd name="T0" fmla="*/ 13 w 13"/>
                <a:gd name="T1" fmla="*/ 3 h 4"/>
                <a:gd name="T2" fmla="*/ 11 w 13"/>
                <a:gd name="T3" fmla="*/ 4 h 4"/>
                <a:gd name="T4" fmla="*/ 5 w 13"/>
                <a:gd name="T5" fmla="*/ 4 h 4"/>
                <a:gd name="T6" fmla="*/ 4 w 13"/>
                <a:gd name="T7" fmla="*/ 4 h 4"/>
                <a:gd name="T8" fmla="*/ 0 w 13"/>
                <a:gd name="T9" fmla="*/ 2 h 4"/>
                <a:gd name="T10" fmla="*/ 5 w 13"/>
                <a:gd name="T11" fmla="*/ 1 h 4"/>
                <a:gd name="T12" fmla="*/ 8 w 13"/>
                <a:gd name="T13" fmla="*/ 1 h 4"/>
                <a:gd name="T14" fmla="*/ 8 w 13"/>
                <a:gd name="T15" fmla="*/ 1 h 4"/>
                <a:gd name="T16" fmla="*/ 9 w 13"/>
                <a:gd name="T17" fmla="*/ 1 h 4"/>
                <a:gd name="T18" fmla="*/ 13 w 1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13" y="3"/>
                  </a:moveTo>
                  <a:cubicBezTo>
                    <a:pt x="12" y="3"/>
                    <a:pt x="11" y="4"/>
                    <a:pt x="11" y="4"/>
                  </a:cubicBezTo>
                  <a:cubicBezTo>
                    <a:pt x="9" y="3"/>
                    <a:pt x="7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3" y="4"/>
                    <a:pt x="2" y="3"/>
                    <a:pt x="0" y="2"/>
                  </a:cubicBezTo>
                  <a:cubicBezTo>
                    <a:pt x="0" y="2"/>
                    <a:pt x="3" y="2"/>
                    <a:pt x="5" y="1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1" y="1"/>
                    <a:pt x="13" y="2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6156325" y="4232275"/>
              <a:ext cx="269875" cy="66675"/>
            </a:xfrm>
            <a:custGeom>
              <a:avLst/>
              <a:gdLst>
                <a:gd name="T0" fmla="*/ 24 w 72"/>
                <a:gd name="T1" fmla="*/ 9 h 18"/>
                <a:gd name="T2" fmla="*/ 20 w 72"/>
                <a:gd name="T3" fmla="*/ 8 h 18"/>
                <a:gd name="T4" fmla="*/ 18 w 72"/>
                <a:gd name="T5" fmla="*/ 6 h 18"/>
                <a:gd name="T6" fmla="*/ 7 w 72"/>
                <a:gd name="T7" fmla="*/ 5 h 18"/>
                <a:gd name="T8" fmla="*/ 1 w 72"/>
                <a:gd name="T9" fmla="*/ 5 h 18"/>
                <a:gd name="T10" fmla="*/ 0 w 72"/>
                <a:gd name="T11" fmla="*/ 3 h 18"/>
                <a:gd name="T12" fmla="*/ 3 w 72"/>
                <a:gd name="T13" fmla="*/ 3 h 18"/>
                <a:gd name="T14" fmla="*/ 6 w 72"/>
                <a:gd name="T15" fmla="*/ 2 h 18"/>
                <a:gd name="T16" fmla="*/ 11 w 72"/>
                <a:gd name="T17" fmla="*/ 3 h 18"/>
                <a:gd name="T18" fmla="*/ 15 w 72"/>
                <a:gd name="T19" fmla="*/ 2 h 18"/>
                <a:gd name="T20" fmla="*/ 23 w 72"/>
                <a:gd name="T21" fmla="*/ 0 h 18"/>
                <a:gd name="T22" fmla="*/ 25 w 72"/>
                <a:gd name="T23" fmla="*/ 1 h 18"/>
                <a:gd name="T24" fmla="*/ 33 w 72"/>
                <a:gd name="T25" fmla="*/ 3 h 18"/>
                <a:gd name="T26" fmla="*/ 35 w 72"/>
                <a:gd name="T27" fmla="*/ 2 h 18"/>
                <a:gd name="T28" fmla="*/ 37 w 72"/>
                <a:gd name="T29" fmla="*/ 3 h 18"/>
                <a:gd name="T30" fmla="*/ 41 w 72"/>
                <a:gd name="T31" fmla="*/ 3 h 18"/>
                <a:gd name="T32" fmla="*/ 45 w 72"/>
                <a:gd name="T33" fmla="*/ 4 h 18"/>
                <a:gd name="T34" fmla="*/ 45 w 72"/>
                <a:gd name="T35" fmla="*/ 6 h 18"/>
                <a:gd name="T36" fmla="*/ 47 w 72"/>
                <a:gd name="T37" fmla="*/ 5 h 18"/>
                <a:gd name="T38" fmla="*/ 48 w 72"/>
                <a:gd name="T39" fmla="*/ 7 h 18"/>
                <a:gd name="T40" fmla="*/ 53 w 72"/>
                <a:gd name="T41" fmla="*/ 8 h 18"/>
                <a:gd name="T42" fmla="*/ 61 w 72"/>
                <a:gd name="T43" fmla="*/ 9 h 18"/>
                <a:gd name="T44" fmla="*/ 60 w 72"/>
                <a:gd name="T45" fmla="*/ 11 h 18"/>
                <a:gd name="T46" fmla="*/ 63 w 72"/>
                <a:gd name="T47" fmla="*/ 12 h 18"/>
                <a:gd name="T48" fmla="*/ 63 w 72"/>
                <a:gd name="T49" fmla="*/ 13 h 18"/>
                <a:gd name="T50" fmla="*/ 67 w 72"/>
                <a:gd name="T51" fmla="*/ 15 h 18"/>
                <a:gd name="T52" fmla="*/ 72 w 72"/>
                <a:gd name="T53" fmla="*/ 17 h 18"/>
                <a:gd name="T54" fmla="*/ 65 w 72"/>
                <a:gd name="T55" fmla="*/ 17 h 18"/>
                <a:gd name="T56" fmla="*/ 59 w 72"/>
                <a:gd name="T57" fmla="*/ 15 h 18"/>
                <a:gd name="T58" fmla="*/ 57 w 72"/>
                <a:gd name="T59" fmla="*/ 14 h 18"/>
                <a:gd name="T60" fmla="*/ 56 w 72"/>
                <a:gd name="T61" fmla="*/ 14 h 18"/>
                <a:gd name="T62" fmla="*/ 53 w 72"/>
                <a:gd name="T63" fmla="*/ 12 h 18"/>
                <a:gd name="T64" fmla="*/ 45 w 72"/>
                <a:gd name="T65" fmla="*/ 12 h 18"/>
                <a:gd name="T66" fmla="*/ 41 w 72"/>
                <a:gd name="T67" fmla="*/ 16 h 18"/>
                <a:gd name="T68" fmla="*/ 36 w 72"/>
                <a:gd name="T69" fmla="*/ 15 h 18"/>
                <a:gd name="T70" fmla="*/ 33 w 72"/>
                <a:gd name="T71" fmla="*/ 15 h 18"/>
                <a:gd name="T72" fmla="*/ 29 w 72"/>
                <a:gd name="T73" fmla="*/ 12 h 18"/>
                <a:gd name="T74" fmla="*/ 25 w 72"/>
                <a:gd name="T75" fmla="*/ 14 h 18"/>
                <a:gd name="T76" fmla="*/ 22 w 72"/>
                <a:gd name="T77" fmla="*/ 13 h 18"/>
                <a:gd name="T78" fmla="*/ 25 w 72"/>
                <a:gd name="T79" fmla="*/ 12 h 18"/>
                <a:gd name="T80" fmla="*/ 27 w 72"/>
                <a:gd name="T81" fmla="*/ 10 h 18"/>
                <a:gd name="T82" fmla="*/ 26 w 72"/>
                <a:gd name="T83" fmla="*/ 11 h 18"/>
                <a:gd name="T84" fmla="*/ 24 w 72"/>
                <a:gd name="T8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18">
                  <a:moveTo>
                    <a:pt x="24" y="9"/>
                  </a:moveTo>
                  <a:cubicBezTo>
                    <a:pt x="22" y="9"/>
                    <a:pt x="22" y="8"/>
                    <a:pt x="20" y="8"/>
                  </a:cubicBezTo>
                  <a:cubicBezTo>
                    <a:pt x="19" y="7"/>
                    <a:pt x="18" y="7"/>
                    <a:pt x="18" y="6"/>
                  </a:cubicBezTo>
                  <a:cubicBezTo>
                    <a:pt x="13" y="6"/>
                    <a:pt x="9" y="6"/>
                    <a:pt x="7" y="5"/>
                  </a:cubicBezTo>
                  <a:cubicBezTo>
                    <a:pt x="4" y="5"/>
                    <a:pt x="5" y="5"/>
                    <a:pt x="1" y="5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8" y="2"/>
                    <a:pt x="9" y="3"/>
                    <a:pt x="11" y="3"/>
                  </a:cubicBezTo>
                  <a:cubicBezTo>
                    <a:pt x="13" y="4"/>
                    <a:pt x="14" y="2"/>
                    <a:pt x="15" y="2"/>
                  </a:cubicBezTo>
                  <a:cubicBezTo>
                    <a:pt x="17" y="1"/>
                    <a:pt x="21" y="1"/>
                    <a:pt x="23" y="0"/>
                  </a:cubicBezTo>
                  <a:cubicBezTo>
                    <a:pt x="25" y="0"/>
                    <a:pt x="24" y="1"/>
                    <a:pt x="25" y="1"/>
                  </a:cubicBezTo>
                  <a:cubicBezTo>
                    <a:pt x="26" y="2"/>
                    <a:pt x="33" y="1"/>
                    <a:pt x="33" y="3"/>
                  </a:cubicBezTo>
                  <a:cubicBezTo>
                    <a:pt x="34" y="3"/>
                    <a:pt x="34" y="2"/>
                    <a:pt x="35" y="2"/>
                  </a:cubicBezTo>
                  <a:cubicBezTo>
                    <a:pt x="36" y="2"/>
                    <a:pt x="36" y="3"/>
                    <a:pt x="37" y="3"/>
                  </a:cubicBezTo>
                  <a:cubicBezTo>
                    <a:pt x="38" y="3"/>
                    <a:pt x="40" y="3"/>
                    <a:pt x="41" y="3"/>
                  </a:cubicBezTo>
                  <a:cubicBezTo>
                    <a:pt x="42" y="3"/>
                    <a:pt x="42" y="5"/>
                    <a:pt x="45" y="4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9" y="5"/>
                    <a:pt x="48" y="6"/>
                    <a:pt x="48" y="7"/>
                  </a:cubicBezTo>
                  <a:cubicBezTo>
                    <a:pt x="49" y="7"/>
                    <a:pt x="52" y="7"/>
                    <a:pt x="53" y="8"/>
                  </a:cubicBezTo>
                  <a:cubicBezTo>
                    <a:pt x="54" y="8"/>
                    <a:pt x="58" y="9"/>
                    <a:pt x="61" y="9"/>
                  </a:cubicBezTo>
                  <a:cubicBezTo>
                    <a:pt x="62" y="10"/>
                    <a:pt x="60" y="10"/>
                    <a:pt x="60" y="11"/>
                  </a:cubicBezTo>
                  <a:cubicBezTo>
                    <a:pt x="61" y="11"/>
                    <a:pt x="62" y="11"/>
                    <a:pt x="63" y="12"/>
                  </a:cubicBezTo>
                  <a:cubicBezTo>
                    <a:pt x="64" y="12"/>
                    <a:pt x="63" y="13"/>
                    <a:pt x="63" y="13"/>
                  </a:cubicBezTo>
                  <a:cubicBezTo>
                    <a:pt x="64" y="13"/>
                    <a:pt x="66" y="14"/>
                    <a:pt x="67" y="15"/>
                  </a:cubicBezTo>
                  <a:cubicBezTo>
                    <a:pt x="69" y="16"/>
                    <a:pt x="70" y="17"/>
                    <a:pt x="72" y="17"/>
                  </a:cubicBezTo>
                  <a:cubicBezTo>
                    <a:pt x="70" y="18"/>
                    <a:pt x="66" y="17"/>
                    <a:pt x="65" y="17"/>
                  </a:cubicBezTo>
                  <a:cubicBezTo>
                    <a:pt x="63" y="17"/>
                    <a:pt x="62" y="17"/>
                    <a:pt x="59" y="15"/>
                  </a:cubicBezTo>
                  <a:cubicBezTo>
                    <a:pt x="59" y="15"/>
                    <a:pt x="58" y="15"/>
                    <a:pt x="57" y="14"/>
                  </a:cubicBezTo>
                  <a:cubicBezTo>
                    <a:pt x="57" y="14"/>
                    <a:pt x="56" y="14"/>
                    <a:pt x="56" y="14"/>
                  </a:cubicBezTo>
                  <a:cubicBezTo>
                    <a:pt x="56" y="14"/>
                    <a:pt x="54" y="12"/>
                    <a:pt x="53" y="12"/>
                  </a:cubicBezTo>
                  <a:cubicBezTo>
                    <a:pt x="51" y="12"/>
                    <a:pt x="48" y="13"/>
                    <a:pt x="45" y="12"/>
                  </a:cubicBezTo>
                  <a:cubicBezTo>
                    <a:pt x="43" y="13"/>
                    <a:pt x="43" y="15"/>
                    <a:pt x="41" y="16"/>
                  </a:cubicBezTo>
                  <a:cubicBezTo>
                    <a:pt x="41" y="15"/>
                    <a:pt x="37" y="16"/>
                    <a:pt x="36" y="15"/>
                  </a:cubicBezTo>
                  <a:cubicBezTo>
                    <a:pt x="34" y="15"/>
                    <a:pt x="36" y="14"/>
                    <a:pt x="33" y="15"/>
                  </a:cubicBezTo>
                  <a:cubicBezTo>
                    <a:pt x="35" y="12"/>
                    <a:pt x="28" y="14"/>
                    <a:pt x="29" y="12"/>
                  </a:cubicBezTo>
                  <a:cubicBezTo>
                    <a:pt x="26" y="13"/>
                    <a:pt x="24" y="13"/>
                    <a:pt x="25" y="14"/>
                  </a:cubicBezTo>
                  <a:cubicBezTo>
                    <a:pt x="24" y="14"/>
                    <a:pt x="24" y="13"/>
                    <a:pt x="22" y="13"/>
                  </a:cubicBezTo>
                  <a:cubicBezTo>
                    <a:pt x="22" y="13"/>
                    <a:pt x="24" y="12"/>
                    <a:pt x="25" y="12"/>
                  </a:cubicBezTo>
                  <a:cubicBezTo>
                    <a:pt x="26" y="11"/>
                    <a:pt x="27" y="11"/>
                    <a:pt x="27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4" y="11"/>
                    <a:pt x="25" y="8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6092825" y="4240213"/>
              <a:ext cx="26988" cy="11113"/>
            </a:xfrm>
            <a:custGeom>
              <a:avLst/>
              <a:gdLst>
                <a:gd name="T0" fmla="*/ 7 w 7"/>
                <a:gd name="T1" fmla="*/ 1 h 3"/>
                <a:gd name="T2" fmla="*/ 0 w 7"/>
                <a:gd name="T3" fmla="*/ 2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3"/>
                    <a:pt x="2" y="2"/>
                    <a:pt x="0" y="2"/>
                  </a:cubicBezTo>
                  <a:cubicBezTo>
                    <a:pt x="1" y="1"/>
                    <a:pt x="6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6059488" y="4243388"/>
              <a:ext cx="19050" cy="3175"/>
            </a:xfrm>
            <a:custGeom>
              <a:avLst/>
              <a:gdLst>
                <a:gd name="T0" fmla="*/ 0 w 5"/>
                <a:gd name="T1" fmla="*/ 1 h 1"/>
                <a:gd name="T2" fmla="*/ 3 w 5"/>
                <a:gd name="T3" fmla="*/ 1 h 1"/>
                <a:gd name="T4" fmla="*/ 1 w 5"/>
                <a:gd name="T5" fmla="*/ 1 h 1"/>
                <a:gd name="T6" fmla="*/ 0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0"/>
                    <a:pt x="5" y="0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6403975" y="4254500"/>
              <a:ext cx="52388" cy="19050"/>
            </a:xfrm>
            <a:custGeom>
              <a:avLst/>
              <a:gdLst>
                <a:gd name="T0" fmla="*/ 11 w 14"/>
                <a:gd name="T1" fmla="*/ 0 h 5"/>
                <a:gd name="T2" fmla="*/ 14 w 14"/>
                <a:gd name="T3" fmla="*/ 0 h 5"/>
                <a:gd name="T4" fmla="*/ 14 w 14"/>
                <a:gd name="T5" fmla="*/ 1 h 5"/>
                <a:gd name="T6" fmla="*/ 12 w 14"/>
                <a:gd name="T7" fmla="*/ 1 h 5"/>
                <a:gd name="T8" fmla="*/ 12 w 14"/>
                <a:gd name="T9" fmla="*/ 3 h 5"/>
                <a:gd name="T10" fmla="*/ 10 w 14"/>
                <a:gd name="T11" fmla="*/ 3 h 5"/>
                <a:gd name="T12" fmla="*/ 1 w 14"/>
                <a:gd name="T13" fmla="*/ 2 h 5"/>
                <a:gd name="T14" fmla="*/ 11 w 1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1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1"/>
                    <a:pt x="12" y="1"/>
                    <a:pt x="12" y="1"/>
                  </a:cubicBezTo>
                  <a:cubicBezTo>
                    <a:pt x="12" y="2"/>
                    <a:pt x="14" y="2"/>
                    <a:pt x="12" y="3"/>
                  </a:cubicBezTo>
                  <a:cubicBezTo>
                    <a:pt x="11" y="2"/>
                    <a:pt x="10" y="3"/>
                    <a:pt x="10" y="3"/>
                  </a:cubicBezTo>
                  <a:cubicBezTo>
                    <a:pt x="7" y="3"/>
                    <a:pt x="0" y="5"/>
                    <a:pt x="1" y="2"/>
                  </a:cubicBezTo>
                  <a:cubicBezTo>
                    <a:pt x="6" y="3"/>
                    <a:pt x="1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5919788" y="4281488"/>
              <a:ext cx="30163" cy="6350"/>
            </a:xfrm>
            <a:custGeom>
              <a:avLst/>
              <a:gdLst>
                <a:gd name="T0" fmla="*/ 8 w 8"/>
                <a:gd name="T1" fmla="*/ 0 h 2"/>
                <a:gd name="T2" fmla="*/ 0 w 8"/>
                <a:gd name="T3" fmla="*/ 2 h 2"/>
                <a:gd name="T4" fmla="*/ 8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cubicBezTo>
                    <a:pt x="7" y="1"/>
                    <a:pt x="5" y="2"/>
                    <a:pt x="0" y="2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5965825" y="4281488"/>
              <a:ext cx="30163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8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7" y="1"/>
                    <a:pt x="4" y="1"/>
                    <a:pt x="0" y="1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6021388" y="4281488"/>
              <a:ext cx="52388" cy="14288"/>
            </a:xfrm>
            <a:custGeom>
              <a:avLst/>
              <a:gdLst>
                <a:gd name="T0" fmla="*/ 13 w 14"/>
                <a:gd name="T1" fmla="*/ 0 h 4"/>
                <a:gd name="T2" fmla="*/ 12 w 14"/>
                <a:gd name="T3" fmla="*/ 2 h 4"/>
                <a:gd name="T4" fmla="*/ 10 w 14"/>
                <a:gd name="T5" fmla="*/ 2 h 4"/>
                <a:gd name="T6" fmla="*/ 1 w 14"/>
                <a:gd name="T7" fmla="*/ 4 h 4"/>
                <a:gd name="T8" fmla="*/ 4 w 14"/>
                <a:gd name="T9" fmla="*/ 3 h 4"/>
                <a:gd name="T10" fmla="*/ 6 w 14"/>
                <a:gd name="T11" fmla="*/ 2 h 4"/>
                <a:gd name="T12" fmla="*/ 8 w 14"/>
                <a:gd name="T13" fmla="*/ 1 h 4"/>
                <a:gd name="T14" fmla="*/ 13 w 1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3" y="0"/>
                  </a:move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0" y="2"/>
                    <a:pt x="10" y="2"/>
                  </a:cubicBezTo>
                  <a:cubicBezTo>
                    <a:pt x="9" y="3"/>
                    <a:pt x="6" y="4"/>
                    <a:pt x="1" y="4"/>
                  </a:cubicBezTo>
                  <a:cubicBezTo>
                    <a:pt x="0" y="3"/>
                    <a:pt x="3" y="3"/>
                    <a:pt x="4" y="3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11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6775450" y="4491038"/>
              <a:ext cx="26988" cy="19050"/>
            </a:xfrm>
            <a:custGeom>
              <a:avLst/>
              <a:gdLst>
                <a:gd name="T0" fmla="*/ 1 w 7"/>
                <a:gd name="T1" fmla="*/ 0 h 5"/>
                <a:gd name="T2" fmla="*/ 2 w 7"/>
                <a:gd name="T3" fmla="*/ 1 h 5"/>
                <a:gd name="T4" fmla="*/ 5 w 7"/>
                <a:gd name="T5" fmla="*/ 2 h 5"/>
                <a:gd name="T6" fmla="*/ 6 w 7"/>
                <a:gd name="T7" fmla="*/ 5 h 5"/>
                <a:gd name="T8" fmla="*/ 3 w 7"/>
                <a:gd name="T9" fmla="*/ 5 h 5"/>
                <a:gd name="T10" fmla="*/ 0 w 7"/>
                <a:gd name="T11" fmla="*/ 1 h 5"/>
                <a:gd name="T12" fmla="*/ 1 w 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7" y="1"/>
                    <a:pt x="5" y="2"/>
                  </a:cubicBezTo>
                  <a:cubicBezTo>
                    <a:pt x="3" y="3"/>
                    <a:pt x="7" y="2"/>
                    <a:pt x="6" y="5"/>
                  </a:cubicBezTo>
                  <a:cubicBezTo>
                    <a:pt x="5" y="5"/>
                    <a:pt x="4" y="4"/>
                    <a:pt x="3" y="5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6783388" y="4505325"/>
              <a:ext cx="60325" cy="41275"/>
            </a:xfrm>
            <a:custGeom>
              <a:avLst/>
              <a:gdLst>
                <a:gd name="T0" fmla="*/ 5 w 16"/>
                <a:gd name="T1" fmla="*/ 0 h 11"/>
                <a:gd name="T2" fmla="*/ 6 w 16"/>
                <a:gd name="T3" fmla="*/ 1 h 11"/>
                <a:gd name="T4" fmla="*/ 8 w 16"/>
                <a:gd name="T5" fmla="*/ 1 h 11"/>
                <a:gd name="T6" fmla="*/ 16 w 16"/>
                <a:gd name="T7" fmla="*/ 2 h 11"/>
                <a:gd name="T8" fmla="*/ 16 w 16"/>
                <a:gd name="T9" fmla="*/ 5 h 11"/>
                <a:gd name="T10" fmla="*/ 13 w 16"/>
                <a:gd name="T11" fmla="*/ 5 h 11"/>
                <a:gd name="T12" fmla="*/ 12 w 16"/>
                <a:gd name="T13" fmla="*/ 6 h 11"/>
                <a:gd name="T14" fmla="*/ 11 w 16"/>
                <a:gd name="T15" fmla="*/ 9 h 11"/>
                <a:gd name="T16" fmla="*/ 10 w 16"/>
                <a:gd name="T17" fmla="*/ 10 h 11"/>
                <a:gd name="T18" fmla="*/ 5 w 16"/>
                <a:gd name="T19" fmla="*/ 10 h 11"/>
                <a:gd name="T20" fmla="*/ 4 w 16"/>
                <a:gd name="T21" fmla="*/ 9 h 11"/>
                <a:gd name="T22" fmla="*/ 6 w 16"/>
                <a:gd name="T23" fmla="*/ 8 h 11"/>
                <a:gd name="T24" fmla="*/ 0 w 16"/>
                <a:gd name="T25" fmla="*/ 6 h 11"/>
                <a:gd name="T26" fmla="*/ 4 w 16"/>
                <a:gd name="T27" fmla="*/ 4 h 11"/>
                <a:gd name="T28" fmla="*/ 5 w 16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1">
                  <a:moveTo>
                    <a:pt x="5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9" y="1"/>
                    <a:pt x="8" y="1"/>
                  </a:cubicBezTo>
                  <a:cubicBezTo>
                    <a:pt x="11" y="1"/>
                    <a:pt x="10" y="3"/>
                    <a:pt x="16" y="2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4" y="7"/>
                    <a:pt x="11" y="7"/>
                    <a:pt x="11" y="9"/>
                  </a:cubicBezTo>
                  <a:cubicBezTo>
                    <a:pt x="11" y="9"/>
                    <a:pt x="8" y="10"/>
                    <a:pt x="10" y="10"/>
                  </a:cubicBezTo>
                  <a:cubicBezTo>
                    <a:pt x="10" y="11"/>
                    <a:pt x="7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5" y="7"/>
                    <a:pt x="4" y="6"/>
                    <a:pt x="0" y="6"/>
                  </a:cubicBezTo>
                  <a:cubicBezTo>
                    <a:pt x="0" y="5"/>
                    <a:pt x="3" y="5"/>
                    <a:pt x="4" y="4"/>
                  </a:cubicBezTo>
                  <a:cubicBezTo>
                    <a:pt x="5" y="2"/>
                    <a:pt x="4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6348413" y="4540250"/>
              <a:ext cx="52388" cy="25400"/>
            </a:xfrm>
            <a:custGeom>
              <a:avLst/>
              <a:gdLst>
                <a:gd name="T0" fmla="*/ 13 w 14"/>
                <a:gd name="T1" fmla="*/ 0 h 7"/>
                <a:gd name="T2" fmla="*/ 13 w 14"/>
                <a:gd name="T3" fmla="*/ 3 h 7"/>
                <a:gd name="T4" fmla="*/ 12 w 14"/>
                <a:gd name="T5" fmla="*/ 2 h 7"/>
                <a:gd name="T6" fmla="*/ 11 w 14"/>
                <a:gd name="T7" fmla="*/ 3 h 7"/>
                <a:gd name="T8" fmla="*/ 11 w 14"/>
                <a:gd name="T9" fmla="*/ 5 h 7"/>
                <a:gd name="T10" fmla="*/ 9 w 14"/>
                <a:gd name="T11" fmla="*/ 5 h 7"/>
                <a:gd name="T12" fmla="*/ 9 w 14"/>
                <a:gd name="T13" fmla="*/ 6 h 7"/>
                <a:gd name="T14" fmla="*/ 6 w 14"/>
                <a:gd name="T15" fmla="*/ 7 h 7"/>
                <a:gd name="T16" fmla="*/ 4 w 14"/>
                <a:gd name="T17" fmla="*/ 6 h 7"/>
                <a:gd name="T18" fmla="*/ 2 w 14"/>
                <a:gd name="T19" fmla="*/ 5 h 7"/>
                <a:gd name="T20" fmla="*/ 0 w 14"/>
                <a:gd name="T21" fmla="*/ 2 h 7"/>
                <a:gd name="T22" fmla="*/ 8 w 14"/>
                <a:gd name="T23" fmla="*/ 1 h 7"/>
                <a:gd name="T24" fmla="*/ 13 w 14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7">
                  <a:moveTo>
                    <a:pt x="13" y="0"/>
                  </a:moveTo>
                  <a:cubicBezTo>
                    <a:pt x="13" y="1"/>
                    <a:pt x="14" y="2"/>
                    <a:pt x="13" y="3"/>
                  </a:cubicBezTo>
                  <a:cubicBezTo>
                    <a:pt x="13" y="3"/>
                    <a:pt x="12" y="3"/>
                    <a:pt x="12" y="2"/>
                  </a:cubicBezTo>
                  <a:cubicBezTo>
                    <a:pt x="12" y="2"/>
                    <a:pt x="11" y="2"/>
                    <a:pt x="11" y="3"/>
                  </a:cubicBezTo>
                  <a:cubicBezTo>
                    <a:pt x="11" y="3"/>
                    <a:pt x="12" y="5"/>
                    <a:pt x="11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10" y="6"/>
                    <a:pt x="9" y="6"/>
                  </a:cubicBezTo>
                  <a:cubicBezTo>
                    <a:pt x="8" y="7"/>
                    <a:pt x="6" y="6"/>
                    <a:pt x="6" y="7"/>
                  </a:cubicBezTo>
                  <a:cubicBezTo>
                    <a:pt x="5" y="7"/>
                    <a:pt x="5" y="6"/>
                    <a:pt x="4" y="6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3" y="2"/>
                    <a:pt x="0" y="2"/>
                  </a:cubicBezTo>
                  <a:cubicBezTo>
                    <a:pt x="2" y="1"/>
                    <a:pt x="5" y="1"/>
                    <a:pt x="8" y="1"/>
                  </a:cubicBezTo>
                  <a:cubicBezTo>
                    <a:pt x="10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3051175" y="3376613"/>
              <a:ext cx="911225" cy="333375"/>
            </a:xfrm>
            <a:custGeom>
              <a:avLst/>
              <a:gdLst>
                <a:gd name="T0" fmla="*/ 172 w 243"/>
                <a:gd name="T1" fmla="*/ 10 h 89"/>
                <a:gd name="T2" fmla="*/ 182 w 243"/>
                <a:gd name="T3" fmla="*/ 10 h 89"/>
                <a:gd name="T4" fmla="*/ 196 w 243"/>
                <a:gd name="T5" fmla="*/ 9 h 89"/>
                <a:gd name="T6" fmla="*/ 204 w 243"/>
                <a:gd name="T7" fmla="*/ 9 h 89"/>
                <a:gd name="T8" fmla="*/ 203 w 243"/>
                <a:gd name="T9" fmla="*/ 11 h 89"/>
                <a:gd name="T10" fmla="*/ 229 w 243"/>
                <a:gd name="T11" fmla="*/ 8 h 89"/>
                <a:gd name="T12" fmla="*/ 243 w 243"/>
                <a:gd name="T13" fmla="*/ 10 h 89"/>
                <a:gd name="T14" fmla="*/ 225 w 243"/>
                <a:gd name="T15" fmla="*/ 14 h 89"/>
                <a:gd name="T16" fmla="*/ 220 w 243"/>
                <a:gd name="T17" fmla="*/ 17 h 89"/>
                <a:gd name="T18" fmla="*/ 211 w 243"/>
                <a:gd name="T19" fmla="*/ 22 h 89"/>
                <a:gd name="T20" fmla="*/ 213 w 243"/>
                <a:gd name="T21" fmla="*/ 27 h 89"/>
                <a:gd name="T22" fmla="*/ 207 w 243"/>
                <a:gd name="T23" fmla="*/ 31 h 89"/>
                <a:gd name="T24" fmla="*/ 214 w 243"/>
                <a:gd name="T25" fmla="*/ 37 h 89"/>
                <a:gd name="T26" fmla="*/ 208 w 243"/>
                <a:gd name="T27" fmla="*/ 41 h 89"/>
                <a:gd name="T28" fmla="*/ 201 w 243"/>
                <a:gd name="T29" fmla="*/ 45 h 89"/>
                <a:gd name="T30" fmla="*/ 211 w 243"/>
                <a:gd name="T31" fmla="*/ 54 h 89"/>
                <a:gd name="T32" fmla="*/ 195 w 243"/>
                <a:gd name="T33" fmla="*/ 53 h 89"/>
                <a:gd name="T34" fmla="*/ 194 w 243"/>
                <a:gd name="T35" fmla="*/ 56 h 89"/>
                <a:gd name="T36" fmla="*/ 187 w 243"/>
                <a:gd name="T37" fmla="*/ 61 h 89"/>
                <a:gd name="T38" fmla="*/ 171 w 243"/>
                <a:gd name="T39" fmla="*/ 63 h 89"/>
                <a:gd name="T40" fmla="*/ 163 w 243"/>
                <a:gd name="T41" fmla="*/ 65 h 89"/>
                <a:gd name="T42" fmla="*/ 158 w 243"/>
                <a:gd name="T43" fmla="*/ 68 h 89"/>
                <a:gd name="T44" fmla="*/ 137 w 243"/>
                <a:gd name="T45" fmla="*/ 71 h 89"/>
                <a:gd name="T46" fmla="*/ 131 w 243"/>
                <a:gd name="T47" fmla="*/ 75 h 89"/>
                <a:gd name="T48" fmla="*/ 125 w 243"/>
                <a:gd name="T49" fmla="*/ 79 h 89"/>
                <a:gd name="T50" fmla="*/ 123 w 243"/>
                <a:gd name="T51" fmla="*/ 83 h 89"/>
                <a:gd name="T52" fmla="*/ 110 w 243"/>
                <a:gd name="T53" fmla="*/ 87 h 89"/>
                <a:gd name="T54" fmla="*/ 96 w 243"/>
                <a:gd name="T55" fmla="*/ 83 h 89"/>
                <a:gd name="T56" fmla="*/ 88 w 243"/>
                <a:gd name="T57" fmla="*/ 79 h 89"/>
                <a:gd name="T58" fmla="*/ 83 w 243"/>
                <a:gd name="T59" fmla="*/ 75 h 89"/>
                <a:gd name="T60" fmla="*/ 79 w 243"/>
                <a:gd name="T61" fmla="*/ 68 h 89"/>
                <a:gd name="T62" fmla="*/ 81 w 243"/>
                <a:gd name="T63" fmla="*/ 65 h 89"/>
                <a:gd name="T64" fmla="*/ 88 w 243"/>
                <a:gd name="T65" fmla="*/ 62 h 89"/>
                <a:gd name="T66" fmla="*/ 84 w 243"/>
                <a:gd name="T67" fmla="*/ 57 h 89"/>
                <a:gd name="T68" fmla="*/ 86 w 243"/>
                <a:gd name="T69" fmla="*/ 53 h 89"/>
                <a:gd name="T70" fmla="*/ 76 w 243"/>
                <a:gd name="T71" fmla="*/ 51 h 89"/>
                <a:gd name="T72" fmla="*/ 69 w 243"/>
                <a:gd name="T73" fmla="*/ 45 h 89"/>
                <a:gd name="T74" fmla="*/ 62 w 243"/>
                <a:gd name="T75" fmla="*/ 38 h 89"/>
                <a:gd name="T76" fmla="*/ 45 w 243"/>
                <a:gd name="T77" fmla="*/ 34 h 89"/>
                <a:gd name="T78" fmla="*/ 20 w 243"/>
                <a:gd name="T79" fmla="*/ 34 h 89"/>
                <a:gd name="T80" fmla="*/ 20 w 243"/>
                <a:gd name="T81" fmla="*/ 31 h 89"/>
                <a:gd name="T82" fmla="*/ 10 w 243"/>
                <a:gd name="T83" fmla="*/ 27 h 89"/>
                <a:gd name="T84" fmla="*/ 15 w 243"/>
                <a:gd name="T85" fmla="*/ 23 h 89"/>
                <a:gd name="T86" fmla="*/ 27 w 243"/>
                <a:gd name="T87" fmla="*/ 20 h 89"/>
                <a:gd name="T88" fmla="*/ 29 w 243"/>
                <a:gd name="T89" fmla="*/ 17 h 89"/>
                <a:gd name="T90" fmla="*/ 26 w 243"/>
                <a:gd name="T91" fmla="*/ 15 h 89"/>
                <a:gd name="T92" fmla="*/ 35 w 243"/>
                <a:gd name="T93" fmla="*/ 14 h 89"/>
                <a:gd name="T94" fmla="*/ 45 w 243"/>
                <a:gd name="T95" fmla="*/ 9 h 89"/>
                <a:gd name="T96" fmla="*/ 74 w 243"/>
                <a:gd name="T97" fmla="*/ 7 h 89"/>
                <a:gd name="T98" fmla="*/ 88 w 243"/>
                <a:gd name="T99" fmla="*/ 9 h 89"/>
                <a:gd name="T100" fmla="*/ 101 w 243"/>
                <a:gd name="T101" fmla="*/ 6 h 89"/>
                <a:gd name="T102" fmla="*/ 113 w 243"/>
                <a:gd name="T103" fmla="*/ 6 h 89"/>
                <a:gd name="T104" fmla="*/ 117 w 243"/>
                <a:gd name="T105" fmla="*/ 3 h 89"/>
                <a:gd name="T106" fmla="*/ 140 w 243"/>
                <a:gd name="T107" fmla="*/ 0 h 89"/>
                <a:gd name="T108" fmla="*/ 171 w 243"/>
                <a:gd name="T109" fmla="*/ 0 h 89"/>
                <a:gd name="T110" fmla="*/ 195 w 243"/>
                <a:gd name="T111" fmla="*/ 4 h 89"/>
                <a:gd name="T112" fmla="*/ 203 w 243"/>
                <a:gd name="T113" fmla="*/ 7 h 89"/>
                <a:gd name="T114" fmla="*/ 169 w 243"/>
                <a:gd name="T115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3" h="89">
                  <a:moveTo>
                    <a:pt x="164" y="9"/>
                  </a:moveTo>
                  <a:cubicBezTo>
                    <a:pt x="165" y="9"/>
                    <a:pt x="166" y="9"/>
                    <a:pt x="166" y="10"/>
                  </a:cubicBezTo>
                  <a:cubicBezTo>
                    <a:pt x="168" y="10"/>
                    <a:pt x="169" y="9"/>
                    <a:pt x="169" y="9"/>
                  </a:cubicBezTo>
                  <a:cubicBezTo>
                    <a:pt x="171" y="9"/>
                    <a:pt x="171" y="10"/>
                    <a:pt x="172" y="10"/>
                  </a:cubicBezTo>
                  <a:cubicBezTo>
                    <a:pt x="173" y="10"/>
                    <a:pt x="173" y="9"/>
                    <a:pt x="174" y="9"/>
                  </a:cubicBezTo>
                  <a:cubicBezTo>
                    <a:pt x="175" y="9"/>
                    <a:pt x="176" y="9"/>
                    <a:pt x="177" y="9"/>
                  </a:cubicBezTo>
                  <a:cubicBezTo>
                    <a:pt x="181" y="9"/>
                    <a:pt x="185" y="8"/>
                    <a:pt x="188" y="9"/>
                  </a:cubicBezTo>
                  <a:cubicBezTo>
                    <a:pt x="187" y="10"/>
                    <a:pt x="183" y="9"/>
                    <a:pt x="182" y="10"/>
                  </a:cubicBezTo>
                  <a:cubicBezTo>
                    <a:pt x="182" y="11"/>
                    <a:pt x="184" y="10"/>
                    <a:pt x="184" y="10"/>
                  </a:cubicBezTo>
                  <a:cubicBezTo>
                    <a:pt x="186" y="10"/>
                    <a:pt x="186" y="11"/>
                    <a:pt x="189" y="10"/>
                  </a:cubicBezTo>
                  <a:cubicBezTo>
                    <a:pt x="190" y="10"/>
                    <a:pt x="190" y="10"/>
                    <a:pt x="191" y="10"/>
                  </a:cubicBezTo>
                  <a:cubicBezTo>
                    <a:pt x="191" y="10"/>
                    <a:pt x="196" y="9"/>
                    <a:pt x="196" y="9"/>
                  </a:cubicBezTo>
                  <a:cubicBezTo>
                    <a:pt x="198" y="10"/>
                    <a:pt x="195" y="8"/>
                    <a:pt x="197" y="8"/>
                  </a:cubicBezTo>
                  <a:cubicBezTo>
                    <a:pt x="197" y="8"/>
                    <a:pt x="200" y="8"/>
                    <a:pt x="200" y="8"/>
                  </a:cubicBezTo>
                  <a:cubicBezTo>
                    <a:pt x="200" y="8"/>
                    <a:pt x="202" y="7"/>
                    <a:pt x="205" y="8"/>
                  </a:cubicBezTo>
                  <a:cubicBezTo>
                    <a:pt x="205" y="8"/>
                    <a:pt x="205" y="9"/>
                    <a:pt x="204" y="9"/>
                  </a:cubicBezTo>
                  <a:cubicBezTo>
                    <a:pt x="203" y="9"/>
                    <a:pt x="203" y="10"/>
                    <a:pt x="202" y="10"/>
                  </a:cubicBezTo>
                  <a:cubicBezTo>
                    <a:pt x="201" y="11"/>
                    <a:pt x="200" y="12"/>
                    <a:pt x="198" y="12"/>
                  </a:cubicBezTo>
                  <a:cubicBezTo>
                    <a:pt x="199" y="13"/>
                    <a:pt x="200" y="11"/>
                    <a:pt x="202" y="12"/>
                  </a:cubicBezTo>
                  <a:cubicBezTo>
                    <a:pt x="203" y="12"/>
                    <a:pt x="202" y="11"/>
                    <a:pt x="203" y="11"/>
                  </a:cubicBezTo>
                  <a:cubicBezTo>
                    <a:pt x="204" y="10"/>
                    <a:pt x="208" y="11"/>
                    <a:pt x="208" y="10"/>
                  </a:cubicBezTo>
                  <a:cubicBezTo>
                    <a:pt x="210" y="11"/>
                    <a:pt x="216" y="9"/>
                    <a:pt x="218" y="10"/>
                  </a:cubicBezTo>
                  <a:cubicBezTo>
                    <a:pt x="219" y="10"/>
                    <a:pt x="220" y="9"/>
                    <a:pt x="221" y="9"/>
                  </a:cubicBezTo>
                  <a:cubicBezTo>
                    <a:pt x="224" y="9"/>
                    <a:pt x="226" y="8"/>
                    <a:pt x="229" y="8"/>
                  </a:cubicBezTo>
                  <a:cubicBezTo>
                    <a:pt x="228" y="8"/>
                    <a:pt x="229" y="9"/>
                    <a:pt x="230" y="9"/>
                  </a:cubicBezTo>
                  <a:cubicBezTo>
                    <a:pt x="231" y="9"/>
                    <a:pt x="234" y="8"/>
                    <a:pt x="235" y="9"/>
                  </a:cubicBezTo>
                  <a:cubicBezTo>
                    <a:pt x="236" y="9"/>
                    <a:pt x="235" y="8"/>
                    <a:pt x="237" y="9"/>
                  </a:cubicBezTo>
                  <a:cubicBezTo>
                    <a:pt x="239" y="9"/>
                    <a:pt x="240" y="10"/>
                    <a:pt x="243" y="10"/>
                  </a:cubicBezTo>
                  <a:cubicBezTo>
                    <a:pt x="243" y="11"/>
                    <a:pt x="241" y="10"/>
                    <a:pt x="241" y="11"/>
                  </a:cubicBezTo>
                  <a:cubicBezTo>
                    <a:pt x="240" y="11"/>
                    <a:pt x="239" y="11"/>
                    <a:pt x="239" y="12"/>
                  </a:cubicBezTo>
                  <a:cubicBezTo>
                    <a:pt x="236" y="12"/>
                    <a:pt x="232" y="12"/>
                    <a:pt x="232" y="13"/>
                  </a:cubicBezTo>
                  <a:cubicBezTo>
                    <a:pt x="229" y="13"/>
                    <a:pt x="226" y="13"/>
                    <a:pt x="225" y="14"/>
                  </a:cubicBezTo>
                  <a:cubicBezTo>
                    <a:pt x="226" y="15"/>
                    <a:pt x="228" y="15"/>
                    <a:pt x="224" y="15"/>
                  </a:cubicBezTo>
                  <a:cubicBezTo>
                    <a:pt x="224" y="16"/>
                    <a:pt x="226" y="15"/>
                    <a:pt x="227" y="15"/>
                  </a:cubicBezTo>
                  <a:cubicBezTo>
                    <a:pt x="225" y="17"/>
                    <a:pt x="220" y="17"/>
                    <a:pt x="220" y="18"/>
                  </a:cubicBezTo>
                  <a:cubicBezTo>
                    <a:pt x="218" y="18"/>
                    <a:pt x="220" y="18"/>
                    <a:pt x="220" y="17"/>
                  </a:cubicBezTo>
                  <a:cubicBezTo>
                    <a:pt x="219" y="17"/>
                    <a:pt x="217" y="18"/>
                    <a:pt x="215" y="18"/>
                  </a:cubicBezTo>
                  <a:cubicBezTo>
                    <a:pt x="215" y="19"/>
                    <a:pt x="216" y="19"/>
                    <a:pt x="217" y="19"/>
                  </a:cubicBezTo>
                  <a:cubicBezTo>
                    <a:pt x="214" y="20"/>
                    <a:pt x="216" y="20"/>
                    <a:pt x="215" y="21"/>
                  </a:cubicBezTo>
                  <a:cubicBezTo>
                    <a:pt x="215" y="22"/>
                    <a:pt x="211" y="22"/>
                    <a:pt x="211" y="22"/>
                  </a:cubicBezTo>
                  <a:cubicBezTo>
                    <a:pt x="211" y="22"/>
                    <a:pt x="211" y="23"/>
                    <a:pt x="211" y="24"/>
                  </a:cubicBezTo>
                  <a:cubicBezTo>
                    <a:pt x="210" y="24"/>
                    <a:pt x="208" y="24"/>
                    <a:pt x="207" y="24"/>
                  </a:cubicBezTo>
                  <a:cubicBezTo>
                    <a:pt x="207" y="25"/>
                    <a:pt x="209" y="25"/>
                    <a:pt x="209" y="26"/>
                  </a:cubicBezTo>
                  <a:cubicBezTo>
                    <a:pt x="209" y="27"/>
                    <a:pt x="212" y="26"/>
                    <a:pt x="213" y="27"/>
                  </a:cubicBezTo>
                  <a:cubicBezTo>
                    <a:pt x="213" y="27"/>
                    <a:pt x="213" y="27"/>
                    <a:pt x="213" y="28"/>
                  </a:cubicBezTo>
                  <a:cubicBezTo>
                    <a:pt x="214" y="28"/>
                    <a:pt x="215" y="28"/>
                    <a:pt x="216" y="28"/>
                  </a:cubicBezTo>
                  <a:cubicBezTo>
                    <a:pt x="216" y="29"/>
                    <a:pt x="217" y="29"/>
                    <a:pt x="217" y="30"/>
                  </a:cubicBezTo>
                  <a:cubicBezTo>
                    <a:pt x="214" y="30"/>
                    <a:pt x="211" y="30"/>
                    <a:pt x="207" y="31"/>
                  </a:cubicBezTo>
                  <a:cubicBezTo>
                    <a:pt x="209" y="32"/>
                    <a:pt x="212" y="34"/>
                    <a:pt x="217" y="33"/>
                  </a:cubicBezTo>
                  <a:cubicBezTo>
                    <a:pt x="216" y="34"/>
                    <a:pt x="218" y="34"/>
                    <a:pt x="219" y="34"/>
                  </a:cubicBezTo>
                  <a:cubicBezTo>
                    <a:pt x="219" y="35"/>
                    <a:pt x="217" y="35"/>
                    <a:pt x="217" y="36"/>
                  </a:cubicBezTo>
                  <a:cubicBezTo>
                    <a:pt x="217" y="36"/>
                    <a:pt x="215" y="37"/>
                    <a:pt x="214" y="37"/>
                  </a:cubicBezTo>
                  <a:cubicBezTo>
                    <a:pt x="213" y="39"/>
                    <a:pt x="218" y="38"/>
                    <a:pt x="217" y="39"/>
                  </a:cubicBezTo>
                  <a:cubicBezTo>
                    <a:pt x="215" y="39"/>
                    <a:pt x="215" y="40"/>
                    <a:pt x="216" y="40"/>
                  </a:cubicBezTo>
                  <a:cubicBezTo>
                    <a:pt x="215" y="41"/>
                    <a:pt x="213" y="39"/>
                    <a:pt x="211" y="40"/>
                  </a:cubicBezTo>
                  <a:cubicBezTo>
                    <a:pt x="209" y="40"/>
                    <a:pt x="210" y="41"/>
                    <a:pt x="208" y="41"/>
                  </a:cubicBezTo>
                  <a:cubicBezTo>
                    <a:pt x="208" y="42"/>
                    <a:pt x="209" y="42"/>
                    <a:pt x="210" y="43"/>
                  </a:cubicBezTo>
                  <a:cubicBezTo>
                    <a:pt x="210" y="43"/>
                    <a:pt x="207" y="43"/>
                    <a:pt x="206" y="43"/>
                  </a:cubicBezTo>
                  <a:cubicBezTo>
                    <a:pt x="203" y="43"/>
                    <a:pt x="201" y="44"/>
                    <a:pt x="198" y="45"/>
                  </a:cubicBezTo>
                  <a:cubicBezTo>
                    <a:pt x="198" y="45"/>
                    <a:pt x="200" y="45"/>
                    <a:pt x="201" y="45"/>
                  </a:cubicBezTo>
                  <a:cubicBezTo>
                    <a:pt x="202" y="45"/>
                    <a:pt x="203" y="47"/>
                    <a:pt x="205" y="47"/>
                  </a:cubicBezTo>
                  <a:cubicBezTo>
                    <a:pt x="206" y="47"/>
                    <a:pt x="203" y="48"/>
                    <a:pt x="203" y="48"/>
                  </a:cubicBezTo>
                  <a:cubicBezTo>
                    <a:pt x="202" y="49"/>
                    <a:pt x="204" y="50"/>
                    <a:pt x="202" y="50"/>
                  </a:cubicBezTo>
                  <a:cubicBezTo>
                    <a:pt x="203" y="52"/>
                    <a:pt x="210" y="52"/>
                    <a:pt x="211" y="54"/>
                  </a:cubicBezTo>
                  <a:cubicBezTo>
                    <a:pt x="209" y="54"/>
                    <a:pt x="207" y="54"/>
                    <a:pt x="207" y="53"/>
                  </a:cubicBezTo>
                  <a:cubicBezTo>
                    <a:pt x="206" y="53"/>
                    <a:pt x="206" y="54"/>
                    <a:pt x="207" y="54"/>
                  </a:cubicBezTo>
                  <a:cubicBezTo>
                    <a:pt x="204" y="55"/>
                    <a:pt x="203" y="55"/>
                    <a:pt x="198" y="55"/>
                  </a:cubicBezTo>
                  <a:cubicBezTo>
                    <a:pt x="200" y="53"/>
                    <a:pt x="194" y="55"/>
                    <a:pt x="195" y="53"/>
                  </a:cubicBezTo>
                  <a:cubicBezTo>
                    <a:pt x="192" y="52"/>
                    <a:pt x="192" y="54"/>
                    <a:pt x="189" y="53"/>
                  </a:cubicBezTo>
                  <a:cubicBezTo>
                    <a:pt x="190" y="54"/>
                    <a:pt x="190" y="54"/>
                    <a:pt x="188" y="54"/>
                  </a:cubicBezTo>
                  <a:cubicBezTo>
                    <a:pt x="188" y="55"/>
                    <a:pt x="194" y="55"/>
                    <a:pt x="189" y="55"/>
                  </a:cubicBezTo>
                  <a:cubicBezTo>
                    <a:pt x="190" y="56"/>
                    <a:pt x="192" y="56"/>
                    <a:pt x="194" y="56"/>
                  </a:cubicBezTo>
                  <a:cubicBezTo>
                    <a:pt x="196" y="56"/>
                    <a:pt x="199" y="57"/>
                    <a:pt x="202" y="56"/>
                  </a:cubicBezTo>
                  <a:cubicBezTo>
                    <a:pt x="200" y="58"/>
                    <a:pt x="198" y="59"/>
                    <a:pt x="195" y="60"/>
                  </a:cubicBezTo>
                  <a:cubicBezTo>
                    <a:pt x="193" y="60"/>
                    <a:pt x="191" y="60"/>
                    <a:pt x="189" y="61"/>
                  </a:cubicBezTo>
                  <a:cubicBezTo>
                    <a:pt x="189" y="61"/>
                    <a:pt x="187" y="60"/>
                    <a:pt x="187" y="61"/>
                  </a:cubicBezTo>
                  <a:cubicBezTo>
                    <a:pt x="186" y="61"/>
                    <a:pt x="187" y="61"/>
                    <a:pt x="185" y="61"/>
                  </a:cubicBezTo>
                  <a:cubicBezTo>
                    <a:pt x="182" y="61"/>
                    <a:pt x="180" y="62"/>
                    <a:pt x="176" y="62"/>
                  </a:cubicBezTo>
                  <a:cubicBezTo>
                    <a:pt x="175" y="62"/>
                    <a:pt x="176" y="62"/>
                    <a:pt x="176" y="62"/>
                  </a:cubicBezTo>
                  <a:cubicBezTo>
                    <a:pt x="175" y="63"/>
                    <a:pt x="174" y="62"/>
                    <a:pt x="171" y="63"/>
                  </a:cubicBezTo>
                  <a:cubicBezTo>
                    <a:pt x="171" y="63"/>
                    <a:pt x="173" y="63"/>
                    <a:pt x="173" y="63"/>
                  </a:cubicBezTo>
                  <a:cubicBezTo>
                    <a:pt x="173" y="64"/>
                    <a:pt x="166" y="64"/>
                    <a:pt x="167" y="63"/>
                  </a:cubicBezTo>
                  <a:cubicBezTo>
                    <a:pt x="167" y="63"/>
                    <a:pt x="164" y="63"/>
                    <a:pt x="163" y="63"/>
                  </a:cubicBezTo>
                  <a:cubicBezTo>
                    <a:pt x="163" y="63"/>
                    <a:pt x="164" y="65"/>
                    <a:pt x="163" y="65"/>
                  </a:cubicBezTo>
                  <a:cubicBezTo>
                    <a:pt x="163" y="65"/>
                    <a:pt x="161" y="64"/>
                    <a:pt x="160" y="65"/>
                  </a:cubicBezTo>
                  <a:cubicBezTo>
                    <a:pt x="160" y="65"/>
                    <a:pt x="162" y="66"/>
                    <a:pt x="161" y="66"/>
                  </a:cubicBezTo>
                  <a:cubicBezTo>
                    <a:pt x="160" y="67"/>
                    <a:pt x="160" y="67"/>
                    <a:pt x="158" y="66"/>
                  </a:cubicBezTo>
                  <a:cubicBezTo>
                    <a:pt x="158" y="67"/>
                    <a:pt x="158" y="67"/>
                    <a:pt x="158" y="68"/>
                  </a:cubicBezTo>
                  <a:cubicBezTo>
                    <a:pt x="158" y="68"/>
                    <a:pt x="157" y="68"/>
                    <a:pt x="156" y="68"/>
                  </a:cubicBezTo>
                  <a:cubicBezTo>
                    <a:pt x="155" y="68"/>
                    <a:pt x="156" y="69"/>
                    <a:pt x="155" y="69"/>
                  </a:cubicBezTo>
                  <a:cubicBezTo>
                    <a:pt x="154" y="69"/>
                    <a:pt x="150" y="69"/>
                    <a:pt x="151" y="70"/>
                  </a:cubicBezTo>
                  <a:cubicBezTo>
                    <a:pt x="147" y="71"/>
                    <a:pt x="142" y="71"/>
                    <a:pt x="137" y="71"/>
                  </a:cubicBezTo>
                  <a:cubicBezTo>
                    <a:pt x="135" y="71"/>
                    <a:pt x="133" y="74"/>
                    <a:pt x="131" y="73"/>
                  </a:cubicBezTo>
                  <a:cubicBezTo>
                    <a:pt x="131" y="73"/>
                    <a:pt x="132" y="74"/>
                    <a:pt x="132" y="74"/>
                  </a:cubicBezTo>
                  <a:cubicBezTo>
                    <a:pt x="132" y="74"/>
                    <a:pt x="130" y="74"/>
                    <a:pt x="130" y="74"/>
                  </a:cubicBezTo>
                  <a:cubicBezTo>
                    <a:pt x="130" y="74"/>
                    <a:pt x="131" y="75"/>
                    <a:pt x="131" y="75"/>
                  </a:cubicBezTo>
                  <a:cubicBezTo>
                    <a:pt x="131" y="75"/>
                    <a:pt x="130" y="75"/>
                    <a:pt x="130" y="76"/>
                  </a:cubicBezTo>
                  <a:cubicBezTo>
                    <a:pt x="130" y="76"/>
                    <a:pt x="127" y="77"/>
                    <a:pt x="129" y="78"/>
                  </a:cubicBezTo>
                  <a:cubicBezTo>
                    <a:pt x="129" y="78"/>
                    <a:pt x="127" y="78"/>
                    <a:pt x="127" y="78"/>
                  </a:cubicBezTo>
                  <a:cubicBezTo>
                    <a:pt x="126" y="78"/>
                    <a:pt x="125" y="79"/>
                    <a:pt x="125" y="79"/>
                  </a:cubicBezTo>
                  <a:cubicBezTo>
                    <a:pt x="125" y="79"/>
                    <a:pt x="125" y="80"/>
                    <a:pt x="125" y="80"/>
                  </a:cubicBezTo>
                  <a:cubicBezTo>
                    <a:pt x="123" y="81"/>
                    <a:pt x="125" y="81"/>
                    <a:pt x="124" y="82"/>
                  </a:cubicBezTo>
                  <a:cubicBezTo>
                    <a:pt x="124" y="82"/>
                    <a:pt x="122" y="82"/>
                    <a:pt x="122" y="82"/>
                  </a:cubicBezTo>
                  <a:cubicBezTo>
                    <a:pt x="122" y="82"/>
                    <a:pt x="123" y="83"/>
                    <a:pt x="123" y="83"/>
                  </a:cubicBezTo>
                  <a:cubicBezTo>
                    <a:pt x="123" y="84"/>
                    <a:pt x="122" y="84"/>
                    <a:pt x="122" y="84"/>
                  </a:cubicBezTo>
                  <a:cubicBezTo>
                    <a:pt x="122" y="85"/>
                    <a:pt x="123" y="86"/>
                    <a:pt x="123" y="85"/>
                  </a:cubicBezTo>
                  <a:cubicBezTo>
                    <a:pt x="122" y="87"/>
                    <a:pt x="120" y="88"/>
                    <a:pt x="117" y="89"/>
                  </a:cubicBezTo>
                  <a:cubicBezTo>
                    <a:pt x="114" y="89"/>
                    <a:pt x="112" y="88"/>
                    <a:pt x="110" y="87"/>
                  </a:cubicBezTo>
                  <a:cubicBezTo>
                    <a:pt x="107" y="89"/>
                    <a:pt x="101" y="86"/>
                    <a:pt x="102" y="86"/>
                  </a:cubicBezTo>
                  <a:cubicBezTo>
                    <a:pt x="101" y="86"/>
                    <a:pt x="101" y="87"/>
                    <a:pt x="101" y="87"/>
                  </a:cubicBezTo>
                  <a:cubicBezTo>
                    <a:pt x="100" y="87"/>
                    <a:pt x="100" y="86"/>
                    <a:pt x="99" y="85"/>
                  </a:cubicBezTo>
                  <a:cubicBezTo>
                    <a:pt x="98" y="85"/>
                    <a:pt x="96" y="85"/>
                    <a:pt x="96" y="83"/>
                  </a:cubicBezTo>
                  <a:cubicBezTo>
                    <a:pt x="95" y="83"/>
                    <a:pt x="93" y="82"/>
                    <a:pt x="92" y="82"/>
                  </a:cubicBezTo>
                  <a:cubicBezTo>
                    <a:pt x="92" y="82"/>
                    <a:pt x="93" y="82"/>
                    <a:pt x="94" y="81"/>
                  </a:cubicBezTo>
                  <a:cubicBezTo>
                    <a:pt x="94" y="80"/>
                    <a:pt x="91" y="81"/>
                    <a:pt x="90" y="80"/>
                  </a:cubicBezTo>
                  <a:cubicBezTo>
                    <a:pt x="89" y="80"/>
                    <a:pt x="89" y="79"/>
                    <a:pt x="88" y="79"/>
                  </a:cubicBezTo>
                  <a:cubicBezTo>
                    <a:pt x="86" y="80"/>
                    <a:pt x="88" y="78"/>
                    <a:pt x="88" y="78"/>
                  </a:cubicBezTo>
                  <a:cubicBezTo>
                    <a:pt x="88" y="77"/>
                    <a:pt x="87" y="78"/>
                    <a:pt x="86" y="78"/>
                  </a:cubicBezTo>
                  <a:cubicBezTo>
                    <a:pt x="85" y="77"/>
                    <a:pt x="87" y="76"/>
                    <a:pt x="85" y="76"/>
                  </a:cubicBezTo>
                  <a:cubicBezTo>
                    <a:pt x="83" y="76"/>
                    <a:pt x="85" y="74"/>
                    <a:pt x="83" y="75"/>
                  </a:cubicBezTo>
                  <a:cubicBezTo>
                    <a:pt x="82" y="75"/>
                    <a:pt x="82" y="74"/>
                    <a:pt x="80" y="74"/>
                  </a:cubicBezTo>
                  <a:cubicBezTo>
                    <a:pt x="81" y="74"/>
                    <a:pt x="82" y="73"/>
                    <a:pt x="82" y="73"/>
                  </a:cubicBezTo>
                  <a:cubicBezTo>
                    <a:pt x="82" y="72"/>
                    <a:pt x="80" y="72"/>
                    <a:pt x="78" y="72"/>
                  </a:cubicBezTo>
                  <a:cubicBezTo>
                    <a:pt x="77" y="70"/>
                    <a:pt x="78" y="70"/>
                    <a:pt x="79" y="68"/>
                  </a:cubicBezTo>
                  <a:cubicBezTo>
                    <a:pt x="77" y="67"/>
                    <a:pt x="81" y="66"/>
                    <a:pt x="77" y="66"/>
                  </a:cubicBezTo>
                  <a:cubicBezTo>
                    <a:pt x="77" y="66"/>
                    <a:pt x="79" y="66"/>
                    <a:pt x="79" y="66"/>
                  </a:cubicBezTo>
                  <a:cubicBezTo>
                    <a:pt x="79" y="66"/>
                    <a:pt x="79" y="65"/>
                    <a:pt x="79" y="65"/>
                  </a:cubicBezTo>
                  <a:cubicBezTo>
                    <a:pt x="80" y="65"/>
                    <a:pt x="80" y="66"/>
                    <a:pt x="81" y="65"/>
                  </a:cubicBezTo>
                  <a:cubicBezTo>
                    <a:pt x="81" y="64"/>
                    <a:pt x="81" y="64"/>
                    <a:pt x="81" y="63"/>
                  </a:cubicBezTo>
                  <a:cubicBezTo>
                    <a:pt x="83" y="63"/>
                    <a:pt x="84" y="62"/>
                    <a:pt x="84" y="62"/>
                  </a:cubicBezTo>
                  <a:cubicBezTo>
                    <a:pt x="85" y="62"/>
                    <a:pt x="85" y="62"/>
                    <a:pt x="85" y="63"/>
                  </a:cubicBezTo>
                  <a:cubicBezTo>
                    <a:pt x="86" y="62"/>
                    <a:pt x="86" y="61"/>
                    <a:pt x="88" y="62"/>
                  </a:cubicBezTo>
                  <a:cubicBezTo>
                    <a:pt x="89" y="61"/>
                    <a:pt x="87" y="61"/>
                    <a:pt x="87" y="61"/>
                  </a:cubicBezTo>
                  <a:cubicBezTo>
                    <a:pt x="87" y="60"/>
                    <a:pt x="90" y="60"/>
                    <a:pt x="90" y="60"/>
                  </a:cubicBezTo>
                  <a:cubicBezTo>
                    <a:pt x="90" y="59"/>
                    <a:pt x="87" y="58"/>
                    <a:pt x="89" y="57"/>
                  </a:cubicBezTo>
                  <a:cubicBezTo>
                    <a:pt x="85" y="58"/>
                    <a:pt x="91" y="56"/>
                    <a:pt x="84" y="57"/>
                  </a:cubicBezTo>
                  <a:cubicBezTo>
                    <a:pt x="84" y="55"/>
                    <a:pt x="87" y="55"/>
                    <a:pt x="90" y="55"/>
                  </a:cubicBezTo>
                  <a:cubicBezTo>
                    <a:pt x="90" y="55"/>
                    <a:pt x="88" y="55"/>
                    <a:pt x="88" y="54"/>
                  </a:cubicBezTo>
                  <a:cubicBezTo>
                    <a:pt x="88" y="54"/>
                    <a:pt x="87" y="54"/>
                    <a:pt x="86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4" y="52"/>
                    <a:pt x="83" y="52"/>
                  </a:cubicBezTo>
                  <a:cubicBezTo>
                    <a:pt x="82" y="52"/>
                    <a:pt x="81" y="51"/>
                    <a:pt x="80" y="50"/>
                  </a:cubicBezTo>
                  <a:cubicBezTo>
                    <a:pt x="79" y="51"/>
                    <a:pt x="78" y="51"/>
                    <a:pt x="77" y="50"/>
                  </a:cubicBezTo>
                  <a:cubicBezTo>
                    <a:pt x="76" y="50"/>
                    <a:pt x="76" y="51"/>
                    <a:pt x="76" y="51"/>
                  </a:cubicBezTo>
                  <a:cubicBezTo>
                    <a:pt x="75" y="51"/>
                    <a:pt x="73" y="51"/>
                    <a:pt x="71" y="51"/>
                  </a:cubicBezTo>
                  <a:cubicBezTo>
                    <a:pt x="68" y="49"/>
                    <a:pt x="70" y="48"/>
                    <a:pt x="71" y="46"/>
                  </a:cubicBezTo>
                  <a:cubicBezTo>
                    <a:pt x="71" y="45"/>
                    <a:pt x="70" y="45"/>
                    <a:pt x="70" y="44"/>
                  </a:cubicBezTo>
                  <a:cubicBezTo>
                    <a:pt x="69" y="44"/>
                    <a:pt x="70" y="45"/>
                    <a:pt x="69" y="45"/>
                  </a:cubicBezTo>
                  <a:cubicBezTo>
                    <a:pt x="67" y="45"/>
                    <a:pt x="70" y="42"/>
                    <a:pt x="66" y="43"/>
                  </a:cubicBezTo>
                  <a:cubicBezTo>
                    <a:pt x="67" y="42"/>
                    <a:pt x="67" y="42"/>
                    <a:pt x="66" y="41"/>
                  </a:cubicBezTo>
                  <a:cubicBezTo>
                    <a:pt x="66" y="41"/>
                    <a:pt x="65" y="41"/>
                    <a:pt x="63" y="41"/>
                  </a:cubicBezTo>
                  <a:cubicBezTo>
                    <a:pt x="63" y="40"/>
                    <a:pt x="63" y="39"/>
                    <a:pt x="62" y="38"/>
                  </a:cubicBezTo>
                  <a:cubicBezTo>
                    <a:pt x="62" y="38"/>
                    <a:pt x="59" y="38"/>
                    <a:pt x="60" y="36"/>
                  </a:cubicBezTo>
                  <a:cubicBezTo>
                    <a:pt x="59" y="37"/>
                    <a:pt x="58" y="36"/>
                    <a:pt x="57" y="36"/>
                  </a:cubicBezTo>
                  <a:cubicBezTo>
                    <a:pt x="57" y="36"/>
                    <a:pt x="56" y="36"/>
                    <a:pt x="55" y="36"/>
                  </a:cubicBezTo>
                  <a:cubicBezTo>
                    <a:pt x="54" y="35"/>
                    <a:pt x="47" y="35"/>
                    <a:pt x="45" y="34"/>
                  </a:cubicBezTo>
                  <a:cubicBezTo>
                    <a:pt x="41" y="35"/>
                    <a:pt x="33" y="33"/>
                    <a:pt x="31" y="34"/>
                  </a:cubicBezTo>
                  <a:cubicBezTo>
                    <a:pt x="29" y="35"/>
                    <a:pt x="29" y="34"/>
                    <a:pt x="28" y="34"/>
                  </a:cubicBezTo>
                  <a:cubicBezTo>
                    <a:pt x="25" y="34"/>
                    <a:pt x="23" y="35"/>
                    <a:pt x="21" y="35"/>
                  </a:cubicBezTo>
                  <a:cubicBezTo>
                    <a:pt x="21" y="35"/>
                    <a:pt x="20" y="34"/>
                    <a:pt x="20" y="34"/>
                  </a:cubicBezTo>
                  <a:cubicBezTo>
                    <a:pt x="19" y="34"/>
                    <a:pt x="18" y="34"/>
                    <a:pt x="17" y="34"/>
                  </a:cubicBezTo>
                  <a:cubicBezTo>
                    <a:pt x="17" y="34"/>
                    <a:pt x="16" y="33"/>
                    <a:pt x="15" y="33"/>
                  </a:cubicBezTo>
                  <a:cubicBezTo>
                    <a:pt x="15" y="32"/>
                    <a:pt x="17" y="33"/>
                    <a:pt x="18" y="32"/>
                  </a:cubicBezTo>
                  <a:cubicBezTo>
                    <a:pt x="18" y="32"/>
                    <a:pt x="15" y="31"/>
                    <a:pt x="20" y="31"/>
                  </a:cubicBezTo>
                  <a:cubicBezTo>
                    <a:pt x="18" y="30"/>
                    <a:pt x="11" y="32"/>
                    <a:pt x="9" y="30"/>
                  </a:cubicBezTo>
                  <a:cubicBezTo>
                    <a:pt x="11" y="28"/>
                    <a:pt x="17" y="31"/>
                    <a:pt x="21" y="29"/>
                  </a:cubicBezTo>
                  <a:cubicBezTo>
                    <a:pt x="19" y="27"/>
                    <a:pt x="12" y="28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8" y="28"/>
                    <a:pt x="8" y="27"/>
                    <a:pt x="8" y="27"/>
                  </a:cubicBezTo>
                  <a:cubicBezTo>
                    <a:pt x="4" y="27"/>
                    <a:pt x="2" y="26"/>
                    <a:pt x="0" y="26"/>
                  </a:cubicBezTo>
                  <a:cubicBezTo>
                    <a:pt x="2" y="22"/>
                    <a:pt x="10" y="23"/>
                    <a:pt x="15" y="23"/>
                  </a:cubicBezTo>
                  <a:cubicBezTo>
                    <a:pt x="16" y="23"/>
                    <a:pt x="16" y="23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20" y="21"/>
                    <a:pt x="24" y="22"/>
                    <a:pt x="26" y="21"/>
                  </a:cubicBezTo>
                  <a:cubicBezTo>
                    <a:pt x="27" y="21"/>
                    <a:pt x="26" y="21"/>
                    <a:pt x="27" y="20"/>
                  </a:cubicBezTo>
                  <a:cubicBezTo>
                    <a:pt x="27" y="20"/>
                    <a:pt x="29" y="20"/>
                    <a:pt x="30" y="20"/>
                  </a:cubicBezTo>
                  <a:cubicBezTo>
                    <a:pt x="31" y="19"/>
                    <a:pt x="31" y="19"/>
                    <a:pt x="33" y="18"/>
                  </a:cubicBezTo>
                  <a:cubicBezTo>
                    <a:pt x="34" y="17"/>
                    <a:pt x="29" y="18"/>
                    <a:pt x="31" y="16"/>
                  </a:cubicBezTo>
                  <a:cubicBezTo>
                    <a:pt x="29" y="16"/>
                    <a:pt x="29" y="17"/>
                    <a:pt x="29" y="17"/>
                  </a:cubicBezTo>
                  <a:cubicBezTo>
                    <a:pt x="28" y="17"/>
                    <a:pt x="24" y="16"/>
                    <a:pt x="21" y="17"/>
                  </a:cubicBezTo>
                  <a:cubicBezTo>
                    <a:pt x="20" y="16"/>
                    <a:pt x="23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4" y="15"/>
                    <a:pt x="25" y="16"/>
                    <a:pt x="26" y="15"/>
                  </a:cubicBezTo>
                  <a:cubicBezTo>
                    <a:pt x="26" y="15"/>
                    <a:pt x="27" y="14"/>
                    <a:pt x="27" y="14"/>
                  </a:cubicBezTo>
                  <a:cubicBezTo>
                    <a:pt x="28" y="14"/>
                    <a:pt x="27" y="15"/>
                    <a:pt x="28" y="15"/>
                  </a:cubicBezTo>
                  <a:cubicBezTo>
                    <a:pt x="28" y="15"/>
                    <a:pt x="31" y="15"/>
                    <a:pt x="31" y="13"/>
                  </a:cubicBezTo>
                  <a:cubicBezTo>
                    <a:pt x="32" y="13"/>
                    <a:pt x="33" y="14"/>
                    <a:pt x="35" y="14"/>
                  </a:cubicBezTo>
                  <a:cubicBezTo>
                    <a:pt x="36" y="14"/>
                    <a:pt x="35" y="13"/>
                    <a:pt x="35" y="13"/>
                  </a:cubicBezTo>
                  <a:cubicBezTo>
                    <a:pt x="35" y="13"/>
                    <a:pt x="37" y="13"/>
                    <a:pt x="37" y="12"/>
                  </a:cubicBezTo>
                  <a:cubicBezTo>
                    <a:pt x="39" y="12"/>
                    <a:pt x="41" y="12"/>
                    <a:pt x="44" y="12"/>
                  </a:cubicBezTo>
                  <a:cubicBezTo>
                    <a:pt x="46" y="12"/>
                    <a:pt x="44" y="10"/>
                    <a:pt x="45" y="9"/>
                  </a:cubicBezTo>
                  <a:cubicBezTo>
                    <a:pt x="48" y="9"/>
                    <a:pt x="51" y="10"/>
                    <a:pt x="54" y="9"/>
                  </a:cubicBezTo>
                  <a:cubicBezTo>
                    <a:pt x="54" y="9"/>
                    <a:pt x="53" y="9"/>
                    <a:pt x="52" y="9"/>
                  </a:cubicBezTo>
                  <a:cubicBezTo>
                    <a:pt x="53" y="8"/>
                    <a:pt x="57" y="8"/>
                    <a:pt x="58" y="8"/>
                  </a:cubicBezTo>
                  <a:cubicBezTo>
                    <a:pt x="61" y="7"/>
                    <a:pt x="68" y="7"/>
                    <a:pt x="74" y="7"/>
                  </a:cubicBezTo>
                  <a:cubicBezTo>
                    <a:pt x="76" y="7"/>
                    <a:pt x="76" y="7"/>
                    <a:pt x="77" y="7"/>
                  </a:cubicBezTo>
                  <a:cubicBezTo>
                    <a:pt x="80" y="7"/>
                    <a:pt x="82" y="7"/>
                    <a:pt x="84" y="7"/>
                  </a:cubicBezTo>
                  <a:cubicBezTo>
                    <a:pt x="83" y="7"/>
                    <a:pt x="85" y="8"/>
                    <a:pt x="85" y="8"/>
                  </a:cubicBezTo>
                  <a:cubicBezTo>
                    <a:pt x="87" y="7"/>
                    <a:pt x="85" y="8"/>
                    <a:pt x="88" y="9"/>
                  </a:cubicBezTo>
                  <a:cubicBezTo>
                    <a:pt x="90" y="9"/>
                    <a:pt x="86" y="8"/>
                    <a:pt x="91" y="8"/>
                  </a:cubicBezTo>
                  <a:cubicBezTo>
                    <a:pt x="89" y="7"/>
                    <a:pt x="93" y="6"/>
                    <a:pt x="88" y="6"/>
                  </a:cubicBezTo>
                  <a:cubicBezTo>
                    <a:pt x="89" y="5"/>
                    <a:pt x="96" y="4"/>
                    <a:pt x="96" y="6"/>
                  </a:cubicBezTo>
                  <a:cubicBezTo>
                    <a:pt x="99" y="6"/>
                    <a:pt x="99" y="5"/>
                    <a:pt x="101" y="6"/>
                  </a:cubicBezTo>
                  <a:cubicBezTo>
                    <a:pt x="102" y="6"/>
                    <a:pt x="103" y="6"/>
                    <a:pt x="104" y="7"/>
                  </a:cubicBezTo>
                  <a:cubicBezTo>
                    <a:pt x="105" y="7"/>
                    <a:pt x="108" y="7"/>
                    <a:pt x="112" y="8"/>
                  </a:cubicBezTo>
                  <a:cubicBezTo>
                    <a:pt x="112" y="7"/>
                    <a:pt x="111" y="7"/>
                    <a:pt x="110" y="7"/>
                  </a:cubicBezTo>
                  <a:cubicBezTo>
                    <a:pt x="110" y="7"/>
                    <a:pt x="111" y="6"/>
                    <a:pt x="113" y="6"/>
                  </a:cubicBezTo>
                  <a:cubicBezTo>
                    <a:pt x="111" y="5"/>
                    <a:pt x="107" y="5"/>
                    <a:pt x="104" y="5"/>
                  </a:cubicBezTo>
                  <a:cubicBezTo>
                    <a:pt x="104" y="3"/>
                    <a:pt x="108" y="4"/>
                    <a:pt x="111" y="4"/>
                  </a:cubicBezTo>
                  <a:cubicBezTo>
                    <a:pt x="111" y="3"/>
                    <a:pt x="109" y="3"/>
                    <a:pt x="108" y="3"/>
                  </a:cubicBezTo>
                  <a:cubicBezTo>
                    <a:pt x="110" y="1"/>
                    <a:pt x="114" y="3"/>
                    <a:pt x="117" y="3"/>
                  </a:cubicBezTo>
                  <a:cubicBezTo>
                    <a:pt x="119" y="3"/>
                    <a:pt x="119" y="2"/>
                    <a:pt x="121" y="2"/>
                  </a:cubicBezTo>
                  <a:cubicBezTo>
                    <a:pt x="126" y="2"/>
                    <a:pt x="129" y="3"/>
                    <a:pt x="133" y="2"/>
                  </a:cubicBezTo>
                  <a:cubicBezTo>
                    <a:pt x="134" y="2"/>
                    <a:pt x="136" y="2"/>
                    <a:pt x="139" y="2"/>
                  </a:cubicBezTo>
                  <a:cubicBezTo>
                    <a:pt x="140" y="2"/>
                    <a:pt x="139" y="1"/>
                    <a:pt x="140" y="0"/>
                  </a:cubicBezTo>
                  <a:cubicBezTo>
                    <a:pt x="141" y="0"/>
                    <a:pt x="143" y="0"/>
                    <a:pt x="145" y="0"/>
                  </a:cubicBezTo>
                  <a:cubicBezTo>
                    <a:pt x="146" y="0"/>
                    <a:pt x="146" y="0"/>
                    <a:pt x="148" y="0"/>
                  </a:cubicBezTo>
                  <a:cubicBezTo>
                    <a:pt x="150" y="0"/>
                    <a:pt x="152" y="1"/>
                    <a:pt x="156" y="0"/>
                  </a:cubicBezTo>
                  <a:cubicBezTo>
                    <a:pt x="159" y="0"/>
                    <a:pt x="166" y="0"/>
                    <a:pt x="171" y="0"/>
                  </a:cubicBezTo>
                  <a:cubicBezTo>
                    <a:pt x="173" y="0"/>
                    <a:pt x="173" y="0"/>
                    <a:pt x="174" y="0"/>
                  </a:cubicBezTo>
                  <a:cubicBezTo>
                    <a:pt x="180" y="1"/>
                    <a:pt x="185" y="0"/>
                    <a:pt x="185" y="2"/>
                  </a:cubicBezTo>
                  <a:cubicBezTo>
                    <a:pt x="188" y="3"/>
                    <a:pt x="188" y="2"/>
                    <a:pt x="190" y="2"/>
                  </a:cubicBezTo>
                  <a:cubicBezTo>
                    <a:pt x="190" y="3"/>
                    <a:pt x="194" y="3"/>
                    <a:pt x="195" y="4"/>
                  </a:cubicBezTo>
                  <a:cubicBezTo>
                    <a:pt x="198" y="4"/>
                    <a:pt x="198" y="3"/>
                    <a:pt x="200" y="3"/>
                  </a:cubicBezTo>
                  <a:cubicBezTo>
                    <a:pt x="199" y="5"/>
                    <a:pt x="204" y="4"/>
                    <a:pt x="206" y="4"/>
                  </a:cubicBezTo>
                  <a:cubicBezTo>
                    <a:pt x="204" y="5"/>
                    <a:pt x="204" y="5"/>
                    <a:pt x="205" y="6"/>
                  </a:cubicBezTo>
                  <a:cubicBezTo>
                    <a:pt x="204" y="6"/>
                    <a:pt x="203" y="6"/>
                    <a:pt x="203" y="7"/>
                  </a:cubicBezTo>
                  <a:cubicBezTo>
                    <a:pt x="193" y="7"/>
                    <a:pt x="180" y="7"/>
                    <a:pt x="172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0" y="8"/>
                    <a:pt x="171" y="8"/>
                    <a:pt x="171" y="8"/>
                  </a:cubicBezTo>
                  <a:cubicBezTo>
                    <a:pt x="172" y="7"/>
                    <a:pt x="170" y="7"/>
                    <a:pt x="169" y="7"/>
                  </a:cubicBezTo>
                  <a:cubicBezTo>
                    <a:pt x="169" y="7"/>
                    <a:pt x="170" y="8"/>
                    <a:pt x="169" y="8"/>
                  </a:cubicBezTo>
                  <a:cubicBezTo>
                    <a:pt x="168" y="8"/>
                    <a:pt x="165" y="8"/>
                    <a:pt x="16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2774950" y="3384550"/>
              <a:ext cx="449263" cy="119063"/>
            </a:xfrm>
            <a:custGeom>
              <a:avLst/>
              <a:gdLst>
                <a:gd name="T0" fmla="*/ 112 w 120"/>
                <a:gd name="T1" fmla="*/ 3 h 32"/>
                <a:gd name="T2" fmla="*/ 119 w 120"/>
                <a:gd name="T3" fmla="*/ 5 h 32"/>
                <a:gd name="T4" fmla="*/ 116 w 120"/>
                <a:gd name="T5" fmla="*/ 6 h 32"/>
                <a:gd name="T6" fmla="*/ 111 w 120"/>
                <a:gd name="T7" fmla="*/ 7 h 32"/>
                <a:gd name="T8" fmla="*/ 97 w 120"/>
                <a:gd name="T9" fmla="*/ 9 h 32"/>
                <a:gd name="T10" fmla="*/ 103 w 120"/>
                <a:gd name="T11" fmla="*/ 10 h 32"/>
                <a:gd name="T12" fmla="*/ 91 w 120"/>
                <a:gd name="T13" fmla="*/ 12 h 32"/>
                <a:gd name="T14" fmla="*/ 87 w 120"/>
                <a:gd name="T15" fmla="*/ 13 h 32"/>
                <a:gd name="T16" fmla="*/ 81 w 120"/>
                <a:gd name="T17" fmla="*/ 14 h 32"/>
                <a:gd name="T18" fmla="*/ 71 w 120"/>
                <a:gd name="T19" fmla="*/ 16 h 32"/>
                <a:gd name="T20" fmla="*/ 68 w 120"/>
                <a:gd name="T21" fmla="*/ 18 h 32"/>
                <a:gd name="T22" fmla="*/ 61 w 120"/>
                <a:gd name="T23" fmla="*/ 18 h 32"/>
                <a:gd name="T24" fmla="*/ 65 w 120"/>
                <a:gd name="T25" fmla="*/ 21 h 32"/>
                <a:gd name="T26" fmla="*/ 58 w 120"/>
                <a:gd name="T27" fmla="*/ 24 h 32"/>
                <a:gd name="T28" fmla="*/ 53 w 120"/>
                <a:gd name="T29" fmla="*/ 25 h 32"/>
                <a:gd name="T30" fmla="*/ 44 w 120"/>
                <a:gd name="T31" fmla="*/ 28 h 32"/>
                <a:gd name="T32" fmla="*/ 47 w 120"/>
                <a:gd name="T33" fmla="*/ 30 h 32"/>
                <a:gd name="T34" fmla="*/ 39 w 120"/>
                <a:gd name="T35" fmla="*/ 31 h 32"/>
                <a:gd name="T36" fmla="*/ 24 w 120"/>
                <a:gd name="T37" fmla="*/ 30 h 32"/>
                <a:gd name="T38" fmla="*/ 20 w 120"/>
                <a:gd name="T39" fmla="*/ 30 h 32"/>
                <a:gd name="T40" fmla="*/ 13 w 120"/>
                <a:gd name="T41" fmla="*/ 28 h 32"/>
                <a:gd name="T42" fmla="*/ 20 w 120"/>
                <a:gd name="T43" fmla="*/ 25 h 32"/>
                <a:gd name="T44" fmla="*/ 27 w 120"/>
                <a:gd name="T45" fmla="*/ 25 h 32"/>
                <a:gd name="T46" fmla="*/ 14 w 120"/>
                <a:gd name="T47" fmla="*/ 24 h 32"/>
                <a:gd name="T48" fmla="*/ 22 w 120"/>
                <a:gd name="T49" fmla="*/ 21 h 32"/>
                <a:gd name="T50" fmla="*/ 28 w 120"/>
                <a:gd name="T51" fmla="*/ 21 h 32"/>
                <a:gd name="T52" fmla="*/ 28 w 120"/>
                <a:gd name="T53" fmla="*/ 19 h 32"/>
                <a:gd name="T54" fmla="*/ 26 w 120"/>
                <a:gd name="T55" fmla="*/ 16 h 32"/>
                <a:gd name="T56" fmla="*/ 22 w 120"/>
                <a:gd name="T57" fmla="*/ 15 h 32"/>
                <a:gd name="T58" fmla="*/ 32 w 120"/>
                <a:gd name="T59" fmla="*/ 15 h 32"/>
                <a:gd name="T60" fmla="*/ 36 w 120"/>
                <a:gd name="T61" fmla="*/ 14 h 32"/>
                <a:gd name="T62" fmla="*/ 44 w 120"/>
                <a:gd name="T63" fmla="*/ 11 h 32"/>
                <a:gd name="T64" fmla="*/ 27 w 120"/>
                <a:gd name="T65" fmla="*/ 12 h 32"/>
                <a:gd name="T66" fmla="*/ 16 w 120"/>
                <a:gd name="T67" fmla="*/ 11 h 32"/>
                <a:gd name="T68" fmla="*/ 4 w 120"/>
                <a:gd name="T69" fmla="*/ 10 h 32"/>
                <a:gd name="T70" fmla="*/ 2 w 120"/>
                <a:gd name="T71" fmla="*/ 7 h 32"/>
                <a:gd name="T72" fmla="*/ 22 w 120"/>
                <a:gd name="T73" fmla="*/ 4 h 32"/>
                <a:gd name="T74" fmla="*/ 35 w 120"/>
                <a:gd name="T75" fmla="*/ 3 h 32"/>
                <a:gd name="T76" fmla="*/ 52 w 120"/>
                <a:gd name="T77" fmla="*/ 1 h 32"/>
                <a:gd name="T78" fmla="*/ 69 w 120"/>
                <a:gd name="T79" fmla="*/ 1 h 32"/>
                <a:gd name="T80" fmla="*/ 78 w 120"/>
                <a:gd name="T81" fmla="*/ 1 h 32"/>
                <a:gd name="T82" fmla="*/ 95 w 120"/>
                <a:gd name="T83" fmla="*/ 1 h 32"/>
                <a:gd name="T84" fmla="*/ 112 w 120"/>
                <a:gd name="T8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32">
                  <a:moveTo>
                    <a:pt x="112" y="1"/>
                  </a:moveTo>
                  <a:cubicBezTo>
                    <a:pt x="110" y="2"/>
                    <a:pt x="112" y="2"/>
                    <a:pt x="112" y="3"/>
                  </a:cubicBezTo>
                  <a:cubicBezTo>
                    <a:pt x="114" y="3"/>
                    <a:pt x="117" y="3"/>
                    <a:pt x="120" y="3"/>
                  </a:cubicBezTo>
                  <a:cubicBezTo>
                    <a:pt x="120" y="4"/>
                    <a:pt x="118" y="4"/>
                    <a:pt x="119" y="5"/>
                  </a:cubicBezTo>
                  <a:cubicBezTo>
                    <a:pt x="118" y="5"/>
                    <a:pt x="116" y="5"/>
                    <a:pt x="116" y="5"/>
                  </a:cubicBezTo>
                  <a:cubicBezTo>
                    <a:pt x="115" y="5"/>
                    <a:pt x="116" y="6"/>
                    <a:pt x="116" y="6"/>
                  </a:cubicBezTo>
                  <a:cubicBezTo>
                    <a:pt x="114" y="7"/>
                    <a:pt x="112" y="7"/>
                    <a:pt x="112" y="6"/>
                  </a:cubicBezTo>
                  <a:cubicBezTo>
                    <a:pt x="110" y="6"/>
                    <a:pt x="111" y="7"/>
                    <a:pt x="111" y="7"/>
                  </a:cubicBezTo>
                  <a:cubicBezTo>
                    <a:pt x="110" y="7"/>
                    <a:pt x="107" y="7"/>
                    <a:pt x="107" y="8"/>
                  </a:cubicBezTo>
                  <a:cubicBezTo>
                    <a:pt x="103" y="7"/>
                    <a:pt x="99" y="7"/>
                    <a:pt x="97" y="9"/>
                  </a:cubicBezTo>
                  <a:cubicBezTo>
                    <a:pt x="98" y="10"/>
                    <a:pt x="102" y="9"/>
                    <a:pt x="103" y="8"/>
                  </a:cubicBezTo>
                  <a:cubicBezTo>
                    <a:pt x="104" y="8"/>
                    <a:pt x="102" y="9"/>
                    <a:pt x="103" y="10"/>
                  </a:cubicBezTo>
                  <a:cubicBezTo>
                    <a:pt x="99" y="10"/>
                    <a:pt x="97" y="10"/>
                    <a:pt x="94" y="11"/>
                  </a:cubicBezTo>
                  <a:cubicBezTo>
                    <a:pt x="92" y="11"/>
                    <a:pt x="91" y="11"/>
                    <a:pt x="91" y="12"/>
                  </a:cubicBezTo>
                  <a:cubicBezTo>
                    <a:pt x="90" y="12"/>
                    <a:pt x="89" y="12"/>
                    <a:pt x="88" y="12"/>
                  </a:cubicBezTo>
                  <a:cubicBezTo>
                    <a:pt x="87" y="12"/>
                    <a:pt x="88" y="13"/>
                    <a:pt x="87" y="13"/>
                  </a:cubicBezTo>
                  <a:cubicBezTo>
                    <a:pt x="86" y="13"/>
                    <a:pt x="84" y="13"/>
                    <a:pt x="84" y="13"/>
                  </a:cubicBezTo>
                  <a:cubicBezTo>
                    <a:pt x="84" y="14"/>
                    <a:pt x="81" y="14"/>
                    <a:pt x="81" y="14"/>
                  </a:cubicBezTo>
                  <a:cubicBezTo>
                    <a:pt x="81" y="15"/>
                    <a:pt x="78" y="15"/>
                    <a:pt x="77" y="15"/>
                  </a:cubicBezTo>
                  <a:cubicBezTo>
                    <a:pt x="76" y="16"/>
                    <a:pt x="73" y="16"/>
                    <a:pt x="71" y="16"/>
                  </a:cubicBezTo>
                  <a:cubicBezTo>
                    <a:pt x="71" y="16"/>
                    <a:pt x="71" y="17"/>
                    <a:pt x="70" y="17"/>
                  </a:cubicBezTo>
                  <a:cubicBezTo>
                    <a:pt x="68" y="17"/>
                    <a:pt x="69" y="17"/>
                    <a:pt x="68" y="18"/>
                  </a:cubicBezTo>
                  <a:cubicBezTo>
                    <a:pt x="68" y="18"/>
                    <a:pt x="67" y="18"/>
                    <a:pt x="67" y="18"/>
                  </a:cubicBezTo>
                  <a:cubicBezTo>
                    <a:pt x="66" y="18"/>
                    <a:pt x="64" y="19"/>
                    <a:pt x="61" y="18"/>
                  </a:cubicBezTo>
                  <a:cubicBezTo>
                    <a:pt x="61" y="19"/>
                    <a:pt x="65" y="19"/>
                    <a:pt x="61" y="19"/>
                  </a:cubicBezTo>
                  <a:cubicBezTo>
                    <a:pt x="62" y="20"/>
                    <a:pt x="66" y="19"/>
                    <a:pt x="65" y="21"/>
                  </a:cubicBezTo>
                  <a:cubicBezTo>
                    <a:pt x="63" y="20"/>
                    <a:pt x="63" y="21"/>
                    <a:pt x="63" y="23"/>
                  </a:cubicBezTo>
                  <a:cubicBezTo>
                    <a:pt x="61" y="21"/>
                    <a:pt x="60" y="23"/>
                    <a:pt x="58" y="24"/>
                  </a:cubicBezTo>
                  <a:cubicBezTo>
                    <a:pt x="56" y="24"/>
                    <a:pt x="53" y="24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0" y="26"/>
                    <a:pt x="52" y="26"/>
                  </a:cubicBezTo>
                  <a:cubicBezTo>
                    <a:pt x="51" y="27"/>
                    <a:pt x="45" y="27"/>
                    <a:pt x="44" y="28"/>
                  </a:cubicBezTo>
                  <a:cubicBezTo>
                    <a:pt x="46" y="29"/>
                    <a:pt x="49" y="29"/>
                    <a:pt x="52" y="29"/>
                  </a:cubicBezTo>
                  <a:cubicBezTo>
                    <a:pt x="53" y="31"/>
                    <a:pt x="47" y="29"/>
                    <a:pt x="47" y="30"/>
                  </a:cubicBezTo>
                  <a:cubicBezTo>
                    <a:pt x="47" y="31"/>
                    <a:pt x="46" y="30"/>
                    <a:pt x="45" y="30"/>
                  </a:cubicBezTo>
                  <a:cubicBezTo>
                    <a:pt x="43" y="30"/>
                    <a:pt x="42" y="32"/>
                    <a:pt x="39" y="31"/>
                  </a:cubicBezTo>
                  <a:cubicBezTo>
                    <a:pt x="39" y="31"/>
                    <a:pt x="37" y="31"/>
                    <a:pt x="37" y="30"/>
                  </a:cubicBezTo>
                  <a:cubicBezTo>
                    <a:pt x="32" y="30"/>
                    <a:pt x="29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2" y="29"/>
                    <a:pt x="21" y="30"/>
                    <a:pt x="20" y="30"/>
                  </a:cubicBezTo>
                  <a:cubicBezTo>
                    <a:pt x="15" y="31"/>
                    <a:pt x="11" y="30"/>
                    <a:pt x="6" y="29"/>
                  </a:cubicBezTo>
                  <a:cubicBezTo>
                    <a:pt x="7" y="29"/>
                    <a:pt x="9" y="28"/>
                    <a:pt x="13" y="28"/>
                  </a:cubicBezTo>
                  <a:cubicBezTo>
                    <a:pt x="15" y="28"/>
                    <a:pt x="13" y="26"/>
                    <a:pt x="15" y="26"/>
                  </a:cubicBezTo>
                  <a:cubicBezTo>
                    <a:pt x="17" y="26"/>
                    <a:pt x="17" y="25"/>
                    <a:pt x="20" y="25"/>
                  </a:cubicBezTo>
                  <a:cubicBezTo>
                    <a:pt x="19" y="27"/>
                    <a:pt x="23" y="27"/>
                    <a:pt x="26" y="27"/>
                  </a:cubicBezTo>
                  <a:cubicBezTo>
                    <a:pt x="29" y="26"/>
                    <a:pt x="25" y="26"/>
                    <a:pt x="27" y="25"/>
                  </a:cubicBezTo>
                  <a:cubicBezTo>
                    <a:pt x="27" y="24"/>
                    <a:pt x="22" y="25"/>
                    <a:pt x="23" y="23"/>
                  </a:cubicBezTo>
                  <a:cubicBezTo>
                    <a:pt x="19" y="24"/>
                    <a:pt x="18" y="24"/>
                    <a:pt x="14" y="24"/>
                  </a:cubicBezTo>
                  <a:cubicBezTo>
                    <a:pt x="14" y="23"/>
                    <a:pt x="16" y="22"/>
                    <a:pt x="19" y="22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1"/>
                    <a:pt x="23" y="21"/>
                    <a:pt x="23" y="20"/>
                  </a:cubicBezTo>
                  <a:cubicBezTo>
                    <a:pt x="26" y="20"/>
                    <a:pt x="27" y="20"/>
                    <a:pt x="28" y="21"/>
                  </a:cubicBezTo>
                  <a:cubicBezTo>
                    <a:pt x="30" y="20"/>
                    <a:pt x="31" y="20"/>
                    <a:pt x="31" y="19"/>
                  </a:cubicBezTo>
                  <a:cubicBezTo>
                    <a:pt x="31" y="19"/>
                    <a:pt x="29" y="19"/>
                    <a:pt x="28" y="19"/>
                  </a:cubicBezTo>
                  <a:cubicBezTo>
                    <a:pt x="28" y="19"/>
                    <a:pt x="28" y="18"/>
                    <a:pt x="27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7"/>
                    <a:pt x="25" y="17"/>
                    <a:pt x="23" y="17"/>
                  </a:cubicBezTo>
                  <a:cubicBezTo>
                    <a:pt x="24" y="16"/>
                    <a:pt x="23" y="15"/>
                    <a:pt x="22" y="15"/>
                  </a:cubicBezTo>
                  <a:cubicBezTo>
                    <a:pt x="22" y="15"/>
                    <a:pt x="23" y="14"/>
                    <a:pt x="26" y="14"/>
                  </a:cubicBezTo>
                  <a:cubicBezTo>
                    <a:pt x="29" y="14"/>
                    <a:pt x="28" y="16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7" y="16"/>
                    <a:pt x="35" y="14"/>
                    <a:pt x="36" y="14"/>
                  </a:cubicBezTo>
                  <a:cubicBezTo>
                    <a:pt x="41" y="13"/>
                    <a:pt x="46" y="13"/>
                    <a:pt x="48" y="11"/>
                  </a:cubicBezTo>
                  <a:cubicBezTo>
                    <a:pt x="48" y="10"/>
                    <a:pt x="47" y="12"/>
                    <a:pt x="44" y="11"/>
                  </a:cubicBezTo>
                  <a:cubicBezTo>
                    <a:pt x="43" y="12"/>
                    <a:pt x="40" y="12"/>
                    <a:pt x="39" y="12"/>
                  </a:cubicBezTo>
                  <a:cubicBezTo>
                    <a:pt x="37" y="12"/>
                    <a:pt x="32" y="13"/>
                    <a:pt x="27" y="12"/>
                  </a:cubicBezTo>
                  <a:cubicBezTo>
                    <a:pt x="25" y="12"/>
                    <a:pt x="24" y="12"/>
                    <a:pt x="21" y="12"/>
                  </a:cubicBezTo>
                  <a:cubicBezTo>
                    <a:pt x="20" y="11"/>
                    <a:pt x="17" y="13"/>
                    <a:pt x="16" y="11"/>
                  </a:cubicBezTo>
                  <a:cubicBezTo>
                    <a:pt x="14" y="12"/>
                    <a:pt x="11" y="11"/>
                    <a:pt x="8" y="11"/>
                  </a:cubicBezTo>
                  <a:cubicBezTo>
                    <a:pt x="9" y="9"/>
                    <a:pt x="4" y="10"/>
                    <a:pt x="4" y="10"/>
                  </a:cubicBezTo>
                  <a:cubicBezTo>
                    <a:pt x="3" y="8"/>
                    <a:pt x="6" y="9"/>
                    <a:pt x="7" y="8"/>
                  </a:cubicBezTo>
                  <a:cubicBezTo>
                    <a:pt x="7" y="7"/>
                    <a:pt x="0" y="9"/>
                    <a:pt x="2" y="7"/>
                  </a:cubicBezTo>
                  <a:cubicBezTo>
                    <a:pt x="6" y="6"/>
                    <a:pt x="13" y="6"/>
                    <a:pt x="21" y="5"/>
                  </a:cubicBezTo>
                  <a:cubicBezTo>
                    <a:pt x="21" y="5"/>
                    <a:pt x="21" y="5"/>
                    <a:pt x="22" y="4"/>
                  </a:cubicBezTo>
                  <a:cubicBezTo>
                    <a:pt x="27" y="5"/>
                    <a:pt x="30" y="4"/>
                    <a:pt x="33" y="4"/>
                  </a:cubicBezTo>
                  <a:cubicBezTo>
                    <a:pt x="34" y="4"/>
                    <a:pt x="35" y="3"/>
                    <a:pt x="35" y="3"/>
                  </a:cubicBezTo>
                  <a:cubicBezTo>
                    <a:pt x="41" y="3"/>
                    <a:pt x="47" y="2"/>
                    <a:pt x="51" y="2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6" y="1"/>
                    <a:pt x="62" y="1"/>
                    <a:pt x="64" y="2"/>
                  </a:cubicBezTo>
                  <a:cubicBezTo>
                    <a:pt x="65" y="1"/>
                    <a:pt x="69" y="2"/>
                    <a:pt x="69" y="1"/>
                  </a:cubicBezTo>
                  <a:cubicBezTo>
                    <a:pt x="72" y="1"/>
                    <a:pt x="75" y="1"/>
                    <a:pt x="79" y="1"/>
                  </a:cubicBezTo>
                  <a:cubicBezTo>
                    <a:pt x="79" y="1"/>
                    <a:pt x="79" y="1"/>
                    <a:pt x="78" y="1"/>
                  </a:cubicBezTo>
                  <a:cubicBezTo>
                    <a:pt x="78" y="0"/>
                    <a:pt x="79" y="1"/>
                    <a:pt x="79" y="1"/>
                  </a:cubicBezTo>
                  <a:cubicBezTo>
                    <a:pt x="83" y="1"/>
                    <a:pt x="90" y="0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102" y="2"/>
                    <a:pt x="103" y="1"/>
                    <a:pt x="1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4432300" y="3429000"/>
              <a:ext cx="130175" cy="22225"/>
            </a:xfrm>
            <a:custGeom>
              <a:avLst/>
              <a:gdLst>
                <a:gd name="T0" fmla="*/ 9 w 35"/>
                <a:gd name="T1" fmla="*/ 1 h 6"/>
                <a:gd name="T2" fmla="*/ 9 w 35"/>
                <a:gd name="T3" fmla="*/ 1 h 6"/>
                <a:gd name="T4" fmla="*/ 12 w 35"/>
                <a:gd name="T5" fmla="*/ 3 h 6"/>
                <a:gd name="T6" fmla="*/ 15 w 35"/>
                <a:gd name="T7" fmla="*/ 2 h 6"/>
                <a:gd name="T8" fmla="*/ 20 w 35"/>
                <a:gd name="T9" fmla="*/ 3 h 6"/>
                <a:gd name="T10" fmla="*/ 29 w 35"/>
                <a:gd name="T11" fmla="*/ 2 h 6"/>
                <a:gd name="T12" fmla="*/ 33 w 35"/>
                <a:gd name="T13" fmla="*/ 3 h 6"/>
                <a:gd name="T14" fmla="*/ 31 w 35"/>
                <a:gd name="T15" fmla="*/ 5 h 6"/>
                <a:gd name="T16" fmla="*/ 22 w 35"/>
                <a:gd name="T17" fmla="*/ 5 h 6"/>
                <a:gd name="T18" fmla="*/ 16 w 35"/>
                <a:gd name="T19" fmla="*/ 6 h 6"/>
                <a:gd name="T20" fmla="*/ 6 w 35"/>
                <a:gd name="T21" fmla="*/ 3 h 6"/>
                <a:gd name="T22" fmla="*/ 1 w 35"/>
                <a:gd name="T23" fmla="*/ 2 h 6"/>
                <a:gd name="T24" fmla="*/ 9 w 35"/>
                <a:gd name="T2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">
                  <a:moveTo>
                    <a:pt x="9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9" y="3"/>
                    <a:pt x="14" y="1"/>
                    <a:pt x="12" y="3"/>
                  </a:cubicBezTo>
                  <a:cubicBezTo>
                    <a:pt x="14" y="3"/>
                    <a:pt x="14" y="2"/>
                    <a:pt x="15" y="2"/>
                  </a:cubicBezTo>
                  <a:cubicBezTo>
                    <a:pt x="18" y="3"/>
                    <a:pt x="20" y="1"/>
                    <a:pt x="20" y="3"/>
                  </a:cubicBezTo>
                  <a:cubicBezTo>
                    <a:pt x="23" y="2"/>
                    <a:pt x="26" y="2"/>
                    <a:pt x="29" y="2"/>
                  </a:cubicBezTo>
                  <a:cubicBezTo>
                    <a:pt x="28" y="3"/>
                    <a:pt x="34" y="2"/>
                    <a:pt x="33" y="3"/>
                  </a:cubicBezTo>
                  <a:cubicBezTo>
                    <a:pt x="35" y="4"/>
                    <a:pt x="27" y="4"/>
                    <a:pt x="31" y="5"/>
                  </a:cubicBezTo>
                  <a:cubicBezTo>
                    <a:pt x="30" y="6"/>
                    <a:pt x="25" y="5"/>
                    <a:pt x="22" y="5"/>
                  </a:cubicBezTo>
                  <a:cubicBezTo>
                    <a:pt x="20" y="5"/>
                    <a:pt x="18" y="6"/>
                    <a:pt x="16" y="6"/>
                  </a:cubicBezTo>
                  <a:cubicBezTo>
                    <a:pt x="12" y="5"/>
                    <a:pt x="8" y="5"/>
                    <a:pt x="6" y="3"/>
                  </a:cubicBezTo>
                  <a:cubicBezTo>
                    <a:pt x="5" y="3"/>
                    <a:pt x="1" y="3"/>
                    <a:pt x="1" y="2"/>
                  </a:cubicBezTo>
                  <a:cubicBezTo>
                    <a:pt x="0" y="0"/>
                    <a:pt x="9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2433638" y="3462338"/>
              <a:ext cx="55563" cy="7938"/>
            </a:xfrm>
            <a:custGeom>
              <a:avLst/>
              <a:gdLst>
                <a:gd name="T0" fmla="*/ 14 w 15"/>
                <a:gd name="T1" fmla="*/ 0 h 2"/>
                <a:gd name="T2" fmla="*/ 9 w 15"/>
                <a:gd name="T3" fmla="*/ 1 h 2"/>
                <a:gd name="T4" fmla="*/ 7 w 15"/>
                <a:gd name="T5" fmla="*/ 2 h 2"/>
                <a:gd name="T6" fmla="*/ 3 w 15"/>
                <a:gd name="T7" fmla="*/ 2 h 2"/>
                <a:gd name="T8" fmla="*/ 5 w 15"/>
                <a:gd name="T9" fmla="*/ 0 h 2"/>
                <a:gd name="T10" fmla="*/ 14 w 1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">
                  <a:moveTo>
                    <a:pt x="14" y="0"/>
                  </a:moveTo>
                  <a:cubicBezTo>
                    <a:pt x="15" y="1"/>
                    <a:pt x="11" y="1"/>
                    <a:pt x="9" y="1"/>
                  </a:cubicBezTo>
                  <a:cubicBezTo>
                    <a:pt x="8" y="1"/>
                    <a:pt x="8" y="2"/>
                    <a:pt x="7" y="2"/>
                  </a:cubicBezTo>
                  <a:cubicBezTo>
                    <a:pt x="5" y="2"/>
                    <a:pt x="3" y="1"/>
                    <a:pt x="3" y="2"/>
                  </a:cubicBezTo>
                  <a:cubicBezTo>
                    <a:pt x="0" y="2"/>
                    <a:pt x="4" y="0"/>
                    <a:pt x="5" y="0"/>
                  </a:cubicBezTo>
                  <a:cubicBezTo>
                    <a:pt x="6" y="1"/>
                    <a:pt x="1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2665413" y="3462338"/>
              <a:ext cx="57150" cy="15875"/>
            </a:xfrm>
            <a:custGeom>
              <a:avLst/>
              <a:gdLst>
                <a:gd name="T0" fmla="*/ 7 w 15"/>
                <a:gd name="T1" fmla="*/ 0 h 4"/>
                <a:gd name="T2" fmla="*/ 5 w 15"/>
                <a:gd name="T3" fmla="*/ 0 h 4"/>
                <a:gd name="T4" fmla="*/ 10 w 15"/>
                <a:gd name="T5" fmla="*/ 2 h 4"/>
                <a:gd name="T6" fmla="*/ 12 w 15"/>
                <a:gd name="T7" fmla="*/ 1 h 4"/>
                <a:gd name="T8" fmla="*/ 6 w 15"/>
                <a:gd name="T9" fmla="*/ 4 h 4"/>
                <a:gd name="T10" fmla="*/ 0 w 15"/>
                <a:gd name="T11" fmla="*/ 1 h 4"/>
                <a:gd name="T12" fmla="*/ 7 w 1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5" y="2"/>
                    <a:pt x="11" y="0"/>
                    <a:pt x="10" y="2"/>
                  </a:cubicBezTo>
                  <a:cubicBezTo>
                    <a:pt x="11" y="2"/>
                    <a:pt x="12" y="2"/>
                    <a:pt x="12" y="1"/>
                  </a:cubicBezTo>
                  <a:cubicBezTo>
                    <a:pt x="15" y="3"/>
                    <a:pt x="7" y="3"/>
                    <a:pt x="6" y="4"/>
                  </a:cubicBezTo>
                  <a:cubicBezTo>
                    <a:pt x="3" y="3"/>
                    <a:pt x="4" y="1"/>
                    <a:pt x="0" y="1"/>
                  </a:cubicBezTo>
                  <a:cubicBezTo>
                    <a:pt x="1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3884613" y="3481388"/>
              <a:ext cx="3138488" cy="1009650"/>
            </a:xfrm>
            <a:custGeom>
              <a:avLst/>
              <a:gdLst>
                <a:gd name="T0" fmla="*/ 497 w 837"/>
                <a:gd name="T1" fmla="*/ 19 h 269"/>
                <a:gd name="T2" fmla="*/ 587 w 837"/>
                <a:gd name="T3" fmla="*/ 19 h 269"/>
                <a:gd name="T4" fmla="*/ 662 w 837"/>
                <a:gd name="T5" fmla="*/ 22 h 269"/>
                <a:gd name="T6" fmla="*/ 760 w 837"/>
                <a:gd name="T7" fmla="*/ 30 h 269"/>
                <a:gd name="T8" fmla="*/ 837 w 837"/>
                <a:gd name="T9" fmla="*/ 42 h 269"/>
                <a:gd name="T10" fmla="*/ 788 w 837"/>
                <a:gd name="T11" fmla="*/ 48 h 269"/>
                <a:gd name="T12" fmla="*/ 726 w 837"/>
                <a:gd name="T13" fmla="*/ 71 h 269"/>
                <a:gd name="T14" fmla="*/ 701 w 837"/>
                <a:gd name="T15" fmla="*/ 78 h 269"/>
                <a:gd name="T16" fmla="*/ 734 w 837"/>
                <a:gd name="T17" fmla="*/ 54 h 269"/>
                <a:gd name="T18" fmla="*/ 662 w 837"/>
                <a:gd name="T19" fmla="*/ 64 h 269"/>
                <a:gd name="T20" fmla="*/ 640 w 837"/>
                <a:gd name="T21" fmla="*/ 81 h 269"/>
                <a:gd name="T22" fmla="*/ 600 w 837"/>
                <a:gd name="T23" fmla="*/ 108 h 269"/>
                <a:gd name="T24" fmla="*/ 574 w 837"/>
                <a:gd name="T25" fmla="*/ 114 h 269"/>
                <a:gd name="T26" fmla="*/ 563 w 837"/>
                <a:gd name="T27" fmla="*/ 121 h 269"/>
                <a:gd name="T28" fmla="*/ 528 w 837"/>
                <a:gd name="T29" fmla="*/ 153 h 269"/>
                <a:gd name="T30" fmla="*/ 508 w 837"/>
                <a:gd name="T31" fmla="*/ 175 h 269"/>
                <a:gd name="T32" fmla="*/ 475 w 837"/>
                <a:gd name="T33" fmla="*/ 178 h 269"/>
                <a:gd name="T34" fmla="*/ 468 w 837"/>
                <a:gd name="T35" fmla="*/ 179 h 269"/>
                <a:gd name="T36" fmla="*/ 450 w 837"/>
                <a:gd name="T37" fmla="*/ 156 h 269"/>
                <a:gd name="T38" fmla="*/ 394 w 837"/>
                <a:gd name="T39" fmla="*/ 171 h 269"/>
                <a:gd name="T40" fmla="*/ 353 w 837"/>
                <a:gd name="T41" fmla="*/ 151 h 269"/>
                <a:gd name="T42" fmla="*/ 278 w 837"/>
                <a:gd name="T43" fmla="*/ 145 h 269"/>
                <a:gd name="T44" fmla="*/ 296 w 837"/>
                <a:gd name="T45" fmla="*/ 160 h 269"/>
                <a:gd name="T46" fmla="*/ 240 w 837"/>
                <a:gd name="T47" fmla="*/ 162 h 269"/>
                <a:gd name="T48" fmla="*/ 208 w 837"/>
                <a:gd name="T49" fmla="*/ 142 h 269"/>
                <a:gd name="T50" fmla="*/ 234 w 837"/>
                <a:gd name="T51" fmla="*/ 168 h 269"/>
                <a:gd name="T52" fmla="*/ 249 w 837"/>
                <a:gd name="T53" fmla="*/ 195 h 269"/>
                <a:gd name="T54" fmla="*/ 219 w 837"/>
                <a:gd name="T55" fmla="*/ 234 h 269"/>
                <a:gd name="T56" fmla="*/ 187 w 837"/>
                <a:gd name="T57" fmla="*/ 264 h 269"/>
                <a:gd name="T58" fmla="*/ 126 w 837"/>
                <a:gd name="T59" fmla="*/ 241 h 269"/>
                <a:gd name="T60" fmla="*/ 119 w 837"/>
                <a:gd name="T61" fmla="*/ 205 h 269"/>
                <a:gd name="T62" fmla="*/ 25 w 837"/>
                <a:gd name="T63" fmla="*/ 183 h 269"/>
                <a:gd name="T64" fmla="*/ 3 w 837"/>
                <a:gd name="T65" fmla="*/ 153 h 269"/>
                <a:gd name="T66" fmla="*/ 86 w 837"/>
                <a:gd name="T67" fmla="*/ 121 h 269"/>
                <a:gd name="T68" fmla="*/ 139 w 837"/>
                <a:gd name="T69" fmla="*/ 133 h 269"/>
                <a:gd name="T70" fmla="*/ 201 w 837"/>
                <a:gd name="T71" fmla="*/ 133 h 269"/>
                <a:gd name="T72" fmla="*/ 164 w 837"/>
                <a:gd name="T73" fmla="*/ 113 h 269"/>
                <a:gd name="T74" fmla="*/ 135 w 837"/>
                <a:gd name="T75" fmla="*/ 105 h 269"/>
                <a:gd name="T76" fmla="*/ 137 w 837"/>
                <a:gd name="T77" fmla="*/ 112 h 269"/>
                <a:gd name="T78" fmla="*/ 84 w 837"/>
                <a:gd name="T79" fmla="*/ 106 h 269"/>
                <a:gd name="T80" fmla="*/ 61 w 837"/>
                <a:gd name="T81" fmla="*/ 105 h 269"/>
                <a:gd name="T82" fmla="*/ 84 w 837"/>
                <a:gd name="T83" fmla="*/ 86 h 269"/>
                <a:gd name="T84" fmla="*/ 114 w 837"/>
                <a:gd name="T85" fmla="*/ 76 h 269"/>
                <a:gd name="T86" fmla="*/ 168 w 837"/>
                <a:gd name="T87" fmla="*/ 64 h 269"/>
                <a:gd name="T88" fmla="*/ 166 w 837"/>
                <a:gd name="T89" fmla="*/ 51 h 269"/>
                <a:gd name="T90" fmla="*/ 147 w 837"/>
                <a:gd name="T91" fmla="*/ 62 h 269"/>
                <a:gd name="T92" fmla="*/ 97 w 837"/>
                <a:gd name="T93" fmla="*/ 65 h 269"/>
                <a:gd name="T94" fmla="*/ 121 w 837"/>
                <a:gd name="T95" fmla="*/ 43 h 269"/>
                <a:gd name="T96" fmla="*/ 188 w 837"/>
                <a:gd name="T97" fmla="*/ 27 h 269"/>
                <a:gd name="T98" fmla="*/ 211 w 837"/>
                <a:gd name="T99" fmla="*/ 40 h 269"/>
                <a:gd name="T100" fmla="*/ 249 w 837"/>
                <a:gd name="T101" fmla="*/ 35 h 269"/>
                <a:gd name="T102" fmla="*/ 317 w 837"/>
                <a:gd name="T103" fmla="*/ 33 h 269"/>
                <a:gd name="T104" fmla="*/ 350 w 837"/>
                <a:gd name="T105" fmla="*/ 21 h 269"/>
                <a:gd name="T106" fmla="*/ 374 w 837"/>
                <a:gd name="T107" fmla="*/ 34 h 269"/>
                <a:gd name="T108" fmla="*/ 390 w 837"/>
                <a:gd name="T109" fmla="*/ 21 h 269"/>
                <a:gd name="T110" fmla="*/ 472 w 837"/>
                <a:gd name="T111" fmla="*/ 4 h 269"/>
                <a:gd name="T112" fmla="*/ 198 w 837"/>
                <a:gd name="T113" fmla="*/ 97 h 269"/>
                <a:gd name="T114" fmla="*/ 238 w 837"/>
                <a:gd name="T115" fmla="*/ 110 h 269"/>
                <a:gd name="T116" fmla="*/ 282 w 837"/>
                <a:gd name="T117" fmla="*/ 107 h 269"/>
                <a:gd name="T118" fmla="*/ 268 w 837"/>
                <a:gd name="T119" fmla="*/ 117 h 269"/>
                <a:gd name="T120" fmla="*/ 199 w 837"/>
                <a:gd name="T121" fmla="*/ 19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7" h="269">
                  <a:moveTo>
                    <a:pt x="504" y="2"/>
                  </a:moveTo>
                  <a:cubicBezTo>
                    <a:pt x="504" y="3"/>
                    <a:pt x="506" y="3"/>
                    <a:pt x="507" y="3"/>
                  </a:cubicBezTo>
                  <a:cubicBezTo>
                    <a:pt x="507" y="4"/>
                    <a:pt x="505" y="3"/>
                    <a:pt x="504" y="3"/>
                  </a:cubicBezTo>
                  <a:cubicBezTo>
                    <a:pt x="508" y="6"/>
                    <a:pt x="512" y="3"/>
                    <a:pt x="520" y="3"/>
                  </a:cubicBezTo>
                  <a:cubicBezTo>
                    <a:pt x="522" y="5"/>
                    <a:pt x="524" y="6"/>
                    <a:pt x="528" y="6"/>
                  </a:cubicBezTo>
                  <a:cubicBezTo>
                    <a:pt x="528" y="6"/>
                    <a:pt x="527" y="7"/>
                    <a:pt x="528" y="8"/>
                  </a:cubicBezTo>
                  <a:cubicBezTo>
                    <a:pt x="528" y="8"/>
                    <a:pt x="530" y="8"/>
                    <a:pt x="530" y="9"/>
                  </a:cubicBezTo>
                  <a:cubicBezTo>
                    <a:pt x="528" y="9"/>
                    <a:pt x="528" y="10"/>
                    <a:pt x="528" y="11"/>
                  </a:cubicBezTo>
                  <a:cubicBezTo>
                    <a:pt x="527" y="10"/>
                    <a:pt x="525" y="10"/>
                    <a:pt x="524" y="10"/>
                  </a:cubicBezTo>
                  <a:cubicBezTo>
                    <a:pt x="522" y="10"/>
                    <a:pt x="523" y="11"/>
                    <a:pt x="523" y="11"/>
                  </a:cubicBezTo>
                  <a:cubicBezTo>
                    <a:pt x="522" y="11"/>
                    <a:pt x="521" y="11"/>
                    <a:pt x="521" y="11"/>
                  </a:cubicBezTo>
                  <a:cubicBezTo>
                    <a:pt x="520" y="11"/>
                    <a:pt x="518" y="12"/>
                    <a:pt x="515" y="11"/>
                  </a:cubicBezTo>
                  <a:cubicBezTo>
                    <a:pt x="514" y="11"/>
                    <a:pt x="514" y="12"/>
                    <a:pt x="514" y="12"/>
                  </a:cubicBezTo>
                  <a:cubicBezTo>
                    <a:pt x="513" y="12"/>
                    <a:pt x="512" y="12"/>
                    <a:pt x="512" y="12"/>
                  </a:cubicBezTo>
                  <a:cubicBezTo>
                    <a:pt x="511" y="13"/>
                    <a:pt x="513" y="13"/>
                    <a:pt x="512" y="14"/>
                  </a:cubicBezTo>
                  <a:cubicBezTo>
                    <a:pt x="511" y="13"/>
                    <a:pt x="506" y="14"/>
                    <a:pt x="509" y="15"/>
                  </a:cubicBezTo>
                  <a:cubicBezTo>
                    <a:pt x="507" y="16"/>
                    <a:pt x="503" y="15"/>
                    <a:pt x="501" y="16"/>
                  </a:cubicBezTo>
                  <a:cubicBezTo>
                    <a:pt x="499" y="16"/>
                    <a:pt x="498" y="17"/>
                    <a:pt x="496" y="17"/>
                  </a:cubicBezTo>
                  <a:cubicBezTo>
                    <a:pt x="496" y="18"/>
                    <a:pt x="496" y="18"/>
                    <a:pt x="495" y="19"/>
                  </a:cubicBezTo>
                  <a:cubicBezTo>
                    <a:pt x="495" y="19"/>
                    <a:pt x="496" y="18"/>
                    <a:pt x="497" y="19"/>
                  </a:cubicBezTo>
                  <a:cubicBezTo>
                    <a:pt x="500" y="19"/>
                    <a:pt x="501" y="17"/>
                    <a:pt x="503" y="17"/>
                  </a:cubicBezTo>
                  <a:cubicBezTo>
                    <a:pt x="504" y="17"/>
                    <a:pt x="505" y="18"/>
                    <a:pt x="506" y="18"/>
                  </a:cubicBezTo>
                  <a:cubicBezTo>
                    <a:pt x="507" y="17"/>
                    <a:pt x="507" y="17"/>
                    <a:pt x="508" y="17"/>
                  </a:cubicBezTo>
                  <a:cubicBezTo>
                    <a:pt x="510" y="16"/>
                    <a:pt x="512" y="17"/>
                    <a:pt x="515" y="16"/>
                  </a:cubicBezTo>
                  <a:cubicBezTo>
                    <a:pt x="516" y="16"/>
                    <a:pt x="514" y="15"/>
                    <a:pt x="516" y="15"/>
                  </a:cubicBezTo>
                  <a:cubicBezTo>
                    <a:pt x="516" y="15"/>
                    <a:pt x="517" y="15"/>
                    <a:pt x="518" y="15"/>
                  </a:cubicBezTo>
                  <a:cubicBezTo>
                    <a:pt x="518" y="15"/>
                    <a:pt x="519" y="14"/>
                    <a:pt x="519" y="14"/>
                  </a:cubicBezTo>
                  <a:cubicBezTo>
                    <a:pt x="519" y="14"/>
                    <a:pt x="521" y="15"/>
                    <a:pt x="523" y="15"/>
                  </a:cubicBezTo>
                  <a:cubicBezTo>
                    <a:pt x="525" y="15"/>
                    <a:pt x="525" y="14"/>
                    <a:pt x="528" y="14"/>
                  </a:cubicBezTo>
                  <a:cubicBezTo>
                    <a:pt x="528" y="15"/>
                    <a:pt x="528" y="15"/>
                    <a:pt x="528" y="16"/>
                  </a:cubicBezTo>
                  <a:cubicBezTo>
                    <a:pt x="529" y="15"/>
                    <a:pt x="530" y="15"/>
                    <a:pt x="530" y="16"/>
                  </a:cubicBezTo>
                  <a:cubicBezTo>
                    <a:pt x="535" y="16"/>
                    <a:pt x="544" y="16"/>
                    <a:pt x="551" y="16"/>
                  </a:cubicBezTo>
                  <a:cubicBezTo>
                    <a:pt x="551" y="18"/>
                    <a:pt x="558" y="17"/>
                    <a:pt x="557" y="19"/>
                  </a:cubicBezTo>
                  <a:cubicBezTo>
                    <a:pt x="558" y="18"/>
                    <a:pt x="560" y="19"/>
                    <a:pt x="561" y="19"/>
                  </a:cubicBezTo>
                  <a:cubicBezTo>
                    <a:pt x="564" y="19"/>
                    <a:pt x="568" y="19"/>
                    <a:pt x="569" y="19"/>
                  </a:cubicBezTo>
                  <a:cubicBezTo>
                    <a:pt x="571" y="19"/>
                    <a:pt x="570" y="17"/>
                    <a:pt x="571" y="17"/>
                  </a:cubicBezTo>
                  <a:cubicBezTo>
                    <a:pt x="574" y="17"/>
                    <a:pt x="578" y="17"/>
                    <a:pt x="581" y="17"/>
                  </a:cubicBezTo>
                  <a:cubicBezTo>
                    <a:pt x="581" y="17"/>
                    <a:pt x="581" y="18"/>
                    <a:pt x="581" y="18"/>
                  </a:cubicBezTo>
                  <a:cubicBezTo>
                    <a:pt x="583" y="18"/>
                    <a:pt x="585" y="17"/>
                    <a:pt x="586" y="18"/>
                  </a:cubicBezTo>
                  <a:cubicBezTo>
                    <a:pt x="587" y="18"/>
                    <a:pt x="587" y="18"/>
                    <a:pt x="587" y="19"/>
                  </a:cubicBezTo>
                  <a:cubicBezTo>
                    <a:pt x="589" y="19"/>
                    <a:pt x="591" y="18"/>
                    <a:pt x="592" y="19"/>
                  </a:cubicBezTo>
                  <a:cubicBezTo>
                    <a:pt x="592" y="20"/>
                    <a:pt x="592" y="21"/>
                    <a:pt x="589" y="21"/>
                  </a:cubicBezTo>
                  <a:cubicBezTo>
                    <a:pt x="589" y="22"/>
                    <a:pt x="591" y="22"/>
                    <a:pt x="593" y="22"/>
                  </a:cubicBezTo>
                  <a:cubicBezTo>
                    <a:pt x="592" y="25"/>
                    <a:pt x="597" y="25"/>
                    <a:pt x="599" y="26"/>
                  </a:cubicBezTo>
                  <a:cubicBezTo>
                    <a:pt x="601" y="26"/>
                    <a:pt x="603" y="25"/>
                    <a:pt x="604" y="25"/>
                  </a:cubicBezTo>
                  <a:cubicBezTo>
                    <a:pt x="605" y="25"/>
                    <a:pt x="604" y="24"/>
                    <a:pt x="605" y="23"/>
                  </a:cubicBezTo>
                  <a:cubicBezTo>
                    <a:pt x="606" y="23"/>
                    <a:pt x="607" y="24"/>
                    <a:pt x="607" y="23"/>
                  </a:cubicBezTo>
                  <a:cubicBezTo>
                    <a:pt x="610" y="23"/>
                    <a:pt x="609" y="24"/>
                    <a:pt x="610" y="24"/>
                  </a:cubicBezTo>
                  <a:cubicBezTo>
                    <a:pt x="612" y="24"/>
                    <a:pt x="614" y="24"/>
                    <a:pt x="617" y="24"/>
                  </a:cubicBezTo>
                  <a:cubicBezTo>
                    <a:pt x="618" y="24"/>
                    <a:pt x="620" y="24"/>
                    <a:pt x="620" y="23"/>
                  </a:cubicBezTo>
                  <a:cubicBezTo>
                    <a:pt x="623" y="23"/>
                    <a:pt x="631" y="22"/>
                    <a:pt x="631" y="24"/>
                  </a:cubicBezTo>
                  <a:cubicBezTo>
                    <a:pt x="633" y="24"/>
                    <a:pt x="633" y="22"/>
                    <a:pt x="637" y="23"/>
                  </a:cubicBezTo>
                  <a:cubicBezTo>
                    <a:pt x="637" y="22"/>
                    <a:pt x="635" y="23"/>
                    <a:pt x="635" y="22"/>
                  </a:cubicBezTo>
                  <a:cubicBezTo>
                    <a:pt x="635" y="22"/>
                    <a:pt x="635" y="21"/>
                    <a:pt x="637" y="21"/>
                  </a:cubicBezTo>
                  <a:cubicBezTo>
                    <a:pt x="639" y="21"/>
                    <a:pt x="639" y="19"/>
                    <a:pt x="643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4" y="18"/>
                    <a:pt x="647" y="19"/>
                    <a:pt x="650" y="19"/>
                  </a:cubicBezTo>
                  <a:cubicBezTo>
                    <a:pt x="650" y="22"/>
                    <a:pt x="656" y="18"/>
                    <a:pt x="654" y="20"/>
                  </a:cubicBezTo>
                  <a:cubicBezTo>
                    <a:pt x="659" y="21"/>
                    <a:pt x="662" y="20"/>
                    <a:pt x="665" y="20"/>
                  </a:cubicBezTo>
                  <a:cubicBezTo>
                    <a:pt x="666" y="21"/>
                    <a:pt x="661" y="20"/>
                    <a:pt x="662" y="22"/>
                  </a:cubicBezTo>
                  <a:cubicBezTo>
                    <a:pt x="663" y="23"/>
                    <a:pt x="666" y="22"/>
                    <a:pt x="668" y="22"/>
                  </a:cubicBezTo>
                  <a:cubicBezTo>
                    <a:pt x="672" y="22"/>
                    <a:pt x="675" y="22"/>
                    <a:pt x="678" y="22"/>
                  </a:cubicBezTo>
                  <a:cubicBezTo>
                    <a:pt x="679" y="24"/>
                    <a:pt x="684" y="24"/>
                    <a:pt x="685" y="25"/>
                  </a:cubicBezTo>
                  <a:cubicBezTo>
                    <a:pt x="687" y="25"/>
                    <a:pt x="688" y="26"/>
                    <a:pt x="690" y="26"/>
                  </a:cubicBezTo>
                  <a:cubicBezTo>
                    <a:pt x="696" y="26"/>
                    <a:pt x="703" y="25"/>
                    <a:pt x="709" y="26"/>
                  </a:cubicBezTo>
                  <a:cubicBezTo>
                    <a:pt x="711" y="26"/>
                    <a:pt x="713" y="27"/>
                    <a:pt x="716" y="27"/>
                  </a:cubicBezTo>
                  <a:cubicBezTo>
                    <a:pt x="715" y="28"/>
                    <a:pt x="717" y="28"/>
                    <a:pt x="718" y="28"/>
                  </a:cubicBezTo>
                  <a:cubicBezTo>
                    <a:pt x="718" y="28"/>
                    <a:pt x="718" y="29"/>
                    <a:pt x="718" y="30"/>
                  </a:cubicBezTo>
                  <a:cubicBezTo>
                    <a:pt x="717" y="31"/>
                    <a:pt x="721" y="30"/>
                    <a:pt x="722" y="30"/>
                  </a:cubicBezTo>
                  <a:cubicBezTo>
                    <a:pt x="723" y="31"/>
                    <a:pt x="722" y="30"/>
                    <a:pt x="724" y="30"/>
                  </a:cubicBezTo>
                  <a:cubicBezTo>
                    <a:pt x="724" y="30"/>
                    <a:pt x="724" y="31"/>
                    <a:pt x="725" y="31"/>
                  </a:cubicBezTo>
                  <a:cubicBezTo>
                    <a:pt x="726" y="31"/>
                    <a:pt x="737" y="31"/>
                    <a:pt x="738" y="31"/>
                  </a:cubicBezTo>
                  <a:cubicBezTo>
                    <a:pt x="738" y="31"/>
                    <a:pt x="738" y="30"/>
                    <a:pt x="738" y="30"/>
                  </a:cubicBezTo>
                  <a:cubicBezTo>
                    <a:pt x="739" y="30"/>
                    <a:pt x="740" y="31"/>
                    <a:pt x="741" y="31"/>
                  </a:cubicBezTo>
                  <a:cubicBezTo>
                    <a:pt x="741" y="30"/>
                    <a:pt x="743" y="30"/>
                    <a:pt x="744" y="31"/>
                  </a:cubicBezTo>
                  <a:cubicBezTo>
                    <a:pt x="745" y="30"/>
                    <a:pt x="749" y="30"/>
                    <a:pt x="751" y="29"/>
                  </a:cubicBezTo>
                  <a:cubicBezTo>
                    <a:pt x="751" y="31"/>
                    <a:pt x="752" y="31"/>
                    <a:pt x="752" y="33"/>
                  </a:cubicBezTo>
                  <a:cubicBezTo>
                    <a:pt x="757" y="33"/>
                    <a:pt x="758" y="33"/>
                    <a:pt x="761" y="33"/>
                  </a:cubicBezTo>
                  <a:cubicBezTo>
                    <a:pt x="762" y="32"/>
                    <a:pt x="761" y="32"/>
                    <a:pt x="759" y="32"/>
                  </a:cubicBezTo>
                  <a:cubicBezTo>
                    <a:pt x="760" y="31"/>
                    <a:pt x="760" y="31"/>
                    <a:pt x="760" y="30"/>
                  </a:cubicBezTo>
                  <a:cubicBezTo>
                    <a:pt x="763" y="29"/>
                    <a:pt x="769" y="29"/>
                    <a:pt x="770" y="30"/>
                  </a:cubicBezTo>
                  <a:cubicBezTo>
                    <a:pt x="775" y="30"/>
                    <a:pt x="779" y="30"/>
                    <a:pt x="783" y="30"/>
                  </a:cubicBezTo>
                  <a:cubicBezTo>
                    <a:pt x="785" y="30"/>
                    <a:pt x="788" y="31"/>
                    <a:pt x="788" y="30"/>
                  </a:cubicBezTo>
                  <a:cubicBezTo>
                    <a:pt x="790" y="31"/>
                    <a:pt x="790" y="31"/>
                    <a:pt x="793" y="32"/>
                  </a:cubicBezTo>
                  <a:cubicBezTo>
                    <a:pt x="794" y="32"/>
                    <a:pt x="795" y="33"/>
                    <a:pt x="795" y="33"/>
                  </a:cubicBezTo>
                  <a:cubicBezTo>
                    <a:pt x="796" y="33"/>
                    <a:pt x="796" y="32"/>
                    <a:pt x="796" y="32"/>
                  </a:cubicBezTo>
                  <a:cubicBezTo>
                    <a:pt x="797" y="32"/>
                    <a:pt x="796" y="33"/>
                    <a:pt x="797" y="33"/>
                  </a:cubicBezTo>
                  <a:cubicBezTo>
                    <a:pt x="797" y="33"/>
                    <a:pt x="799" y="33"/>
                    <a:pt x="799" y="33"/>
                  </a:cubicBezTo>
                  <a:cubicBezTo>
                    <a:pt x="800" y="33"/>
                    <a:pt x="801" y="34"/>
                    <a:pt x="804" y="34"/>
                  </a:cubicBezTo>
                  <a:cubicBezTo>
                    <a:pt x="805" y="34"/>
                    <a:pt x="808" y="35"/>
                    <a:pt x="810" y="35"/>
                  </a:cubicBezTo>
                  <a:cubicBezTo>
                    <a:pt x="810" y="35"/>
                    <a:pt x="811" y="36"/>
                    <a:pt x="811" y="36"/>
                  </a:cubicBezTo>
                  <a:cubicBezTo>
                    <a:pt x="811" y="36"/>
                    <a:pt x="812" y="36"/>
                    <a:pt x="813" y="36"/>
                  </a:cubicBezTo>
                  <a:cubicBezTo>
                    <a:pt x="813" y="36"/>
                    <a:pt x="813" y="37"/>
                    <a:pt x="813" y="37"/>
                  </a:cubicBezTo>
                  <a:cubicBezTo>
                    <a:pt x="813" y="37"/>
                    <a:pt x="815" y="37"/>
                    <a:pt x="815" y="37"/>
                  </a:cubicBezTo>
                  <a:cubicBezTo>
                    <a:pt x="816" y="37"/>
                    <a:pt x="814" y="39"/>
                    <a:pt x="818" y="38"/>
                  </a:cubicBezTo>
                  <a:cubicBezTo>
                    <a:pt x="818" y="40"/>
                    <a:pt x="818" y="41"/>
                    <a:pt x="818" y="42"/>
                  </a:cubicBezTo>
                  <a:cubicBezTo>
                    <a:pt x="821" y="42"/>
                    <a:pt x="824" y="41"/>
                    <a:pt x="825" y="40"/>
                  </a:cubicBezTo>
                  <a:cubicBezTo>
                    <a:pt x="828" y="41"/>
                    <a:pt x="831" y="40"/>
                    <a:pt x="834" y="41"/>
                  </a:cubicBezTo>
                  <a:cubicBezTo>
                    <a:pt x="834" y="41"/>
                    <a:pt x="833" y="42"/>
                    <a:pt x="834" y="42"/>
                  </a:cubicBezTo>
                  <a:cubicBezTo>
                    <a:pt x="834" y="42"/>
                    <a:pt x="836" y="42"/>
                    <a:pt x="837" y="42"/>
                  </a:cubicBezTo>
                  <a:cubicBezTo>
                    <a:pt x="836" y="42"/>
                    <a:pt x="834" y="42"/>
                    <a:pt x="835" y="43"/>
                  </a:cubicBezTo>
                  <a:cubicBezTo>
                    <a:pt x="833" y="43"/>
                    <a:pt x="833" y="43"/>
                    <a:pt x="832" y="43"/>
                  </a:cubicBezTo>
                  <a:cubicBezTo>
                    <a:pt x="831" y="43"/>
                    <a:pt x="831" y="44"/>
                    <a:pt x="829" y="44"/>
                  </a:cubicBezTo>
                  <a:cubicBezTo>
                    <a:pt x="829" y="45"/>
                    <a:pt x="832" y="44"/>
                    <a:pt x="831" y="46"/>
                  </a:cubicBezTo>
                  <a:cubicBezTo>
                    <a:pt x="827" y="44"/>
                    <a:pt x="830" y="46"/>
                    <a:pt x="828" y="47"/>
                  </a:cubicBezTo>
                  <a:cubicBezTo>
                    <a:pt x="827" y="47"/>
                    <a:pt x="826" y="47"/>
                    <a:pt x="826" y="48"/>
                  </a:cubicBezTo>
                  <a:cubicBezTo>
                    <a:pt x="824" y="48"/>
                    <a:pt x="824" y="47"/>
                    <a:pt x="823" y="47"/>
                  </a:cubicBezTo>
                  <a:cubicBezTo>
                    <a:pt x="822" y="47"/>
                    <a:pt x="821" y="46"/>
                    <a:pt x="821" y="46"/>
                  </a:cubicBezTo>
                  <a:cubicBezTo>
                    <a:pt x="819" y="46"/>
                    <a:pt x="818" y="46"/>
                    <a:pt x="817" y="46"/>
                  </a:cubicBezTo>
                  <a:cubicBezTo>
                    <a:pt x="816" y="46"/>
                    <a:pt x="815" y="45"/>
                    <a:pt x="815" y="45"/>
                  </a:cubicBezTo>
                  <a:cubicBezTo>
                    <a:pt x="814" y="45"/>
                    <a:pt x="812" y="45"/>
                    <a:pt x="811" y="45"/>
                  </a:cubicBezTo>
                  <a:cubicBezTo>
                    <a:pt x="811" y="45"/>
                    <a:pt x="811" y="44"/>
                    <a:pt x="810" y="44"/>
                  </a:cubicBezTo>
                  <a:cubicBezTo>
                    <a:pt x="809" y="44"/>
                    <a:pt x="807" y="42"/>
                    <a:pt x="806" y="44"/>
                  </a:cubicBezTo>
                  <a:cubicBezTo>
                    <a:pt x="805" y="44"/>
                    <a:pt x="805" y="43"/>
                    <a:pt x="805" y="42"/>
                  </a:cubicBezTo>
                  <a:cubicBezTo>
                    <a:pt x="803" y="42"/>
                    <a:pt x="801" y="42"/>
                    <a:pt x="799" y="42"/>
                  </a:cubicBezTo>
                  <a:cubicBezTo>
                    <a:pt x="797" y="42"/>
                    <a:pt x="799" y="43"/>
                    <a:pt x="799" y="43"/>
                  </a:cubicBezTo>
                  <a:cubicBezTo>
                    <a:pt x="799" y="44"/>
                    <a:pt x="797" y="44"/>
                    <a:pt x="797" y="45"/>
                  </a:cubicBezTo>
                  <a:cubicBezTo>
                    <a:pt x="793" y="45"/>
                    <a:pt x="792" y="47"/>
                    <a:pt x="787" y="46"/>
                  </a:cubicBezTo>
                  <a:cubicBezTo>
                    <a:pt x="786" y="47"/>
                    <a:pt x="786" y="47"/>
                    <a:pt x="784" y="47"/>
                  </a:cubicBezTo>
                  <a:cubicBezTo>
                    <a:pt x="784" y="48"/>
                    <a:pt x="787" y="48"/>
                    <a:pt x="788" y="48"/>
                  </a:cubicBezTo>
                  <a:cubicBezTo>
                    <a:pt x="789" y="48"/>
                    <a:pt x="790" y="49"/>
                    <a:pt x="791" y="49"/>
                  </a:cubicBezTo>
                  <a:cubicBezTo>
                    <a:pt x="790" y="50"/>
                    <a:pt x="790" y="50"/>
                    <a:pt x="792" y="51"/>
                  </a:cubicBezTo>
                  <a:cubicBezTo>
                    <a:pt x="793" y="52"/>
                    <a:pt x="796" y="52"/>
                    <a:pt x="797" y="53"/>
                  </a:cubicBezTo>
                  <a:cubicBezTo>
                    <a:pt x="797" y="53"/>
                    <a:pt x="794" y="54"/>
                    <a:pt x="794" y="54"/>
                  </a:cubicBezTo>
                  <a:cubicBezTo>
                    <a:pt x="791" y="54"/>
                    <a:pt x="791" y="53"/>
                    <a:pt x="790" y="53"/>
                  </a:cubicBezTo>
                  <a:cubicBezTo>
                    <a:pt x="790" y="53"/>
                    <a:pt x="791" y="54"/>
                    <a:pt x="790" y="54"/>
                  </a:cubicBezTo>
                  <a:cubicBezTo>
                    <a:pt x="787" y="54"/>
                    <a:pt x="782" y="54"/>
                    <a:pt x="779" y="54"/>
                  </a:cubicBezTo>
                  <a:cubicBezTo>
                    <a:pt x="777" y="55"/>
                    <a:pt x="774" y="55"/>
                    <a:pt x="774" y="56"/>
                  </a:cubicBezTo>
                  <a:cubicBezTo>
                    <a:pt x="770" y="56"/>
                    <a:pt x="769" y="58"/>
                    <a:pt x="766" y="58"/>
                  </a:cubicBezTo>
                  <a:cubicBezTo>
                    <a:pt x="766" y="58"/>
                    <a:pt x="765" y="59"/>
                    <a:pt x="764" y="59"/>
                  </a:cubicBezTo>
                  <a:cubicBezTo>
                    <a:pt x="764" y="59"/>
                    <a:pt x="762" y="60"/>
                    <a:pt x="761" y="60"/>
                  </a:cubicBezTo>
                  <a:cubicBezTo>
                    <a:pt x="760" y="60"/>
                    <a:pt x="760" y="60"/>
                    <a:pt x="759" y="61"/>
                  </a:cubicBezTo>
                  <a:cubicBezTo>
                    <a:pt x="756" y="60"/>
                    <a:pt x="751" y="61"/>
                    <a:pt x="749" y="60"/>
                  </a:cubicBezTo>
                  <a:cubicBezTo>
                    <a:pt x="749" y="61"/>
                    <a:pt x="746" y="60"/>
                    <a:pt x="746" y="62"/>
                  </a:cubicBezTo>
                  <a:cubicBezTo>
                    <a:pt x="741" y="62"/>
                    <a:pt x="740" y="62"/>
                    <a:pt x="735" y="62"/>
                  </a:cubicBezTo>
                  <a:cubicBezTo>
                    <a:pt x="734" y="62"/>
                    <a:pt x="734" y="62"/>
                    <a:pt x="733" y="62"/>
                  </a:cubicBezTo>
                  <a:cubicBezTo>
                    <a:pt x="732" y="63"/>
                    <a:pt x="730" y="63"/>
                    <a:pt x="730" y="64"/>
                  </a:cubicBezTo>
                  <a:cubicBezTo>
                    <a:pt x="730" y="65"/>
                    <a:pt x="725" y="64"/>
                    <a:pt x="726" y="67"/>
                  </a:cubicBezTo>
                  <a:cubicBezTo>
                    <a:pt x="725" y="68"/>
                    <a:pt x="728" y="68"/>
                    <a:pt x="730" y="69"/>
                  </a:cubicBezTo>
                  <a:cubicBezTo>
                    <a:pt x="729" y="70"/>
                    <a:pt x="729" y="71"/>
                    <a:pt x="726" y="71"/>
                  </a:cubicBezTo>
                  <a:cubicBezTo>
                    <a:pt x="726" y="72"/>
                    <a:pt x="726" y="73"/>
                    <a:pt x="724" y="72"/>
                  </a:cubicBezTo>
                  <a:cubicBezTo>
                    <a:pt x="724" y="73"/>
                    <a:pt x="724" y="74"/>
                    <a:pt x="724" y="74"/>
                  </a:cubicBezTo>
                  <a:cubicBezTo>
                    <a:pt x="724" y="75"/>
                    <a:pt x="725" y="74"/>
                    <a:pt x="726" y="75"/>
                  </a:cubicBezTo>
                  <a:cubicBezTo>
                    <a:pt x="727" y="76"/>
                    <a:pt x="724" y="76"/>
                    <a:pt x="724" y="76"/>
                  </a:cubicBezTo>
                  <a:cubicBezTo>
                    <a:pt x="723" y="76"/>
                    <a:pt x="723" y="77"/>
                    <a:pt x="723" y="77"/>
                  </a:cubicBezTo>
                  <a:cubicBezTo>
                    <a:pt x="722" y="78"/>
                    <a:pt x="719" y="77"/>
                    <a:pt x="718" y="78"/>
                  </a:cubicBezTo>
                  <a:cubicBezTo>
                    <a:pt x="717" y="78"/>
                    <a:pt x="718" y="79"/>
                    <a:pt x="718" y="80"/>
                  </a:cubicBezTo>
                  <a:cubicBezTo>
                    <a:pt x="717" y="80"/>
                    <a:pt x="717" y="79"/>
                    <a:pt x="717" y="79"/>
                  </a:cubicBezTo>
                  <a:cubicBezTo>
                    <a:pt x="716" y="79"/>
                    <a:pt x="714" y="79"/>
                    <a:pt x="716" y="81"/>
                  </a:cubicBezTo>
                  <a:cubicBezTo>
                    <a:pt x="714" y="81"/>
                    <a:pt x="714" y="82"/>
                    <a:pt x="714" y="82"/>
                  </a:cubicBezTo>
                  <a:cubicBezTo>
                    <a:pt x="713" y="82"/>
                    <a:pt x="712" y="82"/>
                    <a:pt x="712" y="82"/>
                  </a:cubicBezTo>
                  <a:cubicBezTo>
                    <a:pt x="711" y="82"/>
                    <a:pt x="712" y="84"/>
                    <a:pt x="710" y="83"/>
                  </a:cubicBezTo>
                  <a:cubicBezTo>
                    <a:pt x="710" y="84"/>
                    <a:pt x="709" y="84"/>
                    <a:pt x="709" y="85"/>
                  </a:cubicBezTo>
                  <a:cubicBezTo>
                    <a:pt x="707" y="85"/>
                    <a:pt x="705" y="85"/>
                    <a:pt x="705" y="86"/>
                  </a:cubicBezTo>
                  <a:cubicBezTo>
                    <a:pt x="704" y="85"/>
                    <a:pt x="705" y="85"/>
                    <a:pt x="705" y="84"/>
                  </a:cubicBezTo>
                  <a:cubicBezTo>
                    <a:pt x="705" y="84"/>
                    <a:pt x="704" y="84"/>
                    <a:pt x="704" y="84"/>
                  </a:cubicBezTo>
                  <a:cubicBezTo>
                    <a:pt x="704" y="83"/>
                    <a:pt x="704" y="83"/>
                    <a:pt x="704" y="83"/>
                  </a:cubicBezTo>
                  <a:cubicBezTo>
                    <a:pt x="703" y="82"/>
                    <a:pt x="703" y="82"/>
                    <a:pt x="702" y="82"/>
                  </a:cubicBezTo>
                  <a:cubicBezTo>
                    <a:pt x="701" y="81"/>
                    <a:pt x="701" y="81"/>
                    <a:pt x="700" y="81"/>
                  </a:cubicBezTo>
                  <a:cubicBezTo>
                    <a:pt x="701" y="80"/>
                    <a:pt x="701" y="79"/>
                    <a:pt x="701" y="78"/>
                  </a:cubicBezTo>
                  <a:cubicBezTo>
                    <a:pt x="701" y="77"/>
                    <a:pt x="700" y="77"/>
                    <a:pt x="700" y="77"/>
                  </a:cubicBezTo>
                  <a:cubicBezTo>
                    <a:pt x="700" y="75"/>
                    <a:pt x="701" y="73"/>
                    <a:pt x="700" y="71"/>
                  </a:cubicBezTo>
                  <a:cubicBezTo>
                    <a:pt x="704" y="73"/>
                    <a:pt x="700" y="71"/>
                    <a:pt x="702" y="70"/>
                  </a:cubicBezTo>
                  <a:cubicBezTo>
                    <a:pt x="702" y="69"/>
                    <a:pt x="703" y="71"/>
                    <a:pt x="704" y="70"/>
                  </a:cubicBezTo>
                  <a:cubicBezTo>
                    <a:pt x="704" y="70"/>
                    <a:pt x="704" y="69"/>
                    <a:pt x="704" y="69"/>
                  </a:cubicBezTo>
                  <a:cubicBezTo>
                    <a:pt x="705" y="68"/>
                    <a:pt x="709" y="67"/>
                    <a:pt x="710" y="67"/>
                  </a:cubicBezTo>
                  <a:cubicBezTo>
                    <a:pt x="710" y="67"/>
                    <a:pt x="712" y="66"/>
                    <a:pt x="711" y="66"/>
                  </a:cubicBezTo>
                  <a:cubicBezTo>
                    <a:pt x="709" y="66"/>
                    <a:pt x="711" y="66"/>
                    <a:pt x="713" y="66"/>
                  </a:cubicBezTo>
                  <a:cubicBezTo>
                    <a:pt x="714" y="65"/>
                    <a:pt x="715" y="64"/>
                    <a:pt x="715" y="63"/>
                  </a:cubicBezTo>
                  <a:cubicBezTo>
                    <a:pt x="715" y="63"/>
                    <a:pt x="718" y="63"/>
                    <a:pt x="718" y="62"/>
                  </a:cubicBezTo>
                  <a:cubicBezTo>
                    <a:pt x="718" y="62"/>
                    <a:pt x="717" y="62"/>
                    <a:pt x="717" y="62"/>
                  </a:cubicBezTo>
                  <a:cubicBezTo>
                    <a:pt x="717" y="62"/>
                    <a:pt x="718" y="61"/>
                    <a:pt x="718" y="61"/>
                  </a:cubicBezTo>
                  <a:cubicBezTo>
                    <a:pt x="719" y="61"/>
                    <a:pt x="720" y="63"/>
                    <a:pt x="720" y="60"/>
                  </a:cubicBezTo>
                  <a:cubicBezTo>
                    <a:pt x="721" y="60"/>
                    <a:pt x="723" y="60"/>
                    <a:pt x="725" y="60"/>
                  </a:cubicBezTo>
                  <a:cubicBezTo>
                    <a:pt x="725" y="60"/>
                    <a:pt x="725" y="59"/>
                    <a:pt x="726" y="59"/>
                  </a:cubicBezTo>
                  <a:cubicBezTo>
                    <a:pt x="726" y="59"/>
                    <a:pt x="727" y="59"/>
                    <a:pt x="728" y="59"/>
                  </a:cubicBezTo>
                  <a:cubicBezTo>
                    <a:pt x="728" y="59"/>
                    <a:pt x="729" y="58"/>
                    <a:pt x="730" y="58"/>
                  </a:cubicBezTo>
                  <a:cubicBezTo>
                    <a:pt x="730" y="58"/>
                    <a:pt x="731" y="58"/>
                    <a:pt x="731" y="57"/>
                  </a:cubicBezTo>
                  <a:cubicBezTo>
                    <a:pt x="731" y="57"/>
                    <a:pt x="732" y="55"/>
                    <a:pt x="734" y="56"/>
                  </a:cubicBezTo>
                  <a:cubicBezTo>
                    <a:pt x="734" y="56"/>
                    <a:pt x="734" y="55"/>
                    <a:pt x="734" y="54"/>
                  </a:cubicBezTo>
                  <a:cubicBezTo>
                    <a:pt x="731" y="54"/>
                    <a:pt x="730" y="54"/>
                    <a:pt x="729" y="54"/>
                  </a:cubicBezTo>
                  <a:cubicBezTo>
                    <a:pt x="728" y="55"/>
                    <a:pt x="727" y="55"/>
                    <a:pt x="727" y="55"/>
                  </a:cubicBezTo>
                  <a:cubicBezTo>
                    <a:pt x="726" y="56"/>
                    <a:pt x="726" y="55"/>
                    <a:pt x="726" y="56"/>
                  </a:cubicBezTo>
                  <a:cubicBezTo>
                    <a:pt x="726" y="57"/>
                    <a:pt x="722" y="57"/>
                    <a:pt x="722" y="58"/>
                  </a:cubicBezTo>
                  <a:cubicBezTo>
                    <a:pt x="720" y="58"/>
                    <a:pt x="719" y="58"/>
                    <a:pt x="719" y="59"/>
                  </a:cubicBezTo>
                  <a:cubicBezTo>
                    <a:pt x="718" y="59"/>
                    <a:pt x="718" y="58"/>
                    <a:pt x="718" y="58"/>
                  </a:cubicBezTo>
                  <a:cubicBezTo>
                    <a:pt x="718" y="58"/>
                    <a:pt x="716" y="58"/>
                    <a:pt x="716" y="58"/>
                  </a:cubicBezTo>
                  <a:cubicBezTo>
                    <a:pt x="715" y="57"/>
                    <a:pt x="716" y="57"/>
                    <a:pt x="716" y="56"/>
                  </a:cubicBezTo>
                  <a:cubicBezTo>
                    <a:pt x="712" y="57"/>
                    <a:pt x="709" y="56"/>
                    <a:pt x="706" y="56"/>
                  </a:cubicBezTo>
                  <a:cubicBezTo>
                    <a:pt x="705" y="57"/>
                    <a:pt x="706" y="57"/>
                    <a:pt x="705" y="57"/>
                  </a:cubicBezTo>
                  <a:cubicBezTo>
                    <a:pt x="704" y="58"/>
                    <a:pt x="702" y="58"/>
                    <a:pt x="701" y="58"/>
                  </a:cubicBezTo>
                  <a:cubicBezTo>
                    <a:pt x="699" y="58"/>
                    <a:pt x="699" y="59"/>
                    <a:pt x="698" y="59"/>
                  </a:cubicBezTo>
                  <a:cubicBezTo>
                    <a:pt x="697" y="60"/>
                    <a:pt x="697" y="60"/>
                    <a:pt x="695" y="60"/>
                  </a:cubicBezTo>
                  <a:cubicBezTo>
                    <a:pt x="694" y="62"/>
                    <a:pt x="696" y="62"/>
                    <a:pt x="696" y="63"/>
                  </a:cubicBezTo>
                  <a:cubicBezTo>
                    <a:pt x="695" y="63"/>
                    <a:pt x="694" y="63"/>
                    <a:pt x="694" y="64"/>
                  </a:cubicBezTo>
                  <a:cubicBezTo>
                    <a:pt x="690" y="64"/>
                    <a:pt x="689" y="65"/>
                    <a:pt x="685" y="65"/>
                  </a:cubicBezTo>
                  <a:cubicBezTo>
                    <a:pt x="684" y="64"/>
                    <a:pt x="685" y="64"/>
                    <a:pt x="685" y="63"/>
                  </a:cubicBezTo>
                  <a:cubicBezTo>
                    <a:pt x="683" y="63"/>
                    <a:pt x="683" y="63"/>
                    <a:pt x="683" y="62"/>
                  </a:cubicBezTo>
                  <a:cubicBezTo>
                    <a:pt x="682" y="62"/>
                    <a:pt x="679" y="62"/>
                    <a:pt x="679" y="62"/>
                  </a:cubicBezTo>
                  <a:cubicBezTo>
                    <a:pt x="674" y="63"/>
                    <a:pt x="669" y="64"/>
                    <a:pt x="662" y="64"/>
                  </a:cubicBezTo>
                  <a:cubicBezTo>
                    <a:pt x="662" y="63"/>
                    <a:pt x="659" y="64"/>
                    <a:pt x="660" y="62"/>
                  </a:cubicBezTo>
                  <a:cubicBezTo>
                    <a:pt x="659" y="62"/>
                    <a:pt x="658" y="62"/>
                    <a:pt x="656" y="62"/>
                  </a:cubicBezTo>
                  <a:cubicBezTo>
                    <a:pt x="652" y="63"/>
                    <a:pt x="649" y="63"/>
                    <a:pt x="646" y="64"/>
                  </a:cubicBezTo>
                  <a:cubicBezTo>
                    <a:pt x="643" y="65"/>
                    <a:pt x="641" y="66"/>
                    <a:pt x="638" y="67"/>
                  </a:cubicBezTo>
                  <a:cubicBezTo>
                    <a:pt x="638" y="68"/>
                    <a:pt x="637" y="68"/>
                    <a:pt x="636" y="68"/>
                  </a:cubicBezTo>
                  <a:cubicBezTo>
                    <a:pt x="636" y="69"/>
                    <a:pt x="634" y="69"/>
                    <a:pt x="635" y="70"/>
                  </a:cubicBezTo>
                  <a:cubicBezTo>
                    <a:pt x="633" y="70"/>
                    <a:pt x="631" y="72"/>
                    <a:pt x="630" y="72"/>
                  </a:cubicBezTo>
                  <a:cubicBezTo>
                    <a:pt x="628" y="71"/>
                    <a:pt x="629" y="72"/>
                    <a:pt x="627" y="72"/>
                  </a:cubicBezTo>
                  <a:cubicBezTo>
                    <a:pt x="625" y="72"/>
                    <a:pt x="625" y="73"/>
                    <a:pt x="625" y="73"/>
                  </a:cubicBezTo>
                  <a:cubicBezTo>
                    <a:pt x="620" y="73"/>
                    <a:pt x="622" y="75"/>
                    <a:pt x="618" y="75"/>
                  </a:cubicBezTo>
                  <a:cubicBezTo>
                    <a:pt x="618" y="75"/>
                    <a:pt x="621" y="77"/>
                    <a:pt x="622" y="76"/>
                  </a:cubicBezTo>
                  <a:cubicBezTo>
                    <a:pt x="623" y="76"/>
                    <a:pt x="623" y="78"/>
                    <a:pt x="623" y="78"/>
                  </a:cubicBezTo>
                  <a:cubicBezTo>
                    <a:pt x="624" y="78"/>
                    <a:pt x="625" y="79"/>
                    <a:pt x="626" y="79"/>
                  </a:cubicBezTo>
                  <a:cubicBezTo>
                    <a:pt x="627" y="79"/>
                    <a:pt x="628" y="78"/>
                    <a:pt x="630" y="78"/>
                  </a:cubicBezTo>
                  <a:cubicBezTo>
                    <a:pt x="630" y="78"/>
                    <a:pt x="631" y="79"/>
                    <a:pt x="631" y="79"/>
                  </a:cubicBezTo>
                  <a:cubicBezTo>
                    <a:pt x="632" y="79"/>
                    <a:pt x="633" y="77"/>
                    <a:pt x="634" y="78"/>
                  </a:cubicBezTo>
                  <a:cubicBezTo>
                    <a:pt x="635" y="78"/>
                    <a:pt x="634" y="78"/>
                    <a:pt x="635" y="77"/>
                  </a:cubicBezTo>
                  <a:cubicBezTo>
                    <a:pt x="636" y="78"/>
                    <a:pt x="636" y="81"/>
                    <a:pt x="639" y="79"/>
                  </a:cubicBezTo>
                  <a:cubicBezTo>
                    <a:pt x="641" y="79"/>
                    <a:pt x="638" y="81"/>
                    <a:pt x="642" y="81"/>
                  </a:cubicBezTo>
                  <a:cubicBezTo>
                    <a:pt x="642" y="81"/>
                    <a:pt x="640" y="81"/>
                    <a:pt x="640" y="81"/>
                  </a:cubicBezTo>
                  <a:cubicBezTo>
                    <a:pt x="639" y="81"/>
                    <a:pt x="641" y="82"/>
                    <a:pt x="641" y="83"/>
                  </a:cubicBezTo>
                  <a:cubicBezTo>
                    <a:pt x="640" y="83"/>
                    <a:pt x="640" y="83"/>
                    <a:pt x="640" y="84"/>
                  </a:cubicBezTo>
                  <a:cubicBezTo>
                    <a:pt x="640" y="84"/>
                    <a:pt x="639" y="84"/>
                    <a:pt x="639" y="85"/>
                  </a:cubicBezTo>
                  <a:cubicBezTo>
                    <a:pt x="638" y="86"/>
                    <a:pt x="640" y="89"/>
                    <a:pt x="637" y="87"/>
                  </a:cubicBezTo>
                  <a:cubicBezTo>
                    <a:pt x="637" y="92"/>
                    <a:pt x="633" y="94"/>
                    <a:pt x="632" y="97"/>
                  </a:cubicBezTo>
                  <a:cubicBezTo>
                    <a:pt x="630" y="97"/>
                    <a:pt x="630" y="97"/>
                    <a:pt x="629" y="97"/>
                  </a:cubicBezTo>
                  <a:cubicBezTo>
                    <a:pt x="628" y="97"/>
                    <a:pt x="629" y="98"/>
                    <a:pt x="629" y="98"/>
                  </a:cubicBezTo>
                  <a:cubicBezTo>
                    <a:pt x="628" y="99"/>
                    <a:pt x="627" y="98"/>
                    <a:pt x="626" y="99"/>
                  </a:cubicBezTo>
                  <a:cubicBezTo>
                    <a:pt x="625" y="99"/>
                    <a:pt x="626" y="99"/>
                    <a:pt x="626" y="100"/>
                  </a:cubicBezTo>
                  <a:cubicBezTo>
                    <a:pt x="625" y="100"/>
                    <a:pt x="624" y="99"/>
                    <a:pt x="624" y="100"/>
                  </a:cubicBezTo>
                  <a:cubicBezTo>
                    <a:pt x="623" y="100"/>
                    <a:pt x="625" y="100"/>
                    <a:pt x="625" y="100"/>
                  </a:cubicBezTo>
                  <a:cubicBezTo>
                    <a:pt x="624" y="101"/>
                    <a:pt x="623" y="101"/>
                    <a:pt x="622" y="101"/>
                  </a:cubicBezTo>
                  <a:cubicBezTo>
                    <a:pt x="621" y="101"/>
                    <a:pt x="621" y="102"/>
                    <a:pt x="621" y="103"/>
                  </a:cubicBezTo>
                  <a:cubicBezTo>
                    <a:pt x="620" y="103"/>
                    <a:pt x="619" y="103"/>
                    <a:pt x="618" y="103"/>
                  </a:cubicBezTo>
                  <a:cubicBezTo>
                    <a:pt x="617" y="103"/>
                    <a:pt x="618" y="104"/>
                    <a:pt x="617" y="105"/>
                  </a:cubicBezTo>
                  <a:cubicBezTo>
                    <a:pt x="617" y="105"/>
                    <a:pt x="615" y="104"/>
                    <a:pt x="615" y="105"/>
                  </a:cubicBezTo>
                  <a:cubicBezTo>
                    <a:pt x="615" y="105"/>
                    <a:pt x="615" y="106"/>
                    <a:pt x="614" y="105"/>
                  </a:cubicBezTo>
                  <a:cubicBezTo>
                    <a:pt x="613" y="105"/>
                    <a:pt x="612" y="105"/>
                    <a:pt x="612" y="106"/>
                  </a:cubicBezTo>
                  <a:cubicBezTo>
                    <a:pt x="607" y="107"/>
                    <a:pt x="607" y="107"/>
                    <a:pt x="602" y="106"/>
                  </a:cubicBezTo>
                  <a:cubicBezTo>
                    <a:pt x="602" y="107"/>
                    <a:pt x="598" y="108"/>
                    <a:pt x="600" y="108"/>
                  </a:cubicBezTo>
                  <a:cubicBezTo>
                    <a:pt x="601" y="109"/>
                    <a:pt x="593" y="108"/>
                    <a:pt x="597" y="109"/>
                  </a:cubicBezTo>
                  <a:cubicBezTo>
                    <a:pt x="597" y="109"/>
                    <a:pt x="595" y="109"/>
                    <a:pt x="595" y="109"/>
                  </a:cubicBezTo>
                  <a:cubicBezTo>
                    <a:pt x="592" y="110"/>
                    <a:pt x="594" y="111"/>
                    <a:pt x="594" y="113"/>
                  </a:cubicBezTo>
                  <a:cubicBezTo>
                    <a:pt x="591" y="113"/>
                    <a:pt x="592" y="113"/>
                    <a:pt x="589" y="113"/>
                  </a:cubicBezTo>
                  <a:cubicBezTo>
                    <a:pt x="590" y="113"/>
                    <a:pt x="590" y="114"/>
                    <a:pt x="588" y="114"/>
                  </a:cubicBezTo>
                  <a:cubicBezTo>
                    <a:pt x="588" y="115"/>
                    <a:pt x="589" y="119"/>
                    <a:pt x="590" y="118"/>
                  </a:cubicBezTo>
                  <a:cubicBezTo>
                    <a:pt x="592" y="118"/>
                    <a:pt x="590" y="121"/>
                    <a:pt x="593" y="122"/>
                  </a:cubicBezTo>
                  <a:cubicBezTo>
                    <a:pt x="595" y="122"/>
                    <a:pt x="592" y="123"/>
                    <a:pt x="595" y="123"/>
                  </a:cubicBezTo>
                  <a:cubicBezTo>
                    <a:pt x="595" y="124"/>
                    <a:pt x="594" y="124"/>
                    <a:pt x="594" y="124"/>
                  </a:cubicBezTo>
                  <a:cubicBezTo>
                    <a:pt x="593" y="125"/>
                    <a:pt x="592" y="124"/>
                    <a:pt x="592" y="124"/>
                  </a:cubicBezTo>
                  <a:cubicBezTo>
                    <a:pt x="591" y="124"/>
                    <a:pt x="592" y="125"/>
                    <a:pt x="591" y="125"/>
                  </a:cubicBezTo>
                  <a:cubicBezTo>
                    <a:pt x="590" y="125"/>
                    <a:pt x="589" y="125"/>
                    <a:pt x="588" y="125"/>
                  </a:cubicBezTo>
                  <a:cubicBezTo>
                    <a:pt x="586" y="125"/>
                    <a:pt x="583" y="126"/>
                    <a:pt x="581" y="125"/>
                  </a:cubicBezTo>
                  <a:cubicBezTo>
                    <a:pt x="581" y="124"/>
                    <a:pt x="582" y="124"/>
                    <a:pt x="582" y="123"/>
                  </a:cubicBezTo>
                  <a:cubicBezTo>
                    <a:pt x="582" y="122"/>
                    <a:pt x="581" y="121"/>
                    <a:pt x="583" y="121"/>
                  </a:cubicBezTo>
                  <a:cubicBezTo>
                    <a:pt x="583" y="120"/>
                    <a:pt x="580" y="120"/>
                    <a:pt x="581" y="119"/>
                  </a:cubicBezTo>
                  <a:cubicBezTo>
                    <a:pt x="579" y="118"/>
                    <a:pt x="577" y="119"/>
                    <a:pt x="575" y="118"/>
                  </a:cubicBezTo>
                  <a:cubicBezTo>
                    <a:pt x="574" y="116"/>
                    <a:pt x="579" y="117"/>
                    <a:pt x="577" y="115"/>
                  </a:cubicBezTo>
                  <a:cubicBezTo>
                    <a:pt x="577" y="115"/>
                    <a:pt x="576" y="115"/>
                    <a:pt x="576" y="115"/>
                  </a:cubicBezTo>
                  <a:cubicBezTo>
                    <a:pt x="575" y="115"/>
                    <a:pt x="575" y="115"/>
                    <a:pt x="574" y="114"/>
                  </a:cubicBezTo>
                  <a:cubicBezTo>
                    <a:pt x="574" y="114"/>
                    <a:pt x="573" y="114"/>
                    <a:pt x="572" y="113"/>
                  </a:cubicBezTo>
                  <a:cubicBezTo>
                    <a:pt x="571" y="113"/>
                    <a:pt x="571" y="114"/>
                    <a:pt x="569" y="114"/>
                  </a:cubicBezTo>
                  <a:cubicBezTo>
                    <a:pt x="568" y="114"/>
                    <a:pt x="569" y="114"/>
                    <a:pt x="569" y="114"/>
                  </a:cubicBezTo>
                  <a:cubicBezTo>
                    <a:pt x="569" y="116"/>
                    <a:pt x="567" y="113"/>
                    <a:pt x="567" y="115"/>
                  </a:cubicBezTo>
                  <a:cubicBezTo>
                    <a:pt x="565" y="114"/>
                    <a:pt x="565" y="116"/>
                    <a:pt x="561" y="115"/>
                  </a:cubicBezTo>
                  <a:cubicBezTo>
                    <a:pt x="564" y="114"/>
                    <a:pt x="561" y="113"/>
                    <a:pt x="564" y="112"/>
                  </a:cubicBezTo>
                  <a:cubicBezTo>
                    <a:pt x="566" y="112"/>
                    <a:pt x="559" y="112"/>
                    <a:pt x="559" y="113"/>
                  </a:cubicBezTo>
                  <a:cubicBezTo>
                    <a:pt x="559" y="114"/>
                    <a:pt x="558" y="112"/>
                    <a:pt x="558" y="112"/>
                  </a:cubicBezTo>
                  <a:cubicBezTo>
                    <a:pt x="556" y="112"/>
                    <a:pt x="557" y="114"/>
                    <a:pt x="555" y="114"/>
                  </a:cubicBezTo>
                  <a:cubicBezTo>
                    <a:pt x="555" y="114"/>
                    <a:pt x="553" y="114"/>
                    <a:pt x="552" y="115"/>
                  </a:cubicBezTo>
                  <a:cubicBezTo>
                    <a:pt x="552" y="115"/>
                    <a:pt x="551" y="115"/>
                    <a:pt x="551" y="116"/>
                  </a:cubicBezTo>
                  <a:cubicBezTo>
                    <a:pt x="547" y="115"/>
                    <a:pt x="548" y="115"/>
                    <a:pt x="544" y="116"/>
                  </a:cubicBezTo>
                  <a:cubicBezTo>
                    <a:pt x="545" y="116"/>
                    <a:pt x="545" y="117"/>
                    <a:pt x="545" y="117"/>
                  </a:cubicBezTo>
                  <a:cubicBezTo>
                    <a:pt x="546" y="117"/>
                    <a:pt x="548" y="117"/>
                    <a:pt x="548" y="117"/>
                  </a:cubicBezTo>
                  <a:cubicBezTo>
                    <a:pt x="549" y="117"/>
                    <a:pt x="548" y="118"/>
                    <a:pt x="548" y="118"/>
                  </a:cubicBezTo>
                  <a:cubicBezTo>
                    <a:pt x="549" y="118"/>
                    <a:pt x="551" y="118"/>
                    <a:pt x="551" y="118"/>
                  </a:cubicBezTo>
                  <a:cubicBezTo>
                    <a:pt x="552" y="118"/>
                    <a:pt x="551" y="119"/>
                    <a:pt x="551" y="119"/>
                  </a:cubicBezTo>
                  <a:cubicBezTo>
                    <a:pt x="552" y="119"/>
                    <a:pt x="554" y="119"/>
                    <a:pt x="554" y="120"/>
                  </a:cubicBezTo>
                  <a:cubicBezTo>
                    <a:pt x="555" y="119"/>
                    <a:pt x="555" y="119"/>
                    <a:pt x="556" y="119"/>
                  </a:cubicBezTo>
                  <a:cubicBezTo>
                    <a:pt x="560" y="118"/>
                    <a:pt x="563" y="119"/>
                    <a:pt x="563" y="121"/>
                  </a:cubicBezTo>
                  <a:cubicBezTo>
                    <a:pt x="562" y="121"/>
                    <a:pt x="560" y="121"/>
                    <a:pt x="558" y="121"/>
                  </a:cubicBezTo>
                  <a:cubicBezTo>
                    <a:pt x="558" y="121"/>
                    <a:pt x="557" y="122"/>
                    <a:pt x="557" y="123"/>
                  </a:cubicBezTo>
                  <a:cubicBezTo>
                    <a:pt x="556" y="123"/>
                    <a:pt x="555" y="123"/>
                    <a:pt x="556" y="123"/>
                  </a:cubicBezTo>
                  <a:cubicBezTo>
                    <a:pt x="556" y="124"/>
                    <a:pt x="554" y="124"/>
                    <a:pt x="552" y="124"/>
                  </a:cubicBezTo>
                  <a:cubicBezTo>
                    <a:pt x="554" y="126"/>
                    <a:pt x="557" y="126"/>
                    <a:pt x="557" y="129"/>
                  </a:cubicBezTo>
                  <a:cubicBezTo>
                    <a:pt x="560" y="127"/>
                    <a:pt x="558" y="128"/>
                    <a:pt x="560" y="129"/>
                  </a:cubicBezTo>
                  <a:cubicBezTo>
                    <a:pt x="560" y="131"/>
                    <a:pt x="561" y="134"/>
                    <a:pt x="559" y="135"/>
                  </a:cubicBezTo>
                  <a:cubicBezTo>
                    <a:pt x="561" y="136"/>
                    <a:pt x="562" y="137"/>
                    <a:pt x="561" y="139"/>
                  </a:cubicBezTo>
                  <a:cubicBezTo>
                    <a:pt x="558" y="138"/>
                    <a:pt x="560" y="142"/>
                    <a:pt x="558" y="141"/>
                  </a:cubicBezTo>
                  <a:cubicBezTo>
                    <a:pt x="557" y="140"/>
                    <a:pt x="558" y="141"/>
                    <a:pt x="557" y="141"/>
                  </a:cubicBezTo>
                  <a:cubicBezTo>
                    <a:pt x="557" y="142"/>
                    <a:pt x="555" y="142"/>
                    <a:pt x="555" y="143"/>
                  </a:cubicBezTo>
                  <a:cubicBezTo>
                    <a:pt x="552" y="143"/>
                    <a:pt x="555" y="145"/>
                    <a:pt x="551" y="144"/>
                  </a:cubicBezTo>
                  <a:cubicBezTo>
                    <a:pt x="554" y="146"/>
                    <a:pt x="547" y="146"/>
                    <a:pt x="548" y="147"/>
                  </a:cubicBezTo>
                  <a:cubicBezTo>
                    <a:pt x="550" y="148"/>
                    <a:pt x="548" y="147"/>
                    <a:pt x="546" y="148"/>
                  </a:cubicBezTo>
                  <a:cubicBezTo>
                    <a:pt x="546" y="148"/>
                    <a:pt x="546" y="149"/>
                    <a:pt x="545" y="149"/>
                  </a:cubicBezTo>
                  <a:cubicBezTo>
                    <a:pt x="545" y="149"/>
                    <a:pt x="544" y="149"/>
                    <a:pt x="543" y="149"/>
                  </a:cubicBezTo>
                  <a:cubicBezTo>
                    <a:pt x="543" y="149"/>
                    <a:pt x="544" y="150"/>
                    <a:pt x="543" y="150"/>
                  </a:cubicBezTo>
                  <a:cubicBezTo>
                    <a:pt x="543" y="151"/>
                    <a:pt x="540" y="150"/>
                    <a:pt x="541" y="151"/>
                  </a:cubicBezTo>
                  <a:cubicBezTo>
                    <a:pt x="534" y="151"/>
                    <a:pt x="535" y="152"/>
                    <a:pt x="529" y="151"/>
                  </a:cubicBezTo>
                  <a:cubicBezTo>
                    <a:pt x="527" y="151"/>
                    <a:pt x="528" y="152"/>
                    <a:pt x="528" y="153"/>
                  </a:cubicBezTo>
                  <a:cubicBezTo>
                    <a:pt x="525" y="152"/>
                    <a:pt x="522" y="154"/>
                    <a:pt x="522" y="154"/>
                  </a:cubicBezTo>
                  <a:cubicBezTo>
                    <a:pt x="520" y="153"/>
                    <a:pt x="521" y="154"/>
                    <a:pt x="518" y="154"/>
                  </a:cubicBezTo>
                  <a:cubicBezTo>
                    <a:pt x="516" y="154"/>
                    <a:pt x="519" y="155"/>
                    <a:pt x="517" y="155"/>
                  </a:cubicBezTo>
                  <a:cubicBezTo>
                    <a:pt x="515" y="156"/>
                    <a:pt x="513" y="154"/>
                    <a:pt x="511" y="154"/>
                  </a:cubicBezTo>
                  <a:cubicBezTo>
                    <a:pt x="508" y="154"/>
                    <a:pt x="507" y="155"/>
                    <a:pt x="505" y="155"/>
                  </a:cubicBezTo>
                  <a:cubicBezTo>
                    <a:pt x="504" y="155"/>
                    <a:pt x="503" y="156"/>
                    <a:pt x="503" y="156"/>
                  </a:cubicBezTo>
                  <a:cubicBezTo>
                    <a:pt x="500" y="156"/>
                    <a:pt x="500" y="157"/>
                    <a:pt x="498" y="157"/>
                  </a:cubicBezTo>
                  <a:cubicBezTo>
                    <a:pt x="497" y="159"/>
                    <a:pt x="500" y="158"/>
                    <a:pt x="500" y="159"/>
                  </a:cubicBezTo>
                  <a:cubicBezTo>
                    <a:pt x="500" y="160"/>
                    <a:pt x="500" y="160"/>
                    <a:pt x="501" y="160"/>
                  </a:cubicBezTo>
                  <a:cubicBezTo>
                    <a:pt x="502" y="160"/>
                    <a:pt x="501" y="161"/>
                    <a:pt x="502" y="161"/>
                  </a:cubicBezTo>
                  <a:cubicBezTo>
                    <a:pt x="503" y="162"/>
                    <a:pt x="504" y="161"/>
                    <a:pt x="505" y="162"/>
                  </a:cubicBezTo>
                  <a:cubicBezTo>
                    <a:pt x="505" y="162"/>
                    <a:pt x="505" y="163"/>
                    <a:pt x="505" y="163"/>
                  </a:cubicBezTo>
                  <a:cubicBezTo>
                    <a:pt x="505" y="163"/>
                    <a:pt x="507" y="163"/>
                    <a:pt x="507" y="163"/>
                  </a:cubicBezTo>
                  <a:cubicBezTo>
                    <a:pt x="508" y="163"/>
                    <a:pt x="508" y="164"/>
                    <a:pt x="509" y="165"/>
                  </a:cubicBezTo>
                  <a:cubicBezTo>
                    <a:pt x="510" y="166"/>
                    <a:pt x="512" y="167"/>
                    <a:pt x="512" y="167"/>
                  </a:cubicBezTo>
                  <a:cubicBezTo>
                    <a:pt x="512" y="167"/>
                    <a:pt x="512" y="168"/>
                    <a:pt x="512" y="169"/>
                  </a:cubicBezTo>
                  <a:cubicBezTo>
                    <a:pt x="512" y="169"/>
                    <a:pt x="513" y="170"/>
                    <a:pt x="513" y="171"/>
                  </a:cubicBezTo>
                  <a:cubicBezTo>
                    <a:pt x="513" y="171"/>
                    <a:pt x="512" y="171"/>
                    <a:pt x="512" y="172"/>
                  </a:cubicBezTo>
                  <a:cubicBezTo>
                    <a:pt x="511" y="173"/>
                    <a:pt x="512" y="174"/>
                    <a:pt x="510" y="173"/>
                  </a:cubicBezTo>
                  <a:cubicBezTo>
                    <a:pt x="511" y="175"/>
                    <a:pt x="507" y="174"/>
                    <a:pt x="508" y="175"/>
                  </a:cubicBezTo>
                  <a:cubicBezTo>
                    <a:pt x="504" y="175"/>
                    <a:pt x="505" y="176"/>
                    <a:pt x="502" y="176"/>
                  </a:cubicBezTo>
                  <a:cubicBezTo>
                    <a:pt x="501" y="176"/>
                    <a:pt x="501" y="177"/>
                    <a:pt x="501" y="177"/>
                  </a:cubicBezTo>
                  <a:cubicBezTo>
                    <a:pt x="501" y="177"/>
                    <a:pt x="498" y="177"/>
                    <a:pt x="499" y="178"/>
                  </a:cubicBezTo>
                  <a:cubicBezTo>
                    <a:pt x="500" y="178"/>
                    <a:pt x="500" y="178"/>
                    <a:pt x="499" y="178"/>
                  </a:cubicBezTo>
                  <a:cubicBezTo>
                    <a:pt x="498" y="179"/>
                    <a:pt x="498" y="179"/>
                    <a:pt x="496" y="179"/>
                  </a:cubicBezTo>
                  <a:cubicBezTo>
                    <a:pt x="497" y="177"/>
                    <a:pt x="494" y="179"/>
                    <a:pt x="494" y="178"/>
                  </a:cubicBezTo>
                  <a:cubicBezTo>
                    <a:pt x="494" y="177"/>
                    <a:pt x="493" y="176"/>
                    <a:pt x="492" y="176"/>
                  </a:cubicBezTo>
                  <a:cubicBezTo>
                    <a:pt x="492" y="176"/>
                    <a:pt x="490" y="176"/>
                    <a:pt x="490" y="176"/>
                  </a:cubicBezTo>
                  <a:cubicBezTo>
                    <a:pt x="490" y="176"/>
                    <a:pt x="490" y="175"/>
                    <a:pt x="490" y="175"/>
                  </a:cubicBezTo>
                  <a:cubicBezTo>
                    <a:pt x="489" y="175"/>
                    <a:pt x="487" y="175"/>
                    <a:pt x="486" y="174"/>
                  </a:cubicBezTo>
                  <a:cubicBezTo>
                    <a:pt x="486" y="174"/>
                    <a:pt x="486" y="174"/>
                    <a:pt x="486" y="173"/>
                  </a:cubicBezTo>
                  <a:cubicBezTo>
                    <a:pt x="485" y="173"/>
                    <a:pt x="484" y="174"/>
                    <a:pt x="483" y="173"/>
                  </a:cubicBezTo>
                  <a:cubicBezTo>
                    <a:pt x="482" y="173"/>
                    <a:pt x="483" y="172"/>
                    <a:pt x="482" y="172"/>
                  </a:cubicBezTo>
                  <a:cubicBezTo>
                    <a:pt x="481" y="172"/>
                    <a:pt x="481" y="172"/>
                    <a:pt x="481" y="173"/>
                  </a:cubicBezTo>
                  <a:cubicBezTo>
                    <a:pt x="479" y="172"/>
                    <a:pt x="480" y="172"/>
                    <a:pt x="478" y="171"/>
                  </a:cubicBezTo>
                  <a:cubicBezTo>
                    <a:pt x="475" y="170"/>
                    <a:pt x="476" y="172"/>
                    <a:pt x="475" y="173"/>
                  </a:cubicBezTo>
                  <a:cubicBezTo>
                    <a:pt x="475" y="173"/>
                    <a:pt x="473" y="173"/>
                    <a:pt x="473" y="173"/>
                  </a:cubicBezTo>
                  <a:cubicBezTo>
                    <a:pt x="473" y="174"/>
                    <a:pt x="474" y="176"/>
                    <a:pt x="472" y="176"/>
                  </a:cubicBezTo>
                  <a:cubicBezTo>
                    <a:pt x="473" y="177"/>
                    <a:pt x="473" y="177"/>
                    <a:pt x="473" y="178"/>
                  </a:cubicBezTo>
                  <a:cubicBezTo>
                    <a:pt x="474" y="178"/>
                    <a:pt x="475" y="179"/>
                    <a:pt x="475" y="178"/>
                  </a:cubicBezTo>
                  <a:cubicBezTo>
                    <a:pt x="478" y="179"/>
                    <a:pt x="476" y="180"/>
                    <a:pt x="476" y="182"/>
                  </a:cubicBezTo>
                  <a:cubicBezTo>
                    <a:pt x="476" y="182"/>
                    <a:pt x="477" y="182"/>
                    <a:pt x="477" y="183"/>
                  </a:cubicBezTo>
                  <a:cubicBezTo>
                    <a:pt x="478" y="183"/>
                    <a:pt x="479" y="184"/>
                    <a:pt x="479" y="184"/>
                  </a:cubicBezTo>
                  <a:cubicBezTo>
                    <a:pt x="481" y="184"/>
                    <a:pt x="482" y="185"/>
                    <a:pt x="484" y="185"/>
                  </a:cubicBezTo>
                  <a:cubicBezTo>
                    <a:pt x="485" y="185"/>
                    <a:pt x="484" y="186"/>
                    <a:pt x="485" y="186"/>
                  </a:cubicBezTo>
                  <a:cubicBezTo>
                    <a:pt x="486" y="186"/>
                    <a:pt x="486" y="186"/>
                    <a:pt x="486" y="187"/>
                  </a:cubicBezTo>
                  <a:cubicBezTo>
                    <a:pt x="486" y="187"/>
                    <a:pt x="488" y="187"/>
                    <a:pt x="488" y="187"/>
                  </a:cubicBezTo>
                  <a:cubicBezTo>
                    <a:pt x="489" y="188"/>
                    <a:pt x="488" y="189"/>
                    <a:pt x="488" y="189"/>
                  </a:cubicBezTo>
                  <a:cubicBezTo>
                    <a:pt x="488" y="189"/>
                    <a:pt x="490" y="190"/>
                    <a:pt x="490" y="190"/>
                  </a:cubicBezTo>
                  <a:cubicBezTo>
                    <a:pt x="490" y="190"/>
                    <a:pt x="488" y="192"/>
                    <a:pt x="491" y="192"/>
                  </a:cubicBezTo>
                  <a:cubicBezTo>
                    <a:pt x="491" y="193"/>
                    <a:pt x="489" y="193"/>
                    <a:pt x="487" y="192"/>
                  </a:cubicBezTo>
                  <a:cubicBezTo>
                    <a:pt x="486" y="192"/>
                    <a:pt x="483" y="192"/>
                    <a:pt x="482" y="192"/>
                  </a:cubicBezTo>
                  <a:cubicBezTo>
                    <a:pt x="482" y="192"/>
                    <a:pt x="483" y="190"/>
                    <a:pt x="481" y="191"/>
                  </a:cubicBezTo>
                  <a:cubicBezTo>
                    <a:pt x="479" y="191"/>
                    <a:pt x="480" y="190"/>
                    <a:pt x="479" y="189"/>
                  </a:cubicBezTo>
                  <a:cubicBezTo>
                    <a:pt x="479" y="188"/>
                    <a:pt x="477" y="188"/>
                    <a:pt x="476" y="188"/>
                  </a:cubicBezTo>
                  <a:cubicBezTo>
                    <a:pt x="476" y="187"/>
                    <a:pt x="476" y="186"/>
                    <a:pt x="477" y="186"/>
                  </a:cubicBezTo>
                  <a:cubicBezTo>
                    <a:pt x="475" y="185"/>
                    <a:pt x="475" y="184"/>
                    <a:pt x="472" y="183"/>
                  </a:cubicBezTo>
                  <a:cubicBezTo>
                    <a:pt x="472" y="182"/>
                    <a:pt x="471" y="182"/>
                    <a:pt x="472" y="182"/>
                  </a:cubicBezTo>
                  <a:cubicBezTo>
                    <a:pt x="471" y="181"/>
                    <a:pt x="470" y="181"/>
                    <a:pt x="469" y="181"/>
                  </a:cubicBezTo>
                  <a:cubicBezTo>
                    <a:pt x="469" y="180"/>
                    <a:pt x="469" y="179"/>
                    <a:pt x="468" y="179"/>
                  </a:cubicBezTo>
                  <a:cubicBezTo>
                    <a:pt x="468" y="178"/>
                    <a:pt x="469" y="178"/>
                    <a:pt x="469" y="177"/>
                  </a:cubicBezTo>
                  <a:cubicBezTo>
                    <a:pt x="469" y="177"/>
                    <a:pt x="468" y="176"/>
                    <a:pt x="467" y="176"/>
                  </a:cubicBezTo>
                  <a:cubicBezTo>
                    <a:pt x="468" y="175"/>
                    <a:pt x="468" y="175"/>
                    <a:pt x="467" y="175"/>
                  </a:cubicBezTo>
                  <a:cubicBezTo>
                    <a:pt x="468" y="174"/>
                    <a:pt x="470" y="175"/>
                    <a:pt x="471" y="174"/>
                  </a:cubicBezTo>
                  <a:cubicBezTo>
                    <a:pt x="471" y="174"/>
                    <a:pt x="470" y="174"/>
                    <a:pt x="470" y="173"/>
                  </a:cubicBezTo>
                  <a:cubicBezTo>
                    <a:pt x="470" y="173"/>
                    <a:pt x="471" y="173"/>
                    <a:pt x="471" y="173"/>
                  </a:cubicBezTo>
                  <a:cubicBezTo>
                    <a:pt x="471" y="172"/>
                    <a:pt x="470" y="171"/>
                    <a:pt x="469" y="170"/>
                  </a:cubicBezTo>
                  <a:cubicBezTo>
                    <a:pt x="469" y="169"/>
                    <a:pt x="470" y="168"/>
                    <a:pt x="469" y="167"/>
                  </a:cubicBezTo>
                  <a:cubicBezTo>
                    <a:pt x="469" y="167"/>
                    <a:pt x="468" y="167"/>
                    <a:pt x="467" y="166"/>
                  </a:cubicBezTo>
                  <a:cubicBezTo>
                    <a:pt x="467" y="166"/>
                    <a:pt x="467" y="165"/>
                    <a:pt x="466" y="165"/>
                  </a:cubicBezTo>
                  <a:cubicBezTo>
                    <a:pt x="465" y="164"/>
                    <a:pt x="464" y="163"/>
                    <a:pt x="463" y="163"/>
                  </a:cubicBezTo>
                  <a:cubicBezTo>
                    <a:pt x="460" y="162"/>
                    <a:pt x="462" y="165"/>
                    <a:pt x="459" y="163"/>
                  </a:cubicBezTo>
                  <a:cubicBezTo>
                    <a:pt x="458" y="163"/>
                    <a:pt x="459" y="164"/>
                    <a:pt x="458" y="165"/>
                  </a:cubicBezTo>
                  <a:cubicBezTo>
                    <a:pt x="458" y="165"/>
                    <a:pt x="457" y="165"/>
                    <a:pt x="456" y="165"/>
                  </a:cubicBezTo>
                  <a:cubicBezTo>
                    <a:pt x="456" y="165"/>
                    <a:pt x="457" y="166"/>
                    <a:pt x="455" y="166"/>
                  </a:cubicBezTo>
                  <a:cubicBezTo>
                    <a:pt x="453" y="166"/>
                    <a:pt x="453" y="165"/>
                    <a:pt x="452" y="164"/>
                  </a:cubicBezTo>
                  <a:cubicBezTo>
                    <a:pt x="452" y="164"/>
                    <a:pt x="451" y="164"/>
                    <a:pt x="451" y="164"/>
                  </a:cubicBezTo>
                  <a:cubicBezTo>
                    <a:pt x="451" y="163"/>
                    <a:pt x="452" y="163"/>
                    <a:pt x="452" y="163"/>
                  </a:cubicBezTo>
                  <a:cubicBezTo>
                    <a:pt x="452" y="162"/>
                    <a:pt x="450" y="160"/>
                    <a:pt x="452" y="159"/>
                  </a:cubicBezTo>
                  <a:cubicBezTo>
                    <a:pt x="451" y="159"/>
                    <a:pt x="450" y="158"/>
                    <a:pt x="450" y="156"/>
                  </a:cubicBezTo>
                  <a:cubicBezTo>
                    <a:pt x="449" y="156"/>
                    <a:pt x="450" y="157"/>
                    <a:pt x="449" y="157"/>
                  </a:cubicBezTo>
                  <a:cubicBezTo>
                    <a:pt x="448" y="157"/>
                    <a:pt x="449" y="155"/>
                    <a:pt x="447" y="155"/>
                  </a:cubicBezTo>
                  <a:cubicBezTo>
                    <a:pt x="447" y="154"/>
                    <a:pt x="446" y="154"/>
                    <a:pt x="445" y="154"/>
                  </a:cubicBezTo>
                  <a:cubicBezTo>
                    <a:pt x="445" y="153"/>
                    <a:pt x="445" y="153"/>
                    <a:pt x="444" y="153"/>
                  </a:cubicBezTo>
                  <a:cubicBezTo>
                    <a:pt x="444" y="152"/>
                    <a:pt x="441" y="152"/>
                    <a:pt x="441" y="151"/>
                  </a:cubicBezTo>
                  <a:cubicBezTo>
                    <a:pt x="438" y="151"/>
                    <a:pt x="437" y="152"/>
                    <a:pt x="436" y="153"/>
                  </a:cubicBezTo>
                  <a:cubicBezTo>
                    <a:pt x="434" y="153"/>
                    <a:pt x="433" y="153"/>
                    <a:pt x="433" y="153"/>
                  </a:cubicBezTo>
                  <a:cubicBezTo>
                    <a:pt x="430" y="153"/>
                    <a:pt x="428" y="153"/>
                    <a:pt x="426" y="153"/>
                  </a:cubicBezTo>
                  <a:cubicBezTo>
                    <a:pt x="425" y="153"/>
                    <a:pt x="424" y="154"/>
                    <a:pt x="424" y="154"/>
                  </a:cubicBezTo>
                  <a:cubicBezTo>
                    <a:pt x="423" y="154"/>
                    <a:pt x="423" y="154"/>
                    <a:pt x="423" y="155"/>
                  </a:cubicBezTo>
                  <a:cubicBezTo>
                    <a:pt x="423" y="155"/>
                    <a:pt x="420" y="155"/>
                    <a:pt x="420" y="156"/>
                  </a:cubicBezTo>
                  <a:cubicBezTo>
                    <a:pt x="418" y="156"/>
                    <a:pt x="416" y="158"/>
                    <a:pt x="412" y="159"/>
                  </a:cubicBezTo>
                  <a:cubicBezTo>
                    <a:pt x="409" y="160"/>
                    <a:pt x="409" y="162"/>
                    <a:pt x="405" y="162"/>
                  </a:cubicBezTo>
                  <a:cubicBezTo>
                    <a:pt x="406" y="163"/>
                    <a:pt x="406" y="163"/>
                    <a:pt x="403" y="163"/>
                  </a:cubicBezTo>
                  <a:cubicBezTo>
                    <a:pt x="403" y="163"/>
                    <a:pt x="403" y="164"/>
                    <a:pt x="404" y="164"/>
                  </a:cubicBezTo>
                  <a:cubicBezTo>
                    <a:pt x="404" y="164"/>
                    <a:pt x="402" y="164"/>
                    <a:pt x="402" y="164"/>
                  </a:cubicBezTo>
                  <a:cubicBezTo>
                    <a:pt x="400" y="164"/>
                    <a:pt x="401" y="165"/>
                    <a:pt x="398" y="165"/>
                  </a:cubicBezTo>
                  <a:cubicBezTo>
                    <a:pt x="397" y="165"/>
                    <a:pt x="397" y="166"/>
                    <a:pt x="395" y="166"/>
                  </a:cubicBezTo>
                  <a:cubicBezTo>
                    <a:pt x="395" y="166"/>
                    <a:pt x="396" y="167"/>
                    <a:pt x="396" y="167"/>
                  </a:cubicBezTo>
                  <a:cubicBezTo>
                    <a:pt x="396" y="168"/>
                    <a:pt x="394" y="169"/>
                    <a:pt x="394" y="171"/>
                  </a:cubicBezTo>
                  <a:cubicBezTo>
                    <a:pt x="393" y="173"/>
                    <a:pt x="394" y="176"/>
                    <a:pt x="393" y="176"/>
                  </a:cubicBezTo>
                  <a:cubicBezTo>
                    <a:pt x="393" y="177"/>
                    <a:pt x="391" y="176"/>
                    <a:pt x="391" y="176"/>
                  </a:cubicBezTo>
                  <a:cubicBezTo>
                    <a:pt x="390" y="177"/>
                    <a:pt x="391" y="178"/>
                    <a:pt x="390" y="178"/>
                  </a:cubicBezTo>
                  <a:cubicBezTo>
                    <a:pt x="389" y="179"/>
                    <a:pt x="387" y="179"/>
                    <a:pt x="386" y="179"/>
                  </a:cubicBezTo>
                  <a:cubicBezTo>
                    <a:pt x="385" y="179"/>
                    <a:pt x="385" y="180"/>
                    <a:pt x="383" y="180"/>
                  </a:cubicBezTo>
                  <a:cubicBezTo>
                    <a:pt x="381" y="178"/>
                    <a:pt x="379" y="177"/>
                    <a:pt x="378" y="175"/>
                  </a:cubicBezTo>
                  <a:cubicBezTo>
                    <a:pt x="377" y="175"/>
                    <a:pt x="377" y="174"/>
                    <a:pt x="376" y="174"/>
                  </a:cubicBezTo>
                  <a:cubicBezTo>
                    <a:pt x="376" y="174"/>
                    <a:pt x="375" y="173"/>
                    <a:pt x="374" y="173"/>
                  </a:cubicBezTo>
                  <a:cubicBezTo>
                    <a:pt x="373" y="172"/>
                    <a:pt x="376" y="172"/>
                    <a:pt x="376" y="171"/>
                  </a:cubicBezTo>
                  <a:cubicBezTo>
                    <a:pt x="376" y="170"/>
                    <a:pt x="374" y="170"/>
                    <a:pt x="373" y="169"/>
                  </a:cubicBezTo>
                  <a:cubicBezTo>
                    <a:pt x="372" y="169"/>
                    <a:pt x="372" y="168"/>
                    <a:pt x="370" y="168"/>
                  </a:cubicBezTo>
                  <a:cubicBezTo>
                    <a:pt x="370" y="167"/>
                    <a:pt x="369" y="166"/>
                    <a:pt x="368" y="165"/>
                  </a:cubicBezTo>
                  <a:cubicBezTo>
                    <a:pt x="367" y="164"/>
                    <a:pt x="367" y="160"/>
                    <a:pt x="366" y="158"/>
                  </a:cubicBezTo>
                  <a:cubicBezTo>
                    <a:pt x="366" y="157"/>
                    <a:pt x="365" y="154"/>
                    <a:pt x="364" y="152"/>
                  </a:cubicBezTo>
                  <a:cubicBezTo>
                    <a:pt x="363" y="152"/>
                    <a:pt x="360" y="154"/>
                    <a:pt x="362" y="155"/>
                  </a:cubicBezTo>
                  <a:cubicBezTo>
                    <a:pt x="362" y="156"/>
                    <a:pt x="358" y="155"/>
                    <a:pt x="357" y="155"/>
                  </a:cubicBezTo>
                  <a:cubicBezTo>
                    <a:pt x="357" y="154"/>
                    <a:pt x="356" y="155"/>
                    <a:pt x="355" y="155"/>
                  </a:cubicBezTo>
                  <a:cubicBezTo>
                    <a:pt x="354" y="154"/>
                    <a:pt x="353" y="152"/>
                    <a:pt x="351" y="153"/>
                  </a:cubicBezTo>
                  <a:cubicBezTo>
                    <a:pt x="351" y="152"/>
                    <a:pt x="352" y="152"/>
                    <a:pt x="353" y="152"/>
                  </a:cubicBezTo>
                  <a:cubicBezTo>
                    <a:pt x="352" y="151"/>
                    <a:pt x="353" y="151"/>
                    <a:pt x="353" y="151"/>
                  </a:cubicBezTo>
                  <a:cubicBezTo>
                    <a:pt x="353" y="150"/>
                    <a:pt x="351" y="150"/>
                    <a:pt x="349" y="150"/>
                  </a:cubicBezTo>
                  <a:cubicBezTo>
                    <a:pt x="348" y="150"/>
                    <a:pt x="347" y="148"/>
                    <a:pt x="346" y="149"/>
                  </a:cubicBezTo>
                  <a:cubicBezTo>
                    <a:pt x="344" y="149"/>
                    <a:pt x="345" y="147"/>
                    <a:pt x="345" y="148"/>
                  </a:cubicBezTo>
                  <a:cubicBezTo>
                    <a:pt x="345" y="147"/>
                    <a:pt x="343" y="147"/>
                    <a:pt x="343" y="146"/>
                  </a:cubicBezTo>
                  <a:cubicBezTo>
                    <a:pt x="343" y="146"/>
                    <a:pt x="340" y="147"/>
                    <a:pt x="339" y="146"/>
                  </a:cubicBezTo>
                  <a:cubicBezTo>
                    <a:pt x="339" y="146"/>
                    <a:pt x="340" y="145"/>
                    <a:pt x="339" y="145"/>
                  </a:cubicBezTo>
                  <a:cubicBezTo>
                    <a:pt x="337" y="145"/>
                    <a:pt x="335" y="146"/>
                    <a:pt x="334" y="146"/>
                  </a:cubicBezTo>
                  <a:cubicBezTo>
                    <a:pt x="333" y="146"/>
                    <a:pt x="332" y="146"/>
                    <a:pt x="332" y="146"/>
                  </a:cubicBezTo>
                  <a:cubicBezTo>
                    <a:pt x="330" y="146"/>
                    <a:pt x="330" y="145"/>
                    <a:pt x="330" y="146"/>
                  </a:cubicBezTo>
                  <a:cubicBezTo>
                    <a:pt x="320" y="147"/>
                    <a:pt x="313" y="146"/>
                    <a:pt x="306" y="145"/>
                  </a:cubicBezTo>
                  <a:cubicBezTo>
                    <a:pt x="306" y="144"/>
                    <a:pt x="304" y="145"/>
                    <a:pt x="304" y="144"/>
                  </a:cubicBezTo>
                  <a:cubicBezTo>
                    <a:pt x="304" y="143"/>
                    <a:pt x="299" y="145"/>
                    <a:pt x="302" y="143"/>
                  </a:cubicBezTo>
                  <a:cubicBezTo>
                    <a:pt x="301" y="143"/>
                    <a:pt x="300" y="143"/>
                    <a:pt x="300" y="142"/>
                  </a:cubicBezTo>
                  <a:cubicBezTo>
                    <a:pt x="297" y="143"/>
                    <a:pt x="290" y="142"/>
                    <a:pt x="287" y="142"/>
                  </a:cubicBezTo>
                  <a:cubicBezTo>
                    <a:pt x="285" y="142"/>
                    <a:pt x="285" y="142"/>
                    <a:pt x="285" y="141"/>
                  </a:cubicBezTo>
                  <a:cubicBezTo>
                    <a:pt x="281" y="141"/>
                    <a:pt x="282" y="139"/>
                    <a:pt x="278" y="139"/>
                  </a:cubicBezTo>
                  <a:cubicBezTo>
                    <a:pt x="277" y="138"/>
                    <a:pt x="275" y="137"/>
                    <a:pt x="274" y="135"/>
                  </a:cubicBezTo>
                  <a:cubicBezTo>
                    <a:pt x="265" y="134"/>
                    <a:pt x="266" y="137"/>
                    <a:pt x="266" y="139"/>
                  </a:cubicBezTo>
                  <a:cubicBezTo>
                    <a:pt x="266" y="140"/>
                    <a:pt x="270" y="141"/>
                    <a:pt x="273" y="142"/>
                  </a:cubicBezTo>
                  <a:cubicBezTo>
                    <a:pt x="274" y="143"/>
                    <a:pt x="276" y="145"/>
                    <a:pt x="278" y="145"/>
                  </a:cubicBezTo>
                  <a:cubicBezTo>
                    <a:pt x="278" y="146"/>
                    <a:pt x="280" y="146"/>
                    <a:pt x="279" y="147"/>
                  </a:cubicBezTo>
                  <a:cubicBezTo>
                    <a:pt x="282" y="147"/>
                    <a:pt x="287" y="147"/>
                    <a:pt x="284" y="148"/>
                  </a:cubicBezTo>
                  <a:cubicBezTo>
                    <a:pt x="286" y="149"/>
                    <a:pt x="285" y="147"/>
                    <a:pt x="286" y="147"/>
                  </a:cubicBezTo>
                  <a:cubicBezTo>
                    <a:pt x="287" y="147"/>
                    <a:pt x="290" y="147"/>
                    <a:pt x="290" y="146"/>
                  </a:cubicBezTo>
                  <a:cubicBezTo>
                    <a:pt x="290" y="146"/>
                    <a:pt x="291" y="146"/>
                    <a:pt x="292" y="146"/>
                  </a:cubicBezTo>
                  <a:cubicBezTo>
                    <a:pt x="293" y="146"/>
                    <a:pt x="292" y="145"/>
                    <a:pt x="293" y="145"/>
                  </a:cubicBezTo>
                  <a:cubicBezTo>
                    <a:pt x="294" y="144"/>
                    <a:pt x="297" y="145"/>
                    <a:pt x="299" y="144"/>
                  </a:cubicBezTo>
                  <a:cubicBezTo>
                    <a:pt x="299" y="144"/>
                    <a:pt x="297" y="145"/>
                    <a:pt x="298" y="145"/>
                  </a:cubicBezTo>
                  <a:cubicBezTo>
                    <a:pt x="298" y="145"/>
                    <a:pt x="300" y="145"/>
                    <a:pt x="300" y="145"/>
                  </a:cubicBezTo>
                  <a:cubicBezTo>
                    <a:pt x="301" y="146"/>
                    <a:pt x="300" y="147"/>
                    <a:pt x="301" y="147"/>
                  </a:cubicBezTo>
                  <a:cubicBezTo>
                    <a:pt x="300" y="148"/>
                    <a:pt x="304" y="148"/>
                    <a:pt x="304" y="149"/>
                  </a:cubicBezTo>
                  <a:cubicBezTo>
                    <a:pt x="304" y="150"/>
                    <a:pt x="306" y="149"/>
                    <a:pt x="308" y="150"/>
                  </a:cubicBezTo>
                  <a:cubicBezTo>
                    <a:pt x="309" y="150"/>
                    <a:pt x="309" y="151"/>
                    <a:pt x="311" y="151"/>
                  </a:cubicBezTo>
                  <a:cubicBezTo>
                    <a:pt x="308" y="152"/>
                    <a:pt x="311" y="154"/>
                    <a:pt x="311" y="155"/>
                  </a:cubicBezTo>
                  <a:cubicBezTo>
                    <a:pt x="310" y="155"/>
                    <a:pt x="309" y="155"/>
                    <a:pt x="308" y="155"/>
                  </a:cubicBezTo>
                  <a:cubicBezTo>
                    <a:pt x="309" y="157"/>
                    <a:pt x="305" y="156"/>
                    <a:pt x="306" y="158"/>
                  </a:cubicBezTo>
                  <a:cubicBezTo>
                    <a:pt x="304" y="158"/>
                    <a:pt x="303" y="158"/>
                    <a:pt x="303" y="159"/>
                  </a:cubicBezTo>
                  <a:cubicBezTo>
                    <a:pt x="302" y="159"/>
                    <a:pt x="300" y="159"/>
                    <a:pt x="299" y="159"/>
                  </a:cubicBezTo>
                  <a:cubicBezTo>
                    <a:pt x="297" y="159"/>
                    <a:pt x="298" y="160"/>
                    <a:pt x="298" y="160"/>
                  </a:cubicBezTo>
                  <a:cubicBezTo>
                    <a:pt x="298" y="161"/>
                    <a:pt x="296" y="160"/>
                    <a:pt x="296" y="160"/>
                  </a:cubicBezTo>
                  <a:cubicBezTo>
                    <a:pt x="295" y="161"/>
                    <a:pt x="296" y="162"/>
                    <a:pt x="296" y="162"/>
                  </a:cubicBezTo>
                  <a:cubicBezTo>
                    <a:pt x="294" y="162"/>
                    <a:pt x="293" y="162"/>
                    <a:pt x="293" y="163"/>
                  </a:cubicBezTo>
                  <a:cubicBezTo>
                    <a:pt x="291" y="163"/>
                    <a:pt x="290" y="163"/>
                    <a:pt x="289" y="163"/>
                  </a:cubicBezTo>
                  <a:cubicBezTo>
                    <a:pt x="287" y="164"/>
                    <a:pt x="288" y="164"/>
                    <a:pt x="285" y="164"/>
                  </a:cubicBezTo>
                  <a:cubicBezTo>
                    <a:pt x="284" y="164"/>
                    <a:pt x="279" y="165"/>
                    <a:pt x="279" y="167"/>
                  </a:cubicBezTo>
                  <a:cubicBezTo>
                    <a:pt x="278" y="167"/>
                    <a:pt x="276" y="166"/>
                    <a:pt x="275" y="167"/>
                  </a:cubicBezTo>
                  <a:cubicBezTo>
                    <a:pt x="274" y="167"/>
                    <a:pt x="275" y="167"/>
                    <a:pt x="274" y="168"/>
                  </a:cubicBezTo>
                  <a:cubicBezTo>
                    <a:pt x="274" y="168"/>
                    <a:pt x="273" y="168"/>
                    <a:pt x="272" y="168"/>
                  </a:cubicBezTo>
                  <a:cubicBezTo>
                    <a:pt x="272" y="168"/>
                    <a:pt x="269" y="168"/>
                    <a:pt x="269" y="168"/>
                  </a:cubicBezTo>
                  <a:cubicBezTo>
                    <a:pt x="268" y="169"/>
                    <a:pt x="260" y="169"/>
                    <a:pt x="256" y="170"/>
                  </a:cubicBezTo>
                  <a:cubicBezTo>
                    <a:pt x="253" y="170"/>
                    <a:pt x="259" y="170"/>
                    <a:pt x="254" y="171"/>
                  </a:cubicBezTo>
                  <a:cubicBezTo>
                    <a:pt x="254" y="171"/>
                    <a:pt x="253" y="170"/>
                    <a:pt x="252" y="171"/>
                  </a:cubicBezTo>
                  <a:cubicBezTo>
                    <a:pt x="251" y="171"/>
                    <a:pt x="251" y="172"/>
                    <a:pt x="249" y="172"/>
                  </a:cubicBezTo>
                  <a:cubicBezTo>
                    <a:pt x="250" y="171"/>
                    <a:pt x="248" y="171"/>
                    <a:pt x="247" y="171"/>
                  </a:cubicBezTo>
                  <a:cubicBezTo>
                    <a:pt x="247" y="170"/>
                    <a:pt x="248" y="169"/>
                    <a:pt x="245" y="169"/>
                  </a:cubicBezTo>
                  <a:cubicBezTo>
                    <a:pt x="245" y="168"/>
                    <a:pt x="246" y="168"/>
                    <a:pt x="246" y="167"/>
                  </a:cubicBezTo>
                  <a:cubicBezTo>
                    <a:pt x="246" y="167"/>
                    <a:pt x="244" y="166"/>
                    <a:pt x="245" y="166"/>
                  </a:cubicBezTo>
                  <a:cubicBezTo>
                    <a:pt x="245" y="166"/>
                    <a:pt x="244" y="165"/>
                    <a:pt x="242" y="165"/>
                  </a:cubicBezTo>
                  <a:cubicBezTo>
                    <a:pt x="244" y="164"/>
                    <a:pt x="241" y="162"/>
                    <a:pt x="242" y="162"/>
                  </a:cubicBezTo>
                  <a:cubicBezTo>
                    <a:pt x="243" y="162"/>
                    <a:pt x="241" y="162"/>
                    <a:pt x="240" y="162"/>
                  </a:cubicBezTo>
                  <a:cubicBezTo>
                    <a:pt x="240" y="161"/>
                    <a:pt x="240" y="160"/>
                    <a:pt x="240" y="160"/>
                  </a:cubicBezTo>
                  <a:cubicBezTo>
                    <a:pt x="240" y="160"/>
                    <a:pt x="239" y="160"/>
                    <a:pt x="238" y="159"/>
                  </a:cubicBezTo>
                  <a:cubicBezTo>
                    <a:pt x="238" y="159"/>
                    <a:pt x="239" y="159"/>
                    <a:pt x="237" y="159"/>
                  </a:cubicBezTo>
                  <a:cubicBezTo>
                    <a:pt x="237" y="159"/>
                    <a:pt x="236" y="157"/>
                    <a:pt x="236" y="157"/>
                  </a:cubicBezTo>
                  <a:cubicBezTo>
                    <a:pt x="235" y="157"/>
                    <a:pt x="235" y="158"/>
                    <a:pt x="236" y="158"/>
                  </a:cubicBezTo>
                  <a:cubicBezTo>
                    <a:pt x="233" y="157"/>
                    <a:pt x="234" y="156"/>
                    <a:pt x="231" y="156"/>
                  </a:cubicBezTo>
                  <a:cubicBezTo>
                    <a:pt x="233" y="154"/>
                    <a:pt x="228" y="153"/>
                    <a:pt x="229" y="151"/>
                  </a:cubicBezTo>
                  <a:cubicBezTo>
                    <a:pt x="228" y="150"/>
                    <a:pt x="227" y="150"/>
                    <a:pt x="227" y="150"/>
                  </a:cubicBezTo>
                  <a:cubicBezTo>
                    <a:pt x="226" y="149"/>
                    <a:pt x="223" y="149"/>
                    <a:pt x="223" y="149"/>
                  </a:cubicBezTo>
                  <a:cubicBezTo>
                    <a:pt x="224" y="148"/>
                    <a:pt x="224" y="148"/>
                    <a:pt x="222" y="148"/>
                  </a:cubicBezTo>
                  <a:cubicBezTo>
                    <a:pt x="223" y="147"/>
                    <a:pt x="222" y="147"/>
                    <a:pt x="222" y="145"/>
                  </a:cubicBezTo>
                  <a:cubicBezTo>
                    <a:pt x="222" y="145"/>
                    <a:pt x="222" y="144"/>
                    <a:pt x="222" y="144"/>
                  </a:cubicBezTo>
                  <a:cubicBezTo>
                    <a:pt x="222" y="144"/>
                    <a:pt x="221" y="144"/>
                    <a:pt x="221" y="144"/>
                  </a:cubicBezTo>
                  <a:cubicBezTo>
                    <a:pt x="220" y="143"/>
                    <a:pt x="222" y="144"/>
                    <a:pt x="221" y="142"/>
                  </a:cubicBezTo>
                  <a:cubicBezTo>
                    <a:pt x="220" y="142"/>
                    <a:pt x="219" y="145"/>
                    <a:pt x="219" y="142"/>
                  </a:cubicBezTo>
                  <a:cubicBezTo>
                    <a:pt x="218" y="141"/>
                    <a:pt x="215" y="139"/>
                    <a:pt x="212" y="138"/>
                  </a:cubicBezTo>
                  <a:cubicBezTo>
                    <a:pt x="209" y="139"/>
                    <a:pt x="211" y="139"/>
                    <a:pt x="210" y="140"/>
                  </a:cubicBezTo>
                  <a:cubicBezTo>
                    <a:pt x="208" y="141"/>
                    <a:pt x="208" y="140"/>
                    <a:pt x="207" y="139"/>
                  </a:cubicBezTo>
                  <a:cubicBezTo>
                    <a:pt x="205" y="140"/>
                    <a:pt x="205" y="139"/>
                    <a:pt x="204" y="139"/>
                  </a:cubicBezTo>
                  <a:cubicBezTo>
                    <a:pt x="206" y="140"/>
                    <a:pt x="204" y="142"/>
                    <a:pt x="208" y="142"/>
                  </a:cubicBezTo>
                  <a:cubicBezTo>
                    <a:pt x="206" y="143"/>
                    <a:pt x="208" y="144"/>
                    <a:pt x="210" y="146"/>
                  </a:cubicBezTo>
                  <a:cubicBezTo>
                    <a:pt x="210" y="146"/>
                    <a:pt x="209" y="147"/>
                    <a:pt x="210" y="147"/>
                  </a:cubicBezTo>
                  <a:cubicBezTo>
                    <a:pt x="211" y="148"/>
                    <a:pt x="212" y="150"/>
                    <a:pt x="213" y="151"/>
                  </a:cubicBezTo>
                  <a:cubicBezTo>
                    <a:pt x="214" y="151"/>
                    <a:pt x="215" y="151"/>
                    <a:pt x="217" y="151"/>
                  </a:cubicBezTo>
                  <a:cubicBezTo>
                    <a:pt x="216" y="152"/>
                    <a:pt x="216" y="152"/>
                    <a:pt x="216" y="153"/>
                  </a:cubicBezTo>
                  <a:cubicBezTo>
                    <a:pt x="217" y="153"/>
                    <a:pt x="217" y="152"/>
                    <a:pt x="218" y="152"/>
                  </a:cubicBezTo>
                  <a:cubicBezTo>
                    <a:pt x="220" y="153"/>
                    <a:pt x="219" y="154"/>
                    <a:pt x="220" y="155"/>
                  </a:cubicBezTo>
                  <a:cubicBezTo>
                    <a:pt x="220" y="155"/>
                    <a:pt x="221" y="155"/>
                    <a:pt x="222" y="155"/>
                  </a:cubicBezTo>
                  <a:cubicBezTo>
                    <a:pt x="222" y="155"/>
                    <a:pt x="221" y="156"/>
                    <a:pt x="222" y="156"/>
                  </a:cubicBezTo>
                  <a:cubicBezTo>
                    <a:pt x="222" y="156"/>
                    <a:pt x="223" y="156"/>
                    <a:pt x="223" y="156"/>
                  </a:cubicBezTo>
                  <a:cubicBezTo>
                    <a:pt x="223" y="157"/>
                    <a:pt x="222" y="157"/>
                    <a:pt x="222" y="157"/>
                  </a:cubicBezTo>
                  <a:cubicBezTo>
                    <a:pt x="222" y="158"/>
                    <a:pt x="223" y="158"/>
                    <a:pt x="224" y="158"/>
                  </a:cubicBezTo>
                  <a:cubicBezTo>
                    <a:pt x="224" y="158"/>
                    <a:pt x="223" y="159"/>
                    <a:pt x="224" y="159"/>
                  </a:cubicBezTo>
                  <a:cubicBezTo>
                    <a:pt x="224" y="159"/>
                    <a:pt x="225" y="159"/>
                    <a:pt x="225" y="159"/>
                  </a:cubicBezTo>
                  <a:cubicBezTo>
                    <a:pt x="225" y="160"/>
                    <a:pt x="223" y="161"/>
                    <a:pt x="227" y="161"/>
                  </a:cubicBezTo>
                  <a:cubicBezTo>
                    <a:pt x="227" y="162"/>
                    <a:pt x="226" y="163"/>
                    <a:pt x="228" y="164"/>
                  </a:cubicBezTo>
                  <a:cubicBezTo>
                    <a:pt x="228" y="164"/>
                    <a:pt x="229" y="164"/>
                    <a:pt x="230" y="165"/>
                  </a:cubicBezTo>
                  <a:cubicBezTo>
                    <a:pt x="230" y="165"/>
                    <a:pt x="230" y="166"/>
                    <a:pt x="231" y="166"/>
                  </a:cubicBezTo>
                  <a:cubicBezTo>
                    <a:pt x="231" y="166"/>
                    <a:pt x="232" y="166"/>
                    <a:pt x="233" y="167"/>
                  </a:cubicBezTo>
                  <a:cubicBezTo>
                    <a:pt x="233" y="167"/>
                    <a:pt x="232" y="168"/>
                    <a:pt x="234" y="168"/>
                  </a:cubicBezTo>
                  <a:cubicBezTo>
                    <a:pt x="235" y="168"/>
                    <a:pt x="234" y="169"/>
                    <a:pt x="235" y="170"/>
                  </a:cubicBezTo>
                  <a:cubicBezTo>
                    <a:pt x="238" y="169"/>
                    <a:pt x="238" y="171"/>
                    <a:pt x="242" y="171"/>
                  </a:cubicBezTo>
                  <a:cubicBezTo>
                    <a:pt x="243" y="172"/>
                    <a:pt x="244" y="173"/>
                    <a:pt x="244" y="174"/>
                  </a:cubicBezTo>
                  <a:cubicBezTo>
                    <a:pt x="248" y="177"/>
                    <a:pt x="260" y="176"/>
                    <a:pt x="267" y="175"/>
                  </a:cubicBezTo>
                  <a:cubicBezTo>
                    <a:pt x="268" y="176"/>
                    <a:pt x="268" y="175"/>
                    <a:pt x="268" y="174"/>
                  </a:cubicBezTo>
                  <a:cubicBezTo>
                    <a:pt x="270" y="174"/>
                    <a:pt x="275" y="175"/>
                    <a:pt x="274" y="173"/>
                  </a:cubicBezTo>
                  <a:cubicBezTo>
                    <a:pt x="276" y="174"/>
                    <a:pt x="276" y="175"/>
                    <a:pt x="275" y="176"/>
                  </a:cubicBezTo>
                  <a:cubicBezTo>
                    <a:pt x="275" y="176"/>
                    <a:pt x="274" y="176"/>
                    <a:pt x="274" y="176"/>
                  </a:cubicBezTo>
                  <a:cubicBezTo>
                    <a:pt x="274" y="177"/>
                    <a:pt x="275" y="178"/>
                    <a:pt x="274" y="179"/>
                  </a:cubicBezTo>
                  <a:cubicBezTo>
                    <a:pt x="274" y="179"/>
                    <a:pt x="272" y="179"/>
                    <a:pt x="272" y="179"/>
                  </a:cubicBezTo>
                  <a:cubicBezTo>
                    <a:pt x="272" y="179"/>
                    <a:pt x="272" y="182"/>
                    <a:pt x="271" y="182"/>
                  </a:cubicBezTo>
                  <a:cubicBezTo>
                    <a:pt x="271" y="183"/>
                    <a:pt x="268" y="183"/>
                    <a:pt x="269" y="185"/>
                  </a:cubicBezTo>
                  <a:cubicBezTo>
                    <a:pt x="266" y="185"/>
                    <a:pt x="268" y="187"/>
                    <a:pt x="264" y="187"/>
                  </a:cubicBezTo>
                  <a:cubicBezTo>
                    <a:pt x="265" y="189"/>
                    <a:pt x="263" y="189"/>
                    <a:pt x="263" y="190"/>
                  </a:cubicBezTo>
                  <a:cubicBezTo>
                    <a:pt x="260" y="189"/>
                    <a:pt x="262" y="192"/>
                    <a:pt x="258" y="191"/>
                  </a:cubicBezTo>
                  <a:cubicBezTo>
                    <a:pt x="258" y="192"/>
                    <a:pt x="258" y="192"/>
                    <a:pt x="258" y="193"/>
                  </a:cubicBezTo>
                  <a:cubicBezTo>
                    <a:pt x="258" y="193"/>
                    <a:pt x="257" y="192"/>
                    <a:pt x="256" y="192"/>
                  </a:cubicBezTo>
                  <a:cubicBezTo>
                    <a:pt x="254" y="193"/>
                    <a:pt x="256" y="193"/>
                    <a:pt x="252" y="194"/>
                  </a:cubicBezTo>
                  <a:cubicBezTo>
                    <a:pt x="252" y="194"/>
                    <a:pt x="249" y="194"/>
                    <a:pt x="249" y="194"/>
                  </a:cubicBezTo>
                  <a:cubicBezTo>
                    <a:pt x="249" y="194"/>
                    <a:pt x="249" y="195"/>
                    <a:pt x="249" y="195"/>
                  </a:cubicBezTo>
                  <a:cubicBezTo>
                    <a:pt x="248" y="195"/>
                    <a:pt x="246" y="195"/>
                    <a:pt x="245" y="196"/>
                  </a:cubicBezTo>
                  <a:cubicBezTo>
                    <a:pt x="243" y="197"/>
                    <a:pt x="242" y="198"/>
                    <a:pt x="238" y="198"/>
                  </a:cubicBezTo>
                  <a:cubicBezTo>
                    <a:pt x="239" y="200"/>
                    <a:pt x="237" y="200"/>
                    <a:pt x="237" y="201"/>
                  </a:cubicBezTo>
                  <a:cubicBezTo>
                    <a:pt x="236" y="201"/>
                    <a:pt x="236" y="201"/>
                    <a:pt x="235" y="201"/>
                  </a:cubicBezTo>
                  <a:cubicBezTo>
                    <a:pt x="235" y="201"/>
                    <a:pt x="233" y="202"/>
                    <a:pt x="234" y="202"/>
                  </a:cubicBezTo>
                  <a:cubicBezTo>
                    <a:pt x="235" y="203"/>
                    <a:pt x="233" y="202"/>
                    <a:pt x="233" y="204"/>
                  </a:cubicBezTo>
                  <a:cubicBezTo>
                    <a:pt x="232" y="204"/>
                    <a:pt x="231" y="204"/>
                    <a:pt x="231" y="204"/>
                  </a:cubicBezTo>
                  <a:cubicBezTo>
                    <a:pt x="230" y="204"/>
                    <a:pt x="231" y="205"/>
                    <a:pt x="231" y="205"/>
                  </a:cubicBezTo>
                  <a:cubicBezTo>
                    <a:pt x="230" y="206"/>
                    <a:pt x="228" y="209"/>
                    <a:pt x="229" y="210"/>
                  </a:cubicBezTo>
                  <a:cubicBezTo>
                    <a:pt x="229" y="211"/>
                    <a:pt x="230" y="212"/>
                    <a:pt x="231" y="212"/>
                  </a:cubicBezTo>
                  <a:cubicBezTo>
                    <a:pt x="231" y="214"/>
                    <a:pt x="230" y="214"/>
                    <a:pt x="231" y="215"/>
                  </a:cubicBezTo>
                  <a:cubicBezTo>
                    <a:pt x="231" y="215"/>
                    <a:pt x="232" y="217"/>
                    <a:pt x="233" y="217"/>
                  </a:cubicBezTo>
                  <a:cubicBezTo>
                    <a:pt x="235" y="217"/>
                    <a:pt x="229" y="219"/>
                    <a:pt x="235" y="220"/>
                  </a:cubicBezTo>
                  <a:cubicBezTo>
                    <a:pt x="234" y="222"/>
                    <a:pt x="235" y="224"/>
                    <a:pt x="235" y="226"/>
                  </a:cubicBezTo>
                  <a:cubicBezTo>
                    <a:pt x="234" y="227"/>
                    <a:pt x="231" y="229"/>
                    <a:pt x="232" y="230"/>
                  </a:cubicBezTo>
                  <a:cubicBezTo>
                    <a:pt x="229" y="230"/>
                    <a:pt x="226" y="231"/>
                    <a:pt x="225" y="232"/>
                  </a:cubicBezTo>
                  <a:cubicBezTo>
                    <a:pt x="224" y="232"/>
                    <a:pt x="224" y="232"/>
                    <a:pt x="225" y="232"/>
                  </a:cubicBezTo>
                  <a:cubicBezTo>
                    <a:pt x="225" y="233"/>
                    <a:pt x="223" y="233"/>
                    <a:pt x="222" y="233"/>
                  </a:cubicBezTo>
                  <a:cubicBezTo>
                    <a:pt x="221" y="233"/>
                    <a:pt x="221" y="234"/>
                    <a:pt x="221" y="234"/>
                  </a:cubicBezTo>
                  <a:cubicBezTo>
                    <a:pt x="220" y="234"/>
                    <a:pt x="219" y="233"/>
                    <a:pt x="219" y="234"/>
                  </a:cubicBezTo>
                  <a:cubicBezTo>
                    <a:pt x="219" y="234"/>
                    <a:pt x="217" y="234"/>
                    <a:pt x="217" y="234"/>
                  </a:cubicBezTo>
                  <a:cubicBezTo>
                    <a:pt x="216" y="235"/>
                    <a:pt x="215" y="236"/>
                    <a:pt x="213" y="236"/>
                  </a:cubicBezTo>
                  <a:cubicBezTo>
                    <a:pt x="211" y="238"/>
                    <a:pt x="213" y="242"/>
                    <a:pt x="214" y="246"/>
                  </a:cubicBezTo>
                  <a:cubicBezTo>
                    <a:pt x="213" y="247"/>
                    <a:pt x="212" y="247"/>
                    <a:pt x="212" y="246"/>
                  </a:cubicBezTo>
                  <a:cubicBezTo>
                    <a:pt x="211" y="246"/>
                    <a:pt x="211" y="247"/>
                    <a:pt x="211" y="247"/>
                  </a:cubicBezTo>
                  <a:cubicBezTo>
                    <a:pt x="210" y="248"/>
                    <a:pt x="208" y="247"/>
                    <a:pt x="208" y="248"/>
                  </a:cubicBezTo>
                  <a:cubicBezTo>
                    <a:pt x="208" y="249"/>
                    <a:pt x="204" y="248"/>
                    <a:pt x="203" y="249"/>
                  </a:cubicBezTo>
                  <a:cubicBezTo>
                    <a:pt x="203" y="250"/>
                    <a:pt x="203" y="251"/>
                    <a:pt x="203" y="252"/>
                  </a:cubicBezTo>
                  <a:cubicBezTo>
                    <a:pt x="201" y="252"/>
                    <a:pt x="202" y="254"/>
                    <a:pt x="201" y="255"/>
                  </a:cubicBezTo>
                  <a:cubicBezTo>
                    <a:pt x="201" y="255"/>
                    <a:pt x="199" y="255"/>
                    <a:pt x="199" y="255"/>
                  </a:cubicBezTo>
                  <a:cubicBezTo>
                    <a:pt x="198" y="256"/>
                    <a:pt x="199" y="257"/>
                    <a:pt x="197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7" y="259"/>
                    <a:pt x="195" y="258"/>
                    <a:pt x="195" y="258"/>
                  </a:cubicBezTo>
                  <a:cubicBezTo>
                    <a:pt x="195" y="259"/>
                    <a:pt x="195" y="260"/>
                    <a:pt x="195" y="260"/>
                  </a:cubicBezTo>
                  <a:cubicBezTo>
                    <a:pt x="195" y="260"/>
                    <a:pt x="193" y="260"/>
                    <a:pt x="193" y="260"/>
                  </a:cubicBezTo>
                  <a:cubicBezTo>
                    <a:pt x="193" y="260"/>
                    <a:pt x="193" y="261"/>
                    <a:pt x="193" y="261"/>
                  </a:cubicBezTo>
                  <a:cubicBezTo>
                    <a:pt x="193" y="261"/>
                    <a:pt x="191" y="261"/>
                    <a:pt x="191" y="261"/>
                  </a:cubicBezTo>
                  <a:cubicBezTo>
                    <a:pt x="190" y="261"/>
                    <a:pt x="189" y="262"/>
                    <a:pt x="189" y="262"/>
                  </a:cubicBezTo>
                  <a:cubicBezTo>
                    <a:pt x="189" y="263"/>
                    <a:pt x="188" y="263"/>
                    <a:pt x="187" y="263"/>
                  </a:cubicBezTo>
                  <a:cubicBezTo>
                    <a:pt x="187" y="263"/>
                    <a:pt x="187" y="264"/>
                    <a:pt x="187" y="264"/>
                  </a:cubicBezTo>
                  <a:cubicBezTo>
                    <a:pt x="187" y="264"/>
                    <a:pt x="185" y="264"/>
                    <a:pt x="185" y="264"/>
                  </a:cubicBezTo>
                  <a:cubicBezTo>
                    <a:pt x="184" y="264"/>
                    <a:pt x="184" y="265"/>
                    <a:pt x="183" y="265"/>
                  </a:cubicBezTo>
                  <a:cubicBezTo>
                    <a:pt x="183" y="265"/>
                    <a:pt x="181" y="266"/>
                    <a:pt x="181" y="266"/>
                  </a:cubicBezTo>
                  <a:cubicBezTo>
                    <a:pt x="181" y="266"/>
                    <a:pt x="178" y="266"/>
                    <a:pt x="178" y="266"/>
                  </a:cubicBezTo>
                  <a:cubicBezTo>
                    <a:pt x="177" y="266"/>
                    <a:pt x="177" y="266"/>
                    <a:pt x="176" y="266"/>
                  </a:cubicBezTo>
                  <a:cubicBezTo>
                    <a:pt x="175" y="267"/>
                    <a:pt x="174" y="267"/>
                    <a:pt x="172" y="267"/>
                  </a:cubicBezTo>
                  <a:cubicBezTo>
                    <a:pt x="171" y="267"/>
                    <a:pt x="165" y="268"/>
                    <a:pt x="163" y="267"/>
                  </a:cubicBezTo>
                  <a:cubicBezTo>
                    <a:pt x="162" y="267"/>
                    <a:pt x="163" y="267"/>
                    <a:pt x="163" y="267"/>
                  </a:cubicBezTo>
                  <a:cubicBezTo>
                    <a:pt x="162" y="268"/>
                    <a:pt x="160" y="267"/>
                    <a:pt x="156" y="268"/>
                  </a:cubicBezTo>
                  <a:cubicBezTo>
                    <a:pt x="155" y="268"/>
                    <a:pt x="156" y="268"/>
                    <a:pt x="156" y="268"/>
                  </a:cubicBezTo>
                  <a:cubicBezTo>
                    <a:pt x="155" y="269"/>
                    <a:pt x="150" y="268"/>
                    <a:pt x="147" y="268"/>
                  </a:cubicBezTo>
                  <a:cubicBezTo>
                    <a:pt x="147" y="265"/>
                    <a:pt x="143" y="264"/>
                    <a:pt x="145" y="262"/>
                  </a:cubicBezTo>
                  <a:cubicBezTo>
                    <a:pt x="143" y="261"/>
                    <a:pt x="141" y="260"/>
                    <a:pt x="141" y="258"/>
                  </a:cubicBezTo>
                  <a:cubicBezTo>
                    <a:pt x="138" y="260"/>
                    <a:pt x="141" y="259"/>
                    <a:pt x="139" y="257"/>
                  </a:cubicBezTo>
                  <a:cubicBezTo>
                    <a:pt x="138" y="254"/>
                    <a:pt x="132" y="253"/>
                    <a:pt x="134" y="250"/>
                  </a:cubicBezTo>
                  <a:cubicBezTo>
                    <a:pt x="133" y="249"/>
                    <a:pt x="133" y="251"/>
                    <a:pt x="133" y="251"/>
                  </a:cubicBezTo>
                  <a:cubicBezTo>
                    <a:pt x="130" y="250"/>
                    <a:pt x="133" y="247"/>
                    <a:pt x="131" y="249"/>
                  </a:cubicBezTo>
                  <a:cubicBezTo>
                    <a:pt x="129" y="248"/>
                    <a:pt x="129" y="246"/>
                    <a:pt x="130" y="245"/>
                  </a:cubicBezTo>
                  <a:cubicBezTo>
                    <a:pt x="130" y="244"/>
                    <a:pt x="130" y="243"/>
                    <a:pt x="129" y="241"/>
                  </a:cubicBezTo>
                  <a:cubicBezTo>
                    <a:pt x="129" y="240"/>
                    <a:pt x="126" y="241"/>
                    <a:pt x="126" y="241"/>
                  </a:cubicBezTo>
                  <a:cubicBezTo>
                    <a:pt x="125" y="240"/>
                    <a:pt x="128" y="239"/>
                    <a:pt x="124" y="240"/>
                  </a:cubicBezTo>
                  <a:cubicBezTo>
                    <a:pt x="123" y="239"/>
                    <a:pt x="124" y="238"/>
                    <a:pt x="124" y="238"/>
                  </a:cubicBezTo>
                  <a:cubicBezTo>
                    <a:pt x="123" y="238"/>
                    <a:pt x="122" y="238"/>
                    <a:pt x="122" y="238"/>
                  </a:cubicBezTo>
                  <a:cubicBezTo>
                    <a:pt x="122" y="238"/>
                    <a:pt x="124" y="236"/>
                    <a:pt x="121" y="237"/>
                  </a:cubicBezTo>
                  <a:cubicBezTo>
                    <a:pt x="120" y="236"/>
                    <a:pt x="122" y="236"/>
                    <a:pt x="122" y="235"/>
                  </a:cubicBezTo>
                  <a:cubicBezTo>
                    <a:pt x="120" y="234"/>
                    <a:pt x="122" y="232"/>
                    <a:pt x="119" y="233"/>
                  </a:cubicBezTo>
                  <a:cubicBezTo>
                    <a:pt x="118" y="228"/>
                    <a:pt x="119" y="227"/>
                    <a:pt x="124" y="224"/>
                  </a:cubicBezTo>
                  <a:cubicBezTo>
                    <a:pt x="123" y="223"/>
                    <a:pt x="125" y="221"/>
                    <a:pt x="123" y="222"/>
                  </a:cubicBezTo>
                  <a:cubicBezTo>
                    <a:pt x="122" y="221"/>
                    <a:pt x="125" y="221"/>
                    <a:pt x="126" y="221"/>
                  </a:cubicBezTo>
                  <a:cubicBezTo>
                    <a:pt x="126" y="221"/>
                    <a:pt x="125" y="220"/>
                    <a:pt x="127" y="220"/>
                  </a:cubicBezTo>
                  <a:cubicBezTo>
                    <a:pt x="126" y="219"/>
                    <a:pt x="126" y="215"/>
                    <a:pt x="125" y="216"/>
                  </a:cubicBezTo>
                  <a:cubicBezTo>
                    <a:pt x="123" y="215"/>
                    <a:pt x="124" y="214"/>
                    <a:pt x="124" y="213"/>
                  </a:cubicBezTo>
                  <a:cubicBezTo>
                    <a:pt x="124" y="212"/>
                    <a:pt x="124" y="211"/>
                    <a:pt x="124" y="210"/>
                  </a:cubicBezTo>
                  <a:cubicBezTo>
                    <a:pt x="123" y="209"/>
                    <a:pt x="122" y="210"/>
                    <a:pt x="122" y="209"/>
                  </a:cubicBezTo>
                  <a:cubicBezTo>
                    <a:pt x="121" y="209"/>
                    <a:pt x="123" y="209"/>
                    <a:pt x="123" y="208"/>
                  </a:cubicBezTo>
                  <a:cubicBezTo>
                    <a:pt x="123" y="209"/>
                    <a:pt x="122" y="208"/>
                    <a:pt x="122" y="208"/>
                  </a:cubicBezTo>
                  <a:cubicBezTo>
                    <a:pt x="122" y="207"/>
                    <a:pt x="121" y="207"/>
                    <a:pt x="120" y="207"/>
                  </a:cubicBezTo>
                  <a:cubicBezTo>
                    <a:pt x="119" y="206"/>
                    <a:pt x="120" y="206"/>
                    <a:pt x="120" y="206"/>
                  </a:cubicBezTo>
                  <a:cubicBezTo>
                    <a:pt x="120" y="205"/>
                    <a:pt x="117" y="205"/>
                    <a:pt x="118" y="205"/>
                  </a:cubicBezTo>
                  <a:cubicBezTo>
                    <a:pt x="118" y="205"/>
                    <a:pt x="119" y="205"/>
                    <a:pt x="119" y="205"/>
                  </a:cubicBezTo>
                  <a:cubicBezTo>
                    <a:pt x="117" y="204"/>
                    <a:pt x="116" y="204"/>
                    <a:pt x="114" y="203"/>
                  </a:cubicBezTo>
                  <a:cubicBezTo>
                    <a:pt x="113" y="203"/>
                    <a:pt x="114" y="203"/>
                    <a:pt x="113" y="203"/>
                  </a:cubicBezTo>
                  <a:cubicBezTo>
                    <a:pt x="112" y="203"/>
                    <a:pt x="112" y="201"/>
                    <a:pt x="110" y="202"/>
                  </a:cubicBezTo>
                  <a:cubicBezTo>
                    <a:pt x="108" y="198"/>
                    <a:pt x="110" y="194"/>
                    <a:pt x="110" y="190"/>
                  </a:cubicBezTo>
                  <a:cubicBezTo>
                    <a:pt x="109" y="189"/>
                    <a:pt x="107" y="190"/>
                    <a:pt x="108" y="188"/>
                  </a:cubicBezTo>
                  <a:cubicBezTo>
                    <a:pt x="102" y="188"/>
                    <a:pt x="97" y="188"/>
                    <a:pt x="94" y="187"/>
                  </a:cubicBezTo>
                  <a:cubicBezTo>
                    <a:pt x="95" y="184"/>
                    <a:pt x="91" y="187"/>
                    <a:pt x="92" y="185"/>
                  </a:cubicBezTo>
                  <a:cubicBezTo>
                    <a:pt x="88" y="184"/>
                    <a:pt x="86" y="184"/>
                    <a:pt x="81" y="184"/>
                  </a:cubicBezTo>
                  <a:cubicBezTo>
                    <a:pt x="80" y="184"/>
                    <a:pt x="79" y="184"/>
                    <a:pt x="77" y="185"/>
                  </a:cubicBezTo>
                  <a:cubicBezTo>
                    <a:pt x="77" y="185"/>
                    <a:pt x="74" y="185"/>
                    <a:pt x="71" y="185"/>
                  </a:cubicBezTo>
                  <a:cubicBezTo>
                    <a:pt x="73" y="186"/>
                    <a:pt x="74" y="186"/>
                    <a:pt x="69" y="186"/>
                  </a:cubicBezTo>
                  <a:cubicBezTo>
                    <a:pt x="66" y="186"/>
                    <a:pt x="64" y="187"/>
                    <a:pt x="58" y="187"/>
                  </a:cubicBezTo>
                  <a:cubicBezTo>
                    <a:pt x="57" y="187"/>
                    <a:pt x="57" y="187"/>
                    <a:pt x="55" y="187"/>
                  </a:cubicBezTo>
                  <a:cubicBezTo>
                    <a:pt x="49" y="186"/>
                    <a:pt x="42" y="188"/>
                    <a:pt x="36" y="188"/>
                  </a:cubicBezTo>
                  <a:cubicBezTo>
                    <a:pt x="37" y="186"/>
                    <a:pt x="33" y="186"/>
                    <a:pt x="31" y="186"/>
                  </a:cubicBezTo>
                  <a:cubicBezTo>
                    <a:pt x="31" y="186"/>
                    <a:pt x="32" y="185"/>
                    <a:pt x="31" y="185"/>
                  </a:cubicBezTo>
                  <a:cubicBezTo>
                    <a:pt x="31" y="185"/>
                    <a:pt x="29" y="185"/>
                    <a:pt x="29" y="185"/>
                  </a:cubicBezTo>
                  <a:cubicBezTo>
                    <a:pt x="28" y="185"/>
                    <a:pt x="29" y="184"/>
                    <a:pt x="29" y="184"/>
                  </a:cubicBezTo>
                  <a:cubicBezTo>
                    <a:pt x="28" y="184"/>
                    <a:pt x="27" y="184"/>
                    <a:pt x="27" y="184"/>
                  </a:cubicBezTo>
                  <a:cubicBezTo>
                    <a:pt x="27" y="184"/>
                    <a:pt x="25" y="183"/>
                    <a:pt x="25" y="183"/>
                  </a:cubicBezTo>
                  <a:cubicBezTo>
                    <a:pt x="24" y="182"/>
                    <a:pt x="25" y="182"/>
                    <a:pt x="24" y="182"/>
                  </a:cubicBezTo>
                  <a:cubicBezTo>
                    <a:pt x="23" y="182"/>
                    <a:pt x="23" y="182"/>
                    <a:pt x="23" y="181"/>
                  </a:cubicBezTo>
                  <a:cubicBezTo>
                    <a:pt x="22" y="181"/>
                    <a:pt x="21" y="181"/>
                    <a:pt x="21" y="181"/>
                  </a:cubicBezTo>
                  <a:cubicBezTo>
                    <a:pt x="20" y="181"/>
                    <a:pt x="21" y="180"/>
                    <a:pt x="21" y="180"/>
                  </a:cubicBezTo>
                  <a:cubicBezTo>
                    <a:pt x="20" y="179"/>
                    <a:pt x="19" y="180"/>
                    <a:pt x="19" y="179"/>
                  </a:cubicBezTo>
                  <a:cubicBezTo>
                    <a:pt x="19" y="179"/>
                    <a:pt x="19" y="179"/>
                    <a:pt x="20" y="179"/>
                  </a:cubicBezTo>
                  <a:cubicBezTo>
                    <a:pt x="18" y="177"/>
                    <a:pt x="14" y="178"/>
                    <a:pt x="15" y="176"/>
                  </a:cubicBezTo>
                  <a:cubicBezTo>
                    <a:pt x="10" y="177"/>
                    <a:pt x="12" y="174"/>
                    <a:pt x="8" y="174"/>
                  </a:cubicBezTo>
                  <a:cubicBezTo>
                    <a:pt x="8" y="174"/>
                    <a:pt x="9" y="174"/>
                    <a:pt x="9" y="173"/>
                  </a:cubicBezTo>
                  <a:cubicBezTo>
                    <a:pt x="8" y="172"/>
                    <a:pt x="6" y="173"/>
                    <a:pt x="5" y="173"/>
                  </a:cubicBezTo>
                  <a:cubicBezTo>
                    <a:pt x="6" y="172"/>
                    <a:pt x="3" y="171"/>
                    <a:pt x="3" y="171"/>
                  </a:cubicBezTo>
                  <a:cubicBezTo>
                    <a:pt x="3" y="170"/>
                    <a:pt x="4" y="170"/>
                    <a:pt x="3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8"/>
                    <a:pt x="1" y="167"/>
                    <a:pt x="0" y="167"/>
                  </a:cubicBezTo>
                  <a:cubicBezTo>
                    <a:pt x="0" y="166"/>
                    <a:pt x="2" y="166"/>
                    <a:pt x="3" y="166"/>
                  </a:cubicBezTo>
                  <a:cubicBezTo>
                    <a:pt x="4" y="166"/>
                    <a:pt x="3" y="165"/>
                    <a:pt x="5" y="165"/>
                  </a:cubicBezTo>
                  <a:cubicBezTo>
                    <a:pt x="5" y="162"/>
                    <a:pt x="5" y="159"/>
                    <a:pt x="5" y="156"/>
                  </a:cubicBezTo>
                  <a:cubicBezTo>
                    <a:pt x="5" y="156"/>
                    <a:pt x="3" y="156"/>
                    <a:pt x="3" y="156"/>
                  </a:cubicBezTo>
                  <a:cubicBezTo>
                    <a:pt x="3" y="156"/>
                    <a:pt x="4" y="155"/>
                    <a:pt x="4" y="155"/>
                  </a:cubicBezTo>
                  <a:cubicBezTo>
                    <a:pt x="4" y="154"/>
                    <a:pt x="2" y="154"/>
                    <a:pt x="3" y="153"/>
                  </a:cubicBezTo>
                  <a:cubicBezTo>
                    <a:pt x="6" y="155"/>
                    <a:pt x="3" y="150"/>
                    <a:pt x="7" y="152"/>
                  </a:cubicBezTo>
                  <a:cubicBezTo>
                    <a:pt x="7" y="151"/>
                    <a:pt x="6" y="149"/>
                    <a:pt x="8" y="149"/>
                  </a:cubicBezTo>
                  <a:cubicBezTo>
                    <a:pt x="8" y="149"/>
                    <a:pt x="10" y="149"/>
                    <a:pt x="10" y="149"/>
                  </a:cubicBezTo>
                  <a:cubicBezTo>
                    <a:pt x="10" y="148"/>
                    <a:pt x="8" y="148"/>
                    <a:pt x="9" y="147"/>
                  </a:cubicBezTo>
                  <a:cubicBezTo>
                    <a:pt x="12" y="147"/>
                    <a:pt x="12" y="144"/>
                    <a:pt x="16" y="144"/>
                  </a:cubicBezTo>
                  <a:cubicBezTo>
                    <a:pt x="16" y="142"/>
                    <a:pt x="19" y="142"/>
                    <a:pt x="19" y="140"/>
                  </a:cubicBezTo>
                  <a:cubicBezTo>
                    <a:pt x="20" y="141"/>
                    <a:pt x="21" y="140"/>
                    <a:pt x="21" y="139"/>
                  </a:cubicBezTo>
                  <a:cubicBezTo>
                    <a:pt x="27" y="139"/>
                    <a:pt x="31" y="138"/>
                    <a:pt x="31" y="135"/>
                  </a:cubicBezTo>
                  <a:cubicBezTo>
                    <a:pt x="34" y="135"/>
                    <a:pt x="31" y="132"/>
                    <a:pt x="34" y="132"/>
                  </a:cubicBezTo>
                  <a:cubicBezTo>
                    <a:pt x="34" y="131"/>
                    <a:pt x="34" y="130"/>
                    <a:pt x="34" y="129"/>
                  </a:cubicBezTo>
                  <a:cubicBezTo>
                    <a:pt x="36" y="129"/>
                    <a:pt x="37" y="129"/>
                    <a:pt x="38" y="129"/>
                  </a:cubicBezTo>
                  <a:cubicBezTo>
                    <a:pt x="40" y="128"/>
                    <a:pt x="42" y="127"/>
                    <a:pt x="43" y="126"/>
                  </a:cubicBezTo>
                  <a:cubicBezTo>
                    <a:pt x="44" y="126"/>
                    <a:pt x="44" y="126"/>
                    <a:pt x="44" y="125"/>
                  </a:cubicBezTo>
                  <a:cubicBezTo>
                    <a:pt x="44" y="125"/>
                    <a:pt x="47" y="125"/>
                    <a:pt x="46" y="124"/>
                  </a:cubicBezTo>
                  <a:cubicBezTo>
                    <a:pt x="51" y="124"/>
                    <a:pt x="51" y="123"/>
                    <a:pt x="55" y="123"/>
                  </a:cubicBezTo>
                  <a:cubicBezTo>
                    <a:pt x="54" y="125"/>
                    <a:pt x="60" y="123"/>
                    <a:pt x="58" y="125"/>
                  </a:cubicBezTo>
                  <a:cubicBezTo>
                    <a:pt x="60" y="124"/>
                    <a:pt x="68" y="125"/>
                    <a:pt x="68" y="123"/>
                  </a:cubicBezTo>
                  <a:cubicBezTo>
                    <a:pt x="73" y="123"/>
                    <a:pt x="77" y="123"/>
                    <a:pt x="79" y="121"/>
                  </a:cubicBezTo>
                  <a:cubicBezTo>
                    <a:pt x="80" y="121"/>
                    <a:pt x="82" y="121"/>
                    <a:pt x="82" y="121"/>
                  </a:cubicBezTo>
                  <a:cubicBezTo>
                    <a:pt x="84" y="121"/>
                    <a:pt x="84" y="121"/>
                    <a:pt x="86" y="121"/>
                  </a:cubicBezTo>
                  <a:cubicBezTo>
                    <a:pt x="88" y="121"/>
                    <a:pt x="90" y="120"/>
                    <a:pt x="92" y="121"/>
                  </a:cubicBezTo>
                  <a:cubicBezTo>
                    <a:pt x="92" y="121"/>
                    <a:pt x="92" y="121"/>
                    <a:pt x="93" y="121"/>
                  </a:cubicBezTo>
                  <a:cubicBezTo>
                    <a:pt x="95" y="121"/>
                    <a:pt x="99" y="122"/>
                    <a:pt x="104" y="122"/>
                  </a:cubicBezTo>
                  <a:cubicBezTo>
                    <a:pt x="106" y="121"/>
                    <a:pt x="109" y="120"/>
                    <a:pt x="111" y="121"/>
                  </a:cubicBezTo>
                  <a:cubicBezTo>
                    <a:pt x="112" y="122"/>
                    <a:pt x="112" y="121"/>
                    <a:pt x="115" y="121"/>
                  </a:cubicBezTo>
                  <a:cubicBezTo>
                    <a:pt x="115" y="121"/>
                    <a:pt x="116" y="122"/>
                    <a:pt x="116" y="122"/>
                  </a:cubicBezTo>
                  <a:cubicBezTo>
                    <a:pt x="116" y="122"/>
                    <a:pt x="114" y="122"/>
                    <a:pt x="114" y="122"/>
                  </a:cubicBezTo>
                  <a:cubicBezTo>
                    <a:pt x="114" y="123"/>
                    <a:pt x="115" y="123"/>
                    <a:pt x="115" y="123"/>
                  </a:cubicBezTo>
                  <a:cubicBezTo>
                    <a:pt x="115" y="123"/>
                    <a:pt x="114" y="123"/>
                    <a:pt x="114" y="123"/>
                  </a:cubicBezTo>
                  <a:cubicBezTo>
                    <a:pt x="114" y="124"/>
                    <a:pt x="115" y="124"/>
                    <a:pt x="115" y="124"/>
                  </a:cubicBezTo>
                  <a:cubicBezTo>
                    <a:pt x="115" y="126"/>
                    <a:pt x="113" y="127"/>
                    <a:pt x="116" y="128"/>
                  </a:cubicBezTo>
                  <a:cubicBezTo>
                    <a:pt x="116" y="129"/>
                    <a:pt x="117" y="128"/>
                    <a:pt x="119" y="129"/>
                  </a:cubicBezTo>
                  <a:cubicBezTo>
                    <a:pt x="118" y="129"/>
                    <a:pt x="120" y="129"/>
                    <a:pt x="121" y="129"/>
                  </a:cubicBezTo>
                  <a:cubicBezTo>
                    <a:pt x="121" y="129"/>
                    <a:pt x="120" y="130"/>
                    <a:pt x="121" y="130"/>
                  </a:cubicBezTo>
                  <a:cubicBezTo>
                    <a:pt x="122" y="131"/>
                    <a:pt x="124" y="130"/>
                    <a:pt x="124" y="131"/>
                  </a:cubicBezTo>
                  <a:cubicBezTo>
                    <a:pt x="127" y="130"/>
                    <a:pt x="129" y="132"/>
                    <a:pt x="131" y="131"/>
                  </a:cubicBezTo>
                  <a:cubicBezTo>
                    <a:pt x="132" y="131"/>
                    <a:pt x="131" y="132"/>
                    <a:pt x="132" y="132"/>
                  </a:cubicBezTo>
                  <a:cubicBezTo>
                    <a:pt x="133" y="132"/>
                    <a:pt x="134" y="132"/>
                    <a:pt x="136" y="132"/>
                  </a:cubicBezTo>
                  <a:cubicBezTo>
                    <a:pt x="137" y="132"/>
                    <a:pt x="137" y="133"/>
                    <a:pt x="137" y="133"/>
                  </a:cubicBezTo>
                  <a:cubicBezTo>
                    <a:pt x="138" y="133"/>
                    <a:pt x="139" y="133"/>
                    <a:pt x="139" y="133"/>
                  </a:cubicBezTo>
                  <a:cubicBezTo>
                    <a:pt x="140" y="134"/>
                    <a:pt x="141" y="133"/>
                    <a:pt x="142" y="134"/>
                  </a:cubicBezTo>
                  <a:cubicBezTo>
                    <a:pt x="143" y="134"/>
                    <a:pt x="143" y="135"/>
                    <a:pt x="143" y="135"/>
                  </a:cubicBezTo>
                  <a:cubicBezTo>
                    <a:pt x="144" y="135"/>
                    <a:pt x="145" y="134"/>
                    <a:pt x="146" y="134"/>
                  </a:cubicBezTo>
                  <a:cubicBezTo>
                    <a:pt x="146" y="134"/>
                    <a:pt x="147" y="135"/>
                    <a:pt x="147" y="135"/>
                  </a:cubicBezTo>
                  <a:cubicBezTo>
                    <a:pt x="148" y="135"/>
                    <a:pt x="149" y="135"/>
                    <a:pt x="149" y="135"/>
                  </a:cubicBezTo>
                  <a:cubicBezTo>
                    <a:pt x="150" y="134"/>
                    <a:pt x="151" y="134"/>
                    <a:pt x="151" y="134"/>
                  </a:cubicBezTo>
                  <a:cubicBezTo>
                    <a:pt x="151" y="134"/>
                    <a:pt x="153" y="133"/>
                    <a:pt x="152" y="133"/>
                  </a:cubicBezTo>
                  <a:cubicBezTo>
                    <a:pt x="150" y="132"/>
                    <a:pt x="155" y="132"/>
                    <a:pt x="155" y="131"/>
                  </a:cubicBezTo>
                  <a:cubicBezTo>
                    <a:pt x="158" y="131"/>
                    <a:pt x="158" y="130"/>
                    <a:pt x="161" y="130"/>
                  </a:cubicBezTo>
                  <a:cubicBezTo>
                    <a:pt x="162" y="130"/>
                    <a:pt x="162" y="131"/>
                    <a:pt x="162" y="131"/>
                  </a:cubicBezTo>
                  <a:cubicBezTo>
                    <a:pt x="163" y="131"/>
                    <a:pt x="165" y="131"/>
                    <a:pt x="166" y="131"/>
                  </a:cubicBezTo>
                  <a:cubicBezTo>
                    <a:pt x="167" y="131"/>
                    <a:pt x="168" y="132"/>
                    <a:pt x="168" y="132"/>
                  </a:cubicBezTo>
                  <a:cubicBezTo>
                    <a:pt x="169" y="132"/>
                    <a:pt x="170" y="131"/>
                    <a:pt x="171" y="131"/>
                  </a:cubicBezTo>
                  <a:cubicBezTo>
                    <a:pt x="171" y="131"/>
                    <a:pt x="171" y="132"/>
                    <a:pt x="171" y="132"/>
                  </a:cubicBezTo>
                  <a:cubicBezTo>
                    <a:pt x="172" y="132"/>
                    <a:pt x="173" y="131"/>
                    <a:pt x="175" y="132"/>
                  </a:cubicBezTo>
                  <a:cubicBezTo>
                    <a:pt x="176" y="132"/>
                    <a:pt x="173" y="132"/>
                    <a:pt x="173" y="132"/>
                  </a:cubicBezTo>
                  <a:cubicBezTo>
                    <a:pt x="174" y="133"/>
                    <a:pt x="180" y="133"/>
                    <a:pt x="183" y="133"/>
                  </a:cubicBezTo>
                  <a:cubicBezTo>
                    <a:pt x="183" y="135"/>
                    <a:pt x="191" y="134"/>
                    <a:pt x="193" y="133"/>
                  </a:cubicBezTo>
                  <a:cubicBezTo>
                    <a:pt x="194" y="134"/>
                    <a:pt x="198" y="133"/>
                    <a:pt x="199" y="133"/>
                  </a:cubicBezTo>
                  <a:cubicBezTo>
                    <a:pt x="200" y="134"/>
                    <a:pt x="199" y="133"/>
                    <a:pt x="201" y="133"/>
                  </a:cubicBezTo>
                  <a:cubicBezTo>
                    <a:pt x="203" y="133"/>
                    <a:pt x="204" y="134"/>
                    <a:pt x="206" y="134"/>
                  </a:cubicBezTo>
                  <a:cubicBezTo>
                    <a:pt x="208" y="134"/>
                    <a:pt x="208" y="133"/>
                    <a:pt x="211" y="133"/>
                  </a:cubicBezTo>
                  <a:cubicBezTo>
                    <a:pt x="212" y="132"/>
                    <a:pt x="211" y="130"/>
                    <a:pt x="214" y="130"/>
                  </a:cubicBezTo>
                  <a:cubicBezTo>
                    <a:pt x="214" y="129"/>
                    <a:pt x="213" y="129"/>
                    <a:pt x="213" y="128"/>
                  </a:cubicBezTo>
                  <a:cubicBezTo>
                    <a:pt x="216" y="128"/>
                    <a:pt x="216" y="125"/>
                    <a:pt x="219" y="126"/>
                  </a:cubicBezTo>
                  <a:cubicBezTo>
                    <a:pt x="219" y="125"/>
                    <a:pt x="218" y="124"/>
                    <a:pt x="215" y="124"/>
                  </a:cubicBezTo>
                  <a:cubicBezTo>
                    <a:pt x="215" y="124"/>
                    <a:pt x="216" y="123"/>
                    <a:pt x="216" y="122"/>
                  </a:cubicBezTo>
                  <a:cubicBezTo>
                    <a:pt x="215" y="121"/>
                    <a:pt x="209" y="121"/>
                    <a:pt x="208" y="120"/>
                  </a:cubicBezTo>
                  <a:cubicBezTo>
                    <a:pt x="206" y="121"/>
                    <a:pt x="203" y="120"/>
                    <a:pt x="202" y="122"/>
                  </a:cubicBezTo>
                  <a:cubicBezTo>
                    <a:pt x="201" y="122"/>
                    <a:pt x="201" y="121"/>
                    <a:pt x="201" y="121"/>
                  </a:cubicBezTo>
                  <a:cubicBezTo>
                    <a:pt x="199" y="120"/>
                    <a:pt x="196" y="121"/>
                    <a:pt x="194" y="121"/>
                  </a:cubicBezTo>
                  <a:cubicBezTo>
                    <a:pt x="193" y="121"/>
                    <a:pt x="193" y="122"/>
                    <a:pt x="191" y="122"/>
                  </a:cubicBezTo>
                  <a:cubicBezTo>
                    <a:pt x="188" y="122"/>
                    <a:pt x="189" y="120"/>
                    <a:pt x="184" y="120"/>
                  </a:cubicBezTo>
                  <a:cubicBezTo>
                    <a:pt x="184" y="119"/>
                    <a:pt x="183" y="119"/>
                    <a:pt x="183" y="118"/>
                  </a:cubicBezTo>
                  <a:cubicBezTo>
                    <a:pt x="182" y="118"/>
                    <a:pt x="181" y="118"/>
                    <a:pt x="181" y="118"/>
                  </a:cubicBezTo>
                  <a:cubicBezTo>
                    <a:pt x="180" y="117"/>
                    <a:pt x="179" y="117"/>
                    <a:pt x="177" y="117"/>
                  </a:cubicBezTo>
                  <a:cubicBezTo>
                    <a:pt x="179" y="115"/>
                    <a:pt x="178" y="113"/>
                    <a:pt x="177" y="111"/>
                  </a:cubicBezTo>
                  <a:cubicBezTo>
                    <a:pt x="174" y="112"/>
                    <a:pt x="171" y="110"/>
                    <a:pt x="171" y="113"/>
                  </a:cubicBezTo>
                  <a:cubicBezTo>
                    <a:pt x="168" y="112"/>
                    <a:pt x="168" y="113"/>
                    <a:pt x="165" y="112"/>
                  </a:cubicBezTo>
                  <a:cubicBezTo>
                    <a:pt x="165" y="113"/>
                    <a:pt x="165" y="113"/>
                    <a:pt x="164" y="113"/>
                  </a:cubicBezTo>
                  <a:cubicBezTo>
                    <a:pt x="165" y="114"/>
                    <a:pt x="166" y="114"/>
                    <a:pt x="166" y="114"/>
                  </a:cubicBezTo>
                  <a:cubicBezTo>
                    <a:pt x="167" y="115"/>
                    <a:pt x="166" y="115"/>
                    <a:pt x="168" y="115"/>
                  </a:cubicBezTo>
                  <a:cubicBezTo>
                    <a:pt x="167" y="117"/>
                    <a:pt x="167" y="116"/>
                    <a:pt x="169" y="117"/>
                  </a:cubicBezTo>
                  <a:cubicBezTo>
                    <a:pt x="170" y="118"/>
                    <a:pt x="168" y="118"/>
                    <a:pt x="167" y="118"/>
                  </a:cubicBezTo>
                  <a:cubicBezTo>
                    <a:pt x="167" y="118"/>
                    <a:pt x="166" y="120"/>
                    <a:pt x="165" y="120"/>
                  </a:cubicBezTo>
                  <a:cubicBezTo>
                    <a:pt x="163" y="119"/>
                    <a:pt x="165" y="121"/>
                    <a:pt x="161" y="121"/>
                  </a:cubicBezTo>
                  <a:cubicBezTo>
                    <a:pt x="161" y="120"/>
                    <a:pt x="160" y="120"/>
                    <a:pt x="159" y="120"/>
                  </a:cubicBezTo>
                  <a:cubicBezTo>
                    <a:pt x="159" y="119"/>
                    <a:pt x="160" y="119"/>
                    <a:pt x="161" y="119"/>
                  </a:cubicBezTo>
                  <a:cubicBezTo>
                    <a:pt x="160" y="118"/>
                    <a:pt x="157" y="117"/>
                    <a:pt x="159" y="116"/>
                  </a:cubicBezTo>
                  <a:cubicBezTo>
                    <a:pt x="158" y="116"/>
                    <a:pt x="156" y="116"/>
                    <a:pt x="155" y="116"/>
                  </a:cubicBezTo>
                  <a:cubicBezTo>
                    <a:pt x="155" y="116"/>
                    <a:pt x="157" y="116"/>
                    <a:pt x="157" y="116"/>
                  </a:cubicBezTo>
                  <a:cubicBezTo>
                    <a:pt x="157" y="116"/>
                    <a:pt x="155" y="114"/>
                    <a:pt x="152" y="114"/>
                  </a:cubicBezTo>
                  <a:cubicBezTo>
                    <a:pt x="153" y="111"/>
                    <a:pt x="150" y="111"/>
                    <a:pt x="150" y="109"/>
                  </a:cubicBezTo>
                  <a:cubicBezTo>
                    <a:pt x="151" y="108"/>
                    <a:pt x="148" y="109"/>
                    <a:pt x="147" y="108"/>
                  </a:cubicBezTo>
                  <a:cubicBezTo>
                    <a:pt x="147" y="108"/>
                    <a:pt x="149" y="108"/>
                    <a:pt x="148" y="107"/>
                  </a:cubicBezTo>
                  <a:cubicBezTo>
                    <a:pt x="146" y="107"/>
                    <a:pt x="146" y="108"/>
                    <a:pt x="144" y="107"/>
                  </a:cubicBezTo>
                  <a:cubicBezTo>
                    <a:pt x="144" y="107"/>
                    <a:pt x="146" y="106"/>
                    <a:pt x="145" y="106"/>
                  </a:cubicBezTo>
                  <a:cubicBezTo>
                    <a:pt x="145" y="106"/>
                    <a:pt x="144" y="106"/>
                    <a:pt x="144" y="106"/>
                  </a:cubicBezTo>
                  <a:cubicBezTo>
                    <a:pt x="143" y="107"/>
                    <a:pt x="144" y="106"/>
                    <a:pt x="143" y="105"/>
                  </a:cubicBezTo>
                  <a:cubicBezTo>
                    <a:pt x="139" y="106"/>
                    <a:pt x="139" y="104"/>
                    <a:pt x="135" y="105"/>
                  </a:cubicBezTo>
                  <a:cubicBezTo>
                    <a:pt x="135" y="104"/>
                    <a:pt x="134" y="104"/>
                    <a:pt x="134" y="104"/>
                  </a:cubicBezTo>
                  <a:cubicBezTo>
                    <a:pt x="133" y="103"/>
                    <a:pt x="134" y="103"/>
                    <a:pt x="134" y="103"/>
                  </a:cubicBezTo>
                  <a:cubicBezTo>
                    <a:pt x="133" y="102"/>
                    <a:pt x="132" y="103"/>
                    <a:pt x="132" y="103"/>
                  </a:cubicBezTo>
                  <a:cubicBezTo>
                    <a:pt x="131" y="102"/>
                    <a:pt x="131" y="101"/>
                    <a:pt x="131" y="101"/>
                  </a:cubicBezTo>
                  <a:cubicBezTo>
                    <a:pt x="130" y="102"/>
                    <a:pt x="129" y="101"/>
                    <a:pt x="129" y="101"/>
                  </a:cubicBezTo>
                  <a:cubicBezTo>
                    <a:pt x="128" y="100"/>
                    <a:pt x="127" y="100"/>
                    <a:pt x="128" y="100"/>
                  </a:cubicBezTo>
                  <a:cubicBezTo>
                    <a:pt x="124" y="100"/>
                    <a:pt x="125" y="100"/>
                    <a:pt x="122" y="100"/>
                  </a:cubicBezTo>
                  <a:cubicBezTo>
                    <a:pt x="121" y="100"/>
                    <a:pt x="121" y="101"/>
                    <a:pt x="120" y="101"/>
                  </a:cubicBezTo>
                  <a:cubicBezTo>
                    <a:pt x="119" y="102"/>
                    <a:pt x="122" y="101"/>
                    <a:pt x="122" y="103"/>
                  </a:cubicBezTo>
                  <a:cubicBezTo>
                    <a:pt x="122" y="103"/>
                    <a:pt x="123" y="104"/>
                    <a:pt x="124" y="104"/>
                  </a:cubicBezTo>
                  <a:cubicBezTo>
                    <a:pt x="124" y="104"/>
                    <a:pt x="124" y="105"/>
                    <a:pt x="126" y="105"/>
                  </a:cubicBezTo>
                  <a:cubicBezTo>
                    <a:pt x="124" y="106"/>
                    <a:pt x="128" y="106"/>
                    <a:pt x="129" y="106"/>
                  </a:cubicBezTo>
                  <a:cubicBezTo>
                    <a:pt x="129" y="107"/>
                    <a:pt x="129" y="108"/>
                    <a:pt x="131" y="108"/>
                  </a:cubicBezTo>
                  <a:cubicBezTo>
                    <a:pt x="132" y="107"/>
                    <a:pt x="131" y="108"/>
                    <a:pt x="132" y="108"/>
                  </a:cubicBezTo>
                  <a:cubicBezTo>
                    <a:pt x="133" y="109"/>
                    <a:pt x="135" y="109"/>
                    <a:pt x="135" y="110"/>
                  </a:cubicBezTo>
                  <a:cubicBezTo>
                    <a:pt x="137" y="109"/>
                    <a:pt x="137" y="110"/>
                    <a:pt x="137" y="110"/>
                  </a:cubicBezTo>
                  <a:cubicBezTo>
                    <a:pt x="138" y="110"/>
                    <a:pt x="139" y="110"/>
                    <a:pt x="138" y="110"/>
                  </a:cubicBezTo>
                  <a:cubicBezTo>
                    <a:pt x="139" y="110"/>
                    <a:pt x="140" y="111"/>
                    <a:pt x="140" y="110"/>
                  </a:cubicBezTo>
                  <a:cubicBezTo>
                    <a:pt x="143" y="110"/>
                    <a:pt x="140" y="113"/>
                    <a:pt x="143" y="112"/>
                  </a:cubicBezTo>
                  <a:cubicBezTo>
                    <a:pt x="143" y="113"/>
                    <a:pt x="139" y="112"/>
                    <a:pt x="137" y="112"/>
                  </a:cubicBezTo>
                  <a:cubicBezTo>
                    <a:pt x="138" y="113"/>
                    <a:pt x="139" y="113"/>
                    <a:pt x="139" y="113"/>
                  </a:cubicBezTo>
                  <a:cubicBezTo>
                    <a:pt x="140" y="114"/>
                    <a:pt x="138" y="116"/>
                    <a:pt x="139" y="116"/>
                  </a:cubicBezTo>
                  <a:cubicBezTo>
                    <a:pt x="139" y="116"/>
                    <a:pt x="136" y="116"/>
                    <a:pt x="134" y="117"/>
                  </a:cubicBezTo>
                  <a:cubicBezTo>
                    <a:pt x="136" y="116"/>
                    <a:pt x="135" y="115"/>
                    <a:pt x="136" y="115"/>
                  </a:cubicBezTo>
                  <a:cubicBezTo>
                    <a:pt x="136" y="114"/>
                    <a:pt x="136" y="113"/>
                    <a:pt x="134" y="113"/>
                  </a:cubicBezTo>
                  <a:cubicBezTo>
                    <a:pt x="133" y="113"/>
                    <a:pt x="135" y="113"/>
                    <a:pt x="133" y="112"/>
                  </a:cubicBezTo>
                  <a:cubicBezTo>
                    <a:pt x="131" y="111"/>
                    <a:pt x="129" y="112"/>
                    <a:pt x="130" y="110"/>
                  </a:cubicBezTo>
                  <a:cubicBezTo>
                    <a:pt x="125" y="111"/>
                    <a:pt x="125" y="109"/>
                    <a:pt x="122" y="109"/>
                  </a:cubicBezTo>
                  <a:cubicBezTo>
                    <a:pt x="121" y="108"/>
                    <a:pt x="119" y="108"/>
                    <a:pt x="118" y="106"/>
                  </a:cubicBezTo>
                  <a:cubicBezTo>
                    <a:pt x="117" y="106"/>
                    <a:pt x="117" y="107"/>
                    <a:pt x="117" y="106"/>
                  </a:cubicBezTo>
                  <a:cubicBezTo>
                    <a:pt x="117" y="105"/>
                    <a:pt x="115" y="106"/>
                    <a:pt x="115" y="105"/>
                  </a:cubicBezTo>
                  <a:cubicBezTo>
                    <a:pt x="114" y="105"/>
                    <a:pt x="115" y="105"/>
                    <a:pt x="115" y="105"/>
                  </a:cubicBezTo>
                  <a:cubicBezTo>
                    <a:pt x="114" y="104"/>
                    <a:pt x="112" y="105"/>
                    <a:pt x="111" y="105"/>
                  </a:cubicBezTo>
                  <a:cubicBezTo>
                    <a:pt x="110" y="104"/>
                    <a:pt x="112" y="104"/>
                    <a:pt x="113" y="104"/>
                  </a:cubicBezTo>
                  <a:cubicBezTo>
                    <a:pt x="111" y="103"/>
                    <a:pt x="106" y="103"/>
                    <a:pt x="103" y="104"/>
                  </a:cubicBezTo>
                  <a:cubicBezTo>
                    <a:pt x="102" y="104"/>
                    <a:pt x="105" y="104"/>
                    <a:pt x="105" y="104"/>
                  </a:cubicBezTo>
                  <a:cubicBezTo>
                    <a:pt x="104" y="105"/>
                    <a:pt x="103" y="104"/>
                    <a:pt x="102" y="105"/>
                  </a:cubicBezTo>
                  <a:cubicBezTo>
                    <a:pt x="100" y="105"/>
                    <a:pt x="100" y="107"/>
                    <a:pt x="98" y="106"/>
                  </a:cubicBezTo>
                  <a:cubicBezTo>
                    <a:pt x="94" y="106"/>
                    <a:pt x="93" y="105"/>
                    <a:pt x="88" y="105"/>
                  </a:cubicBezTo>
                  <a:cubicBezTo>
                    <a:pt x="86" y="105"/>
                    <a:pt x="87" y="107"/>
                    <a:pt x="84" y="106"/>
                  </a:cubicBezTo>
                  <a:cubicBezTo>
                    <a:pt x="84" y="107"/>
                    <a:pt x="84" y="108"/>
                    <a:pt x="84" y="109"/>
                  </a:cubicBezTo>
                  <a:cubicBezTo>
                    <a:pt x="81" y="110"/>
                    <a:pt x="75" y="109"/>
                    <a:pt x="76" y="112"/>
                  </a:cubicBezTo>
                  <a:cubicBezTo>
                    <a:pt x="70" y="112"/>
                    <a:pt x="75" y="114"/>
                    <a:pt x="69" y="114"/>
                  </a:cubicBezTo>
                  <a:cubicBezTo>
                    <a:pt x="69" y="115"/>
                    <a:pt x="72" y="116"/>
                    <a:pt x="70" y="116"/>
                  </a:cubicBezTo>
                  <a:cubicBezTo>
                    <a:pt x="70" y="118"/>
                    <a:pt x="68" y="116"/>
                    <a:pt x="66" y="118"/>
                  </a:cubicBezTo>
                  <a:cubicBezTo>
                    <a:pt x="66" y="118"/>
                    <a:pt x="66" y="118"/>
                    <a:pt x="67" y="119"/>
                  </a:cubicBezTo>
                  <a:cubicBezTo>
                    <a:pt x="67" y="120"/>
                    <a:pt x="64" y="119"/>
                    <a:pt x="62" y="119"/>
                  </a:cubicBezTo>
                  <a:cubicBezTo>
                    <a:pt x="61" y="119"/>
                    <a:pt x="61" y="120"/>
                    <a:pt x="60" y="121"/>
                  </a:cubicBezTo>
                  <a:cubicBezTo>
                    <a:pt x="57" y="121"/>
                    <a:pt x="52" y="120"/>
                    <a:pt x="49" y="122"/>
                  </a:cubicBezTo>
                  <a:cubicBezTo>
                    <a:pt x="48" y="122"/>
                    <a:pt x="47" y="121"/>
                    <a:pt x="46" y="120"/>
                  </a:cubicBezTo>
                  <a:cubicBezTo>
                    <a:pt x="42" y="120"/>
                    <a:pt x="37" y="121"/>
                    <a:pt x="35" y="120"/>
                  </a:cubicBezTo>
                  <a:cubicBezTo>
                    <a:pt x="36" y="118"/>
                    <a:pt x="37" y="116"/>
                    <a:pt x="34" y="115"/>
                  </a:cubicBezTo>
                  <a:cubicBezTo>
                    <a:pt x="34" y="114"/>
                    <a:pt x="36" y="114"/>
                    <a:pt x="36" y="113"/>
                  </a:cubicBezTo>
                  <a:cubicBezTo>
                    <a:pt x="37" y="112"/>
                    <a:pt x="35" y="110"/>
                    <a:pt x="37" y="109"/>
                  </a:cubicBezTo>
                  <a:cubicBezTo>
                    <a:pt x="37" y="108"/>
                    <a:pt x="37" y="107"/>
                    <a:pt x="34" y="106"/>
                  </a:cubicBezTo>
                  <a:cubicBezTo>
                    <a:pt x="35" y="106"/>
                    <a:pt x="37" y="106"/>
                    <a:pt x="36" y="105"/>
                  </a:cubicBezTo>
                  <a:cubicBezTo>
                    <a:pt x="39" y="105"/>
                    <a:pt x="45" y="104"/>
                    <a:pt x="44" y="106"/>
                  </a:cubicBezTo>
                  <a:cubicBezTo>
                    <a:pt x="47" y="105"/>
                    <a:pt x="56" y="107"/>
                    <a:pt x="58" y="106"/>
                  </a:cubicBezTo>
                  <a:cubicBezTo>
                    <a:pt x="59" y="105"/>
                    <a:pt x="59" y="106"/>
                    <a:pt x="60" y="106"/>
                  </a:cubicBezTo>
                  <a:cubicBezTo>
                    <a:pt x="60" y="106"/>
                    <a:pt x="61" y="105"/>
                    <a:pt x="61" y="105"/>
                  </a:cubicBezTo>
                  <a:cubicBezTo>
                    <a:pt x="61" y="105"/>
                    <a:pt x="61" y="106"/>
                    <a:pt x="61" y="106"/>
                  </a:cubicBezTo>
                  <a:cubicBezTo>
                    <a:pt x="64" y="106"/>
                    <a:pt x="65" y="105"/>
                    <a:pt x="66" y="104"/>
                  </a:cubicBezTo>
                  <a:cubicBezTo>
                    <a:pt x="66" y="103"/>
                    <a:pt x="69" y="100"/>
                    <a:pt x="66" y="99"/>
                  </a:cubicBezTo>
                  <a:cubicBezTo>
                    <a:pt x="65" y="99"/>
                    <a:pt x="67" y="98"/>
                    <a:pt x="65" y="97"/>
                  </a:cubicBezTo>
                  <a:cubicBezTo>
                    <a:pt x="65" y="97"/>
                    <a:pt x="63" y="97"/>
                    <a:pt x="62" y="97"/>
                  </a:cubicBezTo>
                  <a:cubicBezTo>
                    <a:pt x="63" y="96"/>
                    <a:pt x="63" y="96"/>
                    <a:pt x="63" y="95"/>
                  </a:cubicBezTo>
                  <a:cubicBezTo>
                    <a:pt x="62" y="95"/>
                    <a:pt x="61" y="96"/>
                    <a:pt x="61" y="96"/>
                  </a:cubicBezTo>
                  <a:cubicBezTo>
                    <a:pt x="60" y="96"/>
                    <a:pt x="61" y="95"/>
                    <a:pt x="60" y="95"/>
                  </a:cubicBezTo>
                  <a:cubicBezTo>
                    <a:pt x="59" y="95"/>
                    <a:pt x="57" y="95"/>
                    <a:pt x="55" y="94"/>
                  </a:cubicBezTo>
                  <a:cubicBezTo>
                    <a:pt x="55" y="94"/>
                    <a:pt x="55" y="94"/>
                    <a:pt x="54" y="94"/>
                  </a:cubicBezTo>
                  <a:cubicBezTo>
                    <a:pt x="53" y="94"/>
                    <a:pt x="52" y="94"/>
                    <a:pt x="52" y="93"/>
                  </a:cubicBezTo>
                  <a:cubicBezTo>
                    <a:pt x="51" y="92"/>
                    <a:pt x="55" y="93"/>
                    <a:pt x="54" y="93"/>
                  </a:cubicBezTo>
                  <a:cubicBezTo>
                    <a:pt x="57" y="92"/>
                    <a:pt x="59" y="91"/>
                    <a:pt x="65" y="92"/>
                  </a:cubicBezTo>
                  <a:cubicBezTo>
                    <a:pt x="66" y="91"/>
                    <a:pt x="64" y="91"/>
                    <a:pt x="63" y="91"/>
                  </a:cubicBezTo>
                  <a:cubicBezTo>
                    <a:pt x="64" y="89"/>
                    <a:pt x="67" y="91"/>
                    <a:pt x="69" y="91"/>
                  </a:cubicBezTo>
                  <a:cubicBezTo>
                    <a:pt x="70" y="91"/>
                    <a:pt x="72" y="90"/>
                    <a:pt x="72" y="91"/>
                  </a:cubicBezTo>
                  <a:cubicBezTo>
                    <a:pt x="74" y="90"/>
                    <a:pt x="74" y="88"/>
                    <a:pt x="78" y="88"/>
                  </a:cubicBezTo>
                  <a:cubicBezTo>
                    <a:pt x="77" y="87"/>
                    <a:pt x="81" y="88"/>
                    <a:pt x="80" y="86"/>
                  </a:cubicBezTo>
                  <a:cubicBezTo>
                    <a:pt x="82" y="86"/>
                    <a:pt x="84" y="86"/>
                    <a:pt x="86" y="86"/>
                  </a:cubicBezTo>
                  <a:cubicBezTo>
                    <a:pt x="86" y="86"/>
                    <a:pt x="85" y="86"/>
                    <a:pt x="84" y="86"/>
                  </a:cubicBezTo>
                  <a:cubicBezTo>
                    <a:pt x="84" y="85"/>
                    <a:pt x="87" y="85"/>
                    <a:pt x="86" y="84"/>
                  </a:cubicBezTo>
                  <a:cubicBezTo>
                    <a:pt x="89" y="84"/>
                    <a:pt x="88" y="84"/>
                    <a:pt x="90" y="84"/>
                  </a:cubicBezTo>
                  <a:cubicBezTo>
                    <a:pt x="88" y="81"/>
                    <a:pt x="92" y="82"/>
                    <a:pt x="92" y="80"/>
                  </a:cubicBezTo>
                  <a:cubicBezTo>
                    <a:pt x="93" y="80"/>
                    <a:pt x="95" y="80"/>
                    <a:pt x="96" y="80"/>
                  </a:cubicBezTo>
                  <a:cubicBezTo>
                    <a:pt x="97" y="80"/>
                    <a:pt x="97" y="79"/>
                    <a:pt x="98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1" y="79"/>
                    <a:pt x="103" y="79"/>
                    <a:pt x="104" y="79"/>
                  </a:cubicBezTo>
                  <a:cubicBezTo>
                    <a:pt x="105" y="79"/>
                    <a:pt x="105" y="77"/>
                    <a:pt x="108" y="78"/>
                  </a:cubicBezTo>
                  <a:cubicBezTo>
                    <a:pt x="107" y="77"/>
                    <a:pt x="104" y="77"/>
                    <a:pt x="105" y="75"/>
                  </a:cubicBezTo>
                  <a:cubicBezTo>
                    <a:pt x="107" y="75"/>
                    <a:pt x="106" y="75"/>
                    <a:pt x="106" y="73"/>
                  </a:cubicBezTo>
                  <a:cubicBezTo>
                    <a:pt x="106" y="72"/>
                    <a:pt x="107" y="71"/>
                    <a:pt x="107" y="70"/>
                  </a:cubicBezTo>
                  <a:cubicBezTo>
                    <a:pt x="108" y="70"/>
                    <a:pt x="109" y="70"/>
                    <a:pt x="111" y="70"/>
                  </a:cubicBezTo>
                  <a:cubicBezTo>
                    <a:pt x="114" y="70"/>
                    <a:pt x="108" y="68"/>
                    <a:pt x="113" y="69"/>
                  </a:cubicBezTo>
                  <a:cubicBezTo>
                    <a:pt x="113" y="69"/>
                    <a:pt x="114" y="69"/>
                    <a:pt x="115" y="69"/>
                  </a:cubicBezTo>
                  <a:cubicBezTo>
                    <a:pt x="113" y="70"/>
                    <a:pt x="113" y="69"/>
                    <a:pt x="114" y="70"/>
                  </a:cubicBezTo>
                  <a:cubicBezTo>
                    <a:pt x="114" y="71"/>
                    <a:pt x="113" y="72"/>
                    <a:pt x="116" y="72"/>
                  </a:cubicBezTo>
                  <a:cubicBezTo>
                    <a:pt x="116" y="73"/>
                    <a:pt x="116" y="73"/>
                    <a:pt x="115" y="73"/>
                  </a:cubicBezTo>
                  <a:cubicBezTo>
                    <a:pt x="115" y="74"/>
                    <a:pt x="119" y="73"/>
                    <a:pt x="121" y="74"/>
                  </a:cubicBezTo>
                  <a:cubicBezTo>
                    <a:pt x="120" y="75"/>
                    <a:pt x="114" y="74"/>
                    <a:pt x="114" y="76"/>
                  </a:cubicBezTo>
                  <a:cubicBezTo>
                    <a:pt x="113" y="77"/>
                    <a:pt x="116" y="77"/>
                    <a:pt x="117" y="77"/>
                  </a:cubicBezTo>
                  <a:cubicBezTo>
                    <a:pt x="118" y="78"/>
                    <a:pt x="118" y="78"/>
                    <a:pt x="120" y="78"/>
                  </a:cubicBezTo>
                  <a:cubicBezTo>
                    <a:pt x="119" y="77"/>
                    <a:pt x="116" y="77"/>
                    <a:pt x="121" y="77"/>
                  </a:cubicBezTo>
                  <a:cubicBezTo>
                    <a:pt x="122" y="77"/>
                    <a:pt x="123" y="77"/>
                    <a:pt x="125" y="77"/>
                  </a:cubicBezTo>
                  <a:cubicBezTo>
                    <a:pt x="126" y="77"/>
                    <a:pt x="127" y="78"/>
                    <a:pt x="129" y="78"/>
                  </a:cubicBezTo>
                  <a:cubicBezTo>
                    <a:pt x="131" y="78"/>
                    <a:pt x="132" y="77"/>
                    <a:pt x="134" y="77"/>
                  </a:cubicBezTo>
                  <a:cubicBezTo>
                    <a:pt x="135" y="77"/>
                    <a:pt x="138" y="78"/>
                    <a:pt x="139" y="77"/>
                  </a:cubicBezTo>
                  <a:cubicBezTo>
                    <a:pt x="140" y="77"/>
                    <a:pt x="139" y="77"/>
                    <a:pt x="139" y="77"/>
                  </a:cubicBezTo>
                  <a:cubicBezTo>
                    <a:pt x="142" y="76"/>
                    <a:pt x="145" y="77"/>
                    <a:pt x="146" y="76"/>
                  </a:cubicBezTo>
                  <a:cubicBezTo>
                    <a:pt x="150" y="78"/>
                    <a:pt x="153" y="74"/>
                    <a:pt x="155" y="75"/>
                  </a:cubicBezTo>
                  <a:cubicBezTo>
                    <a:pt x="155" y="75"/>
                    <a:pt x="155" y="74"/>
                    <a:pt x="155" y="73"/>
                  </a:cubicBezTo>
                  <a:cubicBezTo>
                    <a:pt x="157" y="74"/>
                    <a:pt x="157" y="73"/>
                    <a:pt x="157" y="72"/>
                  </a:cubicBezTo>
                  <a:cubicBezTo>
                    <a:pt x="157" y="72"/>
                    <a:pt x="158" y="71"/>
                    <a:pt x="158" y="71"/>
                  </a:cubicBezTo>
                  <a:cubicBezTo>
                    <a:pt x="159" y="71"/>
                    <a:pt x="158" y="71"/>
                    <a:pt x="158" y="70"/>
                  </a:cubicBezTo>
                  <a:cubicBezTo>
                    <a:pt x="161" y="70"/>
                    <a:pt x="162" y="69"/>
                    <a:pt x="162" y="69"/>
                  </a:cubicBezTo>
                  <a:cubicBezTo>
                    <a:pt x="163" y="69"/>
                    <a:pt x="163" y="69"/>
                    <a:pt x="163" y="70"/>
                  </a:cubicBezTo>
                  <a:cubicBezTo>
                    <a:pt x="164" y="69"/>
                    <a:pt x="165" y="69"/>
                    <a:pt x="167" y="69"/>
                  </a:cubicBezTo>
                  <a:cubicBezTo>
                    <a:pt x="168" y="69"/>
                    <a:pt x="168" y="68"/>
                    <a:pt x="169" y="68"/>
                  </a:cubicBezTo>
                  <a:cubicBezTo>
                    <a:pt x="169" y="67"/>
                    <a:pt x="169" y="66"/>
                    <a:pt x="167" y="66"/>
                  </a:cubicBezTo>
                  <a:cubicBezTo>
                    <a:pt x="168" y="66"/>
                    <a:pt x="168" y="65"/>
                    <a:pt x="168" y="64"/>
                  </a:cubicBezTo>
                  <a:cubicBezTo>
                    <a:pt x="170" y="64"/>
                    <a:pt x="171" y="64"/>
                    <a:pt x="171" y="63"/>
                  </a:cubicBezTo>
                  <a:cubicBezTo>
                    <a:pt x="174" y="64"/>
                    <a:pt x="174" y="63"/>
                    <a:pt x="178" y="63"/>
                  </a:cubicBezTo>
                  <a:cubicBezTo>
                    <a:pt x="178" y="63"/>
                    <a:pt x="179" y="64"/>
                    <a:pt x="179" y="64"/>
                  </a:cubicBezTo>
                  <a:cubicBezTo>
                    <a:pt x="180" y="64"/>
                    <a:pt x="180" y="63"/>
                    <a:pt x="181" y="63"/>
                  </a:cubicBezTo>
                  <a:cubicBezTo>
                    <a:pt x="182" y="63"/>
                    <a:pt x="183" y="64"/>
                    <a:pt x="183" y="64"/>
                  </a:cubicBezTo>
                  <a:cubicBezTo>
                    <a:pt x="184" y="64"/>
                    <a:pt x="183" y="63"/>
                    <a:pt x="184" y="63"/>
                  </a:cubicBezTo>
                  <a:cubicBezTo>
                    <a:pt x="184" y="63"/>
                    <a:pt x="186" y="63"/>
                    <a:pt x="186" y="63"/>
                  </a:cubicBezTo>
                  <a:cubicBezTo>
                    <a:pt x="187" y="62"/>
                    <a:pt x="187" y="61"/>
                    <a:pt x="190" y="62"/>
                  </a:cubicBezTo>
                  <a:cubicBezTo>
                    <a:pt x="189" y="61"/>
                    <a:pt x="190" y="59"/>
                    <a:pt x="187" y="59"/>
                  </a:cubicBezTo>
                  <a:cubicBezTo>
                    <a:pt x="185" y="59"/>
                    <a:pt x="185" y="60"/>
                    <a:pt x="185" y="60"/>
                  </a:cubicBezTo>
                  <a:cubicBezTo>
                    <a:pt x="184" y="60"/>
                    <a:pt x="184" y="60"/>
                    <a:pt x="183" y="60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1" y="60"/>
                    <a:pt x="181" y="60"/>
                    <a:pt x="180" y="60"/>
                  </a:cubicBezTo>
                  <a:cubicBezTo>
                    <a:pt x="178" y="60"/>
                    <a:pt x="177" y="61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0" y="61"/>
                    <a:pt x="165" y="61"/>
                    <a:pt x="162" y="61"/>
                  </a:cubicBezTo>
                  <a:cubicBezTo>
                    <a:pt x="162" y="61"/>
                    <a:pt x="162" y="60"/>
                    <a:pt x="162" y="60"/>
                  </a:cubicBezTo>
                  <a:cubicBezTo>
                    <a:pt x="161" y="59"/>
                    <a:pt x="159" y="60"/>
                    <a:pt x="158" y="59"/>
                  </a:cubicBezTo>
                  <a:cubicBezTo>
                    <a:pt x="161" y="57"/>
                    <a:pt x="159" y="55"/>
                    <a:pt x="158" y="52"/>
                  </a:cubicBezTo>
                  <a:cubicBezTo>
                    <a:pt x="161" y="52"/>
                    <a:pt x="165" y="50"/>
                    <a:pt x="166" y="51"/>
                  </a:cubicBezTo>
                  <a:cubicBezTo>
                    <a:pt x="168" y="51"/>
                    <a:pt x="166" y="50"/>
                    <a:pt x="167" y="49"/>
                  </a:cubicBezTo>
                  <a:cubicBezTo>
                    <a:pt x="170" y="49"/>
                    <a:pt x="170" y="46"/>
                    <a:pt x="171" y="46"/>
                  </a:cubicBezTo>
                  <a:cubicBezTo>
                    <a:pt x="171" y="46"/>
                    <a:pt x="173" y="46"/>
                    <a:pt x="173" y="46"/>
                  </a:cubicBezTo>
                  <a:cubicBezTo>
                    <a:pt x="173" y="45"/>
                    <a:pt x="169" y="44"/>
                    <a:pt x="171" y="43"/>
                  </a:cubicBezTo>
                  <a:cubicBezTo>
                    <a:pt x="170" y="44"/>
                    <a:pt x="167" y="43"/>
                    <a:pt x="165" y="43"/>
                  </a:cubicBezTo>
                  <a:cubicBezTo>
                    <a:pt x="163" y="43"/>
                    <a:pt x="161" y="44"/>
                    <a:pt x="158" y="44"/>
                  </a:cubicBezTo>
                  <a:cubicBezTo>
                    <a:pt x="157" y="44"/>
                    <a:pt x="157" y="47"/>
                    <a:pt x="157" y="46"/>
                  </a:cubicBezTo>
                  <a:cubicBezTo>
                    <a:pt x="157" y="47"/>
                    <a:pt x="156" y="46"/>
                    <a:pt x="155" y="46"/>
                  </a:cubicBezTo>
                  <a:cubicBezTo>
                    <a:pt x="155" y="47"/>
                    <a:pt x="156" y="48"/>
                    <a:pt x="155" y="48"/>
                  </a:cubicBezTo>
                  <a:cubicBezTo>
                    <a:pt x="155" y="48"/>
                    <a:pt x="153" y="49"/>
                    <a:pt x="151" y="50"/>
                  </a:cubicBezTo>
                  <a:cubicBezTo>
                    <a:pt x="149" y="52"/>
                    <a:pt x="149" y="53"/>
                    <a:pt x="144" y="53"/>
                  </a:cubicBezTo>
                  <a:cubicBezTo>
                    <a:pt x="144" y="53"/>
                    <a:pt x="146" y="54"/>
                    <a:pt x="144" y="54"/>
                  </a:cubicBezTo>
                  <a:cubicBezTo>
                    <a:pt x="143" y="54"/>
                    <a:pt x="144" y="55"/>
                    <a:pt x="143" y="55"/>
                  </a:cubicBezTo>
                  <a:cubicBezTo>
                    <a:pt x="143" y="55"/>
                    <a:pt x="142" y="55"/>
                    <a:pt x="141" y="55"/>
                  </a:cubicBezTo>
                  <a:cubicBezTo>
                    <a:pt x="141" y="55"/>
                    <a:pt x="142" y="56"/>
                    <a:pt x="141" y="56"/>
                  </a:cubicBezTo>
                  <a:cubicBezTo>
                    <a:pt x="141" y="56"/>
                    <a:pt x="140" y="56"/>
                    <a:pt x="140" y="56"/>
                  </a:cubicBezTo>
                  <a:cubicBezTo>
                    <a:pt x="140" y="57"/>
                    <a:pt x="141" y="58"/>
                    <a:pt x="139" y="58"/>
                  </a:cubicBezTo>
                  <a:cubicBezTo>
                    <a:pt x="140" y="58"/>
                    <a:pt x="142" y="59"/>
                    <a:pt x="140" y="59"/>
                  </a:cubicBezTo>
                  <a:cubicBezTo>
                    <a:pt x="142" y="59"/>
                    <a:pt x="143" y="60"/>
                    <a:pt x="145" y="60"/>
                  </a:cubicBezTo>
                  <a:cubicBezTo>
                    <a:pt x="145" y="61"/>
                    <a:pt x="146" y="62"/>
                    <a:pt x="147" y="62"/>
                  </a:cubicBezTo>
                  <a:cubicBezTo>
                    <a:pt x="147" y="62"/>
                    <a:pt x="146" y="62"/>
                    <a:pt x="145" y="63"/>
                  </a:cubicBezTo>
                  <a:cubicBezTo>
                    <a:pt x="145" y="63"/>
                    <a:pt x="145" y="64"/>
                    <a:pt x="144" y="64"/>
                  </a:cubicBezTo>
                  <a:cubicBezTo>
                    <a:pt x="144" y="65"/>
                    <a:pt x="142" y="65"/>
                    <a:pt x="140" y="65"/>
                  </a:cubicBezTo>
                  <a:cubicBezTo>
                    <a:pt x="140" y="67"/>
                    <a:pt x="137" y="67"/>
                    <a:pt x="137" y="70"/>
                  </a:cubicBezTo>
                  <a:cubicBezTo>
                    <a:pt x="134" y="69"/>
                    <a:pt x="134" y="72"/>
                    <a:pt x="132" y="72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29" y="73"/>
                    <a:pt x="130" y="73"/>
                    <a:pt x="130" y="73"/>
                  </a:cubicBezTo>
                  <a:cubicBezTo>
                    <a:pt x="128" y="74"/>
                    <a:pt x="126" y="73"/>
                    <a:pt x="125" y="74"/>
                  </a:cubicBezTo>
                  <a:cubicBezTo>
                    <a:pt x="122" y="74"/>
                    <a:pt x="124" y="72"/>
                    <a:pt x="124" y="71"/>
                  </a:cubicBezTo>
                  <a:cubicBezTo>
                    <a:pt x="123" y="71"/>
                    <a:pt x="123" y="70"/>
                    <a:pt x="122" y="70"/>
                  </a:cubicBezTo>
                  <a:cubicBezTo>
                    <a:pt x="119" y="69"/>
                    <a:pt x="123" y="68"/>
                    <a:pt x="119" y="68"/>
                  </a:cubicBezTo>
                  <a:cubicBezTo>
                    <a:pt x="120" y="67"/>
                    <a:pt x="117" y="67"/>
                    <a:pt x="117" y="66"/>
                  </a:cubicBezTo>
                  <a:cubicBezTo>
                    <a:pt x="117" y="66"/>
                    <a:pt x="118" y="66"/>
                    <a:pt x="118" y="65"/>
                  </a:cubicBezTo>
                  <a:cubicBezTo>
                    <a:pt x="117" y="64"/>
                    <a:pt x="115" y="63"/>
                    <a:pt x="113" y="62"/>
                  </a:cubicBezTo>
                  <a:cubicBezTo>
                    <a:pt x="110" y="63"/>
                    <a:pt x="111" y="65"/>
                    <a:pt x="106" y="65"/>
                  </a:cubicBezTo>
                  <a:cubicBezTo>
                    <a:pt x="106" y="65"/>
                    <a:pt x="107" y="65"/>
                    <a:pt x="108" y="65"/>
                  </a:cubicBezTo>
                  <a:cubicBezTo>
                    <a:pt x="108" y="66"/>
                    <a:pt x="107" y="66"/>
                    <a:pt x="106" y="66"/>
                  </a:cubicBezTo>
                  <a:cubicBezTo>
                    <a:pt x="104" y="66"/>
                    <a:pt x="105" y="67"/>
                    <a:pt x="103" y="67"/>
                  </a:cubicBezTo>
                  <a:cubicBezTo>
                    <a:pt x="98" y="68"/>
                    <a:pt x="100" y="65"/>
                    <a:pt x="95" y="66"/>
                  </a:cubicBezTo>
                  <a:cubicBezTo>
                    <a:pt x="95" y="65"/>
                    <a:pt x="96" y="65"/>
                    <a:pt x="97" y="65"/>
                  </a:cubicBezTo>
                  <a:cubicBezTo>
                    <a:pt x="98" y="64"/>
                    <a:pt x="94" y="63"/>
                    <a:pt x="97" y="62"/>
                  </a:cubicBezTo>
                  <a:cubicBezTo>
                    <a:pt x="96" y="62"/>
                    <a:pt x="95" y="61"/>
                    <a:pt x="94" y="61"/>
                  </a:cubicBezTo>
                  <a:cubicBezTo>
                    <a:pt x="93" y="61"/>
                    <a:pt x="95" y="60"/>
                    <a:pt x="95" y="60"/>
                  </a:cubicBezTo>
                  <a:cubicBezTo>
                    <a:pt x="95" y="60"/>
                    <a:pt x="93" y="60"/>
                    <a:pt x="93" y="59"/>
                  </a:cubicBezTo>
                  <a:cubicBezTo>
                    <a:pt x="93" y="59"/>
                    <a:pt x="94" y="56"/>
                    <a:pt x="93" y="58"/>
                  </a:cubicBezTo>
                  <a:cubicBezTo>
                    <a:pt x="91" y="58"/>
                    <a:pt x="92" y="57"/>
                    <a:pt x="94" y="57"/>
                  </a:cubicBezTo>
                  <a:cubicBezTo>
                    <a:pt x="92" y="55"/>
                    <a:pt x="97" y="55"/>
                    <a:pt x="95" y="54"/>
                  </a:cubicBezTo>
                  <a:cubicBezTo>
                    <a:pt x="95" y="54"/>
                    <a:pt x="98" y="54"/>
                    <a:pt x="98" y="53"/>
                  </a:cubicBezTo>
                  <a:cubicBezTo>
                    <a:pt x="98" y="53"/>
                    <a:pt x="99" y="53"/>
                    <a:pt x="99" y="53"/>
                  </a:cubicBezTo>
                  <a:cubicBezTo>
                    <a:pt x="100" y="53"/>
                    <a:pt x="100" y="53"/>
                    <a:pt x="101" y="53"/>
                  </a:cubicBezTo>
                  <a:cubicBezTo>
                    <a:pt x="102" y="52"/>
                    <a:pt x="102" y="52"/>
                    <a:pt x="102" y="51"/>
                  </a:cubicBezTo>
                  <a:cubicBezTo>
                    <a:pt x="104" y="51"/>
                    <a:pt x="105" y="51"/>
                    <a:pt x="105" y="50"/>
                  </a:cubicBezTo>
                  <a:cubicBezTo>
                    <a:pt x="108" y="50"/>
                    <a:pt x="106" y="52"/>
                    <a:pt x="110" y="51"/>
                  </a:cubicBezTo>
                  <a:cubicBezTo>
                    <a:pt x="110" y="51"/>
                    <a:pt x="109" y="51"/>
                    <a:pt x="108" y="51"/>
                  </a:cubicBezTo>
                  <a:cubicBezTo>
                    <a:pt x="110" y="49"/>
                    <a:pt x="113" y="50"/>
                    <a:pt x="116" y="49"/>
                  </a:cubicBezTo>
                  <a:cubicBezTo>
                    <a:pt x="116" y="48"/>
                    <a:pt x="115" y="48"/>
                    <a:pt x="116" y="48"/>
                  </a:cubicBezTo>
                  <a:cubicBezTo>
                    <a:pt x="116" y="48"/>
                    <a:pt x="117" y="48"/>
                    <a:pt x="118" y="48"/>
                  </a:cubicBezTo>
                  <a:cubicBezTo>
                    <a:pt x="118" y="47"/>
                    <a:pt x="117" y="47"/>
                    <a:pt x="118" y="46"/>
                  </a:cubicBezTo>
                  <a:cubicBezTo>
                    <a:pt x="118" y="46"/>
                    <a:pt x="120" y="46"/>
                    <a:pt x="121" y="45"/>
                  </a:cubicBezTo>
                  <a:cubicBezTo>
                    <a:pt x="121" y="45"/>
                    <a:pt x="120" y="44"/>
                    <a:pt x="121" y="43"/>
                  </a:cubicBezTo>
                  <a:cubicBezTo>
                    <a:pt x="121" y="43"/>
                    <a:pt x="122" y="44"/>
                    <a:pt x="123" y="44"/>
                  </a:cubicBezTo>
                  <a:cubicBezTo>
                    <a:pt x="122" y="44"/>
                    <a:pt x="124" y="41"/>
                    <a:pt x="124" y="41"/>
                  </a:cubicBezTo>
                  <a:cubicBezTo>
                    <a:pt x="126" y="43"/>
                    <a:pt x="126" y="41"/>
                    <a:pt x="129" y="40"/>
                  </a:cubicBezTo>
                  <a:cubicBezTo>
                    <a:pt x="128" y="40"/>
                    <a:pt x="130" y="39"/>
                    <a:pt x="129" y="39"/>
                  </a:cubicBezTo>
                  <a:cubicBezTo>
                    <a:pt x="129" y="38"/>
                    <a:pt x="131" y="39"/>
                    <a:pt x="132" y="37"/>
                  </a:cubicBezTo>
                  <a:cubicBezTo>
                    <a:pt x="132" y="37"/>
                    <a:pt x="133" y="37"/>
                    <a:pt x="134" y="37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6" y="35"/>
                    <a:pt x="138" y="35"/>
                    <a:pt x="140" y="35"/>
                  </a:cubicBezTo>
                  <a:cubicBezTo>
                    <a:pt x="142" y="34"/>
                    <a:pt x="140" y="34"/>
                    <a:pt x="141" y="33"/>
                  </a:cubicBezTo>
                  <a:cubicBezTo>
                    <a:pt x="142" y="32"/>
                    <a:pt x="144" y="32"/>
                    <a:pt x="144" y="31"/>
                  </a:cubicBezTo>
                  <a:cubicBezTo>
                    <a:pt x="145" y="30"/>
                    <a:pt x="147" y="32"/>
                    <a:pt x="147" y="30"/>
                  </a:cubicBezTo>
                  <a:cubicBezTo>
                    <a:pt x="151" y="29"/>
                    <a:pt x="155" y="31"/>
                    <a:pt x="155" y="28"/>
                  </a:cubicBezTo>
                  <a:cubicBezTo>
                    <a:pt x="157" y="28"/>
                    <a:pt x="161" y="27"/>
                    <a:pt x="164" y="28"/>
                  </a:cubicBezTo>
                  <a:cubicBezTo>
                    <a:pt x="165" y="28"/>
                    <a:pt x="166" y="27"/>
                    <a:pt x="166" y="27"/>
                  </a:cubicBezTo>
                  <a:cubicBezTo>
                    <a:pt x="169" y="26"/>
                    <a:pt x="172" y="28"/>
                    <a:pt x="171" y="26"/>
                  </a:cubicBezTo>
                  <a:cubicBezTo>
                    <a:pt x="173" y="26"/>
                    <a:pt x="173" y="28"/>
                    <a:pt x="175" y="28"/>
                  </a:cubicBezTo>
                  <a:cubicBezTo>
                    <a:pt x="177" y="28"/>
                    <a:pt x="176" y="26"/>
                    <a:pt x="179" y="27"/>
                  </a:cubicBezTo>
                  <a:cubicBezTo>
                    <a:pt x="179" y="28"/>
                    <a:pt x="178" y="28"/>
                    <a:pt x="178" y="28"/>
                  </a:cubicBezTo>
                  <a:cubicBezTo>
                    <a:pt x="179" y="28"/>
                    <a:pt x="184" y="26"/>
                    <a:pt x="186" y="27"/>
                  </a:cubicBezTo>
                  <a:cubicBezTo>
                    <a:pt x="187" y="28"/>
                    <a:pt x="186" y="27"/>
                    <a:pt x="188" y="27"/>
                  </a:cubicBezTo>
                  <a:cubicBezTo>
                    <a:pt x="190" y="27"/>
                    <a:pt x="192" y="28"/>
                    <a:pt x="195" y="28"/>
                  </a:cubicBezTo>
                  <a:cubicBezTo>
                    <a:pt x="195" y="28"/>
                    <a:pt x="195" y="29"/>
                    <a:pt x="195" y="29"/>
                  </a:cubicBezTo>
                  <a:cubicBezTo>
                    <a:pt x="195" y="29"/>
                    <a:pt x="193" y="29"/>
                    <a:pt x="193" y="29"/>
                  </a:cubicBezTo>
                  <a:cubicBezTo>
                    <a:pt x="192" y="30"/>
                    <a:pt x="193" y="30"/>
                    <a:pt x="191" y="30"/>
                  </a:cubicBezTo>
                  <a:cubicBezTo>
                    <a:pt x="193" y="31"/>
                    <a:pt x="199" y="30"/>
                    <a:pt x="201" y="30"/>
                  </a:cubicBezTo>
                  <a:cubicBezTo>
                    <a:pt x="203" y="30"/>
                    <a:pt x="202" y="31"/>
                    <a:pt x="203" y="31"/>
                  </a:cubicBezTo>
                  <a:cubicBezTo>
                    <a:pt x="204" y="31"/>
                    <a:pt x="206" y="31"/>
                    <a:pt x="206" y="32"/>
                  </a:cubicBezTo>
                  <a:cubicBezTo>
                    <a:pt x="213" y="31"/>
                    <a:pt x="214" y="34"/>
                    <a:pt x="219" y="33"/>
                  </a:cubicBezTo>
                  <a:cubicBezTo>
                    <a:pt x="218" y="34"/>
                    <a:pt x="222" y="33"/>
                    <a:pt x="222" y="35"/>
                  </a:cubicBezTo>
                  <a:cubicBezTo>
                    <a:pt x="224" y="35"/>
                    <a:pt x="228" y="34"/>
                    <a:pt x="226" y="36"/>
                  </a:cubicBezTo>
                  <a:cubicBezTo>
                    <a:pt x="228" y="36"/>
                    <a:pt x="230" y="36"/>
                    <a:pt x="232" y="36"/>
                  </a:cubicBezTo>
                  <a:cubicBezTo>
                    <a:pt x="232" y="36"/>
                    <a:pt x="231" y="37"/>
                    <a:pt x="232" y="37"/>
                  </a:cubicBezTo>
                  <a:cubicBezTo>
                    <a:pt x="232" y="37"/>
                    <a:pt x="234" y="37"/>
                    <a:pt x="235" y="37"/>
                  </a:cubicBezTo>
                  <a:cubicBezTo>
                    <a:pt x="235" y="39"/>
                    <a:pt x="235" y="39"/>
                    <a:pt x="235" y="41"/>
                  </a:cubicBezTo>
                  <a:cubicBezTo>
                    <a:pt x="233" y="40"/>
                    <a:pt x="231" y="42"/>
                    <a:pt x="229" y="42"/>
                  </a:cubicBezTo>
                  <a:cubicBezTo>
                    <a:pt x="226" y="42"/>
                    <a:pt x="222" y="40"/>
                    <a:pt x="220" y="42"/>
                  </a:cubicBezTo>
                  <a:cubicBezTo>
                    <a:pt x="218" y="42"/>
                    <a:pt x="219" y="41"/>
                    <a:pt x="219" y="41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16" y="41"/>
                    <a:pt x="215" y="40"/>
                    <a:pt x="215" y="40"/>
                  </a:cubicBezTo>
                  <a:cubicBezTo>
                    <a:pt x="213" y="40"/>
                    <a:pt x="210" y="42"/>
                    <a:pt x="211" y="40"/>
                  </a:cubicBezTo>
                  <a:cubicBezTo>
                    <a:pt x="208" y="40"/>
                    <a:pt x="208" y="40"/>
                    <a:pt x="205" y="40"/>
                  </a:cubicBezTo>
                  <a:cubicBezTo>
                    <a:pt x="204" y="41"/>
                    <a:pt x="206" y="41"/>
                    <a:pt x="207" y="41"/>
                  </a:cubicBezTo>
                  <a:cubicBezTo>
                    <a:pt x="208" y="41"/>
                    <a:pt x="208" y="41"/>
                    <a:pt x="210" y="41"/>
                  </a:cubicBezTo>
                  <a:cubicBezTo>
                    <a:pt x="208" y="42"/>
                    <a:pt x="210" y="42"/>
                    <a:pt x="211" y="42"/>
                  </a:cubicBezTo>
                  <a:cubicBezTo>
                    <a:pt x="211" y="42"/>
                    <a:pt x="211" y="43"/>
                    <a:pt x="211" y="43"/>
                  </a:cubicBezTo>
                  <a:cubicBezTo>
                    <a:pt x="211" y="44"/>
                    <a:pt x="213" y="44"/>
                    <a:pt x="213" y="44"/>
                  </a:cubicBezTo>
                  <a:cubicBezTo>
                    <a:pt x="213" y="45"/>
                    <a:pt x="215" y="46"/>
                    <a:pt x="215" y="48"/>
                  </a:cubicBezTo>
                  <a:cubicBezTo>
                    <a:pt x="215" y="49"/>
                    <a:pt x="221" y="48"/>
                    <a:pt x="222" y="50"/>
                  </a:cubicBezTo>
                  <a:cubicBezTo>
                    <a:pt x="223" y="49"/>
                    <a:pt x="223" y="48"/>
                    <a:pt x="225" y="49"/>
                  </a:cubicBezTo>
                  <a:cubicBezTo>
                    <a:pt x="224" y="47"/>
                    <a:pt x="220" y="48"/>
                    <a:pt x="219" y="47"/>
                  </a:cubicBezTo>
                  <a:cubicBezTo>
                    <a:pt x="218" y="45"/>
                    <a:pt x="224" y="46"/>
                    <a:pt x="227" y="46"/>
                  </a:cubicBezTo>
                  <a:cubicBezTo>
                    <a:pt x="226" y="47"/>
                    <a:pt x="231" y="45"/>
                    <a:pt x="230" y="47"/>
                  </a:cubicBezTo>
                  <a:cubicBezTo>
                    <a:pt x="232" y="48"/>
                    <a:pt x="234" y="46"/>
                    <a:pt x="234" y="48"/>
                  </a:cubicBezTo>
                  <a:cubicBezTo>
                    <a:pt x="236" y="47"/>
                    <a:pt x="234" y="45"/>
                    <a:pt x="232" y="45"/>
                  </a:cubicBezTo>
                  <a:cubicBezTo>
                    <a:pt x="232" y="44"/>
                    <a:pt x="234" y="44"/>
                    <a:pt x="236" y="44"/>
                  </a:cubicBezTo>
                  <a:cubicBezTo>
                    <a:pt x="238" y="43"/>
                    <a:pt x="238" y="42"/>
                    <a:pt x="239" y="41"/>
                  </a:cubicBezTo>
                  <a:cubicBezTo>
                    <a:pt x="244" y="41"/>
                    <a:pt x="246" y="42"/>
                    <a:pt x="248" y="42"/>
                  </a:cubicBezTo>
                  <a:cubicBezTo>
                    <a:pt x="249" y="42"/>
                    <a:pt x="249" y="41"/>
                    <a:pt x="250" y="41"/>
                  </a:cubicBezTo>
                  <a:cubicBezTo>
                    <a:pt x="250" y="41"/>
                    <a:pt x="250" y="40"/>
                    <a:pt x="248" y="40"/>
                  </a:cubicBezTo>
                  <a:cubicBezTo>
                    <a:pt x="250" y="38"/>
                    <a:pt x="250" y="36"/>
                    <a:pt x="249" y="35"/>
                  </a:cubicBezTo>
                  <a:cubicBezTo>
                    <a:pt x="253" y="35"/>
                    <a:pt x="255" y="34"/>
                    <a:pt x="257" y="35"/>
                  </a:cubicBezTo>
                  <a:cubicBezTo>
                    <a:pt x="258" y="35"/>
                    <a:pt x="261" y="35"/>
                    <a:pt x="260" y="36"/>
                  </a:cubicBezTo>
                  <a:cubicBezTo>
                    <a:pt x="258" y="36"/>
                    <a:pt x="256" y="36"/>
                    <a:pt x="254" y="36"/>
                  </a:cubicBezTo>
                  <a:cubicBezTo>
                    <a:pt x="254" y="37"/>
                    <a:pt x="254" y="37"/>
                    <a:pt x="254" y="38"/>
                  </a:cubicBezTo>
                  <a:cubicBezTo>
                    <a:pt x="257" y="39"/>
                    <a:pt x="257" y="38"/>
                    <a:pt x="259" y="38"/>
                  </a:cubicBezTo>
                  <a:cubicBezTo>
                    <a:pt x="260" y="39"/>
                    <a:pt x="256" y="39"/>
                    <a:pt x="256" y="39"/>
                  </a:cubicBezTo>
                  <a:cubicBezTo>
                    <a:pt x="255" y="40"/>
                    <a:pt x="259" y="39"/>
                    <a:pt x="260" y="40"/>
                  </a:cubicBezTo>
                  <a:cubicBezTo>
                    <a:pt x="262" y="39"/>
                    <a:pt x="264" y="39"/>
                    <a:pt x="265" y="38"/>
                  </a:cubicBezTo>
                  <a:cubicBezTo>
                    <a:pt x="266" y="38"/>
                    <a:pt x="266" y="38"/>
                    <a:pt x="266" y="37"/>
                  </a:cubicBezTo>
                  <a:cubicBezTo>
                    <a:pt x="271" y="38"/>
                    <a:pt x="270" y="36"/>
                    <a:pt x="274" y="36"/>
                  </a:cubicBezTo>
                  <a:cubicBezTo>
                    <a:pt x="275" y="36"/>
                    <a:pt x="276" y="35"/>
                    <a:pt x="276" y="35"/>
                  </a:cubicBezTo>
                  <a:cubicBezTo>
                    <a:pt x="278" y="35"/>
                    <a:pt x="279" y="34"/>
                    <a:pt x="279" y="34"/>
                  </a:cubicBezTo>
                  <a:cubicBezTo>
                    <a:pt x="283" y="35"/>
                    <a:pt x="286" y="33"/>
                    <a:pt x="290" y="33"/>
                  </a:cubicBezTo>
                  <a:cubicBezTo>
                    <a:pt x="290" y="33"/>
                    <a:pt x="290" y="34"/>
                    <a:pt x="290" y="35"/>
                  </a:cubicBezTo>
                  <a:cubicBezTo>
                    <a:pt x="293" y="35"/>
                    <a:pt x="297" y="35"/>
                    <a:pt x="299" y="34"/>
                  </a:cubicBezTo>
                  <a:cubicBezTo>
                    <a:pt x="299" y="34"/>
                    <a:pt x="301" y="34"/>
                    <a:pt x="301" y="34"/>
                  </a:cubicBezTo>
                  <a:cubicBezTo>
                    <a:pt x="301" y="34"/>
                    <a:pt x="301" y="34"/>
                    <a:pt x="301" y="34"/>
                  </a:cubicBezTo>
                  <a:cubicBezTo>
                    <a:pt x="303" y="33"/>
                    <a:pt x="306" y="34"/>
                    <a:pt x="306" y="32"/>
                  </a:cubicBezTo>
                  <a:cubicBezTo>
                    <a:pt x="309" y="33"/>
                    <a:pt x="312" y="33"/>
                    <a:pt x="314" y="34"/>
                  </a:cubicBezTo>
                  <a:cubicBezTo>
                    <a:pt x="315" y="34"/>
                    <a:pt x="316" y="33"/>
                    <a:pt x="317" y="33"/>
                  </a:cubicBezTo>
                  <a:cubicBezTo>
                    <a:pt x="317" y="32"/>
                    <a:pt x="312" y="32"/>
                    <a:pt x="316" y="31"/>
                  </a:cubicBezTo>
                  <a:cubicBezTo>
                    <a:pt x="314" y="30"/>
                    <a:pt x="309" y="30"/>
                    <a:pt x="311" y="28"/>
                  </a:cubicBezTo>
                  <a:cubicBezTo>
                    <a:pt x="312" y="28"/>
                    <a:pt x="313" y="29"/>
                    <a:pt x="316" y="29"/>
                  </a:cubicBezTo>
                  <a:cubicBezTo>
                    <a:pt x="317" y="29"/>
                    <a:pt x="319" y="31"/>
                    <a:pt x="322" y="30"/>
                  </a:cubicBezTo>
                  <a:cubicBezTo>
                    <a:pt x="322" y="30"/>
                    <a:pt x="323" y="30"/>
                    <a:pt x="323" y="30"/>
                  </a:cubicBezTo>
                  <a:cubicBezTo>
                    <a:pt x="323" y="30"/>
                    <a:pt x="324" y="31"/>
                    <a:pt x="325" y="30"/>
                  </a:cubicBezTo>
                  <a:cubicBezTo>
                    <a:pt x="326" y="30"/>
                    <a:pt x="326" y="31"/>
                    <a:pt x="327" y="31"/>
                  </a:cubicBezTo>
                  <a:cubicBezTo>
                    <a:pt x="328" y="31"/>
                    <a:pt x="330" y="30"/>
                    <a:pt x="330" y="32"/>
                  </a:cubicBezTo>
                  <a:cubicBezTo>
                    <a:pt x="333" y="31"/>
                    <a:pt x="334" y="32"/>
                    <a:pt x="338" y="31"/>
                  </a:cubicBezTo>
                  <a:cubicBezTo>
                    <a:pt x="336" y="33"/>
                    <a:pt x="341" y="32"/>
                    <a:pt x="339" y="33"/>
                  </a:cubicBezTo>
                  <a:cubicBezTo>
                    <a:pt x="341" y="33"/>
                    <a:pt x="342" y="33"/>
                    <a:pt x="342" y="34"/>
                  </a:cubicBezTo>
                  <a:cubicBezTo>
                    <a:pt x="346" y="34"/>
                    <a:pt x="346" y="35"/>
                    <a:pt x="349" y="35"/>
                  </a:cubicBezTo>
                  <a:cubicBezTo>
                    <a:pt x="351" y="32"/>
                    <a:pt x="344" y="33"/>
                    <a:pt x="345" y="30"/>
                  </a:cubicBezTo>
                  <a:cubicBezTo>
                    <a:pt x="345" y="29"/>
                    <a:pt x="344" y="30"/>
                    <a:pt x="342" y="30"/>
                  </a:cubicBezTo>
                  <a:cubicBezTo>
                    <a:pt x="342" y="29"/>
                    <a:pt x="344" y="29"/>
                    <a:pt x="343" y="27"/>
                  </a:cubicBezTo>
                  <a:cubicBezTo>
                    <a:pt x="344" y="27"/>
                    <a:pt x="342" y="27"/>
                    <a:pt x="341" y="27"/>
                  </a:cubicBezTo>
                  <a:cubicBezTo>
                    <a:pt x="341" y="27"/>
                    <a:pt x="343" y="26"/>
                    <a:pt x="341" y="26"/>
                  </a:cubicBezTo>
                  <a:cubicBezTo>
                    <a:pt x="341" y="25"/>
                    <a:pt x="344" y="25"/>
                    <a:pt x="343" y="24"/>
                  </a:cubicBezTo>
                  <a:cubicBezTo>
                    <a:pt x="345" y="24"/>
                    <a:pt x="345" y="23"/>
                    <a:pt x="347" y="23"/>
                  </a:cubicBezTo>
                  <a:cubicBezTo>
                    <a:pt x="347" y="22"/>
                    <a:pt x="348" y="21"/>
                    <a:pt x="350" y="21"/>
                  </a:cubicBezTo>
                  <a:cubicBezTo>
                    <a:pt x="349" y="19"/>
                    <a:pt x="354" y="20"/>
                    <a:pt x="353" y="18"/>
                  </a:cubicBezTo>
                  <a:cubicBezTo>
                    <a:pt x="358" y="18"/>
                    <a:pt x="360" y="19"/>
                    <a:pt x="363" y="19"/>
                  </a:cubicBezTo>
                  <a:cubicBezTo>
                    <a:pt x="363" y="20"/>
                    <a:pt x="363" y="20"/>
                    <a:pt x="364" y="20"/>
                  </a:cubicBezTo>
                  <a:cubicBezTo>
                    <a:pt x="364" y="21"/>
                    <a:pt x="362" y="21"/>
                    <a:pt x="361" y="21"/>
                  </a:cubicBezTo>
                  <a:cubicBezTo>
                    <a:pt x="361" y="23"/>
                    <a:pt x="363" y="24"/>
                    <a:pt x="361" y="25"/>
                  </a:cubicBezTo>
                  <a:cubicBezTo>
                    <a:pt x="362" y="26"/>
                    <a:pt x="363" y="26"/>
                    <a:pt x="363" y="26"/>
                  </a:cubicBezTo>
                  <a:cubicBezTo>
                    <a:pt x="364" y="26"/>
                    <a:pt x="364" y="27"/>
                    <a:pt x="365" y="27"/>
                  </a:cubicBezTo>
                  <a:cubicBezTo>
                    <a:pt x="363" y="28"/>
                    <a:pt x="365" y="30"/>
                    <a:pt x="363" y="32"/>
                  </a:cubicBezTo>
                  <a:cubicBezTo>
                    <a:pt x="362" y="33"/>
                    <a:pt x="366" y="33"/>
                    <a:pt x="366" y="34"/>
                  </a:cubicBezTo>
                  <a:cubicBezTo>
                    <a:pt x="365" y="37"/>
                    <a:pt x="362" y="40"/>
                    <a:pt x="355" y="41"/>
                  </a:cubicBezTo>
                  <a:cubicBezTo>
                    <a:pt x="356" y="42"/>
                    <a:pt x="360" y="41"/>
                    <a:pt x="360" y="42"/>
                  </a:cubicBezTo>
                  <a:cubicBezTo>
                    <a:pt x="363" y="42"/>
                    <a:pt x="362" y="40"/>
                    <a:pt x="365" y="40"/>
                  </a:cubicBezTo>
                  <a:cubicBezTo>
                    <a:pt x="365" y="41"/>
                    <a:pt x="364" y="41"/>
                    <a:pt x="364" y="42"/>
                  </a:cubicBezTo>
                  <a:cubicBezTo>
                    <a:pt x="365" y="42"/>
                    <a:pt x="365" y="41"/>
                    <a:pt x="366" y="41"/>
                  </a:cubicBezTo>
                  <a:cubicBezTo>
                    <a:pt x="367" y="41"/>
                    <a:pt x="367" y="40"/>
                    <a:pt x="367" y="40"/>
                  </a:cubicBezTo>
                  <a:cubicBezTo>
                    <a:pt x="367" y="40"/>
                    <a:pt x="369" y="40"/>
                    <a:pt x="369" y="40"/>
                  </a:cubicBezTo>
                  <a:cubicBezTo>
                    <a:pt x="370" y="39"/>
                    <a:pt x="369" y="39"/>
                    <a:pt x="369" y="38"/>
                  </a:cubicBezTo>
                  <a:cubicBezTo>
                    <a:pt x="370" y="38"/>
                    <a:pt x="371" y="38"/>
                    <a:pt x="372" y="38"/>
                  </a:cubicBezTo>
                  <a:cubicBezTo>
                    <a:pt x="371" y="37"/>
                    <a:pt x="375" y="35"/>
                    <a:pt x="372" y="35"/>
                  </a:cubicBezTo>
                  <a:cubicBezTo>
                    <a:pt x="372" y="34"/>
                    <a:pt x="374" y="34"/>
                    <a:pt x="374" y="34"/>
                  </a:cubicBezTo>
                  <a:cubicBezTo>
                    <a:pt x="374" y="33"/>
                    <a:pt x="373" y="33"/>
                    <a:pt x="372" y="33"/>
                  </a:cubicBezTo>
                  <a:cubicBezTo>
                    <a:pt x="372" y="32"/>
                    <a:pt x="376" y="33"/>
                    <a:pt x="377" y="33"/>
                  </a:cubicBezTo>
                  <a:cubicBezTo>
                    <a:pt x="376" y="32"/>
                    <a:pt x="377" y="31"/>
                    <a:pt x="374" y="31"/>
                  </a:cubicBezTo>
                  <a:cubicBezTo>
                    <a:pt x="372" y="32"/>
                    <a:pt x="370" y="30"/>
                    <a:pt x="370" y="31"/>
                  </a:cubicBezTo>
                  <a:cubicBezTo>
                    <a:pt x="369" y="30"/>
                    <a:pt x="369" y="29"/>
                    <a:pt x="369" y="28"/>
                  </a:cubicBezTo>
                  <a:cubicBezTo>
                    <a:pt x="369" y="28"/>
                    <a:pt x="371" y="28"/>
                    <a:pt x="371" y="28"/>
                  </a:cubicBezTo>
                  <a:cubicBezTo>
                    <a:pt x="372" y="28"/>
                    <a:pt x="371" y="26"/>
                    <a:pt x="371" y="26"/>
                  </a:cubicBezTo>
                  <a:cubicBezTo>
                    <a:pt x="371" y="25"/>
                    <a:pt x="370" y="26"/>
                    <a:pt x="370" y="26"/>
                  </a:cubicBezTo>
                  <a:cubicBezTo>
                    <a:pt x="368" y="25"/>
                    <a:pt x="369" y="24"/>
                    <a:pt x="368" y="23"/>
                  </a:cubicBezTo>
                  <a:cubicBezTo>
                    <a:pt x="372" y="24"/>
                    <a:pt x="371" y="21"/>
                    <a:pt x="373" y="21"/>
                  </a:cubicBezTo>
                  <a:cubicBezTo>
                    <a:pt x="373" y="21"/>
                    <a:pt x="373" y="20"/>
                    <a:pt x="373" y="19"/>
                  </a:cubicBezTo>
                  <a:cubicBezTo>
                    <a:pt x="376" y="19"/>
                    <a:pt x="375" y="21"/>
                    <a:pt x="375" y="21"/>
                  </a:cubicBezTo>
                  <a:cubicBezTo>
                    <a:pt x="375" y="22"/>
                    <a:pt x="377" y="21"/>
                    <a:pt x="377" y="22"/>
                  </a:cubicBezTo>
                  <a:cubicBezTo>
                    <a:pt x="377" y="22"/>
                    <a:pt x="376" y="23"/>
                    <a:pt x="376" y="22"/>
                  </a:cubicBezTo>
                  <a:cubicBezTo>
                    <a:pt x="377" y="24"/>
                    <a:pt x="379" y="24"/>
                    <a:pt x="382" y="25"/>
                  </a:cubicBezTo>
                  <a:cubicBezTo>
                    <a:pt x="384" y="25"/>
                    <a:pt x="382" y="23"/>
                    <a:pt x="381" y="23"/>
                  </a:cubicBezTo>
                  <a:cubicBezTo>
                    <a:pt x="383" y="23"/>
                    <a:pt x="385" y="23"/>
                    <a:pt x="388" y="22"/>
                  </a:cubicBezTo>
                  <a:cubicBezTo>
                    <a:pt x="388" y="22"/>
                    <a:pt x="386" y="22"/>
                    <a:pt x="385" y="22"/>
                  </a:cubicBezTo>
                  <a:cubicBezTo>
                    <a:pt x="386" y="21"/>
                    <a:pt x="384" y="21"/>
                    <a:pt x="384" y="19"/>
                  </a:cubicBezTo>
                  <a:cubicBezTo>
                    <a:pt x="385" y="21"/>
                    <a:pt x="391" y="19"/>
                    <a:pt x="390" y="21"/>
                  </a:cubicBezTo>
                  <a:cubicBezTo>
                    <a:pt x="391" y="21"/>
                    <a:pt x="392" y="20"/>
                    <a:pt x="392" y="20"/>
                  </a:cubicBezTo>
                  <a:cubicBezTo>
                    <a:pt x="393" y="21"/>
                    <a:pt x="392" y="21"/>
                    <a:pt x="393" y="21"/>
                  </a:cubicBezTo>
                  <a:cubicBezTo>
                    <a:pt x="393" y="22"/>
                    <a:pt x="395" y="21"/>
                    <a:pt x="395" y="21"/>
                  </a:cubicBezTo>
                  <a:cubicBezTo>
                    <a:pt x="397" y="22"/>
                    <a:pt x="400" y="21"/>
                    <a:pt x="398" y="23"/>
                  </a:cubicBezTo>
                  <a:cubicBezTo>
                    <a:pt x="400" y="23"/>
                    <a:pt x="401" y="23"/>
                    <a:pt x="403" y="23"/>
                  </a:cubicBezTo>
                  <a:cubicBezTo>
                    <a:pt x="403" y="22"/>
                    <a:pt x="399" y="22"/>
                    <a:pt x="402" y="21"/>
                  </a:cubicBezTo>
                  <a:cubicBezTo>
                    <a:pt x="401" y="21"/>
                    <a:pt x="400" y="21"/>
                    <a:pt x="399" y="20"/>
                  </a:cubicBezTo>
                  <a:cubicBezTo>
                    <a:pt x="398" y="18"/>
                    <a:pt x="399" y="18"/>
                    <a:pt x="399" y="15"/>
                  </a:cubicBezTo>
                  <a:cubicBezTo>
                    <a:pt x="404" y="15"/>
                    <a:pt x="412" y="15"/>
                    <a:pt x="416" y="15"/>
                  </a:cubicBezTo>
                  <a:cubicBezTo>
                    <a:pt x="418" y="15"/>
                    <a:pt x="416" y="14"/>
                    <a:pt x="419" y="15"/>
                  </a:cubicBezTo>
                  <a:cubicBezTo>
                    <a:pt x="422" y="14"/>
                    <a:pt x="419" y="13"/>
                    <a:pt x="421" y="11"/>
                  </a:cubicBezTo>
                  <a:cubicBezTo>
                    <a:pt x="423" y="11"/>
                    <a:pt x="424" y="11"/>
                    <a:pt x="426" y="11"/>
                  </a:cubicBezTo>
                  <a:cubicBezTo>
                    <a:pt x="427" y="10"/>
                    <a:pt x="430" y="9"/>
                    <a:pt x="432" y="8"/>
                  </a:cubicBezTo>
                  <a:cubicBezTo>
                    <a:pt x="442" y="8"/>
                    <a:pt x="452" y="7"/>
                    <a:pt x="460" y="5"/>
                  </a:cubicBezTo>
                  <a:cubicBezTo>
                    <a:pt x="462" y="5"/>
                    <a:pt x="462" y="6"/>
                    <a:pt x="462" y="6"/>
                  </a:cubicBezTo>
                  <a:cubicBezTo>
                    <a:pt x="463" y="6"/>
                    <a:pt x="464" y="5"/>
                    <a:pt x="463" y="5"/>
                  </a:cubicBezTo>
                  <a:cubicBezTo>
                    <a:pt x="465" y="5"/>
                    <a:pt x="463" y="6"/>
                    <a:pt x="464" y="6"/>
                  </a:cubicBezTo>
                  <a:cubicBezTo>
                    <a:pt x="465" y="7"/>
                    <a:pt x="467" y="6"/>
                    <a:pt x="466" y="7"/>
                  </a:cubicBezTo>
                  <a:cubicBezTo>
                    <a:pt x="468" y="7"/>
                    <a:pt x="465" y="6"/>
                    <a:pt x="467" y="6"/>
                  </a:cubicBezTo>
                  <a:cubicBezTo>
                    <a:pt x="469" y="6"/>
                    <a:pt x="472" y="6"/>
                    <a:pt x="472" y="4"/>
                  </a:cubicBezTo>
                  <a:cubicBezTo>
                    <a:pt x="474" y="5"/>
                    <a:pt x="475" y="4"/>
                    <a:pt x="475" y="3"/>
                  </a:cubicBezTo>
                  <a:cubicBezTo>
                    <a:pt x="476" y="4"/>
                    <a:pt x="477" y="4"/>
                    <a:pt x="478" y="4"/>
                  </a:cubicBezTo>
                  <a:cubicBezTo>
                    <a:pt x="481" y="4"/>
                    <a:pt x="480" y="3"/>
                    <a:pt x="480" y="2"/>
                  </a:cubicBezTo>
                  <a:cubicBezTo>
                    <a:pt x="485" y="1"/>
                    <a:pt x="490" y="0"/>
                    <a:pt x="497" y="0"/>
                  </a:cubicBezTo>
                  <a:cubicBezTo>
                    <a:pt x="496" y="0"/>
                    <a:pt x="496" y="1"/>
                    <a:pt x="496" y="2"/>
                  </a:cubicBezTo>
                  <a:cubicBezTo>
                    <a:pt x="498" y="3"/>
                    <a:pt x="502" y="3"/>
                    <a:pt x="504" y="2"/>
                  </a:cubicBezTo>
                  <a:cubicBezTo>
                    <a:pt x="505" y="2"/>
                    <a:pt x="504" y="2"/>
                    <a:pt x="504" y="2"/>
                  </a:cubicBezTo>
                  <a:close/>
                  <a:moveTo>
                    <a:pt x="742" y="62"/>
                  </a:moveTo>
                  <a:cubicBezTo>
                    <a:pt x="742" y="61"/>
                    <a:pt x="740" y="61"/>
                    <a:pt x="740" y="61"/>
                  </a:cubicBezTo>
                  <a:cubicBezTo>
                    <a:pt x="736" y="60"/>
                    <a:pt x="736" y="62"/>
                    <a:pt x="740" y="61"/>
                  </a:cubicBezTo>
                  <a:cubicBezTo>
                    <a:pt x="740" y="62"/>
                    <a:pt x="740" y="62"/>
                    <a:pt x="742" y="62"/>
                  </a:cubicBezTo>
                  <a:close/>
                  <a:moveTo>
                    <a:pt x="214" y="98"/>
                  </a:moveTo>
                  <a:cubicBezTo>
                    <a:pt x="213" y="100"/>
                    <a:pt x="217" y="99"/>
                    <a:pt x="216" y="101"/>
                  </a:cubicBezTo>
                  <a:cubicBezTo>
                    <a:pt x="217" y="101"/>
                    <a:pt x="218" y="100"/>
                    <a:pt x="219" y="101"/>
                  </a:cubicBezTo>
                  <a:cubicBezTo>
                    <a:pt x="219" y="101"/>
                    <a:pt x="218" y="101"/>
                    <a:pt x="218" y="101"/>
                  </a:cubicBezTo>
                  <a:cubicBezTo>
                    <a:pt x="216" y="101"/>
                    <a:pt x="212" y="102"/>
                    <a:pt x="211" y="102"/>
                  </a:cubicBezTo>
                  <a:cubicBezTo>
                    <a:pt x="208" y="102"/>
                    <a:pt x="208" y="101"/>
                    <a:pt x="206" y="100"/>
                  </a:cubicBezTo>
                  <a:cubicBezTo>
                    <a:pt x="206" y="99"/>
                    <a:pt x="209" y="100"/>
                    <a:pt x="209" y="99"/>
                  </a:cubicBezTo>
                  <a:cubicBezTo>
                    <a:pt x="207" y="98"/>
                    <a:pt x="206" y="98"/>
                    <a:pt x="203" y="99"/>
                  </a:cubicBezTo>
                  <a:cubicBezTo>
                    <a:pt x="202" y="98"/>
                    <a:pt x="201" y="97"/>
                    <a:pt x="198" y="97"/>
                  </a:cubicBezTo>
                  <a:cubicBezTo>
                    <a:pt x="197" y="97"/>
                    <a:pt x="197" y="98"/>
                    <a:pt x="197" y="98"/>
                  </a:cubicBezTo>
                  <a:cubicBezTo>
                    <a:pt x="196" y="98"/>
                    <a:pt x="195" y="98"/>
                    <a:pt x="194" y="99"/>
                  </a:cubicBezTo>
                  <a:cubicBezTo>
                    <a:pt x="193" y="99"/>
                    <a:pt x="192" y="100"/>
                    <a:pt x="190" y="100"/>
                  </a:cubicBezTo>
                  <a:cubicBezTo>
                    <a:pt x="191" y="102"/>
                    <a:pt x="188" y="102"/>
                    <a:pt x="188" y="103"/>
                  </a:cubicBezTo>
                  <a:cubicBezTo>
                    <a:pt x="187" y="104"/>
                    <a:pt x="188" y="105"/>
                    <a:pt x="187" y="106"/>
                  </a:cubicBezTo>
                  <a:cubicBezTo>
                    <a:pt x="186" y="106"/>
                    <a:pt x="186" y="106"/>
                    <a:pt x="185" y="105"/>
                  </a:cubicBezTo>
                  <a:cubicBezTo>
                    <a:pt x="184" y="107"/>
                    <a:pt x="187" y="108"/>
                    <a:pt x="185" y="109"/>
                  </a:cubicBezTo>
                  <a:cubicBezTo>
                    <a:pt x="187" y="108"/>
                    <a:pt x="187" y="110"/>
                    <a:pt x="187" y="110"/>
                  </a:cubicBezTo>
                  <a:cubicBezTo>
                    <a:pt x="187" y="110"/>
                    <a:pt x="188" y="110"/>
                    <a:pt x="189" y="110"/>
                  </a:cubicBezTo>
                  <a:cubicBezTo>
                    <a:pt x="191" y="110"/>
                    <a:pt x="192" y="111"/>
                    <a:pt x="193" y="110"/>
                  </a:cubicBezTo>
                  <a:cubicBezTo>
                    <a:pt x="193" y="110"/>
                    <a:pt x="195" y="110"/>
                    <a:pt x="195" y="110"/>
                  </a:cubicBezTo>
                  <a:cubicBezTo>
                    <a:pt x="198" y="110"/>
                    <a:pt x="197" y="110"/>
                    <a:pt x="199" y="109"/>
                  </a:cubicBezTo>
                  <a:cubicBezTo>
                    <a:pt x="201" y="109"/>
                    <a:pt x="201" y="110"/>
                    <a:pt x="203" y="110"/>
                  </a:cubicBezTo>
                  <a:cubicBezTo>
                    <a:pt x="203" y="109"/>
                    <a:pt x="203" y="109"/>
                    <a:pt x="204" y="109"/>
                  </a:cubicBezTo>
                  <a:cubicBezTo>
                    <a:pt x="206" y="109"/>
                    <a:pt x="211" y="109"/>
                    <a:pt x="213" y="109"/>
                  </a:cubicBezTo>
                  <a:cubicBezTo>
                    <a:pt x="214" y="109"/>
                    <a:pt x="215" y="110"/>
                    <a:pt x="217" y="110"/>
                  </a:cubicBezTo>
                  <a:cubicBezTo>
                    <a:pt x="218" y="110"/>
                    <a:pt x="218" y="109"/>
                    <a:pt x="219" y="109"/>
                  </a:cubicBezTo>
                  <a:cubicBezTo>
                    <a:pt x="218" y="109"/>
                    <a:pt x="219" y="110"/>
                    <a:pt x="220" y="110"/>
                  </a:cubicBezTo>
                  <a:cubicBezTo>
                    <a:pt x="222" y="110"/>
                    <a:pt x="222" y="110"/>
                    <a:pt x="225" y="110"/>
                  </a:cubicBezTo>
                  <a:cubicBezTo>
                    <a:pt x="229" y="111"/>
                    <a:pt x="234" y="110"/>
                    <a:pt x="238" y="110"/>
                  </a:cubicBezTo>
                  <a:cubicBezTo>
                    <a:pt x="238" y="109"/>
                    <a:pt x="239" y="108"/>
                    <a:pt x="239" y="108"/>
                  </a:cubicBezTo>
                  <a:cubicBezTo>
                    <a:pt x="236" y="106"/>
                    <a:pt x="233" y="103"/>
                    <a:pt x="227" y="103"/>
                  </a:cubicBezTo>
                  <a:cubicBezTo>
                    <a:pt x="227" y="102"/>
                    <a:pt x="225" y="102"/>
                    <a:pt x="225" y="102"/>
                  </a:cubicBezTo>
                  <a:cubicBezTo>
                    <a:pt x="225" y="101"/>
                    <a:pt x="224" y="101"/>
                    <a:pt x="224" y="100"/>
                  </a:cubicBezTo>
                  <a:cubicBezTo>
                    <a:pt x="224" y="99"/>
                    <a:pt x="227" y="99"/>
                    <a:pt x="227" y="97"/>
                  </a:cubicBezTo>
                  <a:cubicBezTo>
                    <a:pt x="221" y="96"/>
                    <a:pt x="218" y="98"/>
                    <a:pt x="214" y="98"/>
                  </a:cubicBezTo>
                  <a:close/>
                  <a:moveTo>
                    <a:pt x="282" y="121"/>
                  </a:moveTo>
                  <a:cubicBezTo>
                    <a:pt x="281" y="121"/>
                    <a:pt x="280" y="121"/>
                    <a:pt x="281" y="121"/>
                  </a:cubicBezTo>
                  <a:cubicBezTo>
                    <a:pt x="283" y="120"/>
                    <a:pt x="286" y="120"/>
                    <a:pt x="288" y="120"/>
                  </a:cubicBezTo>
                  <a:cubicBezTo>
                    <a:pt x="288" y="120"/>
                    <a:pt x="288" y="119"/>
                    <a:pt x="288" y="119"/>
                  </a:cubicBezTo>
                  <a:cubicBezTo>
                    <a:pt x="288" y="119"/>
                    <a:pt x="290" y="120"/>
                    <a:pt x="290" y="120"/>
                  </a:cubicBezTo>
                  <a:cubicBezTo>
                    <a:pt x="290" y="118"/>
                    <a:pt x="290" y="117"/>
                    <a:pt x="290" y="116"/>
                  </a:cubicBezTo>
                  <a:cubicBezTo>
                    <a:pt x="289" y="115"/>
                    <a:pt x="288" y="115"/>
                    <a:pt x="287" y="115"/>
                  </a:cubicBezTo>
                  <a:cubicBezTo>
                    <a:pt x="287" y="114"/>
                    <a:pt x="287" y="114"/>
                    <a:pt x="287" y="114"/>
                  </a:cubicBezTo>
                  <a:cubicBezTo>
                    <a:pt x="287" y="113"/>
                    <a:pt x="284" y="112"/>
                    <a:pt x="286" y="112"/>
                  </a:cubicBezTo>
                  <a:cubicBezTo>
                    <a:pt x="288" y="112"/>
                    <a:pt x="290" y="112"/>
                    <a:pt x="292" y="112"/>
                  </a:cubicBezTo>
                  <a:cubicBezTo>
                    <a:pt x="293" y="111"/>
                    <a:pt x="290" y="111"/>
                    <a:pt x="290" y="110"/>
                  </a:cubicBezTo>
                  <a:cubicBezTo>
                    <a:pt x="290" y="109"/>
                    <a:pt x="288" y="109"/>
                    <a:pt x="287" y="108"/>
                  </a:cubicBezTo>
                  <a:cubicBezTo>
                    <a:pt x="287" y="108"/>
                    <a:pt x="289" y="108"/>
                    <a:pt x="288" y="107"/>
                  </a:cubicBezTo>
                  <a:cubicBezTo>
                    <a:pt x="285" y="108"/>
                    <a:pt x="284" y="107"/>
                    <a:pt x="282" y="107"/>
                  </a:cubicBezTo>
                  <a:cubicBezTo>
                    <a:pt x="283" y="104"/>
                    <a:pt x="276" y="105"/>
                    <a:pt x="276" y="103"/>
                  </a:cubicBezTo>
                  <a:cubicBezTo>
                    <a:pt x="279" y="102"/>
                    <a:pt x="280" y="100"/>
                    <a:pt x="286" y="101"/>
                  </a:cubicBezTo>
                  <a:cubicBezTo>
                    <a:pt x="286" y="100"/>
                    <a:pt x="286" y="100"/>
                    <a:pt x="287" y="100"/>
                  </a:cubicBezTo>
                  <a:cubicBezTo>
                    <a:pt x="287" y="98"/>
                    <a:pt x="284" y="99"/>
                    <a:pt x="284" y="97"/>
                  </a:cubicBezTo>
                  <a:cubicBezTo>
                    <a:pt x="279" y="97"/>
                    <a:pt x="277" y="98"/>
                    <a:pt x="274" y="97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2" y="98"/>
                    <a:pt x="272" y="98"/>
                  </a:cubicBezTo>
                  <a:cubicBezTo>
                    <a:pt x="270" y="99"/>
                    <a:pt x="266" y="100"/>
                    <a:pt x="265" y="100"/>
                  </a:cubicBezTo>
                  <a:cubicBezTo>
                    <a:pt x="262" y="100"/>
                    <a:pt x="263" y="100"/>
                    <a:pt x="262" y="101"/>
                  </a:cubicBezTo>
                  <a:cubicBezTo>
                    <a:pt x="262" y="101"/>
                    <a:pt x="261" y="101"/>
                    <a:pt x="260" y="101"/>
                  </a:cubicBezTo>
                  <a:cubicBezTo>
                    <a:pt x="260" y="101"/>
                    <a:pt x="261" y="102"/>
                    <a:pt x="260" y="103"/>
                  </a:cubicBezTo>
                  <a:cubicBezTo>
                    <a:pt x="261" y="104"/>
                    <a:pt x="263" y="102"/>
                    <a:pt x="263" y="104"/>
                  </a:cubicBezTo>
                  <a:cubicBezTo>
                    <a:pt x="263" y="104"/>
                    <a:pt x="264" y="104"/>
                    <a:pt x="264" y="105"/>
                  </a:cubicBezTo>
                  <a:cubicBezTo>
                    <a:pt x="264" y="106"/>
                    <a:pt x="265" y="107"/>
                    <a:pt x="265" y="107"/>
                  </a:cubicBezTo>
                  <a:cubicBezTo>
                    <a:pt x="266" y="108"/>
                    <a:pt x="265" y="108"/>
                    <a:pt x="266" y="108"/>
                  </a:cubicBezTo>
                  <a:cubicBezTo>
                    <a:pt x="266" y="108"/>
                    <a:pt x="267" y="110"/>
                    <a:pt x="267" y="110"/>
                  </a:cubicBezTo>
                  <a:cubicBezTo>
                    <a:pt x="268" y="111"/>
                    <a:pt x="268" y="111"/>
                    <a:pt x="269" y="112"/>
                  </a:cubicBezTo>
                  <a:cubicBezTo>
                    <a:pt x="270" y="112"/>
                    <a:pt x="269" y="113"/>
                    <a:pt x="269" y="113"/>
                  </a:cubicBezTo>
                  <a:cubicBezTo>
                    <a:pt x="269" y="114"/>
                    <a:pt x="272" y="114"/>
                    <a:pt x="271" y="115"/>
                  </a:cubicBezTo>
                  <a:cubicBezTo>
                    <a:pt x="268" y="114"/>
                    <a:pt x="270" y="117"/>
                    <a:pt x="268" y="117"/>
                  </a:cubicBezTo>
                  <a:cubicBezTo>
                    <a:pt x="272" y="117"/>
                    <a:pt x="272" y="120"/>
                    <a:pt x="277" y="119"/>
                  </a:cubicBezTo>
                  <a:cubicBezTo>
                    <a:pt x="273" y="121"/>
                    <a:pt x="282" y="119"/>
                    <a:pt x="282" y="121"/>
                  </a:cubicBezTo>
                  <a:close/>
                  <a:moveTo>
                    <a:pt x="312" y="98"/>
                  </a:moveTo>
                  <a:cubicBezTo>
                    <a:pt x="311" y="98"/>
                    <a:pt x="311" y="99"/>
                    <a:pt x="311" y="100"/>
                  </a:cubicBezTo>
                  <a:cubicBezTo>
                    <a:pt x="310" y="100"/>
                    <a:pt x="308" y="100"/>
                    <a:pt x="308" y="101"/>
                  </a:cubicBezTo>
                  <a:cubicBezTo>
                    <a:pt x="308" y="101"/>
                    <a:pt x="311" y="102"/>
                    <a:pt x="311" y="103"/>
                  </a:cubicBezTo>
                  <a:cubicBezTo>
                    <a:pt x="311" y="103"/>
                    <a:pt x="309" y="103"/>
                    <a:pt x="310" y="103"/>
                  </a:cubicBezTo>
                  <a:cubicBezTo>
                    <a:pt x="311" y="104"/>
                    <a:pt x="313" y="103"/>
                    <a:pt x="314" y="104"/>
                  </a:cubicBezTo>
                  <a:cubicBezTo>
                    <a:pt x="314" y="103"/>
                    <a:pt x="315" y="103"/>
                    <a:pt x="316" y="103"/>
                  </a:cubicBezTo>
                  <a:cubicBezTo>
                    <a:pt x="317" y="101"/>
                    <a:pt x="314" y="102"/>
                    <a:pt x="314" y="101"/>
                  </a:cubicBezTo>
                  <a:cubicBezTo>
                    <a:pt x="315" y="100"/>
                    <a:pt x="317" y="100"/>
                    <a:pt x="317" y="99"/>
                  </a:cubicBezTo>
                  <a:cubicBezTo>
                    <a:pt x="315" y="99"/>
                    <a:pt x="315" y="98"/>
                    <a:pt x="316" y="98"/>
                  </a:cubicBezTo>
                  <a:cubicBezTo>
                    <a:pt x="314" y="98"/>
                    <a:pt x="313" y="98"/>
                    <a:pt x="312" y="98"/>
                  </a:cubicBezTo>
                  <a:close/>
                  <a:moveTo>
                    <a:pt x="182" y="111"/>
                  </a:moveTo>
                  <a:cubicBezTo>
                    <a:pt x="182" y="113"/>
                    <a:pt x="189" y="112"/>
                    <a:pt x="189" y="111"/>
                  </a:cubicBezTo>
                  <a:cubicBezTo>
                    <a:pt x="186" y="111"/>
                    <a:pt x="185" y="111"/>
                    <a:pt x="182" y="111"/>
                  </a:cubicBezTo>
                  <a:close/>
                  <a:moveTo>
                    <a:pt x="205" y="202"/>
                  </a:moveTo>
                  <a:cubicBezTo>
                    <a:pt x="206" y="200"/>
                    <a:pt x="212" y="200"/>
                    <a:pt x="211" y="197"/>
                  </a:cubicBezTo>
                  <a:cubicBezTo>
                    <a:pt x="208" y="198"/>
                    <a:pt x="203" y="196"/>
                    <a:pt x="200" y="197"/>
                  </a:cubicBezTo>
                  <a:cubicBezTo>
                    <a:pt x="204" y="198"/>
                    <a:pt x="199" y="198"/>
                    <a:pt x="199" y="198"/>
                  </a:cubicBezTo>
                  <a:cubicBezTo>
                    <a:pt x="199" y="198"/>
                    <a:pt x="200" y="199"/>
                    <a:pt x="200" y="200"/>
                  </a:cubicBezTo>
                  <a:cubicBezTo>
                    <a:pt x="200" y="200"/>
                    <a:pt x="200" y="201"/>
                    <a:pt x="199" y="201"/>
                  </a:cubicBezTo>
                  <a:cubicBezTo>
                    <a:pt x="199" y="201"/>
                    <a:pt x="198" y="201"/>
                    <a:pt x="198" y="201"/>
                  </a:cubicBezTo>
                  <a:cubicBezTo>
                    <a:pt x="199" y="202"/>
                    <a:pt x="202" y="202"/>
                    <a:pt x="20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2692400" y="3511550"/>
              <a:ext cx="44450" cy="15875"/>
            </a:xfrm>
            <a:custGeom>
              <a:avLst/>
              <a:gdLst>
                <a:gd name="T0" fmla="*/ 9 w 12"/>
                <a:gd name="T1" fmla="*/ 0 h 4"/>
                <a:gd name="T2" fmla="*/ 11 w 12"/>
                <a:gd name="T3" fmla="*/ 3 h 4"/>
                <a:gd name="T4" fmla="*/ 0 w 12"/>
                <a:gd name="T5" fmla="*/ 2 h 4"/>
                <a:gd name="T6" fmla="*/ 9 w 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9" y="0"/>
                  </a:moveTo>
                  <a:cubicBezTo>
                    <a:pt x="9" y="2"/>
                    <a:pt x="12" y="1"/>
                    <a:pt x="11" y="3"/>
                  </a:cubicBezTo>
                  <a:cubicBezTo>
                    <a:pt x="6" y="4"/>
                    <a:pt x="2" y="3"/>
                    <a:pt x="0" y="2"/>
                  </a:cubicBezTo>
                  <a:cubicBezTo>
                    <a:pt x="2" y="1"/>
                    <a:pt x="5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786063" y="3533775"/>
              <a:ext cx="446088" cy="153988"/>
            </a:xfrm>
            <a:custGeom>
              <a:avLst/>
              <a:gdLst>
                <a:gd name="T0" fmla="*/ 12 w 119"/>
                <a:gd name="T1" fmla="*/ 3 h 41"/>
                <a:gd name="T2" fmla="*/ 16 w 119"/>
                <a:gd name="T3" fmla="*/ 2 h 41"/>
                <a:gd name="T4" fmla="*/ 16 w 119"/>
                <a:gd name="T5" fmla="*/ 3 h 41"/>
                <a:gd name="T6" fmla="*/ 16 w 119"/>
                <a:gd name="T7" fmla="*/ 5 h 41"/>
                <a:gd name="T8" fmla="*/ 19 w 119"/>
                <a:gd name="T9" fmla="*/ 9 h 41"/>
                <a:gd name="T10" fmla="*/ 25 w 119"/>
                <a:gd name="T11" fmla="*/ 3 h 41"/>
                <a:gd name="T12" fmla="*/ 34 w 119"/>
                <a:gd name="T13" fmla="*/ 2 h 41"/>
                <a:gd name="T14" fmla="*/ 40 w 119"/>
                <a:gd name="T15" fmla="*/ 7 h 41"/>
                <a:gd name="T16" fmla="*/ 47 w 119"/>
                <a:gd name="T17" fmla="*/ 6 h 41"/>
                <a:gd name="T18" fmla="*/ 57 w 119"/>
                <a:gd name="T19" fmla="*/ 5 h 41"/>
                <a:gd name="T20" fmla="*/ 61 w 119"/>
                <a:gd name="T21" fmla="*/ 7 h 41"/>
                <a:gd name="T22" fmla="*/ 65 w 119"/>
                <a:gd name="T23" fmla="*/ 8 h 41"/>
                <a:gd name="T24" fmla="*/ 67 w 119"/>
                <a:gd name="T25" fmla="*/ 9 h 41"/>
                <a:gd name="T26" fmla="*/ 76 w 119"/>
                <a:gd name="T27" fmla="*/ 10 h 41"/>
                <a:gd name="T28" fmla="*/ 84 w 119"/>
                <a:gd name="T29" fmla="*/ 12 h 41"/>
                <a:gd name="T30" fmla="*/ 87 w 119"/>
                <a:gd name="T31" fmla="*/ 13 h 41"/>
                <a:gd name="T32" fmla="*/ 93 w 119"/>
                <a:gd name="T33" fmla="*/ 16 h 41"/>
                <a:gd name="T34" fmla="*/ 89 w 119"/>
                <a:gd name="T35" fmla="*/ 20 h 41"/>
                <a:gd name="T36" fmla="*/ 98 w 119"/>
                <a:gd name="T37" fmla="*/ 20 h 41"/>
                <a:gd name="T38" fmla="*/ 100 w 119"/>
                <a:gd name="T39" fmla="*/ 22 h 41"/>
                <a:gd name="T40" fmla="*/ 108 w 119"/>
                <a:gd name="T41" fmla="*/ 23 h 41"/>
                <a:gd name="T42" fmla="*/ 113 w 119"/>
                <a:gd name="T43" fmla="*/ 25 h 41"/>
                <a:gd name="T44" fmla="*/ 115 w 119"/>
                <a:gd name="T45" fmla="*/ 27 h 41"/>
                <a:gd name="T46" fmla="*/ 110 w 119"/>
                <a:gd name="T47" fmla="*/ 31 h 41"/>
                <a:gd name="T48" fmla="*/ 103 w 119"/>
                <a:gd name="T49" fmla="*/ 30 h 41"/>
                <a:gd name="T50" fmla="*/ 97 w 119"/>
                <a:gd name="T51" fmla="*/ 27 h 41"/>
                <a:gd name="T52" fmla="*/ 92 w 119"/>
                <a:gd name="T53" fmla="*/ 30 h 41"/>
                <a:gd name="T54" fmla="*/ 99 w 119"/>
                <a:gd name="T55" fmla="*/ 32 h 41"/>
                <a:gd name="T56" fmla="*/ 103 w 119"/>
                <a:gd name="T57" fmla="*/ 35 h 41"/>
                <a:gd name="T58" fmla="*/ 100 w 119"/>
                <a:gd name="T59" fmla="*/ 39 h 41"/>
                <a:gd name="T60" fmla="*/ 87 w 119"/>
                <a:gd name="T61" fmla="*/ 36 h 41"/>
                <a:gd name="T62" fmla="*/ 91 w 119"/>
                <a:gd name="T63" fmla="*/ 39 h 41"/>
                <a:gd name="T64" fmla="*/ 96 w 119"/>
                <a:gd name="T65" fmla="*/ 40 h 41"/>
                <a:gd name="T66" fmla="*/ 91 w 119"/>
                <a:gd name="T67" fmla="*/ 40 h 41"/>
                <a:gd name="T68" fmla="*/ 80 w 119"/>
                <a:gd name="T69" fmla="*/ 38 h 41"/>
                <a:gd name="T70" fmla="*/ 74 w 119"/>
                <a:gd name="T71" fmla="*/ 37 h 41"/>
                <a:gd name="T72" fmla="*/ 71 w 119"/>
                <a:gd name="T73" fmla="*/ 34 h 41"/>
                <a:gd name="T74" fmla="*/ 65 w 119"/>
                <a:gd name="T75" fmla="*/ 29 h 41"/>
                <a:gd name="T76" fmla="*/ 66 w 119"/>
                <a:gd name="T77" fmla="*/ 27 h 41"/>
                <a:gd name="T78" fmla="*/ 68 w 119"/>
                <a:gd name="T79" fmla="*/ 25 h 41"/>
                <a:gd name="T80" fmla="*/ 71 w 119"/>
                <a:gd name="T81" fmla="*/ 23 h 41"/>
                <a:gd name="T82" fmla="*/ 68 w 119"/>
                <a:gd name="T83" fmla="*/ 20 h 41"/>
                <a:gd name="T84" fmla="*/ 64 w 119"/>
                <a:gd name="T85" fmla="*/ 19 h 41"/>
                <a:gd name="T86" fmla="*/ 61 w 119"/>
                <a:gd name="T87" fmla="*/ 19 h 41"/>
                <a:gd name="T88" fmla="*/ 57 w 119"/>
                <a:gd name="T89" fmla="*/ 18 h 41"/>
                <a:gd name="T90" fmla="*/ 49 w 119"/>
                <a:gd name="T91" fmla="*/ 14 h 41"/>
                <a:gd name="T92" fmla="*/ 41 w 119"/>
                <a:gd name="T93" fmla="*/ 15 h 41"/>
                <a:gd name="T94" fmla="*/ 34 w 119"/>
                <a:gd name="T95" fmla="*/ 15 h 41"/>
                <a:gd name="T96" fmla="*/ 26 w 119"/>
                <a:gd name="T97" fmla="*/ 15 h 41"/>
                <a:gd name="T98" fmla="*/ 12 w 119"/>
                <a:gd name="T99" fmla="*/ 13 h 41"/>
                <a:gd name="T100" fmla="*/ 5 w 119"/>
                <a:gd name="T101" fmla="*/ 11 h 41"/>
                <a:gd name="T102" fmla="*/ 3 w 119"/>
                <a:gd name="T103" fmla="*/ 9 h 41"/>
                <a:gd name="T104" fmla="*/ 4 w 119"/>
                <a:gd name="T105" fmla="*/ 7 h 41"/>
                <a:gd name="T106" fmla="*/ 77 w 119"/>
                <a:gd name="T107" fmla="*/ 28 h 41"/>
                <a:gd name="T108" fmla="*/ 82 w 119"/>
                <a:gd name="T109" fmla="*/ 26 h 41"/>
                <a:gd name="T110" fmla="*/ 77 w 119"/>
                <a:gd name="T11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9" h="41">
                  <a:moveTo>
                    <a:pt x="5" y="3"/>
                  </a:moveTo>
                  <a:cubicBezTo>
                    <a:pt x="6" y="4"/>
                    <a:pt x="10" y="1"/>
                    <a:pt x="12" y="3"/>
                  </a:cubicBezTo>
                  <a:cubicBezTo>
                    <a:pt x="13" y="3"/>
                    <a:pt x="12" y="2"/>
                    <a:pt x="13" y="2"/>
                  </a:cubicBezTo>
                  <a:cubicBezTo>
                    <a:pt x="14" y="1"/>
                    <a:pt x="14" y="2"/>
                    <a:pt x="16" y="2"/>
                  </a:cubicBezTo>
                  <a:cubicBezTo>
                    <a:pt x="17" y="2"/>
                    <a:pt x="17" y="0"/>
                    <a:pt x="19" y="2"/>
                  </a:cubicBezTo>
                  <a:cubicBezTo>
                    <a:pt x="19" y="4"/>
                    <a:pt x="17" y="2"/>
                    <a:pt x="16" y="3"/>
                  </a:cubicBezTo>
                  <a:cubicBezTo>
                    <a:pt x="15" y="3"/>
                    <a:pt x="18" y="4"/>
                    <a:pt x="18" y="4"/>
                  </a:cubicBezTo>
                  <a:cubicBezTo>
                    <a:pt x="17" y="4"/>
                    <a:pt x="16" y="4"/>
                    <a:pt x="16" y="5"/>
                  </a:cubicBezTo>
                  <a:cubicBezTo>
                    <a:pt x="15" y="6"/>
                    <a:pt x="16" y="6"/>
                    <a:pt x="17" y="6"/>
                  </a:cubicBezTo>
                  <a:cubicBezTo>
                    <a:pt x="17" y="7"/>
                    <a:pt x="16" y="9"/>
                    <a:pt x="19" y="9"/>
                  </a:cubicBezTo>
                  <a:cubicBezTo>
                    <a:pt x="21" y="9"/>
                    <a:pt x="19" y="6"/>
                    <a:pt x="19" y="5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7" y="4"/>
                    <a:pt x="29" y="2"/>
                    <a:pt x="30" y="3"/>
                  </a:cubicBezTo>
                  <a:cubicBezTo>
                    <a:pt x="32" y="3"/>
                    <a:pt x="32" y="2"/>
                    <a:pt x="34" y="2"/>
                  </a:cubicBezTo>
                  <a:cubicBezTo>
                    <a:pt x="34" y="4"/>
                    <a:pt x="37" y="4"/>
                    <a:pt x="39" y="5"/>
                  </a:cubicBezTo>
                  <a:cubicBezTo>
                    <a:pt x="38" y="6"/>
                    <a:pt x="39" y="6"/>
                    <a:pt x="40" y="7"/>
                  </a:cubicBezTo>
                  <a:cubicBezTo>
                    <a:pt x="42" y="6"/>
                    <a:pt x="43" y="6"/>
                    <a:pt x="44" y="7"/>
                  </a:cubicBezTo>
                  <a:cubicBezTo>
                    <a:pt x="46" y="7"/>
                    <a:pt x="46" y="6"/>
                    <a:pt x="47" y="6"/>
                  </a:cubicBezTo>
                  <a:cubicBezTo>
                    <a:pt x="48" y="6"/>
                    <a:pt x="50" y="6"/>
                    <a:pt x="50" y="5"/>
                  </a:cubicBezTo>
                  <a:cubicBezTo>
                    <a:pt x="53" y="6"/>
                    <a:pt x="54" y="6"/>
                    <a:pt x="57" y="5"/>
                  </a:cubicBezTo>
                  <a:cubicBezTo>
                    <a:pt x="57" y="6"/>
                    <a:pt x="60" y="6"/>
                    <a:pt x="59" y="6"/>
                  </a:cubicBezTo>
                  <a:cubicBezTo>
                    <a:pt x="60" y="6"/>
                    <a:pt x="60" y="7"/>
                    <a:pt x="61" y="7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4" y="8"/>
                    <a:pt x="65" y="8"/>
                  </a:cubicBezTo>
                  <a:cubicBezTo>
                    <a:pt x="67" y="8"/>
                    <a:pt x="64" y="9"/>
                    <a:pt x="66" y="10"/>
                  </a:cubicBezTo>
                  <a:cubicBezTo>
                    <a:pt x="67" y="10"/>
                    <a:pt x="67" y="9"/>
                    <a:pt x="67" y="9"/>
                  </a:cubicBezTo>
                  <a:cubicBezTo>
                    <a:pt x="68" y="9"/>
                    <a:pt x="69" y="10"/>
                    <a:pt x="71" y="10"/>
                  </a:cubicBezTo>
                  <a:cubicBezTo>
                    <a:pt x="73" y="10"/>
                    <a:pt x="74" y="10"/>
                    <a:pt x="76" y="10"/>
                  </a:cubicBezTo>
                  <a:cubicBezTo>
                    <a:pt x="75" y="12"/>
                    <a:pt x="82" y="11"/>
                    <a:pt x="82" y="12"/>
                  </a:cubicBezTo>
                  <a:cubicBezTo>
                    <a:pt x="83" y="12"/>
                    <a:pt x="84" y="12"/>
                    <a:pt x="84" y="12"/>
                  </a:cubicBezTo>
                  <a:cubicBezTo>
                    <a:pt x="85" y="12"/>
                    <a:pt x="86" y="13"/>
                    <a:pt x="86" y="14"/>
                  </a:cubicBezTo>
                  <a:cubicBezTo>
                    <a:pt x="87" y="14"/>
                    <a:pt x="87" y="14"/>
                    <a:pt x="87" y="13"/>
                  </a:cubicBezTo>
                  <a:cubicBezTo>
                    <a:pt x="88" y="14"/>
                    <a:pt x="89" y="15"/>
                    <a:pt x="93" y="15"/>
                  </a:cubicBezTo>
                  <a:cubicBezTo>
                    <a:pt x="92" y="15"/>
                    <a:pt x="92" y="16"/>
                    <a:pt x="93" y="16"/>
                  </a:cubicBezTo>
                  <a:cubicBezTo>
                    <a:pt x="94" y="17"/>
                    <a:pt x="90" y="17"/>
                    <a:pt x="93" y="18"/>
                  </a:cubicBezTo>
                  <a:cubicBezTo>
                    <a:pt x="92" y="18"/>
                    <a:pt x="89" y="18"/>
                    <a:pt x="89" y="20"/>
                  </a:cubicBezTo>
                  <a:cubicBezTo>
                    <a:pt x="91" y="21"/>
                    <a:pt x="96" y="19"/>
                    <a:pt x="97" y="21"/>
                  </a:cubicBezTo>
                  <a:cubicBezTo>
                    <a:pt x="98" y="21"/>
                    <a:pt x="97" y="20"/>
                    <a:pt x="98" y="20"/>
                  </a:cubicBezTo>
                  <a:cubicBezTo>
                    <a:pt x="99" y="20"/>
                    <a:pt x="98" y="21"/>
                    <a:pt x="99" y="22"/>
                  </a:cubicBezTo>
                  <a:cubicBezTo>
                    <a:pt x="99" y="22"/>
                    <a:pt x="100" y="22"/>
                    <a:pt x="100" y="22"/>
                  </a:cubicBezTo>
                  <a:cubicBezTo>
                    <a:pt x="101" y="23"/>
                    <a:pt x="102" y="21"/>
                    <a:pt x="102" y="23"/>
                  </a:cubicBezTo>
                  <a:cubicBezTo>
                    <a:pt x="104" y="23"/>
                    <a:pt x="105" y="23"/>
                    <a:pt x="108" y="23"/>
                  </a:cubicBezTo>
                  <a:cubicBezTo>
                    <a:pt x="108" y="23"/>
                    <a:pt x="109" y="24"/>
                    <a:pt x="109" y="24"/>
                  </a:cubicBezTo>
                  <a:cubicBezTo>
                    <a:pt x="110" y="25"/>
                    <a:pt x="114" y="24"/>
                    <a:pt x="113" y="25"/>
                  </a:cubicBezTo>
                  <a:cubicBezTo>
                    <a:pt x="116" y="25"/>
                    <a:pt x="114" y="26"/>
                    <a:pt x="118" y="26"/>
                  </a:cubicBezTo>
                  <a:cubicBezTo>
                    <a:pt x="119" y="27"/>
                    <a:pt x="114" y="27"/>
                    <a:pt x="115" y="27"/>
                  </a:cubicBezTo>
                  <a:cubicBezTo>
                    <a:pt x="114" y="28"/>
                    <a:pt x="115" y="28"/>
                    <a:pt x="116" y="28"/>
                  </a:cubicBezTo>
                  <a:cubicBezTo>
                    <a:pt x="113" y="29"/>
                    <a:pt x="111" y="29"/>
                    <a:pt x="110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3" y="31"/>
                    <a:pt x="103" y="30"/>
                  </a:cubicBezTo>
                  <a:cubicBezTo>
                    <a:pt x="103" y="29"/>
                    <a:pt x="98" y="30"/>
                    <a:pt x="99" y="28"/>
                  </a:cubicBezTo>
                  <a:cubicBezTo>
                    <a:pt x="97" y="28"/>
                    <a:pt x="97" y="28"/>
                    <a:pt x="97" y="27"/>
                  </a:cubicBezTo>
                  <a:cubicBezTo>
                    <a:pt x="95" y="27"/>
                    <a:pt x="94" y="27"/>
                    <a:pt x="93" y="27"/>
                  </a:cubicBezTo>
                  <a:cubicBezTo>
                    <a:pt x="91" y="27"/>
                    <a:pt x="92" y="29"/>
                    <a:pt x="92" y="30"/>
                  </a:cubicBezTo>
                  <a:cubicBezTo>
                    <a:pt x="92" y="31"/>
                    <a:pt x="94" y="31"/>
                    <a:pt x="95" y="32"/>
                  </a:cubicBezTo>
                  <a:cubicBezTo>
                    <a:pt x="97" y="31"/>
                    <a:pt x="98" y="33"/>
                    <a:pt x="99" y="32"/>
                  </a:cubicBezTo>
                  <a:cubicBezTo>
                    <a:pt x="100" y="32"/>
                    <a:pt x="101" y="33"/>
                    <a:pt x="101" y="35"/>
                  </a:cubicBezTo>
                  <a:cubicBezTo>
                    <a:pt x="100" y="35"/>
                    <a:pt x="102" y="35"/>
                    <a:pt x="103" y="35"/>
                  </a:cubicBezTo>
                  <a:cubicBezTo>
                    <a:pt x="104" y="36"/>
                    <a:pt x="102" y="38"/>
                    <a:pt x="102" y="39"/>
                  </a:cubicBezTo>
                  <a:cubicBezTo>
                    <a:pt x="100" y="40"/>
                    <a:pt x="100" y="39"/>
                    <a:pt x="100" y="39"/>
                  </a:cubicBezTo>
                  <a:cubicBezTo>
                    <a:pt x="98" y="38"/>
                    <a:pt x="95" y="38"/>
                    <a:pt x="95" y="37"/>
                  </a:cubicBezTo>
                  <a:cubicBezTo>
                    <a:pt x="91" y="37"/>
                    <a:pt x="91" y="35"/>
                    <a:pt x="87" y="36"/>
                  </a:cubicBezTo>
                  <a:cubicBezTo>
                    <a:pt x="87" y="37"/>
                    <a:pt x="90" y="36"/>
                    <a:pt x="91" y="37"/>
                  </a:cubicBezTo>
                  <a:cubicBezTo>
                    <a:pt x="87" y="39"/>
                    <a:pt x="94" y="38"/>
                    <a:pt x="91" y="39"/>
                  </a:cubicBezTo>
                  <a:cubicBezTo>
                    <a:pt x="91" y="39"/>
                    <a:pt x="93" y="39"/>
                    <a:pt x="95" y="39"/>
                  </a:cubicBezTo>
                  <a:cubicBezTo>
                    <a:pt x="95" y="40"/>
                    <a:pt x="95" y="40"/>
                    <a:pt x="96" y="40"/>
                  </a:cubicBezTo>
                  <a:cubicBezTo>
                    <a:pt x="97" y="40"/>
                    <a:pt x="98" y="40"/>
                    <a:pt x="98" y="41"/>
                  </a:cubicBezTo>
                  <a:cubicBezTo>
                    <a:pt x="95" y="41"/>
                    <a:pt x="93" y="41"/>
                    <a:pt x="91" y="40"/>
                  </a:cubicBezTo>
                  <a:cubicBezTo>
                    <a:pt x="89" y="40"/>
                    <a:pt x="87" y="40"/>
                    <a:pt x="85" y="39"/>
                  </a:cubicBezTo>
                  <a:cubicBezTo>
                    <a:pt x="84" y="39"/>
                    <a:pt x="81" y="38"/>
                    <a:pt x="80" y="38"/>
                  </a:cubicBezTo>
                  <a:cubicBezTo>
                    <a:pt x="79" y="38"/>
                    <a:pt x="79" y="37"/>
                    <a:pt x="78" y="37"/>
                  </a:cubicBezTo>
                  <a:cubicBezTo>
                    <a:pt x="77" y="37"/>
                    <a:pt x="75" y="37"/>
                    <a:pt x="74" y="37"/>
                  </a:cubicBezTo>
                  <a:cubicBezTo>
                    <a:pt x="73" y="36"/>
                    <a:pt x="74" y="36"/>
                    <a:pt x="73" y="35"/>
                  </a:cubicBezTo>
                  <a:cubicBezTo>
                    <a:pt x="73" y="35"/>
                    <a:pt x="70" y="35"/>
                    <a:pt x="71" y="34"/>
                  </a:cubicBezTo>
                  <a:cubicBezTo>
                    <a:pt x="67" y="34"/>
                    <a:pt x="66" y="32"/>
                    <a:pt x="64" y="31"/>
                  </a:cubicBezTo>
                  <a:cubicBezTo>
                    <a:pt x="65" y="31"/>
                    <a:pt x="64" y="29"/>
                    <a:pt x="65" y="29"/>
                  </a:cubicBezTo>
                  <a:cubicBezTo>
                    <a:pt x="65" y="29"/>
                    <a:pt x="67" y="29"/>
                    <a:pt x="67" y="29"/>
                  </a:cubicBezTo>
                  <a:cubicBezTo>
                    <a:pt x="67" y="29"/>
                    <a:pt x="66" y="28"/>
                    <a:pt x="66" y="27"/>
                  </a:cubicBezTo>
                  <a:cubicBezTo>
                    <a:pt x="66" y="27"/>
                    <a:pt x="68" y="27"/>
                    <a:pt x="68" y="27"/>
                  </a:cubicBezTo>
                  <a:cubicBezTo>
                    <a:pt x="69" y="27"/>
                    <a:pt x="68" y="26"/>
                    <a:pt x="68" y="25"/>
                  </a:cubicBezTo>
                  <a:cubicBezTo>
                    <a:pt x="68" y="25"/>
                    <a:pt x="70" y="26"/>
                    <a:pt x="70" y="25"/>
                  </a:cubicBezTo>
                  <a:cubicBezTo>
                    <a:pt x="71" y="25"/>
                    <a:pt x="70" y="23"/>
                    <a:pt x="71" y="23"/>
                  </a:cubicBezTo>
                  <a:cubicBezTo>
                    <a:pt x="71" y="22"/>
                    <a:pt x="69" y="23"/>
                    <a:pt x="68" y="22"/>
                  </a:cubicBezTo>
                  <a:cubicBezTo>
                    <a:pt x="68" y="22"/>
                    <a:pt x="68" y="21"/>
                    <a:pt x="68" y="20"/>
                  </a:cubicBezTo>
                  <a:cubicBezTo>
                    <a:pt x="67" y="20"/>
                    <a:pt x="66" y="20"/>
                    <a:pt x="66" y="21"/>
                  </a:cubicBezTo>
                  <a:cubicBezTo>
                    <a:pt x="64" y="20"/>
                    <a:pt x="65" y="19"/>
                    <a:pt x="64" y="19"/>
                  </a:cubicBezTo>
                  <a:cubicBezTo>
                    <a:pt x="64" y="18"/>
                    <a:pt x="63" y="19"/>
                    <a:pt x="62" y="19"/>
                  </a:cubicBezTo>
                  <a:cubicBezTo>
                    <a:pt x="62" y="19"/>
                    <a:pt x="61" y="19"/>
                    <a:pt x="61" y="19"/>
                  </a:cubicBezTo>
                  <a:cubicBezTo>
                    <a:pt x="60" y="18"/>
                    <a:pt x="59" y="18"/>
                    <a:pt x="59" y="18"/>
                  </a:cubicBezTo>
                  <a:cubicBezTo>
                    <a:pt x="58" y="18"/>
                    <a:pt x="58" y="18"/>
                    <a:pt x="57" y="18"/>
                  </a:cubicBezTo>
                  <a:cubicBezTo>
                    <a:pt x="57" y="18"/>
                    <a:pt x="55" y="17"/>
                    <a:pt x="53" y="17"/>
                  </a:cubicBezTo>
                  <a:cubicBezTo>
                    <a:pt x="57" y="15"/>
                    <a:pt x="48" y="16"/>
                    <a:pt x="49" y="14"/>
                  </a:cubicBezTo>
                  <a:cubicBezTo>
                    <a:pt x="47" y="14"/>
                    <a:pt x="44" y="14"/>
                    <a:pt x="44" y="15"/>
                  </a:cubicBezTo>
                  <a:cubicBezTo>
                    <a:pt x="43" y="16"/>
                    <a:pt x="41" y="15"/>
                    <a:pt x="41" y="15"/>
                  </a:cubicBezTo>
                  <a:cubicBezTo>
                    <a:pt x="40" y="15"/>
                    <a:pt x="40" y="15"/>
                    <a:pt x="38" y="15"/>
                  </a:cubicBezTo>
                  <a:cubicBezTo>
                    <a:pt x="37" y="15"/>
                    <a:pt x="36" y="15"/>
                    <a:pt x="34" y="15"/>
                  </a:cubicBezTo>
                  <a:cubicBezTo>
                    <a:pt x="33" y="15"/>
                    <a:pt x="32" y="15"/>
                    <a:pt x="30" y="15"/>
                  </a:cubicBezTo>
                  <a:cubicBezTo>
                    <a:pt x="28" y="15"/>
                    <a:pt x="28" y="15"/>
                    <a:pt x="26" y="15"/>
                  </a:cubicBezTo>
                  <a:cubicBezTo>
                    <a:pt x="22" y="15"/>
                    <a:pt x="18" y="15"/>
                    <a:pt x="14" y="14"/>
                  </a:cubicBezTo>
                  <a:cubicBezTo>
                    <a:pt x="13" y="14"/>
                    <a:pt x="12" y="13"/>
                    <a:pt x="12" y="13"/>
                  </a:cubicBezTo>
                  <a:cubicBezTo>
                    <a:pt x="10" y="13"/>
                    <a:pt x="8" y="13"/>
                    <a:pt x="9" y="12"/>
                  </a:cubicBezTo>
                  <a:cubicBezTo>
                    <a:pt x="7" y="12"/>
                    <a:pt x="4" y="13"/>
                    <a:pt x="5" y="11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9" y="9"/>
                    <a:pt x="4" y="10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9"/>
                    <a:pt x="3" y="7"/>
                    <a:pt x="4" y="7"/>
                  </a:cubicBezTo>
                  <a:cubicBezTo>
                    <a:pt x="3" y="5"/>
                    <a:pt x="5" y="5"/>
                    <a:pt x="5" y="3"/>
                  </a:cubicBezTo>
                  <a:close/>
                  <a:moveTo>
                    <a:pt x="77" y="28"/>
                  </a:moveTo>
                  <a:cubicBezTo>
                    <a:pt x="77" y="27"/>
                    <a:pt x="82" y="28"/>
                    <a:pt x="84" y="28"/>
                  </a:cubicBezTo>
                  <a:cubicBezTo>
                    <a:pt x="84" y="27"/>
                    <a:pt x="83" y="27"/>
                    <a:pt x="82" y="26"/>
                  </a:cubicBezTo>
                  <a:cubicBezTo>
                    <a:pt x="81" y="26"/>
                    <a:pt x="78" y="26"/>
                    <a:pt x="76" y="25"/>
                  </a:cubicBezTo>
                  <a:cubicBezTo>
                    <a:pt x="77" y="26"/>
                    <a:pt x="75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2346325" y="3541713"/>
              <a:ext cx="277813" cy="71438"/>
            </a:xfrm>
            <a:custGeom>
              <a:avLst/>
              <a:gdLst>
                <a:gd name="T0" fmla="*/ 9 w 74"/>
                <a:gd name="T1" fmla="*/ 14 h 19"/>
                <a:gd name="T2" fmla="*/ 10 w 74"/>
                <a:gd name="T3" fmla="*/ 13 h 19"/>
                <a:gd name="T4" fmla="*/ 14 w 74"/>
                <a:gd name="T5" fmla="*/ 12 h 19"/>
                <a:gd name="T6" fmla="*/ 16 w 74"/>
                <a:gd name="T7" fmla="*/ 12 h 19"/>
                <a:gd name="T8" fmla="*/ 27 w 74"/>
                <a:gd name="T9" fmla="*/ 11 h 19"/>
                <a:gd name="T10" fmla="*/ 16 w 74"/>
                <a:gd name="T11" fmla="*/ 11 h 19"/>
                <a:gd name="T12" fmla="*/ 15 w 74"/>
                <a:gd name="T13" fmla="*/ 10 h 19"/>
                <a:gd name="T14" fmla="*/ 12 w 74"/>
                <a:gd name="T15" fmla="*/ 11 h 19"/>
                <a:gd name="T16" fmla="*/ 6 w 74"/>
                <a:gd name="T17" fmla="*/ 10 h 19"/>
                <a:gd name="T18" fmla="*/ 11 w 74"/>
                <a:gd name="T19" fmla="*/ 8 h 19"/>
                <a:gd name="T20" fmla="*/ 14 w 74"/>
                <a:gd name="T21" fmla="*/ 8 h 19"/>
                <a:gd name="T22" fmla="*/ 3 w 74"/>
                <a:gd name="T23" fmla="*/ 7 h 19"/>
                <a:gd name="T24" fmla="*/ 1 w 74"/>
                <a:gd name="T25" fmla="*/ 6 h 19"/>
                <a:gd name="T26" fmla="*/ 6 w 74"/>
                <a:gd name="T27" fmla="*/ 4 h 19"/>
                <a:gd name="T28" fmla="*/ 6 w 74"/>
                <a:gd name="T29" fmla="*/ 3 h 19"/>
                <a:gd name="T30" fmla="*/ 16 w 74"/>
                <a:gd name="T31" fmla="*/ 2 h 19"/>
                <a:gd name="T32" fmla="*/ 19 w 74"/>
                <a:gd name="T33" fmla="*/ 1 h 19"/>
                <a:gd name="T34" fmla="*/ 21 w 74"/>
                <a:gd name="T35" fmla="*/ 1 h 19"/>
                <a:gd name="T36" fmla="*/ 23 w 74"/>
                <a:gd name="T37" fmla="*/ 3 h 19"/>
                <a:gd name="T38" fmla="*/ 21 w 74"/>
                <a:gd name="T39" fmla="*/ 3 h 19"/>
                <a:gd name="T40" fmla="*/ 23 w 74"/>
                <a:gd name="T41" fmla="*/ 4 h 19"/>
                <a:gd name="T42" fmla="*/ 24 w 74"/>
                <a:gd name="T43" fmla="*/ 3 h 19"/>
                <a:gd name="T44" fmla="*/ 30 w 74"/>
                <a:gd name="T45" fmla="*/ 3 h 19"/>
                <a:gd name="T46" fmla="*/ 33 w 74"/>
                <a:gd name="T47" fmla="*/ 5 h 19"/>
                <a:gd name="T48" fmla="*/ 36 w 74"/>
                <a:gd name="T49" fmla="*/ 4 h 19"/>
                <a:gd name="T50" fmla="*/ 39 w 74"/>
                <a:gd name="T51" fmla="*/ 3 h 19"/>
                <a:gd name="T52" fmla="*/ 42 w 74"/>
                <a:gd name="T53" fmla="*/ 3 h 19"/>
                <a:gd name="T54" fmla="*/ 43 w 74"/>
                <a:gd name="T55" fmla="*/ 5 h 19"/>
                <a:gd name="T56" fmla="*/ 45 w 74"/>
                <a:gd name="T57" fmla="*/ 7 h 19"/>
                <a:gd name="T58" fmla="*/ 49 w 74"/>
                <a:gd name="T59" fmla="*/ 5 h 19"/>
                <a:gd name="T60" fmla="*/ 46 w 74"/>
                <a:gd name="T61" fmla="*/ 4 h 19"/>
                <a:gd name="T62" fmla="*/ 46 w 74"/>
                <a:gd name="T63" fmla="*/ 2 h 19"/>
                <a:gd name="T64" fmla="*/ 50 w 74"/>
                <a:gd name="T65" fmla="*/ 1 h 19"/>
                <a:gd name="T66" fmla="*/ 54 w 74"/>
                <a:gd name="T67" fmla="*/ 4 h 19"/>
                <a:gd name="T68" fmla="*/ 57 w 74"/>
                <a:gd name="T69" fmla="*/ 5 h 19"/>
                <a:gd name="T70" fmla="*/ 59 w 74"/>
                <a:gd name="T71" fmla="*/ 7 h 19"/>
                <a:gd name="T72" fmla="*/ 58 w 74"/>
                <a:gd name="T73" fmla="*/ 8 h 19"/>
                <a:gd name="T74" fmla="*/ 61 w 74"/>
                <a:gd name="T75" fmla="*/ 10 h 19"/>
                <a:gd name="T76" fmla="*/ 70 w 74"/>
                <a:gd name="T77" fmla="*/ 11 h 19"/>
                <a:gd name="T78" fmla="*/ 73 w 74"/>
                <a:gd name="T79" fmla="*/ 12 h 19"/>
                <a:gd name="T80" fmla="*/ 74 w 74"/>
                <a:gd name="T81" fmla="*/ 13 h 19"/>
                <a:gd name="T82" fmla="*/ 66 w 74"/>
                <a:gd name="T83" fmla="*/ 13 h 19"/>
                <a:gd name="T84" fmla="*/ 68 w 74"/>
                <a:gd name="T85" fmla="*/ 17 h 19"/>
                <a:gd name="T86" fmla="*/ 57 w 74"/>
                <a:gd name="T87" fmla="*/ 17 h 19"/>
                <a:gd name="T88" fmla="*/ 43 w 74"/>
                <a:gd name="T89" fmla="*/ 17 h 19"/>
                <a:gd name="T90" fmla="*/ 38 w 74"/>
                <a:gd name="T91" fmla="*/ 17 h 19"/>
                <a:gd name="T92" fmla="*/ 37 w 74"/>
                <a:gd name="T93" fmla="*/ 18 h 19"/>
                <a:gd name="T94" fmla="*/ 25 w 74"/>
                <a:gd name="T95" fmla="*/ 18 h 19"/>
                <a:gd name="T96" fmla="*/ 21 w 74"/>
                <a:gd name="T97" fmla="*/ 15 h 19"/>
                <a:gd name="T98" fmla="*/ 13 w 74"/>
                <a:gd name="T99" fmla="*/ 14 h 19"/>
                <a:gd name="T100" fmla="*/ 12 w 74"/>
                <a:gd name="T101" fmla="*/ 15 h 19"/>
                <a:gd name="T102" fmla="*/ 12 w 74"/>
                <a:gd name="T103" fmla="*/ 14 h 19"/>
                <a:gd name="T104" fmla="*/ 9 w 74"/>
                <a:gd name="T10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" h="19">
                  <a:moveTo>
                    <a:pt x="9" y="14"/>
                  </a:moveTo>
                  <a:cubicBezTo>
                    <a:pt x="7" y="14"/>
                    <a:pt x="9" y="13"/>
                    <a:pt x="10" y="13"/>
                  </a:cubicBezTo>
                  <a:cubicBezTo>
                    <a:pt x="10" y="12"/>
                    <a:pt x="12" y="12"/>
                    <a:pt x="14" y="12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20" y="12"/>
                    <a:pt x="24" y="12"/>
                    <a:pt x="27" y="11"/>
                  </a:cubicBezTo>
                  <a:cubicBezTo>
                    <a:pt x="26" y="10"/>
                    <a:pt x="19" y="11"/>
                    <a:pt x="16" y="11"/>
                  </a:cubicBezTo>
                  <a:cubicBezTo>
                    <a:pt x="15" y="11"/>
                    <a:pt x="14" y="10"/>
                    <a:pt x="15" y="10"/>
                  </a:cubicBezTo>
                  <a:cubicBezTo>
                    <a:pt x="14" y="10"/>
                    <a:pt x="13" y="11"/>
                    <a:pt x="12" y="11"/>
                  </a:cubicBezTo>
                  <a:cubicBezTo>
                    <a:pt x="10" y="11"/>
                    <a:pt x="8" y="10"/>
                    <a:pt x="6" y="10"/>
                  </a:cubicBezTo>
                  <a:cubicBezTo>
                    <a:pt x="3" y="9"/>
                    <a:pt x="11" y="9"/>
                    <a:pt x="11" y="8"/>
                  </a:cubicBezTo>
                  <a:cubicBezTo>
                    <a:pt x="11" y="7"/>
                    <a:pt x="13" y="8"/>
                    <a:pt x="14" y="8"/>
                  </a:cubicBezTo>
                  <a:cubicBezTo>
                    <a:pt x="14" y="6"/>
                    <a:pt x="8" y="8"/>
                    <a:pt x="3" y="7"/>
                  </a:cubicBezTo>
                  <a:cubicBezTo>
                    <a:pt x="0" y="7"/>
                    <a:pt x="5" y="6"/>
                    <a:pt x="1" y="6"/>
                  </a:cubicBezTo>
                  <a:cubicBezTo>
                    <a:pt x="2" y="5"/>
                    <a:pt x="2" y="4"/>
                    <a:pt x="6" y="4"/>
                  </a:cubicBezTo>
                  <a:cubicBezTo>
                    <a:pt x="7" y="4"/>
                    <a:pt x="6" y="3"/>
                    <a:pt x="6" y="3"/>
                  </a:cubicBezTo>
                  <a:cubicBezTo>
                    <a:pt x="8" y="2"/>
                    <a:pt x="12" y="2"/>
                    <a:pt x="16" y="2"/>
                  </a:cubicBezTo>
                  <a:cubicBezTo>
                    <a:pt x="17" y="1"/>
                    <a:pt x="17" y="0"/>
                    <a:pt x="19" y="1"/>
                  </a:cubicBezTo>
                  <a:cubicBezTo>
                    <a:pt x="19" y="1"/>
                    <a:pt x="20" y="1"/>
                    <a:pt x="21" y="1"/>
                  </a:cubicBezTo>
                  <a:cubicBezTo>
                    <a:pt x="20" y="2"/>
                    <a:pt x="19" y="3"/>
                    <a:pt x="23" y="3"/>
                  </a:cubicBezTo>
                  <a:cubicBezTo>
                    <a:pt x="23" y="3"/>
                    <a:pt x="21" y="3"/>
                    <a:pt x="21" y="3"/>
                  </a:cubicBezTo>
                  <a:cubicBezTo>
                    <a:pt x="21" y="4"/>
                    <a:pt x="22" y="4"/>
                    <a:pt x="23" y="4"/>
                  </a:cubicBezTo>
                  <a:cubicBezTo>
                    <a:pt x="24" y="4"/>
                    <a:pt x="23" y="3"/>
                    <a:pt x="24" y="3"/>
                  </a:cubicBezTo>
                  <a:cubicBezTo>
                    <a:pt x="26" y="3"/>
                    <a:pt x="27" y="3"/>
                    <a:pt x="30" y="3"/>
                  </a:cubicBezTo>
                  <a:cubicBezTo>
                    <a:pt x="31" y="3"/>
                    <a:pt x="33" y="4"/>
                    <a:pt x="33" y="5"/>
                  </a:cubicBezTo>
                  <a:cubicBezTo>
                    <a:pt x="34" y="5"/>
                    <a:pt x="34" y="4"/>
                    <a:pt x="36" y="4"/>
                  </a:cubicBezTo>
                  <a:cubicBezTo>
                    <a:pt x="37" y="4"/>
                    <a:pt x="38" y="3"/>
                    <a:pt x="39" y="3"/>
                  </a:cubicBezTo>
                  <a:cubicBezTo>
                    <a:pt x="40" y="3"/>
                    <a:pt x="41" y="3"/>
                    <a:pt x="42" y="3"/>
                  </a:cubicBezTo>
                  <a:cubicBezTo>
                    <a:pt x="43" y="4"/>
                    <a:pt x="43" y="4"/>
                    <a:pt x="43" y="5"/>
                  </a:cubicBezTo>
                  <a:cubicBezTo>
                    <a:pt x="44" y="6"/>
                    <a:pt x="47" y="6"/>
                    <a:pt x="45" y="7"/>
                  </a:cubicBezTo>
                  <a:cubicBezTo>
                    <a:pt x="47" y="7"/>
                    <a:pt x="47" y="6"/>
                    <a:pt x="49" y="5"/>
                  </a:cubicBezTo>
                  <a:cubicBezTo>
                    <a:pt x="49" y="5"/>
                    <a:pt x="47" y="5"/>
                    <a:pt x="46" y="4"/>
                  </a:cubicBezTo>
                  <a:cubicBezTo>
                    <a:pt x="45" y="4"/>
                    <a:pt x="47" y="3"/>
                    <a:pt x="46" y="2"/>
                  </a:cubicBezTo>
                  <a:cubicBezTo>
                    <a:pt x="48" y="2"/>
                    <a:pt x="48" y="1"/>
                    <a:pt x="50" y="1"/>
                  </a:cubicBezTo>
                  <a:cubicBezTo>
                    <a:pt x="51" y="2"/>
                    <a:pt x="53" y="3"/>
                    <a:pt x="54" y="4"/>
                  </a:cubicBezTo>
                  <a:cubicBezTo>
                    <a:pt x="54" y="5"/>
                    <a:pt x="57" y="7"/>
                    <a:pt x="57" y="5"/>
                  </a:cubicBezTo>
                  <a:cubicBezTo>
                    <a:pt x="59" y="6"/>
                    <a:pt x="58" y="7"/>
                    <a:pt x="59" y="7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9" y="9"/>
                    <a:pt x="62" y="9"/>
                    <a:pt x="61" y="10"/>
                  </a:cubicBezTo>
                  <a:cubicBezTo>
                    <a:pt x="65" y="9"/>
                    <a:pt x="65" y="11"/>
                    <a:pt x="70" y="11"/>
                  </a:cubicBezTo>
                  <a:cubicBezTo>
                    <a:pt x="68" y="13"/>
                    <a:pt x="73" y="12"/>
                    <a:pt x="73" y="12"/>
                  </a:cubicBezTo>
                  <a:cubicBezTo>
                    <a:pt x="73" y="12"/>
                    <a:pt x="71" y="14"/>
                    <a:pt x="74" y="13"/>
                  </a:cubicBezTo>
                  <a:cubicBezTo>
                    <a:pt x="72" y="16"/>
                    <a:pt x="70" y="13"/>
                    <a:pt x="66" y="13"/>
                  </a:cubicBezTo>
                  <a:cubicBezTo>
                    <a:pt x="65" y="15"/>
                    <a:pt x="70" y="14"/>
                    <a:pt x="68" y="17"/>
                  </a:cubicBezTo>
                  <a:cubicBezTo>
                    <a:pt x="65" y="17"/>
                    <a:pt x="60" y="18"/>
                    <a:pt x="57" y="17"/>
                  </a:cubicBezTo>
                  <a:cubicBezTo>
                    <a:pt x="54" y="16"/>
                    <a:pt x="48" y="15"/>
                    <a:pt x="43" y="17"/>
                  </a:cubicBezTo>
                  <a:cubicBezTo>
                    <a:pt x="42" y="17"/>
                    <a:pt x="41" y="17"/>
                    <a:pt x="38" y="17"/>
                  </a:cubicBezTo>
                  <a:cubicBezTo>
                    <a:pt x="38" y="17"/>
                    <a:pt x="38" y="18"/>
                    <a:pt x="37" y="18"/>
                  </a:cubicBezTo>
                  <a:cubicBezTo>
                    <a:pt x="35" y="17"/>
                    <a:pt x="30" y="19"/>
                    <a:pt x="25" y="18"/>
                  </a:cubicBezTo>
                  <a:cubicBezTo>
                    <a:pt x="23" y="17"/>
                    <a:pt x="22" y="16"/>
                    <a:pt x="21" y="15"/>
                  </a:cubicBezTo>
                  <a:cubicBezTo>
                    <a:pt x="18" y="15"/>
                    <a:pt x="13" y="16"/>
                    <a:pt x="13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0" y="15"/>
                    <a:pt x="11" y="14"/>
                    <a:pt x="12" y="14"/>
                  </a:cubicBezTo>
                  <a:cubicBezTo>
                    <a:pt x="12" y="13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1616075" y="3560763"/>
              <a:ext cx="1968500" cy="1120775"/>
            </a:xfrm>
            <a:custGeom>
              <a:avLst/>
              <a:gdLst>
                <a:gd name="T0" fmla="*/ 343 w 525"/>
                <a:gd name="T1" fmla="*/ 19 h 299"/>
                <a:gd name="T2" fmla="*/ 309 w 525"/>
                <a:gd name="T3" fmla="*/ 31 h 299"/>
                <a:gd name="T4" fmla="*/ 305 w 525"/>
                <a:gd name="T5" fmla="*/ 49 h 299"/>
                <a:gd name="T6" fmla="*/ 347 w 525"/>
                <a:gd name="T7" fmla="*/ 63 h 299"/>
                <a:gd name="T8" fmla="*/ 361 w 525"/>
                <a:gd name="T9" fmla="*/ 44 h 299"/>
                <a:gd name="T10" fmla="*/ 397 w 525"/>
                <a:gd name="T11" fmla="*/ 43 h 299"/>
                <a:gd name="T12" fmla="*/ 430 w 525"/>
                <a:gd name="T13" fmla="*/ 48 h 299"/>
                <a:gd name="T14" fmla="*/ 442 w 525"/>
                <a:gd name="T15" fmla="*/ 64 h 299"/>
                <a:gd name="T16" fmla="*/ 402 w 525"/>
                <a:gd name="T17" fmla="*/ 71 h 299"/>
                <a:gd name="T18" fmla="*/ 427 w 525"/>
                <a:gd name="T19" fmla="*/ 79 h 299"/>
                <a:gd name="T20" fmla="*/ 417 w 525"/>
                <a:gd name="T21" fmla="*/ 81 h 299"/>
                <a:gd name="T22" fmla="*/ 372 w 525"/>
                <a:gd name="T23" fmla="*/ 97 h 299"/>
                <a:gd name="T24" fmla="*/ 353 w 525"/>
                <a:gd name="T25" fmla="*/ 124 h 299"/>
                <a:gd name="T26" fmla="*/ 315 w 525"/>
                <a:gd name="T27" fmla="*/ 114 h 299"/>
                <a:gd name="T28" fmla="*/ 284 w 525"/>
                <a:gd name="T29" fmla="*/ 134 h 299"/>
                <a:gd name="T30" fmla="*/ 319 w 525"/>
                <a:gd name="T31" fmla="*/ 142 h 299"/>
                <a:gd name="T32" fmla="*/ 367 w 525"/>
                <a:gd name="T33" fmla="*/ 158 h 299"/>
                <a:gd name="T34" fmla="*/ 407 w 525"/>
                <a:gd name="T35" fmla="*/ 155 h 299"/>
                <a:gd name="T36" fmla="*/ 469 w 525"/>
                <a:gd name="T37" fmla="*/ 169 h 299"/>
                <a:gd name="T38" fmla="*/ 525 w 525"/>
                <a:gd name="T39" fmla="*/ 185 h 299"/>
                <a:gd name="T40" fmla="*/ 501 w 525"/>
                <a:gd name="T41" fmla="*/ 222 h 299"/>
                <a:gd name="T42" fmla="*/ 470 w 525"/>
                <a:gd name="T43" fmla="*/ 239 h 299"/>
                <a:gd name="T44" fmla="*/ 440 w 525"/>
                <a:gd name="T45" fmla="*/ 255 h 299"/>
                <a:gd name="T46" fmla="*/ 414 w 525"/>
                <a:gd name="T47" fmla="*/ 270 h 299"/>
                <a:gd name="T48" fmla="*/ 402 w 525"/>
                <a:gd name="T49" fmla="*/ 282 h 299"/>
                <a:gd name="T50" fmla="*/ 380 w 525"/>
                <a:gd name="T51" fmla="*/ 293 h 299"/>
                <a:gd name="T52" fmla="*/ 373 w 525"/>
                <a:gd name="T53" fmla="*/ 277 h 299"/>
                <a:gd name="T54" fmla="*/ 390 w 525"/>
                <a:gd name="T55" fmla="*/ 244 h 299"/>
                <a:gd name="T56" fmla="*/ 388 w 525"/>
                <a:gd name="T57" fmla="*/ 212 h 299"/>
                <a:gd name="T58" fmla="*/ 353 w 525"/>
                <a:gd name="T59" fmla="*/ 190 h 299"/>
                <a:gd name="T60" fmla="*/ 360 w 525"/>
                <a:gd name="T61" fmla="*/ 172 h 299"/>
                <a:gd name="T62" fmla="*/ 330 w 525"/>
                <a:gd name="T63" fmla="*/ 153 h 299"/>
                <a:gd name="T64" fmla="*/ 297 w 525"/>
                <a:gd name="T65" fmla="*/ 143 h 299"/>
                <a:gd name="T66" fmla="*/ 246 w 525"/>
                <a:gd name="T67" fmla="*/ 129 h 299"/>
                <a:gd name="T68" fmla="*/ 218 w 525"/>
                <a:gd name="T69" fmla="*/ 115 h 299"/>
                <a:gd name="T70" fmla="*/ 218 w 525"/>
                <a:gd name="T71" fmla="*/ 120 h 299"/>
                <a:gd name="T72" fmla="*/ 188 w 525"/>
                <a:gd name="T73" fmla="*/ 102 h 299"/>
                <a:gd name="T74" fmla="*/ 169 w 525"/>
                <a:gd name="T75" fmla="*/ 69 h 299"/>
                <a:gd name="T76" fmla="*/ 158 w 525"/>
                <a:gd name="T77" fmla="*/ 61 h 299"/>
                <a:gd name="T78" fmla="*/ 129 w 525"/>
                <a:gd name="T79" fmla="*/ 45 h 299"/>
                <a:gd name="T80" fmla="*/ 80 w 525"/>
                <a:gd name="T81" fmla="*/ 37 h 299"/>
                <a:gd name="T82" fmla="*/ 55 w 525"/>
                <a:gd name="T83" fmla="*/ 44 h 299"/>
                <a:gd name="T84" fmla="*/ 30 w 525"/>
                <a:gd name="T85" fmla="*/ 51 h 299"/>
                <a:gd name="T86" fmla="*/ 13 w 525"/>
                <a:gd name="T87" fmla="*/ 40 h 299"/>
                <a:gd name="T88" fmla="*/ 5 w 525"/>
                <a:gd name="T89" fmla="*/ 25 h 299"/>
                <a:gd name="T90" fmla="*/ 15 w 525"/>
                <a:gd name="T91" fmla="*/ 16 h 299"/>
                <a:gd name="T92" fmla="*/ 50 w 525"/>
                <a:gd name="T93" fmla="*/ 5 h 299"/>
                <a:gd name="T94" fmla="*/ 135 w 525"/>
                <a:gd name="T95" fmla="*/ 10 h 299"/>
                <a:gd name="T96" fmla="*/ 176 w 525"/>
                <a:gd name="T97" fmla="*/ 11 h 299"/>
                <a:gd name="T98" fmla="*/ 239 w 525"/>
                <a:gd name="T99" fmla="*/ 19 h 299"/>
                <a:gd name="T100" fmla="*/ 285 w 525"/>
                <a:gd name="T101" fmla="*/ 14 h 299"/>
                <a:gd name="T102" fmla="*/ 298 w 525"/>
                <a:gd name="T103" fmla="*/ 3 h 299"/>
                <a:gd name="T104" fmla="*/ 322 w 525"/>
                <a:gd name="T105" fmla="*/ 13 h 299"/>
                <a:gd name="T106" fmla="*/ 172 w 525"/>
                <a:gd name="T107" fmla="*/ 22 h 299"/>
                <a:gd name="T108" fmla="*/ 222 w 525"/>
                <a:gd name="T109" fmla="*/ 35 h 299"/>
                <a:gd name="T110" fmla="*/ 214 w 525"/>
                <a:gd name="T111" fmla="*/ 34 h 299"/>
                <a:gd name="T112" fmla="*/ 283 w 525"/>
                <a:gd name="T113" fmla="*/ 65 h 299"/>
                <a:gd name="T114" fmla="*/ 306 w 525"/>
                <a:gd name="T115" fmla="*/ 77 h 299"/>
                <a:gd name="T116" fmla="*/ 326 w 525"/>
                <a:gd name="T117" fmla="*/ 70 h 299"/>
                <a:gd name="T118" fmla="*/ 322 w 525"/>
                <a:gd name="T119" fmla="*/ 88 h 299"/>
                <a:gd name="T120" fmla="*/ 356 w 525"/>
                <a:gd name="T121" fmla="*/ 83 h 299"/>
                <a:gd name="T122" fmla="*/ 346 w 525"/>
                <a:gd name="T123" fmla="*/ 8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5" h="299">
                  <a:moveTo>
                    <a:pt x="320" y="16"/>
                  </a:moveTo>
                  <a:cubicBezTo>
                    <a:pt x="320" y="17"/>
                    <a:pt x="322" y="15"/>
                    <a:pt x="322" y="17"/>
                  </a:cubicBezTo>
                  <a:cubicBezTo>
                    <a:pt x="323" y="17"/>
                    <a:pt x="324" y="17"/>
                    <a:pt x="325" y="17"/>
                  </a:cubicBezTo>
                  <a:cubicBezTo>
                    <a:pt x="326" y="17"/>
                    <a:pt x="327" y="16"/>
                    <a:pt x="327" y="15"/>
                  </a:cubicBezTo>
                  <a:cubicBezTo>
                    <a:pt x="328" y="15"/>
                    <a:pt x="329" y="14"/>
                    <a:pt x="329" y="14"/>
                  </a:cubicBezTo>
                  <a:cubicBezTo>
                    <a:pt x="332" y="14"/>
                    <a:pt x="329" y="12"/>
                    <a:pt x="332" y="13"/>
                  </a:cubicBezTo>
                  <a:cubicBezTo>
                    <a:pt x="332" y="11"/>
                    <a:pt x="332" y="10"/>
                    <a:pt x="332" y="9"/>
                  </a:cubicBezTo>
                  <a:cubicBezTo>
                    <a:pt x="336" y="9"/>
                    <a:pt x="338" y="9"/>
                    <a:pt x="340" y="9"/>
                  </a:cubicBezTo>
                  <a:cubicBezTo>
                    <a:pt x="341" y="9"/>
                    <a:pt x="341" y="10"/>
                    <a:pt x="341" y="11"/>
                  </a:cubicBezTo>
                  <a:cubicBezTo>
                    <a:pt x="342" y="11"/>
                    <a:pt x="343" y="11"/>
                    <a:pt x="343" y="11"/>
                  </a:cubicBezTo>
                  <a:cubicBezTo>
                    <a:pt x="345" y="11"/>
                    <a:pt x="345" y="11"/>
                    <a:pt x="346" y="12"/>
                  </a:cubicBezTo>
                  <a:cubicBezTo>
                    <a:pt x="347" y="13"/>
                    <a:pt x="345" y="14"/>
                    <a:pt x="343" y="14"/>
                  </a:cubicBezTo>
                  <a:cubicBezTo>
                    <a:pt x="345" y="15"/>
                    <a:pt x="345" y="17"/>
                    <a:pt x="347" y="17"/>
                  </a:cubicBezTo>
                  <a:cubicBezTo>
                    <a:pt x="347" y="18"/>
                    <a:pt x="344" y="18"/>
                    <a:pt x="343" y="19"/>
                  </a:cubicBezTo>
                  <a:cubicBezTo>
                    <a:pt x="342" y="19"/>
                    <a:pt x="341" y="20"/>
                    <a:pt x="340" y="19"/>
                  </a:cubicBezTo>
                  <a:cubicBezTo>
                    <a:pt x="339" y="20"/>
                    <a:pt x="339" y="21"/>
                    <a:pt x="337" y="22"/>
                  </a:cubicBezTo>
                  <a:cubicBezTo>
                    <a:pt x="336" y="21"/>
                    <a:pt x="338" y="20"/>
                    <a:pt x="333" y="21"/>
                  </a:cubicBezTo>
                  <a:cubicBezTo>
                    <a:pt x="333" y="20"/>
                    <a:pt x="335" y="20"/>
                    <a:pt x="335" y="20"/>
                  </a:cubicBezTo>
                  <a:cubicBezTo>
                    <a:pt x="333" y="19"/>
                    <a:pt x="330" y="21"/>
                    <a:pt x="327" y="20"/>
                  </a:cubicBezTo>
                  <a:cubicBezTo>
                    <a:pt x="328" y="22"/>
                    <a:pt x="327" y="21"/>
                    <a:pt x="327" y="23"/>
                  </a:cubicBezTo>
                  <a:cubicBezTo>
                    <a:pt x="326" y="23"/>
                    <a:pt x="326" y="23"/>
                    <a:pt x="326" y="22"/>
                  </a:cubicBezTo>
                  <a:cubicBezTo>
                    <a:pt x="323" y="22"/>
                    <a:pt x="324" y="24"/>
                    <a:pt x="321" y="24"/>
                  </a:cubicBezTo>
                  <a:cubicBezTo>
                    <a:pt x="321" y="24"/>
                    <a:pt x="323" y="24"/>
                    <a:pt x="323" y="25"/>
                  </a:cubicBezTo>
                  <a:cubicBezTo>
                    <a:pt x="323" y="26"/>
                    <a:pt x="321" y="26"/>
                    <a:pt x="322" y="27"/>
                  </a:cubicBezTo>
                  <a:cubicBezTo>
                    <a:pt x="319" y="26"/>
                    <a:pt x="317" y="29"/>
                    <a:pt x="316" y="28"/>
                  </a:cubicBezTo>
                  <a:cubicBezTo>
                    <a:pt x="315" y="28"/>
                    <a:pt x="314" y="27"/>
                    <a:pt x="314" y="29"/>
                  </a:cubicBezTo>
                  <a:cubicBezTo>
                    <a:pt x="312" y="29"/>
                    <a:pt x="311" y="29"/>
                    <a:pt x="310" y="29"/>
                  </a:cubicBezTo>
                  <a:cubicBezTo>
                    <a:pt x="308" y="29"/>
                    <a:pt x="309" y="30"/>
                    <a:pt x="309" y="31"/>
                  </a:cubicBezTo>
                  <a:cubicBezTo>
                    <a:pt x="307" y="30"/>
                    <a:pt x="307" y="31"/>
                    <a:pt x="307" y="32"/>
                  </a:cubicBezTo>
                  <a:cubicBezTo>
                    <a:pt x="305" y="31"/>
                    <a:pt x="304" y="31"/>
                    <a:pt x="302" y="32"/>
                  </a:cubicBezTo>
                  <a:cubicBezTo>
                    <a:pt x="303" y="32"/>
                    <a:pt x="303" y="33"/>
                    <a:pt x="303" y="33"/>
                  </a:cubicBezTo>
                  <a:cubicBezTo>
                    <a:pt x="301" y="32"/>
                    <a:pt x="301" y="34"/>
                    <a:pt x="300" y="35"/>
                  </a:cubicBezTo>
                  <a:cubicBezTo>
                    <a:pt x="299" y="36"/>
                    <a:pt x="296" y="37"/>
                    <a:pt x="296" y="39"/>
                  </a:cubicBezTo>
                  <a:cubicBezTo>
                    <a:pt x="294" y="40"/>
                    <a:pt x="293" y="41"/>
                    <a:pt x="291" y="42"/>
                  </a:cubicBezTo>
                  <a:cubicBezTo>
                    <a:pt x="291" y="43"/>
                    <a:pt x="292" y="42"/>
                    <a:pt x="292" y="42"/>
                  </a:cubicBezTo>
                  <a:cubicBezTo>
                    <a:pt x="293" y="42"/>
                    <a:pt x="292" y="42"/>
                    <a:pt x="293" y="43"/>
                  </a:cubicBezTo>
                  <a:cubicBezTo>
                    <a:pt x="293" y="43"/>
                    <a:pt x="295" y="44"/>
                    <a:pt x="295" y="44"/>
                  </a:cubicBezTo>
                  <a:cubicBezTo>
                    <a:pt x="296" y="44"/>
                    <a:pt x="297" y="43"/>
                    <a:pt x="299" y="44"/>
                  </a:cubicBezTo>
                  <a:cubicBezTo>
                    <a:pt x="299" y="44"/>
                    <a:pt x="300" y="44"/>
                    <a:pt x="301" y="44"/>
                  </a:cubicBezTo>
                  <a:cubicBezTo>
                    <a:pt x="301" y="45"/>
                    <a:pt x="301" y="45"/>
                    <a:pt x="301" y="46"/>
                  </a:cubicBezTo>
                  <a:cubicBezTo>
                    <a:pt x="301" y="47"/>
                    <a:pt x="303" y="46"/>
                    <a:pt x="303" y="47"/>
                  </a:cubicBezTo>
                  <a:cubicBezTo>
                    <a:pt x="303" y="48"/>
                    <a:pt x="305" y="48"/>
                    <a:pt x="305" y="49"/>
                  </a:cubicBezTo>
                  <a:cubicBezTo>
                    <a:pt x="310" y="48"/>
                    <a:pt x="314" y="49"/>
                    <a:pt x="317" y="49"/>
                  </a:cubicBezTo>
                  <a:cubicBezTo>
                    <a:pt x="317" y="50"/>
                    <a:pt x="321" y="50"/>
                    <a:pt x="324" y="51"/>
                  </a:cubicBezTo>
                  <a:cubicBezTo>
                    <a:pt x="324" y="51"/>
                    <a:pt x="324" y="51"/>
                    <a:pt x="325" y="51"/>
                  </a:cubicBezTo>
                  <a:cubicBezTo>
                    <a:pt x="325" y="52"/>
                    <a:pt x="326" y="51"/>
                    <a:pt x="326" y="51"/>
                  </a:cubicBezTo>
                  <a:cubicBezTo>
                    <a:pt x="327" y="51"/>
                    <a:pt x="327" y="52"/>
                    <a:pt x="328" y="52"/>
                  </a:cubicBezTo>
                  <a:cubicBezTo>
                    <a:pt x="329" y="53"/>
                    <a:pt x="331" y="52"/>
                    <a:pt x="331" y="53"/>
                  </a:cubicBezTo>
                  <a:cubicBezTo>
                    <a:pt x="336" y="53"/>
                    <a:pt x="339" y="54"/>
                    <a:pt x="343" y="54"/>
                  </a:cubicBezTo>
                  <a:cubicBezTo>
                    <a:pt x="344" y="56"/>
                    <a:pt x="343" y="57"/>
                    <a:pt x="344" y="58"/>
                  </a:cubicBezTo>
                  <a:cubicBezTo>
                    <a:pt x="344" y="58"/>
                    <a:pt x="345" y="59"/>
                    <a:pt x="345" y="59"/>
                  </a:cubicBezTo>
                  <a:cubicBezTo>
                    <a:pt x="346" y="59"/>
                    <a:pt x="344" y="60"/>
                    <a:pt x="344" y="60"/>
                  </a:cubicBezTo>
                  <a:cubicBezTo>
                    <a:pt x="345" y="60"/>
                    <a:pt x="346" y="60"/>
                    <a:pt x="346" y="60"/>
                  </a:cubicBezTo>
                  <a:cubicBezTo>
                    <a:pt x="347" y="60"/>
                    <a:pt x="344" y="62"/>
                    <a:pt x="347" y="61"/>
                  </a:cubicBezTo>
                  <a:cubicBezTo>
                    <a:pt x="347" y="62"/>
                    <a:pt x="346" y="62"/>
                    <a:pt x="346" y="63"/>
                  </a:cubicBezTo>
                  <a:cubicBezTo>
                    <a:pt x="347" y="63"/>
                    <a:pt x="347" y="63"/>
                    <a:pt x="347" y="63"/>
                  </a:cubicBezTo>
                  <a:cubicBezTo>
                    <a:pt x="349" y="63"/>
                    <a:pt x="348" y="63"/>
                    <a:pt x="348" y="64"/>
                  </a:cubicBezTo>
                  <a:cubicBezTo>
                    <a:pt x="349" y="64"/>
                    <a:pt x="350" y="63"/>
                    <a:pt x="350" y="64"/>
                  </a:cubicBezTo>
                  <a:cubicBezTo>
                    <a:pt x="351" y="64"/>
                    <a:pt x="355" y="64"/>
                    <a:pt x="358" y="64"/>
                  </a:cubicBezTo>
                  <a:cubicBezTo>
                    <a:pt x="359" y="62"/>
                    <a:pt x="359" y="61"/>
                    <a:pt x="358" y="59"/>
                  </a:cubicBezTo>
                  <a:cubicBezTo>
                    <a:pt x="359" y="58"/>
                    <a:pt x="357" y="58"/>
                    <a:pt x="356" y="58"/>
                  </a:cubicBezTo>
                  <a:cubicBezTo>
                    <a:pt x="355" y="58"/>
                    <a:pt x="358" y="56"/>
                    <a:pt x="354" y="56"/>
                  </a:cubicBezTo>
                  <a:cubicBezTo>
                    <a:pt x="355" y="56"/>
                    <a:pt x="357" y="56"/>
                    <a:pt x="356" y="55"/>
                  </a:cubicBezTo>
                  <a:cubicBezTo>
                    <a:pt x="360" y="55"/>
                    <a:pt x="360" y="54"/>
                    <a:pt x="363" y="54"/>
                  </a:cubicBezTo>
                  <a:cubicBezTo>
                    <a:pt x="365" y="54"/>
                    <a:pt x="364" y="53"/>
                    <a:pt x="364" y="52"/>
                  </a:cubicBezTo>
                  <a:cubicBezTo>
                    <a:pt x="364" y="52"/>
                    <a:pt x="367" y="53"/>
                    <a:pt x="367" y="52"/>
                  </a:cubicBezTo>
                  <a:cubicBezTo>
                    <a:pt x="365" y="50"/>
                    <a:pt x="368" y="48"/>
                    <a:pt x="366" y="47"/>
                  </a:cubicBezTo>
                  <a:cubicBezTo>
                    <a:pt x="366" y="46"/>
                    <a:pt x="365" y="47"/>
                    <a:pt x="365" y="47"/>
                  </a:cubicBezTo>
                  <a:cubicBezTo>
                    <a:pt x="363" y="47"/>
                    <a:pt x="365" y="45"/>
                    <a:pt x="362" y="46"/>
                  </a:cubicBezTo>
                  <a:cubicBezTo>
                    <a:pt x="362" y="45"/>
                    <a:pt x="361" y="45"/>
                    <a:pt x="361" y="44"/>
                  </a:cubicBezTo>
                  <a:cubicBezTo>
                    <a:pt x="361" y="43"/>
                    <a:pt x="362" y="42"/>
                    <a:pt x="364" y="42"/>
                  </a:cubicBezTo>
                  <a:cubicBezTo>
                    <a:pt x="362" y="42"/>
                    <a:pt x="365" y="39"/>
                    <a:pt x="361" y="39"/>
                  </a:cubicBezTo>
                  <a:cubicBezTo>
                    <a:pt x="362" y="38"/>
                    <a:pt x="362" y="38"/>
                    <a:pt x="362" y="37"/>
                  </a:cubicBezTo>
                  <a:cubicBezTo>
                    <a:pt x="362" y="37"/>
                    <a:pt x="361" y="37"/>
                    <a:pt x="361" y="37"/>
                  </a:cubicBezTo>
                  <a:cubicBezTo>
                    <a:pt x="361" y="37"/>
                    <a:pt x="362" y="37"/>
                    <a:pt x="362" y="36"/>
                  </a:cubicBezTo>
                  <a:cubicBezTo>
                    <a:pt x="362" y="36"/>
                    <a:pt x="361" y="36"/>
                    <a:pt x="361" y="35"/>
                  </a:cubicBezTo>
                  <a:cubicBezTo>
                    <a:pt x="361" y="35"/>
                    <a:pt x="363" y="34"/>
                    <a:pt x="361" y="33"/>
                  </a:cubicBezTo>
                  <a:cubicBezTo>
                    <a:pt x="361" y="33"/>
                    <a:pt x="369" y="32"/>
                    <a:pt x="368" y="34"/>
                  </a:cubicBezTo>
                  <a:cubicBezTo>
                    <a:pt x="372" y="34"/>
                    <a:pt x="378" y="34"/>
                    <a:pt x="379" y="33"/>
                  </a:cubicBezTo>
                  <a:cubicBezTo>
                    <a:pt x="381" y="34"/>
                    <a:pt x="386" y="34"/>
                    <a:pt x="386" y="37"/>
                  </a:cubicBezTo>
                  <a:cubicBezTo>
                    <a:pt x="389" y="37"/>
                    <a:pt x="391" y="37"/>
                    <a:pt x="394" y="37"/>
                  </a:cubicBezTo>
                  <a:cubicBezTo>
                    <a:pt x="394" y="38"/>
                    <a:pt x="395" y="38"/>
                    <a:pt x="396" y="38"/>
                  </a:cubicBezTo>
                  <a:cubicBezTo>
                    <a:pt x="396" y="39"/>
                    <a:pt x="396" y="40"/>
                    <a:pt x="396" y="41"/>
                  </a:cubicBezTo>
                  <a:cubicBezTo>
                    <a:pt x="396" y="42"/>
                    <a:pt x="398" y="43"/>
                    <a:pt x="397" y="43"/>
                  </a:cubicBezTo>
                  <a:cubicBezTo>
                    <a:pt x="397" y="44"/>
                    <a:pt x="399" y="44"/>
                    <a:pt x="400" y="44"/>
                  </a:cubicBezTo>
                  <a:cubicBezTo>
                    <a:pt x="399" y="45"/>
                    <a:pt x="403" y="44"/>
                    <a:pt x="401" y="46"/>
                  </a:cubicBezTo>
                  <a:cubicBezTo>
                    <a:pt x="405" y="46"/>
                    <a:pt x="406" y="45"/>
                    <a:pt x="410" y="45"/>
                  </a:cubicBezTo>
                  <a:cubicBezTo>
                    <a:pt x="410" y="45"/>
                    <a:pt x="409" y="44"/>
                    <a:pt x="409" y="44"/>
                  </a:cubicBezTo>
                  <a:cubicBezTo>
                    <a:pt x="409" y="43"/>
                    <a:pt x="410" y="43"/>
                    <a:pt x="412" y="44"/>
                  </a:cubicBezTo>
                  <a:cubicBezTo>
                    <a:pt x="410" y="42"/>
                    <a:pt x="414" y="42"/>
                    <a:pt x="415" y="42"/>
                  </a:cubicBezTo>
                  <a:cubicBezTo>
                    <a:pt x="415" y="41"/>
                    <a:pt x="414" y="41"/>
                    <a:pt x="414" y="41"/>
                  </a:cubicBezTo>
                  <a:cubicBezTo>
                    <a:pt x="413" y="41"/>
                    <a:pt x="416" y="40"/>
                    <a:pt x="418" y="40"/>
                  </a:cubicBezTo>
                  <a:cubicBezTo>
                    <a:pt x="416" y="41"/>
                    <a:pt x="417" y="41"/>
                    <a:pt x="420" y="43"/>
                  </a:cubicBezTo>
                  <a:cubicBezTo>
                    <a:pt x="421" y="43"/>
                    <a:pt x="422" y="45"/>
                    <a:pt x="426" y="45"/>
                  </a:cubicBezTo>
                  <a:cubicBezTo>
                    <a:pt x="425" y="45"/>
                    <a:pt x="424" y="45"/>
                    <a:pt x="424" y="46"/>
                  </a:cubicBezTo>
                  <a:cubicBezTo>
                    <a:pt x="424" y="46"/>
                    <a:pt x="426" y="46"/>
                    <a:pt x="426" y="47"/>
                  </a:cubicBezTo>
                  <a:cubicBezTo>
                    <a:pt x="427" y="47"/>
                    <a:pt x="426" y="46"/>
                    <a:pt x="427" y="46"/>
                  </a:cubicBezTo>
                  <a:cubicBezTo>
                    <a:pt x="429" y="46"/>
                    <a:pt x="426" y="48"/>
                    <a:pt x="430" y="48"/>
                  </a:cubicBezTo>
                  <a:cubicBezTo>
                    <a:pt x="428" y="49"/>
                    <a:pt x="430" y="49"/>
                    <a:pt x="428" y="50"/>
                  </a:cubicBezTo>
                  <a:cubicBezTo>
                    <a:pt x="428" y="51"/>
                    <a:pt x="430" y="51"/>
                    <a:pt x="432" y="51"/>
                  </a:cubicBezTo>
                  <a:cubicBezTo>
                    <a:pt x="432" y="52"/>
                    <a:pt x="430" y="52"/>
                    <a:pt x="431" y="52"/>
                  </a:cubicBezTo>
                  <a:cubicBezTo>
                    <a:pt x="431" y="53"/>
                    <a:pt x="433" y="53"/>
                    <a:pt x="433" y="53"/>
                  </a:cubicBezTo>
                  <a:cubicBezTo>
                    <a:pt x="434" y="53"/>
                    <a:pt x="435" y="54"/>
                    <a:pt x="435" y="54"/>
                  </a:cubicBezTo>
                  <a:cubicBezTo>
                    <a:pt x="437" y="54"/>
                    <a:pt x="439" y="54"/>
                    <a:pt x="440" y="55"/>
                  </a:cubicBezTo>
                  <a:cubicBezTo>
                    <a:pt x="442" y="56"/>
                    <a:pt x="443" y="53"/>
                    <a:pt x="443" y="55"/>
                  </a:cubicBezTo>
                  <a:cubicBezTo>
                    <a:pt x="444" y="56"/>
                    <a:pt x="441" y="56"/>
                    <a:pt x="438" y="56"/>
                  </a:cubicBezTo>
                  <a:cubicBezTo>
                    <a:pt x="440" y="57"/>
                    <a:pt x="443" y="58"/>
                    <a:pt x="446" y="58"/>
                  </a:cubicBezTo>
                  <a:cubicBezTo>
                    <a:pt x="446" y="59"/>
                    <a:pt x="447" y="59"/>
                    <a:pt x="448" y="59"/>
                  </a:cubicBezTo>
                  <a:cubicBezTo>
                    <a:pt x="448" y="60"/>
                    <a:pt x="449" y="60"/>
                    <a:pt x="450" y="60"/>
                  </a:cubicBezTo>
                  <a:cubicBezTo>
                    <a:pt x="449" y="61"/>
                    <a:pt x="449" y="61"/>
                    <a:pt x="449" y="63"/>
                  </a:cubicBezTo>
                  <a:cubicBezTo>
                    <a:pt x="447" y="63"/>
                    <a:pt x="445" y="63"/>
                    <a:pt x="443" y="64"/>
                  </a:cubicBezTo>
                  <a:cubicBezTo>
                    <a:pt x="443" y="64"/>
                    <a:pt x="444" y="64"/>
                    <a:pt x="442" y="64"/>
                  </a:cubicBezTo>
                  <a:cubicBezTo>
                    <a:pt x="441" y="64"/>
                    <a:pt x="440" y="64"/>
                    <a:pt x="440" y="65"/>
                  </a:cubicBezTo>
                  <a:cubicBezTo>
                    <a:pt x="440" y="65"/>
                    <a:pt x="438" y="65"/>
                    <a:pt x="438" y="65"/>
                  </a:cubicBezTo>
                  <a:cubicBezTo>
                    <a:pt x="438" y="65"/>
                    <a:pt x="437" y="65"/>
                    <a:pt x="436" y="66"/>
                  </a:cubicBezTo>
                  <a:cubicBezTo>
                    <a:pt x="436" y="66"/>
                    <a:pt x="436" y="67"/>
                    <a:pt x="435" y="67"/>
                  </a:cubicBezTo>
                  <a:cubicBezTo>
                    <a:pt x="435" y="67"/>
                    <a:pt x="431" y="67"/>
                    <a:pt x="433" y="67"/>
                  </a:cubicBezTo>
                  <a:cubicBezTo>
                    <a:pt x="432" y="68"/>
                    <a:pt x="429" y="68"/>
                    <a:pt x="428" y="68"/>
                  </a:cubicBezTo>
                  <a:cubicBezTo>
                    <a:pt x="425" y="68"/>
                    <a:pt x="423" y="68"/>
                    <a:pt x="422" y="68"/>
                  </a:cubicBezTo>
                  <a:cubicBezTo>
                    <a:pt x="420" y="68"/>
                    <a:pt x="420" y="68"/>
                    <a:pt x="419" y="67"/>
                  </a:cubicBezTo>
                  <a:cubicBezTo>
                    <a:pt x="414" y="67"/>
                    <a:pt x="410" y="68"/>
                    <a:pt x="406" y="68"/>
                  </a:cubicBezTo>
                  <a:cubicBezTo>
                    <a:pt x="402" y="69"/>
                    <a:pt x="401" y="71"/>
                    <a:pt x="397" y="71"/>
                  </a:cubicBezTo>
                  <a:cubicBezTo>
                    <a:pt x="399" y="72"/>
                    <a:pt x="395" y="72"/>
                    <a:pt x="394" y="73"/>
                  </a:cubicBezTo>
                  <a:cubicBezTo>
                    <a:pt x="394" y="73"/>
                    <a:pt x="395" y="74"/>
                    <a:pt x="395" y="74"/>
                  </a:cubicBezTo>
                  <a:cubicBezTo>
                    <a:pt x="396" y="74"/>
                    <a:pt x="396" y="73"/>
                    <a:pt x="398" y="72"/>
                  </a:cubicBezTo>
                  <a:cubicBezTo>
                    <a:pt x="399" y="72"/>
                    <a:pt x="402" y="72"/>
                    <a:pt x="402" y="71"/>
                  </a:cubicBezTo>
                  <a:cubicBezTo>
                    <a:pt x="402" y="70"/>
                    <a:pt x="404" y="73"/>
                    <a:pt x="404" y="70"/>
                  </a:cubicBezTo>
                  <a:cubicBezTo>
                    <a:pt x="405" y="70"/>
                    <a:pt x="406" y="71"/>
                    <a:pt x="406" y="71"/>
                  </a:cubicBezTo>
                  <a:cubicBezTo>
                    <a:pt x="407" y="71"/>
                    <a:pt x="406" y="70"/>
                    <a:pt x="407" y="70"/>
                  </a:cubicBezTo>
                  <a:cubicBezTo>
                    <a:pt x="409" y="70"/>
                    <a:pt x="411" y="70"/>
                    <a:pt x="414" y="70"/>
                  </a:cubicBezTo>
                  <a:cubicBezTo>
                    <a:pt x="414" y="70"/>
                    <a:pt x="415" y="70"/>
                    <a:pt x="415" y="70"/>
                  </a:cubicBezTo>
                  <a:cubicBezTo>
                    <a:pt x="416" y="70"/>
                    <a:pt x="416" y="73"/>
                    <a:pt x="414" y="72"/>
                  </a:cubicBezTo>
                  <a:cubicBezTo>
                    <a:pt x="416" y="73"/>
                    <a:pt x="412" y="73"/>
                    <a:pt x="413" y="75"/>
                  </a:cubicBezTo>
                  <a:cubicBezTo>
                    <a:pt x="413" y="76"/>
                    <a:pt x="414" y="76"/>
                    <a:pt x="414" y="77"/>
                  </a:cubicBezTo>
                  <a:cubicBezTo>
                    <a:pt x="414" y="76"/>
                    <a:pt x="416" y="76"/>
                    <a:pt x="416" y="77"/>
                  </a:cubicBezTo>
                  <a:cubicBezTo>
                    <a:pt x="416" y="77"/>
                    <a:pt x="417" y="77"/>
                    <a:pt x="418" y="77"/>
                  </a:cubicBezTo>
                  <a:cubicBezTo>
                    <a:pt x="418" y="77"/>
                    <a:pt x="419" y="78"/>
                    <a:pt x="420" y="78"/>
                  </a:cubicBezTo>
                  <a:cubicBezTo>
                    <a:pt x="420" y="78"/>
                    <a:pt x="421" y="78"/>
                    <a:pt x="422" y="78"/>
                  </a:cubicBezTo>
                  <a:cubicBezTo>
                    <a:pt x="422" y="78"/>
                    <a:pt x="423" y="79"/>
                    <a:pt x="423" y="79"/>
                  </a:cubicBezTo>
                  <a:cubicBezTo>
                    <a:pt x="424" y="79"/>
                    <a:pt x="425" y="78"/>
                    <a:pt x="427" y="79"/>
                  </a:cubicBezTo>
                  <a:cubicBezTo>
                    <a:pt x="428" y="79"/>
                    <a:pt x="427" y="78"/>
                    <a:pt x="428" y="78"/>
                  </a:cubicBezTo>
                  <a:cubicBezTo>
                    <a:pt x="428" y="78"/>
                    <a:pt x="429" y="78"/>
                    <a:pt x="430" y="78"/>
                  </a:cubicBezTo>
                  <a:cubicBezTo>
                    <a:pt x="430" y="77"/>
                    <a:pt x="429" y="77"/>
                    <a:pt x="430" y="76"/>
                  </a:cubicBezTo>
                  <a:cubicBezTo>
                    <a:pt x="431" y="76"/>
                    <a:pt x="431" y="77"/>
                    <a:pt x="432" y="77"/>
                  </a:cubicBezTo>
                  <a:cubicBezTo>
                    <a:pt x="432" y="78"/>
                    <a:pt x="435" y="78"/>
                    <a:pt x="433" y="79"/>
                  </a:cubicBezTo>
                  <a:cubicBezTo>
                    <a:pt x="432" y="79"/>
                    <a:pt x="432" y="78"/>
                    <a:pt x="431" y="79"/>
                  </a:cubicBezTo>
                  <a:cubicBezTo>
                    <a:pt x="429" y="79"/>
                    <a:pt x="429" y="80"/>
                    <a:pt x="428" y="80"/>
                  </a:cubicBezTo>
                  <a:cubicBezTo>
                    <a:pt x="427" y="80"/>
                    <a:pt x="425" y="80"/>
                    <a:pt x="425" y="80"/>
                  </a:cubicBezTo>
                  <a:cubicBezTo>
                    <a:pt x="423" y="80"/>
                    <a:pt x="423" y="81"/>
                    <a:pt x="420" y="81"/>
                  </a:cubicBezTo>
                  <a:cubicBezTo>
                    <a:pt x="418" y="81"/>
                    <a:pt x="418" y="82"/>
                    <a:pt x="418" y="83"/>
                  </a:cubicBezTo>
                  <a:cubicBezTo>
                    <a:pt x="417" y="83"/>
                    <a:pt x="416" y="82"/>
                    <a:pt x="417" y="82"/>
                  </a:cubicBezTo>
                  <a:cubicBezTo>
                    <a:pt x="415" y="83"/>
                    <a:pt x="415" y="84"/>
                    <a:pt x="412" y="84"/>
                  </a:cubicBezTo>
                  <a:cubicBezTo>
                    <a:pt x="413" y="83"/>
                    <a:pt x="412" y="83"/>
                    <a:pt x="412" y="82"/>
                  </a:cubicBezTo>
                  <a:cubicBezTo>
                    <a:pt x="413" y="81"/>
                    <a:pt x="415" y="80"/>
                    <a:pt x="417" y="81"/>
                  </a:cubicBezTo>
                  <a:cubicBezTo>
                    <a:pt x="418" y="80"/>
                    <a:pt x="415" y="80"/>
                    <a:pt x="414" y="79"/>
                  </a:cubicBezTo>
                  <a:cubicBezTo>
                    <a:pt x="411" y="79"/>
                    <a:pt x="410" y="81"/>
                    <a:pt x="408" y="81"/>
                  </a:cubicBezTo>
                  <a:cubicBezTo>
                    <a:pt x="408" y="81"/>
                    <a:pt x="405" y="81"/>
                    <a:pt x="405" y="81"/>
                  </a:cubicBezTo>
                  <a:cubicBezTo>
                    <a:pt x="404" y="81"/>
                    <a:pt x="404" y="81"/>
                    <a:pt x="404" y="82"/>
                  </a:cubicBezTo>
                  <a:cubicBezTo>
                    <a:pt x="398" y="82"/>
                    <a:pt x="399" y="83"/>
                    <a:pt x="394" y="83"/>
                  </a:cubicBezTo>
                  <a:cubicBezTo>
                    <a:pt x="396" y="83"/>
                    <a:pt x="397" y="84"/>
                    <a:pt x="392" y="84"/>
                  </a:cubicBezTo>
                  <a:cubicBezTo>
                    <a:pt x="390" y="84"/>
                    <a:pt x="389" y="87"/>
                    <a:pt x="392" y="87"/>
                  </a:cubicBezTo>
                  <a:cubicBezTo>
                    <a:pt x="392" y="88"/>
                    <a:pt x="389" y="88"/>
                    <a:pt x="390" y="89"/>
                  </a:cubicBezTo>
                  <a:cubicBezTo>
                    <a:pt x="389" y="89"/>
                    <a:pt x="388" y="89"/>
                    <a:pt x="387" y="89"/>
                  </a:cubicBezTo>
                  <a:cubicBezTo>
                    <a:pt x="386" y="90"/>
                    <a:pt x="386" y="90"/>
                    <a:pt x="385" y="90"/>
                  </a:cubicBezTo>
                  <a:cubicBezTo>
                    <a:pt x="383" y="91"/>
                    <a:pt x="380" y="90"/>
                    <a:pt x="379" y="91"/>
                  </a:cubicBezTo>
                  <a:cubicBezTo>
                    <a:pt x="379" y="92"/>
                    <a:pt x="378" y="92"/>
                    <a:pt x="377" y="92"/>
                  </a:cubicBezTo>
                  <a:cubicBezTo>
                    <a:pt x="376" y="93"/>
                    <a:pt x="376" y="94"/>
                    <a:pt x="374" y="95"/>
                  </a:cubicBezTo>
                  <a:cubicBezTo>
                    <a:pt x="373" y="95"/>
                    <a:pt x="371" y="95"/>
                    <a:pt x="372" y="97"/>
                  </a:cubicBezTo>
                  <a:cubicBezTo>
                    <a:pt x="370" y="97"/>
                    <a:pt x="370" y="96"/>
                    <a:pt x="368" y="96"/>
                  </a:cubicBezTo>
                  <a:cubicBezTo>
                    <a:pt x="367" y="96"/>
                    <a:pt x="367" y="97"/>
                    <a:pt x="366" y="97"/>
                  </a:cubicBezTo>
                  <a:cubicBezTo>
                    <a:pt x="370" y="99"/>
                    <a:pt x="370" y="100"/>
                    <a:pt x="370" y="103"/>
                  </a:cubicBezTo>
                  <a:cubicBezTo>
                    <a:pt x="368" y="103"/>
                    <a:pt x="369" y="104"/>
                    <a:pt x="368" y="104"/>
                  </a:cubicBezTo>
                  <a:cubicBezTo>
                    <a:pt x="368" y="104"/>
                    <a:pt x="366" y="104"/>
                    <a:pt x="366" y="104"/>
                  </a:cubicBezTo>
                  <a:cubicBezTo>
                    <a:pt x="365" y="104"/>
                    <a:pt x="365" y="105"/>
                    <a:pt x="364" y="105"/>
                  </a:cubicBezTo>
                  <a:cubicBezTo>
                    <a:pt x="363" y="105"/>
                    <a:pt x="362" y="106"/>
                    <a:pt x="361" y="106"/>
                  </a:cubicBezTo>
                  <a:cubicBezTo>
                    <a:pt x="360" y="107"/>
                    <a:pt x="358" y="106"/>
                    <a:pt x="357" y="107"/>
                  </a:cubicBezTo>
                  <a:cubicBezTo>
                    <a:pt x="355" y="107"/>
                    <a:pt x="354" y="108"/>
                    <a:pt x="353" y="109"/>
                  </a:cubicBezTo>
                  <a:cubicBezTo>
                    <a:pt x="351" y="109"/>
                    <a:pt x="351" y="111"/>
                    <a:pt x="348" y="111"/>
                  </a:cubicBezTo>
                  <a:cubicBezTo>
                    <a:pt x="349" y="112"/>
                    <a:pt x="346" y="116"/>
                    <a:pt x="350" y="116"/>
                  </a:cubicBezTo>
                  <a:cubicBezTo>
                    <a:pt x="348" y="118"/>
                    <a:pt x="352" y="118"/>
                    <a:pt x="351" y="120"/>
                  </a:cubicBezTo>
                  <a:cubicBezTo>
                    <a:pt x="351" y="121"/>
                    <a:pt x="352" y="121"/>
                    <a:pt x="353" y="121"/>
                  </a:cubicBezTo>
                  <a:cubicBezTo>
                    <a:pt x="352" y="122"/>
                    <a:pt x="354" y="122"/>
                    <a:pt x="353" y="124"/>
                  </a:cubicBezTo>
                  <a:cubicBezTo>
                    <a:pt x="351" y="124"/>
                    <a:pt x="350" y="125"/>
                    <a:pt x="349" y="125"/>
                  </a:cubicBezTo>
                  <a:cubicBezTo>
                    <a:pt x="348" y="125"/>
                    <a:pt x="349" y="124"/>
                    <a:pt x="348" y="124"/>
                  </a:cubicBezTo>
                  <a:cubicBezTo>
                    <a:pt x="348" y="123"/>
                    <a:pt x="346" y="124"/>
                    <a:pt x="345" y="123"/>
                  </a:cubicBezTo>
                  <a:cubicBezTo>
                    <a:pt x="345" y="123"/>
                    <a:pt x="345" y="122"/>
                    <a:pt x="343" y="122"/>
                  </a:cubicBezTo>
                  <a:cubicBezTo>
                    <a:pt x="344" y="121"/>
                    <a:pt x="345" y="120"/>
                    <a:pt x="341" y="120"/>
                  </a:cubicBezTo>
                  <a:cubicBezTo>
                    <a:pt x="343" y="118"/>
                    <a:pt x="341" y="118"/>
                    <a:pt x="340" y="116"/>
                  </a:cubicBezTo>
                  <a:cubicBezTo>
                    <a:pt x="340" y="116"/>
                    <a:pt x="339" y="116"/>
                    <a:pt x="338" y="116"/>
                  </a:cubicBezTo>
                  <a:cubicBezTo>
                    <a:pt x="338" y="116"/>
                    <a:pt x="338" y="115"/>
                    <a:pt x="338" y="115"/>
                  </a:cubicBezTo>
                  <a:cubicBezTo>
                    <a:pt x="337" y="115"/>
                    <a:pt x="332" y="116"/>
                    <a:pt x="331" y="115"/>
                  </a:cubicBezTo>
                  <a:cubicBezTo>
                    <a:pt x="330" y="115"/>
                    <a:pt x="330" y="114"/>
                    <a:pt x="329" y="114"/>
                  </a:cubicBezTo>
                  <a:cubicBezTo>
                    <a:pt x="328" y="114"/>
                    <a:pt x="326" y="115"/>
                    <a:pt x="325" y="115"/>
                  </a:cubicBezTo>
                  <a:cubicBezTo>
                    <a:pt x="325" y="115"/>
                    <a:pt x="328" y="113"/>
                    <a:pt x="325" y="114"/>
                  </a:cubicBezTo>
                  <a:cubicBezTo>
                    <a:pt x="324" y="114"/>
                    <a:pt x="325" y="114"/>
                    <a:pt x="324" y="114"/>
                  </a:cubicBezTo>
                  <a:cubicBezTo>
                    <a:pt x="321" y="114"/>
                    <a:pt x="317" y="114"/>
                    <a:pt x="315" y="114"/>
                  </a:cubicBezTo>
                  <a:cubicBezTo>
                    <a:pt x="312" y="114"/>
                    <a:pt x="314" y="115"/>
                    <a:pt x="314" y="116"/>
                  </a:cubicBezTo>
                  <a:cubicBezTo>
                    <a:pt x="308" y="116"/>
                    <a:pt x="302" y="115"/>
                    <a:pt x="296" y="115"/>
                  </a:cubicBezTo>
                  <a:cubicBezTo>
                    <a:pt x="295" y="115"/>
                    <a:pt x="295" y="116"/>
                    <a:pt x="294" y="116"/>
                  </a:cubicBezTo>
                  <a:cubicBezTo>
                    <a:pt x="293" y="116"/>
                    <a:pt x="293" y="117"/>
                    <a:pt x="292" y="117"/>
                  </a:cubicBezTo>
                  <a:cubicBezTo>
                    <a:pt x="291" y="117"/>
                    <a:pt x="291" y="117"/>
                    <a:pt x="291" y="118"/>
                  </a:cubicBezTo>
                  <a:cubicBezTo>
                    <a:pt x="290" y="118"/>
                    <a:pt x="288" y="117"/>
                    <a:pt x="287" y="118"/>
                  </a:cubicBezTo>
                  <a:cubicBezTo>
                    <a:pt x="286" y="118"/>
                    <a:pt x="286" y="119"/>
                    <a:pt x="284" y="118"/>
                  </a:cubicBezTo>
                  <a:cubicBezTo>
                    <a:pt x="285" y="119"/>
                    <a:pt x="283" y="122"/>
                    <a:pt x="285" y="122"/>
                  </a:cubicBezTo>
                  <a:cubicBezTo>
                    <a:pt x="284" y="123"/>
                    <a:pt x="283" y="123"/>
                    <a:pt x="282" y="124"/>
                  </a:cubicBezTo>
                  <a:cubicBezTo>
                    <a:pt x="282" y="125"/>
                    <a:pt x="282" y="127"/>
                    <a:pt x="282" y="128"/>
                  </a:cubicBezTo>
                  <a:cubicBezTo>
                    <a:pt x="282" y="128"/>
                    <a:pt x="283" y="129"/>
                    <a:pt x="283" y="129"/>
                  </a:cubicBezTo>
                  <a:cubicBezTo>
                    <a:pt x="283" y="130"/>
                    <a:pt x="284" y="132"/>
                    <a:pt x="282" y="133"/>
                  </a:cubicBezTo>
                  <a:cubicBezTo>
                    <a:pt x="282" y="133"/>
                    <a:pt x="284" y="133"/>
                    <a:pt x="285" y="133"/>
                  </a:cubicBezTo>
                  <a:cubicBezTo>
                    <a:pt x="285" y="133"/>
                    <a:pt x="284" y="134"/>
                    <a:pt x="284" y="134"/>
                  </a:cubicBezTo>
                  <a:cubicBezTo>
                    <a:pt x="284" y="134"/>
                    <a:pt x="285" y="134"/>
                    <a:pt x="285" y="135"/>
                  </a:cubicBezTo>
                  <a:cubicBezTo>
                    <a:pt x="285" y="135"/>
                    <a:pt x="286" y="135"/>
                    <a:pt x="287" y="135"/>
                  </a:cubicBezTo>
                  <a:cubicBezTo>
                    <a:pt x="287" y="135"/>
                    <a:pt x="287" y="136"/>
                    <a:pt x="287" y="136"/>
                  </a:cubicBezTo>
                  <a:cubicBezTo>
                    <a:pt x="287" y="136"/>
                    <a:pt x="288" y="136"/>
                    <a:pt x="288" y="136"/>
                  </a:cubicBezTo>
                  <a:cubicBezTo>
                    <a:pt x="288" y="136"/>
                    <a:pt x="288" y="137"/>
                    <a:pt x="288" y="137"/>
                  </a:cubicBezTo>
                  <a:cubicBezTo>
                    <a:pt x="289" y="137"/>
                    <a:pt x="291" y="138"/>
                    <a:pt x="291" y="139"/>
                  </a:cubicBezTo>
                  <a:cubicBezTo>
                    <a:pt x="299" y="139"/>
                    <a:pt x="303" y="138"/>
                    <a:pt x="307" y="139"/>
                  </a:cubicBezTo>
                  <a:cubicBezTo>
                    <a:pt x="308" y="139"/>
                    <a:pt x="308" y="138"/>
                    <a:pt x="309" y="138"/>
                  </a:cubicBezTo>
                  <a:cubicBezTo>
                    <a:pt x="310" y="137"/>
                    <a:pt x="311" y="137"/>
                    <a:pt x="312" y="135"/>
                  </a:cubicBezTo>
                  <a:cubicBezTo>
                    <a:pt x="312" y="135"/>
                    <a:pt x="313" y="135"/>
                    <a:pt x="312" y="135"/>
                  </a:cubicBezTo>
                  <a:cubicBezTo>
                    <a:pt x="314" y="133"/>
                    <a:pt x="321" y="132"/>
                    <a:pt x="327" y="133"/>
                  </a:cubicBezTo>
                  <a:cubicBezTo>
                    <a:pt x="324" y="134"/>
                    <a:pt x="324" y="136"/>
                    <a:pt x="322" y="137"/>
                  </a:cubicBezTo>
                  <a:cubicBezTo>
                    <a:pt x="321" y="139"/>
                    <a:pt x="323" y="139"/>
                    <a:pt x="323" y="140"/>
                  </a:cubicBezTo>
                  <a:cubicBezTo>
                    <a:pt x="321" y="140"/>
                    <a:pt x="320" y="141"/>
                    <a:pt x="319" y="142"/>
                  </a:cubicBezTo>
                  <a:cubicBezTo>
                    <a:pt x="318" y="143"/>
                    <a:pt x="319" y="143"/>
                    <a:pt x="318" y="143"/>
                  </a:cubicBezTo>
                  <a:cubicBezTo>
                    <a:pt x="317" y="144"/>
                    <a:pt x="322" y="142"/>
                    <a:pt x="321" y="144"/>
                  </a:cubicBezTo>
                  <a:cubicBezTo>
                    <a:pt x="323" y="144"/>
                    <a:pt x="324" y="143"/>
                    <a:pt x="327" y="144"/>
                  </a:cubicBezTo>
                  <a:cubicBezTo>
                    <a:pt x="326" y="145"/>
                    <a:pt x="328" y="144"/>
                    <a:pt x="329" y="145"/>
                  </a:cubicBezTo>
                  <a:cubicBezTo>
                    <a:pt x="334" y="144"/>
                    <a:pt x="334" y="146"/>
                    <a:pt x="340" y="146"/>
                  </a:cubicBezTo>
                  <a:cubicBezTo>
                    <a:pt x="338" y="147"/>
                    <a:pt x="342" y="148"/>
                    <a:pt x="338" y="149"/>
                  </a:cubicBezTo>
                  <a:cubicBezTo>
                    <a:pt x="340" y="150"/>
                    <a:pt x="339" y="153"/>
                    <a:pt x="338" y="154"/>
                  </a:cubicBezTo>
                  <a:cubicBezTo>
                    <a:pt x="339" y="155"/>
                    <a:pt x="340" y="156"/>
                    <a:pt x="342" y="155"/>
                  </a:cubicBezTo>
                  <a:cubicBezTo>
                    <a:pt x="342" y="156"/>
                    <a:pt x="344" y="156"/>
                    <a:pt x="344" y="157"/>
                  </a:cubicBezTo>
                  <a:cubicBezTo>
                    <a:pt x="344" y="158"/>
                    <a:pt x="347" y="157"/>
                    <a:pt x="347" y="158"/>
                  </a:cubicBezTo>
                  <a:cubicBezTo>
                    <a:pt x="351" y="157"/>
                    <a:pt x="357" y="158"/>
                    <a:pt x="359" y="157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8"/>
                    <a:pt x="364" y="157"/>
                    <a:pt x="364" y="159"/>
                  </a:cubicBezTo>
                  <a:cubicBezTo>
                    <a:pt x="365" y="159"/>
                    <a:pt x="366" y="158"/>
                    <a:pt x="367" y="158"/>
                  </a:cubicBezTo>
                  <a:cubicBezTo>
                    <a:pt x="368" y="158"/>
                    <a:pt x="369" y="158"/>
                    <a:pt x="369" y="157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70" y="156"/>
                    <a:pt x="372" y="157"/>
                    <a:pt x="372" y="156"/>
                  </a:cubicBezTo>
                  <a:cubicBezTo>
                    <a:pt x="372" y="156"/>
                    <a:pt x="372" y="155"/>
                    <a:pt x="372" y="155"/>
                  </a:cubicBezTo>
                  <a:cubicBezTo>
                    <a:pt x="373" y="155"/>
                    <a:pt x="373" y="156"/>
                    <a:pt x="373" y="156"/>
                  </a:cubicBezTo>
                  <a:cubicBezTo>
                    <a:pt x="374" y="156"/>
                    <a:pt x="374" y="155"/>
                    <a:pt x="375" y="155"/>
                  </a:cubicBezTo>
                  <a:cubicBezTo>
                    <a:pt x="376" y="155"/>
                    <a:pt x="378" y="154"/>
                    <a:pt x="379" y="153"/>
                  </a:cubicBezTo>
                  <a:cubicBezTo>
                    <a:pt x="379" y="153"/>
                    <a:pt x="380" y="153"/>
                    <a:pt x="380" y="152"/>
                  </a:cubicBezTo>
                  <a:cubicBezTo>
                    <a:pt x="381" y="153"/>
                    <a:pt x="391" y="153"/>
                    <a:pt x="386" y="154"/>
                  </a:cubicBezTo>
                  <a:cubicBezTo>
                    <a:pt x="386" y="155"/>
                    <a:pt x="388" y="154"/>
                    <a:pt x="390" y="154"/>
                  </a:cubicBezTo>
                  <a:cubicBezTo>
                    <a:pt x="391" y="154"/>
                    <a:pt x="391" y="154"/>
                    <a:pt x="391" y="153"/>
                  </a:cubicBezTo>
                  <a:cubicBezTo>
                    <a:pt x="394" y="153"/>
                    <a:pt x="396" y="153"/>
                    <a:pt x="399" y="153"/>
                  </a:cubicBezTo>
                  <a:cubicBezTo>
                    <a:pt x="397" y="155"/>
                    <a:pt x="403" y="154"/>
                    <a:pt x="406" y="155"/>
                  </a:cubicBezTo>
                  <a:cubicBezTo>
                    <a:pt x="406" y="155"/>
                    <a:pt x="406" y="155"/>
                    <a:pt x="407" y="155"/>
                  </a:cubicBezTo>
                  <a:cubicBezTo>
                    <a:pt x="408" y="155"/>
                    <a:pt x="408" y="156"/>
                    <a:pt x="409" y="156"/>
                  </a:cubicBezTo>
                  <a:cubicBezTo>
                    <a:pt x="411" y="156"/>
                    <a:pt x="411" y="155"/>
                    <a:pt x="413" y="155"/>
                  </a:cubicBezTo>
                  <a:cubicBezTo>
                    <a:pt x="418" y="155"/>
                    <a:pt x="423" y="156"/>
                    <a:pt x="428" y="156"/>
                  </a:cubicBezTo>
                  <a:cubicBezTo>
                    <a:pt x="427" y="157"/>
                    <a:pt x="428" y="158"/>
                    <a:pt x="429" y="157"/>
                  </a:cubicBezTo>
                  <a:cubicBezTo>
                    <a:pt x="430" y="157"/>
                    <a:pt x="429" y="157"/>
                    <a:pt x="429" y="157"/>
                  </a:cubicBezTo>
                  <a:cubicBezTo>
                    <a:pt x="428" y="158"/>
                    <a:pt x="431" y="158"/>
                    <a:pt x="432" y="158"/>
                  </a:cubicBezTo>
                  <a:cubicBezTo>
                    <a:pt x="433" y="158"/>
                    <a:pt x="432" y="159"/>
                    <a:pt x="432" y="159"/>
                  </a:cubicBezTo>
                  <a:cubicBezTo>
                    <a:pt x="434" y="160"/>
                    <a:pt x="435" y="159"/>
                    <a:pt x="436" y="159"/>
                  </a:cubicBezTo>
                  <a:cubicBezTo>
                    <a:pt x="436" y="160"/>
                    <a:pt x="437" y="161"/>
                    <a:pt x="438" y="161"/>
                  </a:cubicBezTo>
                  <a:cubicBezTo>
                    <a:pt x="440" y="162"/>
                    <a:pt x="442" y="162"/>
                    <a:pt x="442" y="164"/>
                  </a:cubicBezTo>
                  <a:cubicBezTo>
                    <a:pt x="449" y="163"/>
                    <a:pt x="451" y="165"/>
                    <a:pt x="456" y="164"/>
                  </a:cubicBezTo>
                  <a:cubicBezTo>
                    <a:pt x="455" y="166"/>
                    <a:pt x="462" y="164"/>
                    <a:pt x="460" y="166"/>
                  </a:cubicBezTo>
                  <a:cubicBezTo>
                    <a:pt x="464" y="165"/>
                    <a:pt x="464" y="167"/>
                    <a:pt x="466" y="168"/>
                  </a:cubicBezTo>
                  <a:cubicBezTo>
                    <a:pt x="467" y="168"/>
                    <a:pt x="467" y="169"/>
                    <a:pt x="469" y="169"/>
                  </a:cubicBezTo>
                  <a:cubicBezTo>
                    <a:pt x="466" y="170"/>
                    <a:pt x="470" y="170"/>
                    <a:pt x="470" y="171"/>
                  </a:cubicBezTo>
                  <a:cubicBezTo>
                    <a:pt x="470" y="172"/>
                    <a:pt x="472" y="172"/>
                    <a:pt x="473" y="172"/>
                  </a:cubicBezTo>
                  <a:cubicBezTo>
                    <a:pt x="474" y="172"/>
                    <a:pt x="473" y="173"/>
                    <a:pt x="475" y="173"/>
                  </a:cubicBezTo>
                  <a:cubicBezTo>
                    <a:pt x="471" y="175"/>
                    <a:pt x="480" y="175"/>
                    <a:pt x="477" y="177"/>
                  </a:cubicBezTo>
                  <a:cubicBezTo>
                    <a:pt x="479" y="177"/>
                    <a:pt x="480" y="177"/>
                    <a:pt x="480" y="178"/>
                  </a:cubicBezTo>
                  <a:cubicBezTo>
                    <a:pt x="485" y="177"/>
                    <a:pt x="492" y="178"/>
                    <a:pt x="494" y="180"/>
                  </a:cubicBezTo>
                  <a:cubicBezTo>
                    <a:pt x="499" y="180"/>
                    <a:pt x="501" y="181"/>
                    <a:pt x="507" y="181"/>
                  </a:cubicBezTo>
                  <a:cubicBezTo>
                    <a:pt x="507" y="181"/>
                    <a:pt x="505" y="181"/>
                    <a:pt x="505" y="181"/>
                  </a:cubicBezTo>
                  <a:cubicBezTo>
                    <a:pt x="506" y="182"/>
                    <a:pt x="512" y="182"/>
                    <a:pt x="516" y="182"/>
                  </a:cubicBezTo>
                  <a:cubicBezTo>
                    <a:pt x="516" y="182"/>
                    <a:pt x="517" y="182"/>
                    <a:pt x="518" y="182"/>
                  </a:cubicBezTo>
                  <a:cubicBezTo>
                    <a:pt x="517" y="183"/>
                    <a:pt x="520" y="183"/>
                    <a:pt x="521" y="183"/>
                  </a:cubicBezTo>
                  <a:cubicBezTo>
                    <a:pt x="521" y="183"/>
                    <a:pt x="520" y="184"/>
                    <a:pt x="521" y="184"/>
                  </a:cubicBezTo>
                  <a:cubicBezTo>
                    <a:pt x="521" y="184"/>
                    <a:pt x="522" y="184"/>
                    <a:pt x="523" y="184"/>
                  </a:cubicBezTo>
                  <a:cubicBezTo>
                    <a:pt x="523" y="184"/>
                    <a:pt x="523" y="185"/>
                    <a:pt x="525" y="185"/>
                  </a:cubicBezTo>
                  <a:cubicBezTo>
                    <a:pt x="525" y="190"/>
                    <a:pt x="525" y="195"/>
                    <a:pt x="525" y="200"/>
                  </a:cubicBezTo>
                  <a:cubicBezTo>
                    <a:pt x="520" y="199"/>
                    <a:pt x="525" y="203"/>
                    <a:pt x="521" y="202"/>
                  </a:cubicBezTo>
                  <a:cubicBezTo>
                    <a:pt x="520" y="204"/>
                    <a:pt x="520" y="205"/>
                    <a:pt x="520" y="207"/>
                  </a:cubicBezTo>
                  <a:cubicBezTo>
                    <a:pt x="520" y="208"/>
                    <a:pt x="521" y="210"/>
                    <a:pt x="521" y="212"/>
                  </a:cubicBezTo>
                  <a:cubicBezTo>
                    <a:pt x="521" y="212"/>
                    <a:pt x="520" y="212"/>
                    <a:pt x="520" y="212"/>
                  </a:cubicBezTo>
                  <a:cubicBezTo>
                    <a:pt x="520" y="212"/>
                    <a:pt x="520" y="213"/>
                    <a:pt x="520" y="213"/>
                  </a:cubicBezTo>
                  <a:cubicBezTo>
                    <a:pt x="519" y="214"/>
                    <a:pt x="516" y="214"/>
                    <a:pt x="518" y="216"/>
                  </a:cubicBezTo>
                  <a:cubicBezTo>
                    <a:pt x="516" y="216"/>
                    <a:pt x="514" y="217"/>
                    <a:pt x="513" y="217"/>
                  </a:cubicBezTo>
                  <a:cubicBezTo>
                    <a:pt x="512" y="217"/>
                    <a:pt x="513" y="218"/>
                    <a:pt x="513" y="219"/>
                  </a:cubicBezTo>
                  <a:cubicBezTo>
                    <a:pt x="512" y="219"/>
                    <a:pt x="511" y="218"/>
                    <a:pt x="511" y="219"/>
                  </a:cubicBezTo>
                  <a:cubicBezTo>
                    <a:pt x="510" y="219"/>
                    <a:pt x="511" y="219"/>
                    <a:pt x="511" y="220"/>
                  </a:cubicBezTo>
                  <a:cubicBezTo>
                    <a:pt x="510" y="220"/>
                    <a:pt x="507" y="220"/>
                    <a:pt x="507" y="220"/>
                  </a:cubicBezTo>
                  <a:cubicBezTo>
                    <a:pt x="507" y="221"/>
                    <a:pt x="505" y="221"/>
                    <a:pt x="503" y="221"/>
                  </a:cubicBezTo>
                  <a:cubicBezTo>
                    <a:pt x="502" y="222"/>
                    <a:pt x="501" y="222"/>
                    <a:pt x="501" y="222"/>
                  </a:cubicBezTo>
                  <a:cubicBezTo>
                    <a:pt x="500" y="223"/>
                    <a:pt x="500" y="222"/>
                    <a:pt x="499" y="222"/>
                  </a:cubicBezTo>
                  <a:cubicBezTo>
                    <a:pt x="499" y="222"/>
                    <a:pt x="498" y="222"/>
                    <a:pt x="498" y="222"/>
                  </a:cubicBezTo>
                  <a:cubicBezTo>
                    <a:pt x="496" y="222"/>
                    <a:pt x="496" y="223"/>
                    <a:pt x="496" y="223"/>
                  </a:cubicBezTo>
                  <a:cubicBezTo>
                    <a:pt x="492" y="223"/>
                    <a:pt x="490" y="225"/>
                    <a:pt x="488" y="225"/>
                  </a:cubicBezTo>
                  <a:cubicBezTo>
                    <a:pt x="488" y="225"/>
                    <a:pt x="486" y="225"/>
                    <a:pt x="486" y="225"/>
                  </a:cubicBezTo>
                  <a:cubicBezTo>
                    <a:pt x="485" y="226"/>
                    <a:pt x="484" y="226"/>
                    <a:pt x="484" y="226"/>
                  </a:cubicBezTo>
                  <a:cubicBezTo>
                    <a:pt x="484" y="227"/>
                    <a:pt x="482" y="227"/>
                    <a:pt x="482" y="227"/>
                  </a:cubicBezTo>
                  <a:cubicBezTo>
                    <a:pt x="482" y="227"/>
                    <a:pt x="484" y="229"/>
                    <a:pt x="481" y="228"/>
                  </a:cubicBezTo>
                  <a:cubicBezTo>
                    <a:pt x="482" y="231"/>
                    <a:pt x="479" y="231"/>
                    <a:pt x="480" y="234"/>
                  </a:cubicBezTo>
                  <a:cubicBezTo>
                    <a:pt x="477" y="233"/>
                    <a:pt x="479" y="235"/>
                    <a:pt x="478" y="235"/>
                  </a:cubicBezTo>
                  <a:cubicBezTo>
                    <a:pt x="478" y="235"/>
                    <a:pt x="476" y="235"/>
                    <a:pt x="476" y="235"/>
                  </a:cubicBezTo>
                  <a:cubicBezTo>
                    <a:pt x="476" y="235"/>
                    <a:pt x="478" y="236"/>
                    <a:pt x="476" y="236"/>
                  </a:cubicBezTo>
                  <a:cubicBezTo>
                    <a:pt x="475" y="236"/>
                    <a:pt x="475" y="238"/>
                    <a:pt x="472" y="238"/>
                  </a:cubicBezTo>
                  <a:cubicBezTo>
                    <a:pt x="472" y="238"/>
                    <a:pt x="470" y="239"/>
                    <a:pt x="470" y="239"/>
                  </a:cubicBezTo>
                  <a:cubicBezTo>
                    <a:pt x="469" y="240"/>
                    <a:pt x="468" y="241"/>
                    <a:pt x="465" y="242"/>
                  </a:cubicBezTo>
                  <a:cubicBezTo>
                    <a:pt x="465" y="243"/>
                    <a:pt x="465" y="243"/>
                    <a:pt x="465" y="244"/>
                  </a:cubicBezTo>
                  <a:cubicBezTo>
                    <a:pt x="464" y="244"/>
                    <a:pt x="462" y="245"/>
                    <a:pt x="462" y="246"/>
                  </a:cubicBezTo>
                  <a:cubicBezTo>
                    <a:pt x="461" y="246"/>
                    <a:pt x="459" y="246"/>
                    <a:pt x="457" y="246"/>
                  </a:cubicBezTo>
                  <a:cubicBezTo>
                    <a:pt x="457" y="246"/>
                    <a:pt x="458" y="246"/>
                    <a:pt x="459" y="246"/>
                  </a:cubicBezTo>
                  <a:cubicBezTo>
                    <a:pt x="459" y="247"/>
                    <a:pt x="457" y="247"/>
                    <a:pt x="456" y="247"/>
                  </a:cubicBezTo>
                  <a:cubicBezTo>
                    <a:pt x="455" y="247"/>
                    <a:pt x="454" y="248"/>
                    <a:pt x="454" y="249"/>
                  </a:cubicBezTo>
                  <a:cubicBezTo>
                    <a:pt x="453" y="248"/>
                    <a:pt x="452" y="248"/>
                    <a:pt x="452" y="249"/>
                  </a:cubicBezTo>
                  <a:cubicBezTo>
                    <a:pt x="451" y="249"/>
                    <a:pt x="452" y="249"/>
                    <a:pt x="451" y="248"/>
                  </a:cubicBezTo>
                  <a:cubicBezTo>
                    <a:pt x="450" y="248"/>
                    <a:pt x="449" y="248"/>
                    <a:pt x="448" y="248"/>
                  </a:cubicBezTo>
                  <a:cubicBezTo>
                    <a:pt x="447" y="248"/>
                    <a:pt x="447" y="249"/>
                    <a:pt x="445" y="249"/>
                  </a:cubicBezTo>
                  <a:cubicBezTo>
                    <a:pt x="445" y="250"/>
                    <a:pt x="447" y="250"/>
                    <a:pt x="447" y="251"/>
                  </a:cubicBezTo>
                  <a:cubicBezTo>
                    <a:pt x="448" y="252"/>
                    <a:pt x="444" y="253"/>
                    <a:pt x="446" y="254"/>
                  </a:cubicBezTo>
                  <a:cubicBezTo>
                    <a:pt x="446" y="255"/>
                    <a:pt x="441" y="254"/>
                    <a:pt x="440" y="255"/>
                  </a:cubicBezTo>
                  <a:cubicBezTo>
                    <a:pt x="439" y="255"/>
                    <a:pt x="440" y="256"/>
                    <a:pt x="439" y="256"/>
                  </a:cubicBezTo>
                  <a:cubicBezTo>
                    <a:pt x="438" y="256"/>
                    <a:pt x="435" y="256"/>
                    <a:pt x="435" y="257"/>
                  </a:cubicBezTo>
                  <a:cubicBezTo>
                    <a:pt x="433" y="257"/>
                    <a:pt x="427" y="257"/>
                    <a:pt x="426" y="258"/>
                  </a:cubicBezTo>
                  <a:cubicBezTo>
                    <a:pt x="426" y="258"/>
                    <a:pt x="427" y="258"/>
                    <a:pt x="427" y="258"/>
                  </a:cubicBezTo>
                  <a:cubicBezTo>
                    <a:pt x="429" y="258"/>
                    <a:pt x="426" y="259"/>
                    <a:pt x="425" y="259"/>
                  </a:cubicBezTo>
                  <a:cubicBezTo>
                    <a:pt x="425" y="260"/>
                    <a:pt x="422" y="262"/>
                    <a:pt x="424" y="262"/>
                  </a:cubicBezTo>
                  <a:cubicBezTo>
                    <a:pt x="424" y="262"/>
                    <a:pt x="422" y="262"/>
                    <a:pt x="422" y="262"/>
                  </a:cubicBezTo>
                  <a:cubicBezTo>
                    <a:pt x="421" y="262"/>
                    <a:pt x="420" y="262"/>
                    <a:pt x="421" y="262"/>
                  </a:cubicBezTo>
                  <a:cubicBezTo>
                    <a:pt x="420" y="262"/>
                    <a:pt x="417" y="263"/>
                    <a:pt x="418" y="261"/>
                  </a:cubicBezTo>
                  <a:cubicBezTo>
                    <a:pt x="417" y="262"/>
                    <a:pt x="416" y="263"/>
                    <a:pt x="416" y="262"/>
                  </a:cubicBezTo>
                  <a:cubicBezTo>
                    <a:pt x="414" y="262"/>
                    <a:pt x="416" y="265"/>
                    <a:pt x="417" y="266"/>
                  </a:cubicBezTo>
                  <a:cubicBezTo>
                    <a:pt x="417" y="267"/>
                    <a:pt x="415" y="267"/>
                    <a:pt x="415" y="268"/>
                  </a:cubicBezTo>
                  <a:cubicBezTo>
                    <a:pt x="414" y="268"/>
                    <a:pt x="415" y="269"/>
                    <a:pt x="412" y="269"/>
                  </a:cubicBezTo>
                  <a:cubicBezTo>
                    <a:pt x="411" y="270"/>
                    <a:pt x="414" y="270"/>
                    <a:pt x="414" y="270"/>
                  </a:cubicBezTo>
                  <a:cubicBezTo>
                    <a:pt x="414" y="271"/>
                    <a:pt x="412" y="270"/>
                    <a:pt x="412" y="270"/>
                  </a:cubicBezTo>
                  <a:cubicBezTo>
                    <a:pt x="411" y="270"/>
                    <a:pt x="411" y="272"/>
                    <a:pt x="412" y="272"/>
                  </a:cubicBezTo>
                  <a:cubicBezTo>
                    <a:pt x="411" y="272"/>
                    <a:pt x="411" y="272"/>
                    <a:pt x="410" y="272"/>
                  </a:cubicBezTo>
                  <a:cubicBezTo>
                    <a:pt x="410" y="272"/>
                    <a:pt x="409" y="272"/>
                    <a:pt x="409" y="272"/>
                  </a:cubicBezTo>
                  <a:cubicBezTo>
                    <a:pt x="407" y="271"/>
                    <a:pt x="409" y="272"/>
                    <a:pt x="408" y="273"/>
                  </a:cubicBezTo>
                  <a:cubicBezTo>
                    <a:pt x="406" y="274"/>
                    <a:pt x="406" y="273"/>
                    <a:pt x="404" y="273"/>
                  </a:cubicBezTo>
                  <a:cubicBezTo>
                    <a:pt x="402" y="275"/>
                    <a:pt x="408" y="275"/>
                    <a:pt x="405" y="275"/>
                  </a:cubicBezTo>
                  <a:cubicBezTo>
                    <a:pt x="405" y="276"/>
                    <a:pt x="407" y="276"/>
                    <a:pt x="408" y="276"/>
                  </a:cubicBezTo>
                  <a:cubicBezTo>
                    <a:pt x="407" y="277"/>
                    <a:pt x="408" y="277"/>
                    <a:pt x="410" y="277"/>
                  </a:cubicBezTo>
                  <a:cubicBezTo>
                    <a:pt x="411" y="279"/>
                    <a:pt x="408" y="279"/>
                    <a:pt x="408" y="279"/>
                  </a:cubicBezTo>
                  <a:cubicBezTo>
                    <a:pt x="408" y="280"/>
                    <a:pt x="408" y="280"/>
                    <a:pt x="409" y="280"/>
                  </a:cubicBezTo>
                  <a:cubicBezTo>
                    <a:pt x="408" y="280"/>
                    <a:pt x="408" y="280"/>
                    <a:pt x="408" y="280"/>
                  </a:cubicBezTo>
                  <a:cubicBezTo>
                    <a:pt x="406" y="280"/>
                    <a:pt x="407" y="281"/>
                    <a:pt x="404" y="281"/>
                  </a:cubicBezTo>
                  <a:cubicBezTo>
                    <a:pt x="405" y="282"/>
                    <a:pt x="405" y="282"/>
                    <a:pt x="402" y="282"/>
                  </a:cubicBezTo>
                  <a:cubicBezTo>
                    <a:pt x="403" y="283"/>
                    <a:pt x="400" y="283"/>
                    <a:pt x="401" y="284"/>
                  </a:cubicBezTo>
                  <a:cubicBezTo>
                    <a:pt x="397" y="284"/>
                    <a:pt x="402" y="286"/>
                    <a:pt x="398" y="285"/>
                  </a:cubicBezTo>
                  <a:cubicBezTo>
                    <a:pt x="398" y="286"/>
                    <a:pt x="397" y="287"/>
                    <a:pt x="398" y="288"/>
                  </a:cubicBezTo>
                  <a:cubicBezTo>
                    <a:pt x="398" y="289"/>
                    <a:pt x="399" y="289"/>
                    <a:pt x="399" y="289"/>
                  </a:cubicBezTo>
                  <a:cubicBezTo>
                    <a:pt x="399" y="290"/>
                    <a:pt x="397" y="290"/>
                    <a:pt x="399" y="291"/>
                  </a:cubicBezTo>
                  <a:cubicBezTo>
                    <a:pt x="400" y="292"/>
                    <a:pt x="399" y="292"/>
                    <a:pt x="400" y="293"/>
                  </a:cubicBezTo>
                  <a:cubicBezTo>
                    <a:pt x="401" y="294"/>
                    <a:pt x="403" y="295"/>
                    <a:pt x="404" y="296"/>
                  </a:cubicBezTo>
                  <a:cubicBezTo>
                    <a:pt x="406" y="297"/>
                    <a:pt x="408" y="295"/>
                    <a:pt x="410" y="296"/>
                  </a:cubicBezTo>
                  <a:cubicBezTo>
                    <a:pt x="411" y="298"/>
                    <a:pt x="407" y="297"/>
                    <a:pt x="405" y="297"/>
                  </a:cubicBezTo>
                  <a:cubicBezTo>
                    <a:pt x="401" y="298"/>
                    <a:pt x="396" y="299"/>
                    <a:pt x="393" y="298"/>
                  </a:cubicBezTo>
                  <a:cubicBezTo>
                    <a:pt x="393" y="298"/>
                    <a:pt x="393" y="297"/>
                    <a:pt x="393" y="297"/>
                  </a:cubicBezTo>
                  <a:cubicBezTo>
                    <a:pt x="388" y="298"/>
                    <a:pt x="387" y="296"/>
                    <a:pt x="384" y="296"/>
                  </a:cubicBezTo>
                  <a:cubicBezTo>
                    <a:pt x="384" y="296"/>
                    <a:pt x="384" y="295"/>
                    <a:pt x="384" y="295"/>
                  </a:cubicBezTo>
                  <a:cubicBezTo>
                    <a:pt x="383" y="294"/>
                    <a:pt x="380" y="295"/>
                    <a:pt x="380" y="293"/>
                  </a:cubicBezTo>
                  <a:cubicBezTo>
                    <a:pt x="380" y="293"/>
                    <a:pt x="379" y="293"/>
                    <a:pt x="379" y="292"/>
                  </a:cubicBezTo>
                  <a:cubicBezTo>
                    <a:pt x="379" y="292"/>
                    <a:pt x="378" y="292"/>
                    <a:pt x="378" y="292"/>
                  </a:cubicBezTo>
                  <a:cubicBezTo>
                    <a:pt x="378" y="292"/>
                    <a:pt x="380" y="290"/>
                    <a:pt x="378" y="290"/>
                  </a:cubicBezTo>
                  <a:cubicBezTo>
                    <a:pt x="377" y="290"/>
                    <a:pt x="378" y="290"/>
                    <a:pt x="378" y="289"/>
                  </a:cubicBezTo>
                  <a:cubicBezTo>
                    <a:pt x="378" y="289"/>
                    <a:pt x="376" y="289"/>
                    <a:pt x="376" y="288"/>
                  </a:cubicBezTo>
                  <a:cubicBezTo>
                    <a:pt x="376" y="288"/>
                    <a:pt x="377" y="288"/>
                    <a:pt x="377" y="288"/>
                  </a:cubicBezTo>
                  <a:cubicBezTo>
                    <a:pt x="377" y="288"/>
                    <a:pt x="376" y="287"/>
                    <a:pt x="376" y="287"/>
                  </a:cubicBezTo>
                  <a:cubicBezTo>
                    <a:pt x="376" y="287"/>
                    <a:pt x="375" y="286"/>
                    <a:pt x="374" y="286"/>
                  </a:cubicBezTo>
                  <a:cubicBezTo>
                    <a:pt x="373" y="285"/>
                    <a:pt x="375" y="285"/>
                    <a:pt x="375" y="284"/>
                  </a:cubicBezTo>
                  <a:cubicBezTo>
                    <a:pt x="375" y="284"/>
                    <a:pt x="373" y="283"/>
                    <a:pt x="373" y="284"/>
                  </a:cubicBezTo>
                  <a:cubicBezTo>
                    <a:pt x="373" y="283"/>
                    <a:pt x="377" y="283"/>
                    <a:pt x="374" y="282"/>
                  </a:cubicBezTo>
                  <a:cubicBezTo>
                    <a:pt x="374" y="282"/>
                    <a:pt x="375" y="282"/>
                    <a:pt x="376" y="282"/>
                  </a:cubicBezTo>
                  <a:cubicBezTo>
                    <a:pt x="376" y="281"/>
                    <a:pt x="376" y="279"/>
                    <a:pt x="376" y="278"/>
                  </a:cubicBezTo>
                  <a:cubicBezTo>
                    <a:pt x="375" y="278"/>
                    <a:pt x="374" y="278"/>
                    <a:pt x="373" y="277"/>
                  </a:cubicBezTo>
                  <a:cubicBezTo>
                    <a:pt x="374" y="276"/>
                    <a:pt x="377" y="275"/>
                    <a:pt x="375" y="273"/>
                  </a:cubicBezTo>
                  <a:cubicBezTo>
                    <a:pt x="378" y="273"/>
                    <a:pt x="378" y="272"/>
                    <a:pt x="380" y="272"/>
                  </a:cubicBezTo>
                  <a:cubicBezTo>
                    <a:pt x="380" y="271"/>
                    <a:pt x="380" y="270"/>
                    <a:pt x="380" y="268"/>
                  </a:cubicBezTo>
                  <a:cubicBezTo>
                    <a:pt x="385" y="268"/>
                    <a:pt x="383" y="265"/>
                    <a:pt x="385" y="264"/>
                  </a:cubicBezTo>
                  <a:cubicBezTo>
                    <a:pt x="384" y="264"/>
                    <a:pt x="383" y="264"/>
                    <a:pt x="383" y="264"/>
                  </a:cubicBezTo>
                  <a:cubicBezTo>
                    <a:pt x="381" y="264"/>
                    <a:pt x="380" y="265"/>
                    <a:pt x="380" y="267"/>
                  </a:cubicBezTo>
                  <a:cubicBezTo>
                    <a:pt x="379" y="266"/>
                    <a:pt x="377" y="266"/>
                    <a:pt x="377" y="265"/>
                  </a:cubicBezTo>
                  <a:cubicBezTo>
                    <a:pt x="375" y="264"/>
                    <a:pt x="380" y="263"/>
                    <a:pt x="379" y="263"/>
                  </a:cubicBezTo>
                  <a:cubicBezTo>
                    <a:pt x="377" y="262"/>
                    <a:pt x="379" y="263"/>
                    <a:pt x="381" y="262"/>
                  </a:cubicBezTo>
                  <a:cubicBezTo>
                    <a:pt x="382" y="260"/>
                    <a:pt x="379" y="257"/>
                    <a:pt x="380" y="255"/>
                  </a:cubicBezTo>
                  <a:cubicBezTo>
                    <a:pt x="380" y="255"/>
                    <a:pt x="382" y="256"/>
                    <a:pt x="382" y="255"/>
                  </a:cubicBezTo>
                  <a:cubicBezTo>
                    <a:pt x="381" y="253"/>
                    <a:pt x="382" y="253"/>
                    <a:pt x="382" y="250"/>
                  </a:cubicBezTo>
                  <a:cubicBezTo>
                    <a:pt x="384" y="249"/>
                    <a:pt x="388" y="247"/>
                    <a:pt x="386" y="245"/>
                  </a:cubicBezTo>
                  <a:cubicBezTo>
                    <a:pt x="390" y="247"/>
                    <a:pt x="386" y="242"/>
                    <a:pt x="390" y="244"/>
                  </a:cubicBezTo>
                  <a:cubicBezTo>
                    <a:pt x="390" y="243"/>
                    <a:pt x="390" y="242"/>
                    <a:pt x="389" y="240"/>
                  </a:cubicBezTo>
                  <a:cubicBezTo>
                    <a:pt x="389" y="240"/>
                    <a:pt x="387" y="239"/>
                    <a:pt x="387" y="238"/>
                  </a:cubicBezTo>
                  <a:cubicBezTo>
                    <a:pt x="387" y="238"/>
                    <a:pt x="388" y="238"/>
                    <a:pt x="388" y="237"/>
                  </a:cubicBezTo>
                  <a:cubicBezTo>
                    <a:pt x="388" y="236"/>
                    <a:pt x="387" y="234"/>
                    <a:pt x="390" y="236"/>
                  </a:cubicBezTo>
                  <a:cubicBezTo>
                    <a:pt x="390" y="234"/>
                    <a:pt x="390" y="233"/>
                    <a:pt x="391" y="232"/>
                  </a:cubicBezTo>
                  <a:cubicBezTo>
                    <a:pt x="392" y="231"/>
                    <a:pt x="391" y="231"/>
                    <a:pt x="391" y="230"/>
                  </a:cubicBezTo>
                  <a:cubicBezTo>
                    <a:pt x="391" y="230"/>
                    <a:pt x="393" y="228"/>
                    <a:pt x="392" y="228"/>
                  </a:cubicBezTo>
                  <a:cubicBezTo>
                    <a:pt x="391" y="227"/>
                    <a:pt x="392" y="227"/>
                    <a:pt x="392" y="226"/>
                  </a:cubicBezTo>
                  <a:cubicBezTo>
                    <a:pt x="392" y="226"/>
                    <a:pt x="392" y="225"/>
                    <a:pt x="392" y="224"/>
                  </a:cubicBezTo>
                  <a:cubicBezTo>
                    <a:pt x="392" y="224"/>
                    <a:pt x="393" y="224"/>
                    <a:pt x="393" y="223"/>
                  </a:cubicBezTo>
                  <a:cubicBezTo>
                    <a:pt x="393" y="221"/>
                    <a:pt x="392" y="219"/>
                    <a:pt x="393" y="218"/>
                  </a:cubicBezTo>
                  <a:cubicBezTo>
                    <a:pt x="393" y="217"/>
                    <a:pt x="394" y="217"/>
                    <a:pt x="394" y="216"/>
                  </a:cubicBezTo>
                  <a:cubicBezTo>
                    <a:pt x="394" y="215"/>
                    <a:pt x="391" y="213"/>
                    <a:pt x="391" y="212"/>
                  </a:cubicBezTo>
                  <a:cubicBezTo>
                    <a:pt x="390" y="211"/>
                    <a:pt x="390" y="212"/>
                    <a:pt x="388" y="212"/>
                  </a:cubicBezTo>
                  <a:cubicBezTo>
                    <a:pt x="387" y="211"/>
                    <a:pt x="384" y="209"/>
                    <a:pt x="381" y="209"/>
                  </a:cubicBezTo>
                  <a:cubicBezTo>
                    <a:pt x="381" y="209"/>
                    <a:pt x="379" y="208"/>
                    <a:pt x="379" y="208"/>
                  </a:cubicBezTo>
                  <a:cubicBezTo>
                    <a:pt x="377" y="209"/>
                    <a:pt x="379" y="208"/>
                    <a:pt x="378" y="208"/>
                  </a:cubicBezTo>
                  <a:cubicBezTo>
                    <a:pt x="377" y="207"/>
                    <a:pt x="374" y="208"/>
                    <a:pt x="376" y="207"/>
                  </a:cubicBezTo>
                  <a:cubicBezTo>
                    <a:pt x="376" y="206"/>
                    <a:pt x="373" y="207"/>
                    <a:pt x="372" y="206"/>
                  </a:cubicBezTo>
                  <a:cubicBezTo>
                    <a:pt x="372" y="206"/>
                    <a:pt x="372" y="206"/>
                    <a:pt x="372" y="205"/>
                  </a:cubicBezTo>
                  <a:cubicBezTo>
                    <a:pt x="372" y="205"/>
                    <a:pt x="371" y="205"/>
                    <a:pt x="370" y="205"/>
                  </a:cubicBezTo>
                  <a:cubicBezTo>
                    <a:pt x="369" y="204"/>
                    <a:pt x="367" y="203"/>
                    <a:pt x="367" y="202"/>
                  </a:cubicBezTo>
                  <a:cubicBezTo>
                    <a:pt x="367" y="201"/>
                    <a:pt x="366" y="201"/>
                    <a:pt x="365" y="201"/>
                  </a:cubicBezTo>
                  <a:cubicBezTo>
                    <a:pt x="364" y="201"/>
                    <a:pt x="365" y="199"/>
                    <a:pt x="363" y="199"/>
                  </a:cubicBezTo>
                  <a:cubicBezTo>
                    <a:pt x="361" y="199"/>
                    <a:pt x="361" y="196"/>
                    <a:pt x="359" y="195"/>
                  </a:cubicBezTo>
                  <a:cubicBezTo>
                    <a:pt x="358" y="194"/>
                    <a:pt x="357" y="193"/>
                    <a:pt x="355" y="192"/>
                  </a:cubicBezTo>
                  <a:cubicBezTo>
                    <a:pt x="355" y="191"/>
                    <a:pt x="354" y="191"/>
                    <a:pt x="353" y="191"/>
                  </a:cubicBezTo>
                  <a:cubicBezTo>
                    <a:pt x="353" y="191"/>
                    <a:pt x="354" y="190"/>
                    <a:pt x="353" y="190"/>
                  </a:cubicBezTo>
                  <a:cubicBezTo>
                    <a:pt x="353" y="189"/>
                    <a:pt x="352" y="190"/>
                    <a:pt x="351" y="189"/>
                  </a:cubicBezTo>
                  <a:cubicBezTo>
                    <a:pt x="351" y="189"/>
                    <a:pt x="350" y="186"/>
                    <a:pt x="349" y="188"/>
                  </a:cubicBezTo>
                  <a:cubicBezTo>
                    <a:pt x="347" y="188"/>
                    <a:pt x="349" y="185"/>
                    <a:pt x="348" y="184"/>
                  </a:cubicBezTo>
                  <a:cubicBezTo>
                    <a:pt x="351" y="184"/>
                    <a:pt x="351" y="183"/>
                    <a:pt x="352" y="182"/>
                  </a:cubicBezTo>
                  <a:cubicBezTo>
                    <a:pt x="353" y="181"/>
                    <a:pt x="350" y="181"/>
                    <a:pt x="349" y="181"/>
                  </a:cubicBezTo>
                  <a:cubicBezTo>
                    <a:pt x="349" y="179"/>
                    <a:pt x="351" y="179"/>
                    <a:pt x="350" y="177"/>
                  </a:cubicBezTo>
                  <a:cubicBezTo>
                    <a:pt x="351" y="177"/>
                    <a:pt x="352" y="176"/>
                    <a:pt x="353" y="176"/>
                  </a:cubicBezTo>
                  <a:cubicBezTo>
                    <a:pt x="354" y="176"/>
                    <a:pt x="353" y="175"/>
                    <a:pt x="353" y="175"/>
                  </a:cubicBezTo>
                  <a:cubicBezTo>
                    <a:pt x="353" y="175"/>
                    <a:pt x="355" y="175"/>
                    <a:pt x="355" y="175"/>
                  </a:cubicBezTo>
                  <a:cubicBezTo>
                    <a:pt x="355" y="175"/>
                    <a:pt x="355" y="174"/>
                    <a:pt x="355" y="174"/>
                  </a:cubicBezTo>
                  <a:cubicBezTo>
                    <a:pt x="355" y="174"/>
                    <a:pt x="358" y="174"/>
                    <a:pt x="357" y="173"/>
                  </a:cubicBezTo>
                  <a:cubicBezTo>
                    <a:pt x="357" y="173"/>
                    <a:pt x="356" y="173"/>
                    <a:pt x="356" y="173"/>
                  </a:cubicBezTo>
                  <a:cubicBezTo>
                    <a:pt x="356" y="173"/>
                    <a:pt x="357" y="173"/>
                    <a:pt x="357" y="173"/>
                  </a:cubicBezTo>
                  <a:cubicBezTo>
                    <a:pt x="359" y="174"/>
                    <a:pt x="358" y="172"/>
                    <a:pt x="360" y="172"/>
                  </a:cubicBezTo>
                  <a:cubicBezTo>
                    <a:pt x="362" y="172"/>
                    <a:pt x="361" y="171"/>
                    <a:pt x="362" y="170"/>
                  </a:cubicBezTo>
                  <a:cubicBezTo>
                    <a:pt x="362" y="170"/>
                    <a:pt x="367" y="168"/>
                    <a:pt x="364" y="167"/>
                  </a:cubicBezTo>
                  <a:cubicBezTo>
                    <a:pt x="363" y="166"/>
                    <a:pt x="364" y="167"/>
                    <a:pt x="364" y="166"/>
                  </a:cubicBezTo>
                  <a:cubicBezTo>
                    <a:pt x="364" y="165"/>
                    <a:pt x="362" y="161"/>
                    <a:pt x="363" y="160"/>
                  </a:cubicBezTo>
                  <a:cubicBezTo>
                    <a:pt x="358" y="161"/>
                    <a:pt x="359" y="159"/>
                    <a:pt x="353" y="159"/>
                  </a:cubicBezTo>
                  <a:cubicBezTo>
                    <a:pt x="352" y="160"/>
                    <a:pt x="354" y="160"/>
                    <a:pt x="352" y="161"/>
                  </a:cubicBezTo>
                  <a:cubicBezTo>
                    <a:pt x="347" y="161"/>
                    <a:pt x="345" y="160"/>
                    <a:pt x="340" y="160"/>
                  </a:cubicBezTo>
                  <a:cubicBezTo>
                    <a:pt x="340" y="159"/>
                    <a:pt x="338" y="159"/>
                    <a:pt x="338" y="158"/>
                  </a:cubicBezTo>
                  <a:cubicBezTo>
                    <a:pt x="337" y="157"/>
                    <a:pt x="336" y="158"/>
                    <a:pt x="334" y="157"/>
                  </a:cubicBezTo>
                  <a:cubicBezTo>
                    <a:pt x="334" y="157"/>
                    <a:pt x="335" y="157"/>
                    <a:pt x="334" y="156"/>
                  </a:cubicBezTo>
                  <a:cubicBezTo>
                    <a:pt x="334" y="156"/>
                    <a:pt x="333" y="157"/>
                    <a:pt x="332" y="156"/>
                  </a:cubicBezTo>
                  <a:cubicBezTo>
                    <a:pt x="332" y="156"/>
                    <a:pt x="332" y="155"/>
                    <a:pt x="331" y="155"/>
                  </a:cubicBezTo>
                  <a:cubicBezTo>
                    <a:pt x="330" y="154"/>
                    <a:pt x="332" y="154"/>
                    <a:pt x="331" y="153"/>
                  </a:cubicBezTo>
                  <a:cubicBezTo>
                    <a:pt x="330" y="152"/>
                    <a:pt x="329" y="153"/>
                    <a:pt x="330" y="153"/>
                  </a:cubicBezTo>
                  <a:cubicBezTo>
                    <a:pt x="328" y="152"/>
                    <a:pt x="327" y="151"/>
                    <a:pt x="325" y="152"/>
                  </a:cubicBezTo>
                  <a:cubicBezTo>
                    <a:pt x="326" y="150"/>
                    <a:pt x="321" y="151"/>
                    <a:pt x="323" y="150"/>
                  </a:cubicBezTo>
                  <a:cubicBezTo>
                    <a:pt x="322" y="150"/>
                    <a:pt x="316" y="149"/>
                    <a:pt x="318" y="150"/>
                  </a:cubicBezTo>
                  <a:cubicBezTo>
                    <a:pt x="316" y="149"/>
                    <a:pt x="317" y="149"/>
                    <a:pt x="317" y="149"/>
                  </a:cubicBezTo>
                  <a:cubicBezTo>
                    <a:pt x="316" y="148"/>
                    <a:pt x="315" y="149"/>
                    <a:pt x="315" y="149"/>
                  </a:cubicBezTo>
                  <a:cubicBezTo>
                    <a:pt x="314" y="149"/>
                    <a:pt x="312" y="148"/>
                    <a:pt x="309" y="148"/>
                  </a:cubicBezTo>
                  <a:cubicBezTo>
                    <a:pt x="310" y="146"/>
                    <a:pt x="306" y="147"/>
                    <a:pt x="305" y="147"/>
                  </a:cubicBezTo>
                  <a:cubicBezTo>
                    <a:pt x="304" y="147"/>
                    <a:pt x="305" y="146"/>
                    <a:pt x="305" y="146"/>
                  </a:cubicBezTo>
                  <a:cubicBezTo>
                    <a:pt x="304" y="146"/>
                    <a:pt x="303" y="146"/>
                    <a:pt x="303" y="146"/>
                  </a:cubicBezTo>
                  <a:cubicBezTo>
                    <a:pt x="302" y="145"/>
                    <a:pt x="303" y="145"/>
                    <a:pt x="303" y="145"/>
                  </a:cubicBezTo>
                  <a:cubicBezTo>
                    <a:pt x="302" y="145"/>
                    <a:pt x="301" y="145"/>
                    <a:pt x="301" y="145"/>
                  </a:cubicBezTo>
                  <a:cubicBezTo>
                    <a:pt x="301" y="145"/>
                    <a:pt x="301" y="144"/>
                    <a:pt x="301" y="144"/>
                  </a:cubicBezTo>
                  <a:cubicBezTo>
                    <a:pt x="300" y="143"/>
                    <a:pt x="300" y="144"/>
                    <a:pt x="300" y="144"/>
                  </a:cubicBezTo>
                  <a:cubicBezTo>
                    <a:pt x="299" y="144"/>
                    <a:pt x="297" y="144"/>
                    <a:pt x="297" y="143"/>
                  </a:cubicBezTo>
                  <a:cubicBezTo>
                    <a:pt x="296" y="144"/>
                    <a:pt x="295" y="143"/>
                    <a:pt x="294" y="143"/>
                  </a:cubicBezTo>
                  <a:cubicBezTo>
                    <a:pt x="292" y="143"/>
                    <a:pt x="291" y="144"/>
                    <a:pt x="289" y="144"/>
                  </a:cubicBezTo>
                  <a:cubicBezTo>
                    <a:pt x="287" y="144"/>
                    <a:pt x="286" y="144"/>
                    <a:pt x="285" y="144"/>
                  </a:cubicBezTo>
                  <a:cubicBezTo>
                    <a:pt x="282" y="144"/>
                    <a:pt x="283" y="144"/>
                    <a:pt x="281" y="144"/>
                  </a:cubicBezTo>
                  <a:cubicBezTo>
                    <a:pt x="280" y="143"/>
                    <a:pt x="279" y="144"/>
                    <a:pt x="276" y="143"/>
                  </a:cubicBezTo>
                  <a:cubicBezTo>
                    <a:pt x="275" y="143"/>
                    <a:pt x="275" y="142"/>
                    <a:pt x="275" y="142"/>
                  </a:cubicBezTo>
                  <a:cubicBezTo>
                    <a:pt x="275" y="142"/>
                    <a:pt x="274" y="142"/>
                    <a:pt x="273" y="142"/>
                  </a:cubicBezTo>
                  <a:cubicBezTo>
                    <a:pt x="272" y="142"/>
                    <a:pt x="267" y="142"/>
                    <a:pt x="270" y="141"/>
                  </a:cubicBezTo>
                  <a:cubicBezTo>
                    <a:pt x="267" y="141"/>
                    <a:pt x="267" y="140"/>
                    <a:pt x="264" y="140"/>
                  </a:cubicBezTo>
                  <a:cubicBezTo>
                    <a:pt x="264" y="139"/>
                    <a:pt x="263" y="139"/>
                    <a:pt x="263" y="138"/>
                  </a:cubicBezTo>
                  <a:cubicBezTo>
                    <a:pt x="259" y="138"/>
                    <a:pt x="258" y="137"/>
                    <a:pt x="253" y="136"/>
                  </a:cubicBezTo>
                  <a:cubicBezTo>
                    <a:pt x="253" y="135"/>
                    <a:pt x="250" y="134"/>
                    <a:pt x="251" y="132"/>
                  </a:cubicBezTo>
                  <a:cubicBezTo>
                    <a:pt x="251" y="130"/>
                    <a:pt x="246" y="131"/>
                    <a:pt x="248" y="129"/>
                  </a:cubicBezTo>
                  <a:cubicBezTo>
                    <a:pt x="247" y="129"/>
                    <a:pt x="247" y="129"/>
                    <a:pt x="246" y="129"/>
                  </a:cubicBezTo>
                  <a:cubicBezTo>
                    <a:pt x="245" y="129"/>
                    <a:pt x="246" y="129"/>
                    <a:pt x="245" y="128"/>
                  </a:cubicBezTo>
                  <a:cubicBezTo>
                    <a:pt x="245" y="128"/>
                    <a:pt x="242" y="128"/>
                    <a:pt x="242" y="127"/>
                  </a:cubicBezTo>
                  <a:cubicBezTo>
                    <a:pt x="242" y="126"/>
                    <a:pt x="240" y="126"/>
                    <a:pt x="239" y="126"/>
                  </a:cubicBezTo>
                  <a:cubicBezTo>
                    <a:pt x="239" y="126"/>
                    <a:pt x="241" y="126"/>
                    <a:pt x="240" y="125"/>
                  </a:cubicBezTo>
                  <a:cubicBezTo>
                    <a:pt x="240" y="125"/>
                    <a:pt x="239" y="124"/>
                    <a:pt x="239" y="124"/>
                  </a:cubicBezTo>
                  <a:cubicBezTo>
                    <a:pt x="239" y="124"/>
                    <a:pt x="238" y="124"/>
                    <a:pt x="237" y="124"/>
                  </a:cubicBezTo>
                  <a:cubicBezTo>
                    <a:pt x="237" y="124"/>
                    <a:pt x="237" y="123"/>
                    <a:pt x="236" y="123"/>
                  </a:cubicBezTo>
                  <a:cubicBezTo>
                    <a:pt x="234" y="122"/>
                    <a:pt x="231" y="121"/>
                    <a:pt x="230" y="119"/>
                  </a:cubicBezTo>
                  <a:cubicBezTo>
                    <a:pt x="228" y="119"/>
                    <a:pt x="229" y="120"/>
                    <a:pt x="227" y="119"/>
                  </a:cubicBezTo>
                  <a:cubicBezTo>
                    <a:pt x="227" y="118"/>
                    <a:pt x="225" y="118"/>
                    <a:pt x="225" y="118"/>
                  </a:cubicBezTo>
                  <a:cubicBezTo>
                    <a:pt x="224" y="117"/>
                    <a:pt x="225" y="115"/>
                    <a:pt x="222" y="115"/>
                  </a:cubicBezTo>
                  <a:cubicBezTo>
                    <a:pt x="222" y="113"/>
                    <a:pt x="220" y="112"/>
                    <a:pt x="217" y="111"/>
                  </a:cubicBezTo>
                  <a:cubicBezTo>
                    <a:pt x="216" y="112"/>
                    <a:pt x="215" y="112"/>
                    <a:pt x="215" y="113"/>
                  </a:cubicBezTo>
                  <a:cubicBezTo>
                    <a:pt x="214" y="114"/>
                    <a:pt x="217" y="114"/>
                    <a:pt x="218" y="115"/>
                  </a:cubicBezTo>
                  <a:cubicBezTo>
                    <a:pt x="218" y="115"/>
                    <a:pt x="217" y="115"/>
                    <a:pt x="218" y="116"/>
                  </a:cubicBezTo>
                  <a:cubicBezTo>
                    <a:pt x="218" y="116"/>
                    <a:pt x="219" y="116"/>
                    <a:pt x="219" y="116"/>
                  </a:cubicBezTo>
                  <a:cubicBezTo>
                    <a:pt x="219" y="116"/>
                    <a:pt x="218" y="117"/>
                    <a:pt x="220" y="118"/>
                  </a:cubicBezTo>
                  <a:cubicBezTo>
                    <a:pt x="221" y="118"/>
                    <a:pt x="220" y="119"/>
                    <a:pt x="222" y="120"/>
                  </a:cubicBezTo>
                  <a:cubicBezTo>
                    <a:pt x="222" y="120"/>
                    <a:pt x="223" y="120"/>
                    <a:pt x="223" y="120"/>
                  </a:cubicBezTo>
                  <a:cubicBezTo>
                    <a:pt x="223" y="121"/>
                    <a:pt x="225" y="121"/>
                    <a:pt x="225" y="123"/>
                  </a:cubicBezTo>
                  <a:cubicBezTo>
                    <a:pt x="225" y="123"/>
                    <a:pt x="226" y="123"/>
                    <a:pt x="228" y="123"/>
                  </a:cubicBezTo>
                  <a:cubicBezTo>
                    <a:pt x="227" y="124"/>
                    <a:pt x="228" y="124"/>
                    <a:pt x="228" y="124"/>
                  </a:cubicBezTo>
                  <a:cubicBezTo>
                    <a:pt x="229" y="125"/>
                    <a:pt x="228" y="125"/>
                    <a:pt x="228" y="125"/>
                  </a:cubicBezTo>
                  <a:cubicBezTo>
                    <a:pt x="228" y="126"/>
                    <a:pt x="231" y="126"/>
                    <a:pt x="229" y="127"/>
                  </a:cubicBezTo>
                  <a:cubicBezTo>
                    <a:pt x="228" y="127"/>
                    <a:pt x="228" y="126"/>
                    <a:pt x="225" y="126"/>
                  </a:cubicBezTo>
                  <a:cubicBezTo>
                    <a:pt x="226" y="124"/>
                    <a:pt x="222" y="125"/>
                    <a:pt x="223" y="123"/>
                  </a:cubicBezTo>
                  <a:cubicBezTo>
                    <a:pt x="222" y="123"/>
                    <a:pt x="221" y="122"/>
                    <a:pt x="220" y="122"/>
                  </a:cubicBezTo>
                  <a:cubicBezTo>
                    <a:pt x="219" y="121"/>
                    <a:pt x="218" y="121"/>
                    <a:pt x="218" y="120"/>
                  </a:cubicBezTo>
                  <a:cubicBezTo>
                    <a:pt x="216" y="120"/>
                    <a:pt x="214" y="120"/>
                    <a:pt x="214" y="119"/>
                  </a:cubicBezTo>
                  <a:cubicBezTo>
                    <a:pt x="214" y="118"/>
                    <a:pt x="214" y="119"/>
                    <a:pt x="216" y="119"/>
                  </a:cubicBezTo>
                  <a:cubicBezTo>
                    <a:pt x="217" y="117"/>
                    <a:pt x="212" y="117"/>
                    <a:pt x="213" y="116"/>
                  </a:cubicBezTo>
                  <a:cubicBezTo>
                    <a:pt x="211" y="115"/>
                    <a:pt x="210" y="115"/>
                    <a:pt x="208" y="115"/>
                  </a:cubicBezTo>
                  <a:cubicBezTo>
                    <a:pt x="208" y="113"/>
                    <a:pt x="209" y="113"/>
                    <a:pt x="208" y="112"/>
                  </a:cubicBezTo>
                  <a:cubicBezTo>
                    <a:pt x="207" y="112"/>
                    <a:pt x="207" y="112"/>
                    <a:pt x="207" y="112"/>
                  </a:cubicBezTo>
                  <a:cubicBezTo>
                    <a:pt x="206" y="111"/>
                    <a:pt x="206" y="109"/>
                    <a:pt x="202" y="109"/>
                  </a:cubicBezTo>
                  <a:cubicBezTo>
                    <a:pt x="203" y="109"/>
                    <a:pt x="202" y="108"/>
                    <a:pt x="202" y="108"/>
                  </a:cubicBezTo>
                  <a:cubicBezTo>
                    <a:pt x="202" y="108"/>
                    <a:pt x="201" y="107"/>
                    <a:pt x="201" y="107"/>
                  </a:cubicBezTo>
                  <a:cubicBezTo>
                    <a:pt x="200" y="107"/>
                    <a:pt x="198" y="107"/>
                    <a:pt x="198" y="107"/>
                  </a:cubicBezTo>
                  <a:cubicBezTo>
                    <a:pt x="197" y="106"/>
                    <a:pt x="200" y="106"/>
                    <a:pt x="200" y="106"/>
                  </a:cubicBezTo>
                  <a:cubicBezTo>
                    <a:pt x="199" y="105"/>
                    <a:pt x="194" y="105"/>
                    <a:pt x="191" y="104"/>
                  </a:cubicBezTo>
                  <a:cubicBezTo>
                    <a:pt x="190" y="104"/>
                    <a:pt x="190" y="104"/>
                    <a:pt x="190" y="103"/>
                  </a:cubicBezTo>
                  <a:cubicBezTo>
                    <a:pt x="189" y="103"/>
                    <a:pt x="189" y="102"/>
                    <a:pt x="188" y="102"/>
                  </a:cubicBezTo>
                  <a:cubicBezTo>
                    <a:pt x="187" y="102"/>
                    <a:pt x="187" y="100"/>
                    <a:pt x="186" y="99"/>
                  </a:cubicBezTo>
                  <a:cubicBezTo>
                    <a:pt x="186" y="99"/>
                    <a:pt x="184" y="99"/>
                    <a:pt x="184" y="99"/>
                  </a:cubicBezTo>
                  <a:cubicBezTo>
                    <a:pt x="183" y="98"/>
                    <a:pt x="185" y="97"/>
                    <a:pt x="182" y="97"/>
                  </a:cubicBezTo>
                  <a:cubicBezTo>
                    <a:pt x="182" y="95"/>
                    <a:pt x="180" y="94"/>
                    <a:pt x="178" y="93"/>
                  </a:cubicBezTo>
                  <a:cubicBezTo>
                    <a:pt x="177" y="92"/>
                    <a:pt x="177" y="91"/>
                    <a:pt x="175" y="91"/>
                  </a:cubicBezTo>
                  <a:cubicBezTo>
                    <a:pt x="176" y="86"/>
                    <a:pt x="175" y="82"/>
                    <a:pt x="175" y="75"/>
                  </a:cubicBezTo>
                  <a:cubicBezTo>
                    <a:pt x="175" y="75"/>
                    <a:pt x="174" y="75"/>
                    <a:pt x="174" y="74"/>
                  </a:cubicBezTo>
                  <a:cubicBezTo>
                    <a:pt x="173" y="74"/>
                    <a:pt x="173" y="74"/>
                    <a:pt x="172" y="73"/>
                  </a:cubicBezTo>
                  <a:cubicBezTo>
                    <a:pt x="172" y="73"/>
                    <a:pt x="171" y="73"/>
                    <a:pt x="170" y="73"/>
                  </a:cubicBezTo>
                  <a:cubicBezTo>
                    <a:pt x="169" y="70"/>
                    <a:pt x="165" y="69"/>
                    <a:pt x="162" y="67"/>
                  </a:cubicBezTo>
                  <a:cubicBezTo>
                    <a:pt x="162" y="67"/>
                    <a:pt x="161" y="67"/>
                    <a:pt x="161" y="66"/>
                  </a:cubicBezTo>
                  <a:cubicBezTo>
                    <a:pt x="162" y="67"/>
                    <a:pt x="164" y="67"/>
                    <a:pt x="164" y="66"/>
                  </a:cubicBezTo>
                  <a:cubicBezTo>
                    <a:pt x="166" y="66"/>
                    <a:pt x="165" y="68"/>
                    <a:pt x="168" y="67"/>
                  </a:cubicBezTo>
                  <a:cubicBezTo>
                    <a:pt x="169" y="68"/>
                    <a:pt x="169" y="69"/>
                    <a:pt x="169" y="69"/>
                  </a:cubicBezTo>
                  <a:cubicBezTo>
                    <a:pt x="174" y="69"/>
                    <a:pt x="175" y="71"/>
                    <a:pt x="178" y="71"/>
                  </a:cubicBezTo>
                  <a:cubicBezTo>
                    <a:pt x="177" y="73"/>
                    <a:pt x="180" y="73"/>
                    <a:pt x="181" y="74"/>
                  </a:cubicBezTo>
                  <a:cubicBezTo>
                    <a:pt x="182" y="74"/>
                    <a:pt x="182" y="73"/>
                    <a:pt x="182" y="73"/>
                  </a:cubicBezTo>
                  <a:cubicBezTo>
                    <a:pt x="182" y="72"/>
                    <a:pt x="180" y="72"/>
                    <a:pt x="180" y="72"/>
                  </a:cubicBezTo>
                  <a:cubicBezTo>
                    <a:pt x="179" y="71"/>
                    <a:pt x="179" y="71"/>
                    <a:pt x="179" y="70"/>
                  </a:cubicBezTo>
                  <a:cubicBezTo>
                    <a:pt x="179" y="70"/>
                    <a:pt x="178" y="69"/>
                    <a:pt x="178" y="69"/>
                  </a:cubicBezTo>
                  <a:cubicBezTo>
                    <a:pt x="178" y="69"/>
                    <a:pt x="179" y="69"/>
                    <a:pt x="179" y="69"/>
                  </a:cubicBezTo>
                  <a:cubicBezTo>
                    <a:pt x="178" y="68"/>
                    <a:pt x="175" y="68"/>
                    <a:pt x="176" y="67"/>
                  </a:cubicBezTo>
                  <a:cubicBezTo>
                    <a:pt x="171" y="67"/>
                    <a:pt x="171" y="65"/>
                    <a:pt x="166" y="66"/>
                  </a:cubicBezTo>
                  <a:cubicBezTo>
                    <a:pt x="167" y="64"/>
                    <a:pt x="163" y="65"/>
                    <a:pt x="164" y="64"/>
                  </a:cubicBezTo>
                  <a:cubicBezTo>
                    <a:pt x="163" y="63"/>
                    <a:pt x="162" y="64"/>
                    <a:pt x="160" y="63"/>
                  </a:cubicBezTo>
                  <a:cubicBezTo>
                    <a:pt x="160" y="62"/>
                    <a:pt x="161" y="62"/>
                    <a:pt x="162" y="62"/>
                  </a:cubicBezTo>
                  <a:cubicBezTo>
                    <a:pt x="163" y="61"/>
                    <a:pt x="159" y="62"/>
                    <a:pt x="159" y="62"/>
                  </a:cubicBezTo>
                  <a:cubicBezTo>
                    <a:pt x="158" y="61"/>
                    <a:pt x="159" y="61"/>
                    <a:pt x="158" y="61"/>
                  </a:cubicBezTo>
                  <a:cubicBezTo>
                    <a:pt x="158" y="61"/>
                    <a:pt x="156" y="61"/>
                    <a:pt x="156" y="61"/>
                  </a:cubicBezTo>
                  <a:cubicBezTo>
                    <a:pt x="156" y="60"/>
                    <a:pt x="158" y="60"/>
                    <a:pt x="157" y="60"/>
                  </a:cubicBezTo>
                  <a:cubicBezTo>
                    <a:pt x="157" y="59"/>
                    <a:pt x="156" y="60"/>
                    <a:pt x="154" y="60"/>
                  </a:cubicBezTo>
                  <a:cubicBezTo>
                    <a:pt x="152" y="59"/>
                    <a:pt x="153" y="58"/>
                    <a:pt x="152" y="57"/>
                  </a:cubicBezTo>
                  <a:cubicBezTo>
                    <a:pt x="152" y="57"/>
                    <a:pt x="151" y="57"/>
                    <a:pt x="149" y="57"/>
                  </a:cubicBezTo>
                  <a:cubicBezTo>
                    <a:pt x="153" y="54"/>
                    <a:pt x="141" y="56"/>
                    <a:pt x="142" y="53"/>
                  </a:cubicBezTo>
                  <a:cubicBezTo>
                    <a:pt x="143" y="53"/>
                    <a:pt x="144" y="53"/>
                    <a:pt x="145" y="53"/>
                  </a:cubicBezTo>
                  <a:cubicBezTo>
                    <a:pt x="146" y="52"/>
                    <a:pt x="141" y="53"/>
                    <a:pt x="142" y="51"/>
                  </a:cubicBezTo>
                  <a:cubicBezTo>
                    <a:pt x="140" y="51"/>
                    <a:pt x="138" y="51"/>
                    <a:pt x="136" y="51"/>
                  </a:cubicBezTo>
                  <a:cubicBezTo>
                    <a:pt x="139" y="51"/>
                    <a:pt x="135" y="50"/>
                    <a:pt x="137" y="50"/>
                  </a:cubicBezTo>
                  <a:cubicBezTo>
                    <a:pt x="138" y="49"/>
                    <a:pt x="135" y="49"/>
                    <a:pt x="135" y="49"/>
                  </a:cubicBezTo>
                  <a:cubicBezTo>
                    <a:pt x="133" y="49"/>
                    <a:pt x="135" y="48"/>
                    <a:pt x="133" y="47"/>
                  </a:cubicBezTo>
                  <a:cubicBezTo>
                    <a:pt x="131" y="47"/>
                    <a:pt x="129" y="47"/>
                    <a:pt x="127" y="47"/>
                  </a:cubicBezTo>
                  <a:cubicBezTo>
                    <a:pt x="128" y="46"/>
                    <a:pt x="129" y="46"/>
                    <a:pt x="129" y="45"/>
                  </a:cubicBezTo>
                  <a:cubicBezTo>
                    <a:pt x="129" y="44"/>
                    <a:pt x="126" y="45"/>
                    <a:pt x="128" y="44"/>
                  </a:cubicBezTo>
                  <a:cubicBezTo>
                    <a:pt x="125" y="44"/>
                    <a:pt x="123" y="44"/>
                    <a:pt x="119" y="44"/>
                  </a:cubicBezTo>
                  <a:cubicBezTo>
                    <a:pt x="119" y="43"/>
                    <a:pt x="116" y="42"/>
                    <a:pt x="114" y="42"/>
                  </a:cubicBezTo>
                  <a:cubicBezTo>
                    <a:pt x="113" y="42"/>
                    <a:pt x="111" y="41"/>
                    <a:pt x="111" y="41"/>
                  </a:cubicBezTo>
                  <a:cubicBezTo>
                    <a:pt x="110" y="41"/>
                    <a:pt x="111" y="40"/>
                    <a:pt x="111" y="40"/>
                  </a:cubicBezTo>
                  <a:cubicBezTo>
                    <a:pt x="110" y="40"/>
                    <a:pt x="108" y="40"/>
                    <a:pt x="109" y="40"/>
                  </a:cubicBezTo>
                  <a:cubicBezTo>
                    <a:pt x="105" y="39"/>
                    <a:pt x="98" y="41"/>
                    <a:pt x="97" y="40"/>
                  </a:cubicBezTo>
                  <a:cubicBezTo>
                    <a:pt x="97" y="40"/>
                    <a:pt x="97" y="39"/>
                    <a:pt x="97" y="39"/>
                  </a:cubicBezTo>
                  <a:cubicBezTo>
                    <a:pt x="96" y="39"/>
                    <a:pt x="95" y="40"/>
                    <a:pt x="95" y="40"/>
                  </a:cubicBezTo>
                  <a:cubicBezTo>
                    <a:pt x="93" y="40"/>
                    <a:pt x="94" y="38"/>
                    <a:pt x="90" y="39"/>
                  </a:cubicBezTo>
                  <a:cubicBezTo>
                    <a:pt x="90" y="38"/>
                    <a:pt x="85" y="38"/>
                    <a:pt x="88" y="37"/>
                  </a:cubicBezTo>
                  <a:cubicBezTo>
                    <a:pt x="87" y="37"/>
                    <a:pt x="87" y="37"/>
                    <a:pt x="86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3" y="37"/>
                    <a:pt x="82" y="38"/>
                    <a:pt x="80" y="37"/>
                  </a:cubicBezTo>
                  <a:cubicBezTo>
                    <a:pt x="78" y="37"/>
                    <a:pt x="79" y="39"/>
                    <a:pt x="79" y="40"/>
                  </a:cubicBezTo>
                  <a:cubicBezTo>
                    <a:pt x="78" y="40"/>
                    <a:pt x="77" y="39"/>
                    <a:pt x="76" y="39"/>
                  </a:cubicBezTo>
                  <a:cubicBezTo>
                    <a:pt x="75" y="39"/>
                    <a:pt x="76" y="40"/>
                    <a:pt x="75" y="40"/>
                  </a:cubicBezTo>
                  <a:cubicBezTo>
                    <a:pt x="74" y="41"/>
                    <a:pt x="70" y="40"/>
                    <a:pt x="69" y="41"/>
                  </a:cubicBezTo>
                  <a:cubicBezTo>
                    <a:pt x="68" y="41"/>
                    <a:pt x="68" y="42"/>
                    <a:pt x="67" y="42"/>
                  </a:cubicBezTo>
                  <a:cubicBezTo>
                    <a:pt x="65" y="42"/>
                    <a:pt x="65" y="41"/>
                    <a:pt x="63" y="41"/>
                  </a:cubicBezTo>
                  <a:cubicBezTo>
                    <a:pt x="65" y="40"/>
                    <a:pt x="67" y="40"/>
                    <a:pt x="66" y="38"/>
                  </a:cubicBezTo>
                  <a:cubicBezTo>
                    <a:pt x="68" y="39"/>
                    <a:pt x="68" y="38"/>
                    <a:pt x="68" y="37"/>
                  </a:cubicBezTo>
                  <a:cubicBezTo>
                    <a:pt x="68" y="37"/>
                    <a:pt x="66" y="37"/>
                    <a:pt x="65" y="37"/>
                  </a:cubicBezTo>
                  <a:cubicBezTo>
                    <a:pt x="64" y="37"/>
                    <a:pt x="64" y="38"/>
                    <a:pt x="62" y="39"/>
                  </a:cubicBezTo>
                  <a:cubicBezTo>
                    <a:pt x="61" y="39"/>
                    <a:pt x="61" y="40"/>
                    <a:pt x="60" y="40"/>
                  </a:cubicBezTo>
                  <a:cubicBezTo>
                    <a:pt x="59" y="40"/>
                    <a:pt x="59" y="41"/>
                    <a:pt x="57" y="41"/>
                  </a:cubicBezTo>
                  <a:cubicBezTo>
                    <a:pt x="58" y="42"/>
                    <a:pt x="56" y="42"/>
                    <a:pt x="55" y="42"/>
                  </a:cubicBezTo>
                  <a:cubicBezTo>
                    <a:pt x="55" y="42"/>
                    <a:pt x="55" y="43"/>
                    <a:pt x="55" y="44"/>
                  </a:cubicBezTo>
                  <a:cubicBezTo>
                    <a:pt x="52" y="44"/>
                    <a:pt x="51" y="46"/>
                    <a:pt x="49" y="47"/>
                  </a:cubicBezTo>
                  <a:cubicBezTo>
                    <a:pt x="49" y="47"/>
                    <a:pt x="48" y="46"/>
                    <a:pt x="47" y="47"/>
                  </a:cubicBezTo>
                  <a:cubicBezTo>
                    <a:pt x="47" y="47"/>
                    <a:pt x="48" y="47"/>
                    <a:pt x="47" y="48"/>
                  </a:cubicBezTo>
                  <a:cubicBezTo>
                    <a:pt x="47" y="48"/>
                    <a:pt x="43" y="48"/>
                    <a:pt x="44" y="48"/>
                  </a:cubicBezTo>
                  <a:cubicBezTo>
                    <a:pt x="46" y="49"/>
                    <a:pt x="42" y="49"/>
                    <a:pt x="40" y="49"/>
                  </a:cubicBezTo>
                  <a:cubicBezTo>
                    <a:pt x="40" y="50"/>
                    <a:pt x="39" y="51"/>
                    <a:pt x="38" y="51"/>
                  </a:cubicBezTo>
                  <a:cubicBezTo>
                    <a:pt x="37" y="50"/>
                    <a:pt x="38" y="51"/>
                    <a:pt x="37" y="51"/>
                  </a:cubicBezTo>
                  <a:cubicBezTo>
                    <a:pt x="36" y="51"/>
                    <a:pt x="35" y="51"/>
                    <a:pt x="33" y="51"/>
                  </a:cubicBezTo>
                  <a:cubicBezTo>
                    <a:pt x="31" y="52"/>
                    <a:pt x="35" y="52"/>
                    <a:pt x="30" y="52"/>
                  </a:cubicBezTo>
                  <a:cubicBezTo>
                    <a:pt x="28" y="52"/>
                    <a:pt x="27" y="52"/>
                    <a:pt x="24" y="53"/>
                  </a:cubicBezTo>
                  <a:cubicBezTo>
                    <a:pt x="23" y="53"/>
                    <a:pt x="23" y="54"/>
                    <a:pt x="21" y="54"/>
                  </a:cubicBezTo>
                  <a:cubicBezTo>
                    <a:pt x="21" y="53"/>
                    <a:pt x="23" y="53"/>
                    <a:pt x="25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1"/>
                    <a:pt x="29" y="52"/>
                    <a:pt x="30" y="51"/>
                  </a:cubicBezTo>
                  <a:cubicBezTo>
                    <a:pt x="32" y="52"/>
                    <a:pt x="31" y="50"/>
                    <a:pt x="31" y="50"/>
                  </a:cubicBezTo>
                  <a:cubicBezTo>
                    <a:pt x="32" y="50"/>
                    <a:pt x="33" y="51"/>
                    <a:pt x="34" y="49"/>
                  </a:cubicBezTo>
                  <a:cubicBezTo>
                    <a:pt x="35" y="49"/>
                    <a:pt x="35" y="50"/>
                    <a:pt x="35" y="49"/>
                  </a:cubicBezTo>
                  <a:cubicBezTo>
                    <a:pt x="35" y="48"/>
                    <a:pt x="38" y="49"/>
                    <a:pt x="39" y="48"/>
                  </a:cubicBezTo>
                  <a:cubicBezTo>
                    <a:pt x="39" y="47"/>
                    <a:pt x="39" y="46"/>
                    <a:pt x="39" y="46"/>
                  </a:cubicBezTo>
                  <a:cubicBezTo>
                    <a:pt x="42" y="47"/>
                    <a:pt x="40" y="44"/>
                    <a:pt x="43" y="45"/>
                  </a:cubicBezTo>
                  <a:cubicBezTo>
                    <a:pt x="44" y="43"/>
                    <a:pt x="39" y="45"/>
                    <a:pt x="40" y="43"/>
                  </a:cubicBezTo>
                  <a:cubicBezTo>
                    <a:pt x="39" y="44"/>
                    <a:pt x="33" y="43"/>
                    <a:pt x="32" y="44"/>
                  </a:cubicBezTo>
                  <a:cubicBezTo>
                    <a:pt x="31" y="44"/>
                    <a:pt x="32" y="43"/>
                    <a:pt x="31" y="43"/>
                  </a:cubicBezTo>
                  <a:cubicBezTo>
                    <a:pt x="30" y="43"/>
                    <a:pt x="27" y="43"/>
                    <a:pt x="25" y="43"/>
                  </a:cubicBezTo>
                  <a:cubicBezTo>
                    <a:pt x="26" y="42"/>
                    <a:pt x="24" y="43"/>
                    <a:pt x="23" y="42"/>
                  </a:cubicBezTo>
                  <a:cubicBezTo>
                    <a:pt x="23" y="42"/>
                    <a:pt x="24" y="42"/>
                    <a:pt x="24" y="42"/>
                  </a:cubicBezTo>
                  <a:cubicBezTo>
                    <a:pt x="23" y="40"/>
                    <a:pt x="21" y="41"/>
                    <a:pt x="20" y="39"/>
                  </a:cubicBezTo>
                  <a:cubicBezTo>
                    <a:pt x="18" y="40"/>
                    <a:pt x="15" y="40"/>
                    <a:pt x="13" y="40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13" y="38"/>
                    <a:pt x="10" y="38"/>
                    <a:pt x="11" y="36"/>
                  </a:cubicBezTo>
                  <a:cubicBezTo>
                    <a:pt x="10" y="36"/>
                    <a:pt x="9" y="35"/>
                    <a:pt x="9" y="36"/>
                  </a:cubicBezTo>
                  <a:cubicBezTo>
                    <a:pt x="6" y="36"/>
                    <a:pt x="8" y="34"/>
                    <a:pt x="9" y="34"/>
                  </a:cubicBezTo>
                  <a:cubicBezTo>
                    <a:pt x="9" y="34"/>
                    <a:pt x="8" y="33"/>
                    <a:pt x="9" y="33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4" y="31"/>
                    <a:pt x="17" y="31"/>
                    <a:pt x="20" y="31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5" y="30"/>
                    <a:pt x="22" y="29"/>
                    <a:pt x="27" y="29"/>
                  </a:cubicBezTo>
                  <a:cubicBezTo>
                    <a:pt x="27" y="28"/>
                    <a:pt x="27" y="27"/>
                    <a:pt x="25" y="25"/>
                  </a:cubicBezTo>
                  <a:cubicBezTo>
                    <a:pt x="23" y="24"/>
                    <a:pt x="18" y="27"/>
                    <a:pt x="16" y="26"/>
                  </a:cubicBezTo>
                  <a:cubicBezTo>
                    <a:pt x="14" y="25"/>
                    <a:pt x="15" y="26"/>
                    <a:pt x="12" y="26"/>
                  </a:cubicBezTo>
                  <a:cubicBezTo>
                    <a:pt x="11" y="25"/>
                    <a:pt x="7" y="26"/>
                    <a:pt x="5" y="25"/>
                  </a:cubicBezTo>
                  <a:cubicBezTo>
                    <a:pt x="4" y="25"/>
                    <a:pt x="6" y="24"/>
                    <a:pt x="5" y="24"/>
                  </a:cubicBezTo>
                  <a:cubicBezTo>
                    <a:pt x="3" y="24"/>
                    <a:pt x="1" y="24"/>
                    <a:pt x="1" y="22"/>
                  </a:cubicBezTo>
                  <a:cubicBezTo>
                    <a:pt x="7" y="23"/>
                    <a:pt x="0" y="21"/>
                    <a:pt x="7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0"/>
                    <a:pt x="9" y="21"/>
                    <a:pt x="9" y="21"/>
                  </a:cubicBezTo>
                  <a:cubicBezTo>
                    <a:pt x="10" y="21"/>
                    <a:pt x="11" y="20"/>
                    <a:pt x="13" y="20"/>
                  </a:cubicBezTo>
                  <a:cubicBezTo>
                    <a:pt x="13" y="20"/>
                    <a:pt x="14" y="21"/>
                    <a:pt x="15" y="21"/>
                  </a:cubicBezTo>
                  <a:cubicBezTo>
                    <a:pt x="17" y="22"/>
                    <a:pt x="19" y="21"/>
                    <a:pt x="22" y="21"/>
                  </a:cubicBezTo>
                  <a:cubicBezTo>
                    <a:pt x="23" y="21"/>
                    <a:pt x="23" y="22"/>
                    <a:pt x="24" y="21"/>
                  </a:cubicBezTo>
                  <a:cubicBezTo>
                    <a:pt x="26" y="21"/>
                    <a:pt x="24" y="21"/>
                    <a:pt x="24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19"/>
                    <a:pt x="22" y="20"/>
                    <a:pt x="23" y="18"/>
                  </a:cubicBezTo>
                  <a:cubicBezTo>
                    <a:pt x="21" y="18"/>
                    <a:pt x="18" y="18"/>
                    <a:pt x="16" y="17"/>
                  </a:cubicBezTo>
                  <a:cubicBezTo>
                    <a:pt x="17" y="17"/>
                    <a:pt x="17" y="17"/>
                    <a:pt x="15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3" y="15"/>
                    <a:pt x="11" y="15"/>
                    <a:pt x="10" y="15"/>
                  </a:cubicBezTo>
                  <a:cubicBezTo>
                    <a:pt x="10" y="15"/>
                    <a:pt x="12" y="13"/>
                    <a:pt x="10" y="14"/>
                  </a:cubicBezTo>
                  <a:cubicBezTo>
                    <a:pt x="9" y="14"/>
                    <a:pt x="10" y="14"/>
                    <a:pt x="9" y="14"/>
                  </a:cubicBezTo>
                  <a:cubicBezTo>
                    <a:pt x="8" y="14"/>
                    <a:pt x="7" y="13"/>
                    <a:pt x="6" y="14"/>
                  </a:cubicBezTo>
                  <a:cubicBezTo>
                    <a:pt x="8" y="12"/>
                    <a:pt x="12" y="12"/>
                    <a:pt x="16" y="11"/>
                  </a:cubicBezTo>
                  <a:cubicBezTo>
                    <a:pt x="14" y="9"/>
                    <a:pt x="19" y="9"/>
                    <a:pt x="20" y="9"/>
                  </a:cubicBezTo>
                  <a:cubicBezTo>
                    <a:pt x="20" y="8"/>
                    <a:pt x="19" y="7"/>
                    <a:pt x="21" y="7"/>
                  </a:cubicBezTo>
                  <a:cubicBezTo>
                    <a:pt x="23" y="8"/>
                    <a:pt x="23" y="7"/>
                    <a:pt x="27" y="7"/>
                  </a:cubicBezTo>
                  <a:cubicBezTo>
                    <a:pt x="30" y="6"/>
                    <a:pt x="33" y="5"/>
                    <a:pt x="38" y="5"/>
                  </a:cubicBezTo>
                  <a:cubicBezTo>
                    <a:pt x="40" y="5"/>
                    <a:pt x="39" y="4"/>
                    <a:pt x="39" y="4"/>
                  </a:cubicBezTo>
                  <a:cubicBezTo>
                    <a:pt x="41" y="4"/>
                    <a:pt x="45" y="5"/>
                    <a:pt x="45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9" y="5"/>
                    <a:pt x="51" y="4"/>
                    <a:pt x="50" y="5"/>
                  </a:cubicBezTo>
                  <a:cubicBezTo>
                    <a:pt x="55" y="5"/>
                    <a:pt x="59" y="5"/>
                    <a:pt x="63" y="5"/>
                  </a:cubicBezTo>
                  <a:cubicBezTo>
                    <a:pt x="59" y="7"/>
                    <a:pt x="70" y="4"/>
                    <a:pt x="66" y="7"/>
                  </a:cubicBezTo>
                  <a:cubicBezTo>
                    <a:pt x="68" y="7"/>
                    <a:pt x="70" y="7"/>
                    <a:pt x="70" y="6"/>
                  </a:cubicBezTo>
                  <a:cubicBezTo>
                    <a:pt x="72" y="7"/>
                    <a:pt x="76" y="6"/>
                    <a:pt x="79" y="7"/>
                  </a:cubicBezTo>
                  <a:cubicBezTo>
                    <a:pt x="79" y="7"/>
                    <a:pt x="79" y="7"/>
                    <a:pt x="80" y="7"/>
                  </a:cubicBezTo>
                  <a:cubicBezTo>
                    <a:pt x="81" y="7"/>
                    <a:pt x="81" y="8"/>
                    <a:pt x="82" y="8"/>
                  </a:cubicBezTo>
                  <a:cubicBezTo>
                    <a:pt x="84" y="8"/>
                    <a:pt x="85" y="7"/>
                    <a:pt x="87" y="8"/>
                  </a:cubicBezTo>
                  <a:cubicBezTo>
                    <a:pt x="87" y="8"/>
                    <a:pt x="98" y="8"/>
                    <a:pt x="100" y="8"/>
                  </a:cubicBezTo>
                  <a:cubicBezTo>
                    <a:pt x="101" y="9"/>
                    <a:pt x="107" y="9"/>
                    <a:pt x="111" y="9"/>
                  </a:cubicBezTo>
                  <a:cubicBezTo>
                    <a:pt x="112" y="10"/>
                    <a:pt x="113" y="10"/>
                    <a:pt x="114" y="11"/>
                  </a:cubicBezTo>
                  <a:cubicBezTo>
                    <a:pt x="117" y="11"/>
                    <a:pt x="118" y="12"/>
                    <a:pt x="122" y="12"/>
                  </a:cubicBezTo>
                  <a:cubicBezTo>
                    <a:pt x="122" y="13"/>
                    <a:pt x="126" y="12"/>
                    <a:pt x="129" y="13"/>
                  </a:cubicBezTo>
                  <a:cubicBezTo>
                    <a:pt x="129" y="12"/>
                    <a:pt x="128" y="12"/>
                    <a:pt x="127" y="12"/>
                  </a:cubicBezTo>
                  <a:cubicBezTo>
                    <a:pt x="129" y="11"/>
                    <a:pt x="132" y="10"/>
                    <a:pt x="135" y="10"/>
                  </a:cubicBezTo>
                  <a:cubicBezTo>
                    <a:pt x="135" y="11"/>
                    <a:pt x="136" y="11"/>
                    <a:pt x="136" y="10"/>
                  </a:cubicBezTo>
                  <a:cubicBezTo>
                    <a:pt x="137" y="10"/>
                    <a:pt x="137" y="11"/>
                    <a:pt x="138" y="11"/>
                  </a:cubicBezTo>
                  <a:cubicBezTo>
                    <a:pt x="140" y="11"/>
                    <a:pt x="140" y="10"/>
                    <a:pt x="140" y="10"/>
                  </a:cubicBezTo>
                  <a:cubicBezTo>
                    <a:pt x="142" y="9"/>
                    <a:pt x="143" y="10"/>
                    <a:pt x="144" y="10"/>
                  </a:cubicBezTo>
                  <a:cubicBezTo>
                    <a:pt x="145" y="10"/>
                    <a:pt x="144" y="9"/>
                    <a:pt x="146" y="8"/>
                  </a:cubicBezTo>
                  <a:cubicBezTo>
                    <a:pt x="148" y="8"/>
                    <a:pt x="149" y="9"/>
                    <a:pt x="149" y="8"/>
                  </a:cubicBezTo>
                  <a:cubicBezTo>
                    <a:pt x="151" y="9"/>
                    <a:pt x="150" y="9"/>
                    <a:pt x="148" y="9"/>
                  </a:cubicBezTo>
                  <a:cubicBezTo>
                    <a:pt x="150" y="11"/>
                    <a:pt x="156" y="8"/>
                    <a:pt x="158" y="10"/>
                  </a:cubicBezTo>
                  <a:cubicBezTo>
                    <a:pt x="161" y="10"/>
                    <a:pt x="156" y="8"/>
                    <a:pt x="159" y="8"/>
                  </a:cubicBezTo>
                  <a:cubicBezTo>
                    <a:pt x="160" y="8"/>
                    <a:pt x="160" y="7"/>
                    <a:pt x="162" y="7"/>
                  </a:cubicBezTo>
                  <a:cubicBezTo>
                    <a:pt x="162" y="8"/>
                    <a:pt x="162" y="8"/>
                    <a:pt x="162" y="9"/>
                  </a:cubicBezTo>
                  <a:cubicBezTo>
                    <a:pt x="164" y="8"/>
                    <a:pt x="165" y="9"/>
                    <a:pt x="167" y="10"/>
                  </a:cubicBezTo>
                  <a:cubicBezTo>
                    <a:pt x="170" y="10"/>
                    <a:pt x="172" y="10"/>
                    <a:pt x="173" y="9"/>
                  </a:cubicBezTo>
                  <a:cubicBezTo>
                    <a:pt x="174" y="9"/>
                    <a:pt x="177" y="9"/>
                    <a:pt x="176" y="11"/>
                  </a:cubicBezTo>
                  <a:cubicBezTo>
                    <a:pt x="178" y="10"/>
                    <a:pt x="181" y="10"/>
                    <a:pt x="181" y="9"/>
                  </a:cubicBezTo>
                  <a:cubicBezTo>
                    <a:pt x="184" y="10"/>
                    <a:pt x="185" y="8"/>
                    <a:pt x="187" y="10"/>
                  </a:cubicBezTo>
                  <a:cubicBezTo>
                    <a:pt x="189" y="10"/>
                    <a:pt x="192" y="10"/>
                    <a:pt x="194" y="10"/>
                  </a:cubicBezTo>
                  <a:cubicBezTo>
                    <a:pt x="194" y="10"/>
                    <a:pt x="192" y="10"/>
                    <a:pt x="193" y="11"/>
                  </a:cubicBezTo>
                  <a:cubicBezTo>
                    <a:pt x="193" y="11"/>
                    <a:pt x="196" y="11"/>
                    <a:pt x="195" y="11"/>
                  </a:cubicBezTo>
                  <a:cubicBezTo>
                    <a:pt x="196" y="11"/>
                    <a:pt x="196" y="10"/>
                    <a:pt x="198" y="11"/>
                  </a:cubicBezTo>
                  <a:cubicBezTo>
                    <a:pt x="198" y="11"/>
                    <a:pt x="198" y="12"/>
                    <a:pt x="198" y="12"/>
                  </a:cubicBezTo>
                  <a:cubicBezTo>
                    <a:pt x="201" y="12"/>
                    <a:pt x="205" y="11"/>
                    <a:pt x="208" y="12"/>
                  </a:cubicBezTo>
                  <a:cubicBezTo>
                    <a:pt x="208" y="12"/>
                    <a:pt x="209" y="12"/>
                    <a:pt x="211" y="12"/>
                  </a:cubicBezTo>
                  <a:cubicBezTo>
                    <a:pt x="209" y="14"/>
                    <a:pt x="214" y="12"/>
                    <a:pt x="214" y="14"/>
                  </a:cubicBezTo>
                  <a:cubicBezTo>
                    <a:pt x="214" y="15"/>
                    <a:pt x="212" y="14"/>
                    <a:pt x="212" y="15"/>
                  </a:cubicBezTo>
                  <a:cubicBezTo>
                    <a:pt x="211" y="16"/>
                    <a:pt x="213" y="16"/>
                    <a:pt x="213" y="16"/>
                  </a:cubicBezTo>
                  <a:cubicBezTo>
                    <a:pt x="223" y="16"/>
                    <a:pt x="232" y="16"/>
                    <a:pt x="240" y="17"/>
                  </a:cubicBezTo>
                  <a:cubicBezTo>
                    <a:pt x="240" y="18"/>
                    <a:pt x="239" y="18"/>
                    <a:pt x="239" y="19"/>
                  </a:cubicBezTo>
                  <a:cubicBezTo>
                    <a:pt x="241" y="19"/>
                    <a:pt x="241" y="18"/>
                    <a:pt x="243" y="18"/>
                  </a:cubicBezTo>
                  <a:cubicBezTo>
                    <a:pt x="242" y="17"/>
                    <a:pt x="243" y="17"/>
                    <a:pt x="242" y="15"/>
                  </a:cubicBezTo>
                  <a:cubicBezTo>
                    <a:pt x="243" y="15"/>
                    <a:pt x="250" y="15"/>
                    <a:pt x="248" y="14"/>
                  </a:cubicBezTo>
                  <a:cubicBezTo>
                    <a:pt x="249" y="13"/>
                    <a:pt x="250" y="14"/>
                    <a:pt x="251" y="14"/>
                  </a:cubicBezTo>
                  <a:cubicBezTo>
                    <a:pt x="252" y="15"/>
                    <a:pt x="253" y="14"/>
                    <a:pt x="253" y="15"/>
                  </a:cubicBezTo>
                  <a:cubicBezTo>
                    <a:pt x="257" y="15"/>
                    <a:pt x="260" y="15"/>
                    <a:pt x="263" y="15"/>
                  </a:cubicBezTo>
                  <a:cubicBezTo>
                    <a:pt x="263" y="15"/>
                    <a:pt x="263" y="15"/>
                    <a:pt x="264" y="15"/>
                  </a:cubicBezTo>
                  <a:cubicBezTo>
                    <a:pt x="265" y="16"/>
                    <a:pt x="265" y="16"/>
                    <a:pt x="266" y="16"/>
                  </a:cubicBezTo>
                  <a:cubicBezTo>
                    <a:pt x="270" y="16"/>
                    <a:pt x="273" y="15"/>
                    <a:pt x="278" y="15"/>
                  </a:cubicBezTo>
                  <a:cubicBezTo>
                    <a:pt x="281" y="14"/>
                    <a:pt x="280" y="14"/>
                    <a:pt x="281" y="13"/>
                  </a:cubicBezTo>
                  <a:cubicBezTo>
                    <a:pt x="280" y="11"/>
                    <a:pt x="278" y="12"/>
                    <a:pt x="277" y="11"/>
                  </a:cubicBezTo>
                  <a:cubicBezTo>
                    <a:pt x="278" y="9"/>
                    <a:pt x="286" y="10"/>
                    <a:pt x="289" y="11"/>
                  </a:cubicBezTo>
                  <a:cubicBezTo>
                    <a:pt x="288" y="11"/>
                    <a:pt x="288" y="12"/>
                    <a:pt x="286" y="12"/>
                  </a:cubicBezTo>
                  <a:cubicBezTo>
                    <a:pt x="288" y="13"/>
                    <a:pt x="286" y="13"/>
                    <a:pt x="285" y="14"/>
                  </a:cubicBezTo>
                  <a:cubicBezTo>
                    <a:pt x="284" y="15"/>
                    <a:pt x="286" y="14"/>
                    <a:pt x="288" y="15"/>
                  </a:cubicBezTo>
                  <a:cubicBezTo>
                    <a:pt x="286" y="16"/>
                    <a:pt x="289" y="16"/>
                    <a:pt x="287" y="17"/>
                  </a:cubicBezTo>
                  <a:cubicBezTo>
                    <a:pt x="290" y="18"/>
                    <a:pt x="292" y="15"/>
                    <a:pt x="291" y="15"/>
                  </a:cubicBezTo>
                  <a:cubicBezTo>
                    <a:pt x="291" y="15"/>
                    <a:pt x="294" y="17"/>
                    <a:pt x="293" y="15"/>
                  </a:cubicBezTo>
                  <a:cubicBezTo>
                    <a:pt x="297" y="15"/>
                    <a:pt x="296" y="13"/>
                    <a:pt x="299" y="12"/>
                  </a:cubicBezTo>
                  <a:cubicBezTo>
                    <a:pt x="298" y="11"/>
                    <a:pt x="296" y="10"/>
                    <a:pt x="292" y="10"/>
                  </a:cubicBezTo>
                  <a:cubicBezTo>
                    <a:pt x="294" y="9"/>
                    <a:pt x="290" y="8"/>
                    <a:pt x="287" y="7"/>
                  </a:cubicBezTo>
                  <a:cubicBezTo>
                    <a:pt x="287" y="7"/>
                    <a:pt x="287" y="6"/>
                    <a:pt x="286" y="6"/>
                  </a:cubicBezTo>
                  <a:cubicBezTo>
                    <a:pt x="286" y="5"/>
                    <a:pt x="289" y="4"/>
                    <a:pt x="289" y="3"/>
                  </a:cubicBezTo>
                  <a:cubicBezTo>
                    <a:pt x="289" y="3"/>
                    <a:pt x="291" y="3"/>
                    <a:pt x="291" y="2"/>
                  </a:cubicBezTo>
                  <a:cubicBezTo>
                    <a:pt x="288" y="1"/>
                    <a:pt x="295" y="3"/>
                    <a:pt x="292" y="1"/>
                  </a:cubicBezTo>
                  <a:cubicBezTo>
                    <a:pt x="292" y="0"/>
                    <a:pt x="294" y="2"/>
                    <a:pt x="295" y="2"/>
                  </a:cubicBezTo>
                  <a:cubicBezTo>
                    <a:pt x="296" y="2"/>
                    <a:pt x="298" y="2"/>
                    <a:pt x="299" y="2"/>
                  </a:cubicBezTo>
                  <a:cubicBezTo>
                    <a:pt x="299" y="2"/>
                    <a:pt x="297" y="3"/>
                    <a:pt x="298" y="3"/>
                  </a:cubicBezTo>
                  <a:cubicBezTo>
                    <a:pt x="298" y="3"/>
                    <a:pt x="300" y="3"/>
                    <a:pt x="301" y="3"/>
                  </a:cubicBezTo>
                  <a:cubicBezTo>
                    <a:pt x="301" y="3"/>
                    <a:pt x="300" y="4"/>
                    <a:pt x="301" y="4"/>
                  </a:cubicBezTo>
                  <a:cubicBezTo>
                    <a:pt x="301" y="4"/>
                    <a:pt x="303" y="4"/>
                    <a:pt x="303" y="4"/>
                  </a:cubicBezTo>
                  <a:cubicBezTo>
                    <a:pt x="304" y="6"/>
                    <a:pt x="301" y="5"/>
                    <a:pt x="303" y="6"/>
                  </a:cubicBezTo>
                  <a:cubicBezTo>
                    <a:pt x="303" y="7"/>
                    <a:pt x="304" y="7"/>
                    <a:pt x="304" y="7"/>
                  </a:cubicBezTo>
                  <a:cubicBezTo>
                    <a:pt x="304" y="7"/>
                    <a:pt x="303" y="7"/>
                    <a:pt x="303" y="8"/>
                  </a:cubicBezTo>
                  <a:cubicBezTo>
                    <a:pt x="303" y="8"/>
                    <a:pt x="302" y="9"/>
                    <a:pt x="302" y="9"/>
                  </a:cubicBezTo>
                  <a:cubicBezTo>
                    <a:pt x="302" y="10"/>
                    <a:pt x="308" y="10"/>
                    <a:pt x="307" y="9"/>
                  </a:cubicBezTo>
                  <a:cubicBezTo>
                    <a:pt x="309" y="9"/>
                    <a:pt x="308" y="10"/>
                    <a:pt x="311" y="10"/>
                  </a:cubicBezTo>
                  <a:cubicBezTo>
                    <a:pt x="309" y="11"/>
                    <a:pt x="311" y="11"/>
                    <a:pt x="311" y="12"/>
                  </a:cubicBezTo>
                  <a:cubicBezTo>
                    <a:pt x="315" y="12"/>
                    <a:pt x="314" y="11"/>
                    <a:pt x="318" y="12"/>
                  </a:cubicBezTo>
                  <a:cubicBezTo>
                    <a:pt x="318" y="12"/>
                    <a:pt x="319" y="11"/>
                    <a:pt x="319" y="11"/>
                  </a:cubicBezTo>
                  <a:cubicBezTo>
                    <a:pt x="321" y="11"/>
                    <a:pt x="318" y="12"/>
                    <a:pt x="320" y="13"/>
                  </a:cubicBezTo>
                  <a:cubicBezTo>
                    <a:pt x="320" y="13"/>
                    <a:pt x="322" y="13"/>
                    <a:pt x="322" y="13"/>
                  </a:cubicBezTo>
                  <a:cubicBezTo>
                    <a:pt x="322" y="14"/>
                    <a:pt x="318" y="14"/>
                    <a:pt x="320" y="16"/>
                  </a:cubicBezTo>
                  <a:close/>
                  <a:moveTo>
                    <a:pt x="202" y="21"/>
                  </a:moveTo>
                  <a:cubicBezTo>
                    <a:pt x="201" y="20"/>
                    <a:pt x="203" y="20"/>
                    <a:pt x="202" y="20"/>
                  </a:cubicBezTo>
                  <a:cubicBezTo>
                    <a:pt x="202" y="20"/>
                    <a:pt x="202" y="20"/>
                    <a:pt x="201" y="20"/>
                  </a:cubicBezTo>
                  <a:cubicBezTo>
                    <a:pt x="201" y="20"/>
                    <a:pt x="201" y="19"/>
                    <a:pt x="200" y="19"/>
                  </a:cubicBezTo>
                  <a:cubicBezTo>
                    <a:pt x="198" y="20"/>
                    <a:pt x="194" y="21"/>
                    <a:pt x="192" y="20"/>
                  </a:cubicBezTo>
                  <a:cubicBezTo>
                    <a:pt x="191" y="19"/>
                    <a:pt x="196" y="20"/>
                    <a:pt x="195" y="18"/>
                  </a:cubicBezTo>
                  <a:cubicBezTo>
                    <a:pt x="194" y="18"/>
                    <a:pt x="193" y="18"/>
                    <a:pt x="193" y="18"/>
                  </a:cubicBezTo>
                  <a:cubicBezTo>
                    <a:pt x="191" y="18"/>
                    <a:pt x="190" y="19"/>
                    <a:pt x="189" y="19"/>
                  </a:cubicBezTo>
                  <a:cubicBezTo>
                    <a:pt x="187" y="19"/>
                    <a:pt x="184" y="19"/>
                    <a:pt x="182" y="19"/>
                  </a:cubicBezTo>
                  <a:cubicBezTo>
                    <a:pt x="182" y="19"/>
                    <a:pt x="182" y="20"/>
                    <a:pt x="181" y="20"/>
                  </a:cubicBezTo>
                  <a:cubicBezTo>
                    <a:pt x="178" y="20"/>
                    <a:pt x="174" y="20"/>
                    <a:pt x="171" y="20"/>
                  </a:cubicBezTo>
                  <a:cubicBezTo>
                    <a:pt x="171" y="21"/>
                    <a:pt x="170" y="22"/>
                    <a:pt x="171" y="22"/>
                  </a:cubicBezTo>
                  <a:cubicBezTo>
                    <a:pt x="171" y="21"/>
                    <a:pt x="172" y="21"/>
                    <a:pt x="172" y="22"/>
                  </a:cubicBezTo>
                  <a:cubicBezTo>
                    <a:pt x="176" y="23"/>
                    <a:pt x="183" y="20"/>
                    <a:pt x="184" y="22"/>
                  </a:cubicBezTo>
                  <a:cubicBezTo>
                    <a:pt x="182" y="21"/>
                    <a:pt x="183" y="22"/>
                    <a:pt x="181" y="23"/>
                  </a:cubicBezTo>
                  <a:cubicBezTo>
                    <a:pt x="179" y="23"/>
                    <a:pt x="178" y="23"/>
                    <a:pt x="177" y="24"/>
                  </a:cubicBezTo>
                  <a:cubicBezTo>
                    <a:pt x="182" y="24"/>
                    <a:pt x="185" y="23"/>
                    <a:pt x="190" y="23"/>
                  </a:cubicBezTo>
                  <a:cubicBezTo>
                    <a:pt x="190" y="24"/>
                    <a:pt x="190" y="25"/>
                    <a:pt x="191" y="25"/>
                  </a:cubicBezTo>
                  <a:cubicBezTo>
                    <a:pt x="191" y="24"/>
                    <a:pt x="192" y="24"/>
                    <a:pt x="194" y="24"/>
                  </a:cubicBezTo>
                  <a:cubicBezTo>
                    <a:pt x="194" y="23"/>
                    <a:pt x="194" y="23"/>
                    <a:pt x="196" y="22"/>
                  </a:cubicBezTo>
                  <a:cubicBezTo>
                    <a:pt x="198" y="21"/>
                    <a:pt x="197" y="22"/>
                    <a:pt x="200" y="22"/>
                  </a:cubicBezTo>
                  <a:cubicBezTo>
                    <a:pt x="200" y="22"/>
                    <a:pt x="200" y="21"/>
                    <a:pt x="202" y="21"/>
                  </a:cubicBezTo>
                  <a:close/>
                  <a:moveTo>
                    <a:pt x="209" y="38"/>
                  </a:moveTo>
                  <a:cubicBezTo>
                    <a:pt x="209" y="37"/>
                    <a:pt x="213" y="37"/>
                    <a:pt x="214" y="36"/>
                  </a:cubicBezTo>
                  <a:cubicBezTo>
                    <a:pt x="214" y="36"/>
                    <a:pt x="215" y="36"/>
                    <a:pt x="216" y="36"/>
                  </a:cubicBezTo>
                  <a:cubicBezTo>
                    <a:pt x="217" y="36"/>
                    <a:pt x="219" y="36"/>
                    <a:pt x="221" y="36"/>
                  </a:cubicBezTo>
                  <a:cubicBezTo>
                    <a:pt x="221" y="36"/>
                    <a:pt x="221" y="35"/>
                    <a:pt x="222" y="35"/>
                  </a:cubicBezTo>
                  <a:cubicBezTo>
                    <a:pt x="224" y="34"/>
                    <a:pt x="226" y="35"/>
                    <a:pt x="227" y="34"/>
                  </a:cubicBezTo>
                  <a:cubicBezTo>
                    <a:pt x="226" y="34"/>
                    <a:pt x="225" y="34"/>
                    <a:pt x="227" y="34"/>
                  </a:cubicBezTo>
                  <a:cubicBezTo>
                    <a:pt x="229" y="34"/>
                    <a:pt x="229" y="33"/>
                    <a:pt x="229" y="34"/>
                  </a:cubicBezTo>
                  <a:cubicBezTo>
                    <a:pt x="230" y="34"/>
                    <a:pt x="231" y="33"/>
                    <a:pt x="230" y="33"/>
                  </a:cubicBezTo>
                  <a:cubicBezTo>
                    <a:pt x="229" y="34"/>
                    <a:pt x="231" y="32"/>
                    <a:pt x="232" y="33"/>
                  </a:cubicBezTo>
                  <a:cubicBezTo>
                    <a:pt x="233" y="33"/>
                    <a:pt x="235" y="32"/>
                    <a:pt x="234" y="31"/>
                  </a:cubicBezTo>
                  <a:cubicBezTo>
                    <a:pt x="231" y="31"/>
                    <a:pt x="230" y="32"/>
                    <a:pt x="227" y="32"/>
                  </a:cubicBezTo>
                  <a:cubicBezTo>
                    <a:pt x="227" y="32"/>
                    <a:pt x="226" y="33"/>
                    <a:pt x="225" y="33"/>
                  </a:cubicBezTo>
                  <a:cubicBezTo>
                    <a:pt x="221" y="34"/>
                    <a:pt x="222" y="33"/>
                    <a:pt x="220" y="33"/>
                  </a:cubicBezTo>
                  <a:cubicBezTo>
                    <a:pt x="219" y="33"/>
                    <a:pt x="219" y="34"/>
                    <a:pt x="218" y="33"/>
                  </a:cubicBezTo>
                  <a:cubicBezTo>
                    <a:pt x="216" y="33"/>
                    <a:pt x="216" y="33"/>
                    <a:pt x="214" y="33"/>
                  </a:cubicBezTo>
                  <a:cubicBezTo>
                    <a:pt x="213" y="33"/>
                    <a:pt x="214" y="32"/>
                    <a:pt x="213" y="32"/>
                  </a:cubicBezTo>
                  <a:cubicBezTo>
                    <a:pt x="213" y="33"/>
                    <a:pt x="212" y="33"/>
                    <a:pt x="212" y="33"/>
                  </a:cubicBezTo>
                  <a:cubicBezTo>
                    <a:pt x="212" y="34"/>
                    <a:pt x="213" y="34"/>
                    <a:pt x="214" y="34"/>
                  </a:cubicBezTo>
                  <a:cubicBezTo>
                    <a:pt x="210" y="34"/>
                    <a:pt x="211" y="35"/>
                    <a:pt x="210" y="35"/>
                  </a:cubicBezTo>
                  <a:cubicBezTo>
                    <a:pt x="208" y="36"/>
                    <a:pt x="206" y="36"/>
                    <a:pt x="206" y="36"/>
                  </a:cubicBezTo>
                  <a:cubicBezTo>
                    <a:pt x="206" y="38"/>
                    <a:pt x="201" y="36"/>
                    <a:pt x="203" y="38"/>
                  </a:cubicBezTo>
                  <a:cubicBezTo>
                    <a:pt x="205" y="38"/>
                    <a:pt x="207" y="38"/>
                    <a:pt x="209" y="38"/>
                  </a:cubicBezTo>
                  <a:close/>
                  <a:moveTo>
                    <a:pt x="281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57"/>
                    <a:pt x="277" y="58"/>
                    <a:pt x="277" y="58"/>
                  </a:cubicBezTo>
                  <a:cubicBezTo>
                    <a:pt x="276" y="58"/>
                    <a:pt x="278" y="60"/>
                    <a:pt x="276" y="60"/>
                  </a:cubicBezTo>
                  <a:cubicBezTo>
                    <a:pt x="276" y="59"/>
                    <a:pt x="276" y="58"/>
                    <a:pt x="275" y="58"/>
                  </a:cubicBezTo>
                  <a:cubicBezTo>
                    <a:pt x="275" y="59"/>
                    <a:pt x="275" y="60"/>
                    <a:pt x="275" y="60"/>
                  </a:cubicBezTo>
                  <a:cubicBezTo>
                    <a:pt x="277" y="60"/>
                    <a:pt x="278" y="60"/>
                    <a:pt x="280" y="60"/>
                  </a:cubicBezTo>
                  <a:cubicBezTo>
                    <a:pt x="279" y="61"/>
                    <a:pt x="282" y="62"/>
                    <a:pt x="282" y="62"/>
                  </a:cubicBezTo>
                  <a:cubicBezTo>
                    <a:pt x="283" y="64"/>
                    <a:pt x="283" y="63"/>
                    <a:pt x="285" y="64"/>
                  </a:cubicBezTo>
                  <a:cubicBezTo>
                    <a:pt x="284" y="64"/>
                    <a:pt x="283" y="64"/>
                    <a:pt x="283" y="65"/>
                  </a:cubicBezTo>
                  <a:cubicBezTo>
                    <a:pt x="283" y="66"/>
                    <a:pt x="284" y="66"/>
                    <a:pt x="284" y="66"/>
                  </a:cubicBezTo>
                  <a:cubicBezTo>
                    <a:pt x="285" y="66"/>
                    <a:pt x="287" y="66"/>
                    <a:pt x="288" y="66"/>
                  </a:cubicBezTo>
                  <a:cubicBezTo>
                    <a:pt x="289" y="66"/>
                    <a:pt x="289" y="65"/>
                    <a:pt x="289" y="64"/>
                  </a:cubicBezTo>
                  <a:cubicBezTo>
                    <a:pt x="288" y="63"/>
                    <a:pt x="287" y="63"/>
                    <a:pt x="286" y="63"/>
                  </a:cubicBezTo>
                  <a:cubicBezTo>
                    <a:pt x="288" y="60"/>
                    <a:pt x="286" y="61"/>
                    <a:pt x="285" y="61"/>
                  </a:cubicBezTo>
                  <a:cubicBezTo>
                    <a:pt x="284" y="60"/>
                    <a:pt x="284" y="58"/>
                    <a:pt x="283" y="57"/>
                  </a:cubicBezTo>
                  <a:cubicBezTo>
                    <a:pt x="282" y="57"/>
                    <a:pt x="282" y="57"/>
                    <a:pt x="281" y="57"/>
                  </a:cubicBezTo>
                  <a:close/>
                  <a:moveTo>
                    <a:pt x="320" y="72"/>
                  </a:moveTo>
                  <a:cubicBezTo>
                    <a:pt x="316" y="71"/>
                    <a:pt x="317" y="73"/>
                    <a:pt x="316" y="73"/>
                  </a:cubicBezTo>
                  <a:cubicBezTo>
                    <a:pt x="315" y="72"/>
                    <a:pt x="315" y="72"/>
                    <a:pt x="314" y="72"/>
                  </a:cubicBezTo>
                  <a:cubicBezTo>
                    <a:pt x="314" y="74"/>
                    <a:pt x="310" y="73"/>
                    <a:pt x="309" y="74"/>
                  </a:cubicBezTo>
                  <a:cubicBezTo>
                    <a:pt x="308" y="74"/>
                    <a:pt x="309" y="74"/>
                    <a:pt x="308" y="75"/>
                  </a:cubicBezTo>
                  <a:cubicBezTo>
                    <a:pt x="307" y="75"/>
                    <a:pt x="306" y="75"/>
                    <a:pt x="306" y="75"/>
                  </a:cubicBezTo>
                  <a:cubicBezTo>
                    <a:pt x="307" y="75"/>
                    <a:pt x="306" y="76"/>
                    <a:pt x="306" y="77"/>
                  </a:cubicBezTo>
                  <a:cubicBezTo>
                    <a:pt x="308" y="78"/>
                    <a:pt x="308" y="76"/>
                    <a:pt x="310" y="76"/>
                  </a:cubicBezTo>
                  <a:cubicBezTo>
                    <a:pt x="312" y="75"/>
                    <a:pt x="313" y="76"/>
                    <a:pt x="316" y="76"/>
                  </a:cubicBezTo>
                  <a:cubicBezTo>
                    <a:pt x="317" y="76"/>
                    <a:pt x="317" y="75"/>
                    <a:pt x="319" y="75"/>
                  </a:cubicBezTo>
                  <a:cubicBezTo>
                    <a:pt x="321" y="75"/>
                    <a:pt x="324" y="76"/>
                    <a:pt x="325" y="76"/>
                  </a:cubicBezTo>
                  <a:cubicBezTo>
                    <a:pt x="324" y="76"/>
                    <a:pt x="323" y="76"/>
                    <a:pt x="323" y="77"/>
                  </a:cubicBezTo>
                  <a:cubicBezTo>
                    <a:pt x="323" y="76"/>
                    <a:pt x="324" y="77"/>
                    <a:pt x="324" y="77"/>
                  </a:cubicBezTo>
                  <a:cubicBezTo>
                    <a:pt x="324" y="77"/>
                    <a:pt x="325" y="77"/>
                    <a:pt x="325" y="77"/>
                  </a:cubicBezTo>
                  <a:cubicBezTo>
                    <a:pt x="328" y="77"/>
                    <a:pt x="327" y="77"/>
                    <a:pt x="330" y="76"/>
                  </a:cubicBezTo>
                  <a:cubicBezTo>
                    <a:pt x="333" y="75"/>
                    <a:pt x="334" y="77"/>
                    <a:pt x="336" y="76"/>
                  </a:cubicBezTo>
                  <a:cubicBezTo>
                    <a:pt x="334" y="76"/>
                    <a:pt x="337" y="74"/>
                    <a:pt x="334" y="75"/>
                  </a:cubicBezTo>
                  <a:cubicBezTo>
                    <a:pt x="333" y="76"/>
                    <a:pt x="332" y="73"/>
                    <a:pt x="332" y="73"/>
                  </a:cubicBezTo>
                  <a:cubicBezTo>
                    <a:pt x="332" y="73"/>
                    <a:pt x="330" y="73"/>
                    <a:pt x="331" y="72"/>
                  </a:cubicBezTo>
                  <a:cubicBezTo>
                    <a:pt x="329" y="72"/>
                    <a:pt x="327" y="72"/>
                    <a:pt x="326" y="72"/>
                  </a:cubicBezTo>
                  <a:cubicBezTo>
                    <a:pt x="326" y="71"/>
                    <a:pt x="327" y="71"/>
                    <a:pt x="326" y="70"/>
                  </a:cubicBezTo>
                  <a:cubicBezTo>
                    <a:pt x="322" y="71"/>
                    <a:pt x="323" y="70"/>
                    <a:pt x="320" y="70"/>
                  </a:cubicBezTo>
                  <a:cubicBezTo>
                    <a:pt x="319" y="71"/>
                    <a:pt x="318" y="71"/>
                    <a:pt x="320" y="72"/>
                  </a:cubicBezTo>
                  <a:close/>
                  <a:moveTo>
                    <a:pt x="346" y="84"/>
                  </a:moveTo>
                  <a:cubicBezTo>
                    <a:pt x="346" y="84"/>
                    <a:pt x="345" y="84"/>
                    <a:pt x="345" y="84"/>
                  </a:cubicBezTo>
                  <a:cubicBezTo>
                    <a:pt x="350" y="84"/>
                    <a:pt x="345" y="80"/>
                    <a:pt x="349" y="81"/>
                  </a:cubicBezTo>
                  <a:cubicBezTo>
                    <a:pt x="351" y="82"/>
                    <a:pt x="352" y="80"/>
                    <a:pt x="355" y="81"/>
                  </a:cubicBezTo>
                  <a:cubicBezTo>
                    <a:pt x="354" y="78"/>
                    <a:pt x="346" y="77"/>
                    <a:pt x="340" y="78"/>
                  </a:cubicBezTo>
                  <a:cubicBezTo>
                    <a:pt x="340" y="78"/>
                    <a:pt x="339" y="77"/>
                    <a:pt x="339" y="77"/>
                  </a:cubicBezTo>
                  <a:cubicBezTo>
                    <a:pt x="337" y="76"/>
                    <a:pt x="336" y="78"/>
                    <a:pt x="334" y="78"/>
                  </a:cubicBezTo>
                  <a:cubicBezTo>
                    <a:pt x="333" y="78"/>
                    <a:pt x="333" y="77"/>
                    <a:pt x="331" y="77"/>
                  </a:cubicBezTo>
                  <a:cubicBezTo>
                    <a:pt x="330" y="77"/>
                    <a:pt x="330" y="78"/>
                    <a:pt x="329" y="78"/>
                  </a:cubicBezTo>
                  <a:cubicBezTo>
                    <a:pt x="327" y="78"/>
                    <a:pt x="326" y="78"/>
                    <a:pt x="325" y="79"/>
                  </a:cubicBezTo>
                  <a:cubicBezTo>
                    <a:pt x="325" y="79"/>
                    <a:pt x="324" y="80"/>
                    <a:pt x="323" y="80"/>
                  </a:cubicBezTo>
                  <a:cubicBezTo>
                    <a:pt x="323" y="84"/>
                    <a:pt x="321" y="84"/>
                    <a:pt x="322" y="88"/>
                  </a:cubicBezTo>
                  <a:cubicBezTo>
                    <a:pt x="325" y="89"/>
                    <a:pt x="323" y="87"/>
                    <a:pt x="327" y="87"/>
                  </a:cubicBezTo>
                  <a:cubicBezTo>
                    <a:pt x="326" y="87"/>
                    <a:pt x="327" y="86"/>
                    <a:pt x="328" y="85"/>
                  </a:cubicBezTo>
                  <a:cubicBezTo>
                    <a:pt x="329" y="84"/>
                    <a:pt x="328" y="83"/>
                    <a:pt x="329" y="82"/>
                  </a:cubicBezTo>
                  <a:cubicBezTo>
                    <a:pt x="329" y="81"/>
                    <a:pt x="330" y="81"/>
                    <a:pt x="331" y="81"/>
                  </a:cubicBezTo>
                  <a:cubicBezTo>
                    <a:pt x="331" y="80"/>
                    <a:pt x="330" y="79"/>
                    <a:pt x="331" y="79"/>
                  </a:cubicBezTo>
                  <a:cubicBezTo>
                    <a:pt x="333" y="79"/>
                    <a:pt x="335" y="79"/>
                    <a:pt x="335" y="79"/>
                  </a:cubicBezTo>
                  <a:cubicBezTo>
                    <a:pt x="334" y="80"/>
                    <a:pt x="339" y="79"/>
                    <a:pt x="338" y="80"/>
                  </a:cubicBezTo>
                  <a:cubicBezTo>
                    <a:pt x="339" y="82"/>
                    <a:pt x="339" y="81"/>
                    <a:pt x="338" y="83"/>
                  </a:cubicBezTo>
                  <a:cubicBezTo>
                    <a:pt x="339" y="83"/>
                    <a:pt x="340" y="83"/>
                    <a:pt x="340" y="83"/>
                  </a:cubicBezTo>
                  <a:cubicBezTo>
                    <a:pt x="340" y="83"/>
                    <a:pt x="338" y="83"/>
                    <a:pt x="338" y="84"/>
                  </a:cubicBezTo>
                  <a:cubicBezTo>
                    <a:pt x="342" y="83"/>
                    <a:pt x="345" y="85"/>
                    <a:pt x="346" y="84"/>
                  </a:cubicBezTo>
                  <a:close/>
                  <a:moveTo>
                    <a:pt x="364" y="82"/>
                  </a:moveTo>
                  <a:cubicBezTo>
                    <a:pt x="364" y="82"/>
                    <a:pt x="364" y="83"/>
                    <a:pt x="364" y="83"/>
                  </a:cubicBezTo>
                  <a:cubicBezTo>
                    <a:pt x="363" y="84"/>
                    <a:pt x="358" y="82"/>
                    <a:pt x="356" y="83"/>
                  </a:cubicBezTo>
                  <a:cubicBezTo>
                    <a:pt x="357" y="83"/>
                    <a:pt x="355" y="83"/>
                    <a:pt x="354" y="84"/>
                  </a:cubicBezTo>
                  <a:cubicBezTo>
                    <a:pt x="357" y="85"/>
                    <a:pt x="357" y="85"/>
                    <a:pt x="360" y="84"/>
                  </a:cubicBezTo>
                  <a:cubicBezTo>
                    <a:pt x="362" y="84"/>
                    <a:pt x="366" y="85"/>
                    <a:pt x="367" y="84"/>
                  </a:cubicBezTo>
                  <a:cubicBezTo>
                    <a:pt x="367" y="84"/>
                    <a:pt x="366" y="84"/>
                    <a:pt x="367" y="84"/>
                  </a:cubicBezTo>
                  <a:cubicBezTo>
                    <a:pt x="368" y="83"/>
                    <a:pt x="369" y="83"/>
                    <a:pt x="369" y="83"/>
                  </a:cubicBezTo>
                  <a:cubicBezTo>
                    <a:pt x="367" y="83"/>
                    <a:pt x="366" y="82"/>
                    <a:pt x="364" y="82"/>
                  </a:cubicBezTo>
                  <a:close/>
                  <a:moveTo>
                    <a:pt x="350" y="86"/>
                  </a:moveTo>
                  <a:cubicBezTo>
                    <a:pt x="350" y="86"/>
                    <a:pt x="350" y="85"/>
                    <a:pt x="348" y="85"/>
                  </a:cubicBezTo>
                  <a:cubicBezTo>
                    <a:pt x="348" y="86"/>
                    <a:pt x="349" y="86"/>
                    <a:pt x="348" y="86"/>
                  </a:cubicBezTo>
                  <a:cubicBezTo>
                    <a:pt x="347" y="86"/>
                    <a:pt x="345" y="86"/>
                    <a:pt x="343" y="86"/>
                  </a:cubicBezTo>
                  <a:cubicBezTo>
                    <a:pt x="345" y="88"/>
                    <a:pt x="340" y="87"/>
                    <a:pt x="340" y="88"/>
                  </a:cubicBezTo>
                  <a:cubicBezTo>
                    <a:pt x="341" y="88"/>
                    <a:pt x="342" y="88"/>
                    <a:pt x="343" y="88"/>
                  </a:cubicBezTo>
                  <a:cubicBezTo>
                    <a:pt x="343" y="88"/>
                    <a:pt x="343" y="88"/>
                    <a:pt x="342" y="89"/>
                  </a:cubicBezTo>
                  <a:cubicBezTo>
                    <a:pt x="345" y="89"/>
                    <a:pt x="344" y="88"/>
                    <a:pt x="346" y="88"/>
                  </a:cubicBezTo>
                  <a:cubicBezTo>
                    <a:pt x="347" y="88"/>
                    <a:pt x="349" y="89"/>
                    <a:pt x="351" y="88"/>
                  </a:cubicBezTo>
                  <a:cubicBezTo>
                    <a:pt x="351" y="86"/>
                    <a:pt x="358" y="88"/>
                    <a:pt x="356" y="85"/>
                  </a:cubicBezTo>
                  <a:cubicBezTo>
                    <a:pt x="353" y="85"/>
                    <a:pt x="351" y="86"/>
                    <a:pt x="35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4052888" y="3729038"/>
              <a:ext cx="120650" cy="90488"/>
            </a:xfrm>
            <a:custGeom>
              <a:avLst/>
              <a:gdLst>
                <a:gd name="T0" fmla="*/ 9 w 32"/>
                <a:gd name="T1" fmla="*/ 2 h 24"/>
                <a:gd name="T2" fmla="*/ 16 w 32"/>
                <a:gd name="T3" fmla="*/ 2 h 24"/>
                <a:gd name="T4" fmla="*/ 17 w 32"/>
                <a:gd name="T5" fmla="*/ 4 h 24"/>
                <a:gd name="T6" fmla="*/ 12 w 32"/>
                <a:gd name="T7" fmla="*/ 6 h 24"/>
                <a:gd name="T8" fmla="*/ 18 w 32"/>
                <a:gd name="T9" fmla="*/ 7 h 24"/>
                <a:gd name="T10" fmla="*/ 21 w 32"/>
                <a:gd name="T11" fmla="*/ 11 h 24"/>
                <a:gd name="T12" fmla="*/ 23 w 32"/>
                <a:gd name="T13" fmla="*/ 12 h 24"/>
                <a:gd name="T14" fmla="*/ 27 w 32"/>
                <a:gd name="T15" fmla="*/ 13 h 24"/>
                <a:gd name="T16" fmla="*/ 25 w 32"/>
                <a:gd name="T17" fmla="*/ 15 h 24"/>
                <a:gd name="T18" fmla="*/ 31 w 32"/>
                <a:gd name="T19" fmla="*/ 15 h 24"/>
                <a:gd name="T20" fmla="*/ 31 w 32"/>
                <a:gd name="T21" fmla="*/ 18 h 24"/>
                <a:gd name="T22" fmla="*/ 29 w 32"/>
                <a:gd name="T23" fmla="*/ 18 h 24"/>
                <a:gd name="T24" fmla="*/ 31 w 32"/>
                <a:gd name="T25" fmla="*/ 19 h 24"/>
                <a:gd name="T26" fmla="*/ 29 w 32"/>
                <a:gd name="T27" fmla="*/ 20 h 24"/>
                <a:gd name="T28" fmla="*/ 26 w 32"/>
                <a:gd name="T29" fmla="*/ 21 h 24"/>
                <a:gd name="T30" fmla="*/ 16 w 32"/>
                <a:gd name="T31" fmla="*/ 21 h 24"/>
                <a:gd name="T32" fmla="*/ 12 w 32"/>
                <a:gd name="T33" fmla="*/ 21 h 24"/>
                <a:gd name="T34" fmla="*/ 5 w 32"/>
                <a:gd name="T35" fmla="*/ 21 h 24"/>
                <a:gd name="T36" fmla="*/ 7 w 32"/>
                <a:gd name="T37" fmla="*/ 21 h 24"/>
                <a:gd name="T38" fmla="*/ 8 w 32"/>
                <a:gd name="T39" fmla="*/ 21 h 24"/>
                <a:gd name="T40" fmla="*/ 9 w 32"/>
                <a:gd name="T41" fmla="*/ 20 h 24"/>
                <a:gd name="T42" fmla="*/ 15 w 32"/>
                <a:gd name="T43" fmla="*/ 20 h 24"/>
                <a:gd name="T44" fmla="*/ 7 w 32"/>
                <a:gd name="T45" fmla="*/ 18 h 24"/>
                <a:gd name="T46" fmla="*/ 7 w 32"/>
                <a:gd name="T47" fmla="*/ 15 h 24"/>
                <a:gd name="T48" fmla="*/ 9 w 32"/>
                <a:gd name="T49" fmla="*/ 15 h 24"/>
                <a:gd name="T50" fmla="*/ 13 w 32"/>
                <a:gd name="T51" fmla="*/ 15 h 24"/>
                <a:gd name="T52" fmla="*/ 14 w 32"/>
                <a:gd name="T53" fmla="*/ 12 h 24"/>
                <a:gd name="T54" fmla="*/ 11 w 32"/>
                <a:gd name="T55" fmla="*/ 10 h 24"/>
                <a:gd name="T56" fmla="*/ 7 w 32"/>
                <a:gd name="T57" fmla="*/ 10 h 24"/>
                <a:gd name="T58" fmla="*/ 7 w 32"/>
                <a:gd name="T59" fmla="*/ 8 h 24"/>
                <a:gd name="T60" fmla="*/ 3 w 32"/>
                <a:gd name="T61" fmla="*/ 7 h 24"/>
                <a:gd name="T62" fmla="*/ 0 w 32"/>
                <a:gd name="T63" fmla="*/ 2 h 24"/>
                <a:gd name="T64" fmla="*/ 5 w 32"/>
                <a:gd name="T65" fmla="*/ 0 h 24"/>
                <a:gd name="T66" fmla="*/ 14 w 32"/>
                <a:gd name="T67" fmla="*/ 0 h 24"/>
                <a:gd name="T68" fmla="*/ 9 w 32"/>
                <a:gd name="T6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24">
                  <a:moveTo>
                    <a:pt x="9" y="2"/>
                  </a:moveTo>
                  <a:cubicBezTo>
                    <a:pt x="10" y="3"/>
                    <a:pt x="14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5" y="5"/>
                    <a:pt x="13" y="5"/>
                    <a:pt x="12" y="6"/>
                  </a:cubicBezTo>
                  <a:cubicBezTo>
                    <a:pt x="13" y="7"/>
                    <a:pt x="15" y="7"/>
                    <a:pt x="18" y="7"/>
                  </a:cubicBezTo>
                  <a:cubicBezTo>
                    <a:pt x="18" y="9"/>
                    <a:pt x="22" y="9"/>
                    <a:pt x="21" y="11"/>
                  </a:cubicBezTo>
                  <a:cubicBezTo>
                    <a:pt x="21" y="11"/>
                    <a:pt x="23" y="11"/>
                    <a:pt x="23" y="12"/>
                  </a:cubicBezTo>
                  <a:cubicBezTo>
                    <a:pt x="23" y="13"/>
                    <a:pt x="26" y="12"/>
                    <a:pt x="27" y="13"/>
                  </a:cubicBezTo>
                  <a:cubicBezTo>
                    <a:pt x="27" y="13"/>
                    <a:pt x="26" y="14"/>
                    <a:pt x="25" y="15"/>
                  </a:cubicBezTo>
                  <a:cubicBezTo>
                    <a:pt x="28" y="15"/>
                    <a:pt x="30" y="15"/>
                    <a:pt x="31" y="15"/>
                  </a:cubicBezTo>
                  <a:cubicBezTo>
                    <a:pt x="30" y="16"/>
                    <a:pt x="32" y="17"/>
                    <a:pt x="31" y="18"/>
                  </a:cubicBezTo>
                  <a:cubicBezTo>
                    <a:pt x="31" y="18"/>
                    <a:pt x="29" y="18"/>
                    <a:pt x="29" y="18"/>
                  </a:cubicBezTo>
                  <a:cubicBezTo>
                    <a:pt x="29" y="19"/>
                    <a:pt x="30" y="18"/>
                    <a:pt x="31" y="19"/>
                  </a:cubicBezTo>
                  <a:cubicBezTo>
                    <a:pt x="30" y="19"/>
                    <a:pt x="29" y="19"/>
                    <a:pt x="29" y="20"/>
                  </a:cubicBezTo>
                  <a:cubicBezTo>
                    <a:pt x="28" y="20"/>
                    <a:pt x="28" y="21"/>
                    <a:pt x="26" y="21"/>
                  </a:cubicBezTo>
                  <a:cubicBezTo>
                    <a:pt x="23" y="21"/>
                    <a:pt x="20" y="20"/>
                    <a:pt x="16" y="21"/>
                  </a:cubicBezTo>
                  <a:cubicBezTo>
                    <a:pt x="14" y="21"/>
                    <a:pt x="15" y="21"/>
                    <a:pt x="12" y="21"/>
                  </a:cubicBezTo>
                  <a:cubicBezTo>
                    <a:pt x="11" y="22"/>
                    <a:pt x="5" y="24"/>
                    <a:pt x="5" y="21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8" y="21"/>
                    <a:pt x="9" y="21"/>
                    <a:pt x="8" y="21"/>
                  </a:cubicBezTo>
                  <a:cubicBezTo>
                    <a:pt x="10" y="21"/>
                    <a:pt x="8" y="20"/>
                    <a:pt x="9" y="20"/>
                  </a:cubicBezTo>
                  <a:cubicBezTo>
                    <a:pt x="11" y="20"/>
                    <a:pt x="13" y="20"/>
                    <a:pt x="15" y="20"/>
                  </a:cubicBezTo>
                  <a:cubicBezTo>
                    <a:pt x="14" y="17"/>
                    <a:pt x="10" y="19"/>
                    <a:pt x="7" y="18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9" y="15"/>
                    <a:pt x="11" y="15"/>
                    <a:pt x="9" y="15"/>
                  </a:cubicBezTo>
                  <a:cubicBezTo>
                    <a:pt x="10" y="13"/>
                    <a:pt x="11" y="15"/>
                    <a:pt x="13" y="15"/>
                  </a:cubicBezTo>
                  <a:cubicBezTo>
                    <a:pt x="15" y="15"/>
                    <a:pt x="12" y="13"/>
                    <a:pt x="14" y="12"/>
                  </a:cubicBezTo>
                  <a:cubicBezTo>
                    <a:pt x="14" y="11"/>
                    <a:pt x="10" y="11"/>
                    <a:pt x="11" y="10"/>
                  </a:cubicBezTo>
                  <a:cubicBezTo>
                    <a:pt x="10" y="10"/>
                    <a:pt x="9" y="10"/>
                    <a:pt x="7" y="10"/>
                  </a:cubicBezTo>
                  <a:cubicBezTo>
                    <a:pt x="7" y="10"/>
                    <a:pt x="7" y="9"/>
                    <a:pt x="7" y="8"/>
                  </a:cubicBezTo>
                  <a:cubicBezTo>
                    <a:pt x="7" y="7"/>
                    <a:pt x="4" y="8"/>
                    <a:pt x="3" y="7"/>
                  </a:cubicBezTo>
                  <a:cubicBezTo>
                    <a:pt x="5" y="5"/>
                    <a:pt x="5" y="2"/>
                    <a:pt x="0" y="2"/>
                  </a:cubicBezTo>
                  <a:cubicBezTo>
                    <a:pt x="2" y="1"/>
                    <a:pt x="4" y="1"/>
                    <a:pt x="5" y="0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1806575" y="3733800"/>
              <a:ext cx="33338" cy="11113"/>
            </a:xfrm>
            <a:custGeom>
              <a:avLst/>
              <a:gdLst>
                <a:gd name="T0" fmla="*/ 8 w 9"/>
                <a:gd name="T1" fmla="*/ 0 h 3"/>
                <a:gd name="T2" fmla="*/ 9 w 9"/>
                <a:gd name="T3" fmla="*/ 2 h 3"/>
                <a:gd name="T4" fmla="*/ 4 w 9"/>
                <a:gd name="T5" fmla="*/ 3 h 3"/>
                <a:gd name="T6" fmla="*/ 4 w 9"/>
                <a:gd name="T7" fmla="*/ 2 h 3"/>
                <a:gd name="T8" fmla="*/ 2 w 9"/>
                <a:gd name="T9" fmla="*/ 3 h 3"/>
                <a:gd name="T10" fmla="*/ 3 w 9"/>
                <a:gd name="T11" fmla="*/ 2 h 3"/>
                <a:gd name="T12" fmla="*/ 8 w 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cubicBezTo>
                    <a:pt x="7" y="1"/>
                    <a:pt x="8" y="2"/>
                    <a:pt x="9" y="2"/>
                  </a:cubicBezTo>
                  <a:cubicBezTo>
                    <a:pt x="8" y="3"/>
                    <a:pt x="6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0" y="2"/>
                    <a:pt x="3" y="2"/>
                    <a:pt x="3" y="2"/>
                  </a:cubicBezTo>
                  <a:cubicBezTo>
                    <a:pt x="4" y="2"/>
                    <a:pt x="6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6265863" y="3879850"/>
              <a:ext cx="22225" cy="11113"/>
            </a:xfrm>
            <a:custGeom>
              <a:avLst/>
              <a:gdLst>
                <a:gd name="T0" fmla="*/ 2 w 6"/>
                <a:gd name="T1" fmla="*/ 0 h 3"/>
                <a:gd name="T2" fmla="*/ 6 w 6"/>
                <a:gd name="T3" fmla="*/ 0 h 3"/>
                <a:gd name="T4" fmla="*/ 1 w 6"/>
                <a:gd name="T5" fmla="*/ 2 h 3"/>
                <a:gd name="T6" fmla="*/ 2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2" y="0"/>
                  </a:moveTo>
                  <a:cubicBezTo>
                    <a:pt x="2" y="0"/>
                    <a:pt x="3" y="1"/>
                    <a:pt x="6" y="0"/>
                  </a:cubicBezTo>
                  <a:cubicBezTo>
                    <a:pt x="5" y="1"/>
                    <a:pt x="4" y="3"/>
                    <a:pt x="1" y="2"/>
                  </a:cubicBezTo>
                  <a:cubicBezTo>
                    <a:pt x="0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5800725" y="4164013"/>
              <a:ext cx="146050" cy="87313"/>
            </a:xfrm>
            <a:custGeom>
              <a:avLst/>
              <a:gdLst>
                <a:gd name="T0" fmla="*/ 31 w 39"/>
                <a:gd name="T1" fmla="*/ 2 h 23"/>
                <a:gd name="T2" fmla="*/ 35 w 39"/>
                <a:gd name="T3" fmla="*/ 3 h 23"/>
                <a:gd name="T4" fmla="*/ 39 w 39"/>
                <a:gd name="T5" fmla="*/ 4 h 23"/>
                <a:gd name="T6" fmla="*/ 35 w 39"/>
                <a:gd name="T7" fmla="*/ 7 h 23"/>
                <a:gd name="T8" fmla="*/ 34 w 39"/>
                <a:gd name="T9" fmla="*/ 9 h 23"/>
                <a:gd name="T10" fmla="*/ 36 w 39"/>
                <a:gd name="T11" fmla="*/ 10 h 23"/>
                <a:gd name="T12" fmla="*/ 36 w 39"/>
                <a:gd name="T13" fmla="*/ 12 h 23"/>
                <a:gd name="T14" fmla="*/ 38 w 39"/>
                <a:gd name="T15" fmla="*/ 13 h 23"/>
                <a:gd name="T16" fmla="*/ 33 w 39"/>
                <a:gd name="T17" fmla="*/ 14 h 23"/>
                <a:gd name="T18" fmla="*/ 32 w 39"/>
                <a:gd name="T19" fmla="*/ 17 h 23"/>
                <a:gd name="T20" fmla="*/ 32 w 39"/>
                <a:gd name="T21" fmla="*/ 18 h 23"/>
                <a:gd name="T22" fmla="*/ 31 w 39"/>
                <a:gd name="T23" fmla="*/ 18 h 23"/>
                <a:gd name="T24" fmla="*/ 28 w 39"/>
                <a:gd name="T25" fmla="*/ 20 h 23"/>
                <a:gd name="T26" fmla="*/ 28 w 39"/>
                <a:gd name="T27" fmla="*/ 23 h 23"/>
                <a:gd name="T28" fmla="*/ 18 w 39"/>
                <a:gd name="T29" fmla="*/ 21 h 23"/>
                <a:gd name="T30" fmla="*/ 17 w 39"/>
                <a:gd name="T31" fmla="*/ 22 h 23"/>
                <a:gd name="T32" fmla="*/ 14 w 39"/>
                <a:gd name="T33" fmla="*/ 21 h 23"/>
                <a:gd name="T34" fmla="*/ 9 w 39"/>
                <a:gd name="T35" fmla="*/ 21 h 23"/>
                <a:gd name="T36" fmla="*/ 6 w 39"/>
                <a:gd name="T37" fmla="*/ 21 h 23"/>
                <a:gd name="T38" fmla="*/ 2 w 39"/>
                <a:gd name="T39" fmla="*/ 18 h 23"/>
                <a:gd name="T40" fmla="*/ 3 w 39"/>
                <a:gd name="T41" fmla="*/ 16 h 23"/>
                <a:gd name="T42" fmla="*/ 2 w 39"/>
                <a:gd name="T43" fmla="*/ 16 h 23"/>
                <a:gd name="T44" fmla="*/ 1 w 39"/>
                <a:gd name="T45" fmla="*/ 12 h 23"/>
                <a:gd name="T46" fmla="*/ 11 w 39"/>
                <a:gd name="T47" fmla="*/ 11 h 23"/>
                <a:gd name="T48" fmla="*/ 11 w 39"/>
                <a:gd name="T49" fmla="*/ 10 h 23"/>
                <a:gd name="T50" fmla="*/ 18 w 39"/>
                <a:gd name="T51" fmla="*/ 8 h 23"/>
                <a:gd name="T52" fmla="*/ 24 w 39"/>
                <a:gd name="T53" fmla="*/ 7 h 23"/>
                <a:gd name="T54" fmla="*/ 25 w 39"/>
                <a:gd name="T55" fmla="*/ 5 h 23"/>
                <a:gd name="T56" fmla="*/ 27 w 39"/>
                <a:gd name="T57" fmla="*/ 5 h 23"/>
                <a:gd name="T58" fmla="*/ 29 w 39"/>
                <a:gd name="T59" fmla="*/ 4 h 23"/>
                <a:gd name="T60" fmla="*/ 32 w 39"/>
                <a:gd name="T61" fmla="*/ 2 h 23"/>
                <a:gd name="T62" fmla="*/ 31 w 39"/>
                <a:gd name="T6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23">
                  <a:moveTo>
                    <a:pt x="31" y="2"/>
                  </a:moveTo>
                  <a:cubicBezTo>
                    <a:pt x="32" y="0"/>
                    <a:pt x="34" y="3"/>
                    <a:pt x="35" y="3"/>
                  </a:cubicBezTo>
                  <a:cubicBezTo>
                    <a:pt x="37" y="3"/>
                    <a:pt x="37" y="4"/>
                    <a:pt x="39" y="4"/>
                  </a:cubicBezTo>
                  <a:cubicBezTo>
                    <a:pt x="39" y="5"/>
                    <a:pt x="39" y="7"/>
                    <a:pt x="35" y="7"/>
                  </a:cubicBezTo>
                  <a:cubicBezTo>
                    <a:pt x="35" y="7"/>
                    <a:pt x="37" y="9"/>
                    <a:pt x="34" y="9"/>
                  </a:cubicBezTo>
                  <a:cubicBezTo>
                    <a:pt x="34" y="10"/>
                    <a:pt x="36" y="10"/>
                    <a:pt x="36" y="10"/>
                  </a:cubicBezTo>
                  <a:cubicBezTo>
                    <a:pt x="37" y="11"/>
                    <a:pt x="36" y="12"/>
                    <a:pt x="36" y="12"/>
                  </a:cubicBezTo>
                  <a:cubicBezTo>
                    <a:pt x="37" y="12"/>
                    <a:pt x="38" y="12"/>
                    <a:pt x="38" y="13"/>
                  </a:cubicBezTo>
                  <a:cubicBezTo>
                    <a:pt x="38" y="14"/>
                    <a:pt x="35" y="15"/>
                    <a:pt x="33" y="14"/>
                  </a:cubicBezTo>
                  <a:cubicBezTo>
                    <a:pt x="34" y="15"/>
                    <a:pt x="35" y="16"/>
                    <a:pt x="32" y="17"/>
                  </a:cubicBezTo>
                  <a:cubicBezTo>
                    <a:pt x="32" y="17"/>
                    <a:pt x="33" y="18"/>
                    <a:pt x="32" y="18"/>
                  </a:cubicBezTo>
                  <a:cubicBezTo>
                    <a:pt x="32" y="18"/>
                    <a:pt x="31" y="18"/>
                    <a:pt x="31" y="18"/>
                  </a:cubicBezTo>
                  <a:cubicBezTo>
                    <a:pt x="30" y="18"/>
                    <a:pt x="30" y="20"/>
                    <a:pt x="28" y="20"/>
                  </a:cubicBezTo>
                  <a:cubicBezTo>
                    <a:pt x="29" y="21"/>
                    <a:pt x="27" y="21"/>
                    <a:pt x="28" y="23"/>
                  </a:cubicBezTo>
                  <a:cubicBezTo>
                    <a:pt x="22" y="23"/>
                    <a:pt x="21" y="21"/>
                    <a:pt x="18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1"/>
                    <a:pt x="9" y="20"/>
                    <a:pt x="6" y="21"/>
                  </a:cubicBezTo>
                  <a:cubicBezTo>
                    <a:pt x="5" y="19"/>
                    <a:pt x="5" y="18"/>
                    <a:pt x="2" y="18"/>
                  </a:cubicBezTo>
                  <a:cubicBezTo>
                    <a:pt x="2" y="17"/>
                    <a:pt x="3" y="17"/>
                    <a:pt x="3" y="16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0" y="15"/>
                    <a:pt x="1" y="14"/>
                    <a:pt x="1" y="12"/>
                  </a:cubicBezTo>
                  <a:cubicBezTo>
                    <a:pt x="5" y="12"/>
                    <a:pt x="8" y="12"/>
                    <a:pt x="11" y="11"/>
                  </a:cubicBezTo>
                  <a:cubicBezTo>
                    <a:pt x="11" y="11"/>
                    <a:pt x="12" y="10"/>
                    <a:pt x="11" y="10"/>
                  </a:cubicBezTo>
                  <a:cubicBezTo>
                    <a:pt x="12" y="9"/>
                    <a:pt x="20" y="8"/>
                    <a:pt x="18" y="8"/>
                  </a:cubicBezTo>
                  <a:cubicBezTo>
                    <a:pt x="19" y="7"/>
                    <a:pt x="21" y="7"/>
                    <a:pt x="24" y="7"/>
                  </a:cubicBezTo>
                  <a:cubicBezTo>
                    <a:pt x="25" y="7"/>
                    <a:pt x="24" y="6"/>
                    <a:pt x="25" y="5"/>
                  </a:cubicBezTo>
                  <a:cubicBezTo>
                    <a:pt x="25" y="5"/>
                    <a:pt x="26" y="5"/>
                    <a:pt x="27" y="5"/>
                  </a:cubicBezTo>
                  <a:cubicBezTo>
                    <a:pt x="27" y="5"/>
                    <a:pt x="27" y="4"/>
                    <a:pt x="29" y="4"/>
                  </a:cubicBezTo>
                  <a:cubicBezTo>
                    <a:pt x="27" y="2"/>
                    <a:pt x="31" y="3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5949950" y="4229100"/>
              <a:ext cx="71438" cy="36513"/>
            </a:xfrm>
            <a:custGeom>
              <a:avLst/>
              <a:gdLst>
                <a:gd name="T0" fmla="*/ 16 w 19"/>
                <a:gd name="T1" fmla="*/ 0 h 10"/>
                <a:gd name="T2" fmla="*/ 13 w 19"/>
                <a:gd name="T3" fmla="*/ 2 h 10"/>
                <a:gd name="T4" fmla="*/ 12 w 19"/>
                <a:gd name="T5" fmla="*/ 2 h 10"/>
                <a:gd name="T6" fmla="*/ 13 w 19"/>
                <a:gd name="T7" fmla="*/ 3 h 10"/>
                <a:gd name="T8" fmla="*/ 15 w 19"/>
                <a:gd name="T9" fmla="*/ 4 h 10"/>
                <a:gd name="T10" fmla="*/ 16 w 19"/>
                <a:gd name="T11" fmla="*/ 8 h 10"/>
                <a:gd name="T12" fmla="*/ 12 w 19"/>
                <a:gd name="T13" fmla="*/ 8 h 10"/>
                <a:gd name="T14" fmla="*/ 9 w 19"/>
                <a:gd name="T15" fmla="*/ 4 h 10"/>
                <a:gd name="T16" fmla="*/ 5 w 19"/>
                <a:gd name="T17" fmla="*/ 5 h 10"/>
                <a:gd name="T18" fmla="*/ 5 w 19"/>
                <a:gd name="T19" fmla="*/ 8 h 10"/>
                <a:gd name="T20" fmla="*/ 2 w 19"/>
                <a:gd name="T21" fmla="*/ 9 h 10"/>
                <a:gd name="T22" fmla="*/ 1 w 19"/>
                <a:gd name="T23" fmla="*/ 7 h 10"/>
                <a:gd name="T24" fmla="*/ 2 w 19"/>
                <a:gd name="T25" fmla="*/ 7 h 10"/>
                <a:gd name="T26" fmla="*/ 1 w 19"/>
                <a:gd name="T27" fmla="*/ 6 h 10"/>
                <a:gd name="T28" fmla="*/ 2 w 19"/>
                <a:gd name="T29" fmla="*/ 4 h 10"/>
                <a:gd name="T30" fmla="*/ 0 w 19"/>
                <a:gd name="T31" fmla="*/ 3 h 10"/>
                <a:gd name="T32" fmla="*/ 8 w 19"/>
                <a:gd name="T33" fmla="*/ 0 h 10"/>
                <a:gd name="T34" fmla="*/ 16 w 19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0">
                  <a:moveTo>
                    <a:pt x="16" y="0"/>
                  </a:moveTo>
                  <a:cubicBezTo>
                    <a:pt x="19" y="2"/>
                    <a:pt x="12" y="1"/>
                    <a:pt x="13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2" y="2"/>
                    <a:pt x="13" y="3"/>
                    <a:pt x="13" y="3"/>
                  </a:cubicBezTo>
                  <a:cubicBezTo>
                    <a:pt x="14" y="3"/>
                    <a:pt x="15" y="4"/>
                    <a:pt x="15" y="4"/>
                  </a:cubicBezTo>
                  <a:cubicBezTo>
                    <a:pt x="16" y="5"/>
                    <a:pt x="15" y="7"/>
                    <a:pt x="16" y="8"/>
                  </a:cubicBezTo>
                  <a:cubicBezTo>
                    <a:pt x="15" y="8"/>
                    <a:pt x="14" y="8"/>
                    <a:pt x="12" y="8"/>
                  </a:cubicBezTo>
                  <a:cubicBezTo>
                    <a:pt x="11" y="7"/>
                    <a:pt x="10" y="6"/>
                    <a:pt x="9" y="4"/>
                  </a:cubicBezTo>
                  <a:cubicBezTo>
                    <a:pt x="7" y="4"/>
                    <a:pt x="9" y="6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9"/>
                    <a:pt x="3" y="9"/>
                    <a:pt x="2" y="9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2" y="7"/>
                    <a:pt x="2" y="6"/>
                    <a:pt x="2" y="7"/>
                  </a:cubicBezTo>
                  <a:cubicBezTo>
                    <a:pt x="3" y="6"/>
                    <a:pt x="1" y="6"/>
                    <a:pt x="1" y="6"/>
                  </a:cubicBezTo>
                  <a:cubicBezTo>
                    <a:pt x="1" y="6"/>
                    <a:pt x="3" y="5"/>
                    <a:pt x="2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2" y="1"/>
                    <a:pt x="3" y="0"/>
                    <a:pt x="8" y="0"/>
                  </a:cubicBezTo>
                  <a:cubicBezTo>
                    <a:pt x="5" y="1"/>
                    <a:pt x="1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5748338" y="4265613"/>
              <a:ext cx="157163" cy="22225"/>
            </a:xfrm>
            <a:custGeom>
              <a:avLst/>
              <a:gdLst>
                <a:gd name="T0" fmla="*/ 1 w 42"/>
                <a:gd name="T1" fmla="*/ 1 h 6"/>
                <a:gd name="T2" fmla="*/ 5 w 42"/>
                <a:gd name="T3" fmla="*/ 0 h 6"/>
                <a:gd name="T4" fmla="*/ 7 w 42"/>
                <a:gd name="T5" fmla="*/ 1 h 6"/>
                <a:gd name="T6" fmla="*/ 9 w 42"/>
                <a:gd name="T7" fmla="*/ 1 h 6"/>
                <a:gd name="T8" fmla="*/ 19 w 42"/>
                <a:gd name="T9" fmla="*/ 2 h 6"/>
                <a:gd name="T10" fmla="*/ 29 w 42"/>
                <a:gd name="T11" fmla="*/ 2 h 6"/>
                <a:gd name="T12" fmla="*/ 31 w 42"/>
                <a:gd name="T13" fmla="*/ 3 h 6"/>
                <a:gd name="T14" fmla="*/ 34 w 42"/>
                <a:gd name="T15" fmla="*/ 3 h 6"/>
                <a:gd name="T16" fmla="*/ 39 w 42"/>
                <a:gd name="T17" fmla="*/ 3 h 6"/>
                <a:gd name="T18" fmla="*/ 40 w 42"/>
                <a:gd name="T19" fmla="*/ 5 h 6"/>
                <a:gd name="T20" fmla="*/ 38 w 42"/>
                <a:gd name="T21" fmla="*/ 5 h 6"/>
                <a:gd name="T22" fmla="*/ 18 w 42"/>
                <a:gd name="T23" fmla="*/ 3 h 6"/>
                <a:gd name="T24" fmla="*/ 13 w 42"/>
                <a:gd name="T25" fmla="*/ 3 h 6"/>
                <a:gd name="T26" fmla="*/ 6 w 42"/>
                <a:gd name="T27" fmla="*/ 2 h 6"/>
                <a:gd name="T28" fmla="*/ 1 w 42"/>
                <a:gd name="T2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">
                  <a:moveTo>
                    <a:pt x="1" y="1"/>
                  </a:moveTo>
                  <a:cubicBezTo>
                    <a:pt x="0" y="0"/>
                    <a:pt x="4" y="1"/>
                    <a:pt x="5" y="0"/>
                  </a:cubicBezTo>
                  <a:cubicBezTo>
                    <a:pt x="7" y="0"/>
                    <a:pt x="6" y="1"/>
                    <a:pt x="7" y="1"/>
                  </a:cubicBezTo>
                  <a:cubicBezTo>
                    <a:pt x="7" y="1"/>
                    <a:pt x="9" y="1"/>
                    <a:pt x="9" y="1"/>
                  </a:cubicBezTo>
                  <a:cubicBezTo>
                    <a:pt x="14" y="1"/>
                    <a:pt x="15" y="1"/>
                    <a:pt x="19" y="2"/>
                  </a:cubicBezTo>
                  <a:cubicBezTo>
                    <a:pt x="22" y="1"/>
                    <a:pt x="24" y="2"/>
                    <a:pt x="29" y="2"/>
                  </a:cubicBezTo>
                  <a:cubicBezTo>
                    <a:pt x="30" y="2"/>
                    <a:pt x="31" y="2"/>
                    <a:pt x="31" y="3"/>
                  </a:cubicBezTo>
                  <a:cubicBezTo>
                    <a:pt x="32" y="3"/>
                    <a:pt x="33" y="3"/>
                    <a:pt x="34" y="3"/>
                  </a:cubicBezTo>
                  <a:cubicBezTo>
                    <a:pt x="36" y="3"/>
                    <a:pt x="38" y="4"/>
                    <a:pt x="39" y="3"/>
                  </a:cubicBezTo>
                  <a:cubicBezTo>
                    <a:pt x="42" y="3"/>
                    <a:pt x="36" y="5"/>
                    <a:pt x="40" y="5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0" y="5"/>
                    <a:pt x="24" y="4"/>
                    <a:pt x="18" y="3"/>
                  </a:cubicBezTo>
                  <a:cubicBezTo>
                    <a:pt x="16" y="3"/>
                    <a:pt x="14" y="3"/>
                    <a:pt x="13" y="3"/>
                  </a:cubicBezTo>
                  <a:cubicBezTo>
                    <a:pt x="10" y="3"/>
                    <a:pt x="8" y="3"/>
                    <a:pt x="6" y="2"/>
                  </a:cubicBezTo>
                  <a:cubicBezTo>
                    <a:pt x="4" y="2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5957888" y="4292600"/>
              <a:ext cx="22225" cy="3175"/>
            </a:xfrm>
            <a:custGeom>
              <a:avLst/>
              <a:gdLst>
                <a:gd name="T0" fmla="*/ 2 w 6"/>
                <a:gd name="T1" fmla="*/ 0 h 1"/>
                <a:gd name="T2" fmla="*/ 6 w 6"/>
                <a:gd name="T3" fmla="*/ 1 h 1"/>
                <a:gd name="T4" fmla="*/ 2 w 6"/>
                <a:gd name="T5" fmla="*/ 1 h 1"/>
                <a:gd name="T6" fmla="*/ 1 w 6"/>
                <a:gd name="T7" fmla="*/ 0 h 1"/>
                <a:gd name="T8" fmla="*/ 2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2" y="0"/>
                  </a:moveTo>
                  <a:cubicBezTo>
                    <a:pt x="4" y="0"/>
                    <a:pt x="6" y="0"/>
                    <a:pt x="6" y="1"/>
                  </a:cubicBezTo>
                  <a:cubicBezTo>
                    <a:pt x="5" y="1"/>
                    <a:pt x="4" y="1"/>
                    <a:pt x="2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6667500" y="4540250"/>
              <a:ext cx="115888" cy="58738"/>
            </a:xfrm>
            <a:custGeom>
              <a:avLst/>
              <a:gdLst>
                <a:gd name="T0" fmla="*/ 1 w 31"/>
                <a:gd name="T1" fmla="*/ 13 h 16"/>
                <a:gd name="T2" fmla="*/ 3 w 31"/>
                <a:gd name="T3" fmla="*/ 11 h 16"/>
                <a:gd name="T4" fmla="*/ 4 w 31"/>
                <a:gd name="T5" fmla="*/ 11 h 16"/>
                <a:gd name="T6" fmla="*/ 4 w 31"/>
                <a:gd name="T7" fmla="*/ 10 h 16"/>
                <a:gd name="T8" fmla="*/ 6 w 31"/>
                <a:gd name="T9" fmla="*/ 10 h 16"/>
                <a:gd name="T10" fmla="*/ 7 w 31"/>
                <a:gd name="T11" fmla="*/ 9 h 16"/>
                <a:gd name="T12" fmla="*/ 11 w 31"/>
                <a:gd name="T13" fmla="*/ 9 h 16"/>
                <a:gd name="T14" fmla="*/ 13 w 31"/>
                <a:gd name="T15" fmla="*/ 8 h 16"/>
                <a:gd name="T16" fmla="*/ 15 w 31"/>
                <a:gd name="T17" fmla="*/ 6 h 16"/>
                <a:gd name="T18" fmla="*/ 17 w 31"/>
                <a:gd name="T19" fmla="*/ 5 h 16"/>
                <a:gd name="T20" fmla="*/ 20 w 31"/>
                <a:gd name="T21" fmla="*/ 6 h 16"/>
                <a:gd name="T22" fmla="*/ 19 w 31"/>
                <a:gd name="T23" fmla="*/ 4 h 16"/>
                <a:gd name="T24" fmla="*/ 23 w 31"/>
                <a:gd name="T25" fmla="*/ 1 h 16"/>
                <a:gd name="T26" fmla="*/ 26 w 31"/>
                <a:gd name="T27" fmla="*/ 0 h 16"/>
                <a:gd name="T28" fmla="*/ 29 w 31"/>
                <a:gd name="T29" fmla="*/ 1 h 16"/>
                <a:gd name="T30" fmla="*/ 30 w 31"/>
                <a:gd name="T31" fmla="*/ 4 h 16"/>
                <a:gd name="T32" fmla="*/ 29 w 31"/>
                <a:gd name="T33" fmla="*/ 5 h 16"/>
                <a:gd name="T34" fmla="*/ 27 w 31"/>
                <a:gd name="T35" fmla="*/ 5 h 16"/>
                <a:gd name="T36" fmla="*/ 26 w 31"/>
                <a:gd name="T37" fmla="*/ 8 h 16"/>
                <a:gd name="T38" fmla="*/ 22 w 31"/>
                <a:gd name="T39" fmla="*/ 8 h 16"/>
                <a:gd name="T40" fmla="*/ 19 w 31"/>
                <a:gd name="T41" fmla="*/ 11 h 16"/>
                <a:gd name="T42" fmla="*/ 17 w 31"/>
                <a:gd name="T43" fmla="*/ 13 h 16"/>
                <a:gd name="T44" fmla="*/ 15 w 31"/>
                <a:gd name="T45" fmla="*/ 14 h 16"/>
                <a:gd name="T46" fmla="*/ 7 w 31"/>
                <a:gd name="T47" fmla="*/ 13 h 16"/>
                <a:gd name="T48" fmla="*/ 3 w 31"/>
                <a:gd name="T49" fmla="*/ 13 h 16"/>
                <a:gd name="T50" fmla="*/ 3 w 31"/>
                <a:gd name="T51" fmla="*/ 12 h 16"/>
                <a:gd name="T52" fmla="*/ 1 w 31"/>
                <a:gd name="T5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16">
                  <a:moveTo>
                    <a:pt x="1" y="13"/>
                  </a:moveTo>
                  <a:cubicBezTo>
                    <a:pt x="0" y="13"/>
                    <a:pt x="2" y="12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9" y="9"/>
                    <a:pt x="11" y="9"/>
                    <a:pt x="11" y="9"/>
                  </a:cubicBezTo>
                  <a:cubicBezTo>
                    <a:pt x="12" y="8"/>
                    <a:pt x="11" y="8"/>
                    <a:pt x="13" y="8"/>
                  </a:cubicBezTo>
                  <a:cubicBezTo>
                    <a:pt x="15" y="7"/>
                    <a:pt x="14" y="7"/>
                    <a:pt x="15" y="6"/>
                  </a:cubicBezTo>
                  <a:cubicBezTo>
                    <a:pt x="16" y="6"/>
                    <a:pt x="18" y="7"/>
                    <a:pt x="17" y="5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0" y="5"/>
                    <a:pt x="19" y="5"/>
                    <a:pt x="19" y="4"/>
                  </a:cubicBezTo>
                  <a:cubicBezTo>
                    <a:pt x="23" y="4"/>
                    <a:pt x="22" y="2"/>
                    <a:pt x="23" y="1"/>
                  </a:cubicBezTo>
                  <a:cubicBezTo>
                    <a:pt x="24" y="1"/>
                    <a:pt x="27" y="1"/>
                    <a:pt x="26" y="0"/>
                  </a:cubicBezTo>
                  <a:cubicBezTo>
                    <a:pt x="27" y="1"/>
                    <a:pt x="27" y="1"/>
                    <a:pt x="29" y="1"/>
                  </a:cubicBezTo>
                  <a:cubicBezTo>
                    <a:pt x="28" y="3"/>
                    <a:pt x="31" y="3"/>
                    <a:pt x="30" y="4"/>
                  </a:cubicBezTo>
                  <a:cubicBezTo>
                    <a:pt x="29" y="4"/>
                    <a:pt x="30" y="5"/>
                    <a:pt x="29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7" y="5"/>
                    <a:pt x="26" y="7"/>
                    <a:pt x="26" y="8"/>
                  </a:cubicBezTo>
                  <a:cubicBezTo>
                    <a:pt x="24" y="8"/>
                    <a:pt x="24" y="7"/>
                    <a:pt x="22" y="8"/>
                  </a:cubicBezTo>
                  <a:cubicBezTo>
                    <a:pt x="20" y="9"/>
                    <a:pt x="20" y="10"/>
                    <a:pt x="19" y="11"/>
                  </a:cubicBezTo>
                  <a:cubicBezTo>
                    <a:pt x="19" y="12"/>
                    <a:pt x="16" y="12"/>
                    <a:pt x="17" y="13"/>
                  </a:cubicBezTo>
                  <a:cubicBezTo>
                    <a:pt x="16" y="13"/>
                    <a:pt x="16" y="14"/>
                    <a:pt x="15" y="14"/>
                  </a:cubicBezTo>
                  <a:cubicBezTo>
                    <a:pt x="13" y="13"/>
                    <a:pt x="8" y="16"/>
                    <a:pt x="7" y="13"/>
                  </a:cubicBezTo>
                  <a:cubicBezTo>
                    <a:pt x="7" y="13"/>
                    <a:pt x="5" y="14"/>
                    <a:pt x="3" y="13"/>
                  </a:cubicBezTo>
                  <a:cubicBezTo>
                    <a:pt x="3" y="13"/>
                    <a:pt x="2" y="12"/>
                    <a:pt x="3" y="12"/>
                  </a:cubicBezTo>
                  <a:cubicBezTo>
                    <a:pt x="0" y="13"/>
                    <a:pt x="5" y="14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2692400" y="3417888"/>
              <a:ext cx="165100" cy="60325"/>
            </a:xfrm>
            <a:custGeom>
              <a:avLst/>
              <a:gdLst>
                <a:gd name="T0" fmla="*/ 12 w 44"/>
                <a:gd name="T1" fmla="*/ 0 h 16"/>
                <a:gd name="T2" fmla="*/ 17 w 44"/>
                <a:gd name="T3" fmla="*/ 2 h 16"/>
                <a:gd name="T4" fmla="*/ 20 w 44"/>
                <a:gd name="T5" fmla="*/ 2 h 16"/>
                <a:gd name="T6" fmla="*/ 22 w 44"/>
                <a:gd name="T7" fmla="*/ 2 h 16"/>
                <a:gd name="T8" fmla="*/ 23 w 44"/>
                <a:gd name="T9" fmla="*/ 3 h 16"/>
                <a:gd name="T10" fmla="*/ 26 w 44"/>
                <a:gd name="T11" fmla="*/ 4 h 16"/>
                <a:gd name="T12" fmla="*/ 29 w 44"/>
                <a:gd name="T13" fmla="*/ 4 h 16"/>
                <a:gd name="T14" fmla="*/ 35 w 44"/>
                <a:gd name="T15" fmla="*/ 5 h 16"/>
                <a:gd name="T16" fmla="*/ 35 w 44"/>
                <a:gd name="T17" fmla="*/ 6 h 16"/>
                <a:gd name="T18" fmla="*/ 38 w 44"/>
                <a:gd name="T19" fmla="*/ 6 h 16"/>
                <a:gd name="T20" fmla="*/ 38 w 44"/>
                <a:gd name="T21" fmla="*/ 7 h 16"/>
                <a:gd name="T22" fmla="*/ 44 w 44"/>
                <a:gd name="T23" fmla="*/ 9 h 16"/>
                <a:gd name="T24" fmla="*/ 43 w 44"/>
                <a:gd name="T25" fmla="*/ 11 h 16"/>
                <a:gd name="T26" fmla="*/ 41 w 44"/>
                <a:gd name="T27" fmla="*/ 10 h 16"/>
                <a:gd name="T28" fmla="*/ 36 w 44"/>
                <a:gd name="T29" fmla="*/ 12 h 16"/>
                <a:gd name="T30" fmla="*/ 35 w 44"/>
                <a:gd name="T31" fmla="*/ 13 h 16"/>
                <a:gd name="T32" fmla="*/ 33 w 44"/>
                <a:gd name="T33" fmla="*/ 14 h 16"/>
                <a:gd name="T34" fmla="*/ 27 w 44"/>
                <a:gd name="T35" fmla="*/ 14 h 16"/>
                <a:gd name="T36" fmla="*/ 27 w 44"/>
                <a:gd name="T37" fmla="*/ 14 h 16"/>
                <a:gd name="T38" fmla="*/ 23 w 44"/>
                <a:gd name="T39" fmla="*/ 15 h 16"/>
                <a:gd name="T40" fmla="*/ 22 w 44"/>
                <a:gd name="T41" fmla="*/ 14 h 16"/>
                <a:gd name="T42" fmla="*/ 16 w 44"/>
                <a:gd name="T43" fmla="*/ 14 h 16"/>
                <a:gd name="T44" fmla="*/ 14 w 44"/>
                <a:gd name="T45" fmla="*/ 13 h 16"/>
                <a:gd name="T46" fmla="*/ 17 w 44"/>
                <a:gd name="T47" fmla="*/ 12 h 16"/>
                <a:gd name="T48" fmla="*/ 12 w 44"/>
                <a:gd name="T49" fmla="*/ 11 h 16"/>
                <a:gd name="T50" fmla="*/ 15 w 44"/>
                <a:gd name="T51" fmla="*/ 10 h 16"/>
                <a:gd name="T52" fmla="*/ 17 w 44"/>
                <a:gd name="T53" fmla="*/ 9 h 16"/>
                <a:gd name="T54" fmla="*/ 20 w 44"/>
                <a:gd name="T55" fmla="*/ 10 h 16"/>
                <a:gd name="T56" fmla="*/ 19 w 44"/>
                <a:gd name="T57" fmla="*/ 8 h 16"/>
                <a:gd name="T58" fmla="*/ 10 w 44"/>
                <a:gd name="T59" fmla="*/ 9 h 16"/>
                <a:gd name="T60" fmla="*/ 7 w 44"/>
                <a:gd name="T61" fmla="*/ 9 h 16"/>
                <a:gd name="T62" fmla="*/ 5 w 44"/>
                <a:gd name="T63" fmla="*/ 8 h 16"/>
                <a:gd name="T64" fmla="*/ 1 w 44"/>
                <a:gd name="T65" fmla="*/ 7 h 16"/>
                <a:gd name="T66" fmla="*/ 0 w 44"/>
                <a:gd name="T67" fmla="*/ 5 h 16"/>
                <a:gd name="T68" fmla="*/ 3 w 44"/>
                <a:gd name="T69" fmla="*/ 4 h 16"/>
                <a:gd name="T70" fmla="*/ 5 w 44"/>
                <a:gd name="T71" fmla="*/ 3 h 16"/>
                <a:gd name="T72" fmla="*/ 6 w 44"/>
                <a:gd name="T73" fmla="*/ 2 h 16"/>
                <a:gd name="T74" fmla="*/ 8 w 44"/>
                <a:gd name="T75" fmla="*/ 2 h 16"/>
                <a:gd name="T76" fmla="*/ 10 w 44"/>
                <a:gd name="T77" fmla="*/ 1 h 16"/>
                <a:gd name="T78" fmla="*/ 12 w 44"/>
                <a:gd name="T7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" h="16">
                  <a:moveTo>
                    <a:pt x="12" y="0"/>
                  </a:moveTo>
                  <a:cubicBezTo>
                    <a:pt x="13" y="1"/>
                    <a:pt x="16" y="1"/>
                    <a:pt x="17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4" y="2"/>
                    <a:pt x="24" y="3"/>
                    <a:pt x="26" y="4"/>
                  </a:cubicBezTo>
                  <a:cubicBezTo>
                    <a:pt x="26" y="4"/>
                    <a:pt x="28" y="4"/>
                    <a:pt x="29" y="4"/>
                  </a:cubicBezTo>
                  <a:cubicBezTo>
                    <a:pt x="29" y="4"/>
                    <a:pt x="31" y="6"/>
                    <a:pt x="35" y="5"/>
                  </a:cubicBezTo>
                  <a:cubicBezTo>
                    <a:pt x="35" y="5"/>
                    <a:pt x="35" y="6"/>
                    <a:pt x="35" y="6"/>
                  </a:cubicBezTo>
                  <a:cubicBezTo>
                    <a:pt x="35" y="7"/>
                    <a:pt x="37" y="6"/>
                    <a:pt x="38" y="6"/>
                  </a:cubicBezTo>
                  <a:cubicBezTo>
                    <a:pt x="38" y="7"/>
                    <a:pt x="37" y="7"/>
                    <a:pt x="38" y="7"/>
                  </a:cubicBezTo>
                  <a:cubicBezTo>
                    <a:pt x="39" y="8"/>
                    <a:pt x="41" y="8"/>
                    <a:pt x="44" y="9"/>
                  </a:cubicBezTo>
                  <a:cubicBezTo>
                    <a:pt x="43" y="10"/>
                    <a:pt x="43" y="11"/>
                    <a:pt x="43" y="11"/>
                  </a:cubicBezTo>
                  <a:cubicBezTo>
                    <a:pt x="42" y="11"/>
                    <a:pt x="40" y="10"/>
                    <a:pt x="41" y="10"/>
                  </a:cubicBezTo>
                  <a:cubicBezTo>
                    <a:pt x="39" y="11"/>
                    <a:pt x="38" y="11"/>
                    <a:pt x="36" y="12"/>
                  </a:cubicBezTo>
                  <a:cubicBezTo>
                    <a:pt x="35" y="12"/>
                    <a:pt x="35" y="12"/>
                    <a:pt x="35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29" y="14"/>
                    <a:pt x="29" y="13"/>
                    <a:pt x="27" y="14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6" y="16"/>
                    <a:pt x="23" y="13"/>
                    <a:pt x="23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0" y="15"/>
                    <a:pt x="19" y="13"/>
                    <a:pt x="16" y="14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2"/>
                    <a:pt x="17" y="13"/>
                    <a:pt x="17" y="12"/>
                  </a:cubicBezTo>
                  <a:cubicBezTo>
                    <a:pt x="17" y="11"/>
                    <a:pt x="13" y="11"/>
                    <a:pt x="12" y="11"/>
                  </a:cubicBezTo>
                  <a:cubicBezTo>
                    <a:pt x="11" y="10"/>
                    <a:pt x="14" y="11"/>
                    <a:pt x="15" y="10"/>
                  </a:cubicBezTo>
                  <a:cubicBezTo>
                    <a:pt x="15" y="10"/>
                    <a:pt x="17" y="9"/>
                    <a:pt x="17" y="9"/>
                  </a:cubicBezTo>
                  <a:cubicBezTo>
                    <a:pt x="18" y="9"/>
                    <a:pt x="18" y="10"/>
                    <a:pt x="20" y="10"/>
                  </a:cubicBezTo>
                  <a:cubicBezTo>
                    <a:pt x="20" y="9"/>
                    <a:pt x="19" y="9"/>
                    <a:pt x="19" y="8"/>
                  </a:cubicBezTo>
                  <a:cubicBezTo>
                    <a:pt x="18" y="9"/>
                    <a:pt x="12" y="8"/>
                    <a:pt x="10" y="9"/>
                  </a:cubicBezTo>
                  <a:cubicBezTo>
                    <a:pt x="8" y="10"/>
                    <a:pt x="10" y="9"/>
                    <a:pt x="7" y="9"/>
                  </a:cubicBezTo>
                  <a:cubicBezTo>
                    <a:pt x="4" y="8"/>
                    <a:pt x="2" y="9"/>
                    <a:pt x="5" y="8"/>
                  </a:cubicBezTo>
                  <a:cubicBezTo>
                    <a:pt x="5" y="7"/>
                    <a:pt x="2" y="8"/>
                    <a:pt x="1" y="7"/>
                  </a:cubicBezTo>
                  <a:cubicBezTo>
                    <a:pt x="2" y="6"/>
                    <a:pt x="4" y="4"/>
                    <a:pt x="0" y="5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6" y="3"/>
                    <a:pt x="5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9" y="1"/>
                    <a:pt x="10" y="1"/>
                  </a:cubicBezTo>
                  <a:cubicBezTo>
                    <a:pt x="10" y="0"/>
                    <a:pt x="12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4314825" y="3440113"/>
              <a:ext cx="214313" cy="52388"/>
            </a:xfrm>
            <a:custGeom>
              <a:avLst/>
              <a:gdLst>
                <a:gd name="T0" fmla="*/ 19 w 57"/>
                <a:gd name="T1" fmla="*/ 10 h 14"/>
                <a:gd name="T2" fmla="*/ 18 w 57"/>
                <a:gd name="T3" fmla="*/ 10 h 14"/>
                <a:gd name="T4" fmla="*/ 13 w 57"/>
                <a:gd name="T5" fmla="*/ 10 h 14"/>
                <a:gd name="T6" fmla="*/ 16 w 57"/>
                <a:gd name="T7" fmla="*/ 9 h 14"/>
                <a:gd name="T8" fmla="*/ 21 w 57"/>
                <a:gd name="T9" fmla="*/ 7 h 14"/>
                <a:gd name="T10" fmla="*/ 19 w 57"/>
                <a:gd name="T11" fmla="*/ 5 h 14"/>
                <a:gd name="T12" fmla="*/ 15 w 57"/>
                <a:gd name="T13" fmla="*/ 5 h 14"/>
                <a:gd name="T14" fmla="*/ 10 w 57"/>
                <a:gd name="T15" fmla="*/ 7 h 14"/>
                <a:gd name="T16" fmla="*/ 3 w 57"/>
                <a:gd name="T17" fmla="*/ 7 h 14"/>
                <a:gd name="T18" fmla="*/ 4 w 57"/>
                <a:gd name="T19" fmla="*/ 3 h 14"/>
                <a:gd name="T20" fmla="*/ 2 w 57"/>
                <a:gd name="T21" fmla="*/ 4 h 14"/>
                <a:gd name="T22" fmla="*/ 1 w 57"/>
                <a:gd name="T23" fmla="*/ 1 h 14"/>
                <a:gd name="T24" fmla="*/ 3 w 57"/>
                <a:gd name="T25" fmla="*/ 2 h 14"/>
                <a:gd name="T26" fmla="*/ 9 w 57"/>
                <a:gd name="T27" fmla="*/ 1 h 14"/>
                <a:gd name="T28" fmla="*/ 10 w 57"/>
                <a:gd name="T29" fmla="*/ 2 h 14"/>
                <a:gd name="T30" fmla="*/ 18 w 57"/>
                <a:gd name="T31" fmla="*/ 3 h 14"/>
                <a:gd name="T32" fmla="*/ 20 w 57"/>
                <a:gd name="T33" fmla="*/ 1 h 14"/>
                <a:gd name="T34" fmla="*/ 30 w 57"/>
                <a:gd name="T35" fmla="*/ 1 h 14"/>
                <a:gd name="T36" fmla="*/ 31 w 57"/>
                <a:gd name="T37" fmla="*/ 1 h 14"/>
                <a:gd name="T38" fmla="*/ 35 w 57"/>
                <a:gd name="T39" fmla="*/ 3 h 14"/>
                <a:gd name="T40" fmla="*/ 34 w 57"/>
                <a:gd name="T41" fmla="*/ 4 h 14"/>
                <a:gd name="T42" fmla="*/ 39 w 57"/>
                <a:gd name="T43" fmla="*/ 3 h 14"/>
                <a:gd name="T44" fmla="*/ 45 w 57"/>
                <a:gd name="T45" fmla="*/ 4 h 14"/>
                <a:gd name="T46" fmla="*/ 46 w 57"/>
                <a:gd name="T47" fmla="*/ 5 h 14"/>
                <a:gd name="T48" fmla="*/ 47 w 57"/>
                <a:gd name="T49" fmla="*/ 6 h 14"/>
                <a:gd name="T50" fmla="*/ 48 w 57"/>
                <a:gd name="T51" fmla="*/ 7 h 14"/>
                <a:gd name="T52" fmla="*/ 50 w 57"/>
                <a:gd name="T53" fmla="*/ 7 h 14"/>
                <a:gd name="T54" fmla="*/ 50 w 57"/>
                <a:gd name="T55" fmla="*/ 8 h 14"/>
                <a:gd name="T56" fmla="*/ 52 w 57"/>
                <a:gd name="T57" fmla="*/ 8 h 14"/>
                <a:gd name="T58" fmla="*/ 53 w 57"/>
                <a:gd name="T59" fmla="*/ 9 h 14"/>
                <a:gd name="T60" fmla="*/ 56 w 57"/>
                <a:gd name="T61" fmla="*/ 9 h 14"/>
                <a:gd name="T62" fmla="*/ 53 w 57"/>
                <a:gd name="T63" fmla="*/ 10 h 14"/>
                <a:gd name="T64" fmla="*/ 53 w 57"/>
                <a:gd name="T65" fmla="*/ 11 h 14"/>
                <a:gd name="T66" fmla="*/ 43 w 57"/>
                <a:gd name="T67" fmla="*/ 11 h 14"/>
                <a:gd name="T68" fmla="*/ 43 w 57"/>
                <a:gd name="T69" fmla="*/ 8 h 14"/>
                <a:gd name="T70" fmla="*/ 33 w 57"/>
                <a:gd name="T71" fmla="*/ 7 h 14"/>
                <a:gd name="T72" fmla="*/ 32 w 57"/>
                <a:gd name="T73" fmla="*/ 9 h 14"/>
                <a:gd name="T74" fmla="*/ 30 w 57"/>
                <a:gd name="T75" fmla="*/ 9 h 14"/>
                <a:gd name="T76" fmla="*/ 28 w 57"/>
                <a:gd name="T77" fmla="*/ 10 h 14"/>
                <a:gd name="T78" fmla="*/ 29 w 57"/>
                <a:gd name="T79" fmla="*/ 10 h 14"/>
                <a:gd name="T80" fmla="*/ 26 w 57"/>
                <a:gd name="T81" fmla="*/ 11 h 14"/>
                <a:gd name="T82" fmla="*/ 26 w 57"/>
                <a:gd name="T83" fmla="*/ 13 h 14"/>
                <a:gd name="T84" fmla="*/ 14 w 57"/>
                <a:gd name="T85" fmla="*/ 12 h 14"/>
                <a:gd name="T86" fmla="*/ 17 w 57"/>
                <a:gd name="T87" fmla="*/ 11 h 14"/>
                <a:gd name="T88" fmla="*/ 20 w 57"/>
                <a:gd name="T89" fmla="*/ 11 h 14"/>
                <a:gd name="T90" fmla="*/ 19 w 57"/>
                <a:gd name="T9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14">
                  <a:moveTo>
                    <a:pt x="19" y="10"/>
                  </a:moveTo>
                  <a:cubicBezTo>
                    <a:pt x="19" y="9"/>
                    <a:pt x="18" y="10"/>
                    <a:pt x="18" y="10"/>
                  </a:cubicBezTo>
                  <a:cubicBezTo>
                    <a:pt x="16" y="10"/>
                    <a:pt x="15" y="9"/>
                    <a:pt x="13" y="10"/>
                  </a:cubicBezTo>
                  <a:cubicBezTo>
                    <a:pt x="13" y="9"/>
                    <a:pt x="14" y="9"/>
                    <a:pt x="16" y="9"/>
                  </a:cubicBezTo>
                  <a:cubicBezTo>
                    <a:pt x="17" y="8"/>
                    <a:pt x="19" y="7"/>
                    <a:pt x="21" y="7"/>
                  </a:cubicBezTo>
                  <a:cubicBezTo>
                    <a:pt x="21" y="6"/>
                    <a:pt x="19" y="6"/>
                    <a:pt x="19" y="5"/>
                  </a:cubicBezTo>
                  <a:cubicBezTo>
                    <a:pt x="18" y="5"/>
                    <a:pt x="15" y="7"/>
                    <a:pt x="15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6" y="7"/>
                    <a:pt x="6" y="6"/>
                    <a:pt x="3" y="7"/>
                  </a:cubicBezTo>
                  <a:cubicBezTo>
                    <a:pt x="5" y="6"/>
                    <a:pt x="5" y="5"/>
                    <a:pt x="4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1"/>
                    <a:pt x="8" y="2"/>
                    <a:pt x="9" y="1"/>
                  </a:cubicBezTo>
                  <a:cubicBezTo>
                    <a:pt x="10" y="1"/>
                    <a:pt x="9" y="2"/>
                    <a:pt x="10" y="2"/>
                  </a:cubicBezTo>
                  <a:cubicBezTo>
                    <a:pt x="13" y="3"/>
                    <a:pt x="17" y="0"/>
                    <a:pt x="18" y="3"/>
                  </a:cubicBezTo>
                  <a:cubicBezTo>
                    <a:pt x="20" y="3"/>
                    <a:pt x="21" y="2"/>
                    <a:pt x="20" y="1"/>
                  </a:cubicBezTo>
                  <a:cubicBezTo>
                    <a:pt x="23" y="1"/>
                    <a:pt x="26" y="1"/>
                    <a:pt x="30" y="1"/>
                  </a:cubicBezTo>
                  <a:cubicBezTo>
                    <a:pt x="31" y="1"/>
                    <a:pt x="31" y="2"/>
                    <a:pt x="31" y="1"/>
                  </a:cubicBezTo>
                  <a:cubicBezTo>
                    <a:pt x="33" y="2"/>
                    <a:pt x="31" y="4"/>
                    <a:pt x="35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6" y="4"/>
                    <a:pt x="39" y="4"/>
                    <a:pt x="39" y="3"/>
                  </a:cubicBezTo>
                  <a:cubicBezTo>
                    <a:pt x="40" y="4"/>
                    <a:pt x="41" y="5"/>
                    <a:pt x="45" y="4"/>
                  </a:cubicBezTo>
                  <a:cubicBezTo>
                    <a:pt x="44" y="5"/>
                    <a:pt x="45" y="5"/>
                    <a:pt x="46" y="5"/>
                  </a:cubicBezTo>
                  <a:cubicBezTo>
                    <a:pt x="47" y="5"/>
                    <a:pt x="46" y="6"/>
                    <a:pt x="47" y="6"/>
                  </a:cubicBezTo>
                  <a:cubicBezTo>
                    <a:pt x="49" y="6"/>
                    <a:pt x="48" y="6"/>
                    <a:pt x="48" y="7"/>
                  </a:cubicBezTo>
                  <a:cubicBezTo>
                    <a:pt x="49" y="7"/>
                    <a:pt x="50" y="7"/>
                    <a:pt x="50" y="7"/>
                  </a:cubicBezTo>
                  <a:cubicBezTo>
                    <a:pt x="51" y="7"/>
                    <a:pt x="50" y="7"/>
                    <a:pt x="50" y="8"/>
                  </a:cubicBezTo>
                  <a:cubicBezTo>
                    <a:pt x="50" y="8"/>
                    <a:pt x="52" y="7"/>
                    <a:pt x="52" y="8"/>
                  </a:cubicBezTo>
                  <a:cubicBezTo>
                    <a:pt x="53" y="8"/>
                    <a:pt x="52" y="9"/>
                    <a:pt x="53" y="9"/>
                  </a:cubicBezTo>
                  <a:cubicBezTo>
                    <a:pt x="55" y="9"/>
                    <a:pt x="56" y="8"/>
                    <a:pt x="56" y="9"/>
                  </a:cubicBezTo>
                  <a:cubicBezTo>
                    <a:pt x="57" y="10"/>
                    <a:pt x="54" y="10"/>
                    <a:pt x="53" y="10"/>
                  </a:cubicBezTo>
                  <a:cubicBezTo>
                    <a:pt x="53" y="10"/>
                    <a:pt x="53" y="11"/>
                    <a:pt x="53" y="11"/>
                  </a:cubicBezTo>
                  <a:cubicBezTo>
                    <a:pt x="51" y="11"/>
                    <a:pt x="46" y="10"/>
                    <a:pt x="43" y="11"/>
                  </a:cubicBezTo>
                  <a:cubicBezTo>
                    <a:pt x="42" y="9"/>
                    <a:pt x="43" y="9"/>
                    <a:pt x="43" y="8"/>
                  </a:cubicBezTo>
                  <a:cubicBezTo>
                    <a:pt x="42" y="6"/>
                    <a:pt x="36" y="6"/>
                    <a:pt x="33" y="7"/>
                  </a:cubicBezTo>
                  <a:cubicBezTo>
                    <a:pt x="32" y="7"/>
                    <a:pt x="33" y="8"/>
                    <a:pt x="32" y="9"/>
                  </a:cubicBezTo>
                  <a:cubicBezTo>
                    <a:pt x="32" y="9"/>
                    <a:pt x="31" y="8"/>
                    <a:pt x="30" y="9"/>
                  </a:cubicBezTo>
                  <a:cubicBezTo>
                    <a:pt x="30" y="9"/>
                    <a:pt x="30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1"/>
                    <a:pt x="28" y="10"/>
                    <a:pt x="26" y="11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3" y="14"/>
                    <a:pt x="14" y="14"/>
                    <a:pt x="14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9" y="11"/>
                    <a:pt x="19" y="11"/>
                    <a:pt x="20" y="11"/>
                  </a:cubicBezTo>
                  <a:cubicBezTo>
                    <a:pt x="20" y="10"/>
                    <a:pt x="18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2293938" y="3481388"/>
              <a:ext cx="101600" cy="26988"/>
            </a:xfrm>
            <a:custGeom>
              <a:avLst/>
              <a:gdLst>
                <a:gd name="T0" fmla="*/ 27 w 27"/>
                <a:gd name="T1" fmla="*/ 1 h 7"/>
                <a:gd name="T2" fmla="*/ 27 w 27"/>
                <a:gd name="T3" fmla="*/ 2 h 7"/>
                <a:gd name="T4" fmla="*/ 25 w 27"/>
                <a:gd name="T5" fmla="*/ 2 h 7"/>
                <a:gd name="T6" fmla="*/ 25 w 27"/>
                <a:gd name="T7" fmla="*/ 4 h 7"/>
                <a:gd name="T8" fmla="*/ 22 w 27"/>
                <a:gd name="T9" fmla="*/ 5 h 7"/>
                <a:gd name="T10" fmla="*/ 19 w 27"/>
                <a:gd name="T11" fmla="*/ 3 h 7"/>
                <a:gd name="T12" fmla="*/ 16 w 27"/>
                <a:gd name="T13" fmla="*/ 4 h 7"/>
                <a:gd name="T14" fmla="*/ 12 w 27"/>
                <a:gd name="T15" fmla="*/ 6 h 7"/>
                <a:gd name="T16" fmla="*/ 1 w 27"/>
                <a:gd name="T17" fmla="*/ 6 h 7"/>
                <a:gd name="T18" fmla="*/ 0 w 27"/>
                <a:gd name="T19" fmla="*/ 4 h 7"/>
                <a:gd name="T20" fmla="*/ 4 w 27"/>
                <a:gd name="T21" fmla="*/ 5 h 7"/>
                <a:gd name="T22" fmla="*/ 8 w 27"/>
                <a:gd name="T23" fmla="*/ 3 h 7"/>
                <a:gd name="T24" fmla="*/ 10 w 27"/>
                <a:gd name="T25" fmla="*/ 2 h 7"/>
                <a:gd name="T26" fmla="*/ 13 w 27"/>
                <a:gd name="T27" fmla="*/ 2 h 7"/>
                <a:gd name="T28" fmla="*/ 14 w 27"/>
                <a:gd name="T29" fmla="*/ 2 h 7"/>
                <a:gd name="T30" fmla="*/ 16 w 27"/>
                <a:gd name="T31" fmla="*/ 1 h 7"/>
                <a:gd name="T32" fmla="*/ 20 w 27"/>
                <a:gd name="T33" fmla="*/ 1 h 7"/>
                <a:gd name="T34" fmla="*/ 27 w 27"/>
                <a:gd name="T3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7">
                  <a:moveTo>
                    <a:pt x="27" y="1"/>
                  </a:moveTo>
                  <a:cubicBezTo>
                    <a:pt x="26" y="1"/>
                    <a:pt x="27" y="2"/>
                    <a:pt x="27" y="2"/>
                  </a:cubicBezTo>
                  <a:cubicBezTo>
                    <a:pt x="26" y="3"/>
                    <a:pt x="25" y="2"/>
                    <a:pt x="25" y="2"/>
                  </a:cubicBezTo>
                  <a:cubicBezTo>
                    <a:pt x="25" y="3"/>
                    <a:pt x="26" y="4"/>
                    <a:pt x="25" y="4"/>
                  </a:cubicBezTo>
                  <a:cubicBezTo>
                    <a:pt x="24" y="4"/>
                    <a:pt x="22" y="3"/>
                    <a:pt x="22" y="5"/>
                  </a:cubicBezTo>
                  <a:cubicBezTo>
                    <a:pt x="20" y="5"/>
                    <a:pt x="21" y="3"/>
                    <a:pt x="19" y="3"/>
                  </a:cubicBezTo>
                  <a:cubicBezTo>
                    <a:pt x="17" y="3"/>
                    <a:pt x="17" y="4"/>
                    <a:pt x="16" y="4"/>
                  </a:cubicBezTo>
                  <a:cubicBezTo>
                    <a:pt x="15" y="5"/>
                    <a:pt x="12" y="5"/>
                    <a:pt x="12" y="6"/>
                  </a:cubicBezTo>
                  <a:cubicBezTo>
                    <a:pt x="8" y="7"/>
                    <a:pt x="6" y="7"/>
                    <a:pt x="1" y="6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1" y="5"/>
                    <a:pt x="2" y="5"/>
                    <a:pt x="4" y="5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2" y="3"/>
                    <a:pt x="10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2"/>
                    <a:pt x="16" y="1"/>
                    <a:pt x="16" y="1"/>
                  </a:cubicBezTo>
                  <a:cubicBezTo>
                    <a:pt x="17" y="1"/>
                    <a:pt x="19" y="1"/>
                    <a:pt x="20" y="1"/>
                  </a:cubicBezTo>
                  <a:cubicBezTo>
                    <a:pt x="21" y="1"/>
                    <a:pt x="24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2571750" y="3492500"/>
              <a:ext cx="104775" cy="26988"/>
            </a:xfrm>
            <a:custGeom>
              <a:avLst/>
              <a:gdLst>
                <a:gd name="T0" fmla="*/ 25 w 28"/>
                <a:gd name="T1" fmla="*/ 0 h 7"/>
                <a:gd name="T2" fmla="*/ 28 w 28"/>
                <a:gd name="T3" fmla="*/ 5 h 7"/>
                <a:gd name="T4" fmla="*/ 26 w 28"/>
                <a:gd name="T5" fmla="*/ 4 h 7"/>
                <a:gd name="T6" fmla="*/ 26 w 28"/>
                <a:gd name="T7" fmla="*/ 6 h 7"/>
                <a:gd name="T8" fmla="*/ 22 w 28"/>
                <a:gd name="T9" fmla="*/ 6 h 7"/>
                <a:gd name="T10" fmla="*/ 21 w 28"/>
                <a:gd name="T11" fmla="*/ 7 h 7"/>
                <a:gd name="T12" fmla="*/ 18 w 28"/>
                <a:gd name="T13" fmla="*/ 7 h 7"/>
                <a:gd name="T14" fmla="*/ 18 w 28"/>
                <a:gd name="T15" fmla="*/ 5 h 7"/>
                <a:gd name="T16" fmla="*/ 8 w 28"/>
                <a:gd name="T17" fmla="*/ 4 h 7"/>
                <a:gd name="T18" fmla="*/ 0 w 28"/>
                <a:gd name="T19" fmla="*/ 2 h 7"/>
                <a:gd name="T20" fmla="*/ 1 w 28"/>
                <a:gd name="T21" fmla="*/ 1 h 7"/>
                <a:gd name="T22" fmla="*/ 3 w 28"/>
                <a:gd name="T23" fmla="*/ 1 h 7"/>
                <a:gd name="T24" fmla="*/ 8 w 28"/>
                <a:gd name="T25" fmla="*/ 2 h 7"/>
                <a:gd name="T26" fmla="*/ 10 w 28"/>
                <a:gd name="T27" fmla="*/ 2 h 7"/>
                <a:gd name="T28" fmla="*/ 11 w 28"/>
                <a:gd name="T29" fmla="*/ 3 h 7"/>
                <a:gd name="T30" fmla="*/ 12 w 28"/>
                <a:gd name="T31" fmla="*/ 1 h 7"/>
                <a:gd name="T32" fmla="*/ 14 w 28"/>
                <a:gd name="T33" fmla="*/ 2 h 7"/>
                <a:gd name="T34" fmla="*/ 25 w 28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7">
                  <a:moveTo>
                    <a:pt x="25" y="0"/>
                  </a:moveTo>
                  <a:cubicBezTo>
                    <a:pt x="24" y="3"/>
                    <a:pt x="28" y="3"/>
                    <a:pt x="28" y="5"/>
                  </a:cubicBezTo>
                  <a:cubicBezTo>
                    <a:pt x="28" y="5"/>
                    <a:pt x="26" y="4"/>
                    <a:pt x="26" y="4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5" y="6"/>
                    <a:pt x="23" y="6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7" y="6"/>
                    <a:pt x="17" y="6"/>
                    <a:pt x="18" y="5"/>
                  </a:cubicBezTo>
                  <a:cubicBezTo>
                    <a:pt x="15" y="6"/>
                    <a:pt x="12" y="4"/>
                    <a:pt x="8" y="4"/>
                  </a:cubicBezTo>
                  <a:cubicBezTo>
                    <a:pt x="7" y="3"/>
                    <a:pt x="3" y="3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2"/>
                    <a:pt x="7" y="2"/>
                    <a:pt x="8" y="2"/>
                  </a:cubicBezTo>
                  <a:cubicBezTo>
                    <a:pt x="8" y="3"/>
                    <a:pt x="10" y="2"/>
                    <a:pt x="10" y="2"/>
                  </a:cubicBezTo>
                  <a:cubicBezTo>
                    <a:pt x="11" y="3"/>
                    <a:pt x="10" y="4"/>
                    <a:pt x="11" y="3"/>
                  </a:cubicBezTo>
                  <a:cubicBezTo>
                    <a:pt x="14" y="3"/>
                    <a:pt x="10" y="2"/>
                    <a:pt x="12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8" y="2"/>
                    <a:pt x="1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2376488" y="3492500"/>
              <a:ext cx="184150" cy="34925"/>
            </a:xfrm>
            <a:custGeom>
              <a:avLst/>
              <a:gdLst>
                <a:gd name="T0" fmla="*/ 22 w 49"/>
                <a:gd name="T1" fmla="*/ 3 h 9"/>
                <a:gd name="T2" fmla="*/ 31 w 49"/>
                <a:gd name="T3" fmla="*/ 5 h 9"/>
                <a:gd name="T4" fmla="*/ 31 w 49"/>
                <a:gd name="T5" fmla="*/ 3 h 9"/>
                <a:gd name="T6" fmla="*/ 28 w 49"/>
                <a:gd name="T7" fmla="*/ 1 h 9"/>
                <a:gd name="T8" fmla="*/ 35 w 49"/>
                <a:gd name="T9" fmla="*/ 0 h 9"/>
                <a:gd name="T10" fmla="*/ 37 w 49"/>
                <a:gd name="T11" fmla="*/ 1 h 9"/>
                <a:gd name="T12" fmla="*/ 37 w 49"/>
                <a:gd name="T13" fmla="*/ 2 h 9"/>
                <a:gd name="T14" fmla="*/ 41 w 49"/>
                <a:gd name="T15" fmla="*/ 4 h 9"/>
                <a:gd name="T16" fmla="*/ 44 w 49"/>
                <a:gd name="T17" fmla="*/ 3 h 9"/>
                <a:gd name="T18" fmla="*/ 47 w 49"/>
                <a:gd name="T19" fmla="*/ 4 h 9"/>
                <a:gd name="T20" fmla="*/ 48 w 49"/>
                <a:gd name="T21" fmla="*/ 5 h 9"/>
                <a:gd name="T22" fmla="*/ 47 w 49"/>
                <a:gd name="T23" fmla="*/ 7 h 9"/>
                <a:gd name="T24" fmla="*/ 41 w 49"/>
                <a:gd name="T25" fmla="*/ 7 h 9"/>
                <a:gd name="T26" fmla="*/ 37 w 49"/>
                <a:gd name="T27" fmla="*/ 7 h 9"/>
                <a:gd name="T28" fmla="*/ 28 w 49"/>
                <a:gd name="T29" fmla="*/ 8 h 9"/>
                <a:gd name="T30" fmla="*/ 26 w 49"/>
                <a:gd name="T31" fmla="*/ 8 h 9"/>
                <a:gd name="T32" fmla="*/ 24 w 49"/>
                <a:gd name="T33" fmla="*/ 8 h 9"/>
                <a:gd name="T34" fmla="*/ 14 w 49"/>
                <a:gd name="T35" fmla="*/ 9 h 9"/>
                <a:gd name="T36" fmla="*/ 23 w 49"/>
                <a:gd name="T37" fmla="*/ 8 h 9"/>
                <a:gd name="T38" fmla="*/ 18 w 49"/>
                <a:gd name="T39" fmla="*/ 7 h 9"/>
                <a:gd name="T40" fmla="*/ 14 w 49"/>
                <a:gd name="T41" fmla="*/ 6 h 9"/>
                <a:gd name="T42" fmla="*/ 10 w 49"/>
                <a:gd name="T43" fmla="*/ 7 h 9"/>
                <a:gd name="T44" fmla="*/ 7 w 49"/>
                <a:gd name="T45" fmla="*/ 6 h 9"/>
                <a:gd name="T46" fmla="*/ 0 w 49"/>
                <a:gd name="T47" fmla="*/ 6 h 9"/>
                <a:gd name="T48" fmla="*/ 2 w 49"/>
                <a:gd name="T49" fmla="*/ 5 h 9"/>
                <a:gd name="T50" fmla="*/ 3 w 49"/>
                <a:gd name="T51" fmla="*/ 3 h 9"/>
                <a:gd name="T52" fmla="*/ 7 w 49"/>
                <a:gd name="T53" fmla="*/ 3 h 9"/>
                <a:gd name="T54" fmla="*/ 6 w 49"/>
                <a:gd name="T55" fmla="*/ 2 h 9"/>
                <a:gd name="T56" fmla="*/ 8 w 49"/>
                <a:gd name="T57" fmla="*/ 2 h 9"/>
                <a:gd name="T58" fmla="*/ 11 w 49"/>
                <a:gd name="T59" fmla="*/ 1 h 9"/>
                <a:gd name="T60" fmla="*/ 16 w 49"/>
                <a:gd name="T61" fmla="*/ 2 h 9"/>
                <a:gd name="T62" fmla="*/ 17 w 49"/>
                <a:gd name="T63" fmla="*/ 3 h 9"/>
                <a:gd name="T64" fmla="*/ 19 w 49"/>
                <a:gd name="T65" fmla="*/ 3 h 9"/>
                <a:gd name="T66" fmla="*/ 19 w 49"/>
                <a:gd name="T67" fmla="*/ 4 h 9"/>
                <a:gd name="T68" fmla="*/ 22 w 49"/>
                <a:gd name="T6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9">
                  <a:moveTo>
                    <a:pt x="22" y="3"/>
                  </a:moveTo>
                  <a:cubicBezTo>
                    <a:pt x="20" y="5"/>
                    <a:pt x="30" y="4"/>
                    <a:pt x="31" y="5"/>
                  </a:cubicBezTo>
                  <a:cubicBezTo>
                    <a:pt x="33" y="3"/>
                    <a:pt x="25" y="3"/>
                    <a:pt x="31" y="3"/>
                  </a:cubicBezTo>
                  <a:cubicBezTo>
                    <a:pt x="33" y="1"/>
                    <a:pt x="27" y="3"/>
                    <a:pt x="28" y="1"/>
                  </a:cubicBezTo>
                  <a:cubicBezTo>
                    <a:pt x="32" y="1"/>
                    <a:pt x="32" y="0"/>
                    <a:pt x="35" y="0"/>
                  </a:cubicBezTo>
                  <a:cubicBezTo>
                    <a:pt x="35" y="1"/>
                    <a:pt x="37" y="1"/>
                    <a:pt x="37" y="1"/>
                  </a:cubicBezTo>
                  <a:cubicBezTo>
                    <a:pt x="38" y="2"/>
                    <a:pt x="37" y="2"/>
                    <a:pt x="37" y="2"/>
                  </a:cubicBezTo>
                  <a:cubicBezTo>
                    <a:pt x="38" y="3"/>
                    <a:pt x="40" y="3"/>
                    <a:pt x="41" y="4"/>
                  </a:cubicBezTo>
                  <a:cubicBezTo>
                    <a:pt x="42" y="4"/>
                    <a:pt x="42" y="3"/>
                    <a:pt x="44" y="3"/>
                  </a:cubicBezTo>
                  <a:cubicBezTo>
                    <a:pt x="46" y="3"/>
                    <a:pt x="47" y="3"/>
                    <a:pt x="47" y="4"/>
                  </a:cubicBezTo>
                  <a:cubicBezTo>
                    <a:pt x="47" y="4"/>
                    <a:pt x="49" y="5"/>
                    <a:pt x="48" y="5"/>
                  </a:cubicBezTo>
                  <a:cubicBezTo>
                    <a:pt x="47" y="5"/>
                    <a:pt x="48" y="5"/>
                    <a:pt x="47" y="7"/>
                  </a:cubicBezTo>
                  <a:cubicBezTo>
                    <a:pt x="45" y="6"/>
                    <a:pt x="43" y="7"/>
                    <a:pt x="41" y="7"/>
                  </a:cubicBezTo>
                  <a:cubicBezTo>
                    <a:pt x="40" y="7"/>
                    <a:pt x="39" y="7"/>
                    <a:pt x="37" y="7"/>
                  </a:cubicBezTo>
                  <a:cubicBezTo>
                    <a:pt x="35" y="7"/>
                    <a:pt x="31" y="7"/>
                    <a:pt x="28" y="8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2" y="8"/>
                    <a:pt x="17" y="9"/>
                    <a:pt x="14" y="9"/>
                  </a:cubicBezTo>
                  <a:cubicBezTo>
                    <a:pt x="14" y="7"/>
                    <a:pt x="19" y="8"/>
                    <a:pt x="23" y="8"/>
                  </a:cubicBezTo>
                  <a:cubicBezTo>
                    <a:pt x="23" y="6"/>
                    <a:pt x="19" y="7"/>
                    <a:pt x="18" y="7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2" y="5"/>
                    <a:pt x="11" y="7"/>
                    <a:pt x="10" y="7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4" y="6"/>
                    <a:pt x="1" y="7"/>
                    <a:pt x="0" y="6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2" y="3"/>
                    <a:pt x="3" y="3"/>
                  </a:cubicBezTo>
                  <a:cubicBezTo>
                    <a:pt x="4" y="3"/>
                    <a:pt x="6" y="3"/>
                    <a:pt x="7" y="3"/>
                  </a:cubicBezTo>
                  <a:cubicBezTo>
                    <a:pt x="7" y="3"/>
                    <a:pt x="3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1"/>
                    <a:pt x="15" y="2"/>
                    <a:pt x="16" y="2"/>
                  </a:cubicBezTo>
                  <a:cubicBezTo>
                    <a:pt x="16" y="2"/>
                    <a:pt x="16" y="3"/>
                    <a:pt x="17" y="3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7" y="5"/>
                    <a:pt x="19" y="4"/>
                  </a:cubicBezTo>
                  <a:cubicBezTo>
                    <a:pt x="19" y="4"/>
                    <a:pt x="20" y="3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2249488" y="3527425"/>
              <a:ext cx="146050" cy="47625"/>
            </a:xfrm>
            <a:custGeom>
              <a:avLst/>
              <a:gdLst>
                <a:gd name="T0" fmla="*/ 5 w 39"/>
                <a:gd name="T1" fmla="*/ 1 h 13"/>
                <a:gd name="T2" fmla="*/ 22 w 39"/>
                <a:gd name="T3" fmla="*/ 1 h 13"/>
                <a:gd name="T4" fmla="*/ 24 w 39"/>
                <a:gd name="T5" fmla="*/ 1 h 13"/>
                <a:gd name="T6" fmla="*/ 28 w 39"/>
                <a:gd name="T7" fmla="*/ 2 h 13"/>
                <a:gd name="T8" fmla="*/ 32 w 39"/>
                <a:gd name="T9" fmla="*/ 2 h 13"/>
                <a:gd name="T10" fmla="*/ 33 w 39"/>
                <a:gd name="T11" fmla="*/ 2 h 13"/>
                <a:gd name="T12" fmla="*/ 39 w 39"/>
                <a:gd name="T13" fmla="*/ 4 h 13"/>
                <a:gd name="T14" fmla="*/ 30 w 39"/>
                <a:gd name="T15" fmla="*/ 5 h 13"/>
                <a:gd name="T16" fmla="*/ 29 w 39"/>
                <a:gd name="T17" fmla="*/ 6 h 13"/>
                <a:gd name="T18" fmla="*/ 27 w 39"/>
                <a:gd name="T19" fmla="*/ 6 h 13"/>
                <a:gd name="T20" fmla="*/ 26 w 39"/>
                <a:gd name="T21" fmla="*/ 6 h 13"/>
                <a:gd name="T22" fmla="*/ 27 w 39"/>
                <a:gd name="T23" fmla="*/ 7 h 13"/>
                <a:gd name="T24" fmla="*/ 25 w 39"/>
                <a:gd name="T25" fmla="*/ 7 h 13"/>
                <a:gd name="T26" fmla="*/ 25 w 39"/>
                <a:gd name="T27" fmla="*/ 8 h 13"/>
                <a:gd name="T28" fmla="*/ 23 w 39"/>
                <a:gd name="T29" fmla="*/ 8 h 13"/>
                <a:gd name="T30" fmla="*/ 21 w 39"/>
                <a:gd name="T31" fmla="*/ 9 h 13"/>
                <a:gd name="T32" fmla="*/ 21 w 39"/>
                <a:gd name="T33" fmla="*/ 11 h 13"/>
                <a:gd name="T34" fmla="*/ 9 w 39"/>
                <a:gd name="T35" fmla="*/ 12 h 13"/>
                <a:gd name="T36" fmla="*/ 0 w 39"/>
                <a:gd name="T37" fmla="*/ 9 h 13"/>
                <a:gd name="T38" fmla="*/ 3 w 39"/>
                <a:gd name="T39" fmla="*/ 8 h 13"/>
                <a:gd name="T40" fmla="*/ 4 w 39"/>
                <a:gd name="T41" fmla="*/ 7 h 13"/>
                <a:gd name="T42" fmla="*/ 3 w 39"/>
                <a:gd name="T43" fmla="*/ 6 h 13"/>
                <a:gd name="T44" fmla="*/ 5 w 39"/>
                <a:gd name="T45" fmla="*/ 5 h 13"/>
                <a:gd name="T46" fmla="*/ 7 w 39"/>
                <a:gd name="T47" fmla="*/ 3 h 13"/>
                <a:gd name="T48" fmla="*/ 5 w 39"/>
                <a:gd name="T4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13">
                  <a:moveTo>
                    <a:pt x="5" y="1"/>
                  </a:moveTo>
                  <a:cubicBezTo>
                    <a:pt x="11" y="1"/>
                    <a:pt x="18" y="0"/>
                    <a:pt x="22" y="1"/>
                  </a:cubicBezTo>
                  <a:cubicBezTo>
                    <a:pt x="22" y="1"/>
                    <a:pt x="24" y="1"/>
                    <a:pt x="24" y="1"/>
                  </a:cubicBezTo>
                  <a:cubicBezTo>
                    <a:pt x="25" y="2"/>
                    <a:pt x="27" y="1"/>
                    <a:pt x="28" y="2"/>
                  </a:cubicBezTo>
                  <a:cubicBezTo>
                    <a:pt x="30" y="3"/>
                    <a:pt x="28" y="1"/>
                    <a:pt x="32" y="2"/>
                  </a:cubicBezTo>
                  <a:cubicBezTo>
                    <a:pt x="32" y="2"/>
                    <a:pt x="32" y="2"/>
                    <a:pt x="33" y="2"/>
                  </a:cubicBezTo>
                  <a:cubicBezTo>
                    <a:pt x="34" y="2"/>
                    <a:pt x="39" y="3"/>
                    <a:pt x="39" y="4"/>
                  </a:cubicBezTo>
                  <a:cubicBezTo>
                    <a:pt x="35" y="4"/>
                    <a:pt x="32" y="5"/>
                    <a:pt x="30" y="5"/>
                  </a:cubicBezTo>
                  <a:cubicBezTo>
                    <a:pt x="29" y="5"/>
                    <a:pt x="29" y="6"/>
                    <a:pt x="29" y="6"/>
                  </a:cubicBezTo>
                  <a:cubicBezTo>
                    <a:pt x="28" y="6"/>
                    <a:pt x="27" y="5"/>
                    <a:pt x="27" y="6"/>
                  </a:cubicBezTo>
                  <a:cubicBezTo>
                    <a:pt x="27" y="5"/>
                    <a:pt x="26" y="6"/>
                    <a:pt x="26" y="6"/>
                  </a:cubicBezTo>
                  <a:cubicBezTo>
                    <a:pt x="26" y="6"/>
                    <a:pt x="27" y="7"/>
                    <a:pt x="27" y="7"/>
                  </a:cubicBezTo>
                  <a:cubicBezTo>
                    <a:pt x="26" y="7"/>
                    <a:pt x="25" y="7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2" y="8"/>
                    <a:pt x="22" y="9"/>
                    <a:pt x="21" y="9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16" y="11"/>
                    <a:pt x="17" y="13"/>
                    <a:pt x="9" y="12"/>
                  </a:cubicBezTo>
                  <a:cubicBezTo>
                    <a:pt x="10" y="9"/>
                    <a:pt x="4" y="10"/>
                    <a:pt x="0" y="9"/>
                  </a:cubicBezTo>
                  <a:cubicBezTo>
                    <a:pt x="0" y="9"/>
                    <a:pt x="2" y="9"/>
                    <a:pt x="3" y="8"/>
                  </a:cubicBezTo>
                  <a:cubicBezTo>
                    <a:pt x="3" y="8"/>
                    <a:pt x="1" y="7"/>
                    <a:pt x="4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4"/>
                    <a:pt x="7" y="5"/>
                    <a:pt x="7" y="3"/>
                  </a:cubicBezTo>
                  <a:cubicBezTo>
                    <a:pt x="8" y="2"/>
                    <a:pt x="4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2541588" y="3538538"/>
              <a:ext cx="30163" cy="11113"/>
            </a:xfrm>
            <a:custGeom>
              <a:avLst/>
              <a:gdLst>
                <a:gd name="T0" fmla="*/ 1 w 8"/>
                <a:gd name="T1" fmla="*/ 0 h 3"/>
                <a:gd name="T2" fmla="*/ 7 w 8"/>
                <a:gd name="T3" fmla="*/ 0 h 3"/>
                <a:gd name="T4" fmla="*/ 8 w 8"/>
                <a:gd name="T5" fmla="*/ 2 h 3"/>
                <a:gd name="T6" fmla="*/ 6 w 8"/>
                <a:gd name="T7" fmla="*/ 3 h 3"/>
                <a:gd name="T8" fmla="*/ 0 w 8"/>
                <a:gd name="T9" fmla="*/ 2 h 3"/>
                <a:gd name="T10" fmla="*/ 1 w 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1" y="0"/>
                  </a:moveTo>
                  <a:cubicBezTo>
                    <a:pt x="3" y="0"/>
                    <a:pt x="5" y="0"/>
                    <a:pt x="7" y="0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5" y="2"/>
                    <a:pt x="4" y="1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2703513" y="3533775"/>
              <a:ext cx="74613" cy="23813"/>
            </a:xfrm>
            <a:custGeom>
              <a:avLst/>
              <a:gdLst>
                <a:gd name="T0" fmla="*/ 18 w 20"/>
                <a:gd name="T1" fmla="*/ 0 h 6"/>
                <a:gd name="T2" fmla="*/ 19 w 20"/>
                <a:gd name="T3" fmla="*/ 3 h 6"/>
                <a:gd name="T4" fmla="*/ 17 w 20"/>
                <a:gd name="T5" fmla="*/ 4 h 6"/>
                <a:gd name="T6" fmla="*/ 12 w 20"/>
                <a:gd name="T7" fmla="*/ 4 h 6"/>
                <a:gd name="T8" fmla="*/ 4 w 20"/>
                <a:gd name="T9" fmla="*/ 6 h 6"/>
                <a:gd name="T10" fmla="*/ 3 w 20"/>
                <a:gd name="T11" fmla="*/ 5 h 6"/>
                <a:gd name="T12" fmla="*/ 1 w 20"/>
                <a:gd name="T13" fmla="*/ 4 h 6"/>
                <a:gd name="T14" fmla="*/ 1 w 20"/>
                <a:gd name="T15" fmla="*/ 1 h 6"/>
                <a:gd name="T16" fmla="*/ 3 w 20"/>
                <a:gd name="T17" fmla="*/ 0 h 6"/>
                <a:gd name="T18" fmla="*/ 6 w 20"/>
                <a:gd name="T19" fmla="*/ 0 h 6"/>
                <a:gd name="T20" fmla="*/ 14 w 20"/>
                <a:gd name="T21" fmla="*/ 1 h 6"/>
                <a:gd name="T22" fmla="*/ 18 w 20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6">
                  <a:moveTo>
                    <a:pt x="18" y="0"/>
                  </a:moveTo>
                  <a:cubicBezTo>
                    <a:pt x="20" y="0"/>
                    <a:pt x="18" y="2"/>
                    <a:pt x="19" y="3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4" y="3"/>
                    <a:pt x="13" y="5"/>
                    <a:pt x="12" y="4"/>
                  </a:cubicBezTo>
                  <a:cubicBezTo>
                    <a:pt x="10" y="5"/>
                    <a:pt x="8" y="6"/>
                    <a:pt x="4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4" y="0"/>
                    <a:pt x="6" y="0"/>
                    <a:pt x="6" y="0"/>
                  </a:cubicBezTo>
                  <a:cubicBezTo>
                    <a:pt x="7" y="1"/>
                    <a:pt x="12" y="0"/>
                    <a:pt x="14" y="1"/>
                  </a:cubicBezTo>
                  <a:cubicBezTo>
                    <a:pt x="15" y="1"/>
                    <a:pt x="18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3786188" y="3632200"/>
              <a:ext cx="161925" cy="36513"/>
            </a:xfrm>
            <a:custGeom>
              <a:avLst/>
              <a:gdLst>
                <a:gd name="T0" fmla="*/ 31 w 43"/>
                <a:gd name="T1" fmla="*/ 0 h 10"/>
                <a:gd name="T2" fmla="*/ 35 w 43"/>
                <a:gd name="T3" fmla="*/ 1 h 10"/>
                <a:gd name="T4" fmla="*/ 38 w 43"/>
                <a:gd name="T5" fmla="*/ 2 h 10"/>
                <a:gd name="T6" fmla="*/ 37 w 43"/>
                <a:gd name="T7" fmla="*/ 3 h 10"/>
                <a:gd name="T8" fmla="*/ 42 w 43"/>
                <a:gd name="T9" fmla="*/ 4 h 10"/>
                <a:gd name="T10" fmla="*/ 39 w 43"/>
                <a:gd name="T11" fmla="*/ 7 h 10"/>
                <a:gd name="T12" fmla="*/ 36 w 43"/>
                <a:gd name="T13" fmla="*/ 8 h 10"/>
                <a:gd name="T14" fmla="*/ 32 w 43"/>
                <a:gd name="T15" fmla="*/ 9 h 10"/>
                <a:gd name="T16" fmla="*/ 29 w 43"/>
                <a:gd name="T17" fmla="*/ 9 h 10"/>
                <a:gd name="T18" fmla="*/ 27 w 43"/>
                <a:gd name="T19" fmla="*/ 10 h 10"/>
                <a:gd name="T20" fmla="*/ 15 w 43"/>
                <a:gd name="T21" fmla="*/ 10 h 10"/>
                <a:gd name="T22" fmla="*/ 14 w 43"/>
                <a:gd name="T23" fmla="*/ 10 h 10"/>
                <a:gd name="T24" fmla="*/ 10 w 43"/>
                <a:gd name="T25" fmla="*/ 9 h 10"/>
                <a:gd name="T26" fmla="*/ 8 w 43"/>
                <a:gd name="T27" fmla="*/ 8 h 10"/>
                <a:gd name="T28" fmla="*/ 10 w 43"/>
                <a:gd name="T29" fmla="*/ 8 h 10"/>
                <a:gd name="T30" fmla="*/ 7 w 43"/>
                <a:gd name="T31" fmla="*/ 7 h 10"/>
                <a:gd name="T32" fmla="*/ 7 w 43"/>
                <a:gd name="T33" fmla="*/ 4 h 10"/>
                <a:gd name="T34" fmla="*/ 1 w 43"/>
                <a:gd name="T35" fmla="*/ 4 h 10"/>
                <a:gd name="T36" fmla="*/ 3 w 43"/>
                <a:gd name="T37" fmla="*/ 2 h 10"/>
                <a:gd name="T38" fmla="*/ 11 w 43"/>
                <a:gd name="T39" fmla="*/ 2 h 10"/>
                <a:gd name="T40" fmla="*/ 12 w 43"/>
                <a:gd name="T41" fmla="*/ 4 h 10"/>
                <a:gd name="T42" fmla="*/ 15 w 43"/>
                <a:gd name="T43" fmla="*/ 2 h 10"/>
                <a:gd name="T44" fmla="*/ 21 w 43"/>
                <a:gd name="T45" fmla="*/ 3 h 10"/>
                <a:gd name="T46" fmla="*/ 23 w 43"/>
                <a:gd name="T47" fmla="*/ 2 h 10"/>
                <a:gd name="T48" fmla="*/ 29 w 43"/>
                <a:gd name="T49" fmla="*/ 2 h 10"/>
                <a:gd name="T50" fmla="*/ 31 w 43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10">
                  <a:moveTo>
                    <a:pt x="31" y="0"/>
                  </a:moveTo>
                  <a:cubicBezTo>
                    <a:pt x="32" y="1"/>
                    <a:pt x="33" y="1"/>
                    <a:pt x="35" y="1"/>
                  </a:cubicBezTo>
                  <a:cubicBezTo>
                    <a:pt x="35" y="1"/>
                    <a:pt x="37" y="2"/>
                    <a:pt x="38" y="2"/>
                  </a:cubicBezTo>
                  <a:cubicBezTo>
                    <a:pt x="38" y="2"/>
                    <a:pt x="37" y="3"/>
                    <a:pt x="37" y="3"/>
                  </a:cubicBezTo>
                  <a:cubicBezTo>
                    <a:pt x="37" y="4"/>
                    <a:pt x="39" y="5"/>
                    <a:pt x="42" y="4"/>
                  </a:cubicBezTo>
                  <a:cubicBezTo>
                    <a:pt x="43" y="5"/>
                    <a:pt x="41" y="6"/>
                    <a:pt x="39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8"/>
                    <a:pt x="34" y="8"/>
                    <a:pt x="32" y="9"/>
                  </a:cubicBezTo>
                  <a:cubicBezTo>
                    <a:pt x="32" y="9"/>
                    <a:pt x="29" y="9"/>
                    <a:pt x="29" y="9"/>
                  </a:cubicBezTo>
                  <a:cubicBezTo>
                    <a:pt x="28" y="10"/>
                    <a:pt x="28" y="9"/>
                    <a:pt x="27" y="10"/>
                  </a:cubicBezTo>
                  <a:cubicBezTo>
                    <a:pt x="26" y="10"/>
                    <a:pt x="18" y="10"/>
                    <a:pt x="15" y="10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8" y="8"/>
                    <a:pt x="9" y="8"/>
                    <a:pt x="10" y="8"/>
                  </a:cubicBezTo>
                  <a:cubicBezTo>
                    <a:pt x="10" y="7"/>
                    <a:pt x="7" y="7"/>
                    <a:pt x="7" y="7"/>
                  </a:cubicBezTo>
                  <a:cubicBezTo>
                    <a:pt x="6" y="6"/>
                    <a:pt x="8" y="5"/>
                    <a:pt x="7" y="4"/>
                  </a:cubicBezTo>
                  <a:cubicBezTo>
                    <a:pt x="3" y="3"/>
                    <a:pt x="3" y="5"/>
                    <a:pt x="1" y="4"/>
                  </a:cubicBezTo>
                  <a:cubicBezTo>
                    <a:pt x="0" y="3"/>
                    <a:pt x="4" y="4"/>
                    <a:pt x="3" y="2"/>
                  </a:cubicBezTo>
                  <a:cubicBezTo>
                    <a:pt x="7" y="3"/>
                    <a:pt x="6" y="2"/>
                    <a:pt x="11" y="2"/>
                  </a:cubicBezTo>
                  <a:cubicBezTo>
                    <a:pt x="12" y="3"/>
                    <a:pt x="14" y="3"/>
                    <a:pt x="12" y="4"/>
                  </a:cubicBezTo>
                  <a:cubicBezTo>
                    <a:pt x="15" y="4"/>
                    <a:pt x="15" y="4"/>
                    <a:pt x="15" y="2"/>
                  </a:cubicBezTo>
                  <a:cubicBezTo>
                    <a:pt x="15" y="3"/>
                    <a:pt x="24" y="1"/>
                    <a:pt x="21" y="3"/>
                  </a:cubicBezTo>
                  <a:cubicBezTo>
                    <a:pt x="23" y="4"/>
                    <a:pt x="22" y="3"/>
                    <a:pt x="23" y="2"/>
                  </a:cubicBezTo>
                  <a:cubicBezTo>
                    <a:pt x="24" y="2"/>
                    <a:pt x="27" y="2"/>
                    <a:pt x="29" y="2"/>
                  </a:cubicBezTo>
                  <a:cubicBezTo>
                    <a:pt x="30" y="2"/>
                    <a:pt x="31" y="1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2833688" y="3643313"/>
              <a:ext cx="93663" cy="33338"/>
            </a:xfrm>
            <a:custGeom>
              <a:avLst/>
              <a:gdLst>
                <a:gd name="T0" fmla="*/ 6 w 25"/>
                <a:gd name="T1" fmla="*/ 0 h 9"/>
                <a:gd name="T2" fmla="*/ 12 w 25"/>
                <a:gd name="T3" fmla="*/ 3 h 9"/>
                <a:gd name="T4" fmla="*/ 14 w 25"/>
                <a:gd name="T5" fmla="*/ 2 h 9"/>
                <a:gd name="T6" fmla="*/ 17 w 25"/>
                <a:gd name="T7" fmla="*/ 4 h 9"/>
                <a:gd name="T8" fmla="*/ 21 w 25"/>
                <a:gd name="T9" fmla="*/ 6 h 9"/>
                <a:gd name="T10" fmla="*/ 25 w 25"/>
                <a:gd name="T11" fmla="*/ 7 h 9"/>
                <a:gd name="T12" fmla="*/ 12 w 25"/>
                <a:gd name="T13" fmla="*/ 7 h 9"/>
                <a:gd name="T14" fmla="*/ 7 w 25"/>
                <a:gd name="T15" fmla="*/ 9 h 9"/>
                <a:gd name="T16" fmla="*/ 0 w 25"/>
                <a:gd name="T17" fmla="*/ 7 h 9"/>
                <a:gd name="T18" fmla="*/ 2 w 25"/>
                <a:gd name="T19" fmla="*/ 7 h 9"/>
                <a:gd name="T20" fmla="*/ 3 w 25"/>
                <a:gd name="T21" fmla="*/ 6 h 9"/>
                <a:gd name="T22" fmla="*/ 3 w 25"/>
                <a:gd name="T23" fmla="*/ 1 h 9"/>
                <a:gd name="T24" fmla="*/ 6 w 25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9">
                  <a:moveTo>
                    <a:pt x="6" y="0"/>
                  </a:moveTo>
                  <a:cubicBezTo>
                    <a:pt x="8" y="1"/>
                    <a:pt x="13" y="0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6" y="3"/>
                    <a:pt x="15" y="4"/>
                    <a:pt x="17" y="4"/>
                  </a:cubicBezTo>
                  <a:cubicBezTo>
                    <a:pt x="19" y="4"/>
                    <a:pt x="20" y="5"/>
                    <a:pt x="21" y="6"/>
                  </a:cubicBezTo>
                  <a:cubicBezTo>
                    <a:pt x="25" y="6"/>
                    <a:pt x="23" y="6"/>
                    <a:pt x="25" y="7"/>
                  </a:cubicBezTo>
                  <a:cubicBezTo>
                    <a:pt x="23" y="8"/>
                    <a:pt x="16" y="7"/>
                    <a:pt x="12" y="7"/>
                  </a:cubicBezTo>
                  <a:cubicBezTo>
                    <a:pt x="11" y="8"/>
                    <a:pt x="8" y="8"/>
                    <a:pt x="7" y="9"/>
                  </a:cubicBezTo>
                  <a:cubicBezTo>
                    <a:pt x="5" y="8"/>
                    <a:pt x="4" y="7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0" y="6"/>
                    <a:pt x="1" y="6"/>
                    <a:pt x="3" y="6"/>
                  </a:cubicBezTo>
                  <a:cubicBezTo>
                    <a:pt x="1" y="4"/>
                    <a:pt x="3" y="3"/>
                    <a:pt x="3" y="1"/>
                  </a:cubicBezTo>
                  <a:cubicBezTo>
                    <a:pt x="4" y="1"/>
                    <a:pt x="7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5594350" y="4179888"/>
              <a:ext cx="160338" cy="82550"/>
            </a:xfrm>
            <a:custGeom>
              <a:avLst/>
              <a:gdLst>
                <a:gd name="T0" fmla="*/ 4 w 43"/>
                <a:gd name="T1" fmla="*/ 3 h 22"/>
                <a:gd name="T2" fmla="*/ 2 w 43"/>
                <a:gd name="T3" fmla="*/ 3 h 22"/>
                <a:gd name="T4" fmla="*/ 0 w 43"/>
                <a:gd name="T5" fmla="*/ 1 h 22"/>
                <a:gd name="T6" fmla="*/ 8 w 43"/>
                <a:gd name="T7" fmla="*/ 1 h 22"/>
                <a:gd name="T8" fmla="*/ 12 w 43"/>
                <a:gd name="T9" fmla="*/ 2 h 22"/>
                <a:gd name="T10" fmla="*/ 12 w 43"/>
                <a:gd name="T11" fmla="*/ 3 h 22"/>
                <a:gd name="T12" fmla="*/ 14 w 43"/>
                <a:gd name="T13" fmla="*/ 4 h 22"/>
                <a:gd name="T14" fmla="*/ 18 w 43"/>
                <a:gd name="T15" fmla="*/ 4 h 22"/>
                <a:gd name="T16" fmla="*/ 25 w 43"/>
                <a:gd name="T17" fmla="*/ 7 h 22"/>
                <a:gd name="T18" fmla="*/ 27 w 43"/>
                <a:gd name="T19" fmla="*/ 9 h 22"/>
                <a:gd name="T20" fmla="*/ 30 w 43"/>
                <a:gd name="T21" fmla="*/ 9 h 22"/>
                <a:gd name="T22" fmla="*/ 32 w 43"/>
                <a:gd name="T23" fmla="*/ 10 h 22"/>
                <a:gd name="T24" fmla="*/ 32 w 43"/>
                <a:gd name="T25" fmla="*/ 11 h 22"/>
                <a:gd name="T26" fmla="*/ 34 w 43"/>
                <a:gd name="T27" fmla="*/ 12 h 22"/>
                <a:gd name="T28" fmla="*/ 37 w 43"/>
                <a:gd name="T29" fmla="*/ 14 h 22"/>
                <a:gd name="T30" fmla="*/ 39 w 43"/>
                <a:gd name="T31" fmla="*/ 15 h 22"/>
                <a:gd name="T32" fmla="*/ 41 w 43"/>
                <a:gd name="T33" fmla="*/ 17 h 22"/>
                <a:gd name="T34" fmla="*/ 42 w 43"/>
                <a:gd name="T35" fmla="*/ 19 h 22"/>
                <a:gd name="T36" fmla="*/ 43 w 43"/>
                <a:gd name="T37" fmla="*/ 21 h 22"/>
                <a:gd name="T38" fmla="*/ 38 w 43"/>
                <a:gd name="T39" fmla="*/ 21 h 22"/>
                <a:gd name="T40" fmla="*/ 34 w 43"/>
                <a:gd name="T41" fmla="*/ 21 h 22"/>
                <a:gd name="T42" fmla="*/ 34 w 43"/>
                <a:gd name="T43" fmla="*/ 20 h 22"/>
                <a:gd name="T44" fmla="*/ 32 w 43"/>
                <a:gd name="T45" fmla="*/ 20 h 22"/>
                <a:gd name="T46" fmla="*/ 27 w 43"/>
                <a:gd name="T47" fmla="*/ 18 h 22"/>
                <a:gd name="T48" fmla="*/ 28 w 43"/>
                <a:gd name="T49" fmla="*/ 17 h 22"/>
                <a:gd name="T50" fmla="*/ 27 w 43"/>
                <a:gd name="T51" fmla="*/ 17 h 22"/>
                <a:gd name="T52" fmla="*/ 26 w 43"/>
                <a:gd name="T53" fmla="*/ 16 h 22"/>
                <a:gd name="T54" fmla="*/ 24 w 43"/>
                <a:gd name="T55" fmla="*/ 16 h 22"/>
                <a:gd name="T56" fmla="*/ 20 w 43"/>
                <a:gd name="T57" fmla="*/ 14 h 22"/>
                <a:gd name="T58" fmla="*/ 18 w 43"/>
                <a:gd name="T59" fmla="*/ 11 h 22"/>
                <a:gd name="T60" fmla="*/ 17 w 43"/>
                <a:gd name="T61" fmla="*/ 12 h 22"/>
                <a:gd name="T62" fmla="*/ 15 w 43"/>
                <a:gd name="T63" fmla="*/ 9 h 22"/>
                <a:gd name="T64" fmla="*/ 13 w 43"/>
                <a:gd name="T65" fmla="*/ 8 h 22"/>
                <a:gd name="T66" fmla="*/ 11 w 43"/>
                <a:gd name="T67" fmla="*/ 8 h 22"/>
                <a:gd name="T68" fmla="*/ 10 w 43"/>
                <a:gd name="T69" fmla="*/ 6 h 22"/>
                <a:gd name="T70" fmla="*/ 7 w 43"/>
                <a:gd name="T71" fmla="*/ 5 h 22"/>
                <a:gd name="T72" fmla="*/ 5 w 43"/>
                <a:gd name="T73" fmla="*/ 4 h 22"/>
                <a:gd name="T74" fmla="*/ 4 w 43"/>
                <a:gd name="T7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22">
                  <a:moveTo>
                    <a:pt x="4" y="3"/>
                  </a:moveTo>
                  <a:cubicBezTo>
                    <a:pt x="5" y="2"/>
                    <a:pt x="3" y="3"/>
                    <a:pt x="2" y="3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2"/>
                    <a:pt x="11" y="1"/>
                    <a:pt x="12" y="2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3" y="3"/>
                    <a:pt x="15" y="3"/>
                    <a:pt x="14" y="4"/>
                  </a:cubicBezTo>
                  <a:cubicBezTo>
                    <a:pt x="17" y="3"/>
                    <a:pt x="16" y="4"/>
                    <a:pt x="18" y="4"/>
                  </a:cubicBezTo>
                  <a:cubicBezTo>
                    <a:pt x="20" y="5"/>
                    <a:pt x="22" y="7"/>
                    <a:pt x="25" y="7"/>
                  </a:cubicBezTo>
                  <a:cubicBezTo>
                    <a:pt x="27" y="7"/>
                    <a:pt x="26" y="8"/>
                    <a:pt x="27" y="9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9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3" y="12"/>
                    <a:pt x="33" y="12"/>
                    <a:pt x="34" y="12"/>
                  </a:cubicBezTo>
                  <a:cubicBezTo>
                    <a:pt x="35" y="13"/>
                    <a:pt x="35" y="14"/>
                    <a:pt x="37" y="14"/>
                  </a:cubicBezTo>
                  <a:cubicBezTo>
                    <a:pt x="37" y="14"/>
                    <a:pt x="39" y="15"/>
                    <a:pt x="39" y="15"/>
                  </a:cubicBezTo>
                  <a:cubicBezTo>
                    <a:pt x="40" y="15"/>
                    <a:pt x="39" y="17"/>
                    <a:pt x="41" y="17"/>
                  </a:cubicBezTo>
                  <a:cubicBezTo>
                    <a:pt x="42" y="17"/>
                    <a:pt x="42" y="18"/>
                    <a:pt x="42" y="19"/>
                  </a:cubicBezTo>
                  <a:cubicBezTo>
                    <a:pt x="42" y="20"/>
                    <a:pt x="40" y="21"/>
                    <a:pt x="43" y="21"/>
                  </a:cubicBezTo>
                  <a:cubicBezTo>
                    <a:pt x="43" y="22"/>
                    <a:pt x="40" y="21"/>
                    <a:pt x="38" y="21"/>
                  </a:cubicBezTo>
                  <a:cubicBezTo>
                    <a:pt x="37" y="21"/>
                    <a:pt x="35" y="21"/>
                    <a:pt x="34" y="21"/>
                  </a:cubicBezTo>
                  <a:cubicBezTo>
                    <a:pt x="34" y="21"/>
                    <a:pt x="34" y="20"/>
                    <a:pt x="34" y="20"/>
                  </a:cubicBezTo>
                  <a:cubicBezTo>
                    <a:pt x="34" y="20"/>
                    <a:pt x="32" y="20"/>
                    <a:pt x="32" y="20"/>
                  </a:cubicBezTo>
                  <a:cubicBezTo>
                    <a:pt x="31" y="20"/>
                    <a:pt x="29" y="18"/>
                    <a:pt x="27" y="18"/>
                  </a:cubicBezTo>
                  <a:cubicBezTo>
                    <a:pt x="27" y="18"/>
                    <a:pt x="28" y="18"/>
                    <a:pt x="28" y="17"/>
                  </a:cubicBezTo>
                  <a:cubicBezTo>
                    <a:pt x="28" y="17"/>
                    <a:pt x="27" y="17"/>
                    <a:pt x="27" y="17"/>
                  </a:cubicBezTo>
                  <a:cubicBezTo>
                    <a:pt x="26" y="17"/>
                    <a:pt x="27" y="16"/>
                    <a:pt x="26" y="16"/>
                  </a:cubicBezTo>
                  <a:cubicBezTo>
                    <a:pt x="26" y="16"/>
                    <a:pt x="24" y="16"/>
                    <a:pt x="24" y="16"/>
                  </a:cubicBezTo>
                  <a:cubicBezTo>
                    <a:pt x="23" y="15"/>
                    <a:pt x="23" y="14"/>
                    <a:pt x="20" y="14"/>
                  </a:cubicBezTo>
                  <a:cubicBezTo>
                    <a:pt x="21" y="12"/>
                    <a:pt x="18" y="12"/>
                    <a:pt x="18" y="11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6" y="11"/>
                    <a:pt x="16" y="10"/>
                    <a:pt x="15" y="9"/>
                  </a:cubicBezTo>
                  <a:cubicBezTo>
                    <a:pt x="15" y="9"/>
                    <a:pt x="14" y="9"/>
                    <a:pt x="13" y="8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7" y="5"/>
                    <a:pt x="5" y="4"/>
                    <a:pt x="5" y="4"/>
                  </a:cubicBezTo>
                  <a:cubicBezTo>
                    <a:pt x="5" y="3"/>
                    <a:pt x="8" y="2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4806950" y="4310063"/>
              <a:ext cx="112713" cy="101600"/>
            </a:xfrm>
            <a:custGeom>
              <a:avLst/>
              <a:gdLst>
                <a:gd name="T0" fmla="*/ 23 w 30"/>
                <a:gd name="T1" fmla="*/ 0 h 27"/>
                <a:gd name="T2" fmla="*/ 27 w 30"/>
                <a:gd name="T3" fmla="*/ 0 h 27"/>
                <a:gd name="T4" fmla="*/ 25 w 30"/>
                <a:gd name="T5" fmla="*/ 9 h 27"/>
                <a:gd name="T6" fmla="*/ 23 w 30"/>
                <a:gd name="T7" fmla="*/ 15 h 27"/>
                <a:gd name="T8" fmla="*/ 20 w 30"/>
                <a:gd name="T9" fmla="*/ 17 h 27"/>
                <a:gd name="T10" fmla="*/ 19 w 30"/>
                <a:gd name="T11" fmla="*/ 20 h 27"/>
                <a:gd name="T12" fmla="*/ 19 w 30"/>
                <a:gd name="T13" fmla="*/ 21 h 27"/>
                <a:gd name="T14" fmla="*/ 17 w 30"/>
                <a:gd name="T15" fmla="*/ 21 h 27"/>
                <a:gd name="T16" fmla="*/ 16 w 30"/>
                <a:gd name="T17" fmla="*/ 24 h 27"/>
                <a:gd name="T18" fmla="*/ 15 w 30"/>
                <a:gd name="T19" fmla="*/ 25 h 27"/>
                <a:gd name="T20" fmla="*/ 14 w 30"/>
                <a:gd name="T21" fmla="*/ 26 h 27"/>
                <a:gd name="T22" fmla="*/ 4 w 30"/>
                <a:gd name="T23" fmla="*/ 27 h 27"/>
                <a:gd name="T24" fmla="*/ 3 w 30"/>
                <a:gd name="T25" fmla="*/ 24 h 27"/>
                <a:gd name="T26" fmla="*/ 2 w 30"/>
                <a:gd name="T27" fmla="*/ 23 h 27"/>
                <a:gd name="T28" fmla="*/ 0 w 30"/>
                <a:gd name="T29" fmla="*/ 23 h 27"/>
                <a:gd name="T30" fmla="*/ 0 w 30"/>
                <a:gd name="T31" fmla="*/ 21 h 27"/>
                <a:gd name="T32" fmla="*/ 1 w 30"/>
                <a:gd name="T33" fmla="*/ 20 h 27"/>
                <a:gd name="T34" fmla="*/ 0 w 30"/>
                <a:gd name="T35" fmla="*/ 20 h 27"/>
                <a:gd name="T36" fmla="*/ 2 w 30"/>
                <a:gd name="T37" fmla="*/ 18 h 27"/>
                <a:gd name="T38" fmla="*/ 2 w 30"/>
                <a:gd name="T39" fmla="*/ 17 h 27"/>
                <a:gd name="T40" fmla="*/ 4 w 30"/>
                <a:gd name="T41" fmla="*/ 17 h 27"/>
                <a:gd name="T42" fmla="*/ 6 w 30"/>
                <a:gd name="T43" fmla="*/ 14 h 27"/>
                <a:gd name="T44" fmla="*/ 4 w 30"/>
                <a:gd name="T45" fmla="*/ 13 h 27"/>
                <a:gd name="T46" fmla="*/ 4 w 30"/>
                <a:gd name="T47" fmla="*/ 10 h 27"/>
                <a:gd name="T48" fmla="*/ 6 w 30"/>
                <a:gd name="T49" fmla="*/ 9 h 27"/>
                <a:gd name="T50" fmla="*/ 9 w 30"/>
                <a:gd name="T51" fmla="*/ 8 h 27"/>
                <a:gd name="T52" fmla="*/ 14 w 30"/>
                <a:gd name="T53" fmla="*/ 6 h 27"/>
                <a:gd name="T54" fmla="*/ 17 w 30"/>
                <a:gd name="T55" fmla="*/ 6 h 27"/>
                <a:gd name="T56" fmla="*/ 18 w 30"/>
                <a:gd name="T57" fmla="*/ 3 h 27"/>
                <a:gd name="T58" fmla="*/ 21 w 30"/>
                <a:gd name="T59" fmla="*/ 3 h 27"/>
                <a:gd name="T60" fmla="*/ 23 w 30"/>
                <a:gd name="T6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" h="27">
                  <a:moveTo>
                    <a:pt x="23" y="0"/>
                  </a:moveTo>
                  <a:cubicBezTo>
                    <a:pt x="24" y="0"/>
                    <a:pt x="25" y="0"/>
                    <a:pt x="27" y="0"/>
                  </a:cubicBezTo>
                  <a:cubicBezTo>
                    <a:pt x="25" y="3"/>
                    <a:pt x="30" y="7"/>
                    <a:pt x="25" y="9"/>
                  </a:cubicBezTo>
                  <a:cubicBezTo>
                    <a:pt x="25" y="11"/>
                    <a:pt x="25" y="13"/>
                    <a:pt x="23" y="15"/>
                  </a:cubicBezTo>
                  <a:cubicBezTo>
                    <a:pt x="23" y="15"/>
                    <a:pt x="22" y="17"/>
                    <a:pt x="20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1"/>
                    <a:pt x="19" y="21"/>
                  </a:cubicBezTo>
                  <a:cubicBezTo>
                    <a:pt x="19" y="21"/>
                    <a:pt x="17" y="21"/>
                    <a:pt x="17" y="21"/>
                  </a:cubicBezTo>
                  <a:cubicBezTo>
                    <a:pt x="17" y="22"/>
                    <a:pt x="17" y="23"/>
                    <a:pt x="16" y="24"/>
                  </a:cubicBezTo>
                  <a:cubicBezTo>
                    <a:pt x="16" y="25"/>
                    <a:pt x="15" y="24"/>
                    <a:pt x="15" y="25"/>
                  </a:cubicBezTo>
                  <a:cubicBezTo>
                    <a:pt x="15" y="25"/>
                    <a:pt x="14" y="26"/>
                    <a:pt x="14" y="26"/>
                  </a:cubicBezTo>
                  <a:cubicBezTo>
                    <a:pt x="12" y="27"/>
                    <a:pt x="8" y="27"/>
                    <a:pt x="4" y="27"/>
                  </a:cubicBezTo>
                  <a:cubicBezTo>
                    <a:pt x="5" y="26"/>
                    <a:pt x="3" y="26"/>
                    <a:pt x="3" y="24"/>
                  </a:cubicBezTo>
                  <a:cubicBezTo>
                    <a:pt x="2" y="24"/>
                    <a:pt x="3" y="24"/>
                    <a:pt x="2" y="23"/>
                  </a:cubicBezTo>
                  <a:cubicBezTo>
                    <a:pt x="1" y="23"/>
                    <a:pt x="1" y="23"/>
                    <a:pt x="0" y="23"/>
                  </a:cubicBezTo>
                  <a:cubicBezTo>
                    <a:pt x="1" y="22"/>
                    <a:pt x="0" y="22"/>
                    <a:pt x="0" y="21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2" y="20"/>
                    <a:pt x="0" y="20"/>
                    <a:pt x="0" y="20"/>
                  </a:cubicBezTo>
                  <a:cubicBezTo>
                    <a:pt x="1" y="19"/>
                    <a:pt x="2" y="19"/>
                    <a:pt x="2" y="18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5" y="16"/>
                    <a:pt x="3" y="13"/>
                    <a:pt x="6" y="14"/>
                  </a:cubicBezTo>
                  <a:cubicBezTo>
                    <a:pt x="7" y="13"/>
                    <a:pt x="4" y="13"/>
                    <a:pt x="4" y="13"/>
                  </a:cubicBezTo>
                  <a:cubicBezTo>
                    <a:pt x="4" y="12"/>
                    <a:pt x="4" y="11"/>
                    <a:pt x="4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11" y="8"/>
                    <a:pt x="15" y="8"/>
                    <a:pt x="14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5"/>
                    <a:pt x="18" y="5"/>
                    <a:pt x="18" y="3"/>
                  </a:cubicBezTo>
                  <a:cubicBezTo>
                    <a:pt x="21" y="4"/>
                    <a:pt x="20" y="0"/>
                    <a:pt x="21" y="3"/>
                  </a:cubicBezTo>
                  <a:cubicBezTo>
                    <a:pt x="25" y="2"/>
                    <a:pt x="22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5864225" y="4303713"/>
              <a:ext cx="611188" cy="220663"/>
            </a:xfrm>
            <a:custGeom>
              <a:avLst/>
              <a:gdLst>
                <a:gd name="T0" fmla="*/ 95 w 163"/>
                <a:gd name="T1" fmla="*/ 5 h 59"/>
                <a:gd name="T2" fmla="*/ 91 w 163"/>
                <a:gd name="T3" fmla="*/ 6 h 59"/>
                <a:gd name="T4" fmla="*/ 96 w 163"/>
                <a:gd name="T5" fmla="*/ 9 h 59"/>
                <a:gd name="T6" fmla="*/ 110 w 163"/>
                <a:gd name="T7" fmla="*/ 13 h 59"/>
                <a:gd name="T8" fmla="*/ 114 w 163"/>
                <a:gd name="T9" fmla="*/ 10 h 59"/>
                <a:gd name="T10" fmla="*/ 115 w 163"/>
                <a:gd name="T11" fmla="*/ 8 h 59"/>
                <a:gd name="T12" fmla="*/ 116 w 163"/>
                <a:gd name="T13" fmla="*/ 4 h 59"/>
                <a:gd name="T14" fmla="*/ 118 w 163"/>
                <a:gd name="T15" fmla="*/ 1 h 59"/>
                <a:gd name="T16" fmla="*/ 121 w 163"/>
                <a:gd name="T17" fmla="*/ 3 h 59"/>
                <a:gd name="T18" fmla="*/ 126 w 163"/>
                <a:gd name="T19" fmla="*/ 8 h 59"/>
                <a:gd name="T20" fmla="*/ 131 w 163"/>
                <a:gd name="T21" fmla="*/ 11 h 59"/>
                <a:gd name="T22" fmla="*/ 136 w 163"/>
                <a:gd name="T23" fmla="*/ 15 h 59"/>
                <a:gd name="T24" fmla="*/ 139 w 163"/>
                <a:gd name="T25" fmla="*/ 19 h 59"/>
                <a:gd name="T26" fmla="*/ 142 w 163"/>
                <a:gd name="T27" fmla="*/ 20 h 59"/>
                <a:gd name="T28" fmla="*/ 148 w 163"/>
                <a:gd name="T29" fmla="*/ 22 h 59"/>
                <a:gd name="T30" fmla="*/ 153 w 163"/>
                <a:gd name="T31" fmla="*/ 26 h 59"/>
                <a:gd name="T32" fmla="*/ 155 w 163"/>
                <a:gd name="T33" fmla="*/ 27 h 59"/>
                <a:gd name="T34" fmla="*/ 161 w 163"/>
                <a:gd name="T35" fmla="*/ 29 h 59"/>
                <a:gd name="T36" fmla="*/ 163 w 163"/>
                <a:gd name="T37" fmla="*/ 38 h 59"/>
                <a:gd name="T38" fmla="*/ 160 w 163"/>
                <a:gd name="T39" fmla="*/ 41 h 59"/>
                <a:gd name="T40" fmla="*/ 160 w 163"/>
                <a:gd name="T41" fmla="*/ 43 h 59"/>
                <a:gd name="T42" fmla="*/ 158 w 163"/>
                <a:gd name="T43" fmla="*/ 46 h 59"/>
                <a:gd name="T44" fmla="*/ 152 w 163"/>
                <a:gd name="T45" fmla="*/ 48 h 59"/>
                <a:gd name="T46" fmla="*/ 147 w 163"/>
                <a:gd name="T47" fmla="*/ 56 h 59"/>
                <a:gd name="T48" fmla="*/ 138 w 163"/>
                <a:gd name="T49" fmla="*/ 57 h 59"/>
                <a:gd name="T50" fmla="*/ 134 w 163"/>
                <a:gd name="T51" fmla="*/ 59 h 59"/>
                <a:gd name="T52" fmla="*/ 126 w 163"/>
                <a:gd name="T53" fmla="*/ 58 h 59"/>
                <a:gd name="T54" fmla="*/ 109 w 163"/>
                <a:gd name="T55" fmla="*/ 56 h 59"/>
                <a:gd name="T56" fmla="*/ 108 w 163"/>
                <a:gd name="T57" fmla="*/ 54 h 59"/>
                <a:gd name="T58" fmla="*/ 107 w 163"/>
                <a:gd name="T59" fmla="*/ 52 h 59"/>
                <a:gd name="T60" fmla="*/ 99 w 163"/>
                <a:gd name="T61" fmla="*/ 49 h 59"/>
                <a:gd name="T62" fmla="*/ 95 w 163"/>
                <a:gd name="T63" fmla="*/ 47 h 59"/>
                <a:gd name="T64" fmla="*/ 87 w 163"/>
                <a:gd name="T65" fmla="*/ 45 h 59"/>
                <a:gd name="T66" fmla="*/ 83 w 163"/>
                <a:gd name="T67" fmla="*/ 44 h 59"/>
                <a:gd name="T68" fmla="*/ 64 w 163"/>
                <a:gd name="T69" fmla="*/ 42 h 59"/>
                <a:gd name="T70" fmla="*/ 54 w 163"/>
                <a:gd name="T71" fmla="*/ 44 h 59"/>
                <a:gd name="T72" fmla="*/ 50 w 163"/>
                <a:gd name="T73" fmla="*/ 45 h 59"/>
                <a:gd name="T74" fmla="*/ 47 w 163"/>
                <a:gd name="T75" fmla="*/ 46 h 59"/>
                <a:gd name="T76" fmla="*/ 45 w 163"/>
                <a:gd name="T77" fmla="*/ 46 h 59"/>
                <a:gd name="T78" fmla="*/ 27 w 163"/>
                <a:gd name="T79" fmla="*/ 48 h 59"/>
                <a:gd name="T80" fmla="*/ 24 w 163"/>
                <a:gd name="T81" fmla="*/ 49 h 59"/>
                <a:gd name="T82" fmla="*/ 8 w 163"/>
                <a:gd name="T83" fmla="*/ 50 h 59"/>
                <a:gd name="T84" fmla="*/ 10 w 163"/>
                <a:gd name="T85" fmla="*/ 45 h 59"/>
                <a:gd name="T86" fmla="*/ 8 w 163"/>
                <a:gd name="T87" fmla="*/ 42 h 59"/>
                <a:gd name="T88" fmla="*/ 8 w 163"/>
                <a:gd name="T89" fmla="*/ 40 h 59"/>
                <a:gd name="T90" fmla="*/ 5 w 163"/>
                <a:gd name="T91" fmla="*/ 37 h 59"/>
                <a:gd name="T92" fmla="*/ 4 w 163"/>
                <a:gd name="T93" fmla="*/ 35 h 59"/>
                <a:gd name="T94" fmla="*/ 2 w 163"/>
                <a:gd name="T95" fmla="*/ 32 h 59"/>
                <a:gd name="T96" fmla="*/ 3 w 163"/>
                <a:gd name="T97" fmla="*/ 29 h 59"/>
                <a:gd name="T98" fmla="*/ 3 w 163"/>
                <a:gd name="T99" fmla="*/ 23 h 59"/>
                <a:gd name="T100" fmla="*/ 14 w 163"/>
                <a:gd name="T101" fmla="*/ 20 h 59"/>
                <a:gd name="T102" fmla="*/ 26 w 163"/>
                <a:gd name="T103" fmla="*/ 18 h 59"/>
                <a:gd name="T104" fmla="*/ 33 w 163"/>
                <a:gd name="T105" fmla="*/ 17 h 59"/>
                <a:gd name="T106" fmla="*/ 36 w 163"/>
                <a:gd name="T107" fmla="*/ 11 h 59"/>
                <a:gd name="T108" fmla="*/ 45 w 163"/>
                <a:gd name="T109" fmla="*/ 11 h 59"/>
                <a:gd name="T110" fmla="*/ 47 w 163"/>
                <a:gd name="T111" fmla="*/ 8 h 59"/>
                <a:gd name="T112" fmla="*/ 55 w 163"/>
                <a:gd name="T113" fmla="*/ 5 h 59"/>
                <a:gd name="T114" fmla="*/ 61 w 163"/>
                <a:gd name="T115" fmla="*/ 7 h 59"/>
                <a:gd name="T116" fmla="*/ 63 w 163"/>
                <a:gd name="T117" fmla="*/ 7 h 59"/>
                <a:gd name="T118" fmla="*/ 65 w 163"/>
                <a:gd name="T119" fmla="*/ 6 h 59"/>
                <a:gd name="T120" fmla="*/ 72 w 163"/>
                <a:gd name="T121" fmla="*/ 4 h 59"/>
                <a:gd name="T122" fmla="*/ 77 w 163"/>
                <a:gd name="T12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" h="59">
                  <a:moveTo>
                    <a:pt x="95" y="3"/>
                  </a:moveTo>
                  <a:cubicBezTo>
                    <a:pt x="95" y="3"/>
                    <a:pt x="95" y="4"/>
                    <a:pt x="95" y="5"/>
                  </a:cubicBezTo>
                  <a:cubicBezTo>
                    <a:pt x="94" y="5"/>
                    <a:pt x="93" y="5"/>
                    <a:pt x="92" y="5"/>
                  </a:cubicBezTo>
                  <a:cubicBezTo>
                    <a:pt x="93" y="6"/>
                    <a:pt x="93" y="6"/>
                    <a:pt x="91" y="6"/>
                  </a:cubicBezTo>
                  <a:cubicBezTo>
                    <a:pt x="92" y="7"/>
                    <a:pt x="91" y="7"/>
                    <a:pt x="91" y="8"/>
                  </a:cubicBezTo>
                  <a:cubicBezTo>
                    <a:pt x="92" y="9"/>
                    <a:pt x="93" y="9"/>
                    <a:pt x="96" y="9"/>
                  </a:cubicBezTo>
                  <a:cubicBezTo>
                    <a:pt x="96" y="11"/>
                    <a:pt x="102" y="10"/>
                    <a:pt x="103" y="12"/>
                  </a:cubicBezTo>
                  <a:cubicBezTo>
                    <a:pt x="105" y="12"/>
                    <a:pt x="108" y="12"/>
                    <a:pt x="110" y="13"/>
                  </a:cubicBezTo>
                  <a:cubicBezTo>
                    <a:pt x="111" y="13"/>
                    <a:pt x="110" y="11"/>
                    <a:pt x="114" y="11"/>
                  </a:cubicBezTo>
                  <a:cubicBezTo>
                    <a:pt x="113" y="11"/>
                    <a:pt x="112" y="10"/>
                    <a:pt x="114" y="10"/>
                  </a:cubicBezTo>
                  <a:cubicBezTo>
                    <a:pt x="115" y="10"/>
                    <a:pt x="113" y="9"/>
                    <a:pt x="114" y="8"/>
                  </a:cubicBezTo>
                  <a:cubicBezTo>
                    <a:pt x="114" y="8"/>
                    <a:pt x="114" y="8"/>
                    <a:pt x="115" y="8"/>
                  </a:cubicBezTo>
                  <a:cubicBezTo>
                    <a:pt x="115" y="7"/>
                    <a:pt x="116" y="7"/>
                    <a:pt x="116" y="6"/>
                  </a:cubicBezTo>
                  <a:cubicBezTo>
                    <a:pt x="115" y="6"/>
                    <a:pt x="114" y="5"/>
                    <a:pt x="116" y="4"/>
                  </a:cubicBezTo>
                  <a:cubicBezTo>
                    <a:pt x="116" y="3"/>
                    <a:pt x="117" y="4"/>
                    <a:pt x="118" y="4"/>
                  </a:cubicBezTo>
                  <a:cubicBezTo>
                    <a:pt x="118" y="3"/>
                    <a:pt x="118" y="2"/>
                    <a:pt x="118" y="1"/>
                  </a:cubicBezTo>
                  <a:cubicBezTo>
                    <a:pt x="121" y="1"/>
                    <a:pt x="119" y="3"/>
                    <a:pt x="120" y="3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22" y="4"/>
                    <a:pt x="123" y="5"/>
                    <a:pt x="123" y="5"/>
                  </a:cubicBezTo>
                  <a:cubicBezTo>
                    <a:pt x="124" y="6"/>
                    <a:pt x="127" y="7"/>
                    <a:pt x="126" y="8"/>
                  </a:cubicBezTo>
                  <a:cubicBezTo>
                    <a:pt x="129" y="7"/>
                    <a:pt x="127" y="9"/>
                    <a:pt x="130" y="8"/>
                  </a:cubicBezTo>
                  <a:cubicBezTo>
                    <a:pt x="130" y="9"/>
                    <a:pt x="130" y="11"/>
                    <a:pt x="131" y="11"/>
                  </a:cubicBezTo>
                  <a:cubicBezTo>
                    <a:pt x="133" y="12"/>
                    <a:pt x="131" y="13"/>
                    <a:pt x="132" y="15"/>
                  </a:cubicBezTo>
                  <a:cubicBezTo>
                    <a:pt x="135" y="13"/>
                    <a:pt x="133" y="15"/>
                    <a:pt x="136" y="15"/>
                  </a:cubicBezTo>
                  <a:cubicBezTo>
                    <a:pt x="137" y="15"/>
                    <a:pt x="135" y="16"/>
                    <a:pt x="135" y="16"/>
                  </a:cubicBezTo>
                  <a:cubicBezTo>
                    <a:pt x="137" y="17"/>
                    <a:pt x="140" y="17"/>
                    <a:pt x="139" y="19"/>
                  </a:cubicBezTo>
                  <a:cubicBezTo>
                    <a:pt x="140" y="19"/>
                    <a:pt x="142" y="18"/>
                    <a:pt x="142" y="19"/>
                  </a:cubicBezTo>
                  <a:cubicBezTo>
                    <a:pt x="143" y="19"/>
                    <a:pt x="142" y="19"/>
                    <a:pt x="142" y="20"/>
                  </a:cubicBezTo>
                  <a:cubicBezTo>
                    <a:pt x="143" y="20"/>
                    <a:pt x="144" y="19"/>
                    <a:pt x="144" y="20"/>
                  </a:cubicBezTo>
                  <a:cubicBezTo>
                    <a:pt x="146" y="20"/>
                    <a:pt x="145" y="22"/>
                    <a:pt x="148" y="22"/>
                  </a:cubicBezTo>
                  <a:cubicBezTo>
                    <a:pt x="148" y="23"/>
                    <a:pt x="150" y="24"/>
                    <a:pt x="151" y="25"/>
                  </a:cubicBezTo>
                  <a:cubicBezTo>
                    <a:pt x="152" y="25"/>
                    <a:pt x="152" y="26"/>
                    <a:pt x="153" y="26"/>
                  </a:cubicBezTo>
                  <a:cubicBezTo>
                    <a:pt x="153" y="27"/>
                    <a:pt x="155" y="26"/>
                    <a:pt x="155" y="26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6" y="28"/>
                    <a:pt x="158" y="28"/>
                    <a:pt x="157" y="27"/>
                  </a:cubicBezTo>
                  <a:cubicBezTo>
                    <a:pt x="159" y="28"/>
                    <a:pt x="158" y="30"/>
                    <a:pt x="161" y="29"/>
                  </a:cubicBezTo>
                  <a:cubicBezTo>
                    <a:pt x="159" y="31"/>
                    <a:pt x="161" y="33"/>
                    <a:pt x="162" y="35"/>
                  </a:cubicBezTo>
                  <a:cubicBezTo>
                    <a:pt x="162" y="36"/>
                    <a:pt x="161" y="37"/>
                    <a:pt x="163" y="38"/>
                  </a:cubicBezTo>
                  <a:cubicBezTo>
                    <a:pt x="161" y="38"/>
                    <a:pt x="162" y="39"/>
                    <a:pt x="161" y="41"/>
                  </a:cubicBezTo>
                  <a:cubicBezTo>
                    <a:pt x="161" y="41"/>
                    <a:pt x="159" y="41"/>
                    <a:pt x="160" y="41"/>
                  </a:cubicBezTo>
                  <a:cubicBezTo>
                    <a:pt x="160" y="41"/>
                    <a:pt x="161" y="41"/>
                    <a:pt x="161" y="41"/>
                  </a:cubicBezTo>
                  <a:cubicBezTo>
                    <a:pt x="161" y="42"/>
                    <a:pt x="160" y="43"/>
                    <a:pt x="160" y="43"/>
                  </a:cubicBezTo>
                  <a:cubicBezTo>
                    <a:pt x="160" y="43"/>
                    <a:pt x="158" y="43"/>
                    <a:pt x="158" y="43"/>
                  </a:cubicBezTo>
                  <a:cubicBezTo>
                    <a:pt x="158" y="44"/>
                    <a:pt x="160" y="45"/>
                    <a:pt x="158" y="46"/>
                  </a:cubicBezTo>
                  <a:cubicBezTo>
                    <a:pt x="156" y="46"/>
                    <a:pt x="157" y="47"/>
                    <a:pt x="154" y="47"/>
                  </a:cubicBezTo>
                  <a:cubicBezTo>
                    <a:pt x="154" y="48"/>
                    <a:pt x="154" y="48"/>
                    <a:pt x="152" y="48"/>
                  </a:cubicBezTo>
                  <a:cubicBezTo>
                    <a:pt x="153" y="50"/>
                    <a:pt x="151" y="51"/>
                    <a:pt x="151" y="53"/>
                  </a:cubicBezTo>
                  <a:cubicBezTo>
                    <a:pt x="147" y="52"/>
                    <a:pt x="148" y="54"/>
                    <a:pt x="147" y="56"/>
                  </a:cubicBezTo>
                  <a:cubicBezTo>
                    <a:pt x="146" y="55"/>
                    <a:pt x="144" y="55"/>
                    <a:pt x="144" y="56"/>
                  </a:cubicBezTo>
                  <a:cubicBezTo>
                    <a:pt x="144" y="57"/>
                    <a:pt x="140" y="57"/>
                    <a:pt x="138" y="57"/>
                  </a:cubicBezTo>
                  <a:cubicBezTo>
                    <a:pt x="138" y="58"/>
                    <a:pt x="137" y="58"/>
                    <a:pt x="136" y="58"/>
                  </a:cubicBezTo>
                  <a:cubicBezTo>
                    <a:pt x="135" y="59"/>
                    <a:pt x="134" y="58"/>
                    <a:pt x="134" y="59"/>
                  </a:cubicBezTo>
                  <a:cubicBezTo>
                    <a:pt x="132" y="58"/>
                    <a:pt x="131" y="57"/>
                    <a:pt x="128" y="57"/>
                  </a:cubicBezTo>
                  <a:cubicBezTo>
                    <a:pt x="126" y="56"/>
                    <a:pt x="127" y="58"/>
                    <a:pt x="126" y="58"/>
                  </a:cubicBezTo>
                  <a:cubicBezTo>
                    <a:pt x="124" y="59"/>
                    <a:pt x="121" y="58"/>
                    <a:pt x="119" y="59"/>
                  </a:cubicBezTo>
                  <a:cubicBezTo>
                    <a:pt x="116" y="58"/>
                    <a:pt x="113" y="57"/>
                    <a:pt x="109" y="56"/>
                  </a:cubicBezTo>
                  <a:cubicBezTo>
                    <a:pt x="110" y="56"/>
                    <a:pt x="110" y="55"/>
                    <a:pt x="109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7" y="53"/>
                    <a:pt x="105" y="52"/>
                    <a:pt x="107" y="52"/>
                  </a:cubicBezTo>
                  <a:cubicBezTo>
                    <a:pt x="106" y="52"/>
                    <a:pt x="102" y="51"/>
                    <a:pt x="102" y="52"/>
                  </a:cubicBezTo>
                  <a:cubicBezTo>
                    <a:pt x="100" y="51"/>
                    <a:pt x="100" y="50"/>
                    <a:pt x="99" y="49"/>
                  </a:cubicBezTo>
                  <a:cubicBezTo>
                    <a:pt x="98" y="48"/>
                    <a:pt x="99" y="48"/>
                    <a:pt x="100" y="47"/>
                  </a:cubicBezTo>
                  <a:cubicBezTo>
                    <a:pt x="99" y="47"/>
                    <a:pt x="98" y="47"/>
                    <a:pt x="95" y="47"/>
                  </a:cubicBezTo>
                  <a:cubicBezTo>
                    <a:pt x="93" y="47"/>
                    <a:pt x="93" y="49"/>
                    <a:pt x="89" y="49"/>
                  </a:cubicBezTo>
                  <a:cubicBezTo>
                    <a:pt x="90" y="47"/>
                    <a:pt x="86" y="47"/>
                    <a:pt x="87" y="45"/>
                  </a:cubicBezTo>
                  <a:cubicBezTo>
                    <a:pt x="84" y="45"/>
                    <a:pt x="84" y="44"/>
                    <a:pt x="81" y="45"/>
                  </a:cubicBezTo>
                  <a:cubicBezTo>
                    <a:pt x="81" y="44"/>
                    <a:pt x="82" y="44"/>
                    <a:pt x="83" y="44"/>
                  </a:cubicBezTo>
                  <a:cubicBezTo>
                    <a:pt x="80" y="43"/>
                    <a:pt x="78" y="44"/>
                    <a:pt x="73" y="44"/>
                  </a:cubicBezTo>
                  <a:cubicBezTo>
                    <a:pt x="70" y="43"/>
                    <a:pt x="67" y="43"/>
                    <a:pt x="64" y="42"/>
                  </a:cubicBezTo>
                  <a:cubicBezTo>
                    <a:pt x="62" y="43"/>
                    <a:pt x="59" y="43"/>
                    <a:pt x="58" y="44"/>
                  </a:cubicBezTo>
                  <a:cubicBezTo>
                    <a:pt x="57" y="44"/>
                    <a:pt x="55" y="44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5"/>
                    <a:pt x="52" y="44"/>
                    <a:pt x="50" y="45"/>
                  </a:cubicBezTo>
                  <a:cubicBezTo>
                    <a:pt x="50" y="45"/>
                    <a:pt x="49" y="45"/>
                    <a:pt x="49" y="46"/>
                  </a:cubicBezTo>
                  <a:cubicBezTo>
                    <a:pt x="48" y="45"/>
                    <a:pt x="47" y="44"/>
                    <a:pt x="47" y="46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7"/>
                    <a:pt x="41" y="47"/>
                    <a:pt x="40" y="48"/>
                  </a:cubicBezTo>
                  <a:cubicBezTo>
                    <a:pt x="38" y="47"/>
                    <a:pt x="32" y="48"/>
                    <a:pt x="27" y="48"/>
                  </a:cubicBezTo>
                  <a:cubicBezTo>
                    <a:pt x="26" y="48"/>
                    <a:pt x="27" y="49"/>
                    <a:pt x="26" y="49"/>
                  </a:cubicBezTo>
                  <a:cubicBezTo>
                    <a:pt x="26" y="49"/>
                    <a:pt x="25" y="49"/>
                    <a:pt x="24" y="49"/>
                  </a:cubicBezTo>
                  <a:cubicBezTo>
                    <a:pt x="24" y="49"/>
                    <a:pt x="23" y="49"/>
                    <a:pt x="21" y="49"/>
                  </a:cubicBezTo>
                  <a:cubicBezTo>
                    <a:pt x="19" y="50"/>
                    <a:pt x="14" y="51"/>
                    <a:pt x="8" y="50"/>
                  </a:cubicBezTo>
                  <a:cubicBezTo>
                    <a:pt x="8" y="49"/>
                    <a:pt x="8" y="47"/>
                    <a:pt x="11" y="47"/>
                  </a:cubicBezTo>
                  <a:cubicBezTo>
                    <a:pt x="10" y="47"/>
                    <a:pt x="12" y="45"/>
                    <a:pt x="10" y="45"/>
                  </a:cubicBezTo>
                  <a:cubicBezTo>
                    <a:pt x="7" y="45"/>
                    <a:pt x="11" y="44"/>
                    <a:pt x="10" y="43"/>
                  </a:cubicBezTo>
                  <a:cubicBezTo>
                    <a:pt x="8" y="42"/>
                    <a:pt x="9" y="44"/>
                    <a:pt x="8" y="42"/>
                  </a:cubicBezTo>
                  <a:cubicBezTo>
                    <a:pt x="7" y="42"/>
                    <a:pt x="8" y="41"/>
                    <a:pt x="8" y="41"/>
                  </a:cubicBezTo>
                  <a:cubicBezTo>
                    <a:pt x="6" y="40"/>
                    <a:pt x="8" y="41"/>
                    <a:pt x="8" y="40"/>
                  </a:cubicBezTo>
                  <a:cubicBezTo>
                    <a:pt x="7" y="39"/>
                    <a:pt x="5" y="38"/>
                    <a:pt x="7" y="38"/>
                  </a:cubicBezTo>
                  <a:cubicBezTo>
                    <a:pt x="7" y="37"/>
                    <a:pt x="5" y="37"/>
                    <a:pt x="5" y="37"/>
                  </a:cubicBezTo>
                  <a:cubicBezTo>
                    <a:pt x="4" y="37"/>
                    <a:pt x="5" y="36"/>
                    <a:pt x="5" y="36"/>
                  </a:cubicBezTo>
                  <a:cubicBezTo>
                    <a:pt x="5" y="36"/>
                    <a:pt x="4" y="35"/>
                    <a:pt x="4" y="35"/>
                  </a:cubicBezTo>
                  <a:cubicBezTo>
                    <a:pt x="2" y="34"/>
                    <a:pt x="4" y="34"/>
                    <a:pt x="4" y="34"/>
                  </a:cubicBezTo>
                  <a:cubicBezTo>
                    <a:pt x="3" y="33"/>
                    <a:pt x="1" y="33"/>
                    <a:pt x="2" y="32"/>
                  </a:cubicBezTo>
                  <a:cubicBezTo>
                    <a:pt x="4" y="32"/>
                    <a:pt x="3" y="30"/>
                    <a:pt x="5" y="30"/>
                  </a:cubicBezTo>
                  <a:cubicBezTo>
                    <a:pt x="5" y="29"/>
                    <a:pt x="3" y="30"/>
                    <a:pt x="3" y="29"/>
                  </a:cubicBezTo>
                  <a:cubicBezTo>
                    <a:pt x="2" y="29"/>
                    <a:pt x="3" y="27"/>
                    <a:pt x="1" y="28"/>
                  </a:cubicBezTo>
                  <a:cubicBezTo>
                    <a:pt x="0" y="26"/>
                    <a:pt x="2" y="25"/>
                    <a:pt x="3" y="23"/>
                  </a:cubicBezTo>
                  <a:cubicBezTo>
                    <a:pt x="4" y="24"/>
                    <a:pt x="7" y="23"/>
                    <a:pt x="8" y="22"/>
                  </a:cubicBezTo>
                  <a:cubicBezTo>
                    <a:pt x="8" y="21"/>
                    <a:pt x="14" y="22"/>
                    <a:pt x="14" y="20"/>
                  </a:cubicBezTo>
                  <a:cubicBezTo>
                    <a:pt x="19" y="20"/>
                    <a:pt x="22" y="19"/>
                    <a:pt x="26" y="19"/>
                  </a:cubicBezTo>
                  <a:cubicBezTo>
                    <a:pt x="28" y="19"/>
                    <a:pt x="27" y="18"/>
                    <a:pt x="26" y="18"/>
                  </a:cubicBezTo>
                  <a:cubicBezTo>
                    <a:pt x="28" y="17"/>
                    <a:pt x="31" y="18"/>
                    <a:pt x="31" y="16"/>
                  </a:cubicBezTo>
                  <a:cubicBezTo>
                    <a:pt x="32" y="16"/>
                    <a:pt x="32" y="17"/>
                    <a:pt x="33" y="17"/>
                  </a:cubicBezTo>
                  <a:cubicBezTo>
                    <a:pt x="36" y="17"/>
                    <a:pt x="33" y="14"/>
                    <a:pt x="36" y="15"/>
                  </a:cubicBezTo>
                  <a:cubicBezTo>
                    <a:pt x="35" y="13"/>
                    <a:pt x="36" y="14"/>
                    <a:pt x="36" y="11"/>
                  </a:cubicBezTo>
                  <a:cubicBezTo>
                    <a:pt x="39" y="11"/>
                    <a:pt x="40" y="12"/>
                    <a:pt x="42" y="12"/>
                  </a:cubicBezTo>
                  <a:cubicBezTo>
                    <a:pt x="43" y="12"/>
                    <a:pt x="43" y="11"/>
                    <a:pt x="45" y="11"/>
                  </a:cubicBezTo>
                  <a:cubicBezTo>
                    <a:pt x="44" y="10"/>
                    <a:pt x="48" y="9"/>
                    <a:pt x="45" y="9"/>
                  </a:cubicBezTo>
                  <a:cubicBezTo>
                    <a:pt x="46" y="9"/>
                    <a:pt x="47" y="9"/>
                    <a:pt x="47" y="8"/>
                  </a:cubicBezTo>
                  <a:cubicBezTo>
                    <a:pt x="50" y="8"/>
                    <a:pt x="48" y="6"/>
                    <a:pt x="52" y="7"/>
                  </a:cubicBezTo>
                  <a:cubicBezTo>
                    <a:pt x="53" y="6"/>
                    <a:pt x="54" y="6"/>
                    <a:pt x="55" y="5"/>
                  </a:cubicBezTo>
                  <a:cubicBezTo>
                    <a:pt x="56" y="6"/>
                    <a:pt x="58" y="6"/>
                    <a:pt x="60" y="6"/>
                  </a:cubicBezTo>
                  <a:cubicBezTo>
                    <a:pt x="58" y="7"/>
                    <a:pt x="60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3" y="7"/>
                    <a:pt x="63" y="7"/>
                  </a:cubicBezTo>
                  <a:cubicBezTo>
                    <a:pt x="63" y="8"/>
                    <a:pt x="64" y="9"/>
                    <a:pt x="67" y="8"/>
                  </a:cubicBezTo>
                  <a:cubicBezTo>
                    <a:pt x="68" y="9"/>
                    <a:pt x="67" y="6"/>
                    <a:pt x="65" y="6"/>
                  </a:cubicBezTo>
                  <a:cubicBezTo>
                    <a:pt x="66" y="6"/>
                    <a:pt x="67" y="6"/>
                    <a:pt x="68" y="5"/>
                  </a:cubicBezTo>
                  <a:cubicBezTo>
                    <a:pt x="68" y="4"/>
                    <a:pt x="69" y="4"/>
                    <a:pt x="72" y="4"/>
                  </a:cubicBezTo>
                  <a:cubicBezTo>
                    <a:pt x="72" y="2"/>
                    <a:pt x="73" y="2"/>
                    <a:pt x="75" y="2"/>
                  </a:cubicBezTo>
                  <a:cubicBezTo>
                    <a:pt x="73" y="3"/>
                    <a:pt x="74" y="3"/>
                    <a:pt x="77" y="3"/>
                  </a:cubicBezTo>
                  <a:cubicBezTo>
                    <a:pt x="81" y="0"/>
                    <a:pt x="89" y="3"/>
                    <a:pt x="9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4" name="组合 113"/>
          <p:cNvGrpSpPr/>
          <p:nvPr/>
        </p:nvGrpSpPr>
        <p:grpSpPr>
          <a:xfrm>
            <a:off x="231775" y="3578860"/>
            <a:ext cx="2785110" cy="1413510"/>
            <a:chOff x="1616075" y="3376613"/>
            <a:chExt cx="5407026" cy="1304925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7" name="Freeform 6"/>
            <p:cNvSpPr/>
            <p:nvPr/>
          </p:nvSpPr>
          <p:spPr bwMode="auto">
            <a:xfrm>
              <a:off x="4975225" y="3417888"/>
              <a:ext cx="41275" cy="11113"/>
            </a:xfrm>
            <a:custGeom>
              <a:avLst/>
              <a:gdLst>
                <a:gd name="T0" fmla="*/ 6 w 11"/>
                <a:gd name="T1" fmla="*/ 0 h 3"/>
                <a:gd name="T2" fmla="*/ 7 w 11"/>
                <a:gd name="T3" fmla="*/ 1 h 3"/>
                <a:gd name="T4" fmla="*/ 9 w 11"/>
                <a:gd name="T5" fmla="*/ 2 h 3"/>
                <a:gd name="T6" fmla="*/ 4 w 11"/>
                <a:gd name="T7" fmla="*/ 2 h 3"/>
                <a:gd name="T8" fmla="*/ 6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6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8" y="1"/>
                    <a:pt x="11" y="1"/>
                    <a:pt x="9" y="2"/>
                  </a:cubicBezTo>
                  <a:cubicBezTo>
                    <a:pt x="6" y="3"/>
                    <a:pt x="8" y="1"/>
                    <a:pt x="4" y="2"/>
                  </a:cubicBezTo>
                  <a:cubicBezTo>
                    <a:pt x="0" y="1"/>
                    <a:pt x="8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5541963" y="3417888"/>
              <a:ext cx="77788" cy="19050"/>
            </a:xfrm>
            <a:custGeom>
              <a:avLst/>
              <a:gdLst>
                <a:gd name="T0" fmla="*/ 20 w 21"/>
                <a:gd name="T1" fmla="*/ 4 h 5"/>
                <a:gd name="T2" fmla="*/ 12 w 21"/>
                <a:gd name="T3" fmla="*/ 5 h 5"/>
                <a:gd name="T4" fmla="*/ 2 w 21"/>
                <a:gd name="T5" fmla="*/ 5 h 5"/>
                <a:gd name="T6" fmla="*/ 0 w 21"/>
                <a:gd name="T7" fmla="*/ 4 h 5"/>
                <a:gd name="T8" fmla="*/ 16 w 21"/>
                <a:gd name="T9" fmla="*/ 0 h 5"/>
                <a:gd name="T10" fmla="*/ 19 w 21"/>
                <a:gd name="T11" fmla="*/ 1 h 5"/>
                <a:gd name="T12" fmla="*/ 17 w 21"/>
                <a:gd name="T13" fmla="*/ 2 h 5"/>
                <a:gd name="T14" fmla="*/ 20 w 21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">
                  <a:moveTo>
                    <a:pt x="20" y="4"/>
                  </a:moveTo>
                  <a:cubicBezTo>
                    <a:pt x="17" y="4"/>
                    <a:pt x="13" y="3"/>
                    <a:pt x="12" y="5"/>
                  </a:cubicBezTo>
                  <a:cubicBezTo>
                    <a:pt x="11" y="4"/>
                    <a:pt x="7" y="5"/>
                    <a:pt x="2" y="5"/>
                  </a:cubicBezTo>
                  <a:cubicBezTo>
                    <a:pt x="3" y="4"/>
                    <a:pt x="2" y="4"/>
                    <a:pt x="0" y="4"/>
                  </a:cubicBezTo>
                  <a:cubicBezTo>
                    <a:pt x="3" y="1"/>
                    <a:pt x="8" y="0"/>
                    <a:pt x="16" y="0"/>
                  </a:cubicBezTo>
                  <a:cubicBezTo>
                    <a:pt x="15" y="1"/>
                    <a:pt x="19" y="1"/>
                    <a:pt x="19" y="1"/>
                  </a:cubicBezTo>
                  <a:cubicBezTo>
                    <a:pt x="20" y="1"/>
                    <a:pt x="17" y="1"/>
                    <a:pt x="17" y="2"/>
                  </a:cubicBezTo>
                  <a:cubicBezTo>
                    <a:pt x="17" y="2"/>
                    <a:pt x="21" y="2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5099050" y="3417888"/>
              <a:ext cx="41275" cy="11113"/>
            </a:xfrm>
            <a:custGeom>
              <a:avLst/>
              <a:gdLst>
                <a:gd name="T0" fmla="*/ 11 w 11"/>
                <a:gd name="T1" fmla="*/ 1 h 3"/>
                <a:gd name="T2" fmla="*/ 10 w 11"/>
                <a:gd name="T3" fmla="*/ 3 h 3"/>
                <a:gd name="T4" fmla="*/ 6 w 11"/>
                <a:gd name="T5" fmla="*/ 3 h 3"/>
                <a:gd name="T6" fmla="*/ 1 w 11"/>
                <a:gd name="T7" fmla="*/ 2 h 3"/>
                <a:gd name="T8" fmla="*/ 7 w 11"/>
                <a:gd name="T9" fmla="*/ 2 h 3"/>
                <a:gd name="T10" fmla="*/ 11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10" y="1"/>
                    <a:pt x="9" y="2"/>
                    <a:pt x="10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3"/>
                    <a:pt x="0" y="3"/>
                    <a:pt x="1" y="2"/>
                  </a:cubicBezTo>
                  <a:cubicBezTo>
                    <a:pt x="4" y="2"/>
                    <a:pt x="4" y="1"/>
                    <a:pt x="7" y="2"/>
                  </a:cubicBezTo>
                  <a:cubicBezTo>
                    <a:pt x="8" y="2"/>
                    <a:pt x="7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862513" y="3425825"/>
              <a:ext cx="49213" cy="11113"/>
            </a:xfrm>
            <a:custGeom>
              <a:avLst/>
              <a:gdLst>
                <a:gd name="T0" fmla="*/ 12 w 13"/>
                <a:gd name="T1" fmla="*/ 0 h 3"/>
                <a:gd name="T2" fmla="*/ 10 w 13"/>
                <a:gd name="T3" fmla="*/ 1 h 3"/>
                <a:gd name="T4" fmla="*/ 7 w 13"/>
                <a:gd name="T5" fmla="*/ 3 h 3"/>
                <a:gd name="T6" fmla="*/ 5 w 13"/>
                <a:gd name="T7" fmla="*/ 2 h 3"/>
                <a:gd name="T8" fmla="*/ 2 w 13"/>
                <a:gd name="T9" fmla="*/ 2 h 3"/>
                <a:gd name="T10" fmla="*/ 0 w 13"/>
                <a:gd name="T11" fmla="*/ 1 h 3"/>
                <a:gd name="T12" fmla="*/ 5 w 13"/>
                <a:gd name="T13" fmla="*/ 1 h 3"/>
                <a:gd name="T14" fmla="*/ 5 w 13"/>
                <a:gd name="T15" fmla="*/ 0 h 3"/>
                <a:gd name="T16" fmla="*/ 12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2" y="0"/>
                  </a:moveTo>
                  <a:cubicBezTo>
                    <a:pt x="13" y="1"/>
                    <a:pt x="10" y="1"/>
                    <a:pt x="10" y="1"/>
                  </a:cubicBezTo>
                  <a:cubicBezTo>
                    <a:pt x="10" y="2"/>
                    <a:pt x="9" y="3"/>
                    <a:pt x="7" y="3"/>
                  </a:cubicBezTo>
                  <a:cubicBezTo>
                    <a:pt x="5" y="3"/>
                    <a:pt x="6" y="2"/>
                    <a:pt x="5" y="2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0"/>
                    <a:pt x="4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8" y="0"/>
                    <a:pt x="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054600" y="3425825"/>
              <a:ext cx="41275" cy="3175"/>
            </a:xfrm>
            <a:custGeom>
              <a:avLst/>
              <a:gdLst>
                <a:gd name="T0" fmla="*/ 10 w 11"/>
                <a:gd name="T1" fmla="*/ 1 h 1"/>
                <a:gd name="T2" fmla="*/ 2 w 11"/>
                <a:gd name="T3" fmla="*/ 1 h 1"/>
                <a:gd name="T4" fmla="*/ 5 w 11"/>
                <a:gd name="T5" fmla="*/ 0 h 1"/>
                <a:gd name="T6" fmla="*/ 10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0" y="1"/>
                  </a:moveTo>
                  <a:cubicBezTo>
                    <a:pt x="7" y="1"/>
                    <a:pt x="4" y="1"/>
                    <a:pt x="2" y="1"/>
                  </a:cubicBezTo>
                  <a:cubicBezTo>
                    <a:pt x="0" y="0"/>
                    <a:pt x="5" y="1"/>
                    <a:pt x="5" y="0"/>
                  </a:cubicBezTo>
                  <a:cubicBezTo>
                    <a:pt x="5" y="1"/>
                    <a:pt x="1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997450" y="3433763"/>
              <a:ext cx="49213" cy="6350"/>
            </a:xfrm>
            <a:custGeom>
              <a:avLst/>
              <a:gdLst>
                <a:gd name="T0" fmla="*/ 9 w 13"/>
                <a:gd name="T1" fmla="*/ 0 h 2"/>
                <a:gd name="T2" fmla="*/ 9 w 13"/>
                <a:gd name="T3" fmla="*/ 2 h 2"/>
                <a:gd name="T4" fmla="*/ 0 w 13"/>
                <a:gd name="T5" fmla="*/ 1 h 2"/>
                <a:gd name="T6" fmla="*/ 9 w 1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">
                  <a:moveTo>
                    <a:pt x="9" y="0"/>
                  </a:moveTo>
                  <a:cubicBezTo>
                    <a:pt x="13" y="1"/>
                    <a:pt x="9" y="1"/>
                    <a:pt x="9" y="2"/>
                  </a:cubicBezTo>
                  <a:cubicBezTo>
                    <a:pt x="6" y="2"/>
                    <a:pt x="2" y="2"/>
                    <a:pt x="0" y="1"/>
                  </a:cubicBezTo>
                  <a:cubicBezTo>
                    <a:pt x="2" y="0"/>
                    <a:pt x="7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35250" y="3440113"/>
              <a:ext cx="22225" cy="7938"/>
            </a:xfrm>
            <a:custGeom>
              <a:avLst/>
              <a:gdLst>
                <a:gd name="T0" fmla="*/ 0 w 6"/>
                <a:gd name="T1" fmla="*/ 0 h 2"/>
                <a:gd name="T2" fmla="*/ 5 w 6"/>
                <a:gd name="T3" fmla="*/ 2 h 2"/>
                <a:gd name="T4" fmla="*/ 0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3" y="0"/>
                    <a:pt x="6" y="0"/>
                    <a:pt x="5" y="2"/>
                  </a:cubicBezTo>
                  <a:cubicBezTo>
                    <a:pt x="4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5572125" y="3440113"/>
              <a:ext cx="85725" cy="19050"/>
            </a:xfrm>
            <a:custGeom>
              <a:avLst/>
              <a:gdLst>
                <a:gd name="T0" fmla="*/ 20 w 23"/>
                <a:gd name="T1" fmla="*/ 1 h 5"/>
                <a:gd name="T2" fmla="*/ 22 w 23"/>
                <a:gd name="T3" fmla="*/ 3 h 5"/>
                <a:gd name="T4" fmla="*/ 12 w 23"/>
                <a:gd name="T5" fmla="*/ 5 h 5"/>
                <a:gd name="T6" fmla="*/ 10 w 23"/>
                <a:gd name="T7" fmla="*/ 4 h 5"/>
                <a:gd name="T8" fmla="*/ 6 w 23"/>
                <a:gd name="T9" fmla="*/ 4 h 5"/>
                <a:gd name="T10" fmla="*/ 6 w 23"/>
                <a:gd name="T11" fmla="*/ 3 h 5"/>
                <a:gd name="T12" fmla="*/ 3 w 23"/>
                <a:gd name="T13" fmla="*/ 4 h 5"/>
                <a:gd name="T14" fmla="*/ 4 w 23"/>
                <a:gd name="T15" fmla="*/ 3 h 5"/>
                <a:gd name="T16" fmla="*/ 0 w 23"/>
                <a:gd name="T17" fmla="*/ 2 h 5"/>
                <a:gd name="T18" fmla="*/ 2 w 23"/>
                <a:gd name="T19" fmla="*/ 1 h 5"/>
                <a:gd name="T20" fmla="*/ 5 w 23"/>
                <a:gd name="T21" fmla="*/ 0 h 5"/>
                <a:gd name="T22" fmla="*/ 14 w 23"/>
                <a:gd name="T23" fmla="*/ 0 h 5"/>
                <a:gd name="T24" fmla="*/ 14 w 23"/>
                <a:gd name="T25" fmla="*/ 1 h 5"/>
                <a:gd name="T26" fmla="*/ 20 w 23"/>
                <a:gd name="T2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5">
                  <a:moveTo>
                    <a:pt x="20" y="1"/>
                  </a:moveTo>
                  <a:cubicBezTo>
                    <a:pt x="19" y="2"/>
                    <a:pt x="17" y="3"/>
                    <a:pt x="22" y="3"/>
                  </a:cubicBezTo>
                  <a:cubicBezTo>
                    <a:pt x="23" y="5"/>
                    <a:pt x="16" y="5"/>
                    <a:pt x="12" y="5"/>
                  </a:cubicBezTo>
                  <a:cubicBezTo>
                    <a:pt x="11" y="5"/>
                    <a:pt x="11" y="5"/>
                    <a:pt x="10" y="4"/>
                  </a:cubicBezTo>
                  <a:cubicBezTo>
                    <a:pt x="8" y="3"/>
                    <a:pt x="9" y="5"/>
                    <a:pt x="6" y="4"/>
                  </a:cubicBezTo>
                  <a:cubicBezTo>
                    <a:pt x="6" y="4"/>
                    <a:pt x="7" y="3"/>
                    <a:pt x="6" y="3"/>
                  </a:cubicBezTo>
                  <a:cubicBezTo>
                    <a:pt x="6" y="3"/>
                    <a:pt x="5" y="4"/>
                    <a:pt x="3" y="4"/>
                  </a:cubicBezTo>
                  <a:cubicBezTo>
                    <a:pt x="3" y="4"/>
                    <a:pt x="5" y="3"/>
                    <a:pt x="4" y="3"/>
                  </a:cubicBezTo>
                  <a:cubicBezTo>
                    <a:pt x="4" y="2"/>
                    <a:pt x="0" y="3"/>
                    <a:pt x="0" y="2"/>
                  </a:cubicBezTo>
                  <a:cubicBezTo>
                    <a:pt x="0" y="1"/>
                    <a:pt x="2" y="2"/>
                    <a:pt x="2" y="1"/>
                  </a:cubicBezTo>
                  <a:cubicBezTo>
                    <a:pt x="4" y="1"/>
                    <a:pt x="3" y="1"/>
                    <a:pt x="5" y="0"/>
                  </a:cubicBezTo>
                  <a:cubicBezTo>
                    <a:pt x="6" y="0"/>
                    <a:pt x="11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6" y="1"/>
                    <a:pt x="19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5537200" y="3440113"/>
              <a:ext cx="30163" cy="11113"/>
            </a:xfrm>
            <a:custGeom>
              <a:avLst/>
              <a:gdLst>
                <a:gd name="T0" fmla="*/ 8 w 8"/>
                <a:gd name="T1" fmla="*/ 1 h 3"/>
                <a:gd name="T2" fmla="*/ 5 w 8"/>
                <a:gd name="T3" fmla="*/ 1 h 3"/>
                <a:gd name="T4" fmla="*/ 4 w 8"/>
                <a:gd name="T5" fmla="*/ 2 h 3"/>
                <a:gd name="T6" fmla="*/ 0 w 8"/>
                <a:gd name="T7" fmla="*/ 1 h 3"/>
                <a:gd name="T8" fmla="*/ 8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2"/>
                    <a:pt x="7" y="1"/>
                    <a:pt x="5" y="1"/>
                  </a:cubicBezTo>
                  <a:cubicBezTo>
                    <a:pt x="4" y="1"/>
                    <a:pt x="5" y="2"/>
                    <a:pt x="4" y="2"/>
                  </a:cubicBezTo>
                  <a:cubicBezTo>
                    <a:pt x="1" y="3"/>
                    <a:pt x="3" y="1"/>
                    <a:pt x="0" y="1"/>
                  </a:cubicBezTo>
                  <a:cubicBezTo>
                    <a:pt x="1" y="0"/>
                    <a:pt x="6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2557463" y="3451225"/>
              <a:ext cx="88900" cy="23813"/>
            </a:xfrm>
            <a:custGeom>
              <a:avLst/>
              <a:gdLst>
                <a:gd name="T0" fmla="*/ 17 w 24"/>
                <a:gd name="T1" fmla="*/ 2 h 6"/>
                <a:gd name="T2" fmla="*/ 20 w 24"/>
                <a:gd name="T3" fmla="*/ 4 h 6"/>
                <a:gd name="T4" fmla="*/ 23 w 24"/>
                <a:gd name="T5" fmla="*/ 6 h 6"/>
                <a:gd name="T6" fmla="*/ 20 w 24"/>
                <a:gd name="T7" fmla="*/ 6 h 6"/>
                <a:gd name="T8" fmla="*/ 20 w 24"/>
                <a:gd name="T9" fmla="*/ 5 h 6"/>
                <a:gd name="T10" fmla="*/ 18 w 24"/>
                <a:gd name="T11" fmla="*/ 5 h 6"/>
                <a:gd name="T12" fmla="*/ 5 w 24"/>
                <a:gd name="T13" fmla="*/ 4 h 6"/>
                <a:gd name="T14" fmla="*/ 8 w 24"/>
                <a:gd name="T15" fmla="*/ 3 h 6"/>
                <a:gd name="T16" fmla="*/ 6 w 24"/>
                <a:gd name="T17" fmla="*/ 2 h 6"/>
                <a:gd name="T18" fmla="*/ 0 w 24"/>
                <a:gd name="T19" fmla="*/ 1 h 6"/>
                <a:gd name="T20" fmla="*/ 8 w 24"/>
                <a:gd name="T21" fmla="*/ 1 h 6"/>
                <a:gd name="T22" fmla="*/ 10 w 24"/>
                <a:gd name="T23" fmla="*/ 2 h 6"/>
                <a:gd name="T24" fmla="*/ 14 w 24"/>
                <a:gd name="T25" fmla="*/ 2 h 6"/>
                <a:gd name="T26" fmla="*/ 17 w 24"/>
                <a:gd name="T2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">
                  <a:moveTo>
                    <a:pt x="17" y="2"/>
                  </a:moveTo>
                  <a:cubicBezTo>
                    <a:pt x="19" y="2"/>
                    <a:pt x="19" y="3"/>
                    <a:pt x="20" y="4"/>
                  </a:cubicBezTo>
                  <a:cubicBezTo>
                    <a:pt x="21" y="4"/>
                    <a:pt x="24" y="5"/>
                    <a:pt x="23" y="6"/>
                  </a:cubicBezTo>
                  <a:cubicBezTo>
                    <a:pt x="23" y="6"/>
                    <a:pt x="21" y="6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7" y="6"/>
                    <a:pt x="18" y="5"/>
                  </a:cubicBezTo>
                  <a:cubicBezTo>
                    <a:pt x="12" y="5"/>
                    <a:pt x="8" y="5"/>
                    <a:pt x="5" y="4"/>
                  </a:cubicBezTo>
                  <a:cubicBezTo>
                    <a:pt x="5" y="3"/>
                    <a:pt x="7" y="3"/>
                    <a:pt x="8" y="3"/>
                  </a:cubicBezTo>
                  <a:cubicBezTo>
                    <a:pt x="8" y="3"/>
                    <a:pt x="6" y="3"/>
                    <a:pt x="6" y="2"/>
                  </a:cubicBezTo>
                  <a:cubicBezTo>
                    <a:pt x="2" y="2"/>
                    <a:pt x="1" y="3"/>
                    <a:pt x="0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0" y="1"/>
                    <a:pt x="10" y="1"/>
                    <a:pt x="10" y="2"/>
                  </a:cubicBezTo>
                  <a:cubicBezTo>
                    <a:pt x="11" y="2"/>
                    <a:pt x="14" y="0"/>
                    <a:pt x="14" y="2"/>
                  </a:cubicBezTo>
                  <a:cubicBezTo>
                    <a:pt x="14" y="2"/>
                    <a:pt x="17" y="2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5661025" y="3451225"/>
              <a:ext cx="87313" cy="23813"/>
            </a:xfrm>
            <a:custGeom>
              <a:avLst/>
              <a:gdLst>
                <a:gd name="T0" fmla="*/ 9 w 23"/>
                <a:gd name="T1" fmla="*/ 0 h 6"/>
                <a:gd name="T2" fmla="*/ 13 w 23"/>
                <a:gd name="T3" fmla="*/ 2 h 6"/>
                <a:gd name="T4" fmla="*/ 14 w 23"/>
                <a:gd name="T5" fmla="*/ 1 h 6"/>
                <a:gd name="T6" fmla="*/ 16 w 23"/>
                <a:gd name="T7" fmla="*/ 2 h 6"/>
                <a:gd name="T8" fmla="*/ 18 w 23"/>
                <a:gd name="T9" fmla="*/ 2 h 6"/>
                <a:gd name="T10" fmla="*/ 18 w 23"/>
                <a:gd name="T11" fmla="*/ 2 h 6"/>
                <a:gd name="T12" fmla="*/ 22 w 23"/>
                <a:gd name="T13" fmla="*/ 3 h 6"/>
                <a:gd name="T14" fmla="*/ 15 w 23"/>
                <a:gd name="T15" fmla="*/ 4 h 6"/>
                <a:gd name="T16" fmla="*/ 14 w 23"/>
                <a:gd name="T17" fmla="*/ 5 h 6"/>
                <a:gd name="T18" fmla="*/ 5 w 23"/>
                <a:gd name="T19" fmla="*/ 5 h 6"/>
                <a:gd name="T20" fmla="*/ 4 w 23"/>
                <a:gd name="T21" fmla="*/ 6 h 6"/>
                <a:gd name="T22" fmla="*/ 0 w 23"/>
                <a:gd name="T23" fmla="*/ 5 h 6"/>
                <a:gd name="T24" fmla="*/ 0 w 23"/>
                <a:gd name="T25" fmla="*/ 4 h 6"/>
                <a:gd name="T26" fmla="*/ 2 w 23"/>
                <a:gd name="T27" fmla="*/ 4 h 6"/>
                <a:gd name="T28" fmla="*/ 3 w 23"/>
                <a:gd name="T29" fmla="*/ 2 h 6"/>
                <a:gd name="T30" fmla="*/ 5 w 23"/>
                <a:gd name="T31" fmla="*/ 2 h 6"/>
                <a:gd name="T32" fmla="*/ 9 w 23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6">
                  <a:moveTo>
                    <a:pt x="9" y="0"/>
                  </a:moveTo>
                  <a:cubicBezTo>
                    <a:pt x="10" y="1"/>
                    <a:pt x="14" y="0"/>
                    <a:pt x="13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1"/>
                    <a:pt x="15" y="2"/>
                    <a:pt x="16" y="2"/>
                  </a:cubicBezTo>
                  <a:cubicBezTo>
                    <a:pt x="16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2" y="2"/>
                    <a:pt x="22" y="3"/>
                  </a:cubicBezTo>
                  <a:cubicBezTo>
                    <a:pt x="23" y="5"/>
                    <a:pt x="17" y="3"/>
                    <a:pt x="15" y="4"/>
                  </a:cubicBezTo>
                  <a:cubicBezTo>
                    <a:pt x="14" y="3"/>
                    <a:pt x="15" y="5"/>
                    <a:pt x="14" y="5"/>
                  </a:cubicBezTo>
                  <a:cubicBezTo>
                    <a:pt x="12" y="5"/>
                    <a:pt x="6" y="5"/>
                    <a:pt x="5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2" y="5"/>
                    <a:pt x="2" y="6"/>
                    <a:pt x="0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3" y="3"/>
                    <a:pt x="2" y="3"/>
                    <a:pt x="3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8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406650" y="3467100"/>
              <a:ext cx="15875" cy="14288"/>
            </a:xfrm>
            <a:custGeom>
              <a:avLst/>
              <a:gdLst>
                <a:gd name="T0" fmla="*/ 4 w 4"/>
                <a:gd name="T1" fmla="*/ 2 h 4"/>
                <a:gd name="T2" fmla="*/ 4 w 4"/>
                <a:gd name="T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1" y="4"/>
                    <a:pt x="0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2439988" y="3470275"/>
              <a:ext cx="46038" cy="15875"/>
            </a:xfrm>
            <a:custGeom>
              <a:avLst/>
              <a:gdLst>
                <a:gd name="T0" fmla="*/ 11 w 12"/>
                <a:gd name="T1" fmla="*/ 1 h 4"/>
                <a:gd name="T2" fmla="*/ 3 w 12"/>
                <a:gd name="T3" fmla="*/ 4 h 4"/>
                <a:gd name="T4" fmla="*/ 0 w 12"/>
                <a:gd name="T5" fmla="*/ 2 h 4"/>
                <a:gd name="T6" fmla="*/ 6 w 12"/>
                <a:gd name="T7" fmla="*/ 1 h 4"/>
                <a:gd name="T8" fmla="*/ 11 w 1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1" y="1"/>
                  </a:moveTo>
                  <a:cubicBezTo>
                    <a:pt x="12" y="4"/>
                    <a:pt x="5" y="2"/>
                    <a:pt x="3" y="4"/>
                  </a:cubicBezTo>
                  <a:cubicBezTo>
                    <a:pt x="1" y="3"/>
                    <a:pt x="2" y="2"/>
                    <a:pt x="0" y="2"/>
                  </a:cubicBezTo>
                  <a:cubicBezTo>
                    <a:pt x="0" y="1"/>
                    <a:pt x="5" y="3"/>
                    <a:pt x="6" y="1"/>
                  </a:cubicBezTo>
                  <a:cubicBezTo>
                    <a:pt x="6" y="0"/>
                    <a:pt x="8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2703513" y="3475038"/>
              <a:ext cx="41275" cy="11113"/>
            </a:xfrm>
            <a:custGeom>
              <a:avLst/>
              <a:gdLst>
                <a:gd name="T0" fmla="*/ 10 w 11"/>
                <a:gd name="T1" fmla="*/ 1 h 3"/>
                <a:gd name="T2" fmla="*/ 10 w 11"/>
                <a:gd name="T3" fmla="*/ 2 h 3"/>
                <a:gd name="T4" fmla="*/ 7 w 11"/>
                <a:gd name="T5" fmla="*/ 2 h 3"/>
                <a:gd name="T6" fmla="*/ 6 w 11"/>
                <a:gd name="T7" fmla="*/ 3 h 3"/>
                <a:gd name="T8" fmla="*/ 3 w 11"/>
                <a:gd name="T9" fmla="*/ 2 h 3"/>
                <a:gd name="T10" fmla="*/ 2 w 11"/>
                <a:gd name="T11" fmla="*/ 3 h 3"/>
                <a:gd name="T12" fmla="*/ 1 w 11"/>
                <a:gd name="T13" fmla="*/ 2 h 3"/>
                <a:gd name="T14" fmla="*/ 10 w 11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">
                  <a:moveTo>
                    <a:pt x="10" y="1"/>
                  </a:moveTo>
                  <a:cubicBezTo>
                    <a:pt x="11" y="1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0" y="0"/>
                    <a:pt x="9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544763" y="3478213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5 w 7"/>
                <a:gd name="T3" fmla="*/ 2 h 2"/>
                <a:gd name="T4" fmla="*/ 0 w 7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7" y="0"/>
                    <a:pt x="5" y="2"/>
                  </a:cubicBezTo>
                  <a:cubicBezTo>
                    <a:pt x="3" y="1"/>
                    <a:pt x="3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781300" y="3478213"/>
              <a:ext cx="11113" cy="793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2 h 2"/>
                <a:gd name="T4" fmla="*/ 0 w 3"/>
                <a:gd name="T5" fmla="*/ 2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2681288" y="3489325"/>
              <a:ext cx="261938" cy="38100"/>
            </a:xfrm>
            <a:custGeom>
              <a:avLst/>
              <a:gdLst>
                <a:gd name="T0" fmla="*/ 70 w 70"/>
                <a:gd name="T1" fmla="*/ 6 h 10"/>
                <a:gd name="T2" fmla="*/ 70 w 70"/>
                <a:gd name="T3" fmla="*/ 8 h 10"/>
                <a:gd name="T4" fmla="*/ 67 w 70"/>
                <a:gd name="T5" fmla="*/ 9 h 10"/>
                <a:gd name="T6" fmla="*/ 55 w 70"/>
                <a:gd name="T7" fmla="*/ 9 h 10"/>
                <a:gd name="T8" fmla="*/ 51 w 70"/>
                <a:gd name="T9" fmla="*/ 10 h 10"/>
                <a:gd name="T10" fmla="*/ 48 w 70"/>
                <a:gd name="T11" fmla="*/ 10 h 10"/>
                <a:gd name="T12" fmla="*/ 47 w 70"/>
                <a:gd name="T13" fmla="*/ 10 h 10"/>
                <a:gd name="T14" fmla="*/ 44 w 70"/>
                <a:gd name="T15" fmla="*/ 10 h 10"/>
                <a:gd name="T16" fmla="*/ 44 w 70"/>
                <a:gd name="T17" fmla="*/ 10 h 10"/>
                <a:gd name="T18" fmla="*/ 42 w 70"/>
                <a:gd name="T19" fmla="*/ 10 h 10"/>
                <a:gd name="T20" fmla="*/ 38 w 70"/>
                <a:gd name="T21" fmla="*/ 9 h 10"/>
                <a:gd name="T22" fmla="*/ 23 w 70"/>
                <a:gd name="T23" fmla="*/ 9 h 10"/>
                <a:gd name="T24" fmla="*/ 24 w 70"/>
                <a:gd name="T25" fmla="*/ 8 h 10"/>
                <a:gd name="T26" fmla="*/ 22 w 70"/>
                <a:gd name="T27" fmla="*/ 8 h 10"/>
                <a:gd name="T28" fmla="*/ 20 w 70"/>
                <a:gd name="T29" fmla="*/ 6 h 10"/>
                <a:gd name="T30" fmla="*/ 22 w 70"/>
                <a:gd name="T31" fmla="*/ 5 h 10"/>
                <a:gd name="T32" fmla="*/ 20 w 70"/>
                <a:gd name="T33" fmla="*/ 3 h 10"/>
                <a:gd name="T34" fmla="*/ 11 w 70"/>
                <a:gd name="T35" fmla="*/ 3 h 10"/>
                <a:gd name="T36" fmla="*/ 9 w 70"/>
                <a:gd name="T37" fmla="*/ 2 h 10"/>
                <a:gd name="T38" fmla="*/ 7 w 70"/>
                <a:gd name="T39" fmla="*/ 2 h 10"/>
                <a:gd name="T40" fmla="*/ 3 w 70"/>
                <a:gd name="T41" fmla="*/ 2 h 10"/>
                <a:gd name="T42" fmla="*/ 1 w 70"/>
                <a:gd name="T43" fmla="*/ 0 h 10"/>
                <a:gd name="T44" fmla="*/ 12 w 70"/>
                <a:gd name="T45" fmla="*/ 0 h 10"/>
                <a:gd name="T46" fmla="*/ 14 w 70"/>
                <a:gd name="T47" fmla="*/ 0 h 10"/>
                <a:gd name="T48" fmla="*/ 14 w 70"/>
                <a:gd name="T49" fmla="*/ 1 h 10"/>
                <a:gd name="T50" fmla="*/ 17 w 70"/>
                <a:gd name="T51" fmla="*/ 2 h 10"/>
                <a:gd name="T52" fmla="*/ 26 w 70"/>
                <a:gd name="T53" fmla="*/ 2 h 10"/>
                <a:gd name="T54" fmla="*/ 26 w 70"/>
                <a:gd name="T55" fmla="*/ 5 h 10"/>
                <a:gd name="T56" fmla="*/ 33 w 70"/>
                <a:gd name="T57" fmla="*/ 5 h 10"/>
                <a:gd name="T58" fmla="*/ 33 w 70"/>
                <a:gd name="T59" fmla="*/ 6 h 10"/>
                <a:gd name="T60" fmla="*/ 35 w 70"/>
                <a:gd name="T61" fmla="*/ 6 h 10"/>
                <a:gd name="T62" fmla="*/ 47 w 70"/>
                <a:gd name="T63" fmla="*/ 6 h 10"/>
                <a:gd name="T64" fmla="*/ 48 w 70"/>
                <a:gd name="T65" fmla="*/ 6 h 10"/>
                <a:gd name="T66" fmla="*/ 51 w 70"/>
                <a:gd name="T67" fmla="*/ 5 h 10"/>
                <a:gd name="T68" fmla="*/ 54 w 70"/>
                <a:gd name="T69" fmla="*/ 5 h 10"/>
                <a:gd name="T70" fmla="*/ 70 w 70"/>
                <a:gd name="T7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10">
                  <a:moveTo>
                    <a:pt x="70" y="6"/>
                  </a:moveTo>
                  <a:cubicBezTo>
                    <a:pt x="70" y="7"/>
                    <a:pt x="70" y="7"/>
                    <a:pt x="70" y="8"/>
                  </a:cubicBezTo>
                  <a:cubicBezTo>
                    <a:pt x="69" y="8"/>
                    <a:pt x="68" y="9"/>
                    <a:pt x="67" y="9"/>
                  </a:cubicBezTo>
                  <a:cubicBezTo>
                    <a:pt x="62" y="9"/>
                    <a:pt x="59" y="9"/>
                    <a:pt x="55" y="9"/>
                  </a:cubicBezTo>
                  <a:cubicBezTo>
                    <a:pt x="54" y="9"/>
                    <a:pt x="53" y="10"/>
                    <a:pt x="51" y="10"/>
                  </a:cubicBezTo>
                  <a:cubicBezTo>
                    <a:pt x="50" y="10"/>
                    <a:pt x="50" y="10"/>
                    <a:pt x="48" y="10"/>
                  </a:cubicBezTo>
                  <a:cubicBezTo>
                    <a:pt x="49" y="10"/>
                    <a:pt x="48" y="10"/>
                    <a:pt x="47" y="10"/>
                  </a:cubicBezTo>
                  <a:cubicBezTo>
                    <a:pt x="47" y="10"/>
                    <a:pt x="44" y="10"/>
                    <a:pt x="44" y="10"/>
                  </a:cubicBezTo>
                  <a:cubicBezTo>
                    <a:pt x="43" y="10"/>
                    <a:pt x="44" y="10"/>
                    <a:pt x="44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3" y="9"/>
                    <a:pt x="28" y="10"/>
                    <a:pt x="23" y="9"/>
                  </a:cubicBezTo>
                  <a:cubicBezTo>
                    <a:pt x="23" y="9"/>
                    <a:pt x="24" y="9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1" y="7"/>
                    <a:pt x="22" y="6"/>
                    <a:pt x="20" y="6"/>
                  </a:cubicBezTo>
                  <a:cubicBezTo>
                    <a:pt x="20" y="5"/>
                    <a:pt x="22" y="5"/>
                    <a:pt x="22" y="5"/>
                  </a:cubicBezTo>
                  <a:cubicBezTo>
                    <a:pt x="22" y="4"/>
                    <a:pt x="19" y="4"/>
                    <a:pt x="20" y="3"/>
                  </a:cubicBezTo>
                  <a:cubicBezTo>
                    <a:pt x="18" y="4"/>
                    <a:pt x="14" y="3"/>
                    <a:pt x="11" y="3"/>
                  </a:cubicBezTo>
                  <a:cubicBezTo>
                    <a:pt x="9" y="4"/>
                    <a:pt x="10" y="3"/>
                    <a:pt x="9" y="2"/>
                  </a:cubicBezTo>
                  <a:cubicBezTo>
                    <a:pt x="8" y="2"/>
                    <a:pt x="7" y="3"/>
                    <a:pt x="7" y="2"/>
                  </a:cubicBezTo>
                  <a:cubicBezTo>
                    <a:pt x="6" y="2"/>
                    <a:pt x="5" y="2"/>
                    <a:pt x="3" y="2"/>
                  </a:cubicBezTo>
                  <a:cubicBezTo>
                    <a:pt x="6" y="1"/>
                    <a:pt x="0" y="2"/>
                    <a:pt x="1" y="0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1"/>
                    <a:pt x="13" y="1"/>
                    <a:pt x="14" y="1"/>
                  </a:cubicBezTo>
                  <a:cubicBezTo>
                    <a:pt x="15" y="2"/>
                    <a:pt x="18" y="1"/>
                    <a:pt x="17" y="2"/>
                  </a:cubicBezTo>
                  <a:cubicBezTo>
                    <a:pt x="19" y="1"/>
                    <a:pt x="22" y="3"/>
                    <a:pt x="26" y="2"/>
                  </a:cubicBezTo>
                  <a:cubicBezTo>
                    <a:pt x="25" y="4"/>
                    <a:pt x="28" y="4"/>
                    <a:pt x="26" y="5"/>
                  </a:cubicBezTo>
                  <a:cubicBezTo>
                    <a:pt x="28" y="5"/>
                    <a:pt x="30" y="5"/>
                    <a:pt x="33" y="5"/>
                  </a:cubicBezTo>
                  <a:cubicBezTo>
                    <a:pt x="33" y="5"/>
                    <a:pt x="28" y="7"/>
                    <a:pt x="33" y="6"/>
                  </a:cubicBezTo>
                  <a:cubicBezTo>
                    <a:pt x="33" y="6"/>
                    <a:pt x="34" y="6"/>
                    <a:pt x="35" y="6"/>
                  </a:cubicBezTo>
                  <a:cubicBezTo>
                    <a:pt x="38" y="6"/>
                    <a:pt x="42" y="6"/>
                    <a:pt x="47" y="6"/>
                  </a:cubicBezTo>
                  <a:cubicBezTo>
                    <a:pt x="47" y="6"/>
                    <a:pt x="49" y="6"/>
                    <a:pt x="48" y="6"/>
                  </a:cubicBezTo>
                  <a:cubicBezTo>
                    <a:pt x="51" y="6"/>
                    <a:pt x="46" y="5"/>
                    <a:pt x="51" y="5"/>
                  </a:cubicBezTo>
                  <a:cubicBezTo>
                    <a:pt x="52" y="5"/>
                    <a:pt x="53" y="5"/>
                    <a:pt x="54" y="5"/>
                  </a:cubicBezTo>
                  <a:cubicBezTo>
                    <a:pt x="58" y="5"/>
                    <a:pt x="65" y="5"/>
                    <a:pt x="7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4930775" y="3489325"/>
              <a:ext cx="266700" cy="93663"/>
            </a:xfrm>
            <a:custGeom>
              <a:avLst/>
              <a:gdLst>
                <a:gd name="T0" fmla="*/ 59 w 71"/>
                <a:gd name="T1" fmla="*/ 0 h 25"/>
                <a:gd name="T2" fmla="*/ 70 w 71"/>
                <a:gd name="T3" fmla="*/ 0 h 25"/>
                <a:gd name="T4" fmla="*/ 69 w 71"/>
                <a:gd name="T5" fmla="*/ 2 h 25"/>
                <a:gd name="T6" fmla="*/ 57 w 71"/>
                <a:gd name="T7" fmla="*/ 3 h 25"/>
                <a:gd name="T8" fmla="*/ 55 w 71"/>
                <a:gd name="T9" fmla="*/ 4 h 25"/>
                <a:gd name="T10" fmla="*/ 53 w 71"/>
                <a:gd name="T11" fmla="*/ 4 h 25"/>
                <a:gd name="T12" fmla="*/ 51 w 71"/>
                <a:gd name="T13" fmla="*/ 5 h 25"/>
                <a:gd name="T14" fmla="*/ 49 w 71"/>
                <a:gd name="T15" fmla="*/ 5 h 25"/>
                <a:gd name="T16" fmla="*/ 45 w 71"/>
                <a:gd name="T17" fmla="*/ 5 h 25"/>
                <a:gd name="T18" fmla="*/ 41 w 71"/>
                <a:gd name="T19" fmla="*/ 6 h 25"/>
                <a:gd name="T20" fmla="*/ 40 w 71"/>
                <a:gd name="T21" fmla="*/ 7 h 25"/>
                <a:gd name="T22" fmla="*/ 35 w 71"/>
                <a:gd name="T23" fmla="*/ 8 h 25"/>
                <a:gd name="T24" fmla="*/ 32 w 71"/>
                <a:gd name="T25" fmla="*/ 9 h 25"/>
                <a:gd name="T26" fmla="*/ 30 w 71"/>
                <a:gd name="T27" fmla="*/ 10 h 25"/>
                <a:gd name="T28" fmla="*/ 29 w 71"/>
                <a:gd name="T29" fmla="*/ 11 h 25"/>
                <a:gd name="T30" fmla="*/ 24 w 71"/>
                <a:gd name="T31" fmla="*/ 12 h 25"/>
                <a:gd name="T32" fmla="*/ 23 w 71"/>
                <a:gd name="T33" fmla="*/ 13 h 25"/>
                <a:gd name="T34" fmla="*/ 19 w 71"/>
                <a:gd name="T35" fmla="*/ 14 h 25"/>
                <a:gd name="T36" fmla="*/ 17 w 71"/>
                <a:gd name="T37" fmla="*/ 16 h 25"/>
                <a:gd name="T38" fmla="*/ 18 w 71"/>
                <a:gd name="T39" fmla="*/ 18 h 25"/>
                <a:gd name="T40" fmla="*/ 15 w 71"/>
                <a:gd name="T41" fmla="*/ 19 h 25"/>
                <a:gd name="T42" fmla="*/ 17 w 71"/>
                <a:gd name="T43" fmla="*/ 21 h 25"/>
                <a:gd name="T44" fmla="*/ 16 w 71"/>
                <a:gd name="T45" fmla="*/ 22 h 25"/>
                <a:gd name="T46" fmla="*/ 17 w 71"/>
                <a:gd name="T47" fmla="*/ 22 h 25"/>
                <a:gd name="T48" fmla="*/ 18 w 71"/>
                <a:gd name="T49" fmla="*/ 22 h 25"/>
                <a:gd name="T50" fmla="*/ 21 w 71"/>
                <a:gd name="T51" fmla="*/ 23 h 25"/>
                <a:gd name="T52" fmla="*/ 20 w 71"/>
                <a:gd name="T53" fmla="*/ 25 h 25"/>
                <a:gd name="T54" fmla="*/ 11 w 71"/>
                <a:gd name="T55" fmla="*/ 25 h 25"/>
                <a:gd name="T56" fmla="*/ 12 w 71"/>
                <a:gd name="T57" fmla="*/ 24 h 25"/>
                <a:gd name="T58" fmla="*/ 9 w 71"/>
                <a:gd name="T59" fmla="*/ 23 h 25"/>
                <a:gd name="T60" fmla="*/ 7 w 71"/>
                <a:gd name="T61" fmla="*/ 22 h 25"/>
                <a:gd name="T62" fmla="*/ 5 w 71"/>
                <a:gd name="T63" fmla="*/ 22 h 25"/>
                <a:gd name="T64" fmla="*/ 2 w 71"/>
                <a:gd name="T65" fmla="*/ 22 h 25"/>
                <a:gd name="T66" fmla="*/ 1 w 71"/>
                <a:gd name="T67" fmla="*/ 19 h 25"/>
                <a:gd name="T68" fmla="*/ 6 w 71"/>
                <a:gd name="T69" fmla="*/ 18 h 25"/>
                <a:gd name="T70" fmla="*/ 5 w 71"/>
                <a:gd name="T71" fmla="*/ 17 h 25"/>
                <a:gd name="T72" fmla="*/ 6 w 71"/>
                <a:gd name="T73" fmla="*/ 17 h 25"/>
                <a:gd name="T74" fmla="*/ 11 w 71"/>
                <a:gd name="T75" fmla="*/ 16 h 25"/>
                <a:gd name="T76" fmla="*/ 11 w 71"/>
                <a:gd name="T77" fmla="*/ 14 h 25"/>
                <a:gd name="T78" fmla="*/ 14 w 71"/>
                <a:gd name="T79" fmla="*/ 13 h 25"/>
                <a:gd name="T80" fmla="*/ 16 w 71"/>
                <a:gd name="T81" fmla="*/ 12 h 25"/>
                <a:gd name="T82" fmla="*/ 16 w 71"/>
                <a:gd name="T83" fmla="*/ 9 h 25"/>
                <a:gd name="T84" fmla="*/ 24 w 71"/>
                <a:gd name="T85" fmla="*/ 8 h 25"/>
                <a:gd name="T86" fmla="*/ 25 w 71"/>
                <a:gd name="T87" fmla="*/ 7 h 25"/>
                <a:gd name="T88" fmla="*/ 26 w 71"/>
                <a:gd name="T89" fmla="*/ 7 h 25"/>
                <a:gd name="T90" fmla="*/ 28 w 71"/>
                <a:gd name="T91" fmla="*/ 6 h 25"/>
                <a:gd name="T92" fmla="*/ 29 w 71"/>
                <a:gd name="T93" fmla="*/ 5 h 25"/>
                <a:gd name="T94" fmla="*/ 34 w 71"/>
                <a:gd name="T95" fmla="*/ 5 h 25"/>
                <a:gd name="T96" fmla="*/ 40 w 71"/>
                <a:gd name="T97" fmla="*/ 4 h 25"/>
                <a:gd name="T98" fmla="*/ 41 w 71"/>
                <a:gd name="T99" fmla="*/ 4 h 25"/>
                <a:gd name="T100" fmla="*/ 43 w 71"/>
                <a:gd name="T101" fmla="*/ 4 h 25"/>
                <a:gd name="T102" fmla="*/ 44 w 71"/>
                <a:gd name="T103" fmla="*/ 3 h 25"/>
                <a:gd name="T104" fmla="*/ 45 w 71"/>
                <a:gd name="T105" fmla="*/ 3 h 25"/>
                <a:gd name="T106" fmla="*/ 52 w 71"/>
                <a:gd name="T107" fmla="*/ 3 h 25"/>
                <a:gd name="T108" fmla="*/ 54 w 71"/>
                <a:gd name="T109" fmla="*/ 2 h 25"/>
                <a:gd name="T110" fmla="*/ 55 w 71"/>
                <a:gd name="T111" fmla="*/ 2 h 25"/>
                <a:gd name="T112" fmla="*/ 59 w 71"/>
                <a:gd name="T1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25">
                  <a:moveTo>
                    <a:pt x="59" y="0"/>
                  </a:moveTo>
                  <a:cubicBezTo>
                    <a:pt x="62" y="2"/>
                    <a:pt x="66" y="0"/>
                    <a:pt x="70" y="0"/>
                  </a:cubicBezTo>
                  <a:cubicBezTo>
                    <a:pt x="71" y="1"/>
                    <a:pt x="69" y="1"/>
                    <a:pt x="69" y="2"/>
                  </a:cubicBezTo>
                  <a:cubicBezTo>
                    <a:pt x="66" y="1"/>
                    <a:pt x="61" y="3"/>
                    <a:pt x="57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4" y="4"/>
                    <a:pt x="53" y="4"/>
                    <a:pt x="53" y="4"/>
                  </a:cubicBezTo>
                  <a:cubicBezTo>
                    <a:pt x="52" y="4"/>
                    <a:pt x="51" y="5"/>
                    <a:pt x="51" y="5"/>
                  </a:cubicBezTo>
                  <a:cubicBezTo>
                    <a:pt x="50" y="5"/>
                    <a:pt x="50" y="5"/>
                    <a:pt x="49" y="5"/>
                  </a:cubicBezTo>
                  <a:cubicBezTo>
                    <a:pt x="48" y="5"/>
                    <a:pt x="46" y="5"/>
                    <a:pt x="45" y="5"/>
                  </a:cubicBezTo>
                  <a:cubicBezTo>
                    <a:pt x="44" y="5"/>
                    <a:pt x="42" y="6"/>
                    <a:pt x="41" y="6"/>
                  </a:cubicBezTo>
                  <a:cubicBezTo>
                    <a:pt x="40" y="6"/>
                    <a:pt x="40" y="7"/>
                    <a:pt x="40" y="7"/>
                  </a:cubicBezTo>
                  <a:cubicBezTo>
                    <a:pt x="39" y="7"/>
                    <a:pt x="35" y="7"/>
                    <a:pt x="35" y="8"/>
                  </a:cubicBezTo>
                  <a:cubicBezTo>
                    <a:pt x="35" y="9"/>
                    <a:pt x="32" y="9"/>
                    <a:pt x="32" y="9"/>
                  </a:cubicBezTo>
                  <a:cubicBezTo>
                    <a:pt x="31" y="9"/>
                    <a:pt x="30" y="10"/>
                    <a:pt x="30" y="10"/>
                  </a:cubicBezTo>
                  <a:cubicBezTo>
                    <a:pt x="29" y="10"/>
                    <a:pt x="29" y="11"/>
                    <a:pt x="29" y="11"/>
                  </a:cubicBezTo>
                  <a:cubicBezTo>
                    <a:pt x="26" y="12"/>
                    <a:pt x="26" y="11"/>
                    <a:pt x="24" y="12"/>
                  </a:cubicBezTo>
                  <a:cubicBezTo>
                    <a:pt x="23" y="12"/>
                    <a:pt x="23" y="12"/>
                    <a:pt x="23" y="13"/>
                  </a:cubicBezTo>
                  <a:cubicBezTo>
                    <a:pt x="23" y="13"/>
                    <a:pt x="20" y="13"/>
                    <a:pt x="19" y="14"/>
                  </a:cubicBezTo>
                  <a:cubicBezTo>
                    <a:pt x="19" y="14"/>
                    <a:pt x="20" y="16"/>
                    <a:pt x="17" y="16"/>
                  </a:cubicBezTo>
                  <a:cubicBezTo>
                    <a:pt x="17" y="16"/>
                    <a:pt x="16" y="18"/>
                    <a:pt x="18" y="18"/>
                  </a:cubicBezTo>
                  <a:cubicBezTo>
                    <a:pt x="17" y="19"/>
                    <a:pt x="16" y="19"/>
                    <a:pt x="15" y="19"/>
                  </a:cubicBezTo>
                  <a:cubicBezTo>
                    <a:pt x="14" y="21"/>
                    <a:pt x="17" y="20"/>
                    <a:pt x="17" y="21"/>
                  </a:cubicBezTo>
                  <a:cubicBezTo>
                    <a:pt x="17" y="21"/>
                    <a:pt x="15" y="21"/>
                    <a:pt x="16" y="22"/>
                  </a:cubicBezTo>
                  <a:cubicBezTo>
                    <a:pt x="16" y="22"/>
                    <a:pt x="18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3"/>
                    <a:pt x="21" y="23"/>
                  </a:cubicBezTo>
                  <a:cubicBezTo>
                    <a:pt x="21" y="24"/>
                    <a:pt x="20" y="24"/>
                    <a:pt x="20" y="25"/>
                  </a:cubicBezTo>
                  <a:cubicBezTo>
                    <a:pt x="17" y="25"/>
                    <a:pt x="14" y="25"/>
                    <a:pt x="11" y="25"/>
                  </a:cubicBezTo>
                  <a:cubicBezTo>
                    <a:pt x="11" y="25"/>
                    <a:pt x="12" y="24"/>
                    <a:pt x="12" y="24"/>
                  </a:cubicBezTo>
                  <a:cubicBezTo>
                    <a:pt x="11" y="23"/>
                    <a:pt x="10" y="24"/>
                    <a:pt x="9" y="23"/>
                  </a:cubicBezTo>
                  <a:cubicBezTo>
                    <a:pt x="8" y="23"/>
                    <a:pt x="8" y="22"/>
                    <a:pt x="7" y="22"/>
                  </a:cubicBezTo>
                  <a:cubicBezTo>
                    <a:pt x="7" y="22"/>
                    <a:pt x="5" y="22"/>
                    <a:pt x="5" y="22"/>
                  </a:cubicBezTo>
                  <a:cubicBezTo>
                    <a:pt x="4" y="22"/>
                    <a:pt x="4" y="22"/>
                    <a:pt x="2" y="22"/>
                  </a:cubicBezTo>
                  <a:cubicBezTo>
                    <a:pt x="2" y="21"/>
                    <a:pt x="0" y="21"/>
                    <a:pt x="1" y="19"/>
                  </a:cubicBezTo>
                  <a:cubicBezTo>
                    <a:pt x="4" y="21"/>
                    <a:pt x="1" y="17"/>
                    <a:pt x="6" y="18"/>
                  </a:cubicBezTo>
                  <a:cubicBezTo>
                    <a:pt x="7" y="18"/>
                    <a:pt x="5" y="17"/>
                    <a:pt x="5" y="17"/>
                  </a:cubicBezTo>
                  <a:cubicBezTo>
                    <a:pt x="5" y="17"/>
                    <a:pt x="8" y="17"/>
                    <a:pt x="6" y="17"/>
                  </a:cubicBezTo>
                  <a:cubicBezTo>
                    <a:pt x="7" y="16"/>
                    <a:pt x="9" y="16"/>
                    <a:pt x="11" y="16"/>
                  </a:cubicBezTo>
                  <a:cubicBezTo>
                    <a:pt x="10" y="15"/>
                    <a:pt x="14" y="14"/>
                    <a:pt x="11" y="14"/>
                  </a:cubicBezTo>
                  <a:cubicBezTo>
                    <a:pt x="11" y="13"/>
                    <a:pt x="13" y="13"/>
                    <a:pt x="14" y="13"/>
                  </a:cubicBezTo>
                  <a:cubicBezTo>
                    <a:pt x="14" y="12"/>
                    <a:pt x="15" y="12"/>
                    <a:pt x="16" y="12"/>
                  </a:cubicBezTo>
                  <a:cubicBezTo>
                    <a:pt x="14" y="11"/>
                    <a:pt x="17" y="11"/>
                    <a:pt x="16" y="9"/>
                  </a:cubicBezTo>
                  <a:cubicBezTo>
                    <a:pt x="20" y="9"/>
                    <a:pt x="21" y="8"/>
                    <a:pt x="24" y="8"/>
                  </a:cubicBezTo>
                  <a:cubicBezTo>
                    <a:pt x="25" y="8"/>
                    <a:pt x="24" y="7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6" y="7"/>
                    <a:pt x="27" y="7"/>
                    <a:pt x="28" y="6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31" y="5"/>
                    <a:pt x="32" y="5"/>
                    <a:pt x="34" y="5"/>
                  </a:cubicBezTo>
                  <a:cubicBezTo>
                    <a:pt x="35" y="4"/>
                    <a:pt x="36" y="5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cubicBezTo>
                    <a:pt x="42" y="4"/>
                    <a:pt x="43" y="4"/>
                    <a:pt x="43" y="4"/>
                  </a:cubicBezTo>
                  <a:cubicBezTo>
                    <a:pt x="44" y="4"/>
                    <a:pt x="42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6" y="3"/>
                    <a:pt x="49" y="3"/>
                    <a:pt x="52" y="3"/>
                  </a:cubicBezTo>
                  <a:cubicBezTo>
                    <a:pt x="53" y="3"/>
                    <a:pt x="53" y="3"/>
                    <a:pt x="54" y="2"/>
                  </a:cubicBezTo>
                  <a:cubicBezTo>
                    <a:pt x="54" y="2"/>
                    <a:pt x="55" y="2"/>
                    <a:pt x="55" y="2"/>
                  </a:cubicBezTo>
                  <a:cubicBezTo>
                    <a:pt x="57" y="1"/>
                    <a:pt x="59" y="3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2613025" y="3492500"/>
              <a:ext cx="26988" cy="7938"/>
            </a:xfrm>
            <a:custGeom>
              <a:avLst/>
              <a:gdLst>
                <a:gd name="T0" fmla="*/ 5 w 7"/>
                <a:gd name="T1" fmla="*/ 0 h 2"/>
                <a:gd name="T2" fmla="*/ 7 w 7"/>
                <a:gd name="T3" fmla="*/ 0 h 2"/>
                <a:gd name="T4" fmla="*/ 5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7" y="2"/>
                    <a:pt x="0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6227763" y="3500438"/>
              <a:ext cx="79375" cy="30163"/>
            </a:xfrm>
            <a:custGeom>
              <a:avLst/>
              <a:gdLst>
                <a:gd name="T0" fmla="*/ 6 w 21"/>
                <a:gd name="T1" fmla="*/ 0 h 8"/>
                <a:gd name="T2" fmla="*/ 7 w 21"/>
                <a:gd name="T3" fmla="*/ 1 h 8"/>
                <a:gd name="T4" fmla="*/ 13 w 21"/>
                <a:gd name="T5" fmla="*/ 2 h 8"/>
                <a:gd name="T6" fmla="*/ 16 w 21"/>
                <a:gd name="T7" fmla="*/ 1 h 8"/>
                <a:gd name="T8" fmla="*/ 21 w 21"/>
                <a:gd name="T9" fmla="*/ 2 h 8"/>
                <a:gd name="T10" fmla="*/ 20 w 21"/>
                <a:gd name="T11" fmla="*/ 4 h 8"/>
                <a:gd name="T12" fmla="*/ 12 w 21"/>
                <a:gd name="T13" fmla="*/ 5 h 8"/>
                <a:gd name="T14" fmla="*/ 12 w 21"/>
                <a:gd name="T15" fmla="*/ 6 h 8"/>
                <a:gd name="T16" fmla="*/ 10 w 21"/>
                <a:gd name="T17" fmla="*/ 7 h 8"/>
                <a:gd name="T18" fmla="*/ 7 w 21"/>
                <a:gd name="T19" fmla="*/ 7 h 8"/>
                <a:gd name="T20" fmla="*/ 3 w 21"/>
                <a:gd name="T21" fmla="*/ 6 h 8"/>
                <a:gd name="T22" fmla="*/ 0 w 21"/>
                <a:gd name="T23" fmla="*/ 2 h 8"/>
                <a:gd name="T24" fmla="*/ 6 w 21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8">
                  <a:moveTo>
                    <a:pt x="6" y="0"/>
                  </a:move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11" y="2"/>
                    <a:pt x="13" y="2"/>
                  </a:cubicBezTo>
                  <a:cubicBezTo>
                    <a:pt x="14" y="3"/>
                    <a:pt x="15" y="1"/>
                    <a:pt x="16" y="1"/>
                  </a:cubicBezTo>
                  <a:cubicBezTo>
                    <a:pt x="17" y="1"/>
                    <a:pt x="18" y="2"/>
                    <a:pt x="21" y="2"/>
                  </a:cubicBezTo>
                  <a:cubicBezTo>
                    <a:pt x="21" y="2"/>
                    <a:pt x="16" y="3"/>
                    <a:pt x="20" y="4"/>
                  </a:cubicBezTo>
                  <a:cubicBezTo>
                    <a:pt x="18" y="5"/>
                    <a:pt x="15" y="5"/>
                    <a:pt x="12" y="5"/>
                  </a:cubicBezTo>
                  <a:cubicBezTo>
                    <a:pt x="10" y="5"/>
                    <a:pt x="11" y="6"/>
                    <a:pt x="12" y="6"/>
                  </a:cubicBezTo>
                  <a:cubicBezTo>
                    <a:pt x="13" y="7"/>
                    <a:pt x="6" y="6"/>
                    <a:pt x="10" y="7"/>
                  </a:cubicBezTo>
                  <a:cubicBezTo>
                    <a:pt x="9" y="8"/>
                    <a:pt x="6" y="6"/>
                    <a:pt x="7" y="7"/>
                  </a:cubicBezTo>
                  <a:cubicBezTo>
                    <a:pt x="5" y="7"/>
                    <a:pt x="6" y="6"/>
                    <a:pt x="3" y="6"/>
                  </a:cubicBezTo>
                  <a:cubicBezTo>
                    <a:pt x="2" y="5"/>
                    <a:pt x="2" y="3"/>
                    <a:pt x="0" y="2"/>
                  </a:cubicBezTo>
                  <a:cubicBezTo>
                    <a:pt x="1" y="1"/>
                    <a:pt x="6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343150" y="3503613"/>
              <a:ext cx="22225" cy="7938"/>
            </a:xfrm>
            <a:custGeom>
              <a:avLst/>
              <a:gdLst>
                <a:gd name="T0" fmla="*/ 3 w 6"/>
                <a:gd name="T1" fmla="*/ 0 h 2"/>
                <a:gd name="T2" fmla="*/ 4 w 6"/>
                <a:gd name="T3" fmla="*/ 2 h 2"/>
                <a:gd name="T4" fmla="*/ 0 w 6"/>
                <a:gd name="T5" fmla="*/ 2 h 2"/>
                <a:gd name="T6" fmla="*/ 3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6" y="1"/>
                    <a:pt x="4" y="1"/>
                    <a:pt x="4" y="2"/>
                  </a:cubicBezTo>
                  <a:cubicBezTo>
                    <a:pt x="3" y="2"/>
                    <a:pt x="2" y="2"/>
                    <a:pt x="0" y="2"/>
                  </a:cubicBezTo>
                  <a:cubicBezTo>
                    <a:pt x="0" y="1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6313488" y="3503613"/>
              <a:ext cx="38100" cy="19050"/>
            </a:xfrm>
            <a:custGeom>
              <a:avLst/>
              <a:gdLst>
                <a:gd name="T0" fmla="*/ 0 w 10"/>
                <a:gd name="T1" fmla="*/ 2 h 5"/>
                <a:gd name="T2" fmla="*/ 10 w 10"/>
                <a:gd name="T3" fmla="*/ 3 h 5"/>
                <a:gd name="T4" fmla="*/ 6 w 10"/>
                <a:gd name="T5" fmla="*/ 5 h 5"/>
                <a:gd name="T6" fmla="*/ 4 w 10"/>
                <a:gd name="T7" fmla="*/ 4 h 5"/>
                <a:gd name="T8" fmla="*/ 2 w 10"/>
                <a:gd name="T9" fmla="*/ 4 h 5"/>
                <a:gd name="T10" fmla="*/ 0 w 10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0"/>
                    <a:pt x="9" y="2"/>
                    <a:pt x="10" y="3"/>
                  </a:cubicBezTo>
                  <a:cubicBezTo>
                    <a:pt x="10" y="4"/>
                    <a:pt x="6" y="3"/>
                    <a:pt x="6" y="5"/>
                  </a:cubicBezTo>
                  <a:cubicBezTo>
                    <a:pt x="5" y="5"/>
                    <a:pt x="5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3"/>
                    <a:pt x="3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6362700" y="3511550"/>
              <a:ext cx="60325" cy="15875"/>
            </a:xfrm>
            <a:custGeom>
              <a:avLst/>
              <a:gdLst>
                <a:gd name="T0" fmla="*/ 1 w 16"/>
                <a:gd name="T1" fmla="*/ 0 h 4"/>
                <a:gd name="T2" fmla="*/ 3 w 16"/>
                <a:gd name="T3" fmla="*/ 0 h 4"/>
                <a:gd name="T4" fmla="*/ 8 w 16"/>
                <a:gd name="T5" fmla="*/ 1 h 4"/>
                <a:gd name="T6" fmla="*/ 13 w 16"/>
                <a:gd name="T7" fmla="*/ 2 h 4"/>
                <a:gd name="T8" fmla="*/ 15 w 16"/>
                <a:gd name="T9" fmla="*/ 3 h 4"/>
                <a:gd name="T10" fmla="*/ 3 w 16"/>
                <a:gd name="T11" fmla="*/ 2 h 4"/>
                <a:gd name="T12" fmla="*/ 1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6" y="0"/>
                    <a:pt x="6" y="1"/>
                    <a:pt x="8" y="1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14" y="3"/>
                    <a:pt x="16" y="2"/>
                    <a:pt x="15" y="3"/>
                  </a:cubicBezTo>
                  <a:cubicBezTo>
                    <a:pt x="10" y="4"/>
                    <a:pt x="8" y="2"/>
                    <a:pt x="3" y="2"/>
                  </a:cubicBezTo>
                  <a:cubicBezTo>
                    <a:pt x="5" y="1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2593975" y="3533775"/>
              <a:ext cx="93663" cy="38100"/>
            </a:xfrm>
            <a:custGeom>
              <a:avLst/>
              <a:gdLst>
                <a:gd name="T0" fmla="*/ 8 w 25"/>
                <a:gd name="T1" fmla="*/ 2 h 10"/>
                <a:gd name="T2" fmla="*/ 8 w 25"/>
                <a:gd name="T3" fmla="*/ 2 h 10"/>
                <a:gd name="T4" fmla="*/ 19 w 25"/>
                <a:gd name="T5" fmla="*/ 0 h 10"/>
                <a:gd name="T6" fmla="*/ 21 w 25"/>
                <a:gd name="T7" fmla="*/ 2 h 10"/>
                <a:gd name="T8" fmla="*/ 19 w 25"/>
                <a:gd name="T9" fmla="*/ 4 h 10"/>
                <a:gd name="T10" fmla="*/ 24 w 25"/>
                <a:gd name="T11" fmla="*/ 4 h 10"/>
                <a:gd name="T12" fmla="*/ 25 w 25"/>
                <a:gd name="T13" fmla="*/ 8 h 10"/>
                <a:gd name="T14" fmla="*/ 22 w 25"/>
                <a:gd name="T15" fmla="*/ 8 h 10"/>
                <a:gd name="T16" fmla="*/ 22 w 25"/>
                <a:gd name="T17" fmla="*/ 9 h 10"/>
                <a:gd name="T18" fmla="*/ 19 w 25"/>
                <a:gd name="T19" fmla="*/ 9 h 10"/>
                <a:gd name="T20" fmla="*/ 16 w 25"/>
                <a:gd name="T21" fmla="*/ 10 h 10"/>
                <a:gd name="T22" fmla="*/ 13 w 25"/>
                <a:gd name="T23" fmla="*/ 8 h 10"/>
                <a:gd name="T24" fmla="*/ 10 w 25"/>
                <a:gd name="T25" fmla="*/ 7 h 10"/>
                <a:gd name="T26" fmla="*/ 8 w 25"/>
                <a:gd name="T27" fmla="*/ 6 h 10"/>
                <a:gd name="T28" fmla="*/ 3 w 25"/>
                <a:gd name="T29" fmla="*/ 5 h 10"/>
                <a:gd name="T30" fmla="*/ 0 w 25"/>
                <a:gd name="T31" fmla="*/ 5 h 10"/>
                <a:gd name="T32" fmla="*/ 10 w 25"/>
                <a:gd name="T33" fmla="*/ 5 h 10"/>
                <a:gd name="T34" fmla="*/ 11 w 25"/>
                <a:gd name="T35" fmla="*/ 3 h 10"/>
                <a:gd name="T36" fmla="*/ 7 w 25"/>
                <a:gd name="T37" fmla="*/ 2 h 10"/>
                <a:gd name="T38" fmla="*/ 8 w 25"/>
                <a:gd name="T3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0">
                  <a:moveTo>
                    <a:pt x="8" y="2"/>
                  </a:moveTo>
                  <a:cubicBezTo>
                    <a:pt x="9" y="2"/>
                    <a:pt x="9" y="2"/>
                    <a:pt x="8" y="2"/>
                  </a:cubicBezTo>
                  <a:cubicBezTo>
                    <a:pt x="10" y="0"/>
                    <a:pt x="18" y="2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3"/>
                    <a:pt x="19" y="3"/>
                    <a:pt x="19" y="4"/>
                  </a:cubicBezTo>
                  <a:cubicBezTo>
                    <a:pt x="20" y="5"/>
                    <a:pt x="22" y="4"/>
                    <a:pt x="24" y="4"/>
                  </a:cubicBezTo>
                  <a:cubicBezTo>
                    <a:pt x="25" y="6"/>
                    <a:pt x="24" y="6"/>
                    <a:pt x="25" y="8"/>
                  </a:cubicBezTo>
                  <a:cubicBezTo>
                    <a:pt x="24" y="8"/>
                    <a:pt x="22" y="8"/>
                    <a:pt x="22" y="8"/>
                  </a:cubicBezTo>
                  <a:cubicBezTo>
                    <a:pt x="22" y="8"/>
                    <a:pt x="22" y="9"/>
                    <a:pt x="22" y="9"/>
                  </a:cubicBezTo>
                  <a:cubicBezTo>
                    <a:pt x="21" y="9"/>
                    <a:pt x="20" y="9"/>
                    <a:pt x="19" y="9"/>
                  </a:cubicBezTo>
                  <a:cubicBezTo>
                    <a:pt x="18" y="9"/>
                    <a:pt x="17" y="10"/>
                    <a:pt x="16" y="10"/>
                  </a:cubicBezTo>
                  <a:cubicBezTo>
                    <a:pt x="14" y="10"/>
                    <a:pt x="14" y="9"/>
                    <a:pt x="13" y="8"/>
                  </a:cubicBezTo>
                  <a:cubicBezTo>
                    <a:pt x="12" y="8"/>
                    <a:pt x="9" y="8"/>
                    <a:pt x="10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6" y="6"/>
                    <a:pt x="5" y="6"/>
                    <a:pt x="3" y="5"/>
                  </a:cubicBezTo>
                  <a:cubicBezTo>
                    <a:pt x="1" y="5"/>
                    <a:pt x="0" y="6"/>
                    <a:pt x="0" y="5"/>
                  </a:cubicBezTo>
                  <a:cubicBezTo>
                    <a:pt x="5" y="4"/>
                    <a:pt x="6" y="5"/>
                    <a:pt x="10" y="5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11" y="2"/>
                    <a:pt x="6" y="4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2927350" y="3538538"/>
              <a:ext cx="57150" cy="14288"/>
            </a:xfrm>
            <a:custGeom>
              <a:avLst/>
              <a:gdLst>
                <a:gd name="T0" fmla="*/ 0 w 15"/>
                <a:gd name="T1" fmla="*/ 1 h 4"/>
                <a:gd name="T2" fmla="*/ 4 w 15"/>
                <a:gd name="T3" fmla="*/ 0 h 4"/>
                <a:gd name="T4" fmla="*/ 15 w 15"/>
                <a:gd name="T5" fmla="*/ 2 h 4"/>
                <a:gd name="T6" fmla="*/ 14 w 15"/>
                <a:gd name="T7" fmla="*/ 4 h 4"/>
                <a:gd name="T8" fmla="*/ 3 w 15"/>
                <a:gd name="T9" fmla="*/ 2 h 4"/>
                <a:gd name="T10" fmla="*/ 0 w 15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1"/>
                    <a:pt x="15" y="2"/>
                  </a:cubicBezTo>
                  <a:cubicBezTo>
                    <a:pt x="15" y="2"/>
                    <a:pt x="14" y="3"/>
                    <a:pt x="14" y="4"/>
                  </a:cubicBezTo>
                  <a:cubicBezTo>
                    <a:pt x="9" y="3"/>
                    <a:pt x="7" y="3"/>
                    <a:pt x="3" y="2"/>
                  </a:cubicBezTo>
                  <a:cubicBezTo>
                    <a:pt x="2" y="1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6280150" y="3538538"/>
              <a:ext cx="33338" cy="6350"/>
            </a:xfrm>
            <a:custGeom>
              <a:avLst/>
              <a:gdLst>
                <a:gd name="T0" fmla="*/ 9 w 9"/>
                <a:gd name="T1" fmla="*/ 2 h 2"/>
                <a:gd name="T2" fmla="*/ 0 w 9"/>
                <a:gd name="T3" fmla="*/ 1 h 2"/>
                <a:gd name="T4" fmla="*/ 3 w 9"/>
                <a:gd name="T5" fmla="*/ 0 h 2"/>
                <a:gd name="T6" fmla="*/ 9 w 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8" y="2"/>
                    <a:pt x="2" y="2"/>
                    <a:pt x="0" y="1"/>
                  </a:cubicBezTo>
                  <a:cubicBezTo>
                    <a:pt x="0" y="0"/>
                    <a:pt x="3" y="1"/>
                    <a:pt x="3" y="0"/>
                  </a:cubicBezTo>
                  <a:cubicBezTo>
                    <a:pt x="5" y="1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3336925" y="3579813"/>
              <a:ext cx="30163" cy="6350"/>
            </a:xfrm>
            <a:custGeom>
              <a:avLst/>
              <a:gdLst>
                <a:gd name="T0" fmla="*/ 8 w 8"/>
                <a:gd name="T1" fmla="*/ 2 h 2"/>
                <a:gd name="T2" fmla="*/ 0 w 8"/>
                <a:gd name="T3" fmla="*/ 1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4" y="2"/>
                    <a:pt x="4" y="0"/>
                    <a:pt x="0" y="1"/>
                  </a:cubicBezTo>
                  <a:cubicBezTo>
                    <a:pt x="2" y="0"/>
                    <a:pt x="8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3317875" y="3586163"/>
              <a:ext cx="41275" cy="15875"/>
            </a:xfrm>
            <a:custGeom>
              <a:avLst/>
              <a:gdLst>
                <a:gd name="T0" fmla="*/ 11 w 11"/>
                <a:gd name="T1" fmla="*/ 2 h 4"/>
                <a:gd name="T2" fmla="*/ 1 w 11"/>
                <a:gd name="T3" fmla="*/ 2 h 4"/>
                <a:gd name="T4" fmla="*/ 4 w 11"/>
                <a:gd name="T5" fmla="*/ 1 h 4"/>
                <a:gd name="T6" fmla="*/ 11 w 1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cubicBezTo>
                    <a:pt x="10" y="4"/>
                    <a:pt x="2" y="4"/>
                    <a:pt x="1" y="2"/>
                  </a:cubicBezTo>
                  <a:cubicBezTo>
                    <a:pt x="0" y="0"/>
                    <a:pt x="5" y="2"/>
                    <a:pt x="4" y="1"/>
                  </a:cubicBezTo>
                  <a:cubicBezTo>
                    <a:pt x="6" y="1"/>
                    <a:pt x="8" y="2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4878388" y="3598863"/>
              <a:ext cx="25400" cy="11113"/>
            </a:xfrm>
            <a:custGeom>
              <a:avLst/>
              <a:gdLst>
                <a:gd name="T0" fmla="*/ 3 w 7"/>
                <a:gd name="T1" fmla="*/ 0 h 3"/>
                <a:gd name="T2" fmla="*/ 7 w 7"/>
                <a:gd name="T3" fmla="*/ 2 h 3"/>
                <a:gd name="T4" fmla="*/ 2 w 7"/>
                <a:gd name="T5" fmla="*/ 3 h 3"/>
                <a:gd name="T6" fmla="*/ 1 w 7"/>
                <a:gd name="T7" fmla="*/ 0 h 3"/>
                <a:gd name="T8" fmla="*/ 3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3" y="0"/>
                  </a:moveTo>
                  <a:cubicBezTo>
                    <a:pt x="6" y="0"/>
                    <a:pt x="7" y="0"/>
                    <a:pt x="7" y="2"/>
                  </a:cubicBezTo>
                  <a:cubicBezTo>
                    <a:pt x="5" y="2"/>
                    <a:pt x="2" y="2"/>
                    <a:pt x="2" y="3"/>
                  </a:cubicBezTo>
                  <a:cubicBezTo>
                    <a:pt x="0" y="3"/>
                    <a:pt x="2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508250" y="3605213"/>
              <a:ext cx="25400" cy="7938"/>
            </a:xfrm>
            <a:custGeom>
              <a:avLst/>
              <a:gdLst>
                <a:gd name="T0" fmla="*/ 7 w 7"/>
                <a:gd name="T1" fmla="*/ 2 h 2"/>
                <a:gd name="T2" fmla="*/ 0 w 7"/>
                <a:gd name="T3" fmla="*/ 2 h 2"/>
                <a:gd name="T4" fmla="*/ 7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cubicBezTo>
                    <a:pt x="4" y="1"/>
                    <a:pt x="3" y="2"/>
                    <a:pt x="0" y="2"/>
                  </a:cubicBezTo>
                  <a:cubicBezTo>
                    <a:pt x="1" y="1"/>
                    <a:pt x="7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2976563" y="3613150"/>
              <a:ext cx="44450" cy="11113"/>
            </a:xfrm>
            <a:custGeom>
              <a:avLst/>
              <a:gdLst>
                <a:gd name="T0" fmla="*/ 10 w 12"/>
                <a:gd name="T1" fmla="*/ 0 h 3"/>
                <a:gd name="T2" fmla="*/ 11 w 12"/>
                <a:gd name="T3" fmla="*/ 3 h 3"/>
                <a:gd name="T4" fmla="*/ 1 w 12"/>
                <a:gd name="T5" fmla="*/ 2 h 3"/>
                <a:gd name="T6" fmla="*/ 3 w 12"/>
                <a:gd name="T7" fmla="*/ 0 h 3"/>
                <a:gd name="T8" fmla="*/ 10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0" y="0"/>
                  </a:moveTo>
                  <a:cubicBezTo>
                    <a:pt x="11" y="1"/>
                    <a:pt x="12" y="2"/>
                    <a:pt x="11" y="3"/>
                  </a:cubicBezTo>
                  <a:cubicBezTo>
                    <a:pt x="7" y="3"/>
                    <a:pt x="2" y="3"/>
                    <a:pt x="1" y="2"/>
                  </a:cubicBezTo>
                  <a:cubicBezTo>
                    <a:pt x="0" y="0"/>
                    <a:pt x="4" y="2"/>
                    <a:pt x="3" y="0"/>
                  </a:cubicBezTo>
                  <a:cubicBezTo>
                    <a:pt x="6" y="0"/>
                    <a:pt x="10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2957513" y="3651250"/>
              <a:ext cx="57150" cy="11113"/>
            </a:xfrm>
            <a:custGeom>
              <a:avLst/>
              <a:gdLst>
                <a:gd name="T0" fmla="*/ 14 w 15"/>
                <a:gd name="T1" fmla="*/ 1 h 3"/>
                <a:gd name="T2" fmla="*/ 10 w 15"/>
                <a:gd name="T3" fmla="*/ 2 h 3"/>
                <a:gd name="T4" fmla="*/ 6 w 15"/>
                <a:gd name="T5" fmla="*/ 3 h 3"/>
                <a:gd name="T6" fmla="*/ 2 w 15"/>
                <a:gd name="T7" fmla="*/ 2 h 3"/>
                <a:gd name="T8" fmla="*/ 3 w 15"/>
                <a:gd name="T9" fmla="*/ 1 h 3"/>
                <a:gd name="T10" fmla="*/ 6 w 15"/>
                <a:gd name="T11" fmla="*/ 0 h 3"/>
                <a:gd name="T12" fmla="*/ 14 w 1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">
                  <a:moveTo>
                    <a:pt x="14" y="1"/>
                  </a:moveTo>
                  <a:cubicBezTo>
                    <a:pt x="15" y="3"/>
                    <a:pt x="12" y="2"/>
                    <a:pt x="10" y="2"/>
                  </a:cubicBezTo>
                  <a:cubicBezTo>
                    <a:pt x="10" y="2"/>
                    <a:pt x="7" y="3"/>
                    <a:pt x="6" y="3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0" y="1"/>
                    <a:pt x="7" y="1"/>
                    <a:pt x="3" y="1"/>
                  </a:cubicBezTo>
                  <a:cubicBezTo>
                    <a:pt x="3" y="0"/>
                    <a:pt x="6" y="1"/>
                    <a:pt x="6" y="0"/>
                  </a:cubicBezTo>
                  <a:cubicBezTo>
                    <a:pt x="9" y="0"/>
                    <a:pt x="12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2962275" y="3668713"/>
              <a:ext cx="25400" cy="7938"/>
            </a:xfrm>
            <a:custGeom>
              <a:avLst/>
              <a:gdLst>
                <a:gd name="T0" fmla="*/ 5 w 7"/>
                <a:gd name="T1" fmla="*/ 2 h 2"/>
                <a:gd name="T2" fmla="*/ 1 w 7"/>
                <a:gd name="T3" fmla="*/ 2 h 2"/>
                <a:gd name="T4" fmla="*/ 5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2"/>
                  </a:moveTo>
                  <a:cubicBezTo>
                    <a:pt x="3" y="1"/>
                    <a:pt x="4" y="2"/>
                    <a:pt x="1" y="2"/>
                  </a:cubicBezTo>
                  <a:cubicBezTo>
                    <a:pt x="0" y="0"/>
                    <a:pt x="7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2874963" y="3676650"/>
              <a:ext cx="34925" cy="11113"/>
            </a:xfrm>
            <a:custGeom>
              <a:avLst/>
              <a:gdLst>
                <a:gd name="T0" fmla="*/ 7 w 9"/>
                <a:gd name="T1" fmla="*/ 1 h 3"/>
                <a:gd name="T2" fmla="*/ 8 w 9"/>
                <a:gd name="T3" fmla="*/ 1 h 3"/>
                <a:gd name="T4" fmla="*/ 4 w 9"/>
                <a:gd name="T5" fmla="*/ 2 h 3"/>
                <a:gd name="T6" fmla="*/ 0 w 9"/>
                <a:gd name="T7" fmla="*/ 2 h 3"/>
                <a:gd name="T8" fmla="*/ 7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7" y="1"/>
                  </a:move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5" y="2"/>
                    <a:pt x="4" y="2"/>
                  </a:cubicBezTo>
                  <a:cubicBezTo>
                    <a:pt x="3" y="3"/>
                    <a:pt x="4" y="2"/>
                    <a:pt x="0" y="2"/>
                  </a:cubicBezTo>
                  <a:cubicBezTo>
                    <a:pt x="2" y="1"/>
                    <a:pt x="3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2932113" y="3684588"/>
              <a:ext cx="14288" cy="11113"/>
            </a:xfrm>
            <a:custGeom>
              <a:avLst/>
              <a:gdLst>
                <a:gd name="T0" fmla="*/ 1 w 4"/>
                <a:gd name="T1" fmla="*/ 0 h 3"/>
                <a:gd name="T2" fmla="*/ 3 w 4"/>
                <a:gd name="T3" fmla="*/ 2 h 3"/>
                <a:gd name="T4" fmla="*/ 1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3" y="1"/>
                    <a:pt x="4" y="1"/>
                    <a:pt x="3" y="2"/>
                  </a:cubicBezTo>
                  <a:cubicBezTo>
                    <a:pt x="0" y="3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3997325" y="3762375"/>
              <a:ext cx="66675" cy="38100"/>
            </a:xfrm>
            <a:custGeom>
              <a:avLst/>
              <a:gdLst>
                <a:gd name="T0" fmla="*/ 6 w 18"/>
                <a:gd name="T1" fmla="*/ 0 h 10"/>
                <a:gd name="T2" fmla="*/ 7 w 18"/>
                <a:gd name="T3" fmla="*/ 0 h 10"/>
                <a:gd name="T4" fmla="*/ 14 w 18"/>
                <a:gd name="T5" fmla="*/ 0 h 10"/>
                <a:gd name="T6" fmla="*/ 17 w 18"/>
                <a:gd name="T7" fmla="*/ 1 h 10"/>
                <a:gd name="T8" fmla="*/ 16 w 18"/>
                <a:gd name="T9" fmla="*/ 2 h 10"/>
                <a:gd name="T10" fmla="*/ 14 w 18"/>
                <a:gd name="T11" fmla="*/ 3 h 10"/>
                <a:gd name="T12" fmla="*/ 16 w 18"/>
                <a:gd name="T13" fmla="*/ 5 h 10"/>
                <a:gd name="T14" fmla="*/ 15 w 18"/>
                <a:gd name="T15" fmla="*/ 8 h 10"/>
                <a:gd name="T16" fmla="*/ 10 w 18"/>
                <a:gd name="T17" fmla="*/ 8 h 10"/>
                <a:gd name="T18" fmla="*/ 9 w 18"/>
                <a:gd name="T19" fmla="*/ 9 h 10"/>
                <a:gd name="T20" fmla="*/ 7 w 18"/>
                <a:gd name="T21" fmla="*/ 10 h 10"/>
                <a:gd name="T22" fmla="*/ 1 w 18"/>
                <a:gd name="T23" fmla="*/ 10 h 10"/>
                <a:gd name="T24" fmla="*/ 3 w 18"/>
                <a:gd name="T25" fmla="*/ 7 h 10"/>
                <a:gd name="T26" fmla="*/ 3 w 18"/>
                <a:gd name="T27" fmla="*/ 5 h 10"/>
                <a:gd name="T28" fmla="*/ 1 w 18"/>
                <a:gd name="T29" fmla="*/ 3 h 10"/>
                <a:gd name="T30" fmla="*/ 5 w 18"/>
                <a:gd name="T31" fmla="*/ 3 h 10"/>
                <a:gd name="T32" fmla="*/ 6 w 18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0"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12" y="0"/>
                    <a:pt x="14" y="0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8" y="2"/>
                    <a:pt x="17" y="2"/>
                    <a:pt x="16" y="2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4" y="4"/>
                    <a:pt x="16" y="4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4" y="8"/>
                    <a:pt x="12" y="8"/>
                    <a:pt x="10" y="8"/>
                  </a:cubicBezTo>
                  <a:cubicBezTo>
                    <a:pt x="9" y="8"/>
                    <a:pt x="10" y="9"/>
                    <a:pt x="9" y="9"/>
                  </a:cubicBezTo>
                  <a:cubicBezTo>
                    <a:pt x="9" y="9"/>
                    <a:pt x="7" y="9"/>
                    <a:pt x="7" y="10"/>
                  </a:cubicBezTo>
                  <a:cubicBezTo>
                    <a:pt x="5" y="10"/>
                    <a:pt x="3" y="10"/>
                    <a:pt x="1" y="10"/>
                  </a:cubicBezTo>
                  <a:cubicBezTo>
                    <a:pt x="2" y="9"/>
                    <a:pt x="0" y="7"/>
                    <a:pt x="3" y="7"/>
                  </a:cubicBezTo>
                  <a:cubicBezTo>
                    <a:pt x="4" y="6"/>
                    <a:pt x="2" y="6"/>
                    <a:pt x="3" y="5"/>
                  </a:cubicBezTo>
                  <a:cubicBezTo>
                    <a:pt x="4" y="4"/>
                    <a:pt x="1" y="4"/>
                    <a:pt x="1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8" y="3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657350" y="3762375"/>
              <a:ext cx="17463" cy="12700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1 h 3"/>
                <a:gd name="T4" fmla="*/ 0 w 5"/>
                <a:gd name="T5" fmla="*/ 2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2" y="2"/>
                    <a:pt x="2" y="3"/>
                    <a:pt x="0" y="2"/>
                  </a:cubicBezTo>
                  <a:cubicBezTo>
                    <a:pt x="0" y="1"/>
                    <a:pt x="2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2139950" y="3770313"/>
              <a:ext cx="23813" cy="19050"/>
            </a:xfrm>
            <a:custGeom>
              <a:avLst/>
              <a:gdLst>
                <a:gd name="T0" fmla="*/ 1 w 6"/>
                <a:gd name="T1" fmla="*/ 0 h 5"/>
                <a:gd name="T2" fmla="*/ 6 w 6"/>
                <a:gd name="T3" fmla="*/ 4 h 5"/>
                <a:gd name="T4" fmla="*/ 2 w 6"/>
                <a:gd name="T5" fmla="*/ 3 h 5"/>
                <a:gd name="T6" fmla="*/ 1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3" y="1"/>
                    <a:pt x="4" y="3"/>
                    <a:pt x="6" y="4"/>
                  </a:cubicBezTo>
                  <a:cubicBezTo>
                    <a:pt x="5" y="5"/>
                    <a:pt x="2" y="3"/>
                    <a:pt x="2" y="3"/>
                  </a:cubicBezTo>
                  <a:cubicBezTo>
                    <a:pt x="0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6296025" y="3762375"/>
              <a:ext cx="36513" cy="87313"/>
            </a:xfrm>
            <a:custGeom>
              <a:avLst/>
              <a:gdLst>
                <a:gd name="T0" fmla="*/ 3 w 10"/>
                <a:gd name="T1" fmla="*/ 3 h 23"/>
                <a:gd name="T2" fmla="*/ 5 w 10"/>
                <a:gd name="T3" fmla="*/ 6 h 23"/>
                <a:gd name="T4" fmla="*/ 6 w 10"/>
                <a:gd name="T5" fmla="*/ 8 h 23"/>
                <a:gd name="T6" fmla="*/ 6 w 10"/>
                <a:gd name="T7" fmla="*/ 10 h 23"/>
                <a:gd name="T8" fmla="*/ 7 w 10"/>
                <a:gd name="T9" fmla="*/ 13 h 23"/>
                <a:gd name="T10" fmla="*/ 10 w 10"/>
                <a:gd name="T11" fmla="*/ 15 h 23"/>
                <a:gd name="T12" fmla="*/ 6 w 10"/>
                <a:gd name="T13" fmla="*/ 16 h 23"/>
                <a:gd name="T14" fmla="*/ 6 w 10"/>
                <a:gd name="T15" fmla="*/ 19 h 23"/>
                <a:gd name="T16" fmla="*/ 4 w 10"/>
                <a:gd name="T17" fmla="*/ 19 h 23"/>
                <a:gd name="T18" fmla="*/ 6 w 10"/>
                <a:gd name="T19" fmla="*/ 23 h 23"/>
                <a:gd name="T20" fmla="*/ 2 w 10"/>
                <a:gd name="T21" fmla="*/ 22 h 23"/>
                <a:gd name="T22" fmla="*/ 3 w 10"/>
                <a:gd name="T23" fmla="*/ 19 h 23"/>
                <a:gd name="T24" fmla="*/ 1 w 10"/>
                <a:gd name="T25" fmla="*/ 18 h 23"/>
                <a:gd name="T26" fmla="*/ 3 w 10"/>
                <a:gd name="T27" fmla="*/ 12 h 23"/>
                <a:gd name="T28" fmla="*/ 1 w 10"/>
                <a:gd name="T29" fmla="*/ 10 h 23"/>
                <a:gd name="T30" fmla="*/ 1 w 10"/>
                <a:gd name="T31" fmla="*/ 6 h 23"/>
                <a:gd name="T32" fmla="*/ 3 w 10"/>
                <a:gd name="T33" fmla="*/ 5 h 23"/>
                <a:gd name="T34" fmla="*/ 4 w 10"/>
                <a:gd name="T35" fmla="*/ 3 h 23"/>
                <a:gd name="T36" fmla="*/ 3 w 10"/>
                <a:gd name="T3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3">
                  <a:moveTo>
                    <a:pt x="3" y="3"/>
                  </a:moveTo>
                  <a:cubicBezTo>
                    <a:pt x="8" y="0"/>
                    <a:pt x="4" y="6"/>
                    <a:pt x="5" y="6"/>
                  </a:cubicBezTo>
                  <a:cubicBezTo>
                    <a:pt x="7" y="7"/>
                    <a:pt x="4" y="7"/>
                    <a:pt x="6" y="8"/>
                  </a:cubicBezTo>
                  <a:cubicBezTo>
                    <a:pt x="8" y="9"/>
                    <a:pt x="6" y="9"/>
                    <a:pt x="6" y="10"/>
                  </a:cubicBezTo>
                  <a:cubicBezTo>
                    <a:pt x="6" y="10"/>
                    <a:pt x="8" y="12"/>
                    <a:pt x="7" y="13"/>
                  </a:cubicBezTo>
                  <a:cubicBezTo>
                    <a:pt x="7" y="15"/>
                    <a:pt x="9" y="15"/>
                    <a:pt x="10" y="15"/>
                  </a:cubicBezTo>
                  <a:cubicBezTo>
                    <a:pt x="10" y="17"/>
                    <a:pt x="8" y="17"/>
                    <a:pt x="6" y="16"/>
                  </a:cubicBezTo>
                  <a:cubicBezTo>
                    <a:pt x="6" y="17"/>
                    <a:pt x="6" y="19"/>
                    <a:pt x="6" y="19"/>
                  </a:cubicBezTo>
                  <a:cubicBezTo>
                    <a:pt x="6" y="19"/>
                    <a:pt x="4" y="19"/>
                    <a:pt x="4" y="19"/>
                  </a:cubicBezTo>
                  <a:cubicBezTo>
                    <a:pt x="5" y="20"/>
                    <a:pt x="7" y="21"/>
                    <a:pt x="6" y="23"/>
                  </a:cubicBezTo>
                  <a:cubicBezTo>
                    <a:pt x="3" y="22"/>
                    <a:pt x="4" y="23"/>
                    <a:pt x="2" y="22"/>
                  </a:cubicBezTo>
                  <a:cubicBezTo>
                    <a:pt x="3" y="21"/>
                    <a:pt x="1" y="21"/>
                    <a:pt x="3" y="19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17"/>
                    <a:pt x="3" y="15"/>
                    <a:pt x="3" y="12"/>
                  </a:cubicBezTo>
                  <a:cubicBezTo>
                    <a:pt x="2" y="11"/>
                    <a:pt x="1" y="10"/>
                    <a:pt x="1" y="10"/>
                  </a:cubicBezTo>
                  <a:cubicBezTo>
                    <a:pt x="0" y="8"/>
                    <a:pt x="3" y="7"/>
                    <a:pt x="1" y="6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4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1627188" y="3775075"/>
              <a:ext cx="11113" cy="6350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0 w 3"/>
                <a:gd name="T5" fmla="*/ 0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3" y="0"/>
                    <a:pt x="2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3246438" y="3803650"/>
              <a:ext cx="112713" cy="46038"/>
            </a:xfrm>
            <a:custGeom>
              <a:avLst/>
              <a:gdLst>
                <a:gd name="T0" fmla="*/ 13 w 30"/>
                <a:gd name="T1" fmla="*/ 0 h 12"/>
                <a:gd name="T2" fmla="*/ 16 w 30"/>
                <a:gd name="T3" fmla="*/ 1 h 12"/>
                <a:gd name="T4" fmla="*/ 15 w 30"/>
                <a:gd name="T5" fmla="*/ 2 h 12"/>
                <a:gd name="T6" fmla="*/ 19 w 30"/>
                <a:gd name="T7" fmla="*/ 3 h 12"/>
                <a:gd name="T8" fmla="*/ 25 w 30"/>
                <a:gd name="T9" fmla="*/ 4 h 12"/>
                <a:gd name="T10" fmla="*/ 24 w 30"/>
                <a:gd name="T11" fmla="*/ 6 h 12"/>
                <a:gd name="T12" fmla="*/ 27 w 30"/>
                <a:gd name="T13" fmla="*/ 7 h 12"/>
                <a:gd name="T14" fmla="*/ 29 w 30"/>
                <a:gd name="T15" fmla="*/ 8 h 12"/>
                <a:gd name="T16" fmla="*/ 27 w 30"/>
                <a:gd name="T17" fmla="*/ 11 h 12"/>
                <a:gd name="T18" fmla="*/ 26 w 30"/>
                <a:gd name="T19" fmla="*/ 10 h 12"/>
                <a:gd name="T20" fmla="*/ 20 w 30"/>
                <a:gd name="T21" fmla="*/ 10 h 12"/>
                <a:gd name="T22" fmla="*/ 16 w 30"/>
                <a:gd name="T23" fmla="*/ 12 h 12"/>
                <a:gd name="T24" fmla="*/ 14 w 30"/>
                <a:gd name="T25" fmla="*/ 10 h 12"/>
                <a:gd name="T26" fmla="*/ 11 w 30"/>
                <a:gd name="T27" fmla="*/ 10 h 12"/>
                <a:gd name="T28" fmla="*/ 7 w 30"/>
                <a:gd name="T29" fmla="*/ 8 h 12"/>
                <a:gd name="T30" fmla="*/ 0 w 30"/>
                <a:gd name="T31" fmla="*/ 9 h 12"/>
                <a:gd name="T32" fmla="*/ 1 w 30"/>
                <a:gd name="T33" fmla="*/ 7 h 12"/>
                <a:gd name="T34" fmla="*/ 5 w 30"/>
                <a:gd name="T35" fmla="*/ 6 h 12"/>
                <a:gd name="T36" fmla="*/ 7 w 30"/>
                <a:gd name="T37" fmla="*/ 4 h 12"/>
                <a:gd name="T38" fmla="*/ 8 w 30"/>
                <a:gd name="T39" fmla="*/ 1 h 12"/>
                <a:gd name="T40" fmla="*/ 10 w 30"/>
                <a:gd name="T41" fmla="*/ 1 h 12"/>
                <a:gd name="T42" fmla="*/ 10 w 30"/>
                <a:gd name="T43" fmla="*/ 1 h 12"/>
                <a:gd name="T44" fmla="*/ 13 w 30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12">
                  <a:moveTo>
                    <a:pt x="13" y="0"/>
                  </a:moveTo>
                  <a:cubicBezTo>
                    <a:pt x="15" y="0"/>
                    <a:pt x="15" y="0"/>
                    <a:pt x="16" y="1"/>
                  </a:cubicBezTo>
                  <a:cubicBezTo>
                    <a:pt x="16" y="2"/>
                    <a:pt x="13" y="1"/>
                    <a:pt x="15" y="2"/>
                  </a:cubicBezTo>
                  <a:cubicBezTo>
                    <a:pt x="15" y="4"/>
                    <a:pt x="18" y="3"/>
                    <a:pt x="19" y="3"/>
                  </a:cubicBezTo>
                  <a:cubicBezTo>
                    <a:pt x="20" y="4"/>
                    <a:pt x="21" y="5"/>
                    <a:pt x="25" y="4"/>
                  </a:cubicBezTo>
                  <a:cubicBezTo>
                    <a:pt x="25" y="6"/>
                    <a:pt x="27" y="6"/>
                    <a:pt x="24" y="6"/>
                  </a:cubicBezTo>
                  <a:cubicBezTo>
                    <a:pt x="24" y="7"/>
                    <a:pt x="26" y="7"/>
                    <a:pt x="27" y="7"/>
                  </a:cubicBezTo>
                  <a:cubicBezTo>
                    <a:pt x="28" y="7"/>
                    <a:pt x="27" y="9"/>
                    <a:pt x="29" y="8"/>
                  </a:cubicBezTo>
                  <a:cubicBezTo>
                    <a:pt x="30" y="10"/>
                    <a:pt x="26" y="9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3" y="10"/>
                    <a:pt x="23" y="10"/>
                    <a:pt x="20" y="10"/>
                  </a:cubicBezTo>
                  <a:cubicBezTo>
                    <a:pt x="19" y="10"/>
                    <a:pt x="16" y="10"/>
                    <a:pt x="16" y="12"/>
                  </a:cubicBezTo>
                  <a:cubicBezTo>
                    <a:pt x="14" y="12"/>
                    <a:pt x="15" y="11"/>
                    <a:pt x="14" y="10"/>
                  </a:cubicBezTo>
                  <a:cubicBezTo>
                    <a:pt x="14" y="10"/>
                    <a:pt x="12" y="10"/>
                    <a:pt x="11" y="10"/>
                  </a:cubicBezTo>
                  <a:cubicBezTo>
                    <a:pt x="10" y="9"/>
                    <a:pt x="10" y="9"/>
                    <a:pt x="7" y="8"/>
                  </a:cubicBezTo>
                  <a:cubicBezTo>
                    <a:pt x="4" y="8"/>
                    <a:pt x="4" y="9"/>
                    <a:pt x="0" y="9"/>
                  </a:cubicBezTo>
                  <a:cubicBezTo>
                    <a:pt x="1" y="8"/>
                    <a:pt x="2" y="8"/>
                    <a:pt x="1" y="7"/>
                  </a:cubicBezTo>
                  <a:cubicBezTo>
                    <a:pt x="5" y="7"/>
                    <a:pt x="2" y="5"/>
                    <a:pt x="5" y="6"/>
                  </a:cubicBezTo>
                  <a:cubicBezTo>
                    <a:pt x="4" y="5"/>
                    <a:pt x="7" y="4"/>
                    <a:pt x="7" y="4"/>
                  </a:cubicBezTo>
                  <a:cubicBezTo>
                    <a:pt x="8" y="3"/>
                    <a:pt x="7" y="2"/>
                    <a:pt x="8" y="1"/>
                  </a:cubicBezTo>
                  <a:cubicBezTo>
                    <a:pt x="9" y="1"/>
                    <a:pt x="10" y="2"/>
                    <a:pt x="10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3190875" y="3816350"/>
              <a:ext cx="25400" cy="14288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2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3" y="0"/>
                    <a:pt x="3" y="2"/>
                    <a:pt x="7" y="2"/>
                  </a:cubicBezTo>
                  <a:cubicBezTo>
                    <a:pt x="6" y="4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6284913" y="3860800"/>
              <a:ext cx="74613" cy="30163"/>
            </a:xfrm>
            <a:custGeom>
              <a:avLst/>
              <a:gdLst>
                <a:gd name="T0" fmla="*/ 6 w 20"/>
                <a:gd name="T1" fmla="*/ 1 h 8"/>
                <a:gd name="T2" fmla="*/ 6 w 20"/>
                <a:gd name="T3" fmla="*/ 1 h 8"/>
                <a:gd name="T4" fmla="*/ 10 w 20"/>
                <a:gd name="T5" fmla="*/ 3 h 8"/>
                <a:gd name="T6" fmla="*/ 20 w 20"/>
                <a:gd name="T7" fmla="*/ 3 h 8"/>
                <a:gd name="T8" fmla="*/ 16 w 20"/>
                <a:gd name="T9" fmla="*/ 5 h 8"/>
                <a:gd name="T10" fmla="*/ 13 w 20"/>
                <a:gd name="T11" fmla="*/ 5 h 8"/>
                <a:gd name="T12" fmla="*/ 9 w 20"/>
                <a:gd name="T13" fmla="*/ 6 h 8"/>
                <a:gd name="T14" fmla="*/ 8 w 20"/>
                <a:gd name="T15" fmla="*/ 7 h 8"/>
                <a:gd name="T16" fmla="*/ 4 w 20"/>
                <a:gd name="T17" fmla="*/ 6 h 8"/>
                <a:gd name="T18" fmla="*/ 6 w 20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8">
                  <a:moveTo>
                    <a:pt x="6" y="1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7" y="2"/>
                    <a:pt x="10" y="2"/>
                    <a:pt x="10" y="3"/>
                  </a:cubicBezTo>
                  <a:cubicBezTo>
                    <a:pt x="14" y="2"/>
                    <a:pt x="16" y="3"/>
                    <a:pt x="20" y="3"/>
                  </a:cubicBezTo>
                  <a:cubicBezTo>
                    <a:pt x="20" y="4"/>
                    <a:pt x="17" y="4"/>
                    <a:pt x="16" y="5"/>
                  </a:cubicBezTo>
                  <a:cubicBezTo>
                    <a:pt x="15" y="6"/>
                    <a:pt x="15" y="5"/>
                    <a:pt x="13" y="5"/>
                  </a:cubicBezTo>
                  <a:cubicBezTo>
                    <a:pt x="11" y="5"/>
                    <a:pt x="10" y="7"/>
                    <a:pt x="9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6" y="8"/>
                    <a:pt x="6" y="5"/>
                    <a:pt x="4" y="6"/>
                  </a:cubicBezTo>
                  <a:cubicBezTo>
                    <a:pt x="0" y="5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6145213" y="3894138"/>
              <a:ext cx="150813" cy="63500"/>
            </a:xfrm>
            <a:custGeom>
              <a:avLst/>
              <a:gdLst>
                <a:gd name="T0" fmla="*/ 36 w 40"/>
                <a:gd name="T1" fmla="*/ 0 h 17"/>
                <a:gd name="T2" fmla="*/ 39 w 40"/>
                <a:gd name="T3" fmla="*/ 1 h 17"/>
                <a:gd name="T4" fmla="*/ 39 w 40"/>
                <a:gd name="T5" fmla="*/ 8 h 17"/>
                <a:gd name="T6" fmla="*/ 38 w 40"/>
                <a:gd name="T7" fmla="*/ 7 h 17"/>
                <a:gd name="T8" fmla="*/ 38 w 40"/>
                <a:gd name="T9" fmla="*/ 10 h 17"/>
                <a:gd name="T10" fmla="*/ 36 w 40"/>
                <a:gd name="T11" fmla="*/ 10 h 17"/>
                <a:gd name="T12" fmla="*/ 36 w 40"/>
                <a:gd name="T13" fmla="*/ 14 h 17"/>
                <a:gd name="T14" fmla="*/ 34 w 40"/>
                <a:gd name="T15" fmla="*/ 14 h 17"/>
                <a:gd name="T16" fmla="*/ 31 w 40"/>
                <a:gd name="T17" fmla="*/ 15 h 17"/>
                <a:gd name="T18" fmla="*/ 29 w 40"/>
                <a:gd name="T19" fmla="*/ 14 h 17"/>
                <a:gd name="T20" fmla="*/ 25 w 40"/>
                <a:gd name="T21" fmla="*/ 15 h 17"/>
                <a:gd name="T22" fmla="*/ 20 w 40"/>
                <a:gd name="T23" fmla="*/ 15 h 17"/>
                <a:gd name="T24" fmla="*/ 18 w 40"/>
                <a:gd name="T25" fmla="*/ 17 h 17"/>
                <a:gd name="T26" fmla="*/ 14 w 40"/>
                <a:gd name="T27" fmla="*/ 15 h 17"/>
                <a:gd name="T28" fmla="*/ 12 w 40"/>
                <a:gd name="T29" fmla="*/ 16 h 17"/>
                <a:gd name="T30" fmla="*/ 10 w 40"/>
                <a:gd name="T31" fmla="*/ 15 h 17"/>
                <a:gd name="T32" fmla="*/ 0 w 40"/>
                <a:gd name="T33" fmla="*/ 16 h 17"/>
                <a:gd name="T34" fmla="*/ 1 w 40"/>
                <a:gd name="T35" fmla="*/ 14 h 17"/>
                <a:gd name="T36" fmla="*/ 3 w 40"/>
                <a:gd name="T37" fmla="*/ 15 h 17"/>
                <a:gd name="T38" fmla="*/ 4 w 40"/>
                <a:gd name="T39" fmla="*/ 14 h 17"/>
                <a:gd name="T40" fmla="*/ 18 w 40"/>
                <a:gd name="T41" fmla="*/ 13 h 17"/>
                <a:gd name="T42" fmla="*/ 20 w 40"/>
                <a:gd name="T43" fmla="*/ 10 h 17"/>
                <a:gd name="T44" fmla="*/ 22 w 40"/>
                <a:gd name="T45" fmla="*/ 9 h 17"/>
                <a:gd name="T46" fmla="*/ 28 w 40"/>
                <a:gd name="T47" fmla="*/ 10 h 17"/>
                <a:gd name="T48" fmla="*/ 28 w 40"/>
                <a:gd name="T49" fmla="*/ 8 h 17"/>
                <a:gd name="T50" fmla="*/ 29 w 40"/>
                <a:gd name="T51" fmla="*/ 9 h 17"/>
                <a:gd name="T52" fmla="*/ 30 w 40"/>
                <a:gd name="T53" fmla="*/ 6 h 17"/>
                <a:gd name="T54" fmla="*/ 33 w 40"/>
                <a:gd name="T55" fmla="*/ 2 h 17"/>
                <a:gd name="T56" fmla="*/ 36 w 40"/>
                <a:gd name="T5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17">
                  <a:moveTo>
                    <a:pt x="36" y="0"/>
                  </a:moveTo>
                  <a:cubicBezTo>
                    <a:pt x="37" y="0"/>
                    <a:pt x="37" y="1"/>
                    <a:pt x="39" y="1"/>
                  </a:cubicBezTo>
                  <a:cubicBezTo>
                    <a:pt x="38" y="4"/>
                    <a:pt x="40" y="6"/>
                    <a:pt x="39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5" y="8"/>
                    <a:pt x="38" y="9"/>
                    <a:pt x="38" y="10"/>
                  </a:cubicBezTo>
                  <a:cubicBezTo>
                    <a:pt x="37" y="10"/>
                    <a:pt x="37" y="10"/>
                    <a:pt x="36" y="10"/>
                  </a:cubicBezTo>
                  <a:cubicBezTo>
                    <a:pt x="36" y="11"/>
                    <a:pt x="36" y="13"/>
                    <a:pt x="36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2" y="14"/>
                    <a:pt x="31" y="15"/>
                    <a:pt x="31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8" y="14"/>
                    <a:pt x="26" y="15"/>
                    <a:pt x="25" y="15"/>
                  </a:cubicBezTo>
                  <a:cubicBezTo>
                    <a:pt x="24" y="15"/>
                    <a:pt x="22" y="16"/>
                    <a:pt x="20" y="15"/>
                  </a:cubicBezTo>
                  <a:cubicBezTo>
                    <a:pt x="18" y="15"/>
                    <a:pt x="19" y="17"/>
                    <a:pt x="18" y="17"/>
                  </a:cubicBezTo>
                  <a:cubicBezTo>
                    <a:pt x="16" y="17"/>
                    <a:pt x="14" y="16"/>
                    <a:pt x="14" y="15"/>
                  </a:cubicBezTo>
                  <a:cubicBezTo>
                    <a:pt x="12" y="14"/>
                    <a:pt x="12" y="16"/>
                    <a:pt x="12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6" y="16"/>
                    <a:pt x="3" y="17"/>
                    <a:pt x="0" y="16"/>
                  </a:cubicBezTo>
                  <a:cubicBezTo>
                    <a:pt x="1" y="16"/>
                    <a:pt x="1" y="15"/>
                    <a:pt x="1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7" y="14"/>
                    <a:pt x="14" y="14"/>
                    <a:pt x="18" y="13"/>
                  </a:cubicBezTo>
                  <a:cubicBezTo>
                    <a:pt x="16" y="11"/>
                    <a:pt x="21" y="12"/>
                    <a:pt x="20" y="10"/>
                  </a:cubicBezTo>
                  <a:cubicBezTo>
                    <a:pt x="21" y="11"/>
                    <a:pt x="22" y="10"/>
                    <a:pt x="22" y="9"/>
                  </a:cubicBezTo>
                  <a:cubicBezTo>
                    <a:pt x="24" y="10"/>
                    <a:pt x="26" y="8"/>
                    <a:pt x="28" y="10"/>
                  </a:cubicBezTo>
                  <a:cubicBezTo>
                    <a:pt x="28" y="9"/>
                    <a:pt x="27" y="8"/>
                    <a:pt x="28" y="8"/>
                  </a:cubicBezTo>
                  <a:cubicBezTo>
                    <a:pt x="28" y="7"/>
                    <a:pt x="28" y="9"/>
                    <a:pt x="29" y="9"/>
                  </a:cubicBezTo>
                  <a:cubicBezTo>
                    <a:pt x="29" y="9"/>
                    <a:pt x="32" y="8"/>
                    <a:pt x="30" y="6"/>
                  </a:cubicBezTo>
                  <a:cubicBezTo>
                    <a:pt x="33" y="6"/>
                    <a:pt x="31" y="3"/>
                    <a:pt x="33" y="2"/>
                  </a:cubicBezTo>
                  <a:cubicBezTo>
                    <a:pt x="33" y="2"/>
                    <a:pt x="37" y="1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4278313" y="3898900"/>
              <a:ext cx="25400" cy="14288"/>
            </a:xfrm>
            <a:custGeom>
              <a:avLst/>
              <a:gdLst>
                <a:gd name="T0" fmla="*/ 3 w 7"/>
                <a:gd name="T1" fmla="*/ 0 h 4"/>
                <a:gd name="T2" fmla="*/ 1 w 7"/>
                <a:gd name="T3" fmla="*/ 4 h 4"/>
                <a:gd name="T4" fmla="*/ 3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cubicBezTo>
                    <a:pt x="7" y="0"/>
                    <a:pt x="6" y="4"/>
                    <a:pt x="1" y="4"/>
                  </a:cubicBezTo>
                  <a:cubicBezTo>
                    <a:pt x="3" y="3"/>
                    <a:pt x="0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4341813" y="3921125"/>
              <a:ext cx="41275" cy="11113"/>
            </a:xfrm>
            <a:custGeom>
              <a:avLst/>
              <a:gdLst>
                <a:gd name="T0" fmla="*/ 9 w 11"/>
                <a:gd name="T1" fmla="*/ 1 h 3"/>
                <a:gd name="T2" fmla="*/ 11 w 11"/>
                <a:gd name="T3" fmla="*/ 3 h 3"/>
                <a:gd name="T4" fmla="*/ 6 w 11"/>
                <a:gd name="T5" fmla="*/ 3 h 3"/>
                <a:gd name="T6" fmla="*/ 6 w 11"/>
                <a:gd name="T7" fmla="*/ 3 h 3"/>
                <a:gd name="T8" fmla="*/ 2 w 11"/>
                <a:gd name="T9" fmla="*/ 2 h 3"/>
                <a:gd name="T10" fmla="*/ 9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9" y="1"/>
                  </a:moveTo>
                  <a:cubicBezTo>
                    <a:pt x="10" y="1"/>
                    <a:pt x="11" y="2"/>
                    <a:pt x="11" y="3"/>
                  </a:cubicBezTo>
                  <a:cubicBezTo>
                    <a:pt x="10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3"/>
                    <a:pt x="2" y="2"/>
                  </a:cubicBezTo>
                  <a:cubicBezTo>
                    <a:pt x="0" y="0"/>
                    <a:pt x="8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4645025" y="3946525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4 w 7"/>
                <a:gd name="T3" fmla="*/ 0 h 2"/>
                <a:gd name="T4" fmla="*/ 3 w 7"/>
                <a:gd name="T5" fmla="*/ 0 h 2"/>
                <a:gd name="T6" fmla="*/ 0 w 7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1" y="0"/>
                    <a:pt x="4" y="0"/>
                  </a:cubicBezTo>
                  <a:cubicBezTo>
                    <a:pt x="7" y="0"/>
                    <a:pt x="5" y="1"/>
                    <a:pt x="3" y="0"/>
                  </a:cubicBezTo>
                  <a:cubicBezTo>
                    <a:pt x="2" y="1"/>
                    <a:pt x="2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6161088" y="3957638"/>
              <a:ext cx="25400" cy="7938"/>
            </a:xfrm>
            <a:custGeom>
              <a:avLst/>
              <a:gdLst>
                <a:gd name="T0" fmla="*/ 6 w 7"/>
                <a:gd name="T1" fmla="*/ 0 h 2"/>
                <a:gd name="T2" fmla="*/ 4 w 7"/>
                <a:gd name="T3" fmla="*/ 2 h 2"/>
                <a:gd name="T4" fmla="*/ 0 w 7"/>
                <a:gd name="T5" fmla="*/ 0 h 2"/>
                <a:gd name="T6" fmla="*/ 6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6" y="0"/>
                  </a:moveTo>
                  <a:cubicBezTo>
                    <a:pt x="7" y="1"/>
                    <a:pt x="3" y="0"/>
                    <a:pt x="4" y="2"/>
                  </a:cubicBezTo>
                  <a:cubicBezTo>
                    <a:pt x="1" y="2"/>
                    <a:pt x="0" y="2"/>
                    <a:pt x="0" y="0"/>
                  </a:cubicBezTo>
                  <a:cubicBezTo>
                    <a:pt x="2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6111875" y="3957638"/>
              <a:ext cx="38100" cy="19050"/>
            </a:xfrm>
            <a:custGeom>
              <a:avLst/>
              <a:gdLst>
                <a:gd name="T0" fmla="*/ 9 w 10"/>
                <a:gd name="T1" fmla="*/ 1 h 5"/>
                <a:gd name="T2" fmla="*/ 9 w 10"/>
                <a:gd name="T3" fmla="*/ 4 h 5"/>
                <a:gd name="T4" fmla="*/ 3 w 10"/>
                <a:gd name="T5" fmla="*/ 5 h 5"/>
                <a:gd name="T6" fmla="*/ 0 w 10"/>
                <a:gd name="T7" fmla="*/ 3 h 5"/>
                <a:gd name="T8" fmla="*/ 9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9" y="1"/>
                  </a:moveTo>
                  <a:cubicBezTo>
                    <a:pt x="10" y="2"/>
                    <a:pt x="6" y="4"/>
                    <a:pt x="9" y="4"/>
                  </a:cubicBezTo>
                  <a:cubicBezTo>
                    <a:pt x="9" y="5"/>
                    <a:pt x="5" y="4"/>
                    <a:pt x="3" y="5"/>
                  </a:cubicBezTo>
                  <a:cubicBezTo>
                    <a:pt x="3" y="3"/>
                    <a:pt x="4" y="2"/>
                    <a:pt x="0" y="3"/>
                  </a:cubicBezTo>
                  <a:cubicBezTo>
                    <a:pt x="0" y="0"/>
                    <a:pt x="5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5969000" y="4029075"/>
              <a:ext cx="26988" cy="19050"/>
            </a:xfrm>
            <a:custGeom>
              <a:avLst/>
              <a:gdLst>
                <a:gd name="T0" fmla="*/ 6 w 7"/>
                <a:gd name="T1" fmla="*/ 2 h 5"/>
                <a:gd name="T2" fmla="*/ 4 w 7"/>
                <a:gd name="T3" fmla="*/ 5 h 5"/>
                <a:gd name="T4" fmla="*/ 0 w 7"/>
                <a:gd name="T5" fmla="*/ 5 h 5"/>
                <a:gd name="T6" fmla="*/ 1 w 7"/>
                <a:gd name="T7" fmla="*/ 2 h 5"/>
                <a:gd name="T8" fmla="*/ 6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6" y="4"/>
                    <a:pt x="3" y="3"/>
                    <a:pt x="4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1" y="4"/>
                    <a:pt x="4" y="2"/>
                    <a:pt x="1" y="2"/>
                  </a:cubicBezTo>
                  <a:cubicBezTo>
                    <a:pt x="2" y="1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2474913" y="4040188"/>
              <a:ext cx="17463" cy="4763"/>
            </a:xfrm>
            <a:custGeom>
              <a:avLst/>
              <a:gdLst>
                <a:gd name="T0" fmla="*/ 0 w 5"/>
                <a:gd name="T1" fmla="*/ 0 h 1"/>
                <a:gd name="T2" fmla="*/ 4 w 5"/>
                <a:gd name="T3" fmla="*/ 0 h 1"/>
                <a:gd name="T4" fmla="*/ 3 w 5"/>
                <a:gd name="T5" fmla="*/ 1 h 1"/>
                <a:gd name="T6" fmla="*/ 1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2868613" y="4044950"/>
              <a:ext cx="152400" cy="30163"/>
            </a:xfrm>
            <a:custGeom>
              <a:avLst/>
              <a:gdLst>
                <a:gd name="T0" fmla="*/ 40 w 41"/>
                <a:gd name="T1" fmla="*/ 6 h 8"/>
                <a:gd name="T2" fmla="*/ 31 w 41"/>
                <a:gd name="T3" fmla="*/ 7 h 8"/>
                <a:gd name="T4" fmla="*/ 29 w 41"/>
                <a:gd name="T5" fmla="*/ 5 h 8"/>
                <a:gd name="T6" fmla="*/ 18 w 41"/>
                <a:gd name="T7" fmla="*/ 4 h 8"/>
                <a:gd name="T8" fmla="*/ 17 w 41"/>
                <a:gd name="T9" fmla="*/ 2 h 8"/>
                <a:gd name="T10" fmla="*/ 7 w 41"/>
                <a:gd name="T11" fmla="*/ 2 h 8"/>
                <a:gd name="T12" fmla="*/ 0 w 41"/>
                <a:gd name="T13" fmla="*/ 3 h 8"/>
                <a:gd name="T14" fmla="*/ 4 w 41"/>
                <a:gd name="T15" fmla="*/ 1 h 8"/>
                <a:gd name="T16" fmla="*/ 13 w 41"/>
                <a:gd name="T17" fmla="*/ 0 h 8"/>
                <a:gd name="T18" fmla="*/ 16 w 41"/>
                <a:gd name="T19" fmla="*/ 1 h 8"/>
                <a:gd name="T20" fmla="*/ 19 w 41"/>
                <a:gd name="T21" fmla="*/ 2 h 8"/>
                <a:gd name="T22" fmla="*/ 27 w 41"/>
                <a:gd name="T23" fmla="*/ 2 h 8"/>
                <a:gd name="T24" fmla="*/ 30 w 41"/>
                <a:gd name="T25" fmla="*/ 5 h 8"/>
                <a:gd name="T26" fmla="*/ 33 w 41"/>
                <a:gd name="T27" fmla="*/ 5 h 8"/>
                <a:gd name="T28" fmla="*/ 40 w 41"/>
                <a:gd name="T2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8">
                  <a:moveTo>
                    <a:pt x="40" y="6"/>
                  </a:moveTo>
                  <a:cubicBezTo>
                    <a:pt x="41" y="8"/>
                    <a:pt x="32" y="5"/>
                    <a:pt x="31" y="7"/>
                  </a:cubicBezTo>
                  <a:cubicBezTo>
                    <a:pt x="29" y="7"/>
                    <a:pt x="31" y="5"/>
                    <a:pt x="29" y="5"/>
                  </a:cubicBezTo>
                  <a:cubicBezTo>
                    <a:pt x="26" y="4"/>
                    <a:pt x="22" y="4"/>
                    <a:pt x="18" y="4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3" y="2"/>
                    <a:pt x="10" y="2"/>
                    <a:pt x="7" y="2"/>
                  </a:cubicBezTo>
                  <a:cubicBezTo>
                    <a:pt x="5" y="2"/>
                    <a:pt x="3" y="4"/>
                    <a:pt x="0" y="3"/>
                  </a:cubicBezTo>
                  <a:cubicBezTo>
                    <a:pt x="1" y="2"/>
                    <a:pt x="5" y="2"/>
                    <a:pt x="4" y="1"/>
                  </a:cubicBezTo>
                  <a:cubicBezTo>
                    <a:pt x="7" y="0"/>
                    <a:pt x="12" y="1"/>
                    <a:pt x="13" y="0"/>
                  </a:cubicBezTo>
                  <a:cubicBezTo>
                    <a:pt x="18" y="1"/>
                    <a:pt x="12" y="1"/>
                    <a:pt x="16" y="1"/>
                  </a:cubicBezTo>
                  <a:cubicBezTo>
                    <a:pt x="16" y="1"/>
                    <a:pt x="19" y="2"/>
                    <a:pt x="19" y="2"/>
                  </a:cubicBezTo>
                  <a:cubicBezTo>
                    <a:pt x="20" y="2"/>
                    <a:pt x="23" y="2"/>
                    <a:pt x="27" y="2"/>
                  </a:cubicBezTo>
                  <a:cubicBezTo>
                    <a:pt x="26" y="4"/>
                    <a:pt x="32" y="2"/>
                    <a:pt x="30" y="5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5" y="5"/>
                    <a:pt x="40" y="4"/>
                    <a:pt x="4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3048000" y="4070350"/>
              <a:ext cx="63500" cy="15875"/>
            </a:xfrm>
            <a:custGeom>
              <a:avLst/>
              <a:gdLst>
                <a:gd name="T0" fmla="*/ 1 w 17"/>
                <a:gd name="T1" fmla="*/ 0 h 4"/>
                <a:gd name="T2" fmla="*/ 9 w 17"/>
                <a:gd name="T3" fmla="*/ 0 h 4"/>
                <a:gd name="T4" fmla="*/ 13 w 17"/>
                <a:gd name="T5" fmla="*/ 1 h 4"/>
                <a:gd name="T6" fmla="*/ 17 w 17"/>
                <a:gd name="T7" fmla="*/ 2 h 4"/>
                <a:gd name="T8" fmla="*/ 3 w 17"/>
                <a:gd name="T9" fmla="*/ 3 h 4"/>
                <a:gd name="T10" fmla="*/ 5 w 17"/>
                <a:gd name="T11" fmla="*/ 2 h 4"/>
                <a:gd name="T12" fmla="*/ 1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9" y="0"/>
                    <a:pt x="12" y="2"/>
                    <a:pt x="13" y="1"/>
                  </a:cubicBezTo>
                  <a:cubicBezTo>
                    <a:pt x="14" y="1"/>
                    <a:pt x="14" y="2"/>
                    <a:pt x="17" y="2"/>
                  </a:cubicBezTo>
                  <a:cubicBezTo>
                    <a:pt x="16" y="4"/>
                    <a:pt x="6" y="3"/>
                    <a:pt x="3" y="3"/>
                  </a:cubicBezTo>
                  <a:cubicBezTo>
                    <a:pt x="2" y="2"/>
                    <a:pt x="5" y="3"/>
                    <a:pt x="5" y="2"/>
                  </a:cubicBezTo>
                  <a:cubicBezTo>
                    <a:pt x="5" y="2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5795963" y="4070350"/>
              <a:ext cx="30163" cy="11113"/>
            </a:xfrm>
            <a:custGeom>
              <a:avLst/>
              <a:gdLst>
                <a:gd name="T0" fmla="*/ 7 w 8"/>
                <a:gd name="T1" fmla="*/ 0 h 3"/>
                <a:gd name="T2" fmla="*/ 5 w 8"/>
                <a:gd name="T3" fmla="*/ 3 h 3"/>
                <a:gd name="T4" fmla="*/ 0 w 8"/>
                <a:gd name="T5" fmla="*/ 1 h 3"/>
                <a:gd name="T6" fmla="*/ 2 w 8"/>
                <a:gd name="T7" fmla="*/ 0 h 3"/>
                <a:gd name="T8" fmla="*/ 7 w 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8" y="2"/>
                    <a:pt x="4" y="2"/>
                    <a:pt x="5" y="3"/>
                  </a:cubicBezTo>
                  <a:cubicBezTo>
                    <a:pt x="2" y="3"/>
                    <a:pt x="0" y="3"/>
                    <a:pt x="0" y="1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3025775" y="4075113"/>
              <a:ext cx="22225" cy="11113"/>
            </a:xfrm>
            <a:custGeom>
              <a:avLst/>
              <a:gdLst>
                <a:gd name="T0" fmla="*/ 5 w 6"/>
                <a:gd name="T1" fmla="*/ 3 h 3"/>
                <a:gd name="T2" fmla="*/ 0 w 6"/>
                <a:gd name="T3" fmla="*/ 2 h 3"/>
                <a:gd name="T4" fmla="*/ 5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3"/>
                  </a:moveTo>
                  <a:cubicBezTo>
                    <a:pt x="4" y="2"/>
                    <a:pt x="2" y="2"/>
                    <a:pt x="0" y="2"/>
                  </a:cubicBezTo>
                  <a:cubicBezTo>
                    <a:pt x="1" y="1"/>
                    <a:pt x="6" y="0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2962275" y="4078288"/>
              <a:ext cx="30163" cy="11113"/>
            </a:xfrm>
            <a:custGeom>
              <a:avLst/>
              <a:gdLst>
                <a:gd name="T0" fmla="*/ 1 w 8"/>
                <a:gd name="T1" fmla="*/ 1 h 3"/>
                <a:gd name="T2" fmla="*/ 7 w 8"/>
                <a:gd name="T3" fmla="*/ 2 h 3"/>
                <a:gd name="T4" fmla="*/ 1 w 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3" y="1"/>
                    <a:pt x="8" y="0"/>
                    <a:pt x="7" y="2"/>
                  </a:cubicBezTo>
                  <a:cubicBezTo>
                    <a:pt x="5" y="2"/>
                    <a:pt x="0" y="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5961063" y="4081463"/>
              <a:ext cx="41275" cy="38100"/>
            </a:xfrm>
            <a:custGeom>
              <a:avLst/>
              <a:gdLst>
                <a:gd name="T0" fmla="*/ 5 w 11"/>
                <a:gd name="T1" fmla="*/ 0 h 10"/>
                <a:gd name="T2" fmla="*/ 9 w 11"/>
                <a:gd name="T3" fmla="*/ 0 h 10"/>
                <a:gd name="T4" fmla="*/ 11 w 11"/>
                <a:gd name="T5" fmla="*/ 4 h 10"/>
                <a:gd name="T6" fmla="*/ 8 w 11"/>
                <a:gd name="T7" fmla="*/ 5 h 10"/>
                <a:gd name="T8" fmla="*/ 7 w 11"/>
                <a:gd name="T9" fmla="*/ 7 h 10"/>
                <a:gd name="T10" fmla="*/ 6 w 11"/>
                <a:gd name="T11" fmla="*/ 9 h 10"/>
                <a:gd name="T12" fmla="*/ 3 w 11"/>
                <a:gd name="T13" fmla="*/ 8 h 10"/>
                <a:gd name="T14" fmla="*/ 0 w 11"/>
                <a:gd name="T15" fmla="*/ 6 h 10"/>
                <a:gd name="T16" fmla="*/ 2 w 11"/>
                <a:gd name="T17" fmla="*/ 3 h 10"/>
                <a:gd name="T18" fmla="*/ 5 w 1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7" y="0"/>
                    <a:pt x="8" y="0"/>
                    <a:pt x="9" y="0"/>
                  </a:cubicBezTo>
                  <a:cubicBezTo>
                    <a:pt x="10" y="1"/>
                    <a:pt x="11" y="3"/>
                    <a:pt x="11" y="4"/>
                  </a:cubicBezTo>
                  <a:cubicBezTo>
                    <a:pt x="9" y="4"/>
                    <a:pt x="11" y="5"/>
                    <a:pt x="8" y="5"/>
                  </a:cubicBezTo>
                  <a:cubicBezTo>
                    <a:pt x="8" y="6"/>
                    <a:pt x="8" y="7"/>
                    <a:pt x="7" y="7"/>
                  </a:cubicBezTo>
                  <a:cubicBezTo>
                    <a:pt x="7" y="7"/>
                    <a:pt x="8" y="9"/>
                    <a:pt x="6" y="9"/>
                  </a:cubicBezTo>
                  <a:cubicBezTo>
                    <a:pt x="3" y="10"/>
                    <a:pt x="6" y="8"/>
                    <a:pt x="3" y="8"/>
                  </a:cubicBezTo>
                  <a:cubicBezTo>
                    <a:pt x="2" y="8"/>
                    <a:pt x="2" y="6"/>
                    <a:pt x="0" y="6"/>
                  </a:cubicBezTo>
                  <a:cubicBezTo>
                    <a:pt x="0" y="4"/>
                    <a:pt x="4" y="5"/>
                    <a:pt x="2" y="3"/>
                  </a:cubicBezTo>
                  <a:cubicBezTo>
                    <a:pt x="5" y="4"/>
                    <a:pt x="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6002338" y="4111625"/>
              <a:ext cx="57150" cy="30163"/>
            </a:xfrm>
            <a:custGeom>
              <a:avLst/>
              <a:gdLst>
                <a:gd name="T0" fmla="*/ 8 w 15"/>
                <a:gd name="T1" fmla="*/ 1 h 8"/>
                <a:gd name="T2" fmla="*/ 11 w 15"/>
                <a:gd name="T3" fmla="*/ 3 h 8"/>
                <a:gd name="T4" fmla="*/ 10 w 15"/>
                <a:gd name="T5" fmla="*/ 3 h 8"/>
                <a:gd name="T6" fmla="*/ 11 w 15"/>
                <a:gd name="T7" fmla="*/ 4 h 8"/>
                <a:gd name="T8" fmla="*/ 15 w 15"/>
                <a:gd name="T9" fmla="*/ 6 h 8"/>
                <a:gd name="T10" fmla="*/ 13 w 15"/>
                <a:gd name="T11" fmla="*/ 8 h 8"/>
                <a:gd name="T12" fmla="*/ 10 w 15"/>
                <a:gd name="T13" fmla="*/ 8 h 8"/>
                <a:gd name="T14" fmla="*/ 5 w 15"/>
                <a:gd name="T15" fmla="*/ 5 h 8"/>
                <a:gd name="T16" fmla="*/ 7 w 15"/>
                <a:gd name="T17" fmla="*/ 5 h 8"/>
                <a:gd name="T18" fmla="*/ 0 w 15"/>
                <a:gd name="T19" fmla="*/ 2 h 8"/>
                <a:gd name="T20" fmla="*/ 8 w 15"/>
                <a:gd name="T2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8">
                  <a:moveTo>
                    <a:pt x="8" y="1"/>
                  </a:moveTo>
                  <a:cubicBezTo>
                    <a:pt x="6" y="3"/>
                    <a:pt x="11" y="2"/>
                    <a:pt x="11" y="3"/>
                  </a:cubicBezTo>
                  <a:cubicBezTo>
                    <a:pt x="12" y="3"/>
                    <a:pt x="10" y="3"/>
                    <a:pt x="10" y="3"/>
                  </a:cubicBezTo>
                  <a:cubicBezTo>
                    <a:pt x="10" y="3"/>
                    <a:pt x="11" y="4"/>
                    <a:pt x="11" y="4"/>
                  </a:cubicBezTo>
                  <a:cubicBezTo>
                    <a:pt x="12" y="5"/>
                    <a:pt x="15" y="5"/>
                    <a:pt x="15" y="6"/>
                  </a:cubicBezTo>
                  <a:cubicBezTo>
                    <a:pt x="13" y="6"/>
                    <a:pt x="13" y="7"/>
                    <a:pt x="13" y="8"/>
                  </a:cubicBezTo>
                  <a:cubicBezTo>
                    <a:pt x="12" y="8"/>
                    <a:pt x="10" y="7"/>
                    <a:pt x="10" y="8"/>
                  </a:cubicBezTo>
                  <a:cubicBezTo>
                    <a:pt x="8" y="8"/>
                    <a:pt x="8" y="6"/>
                    <a:pt x="5" y="5"/>
                  </a:cubicBezTo>
                  <a:cubicBezTo>
                    <a:pt x="5" y="5"/>
                    <a:pt x="7" y="5"/>
                    <a:pt x="7" y="5"/>
                  </a:cubicBezTo>
                  <a:cubicBezTo>
                    <a:pt x="5" y="4"/>
                    <a:pt x="3" y="2"/>
                    <a:pt x="0" y="2"/>
                  </a:cubicBezTo>
                  <a:cubicBezTo>
                    <a:pt x="3" y="0"/>
                    <a:pt x="5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5980113" y="4127500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0 h 1"/>
                <a:gd name="T4" fmla="*/ 3 w 3"/>
                <a:gd name="T5" fmla="*/ 1 h 1"/>
                <a:gd name="T6" fmla="*/ 0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5999163" y="4130675"/>
              <a:ext cx="30163" cy="22225"/>
            </a:xfrm>
            <a:custGeom>
              <a:avLst/>
              <a:gdLst>
                <a:gd name="T0" fmla="*/ 8 w 8"/>
                <a:gd name="T1" fmla="*/ 5 h 6"/>
                <a:gd name="T2" fmla="*/ 3 w 8"/>
                <a:gd name="T3" fmla="*/ 5 h 6"/>
                <a:gd name="T4" fmla="*/ 0 w 8"/>
                <a:gd name="T5" fmla="*/ 3 h 6"/>
                <a:gd name="T6" fmla="*/ 8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6"/>
                    <a:pt x="5" y="5"/>
                    <a:pt x="3" y="5"/>
                  </a:cubicBezTo>
                  <a:cubicBezTo>
                    <a:pt x="3" y="4"/>
                    <a:pt x="4" y="2"/>
                    <a:pt x="0" y="3"/>
                  </a:cubicBezTo>
                  <a:cubicBezTo>
                    <a:pt x="4" y="0"/>
                    <a:pt x="4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5357813" y="4149725"/>
              <a:ext cx="33338" cy="25400"/>
            </a:xfrm>
            <a:custGeom>
              <a:avLst/>
              <a:gdLst>
                <a:gd name="T0" fmla="*/ 2 w 9"/>
                <a:gd name="T1" fmla="*/ 0 h 7"/>
                <a:gd name="T2" fmla="*/ 5 w 9"/>
                <a:gd name="T3" fmla="*/ 2 h 7"/>
                <a:gd name="T4" fmla="*/ 6 w 9"/>
                <a:gd name="T5" fmla="*/ 2 h 7"/>
                <a:gd name="T6" fmla="*/ 8 w 9"/>
                <a:gd name="T7" fmla="*/ 3 h 7"/>
                <a:gd name="T8" fmla="*/ 7 w 9"/>
                <a:gd name="T9" fmla="*/ 4 h 7"/>
                <a:gd name="T10" fmla="*/ 8 w 9"/>
                <a:gd name="T11" fmla="*/ 6 h 7"/>
                <a:gd name="T12" fmla="*/ 6 w 9"/>
                <a:gd name="T13" fmla="*/ 7 h 7"/>
                <a:gd name="T14" fmla="*/ 2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2" y="0"/>
                  </a:moveTo>
                  <a:cubicBezTo>
                    <a:pt x="4" y="0"/>
                    <a:pt x="4" y="1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3"/>
                    <a:pt x="8" y="3"/>
                    <a:pt x="8" y="3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9" y="5"/>
                    <a:pt x="8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6029325" y="4149725"/>
              <a:ext cx="38100" cy="30163"/>
            </a:xfrm>
            <a:custGeom>
              <a:avLst/>
              <a:gdLst>
                <a:gd name="T0" fmla="*/ 8 w 10"/>
                <a:gd name="T1" fmla="*/ 0 h 8"/>
                <a:gd name="T2" fmla="*/ 10 w 10"/>
                <a:gd name="T3" fmla="*/ 4 h 8"/>
                <a:gd name="T4" fmla="*/ 7 w 10"/>
                <a:gd name="T5" fmla="*/ 5 h 8"/>
                <a:gd name="T6" fmla="*/ 7 w 10"/>
                <a:gd name="T7" fmla="*/ 8 h 8"/>
                <a:gd name="T8" fmla="*/ 2 w 10"/>
                <a:gd name="T9" fmla="*/ 7 h 8"/>
                <a:gd name="T10" fmla="*/ 3 w 10"/>
                <a:gd name="T11" fmla="*/ 5 h 8"/>
                <a:gd name="T12" fmla="*/ 3 w 10"/>
                <a:gd name="T13" fmla="*/ 4 h 8"/>
                <a:gd name="T14" fmla="*/ 2 w 10"/>
                <a:gd name="T15" fmla="*/ 4 h 8"/>
                <a:gd name="T16" fmla="*/ 4 w 10"/>
                <a:gd name="T17" fmla="*/ 2 h 8"/>
                <a:gd name="T18" fmla="*/ 6 w 10"/>
                <a:gd name="T19" fmla="*/ 1 h 8"/>
                <a:gd name="T20" fmla="*/ 8 w 1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cubicBezTo>
                    <a:pt x="8" y="2"/>
                    <a:pt x="8" y="4"/>
                    <a:pt x="10" y="4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9" y="6"/>
                    <a:pt x="6" y="6"/>
                    <a:pt x="7" y="8"/>
                  </a:cubicBezTo>
                  <a:cubicBezTo>
                    <a:pt x="4" y="8"/>
                    <a:pt x="5" y="7"/>
                    <a:pt x="2" y="7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4"/>
                    <a:pt x="1" y="4"/>
                    <a:pt x="3" y="4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7" y="1"/>
                    <a:pt x="7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5999163" y="4157663"/>
              <a:ext cx="26988" cy="11113"/>
            </a:xfrm>
            <a:custGeom>
              <a:avLst/>
              <a:gdLst>
                <a:gd name="T0" fmla="*/ 4 w 7"/>
                <a:gd name="T1" fmla="*/ 0 h 3"/>
                <a:gd name="T2" fmla="*/ 7 w 7"/>
                <a:gd name="T3" fmla="*/ 1 h 3"/>
                <a:gd name="T4" fmla="*/ 6 w 7"/>
                <a:gd name="T5" fmla="*/ 2 h 3"/>
                <a:gd name="T6" fmla="*/ 0 w 7"/>
                <a:gd name="T7" fmla="*/ 3 h 3"/>
                <a:gd name="T8" fmla="*/ 4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4" y="0"/>
                  </a:moveTo>
                  <a:cubicBezTo>
                    <a:pt x="6" y="0"/>
                    <a:pt x="7" y="0"/>
                    <a:pt x="7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5" y="2"/>
                    <a:pt x="3" y="3"/>
                    <a:pt x="0" y="3"/>
                  </a:cubicBezTo>
                  <a:cubicBezTo>
                    <a:pt x="0" y="1"/>
                    <a:pt x="4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6081713" y="4202113"/>
              <a:ext cx="19050" cy="19050"/>
            </a:xfrm>
            <a:custGeom>
              <a:avLst/>
              <a:gdLst>
                <a:gd name="T0" fmla="*/ 1 w 5"/>
                <a:gd name="T1" fmla="*/ 0 h 5"/>
                <a:gd name="T2" fmla="*/ 5 w 5"/>
                <a:gd name="T3" fmla="*/ 2 h 5"/>
                <a:gd name="T4" fmla="*/ 0 w 5"/>
                <a:gd name="T5" fmla="*/ 5 h 5"/>
                <a:gd name="T6" fmla="*/ 2 w 5"/>
                <a:gd name="T7" fmla="*/ 4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4" y="0"/>
                    <a:pt x="2" y="2"/>
                    <a:pt x="5" y="2"/>
                  </a:cubicBezTo>
                  <a:cubicBezTo>
                    <a:pt x="4" y="3"/>
                    <a:pt x="5" y="5"/>
                    <a:pt x="0" y="5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" y="3"/>
                    <a:pt x="0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5965825" y="4210050"/>
              <a:ext cx="74613" cy="11113"/>
            </a:xfrm>
            <a:custGeom>
              <a:avLst/>
              <a:gdLst>
                <a:gd name="T0" fmla="*/ 20 w 20"/>
                <a:gd name="T1" fmla="*/ 1 h 3"/>
                <a:gd name="T2" fmla="*/ 14 w 20"/>
                <a:gd name="T3" fmla="*/ 2 h 3"/>
                <a:gd name="T4" fmla="*/ 0 w 20"/>
                <a:gd name="T5" fmla="*/ 3 h 3"/>
                <a:gd name="T6" fmla="*/ 17 w 20"/>
                <a:gd name="T7" fmla="*/ 0 h 3"/>
                <a:gd name="T8" fmla="*/ 20 w 20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">
                  <a:moveTo>
                    <a:pt x="20" y="1"/>
                  </a:moveTo>
                  <a:cubicBezTo>
                    <a:pt x="20" y="2"/>
                    <a:pt x="17" y="2"/>
                    <a:pt x="14" y="2"/>
                  </a:cubicBezTo>
                  <a:cubicBezTo>
                    <a:pt x="10" y="3"/>
                    <a:pt x="4" y="2"/>
                    <a:pt x="0" y="3"/>
                  </a:cubicBezTo>
                  <a:cubicBezTo>
                    <a:pt x="1" y="0"/>
                    <a:pt x="15" y="3"/>
                    <a:pt x="17" y="0"/>
                  </a:cubicBezTo>
                  <a:cubicBezTo>
                    <a:pt x="18" y="1"/>
                    <a:pt x="19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6130925" y="4221163"/>
              <a:ext cx="47625" cy="14288"/>
            </a:xfrm>
            <a:custGeom>
              <a:avLst/>
              <a:gdLst>
                <a:gd name="T0" fmla="*/ 13 w 13"/>
                <a:gd name="T1" fmla="*/ 3 h 4"/>
                <a:gd name="T2" fmla="*/ 11 w 13"/>
                <a:gd name="T3" fmla="*/ 4 h 4"/>
                <a:gd name="T4" fmla="*/ 5 w 13"/>
                <a:gd name="T5" fmla="*/ 4 h 4"/>
                <a:gd name="T6" fmla="*/ 4 w 13"/>
                <a:gd name="T7" fmla="*/ 4 h 4"/>
                <a:gd name="T8" fmla="*/ 0 w 13"/>
                <a:gd name="T9" fmla="*/ 2 h 4"/>
                <a:gd name="T10" fmla="*/ 5 w 13"/>
                <a:gd name="T11" fmla="*/ 1 h 4"/>
                <a:gd name="T12" fmla="*/ 8 w 13"/>
                <a:gd name="T13" fmla="*/ 1 h 4"/>
                <a:gd name="T14" fmla="*/ 8 w 13"/>
                <a:gd name="T15" fmla="*/ 1 h 4"/>
                <a:gd name="T16" fmla="*/ 9 w 13"/>
                <a:gd name="T17" fmla="*/ 1 h 4"/>
                <a:gd name="T18" fmla="*/ 13 w 1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13" y="3"/>
                  </a:moveTo>
                  <a:cubicBezTo>
                    <a:pt x="12" y="3"/>
                    <a:pt x="11" y="4"/>
                    <a:pt x="11" y="4"/>
                  </a:cubicBezTo>
                  <a:cubicBezTo>
                    <a:pt x="9" y="3"/>
                    <a:pt x="7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3" y="4"/>
                    <a:pt x="2" y="3"/>
                    <a:pt x="0" y="2"/>
                  </a:cubicBezTo>
                  <a:cubicBezTo>
                    <a:pt x="0" y="2"/>
                    <a:pt x="3" y="2"/>
                    <a:pt x="5" y="1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1" y="1"/>
                    <a:pt x="13" y="2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6156325" y="4232275"/>
              <a:ext cx="269875" cy="66675"/>
            </a:xfrm>
            <a:custGeom>
              <a:avLst/>
              <a:gdLst>
                <a:gd name="T0" fmla="*/ 24 w 72"/>
                <a:gd name="T1" fmla="*/ 9 h 18"/>
                <a:gd name="T2" fmla="*/ 20 w 72"/>
                <a:gd name="T3" fmla="*/ 8 h 18"/>
                <a:gd name="T4" fmla="*/ 18 w 72"/>
                <a:gd name="T5" fmla="*/ 6 h 18"/>
                <a:gd name="T6" fmla="*/ 7 w 72"/>
                <a:gd name="T7" fmla="*/ 5 h 18"/>
                <a:gd name="T8" fmla="*/ 1 w 72"/>
                <a:gd name="T9" fmla="*/ 5 h 18"/>
                <a:gd name="T10" fmla="*/ 0 w 72"/>
                <a:gd name="T11" fmla="*/ 3 h 18"/>
                <a:gd name="T12" fmla="*/ 3 w 72"/>
                <a:gd name="T13" fmla="*/ 3 h 18"/>
                <a:gd name="T14" fmla="*/ 6 w 72"/>
                <a:gd name="T15" fmla="*/ 2 h 18"/>
                <a:gd name="T16" fmla="*/ 11 w 72"/>
                <a:gd name="T17" fmla="*/ 3 h 18"/>
                <a:gd name="T18" fmla="*/ 15 w 72"/>
                <a:gd name="T19" fmla="*/ 2 h 18"/>
                <a:gd name="T20" fmla="*/ 23 w 72"/>
                <a:gd name="T21" fmla="*/ 0 h 18"/>
                <a:gd name="T22" fmla="*/ 25 w 72"/>
                <a:gd name="T23" fmla="*/ 1 h 18"/>
                <a:gd name="T24" fmla="*/ 33 w 72"/>
                <a:gd name="T25" fmla="*/ 3 h 18"/>
                <a:gd name="T26" fmla="*/ 35 w 72"/>
                <a:gd name="T27" fmla="*/ 2 h 18"/>
                <a:gd name="T28" fmla="*/ 37 w 72"/>
                <a:gd name="T29" fmla="*/ 3 h 18"/>
                <a:gd name="T30" fmla="*/ 41 w 72"/>
                <a:gd name="T31" fmla="*/ 3 h 18"/>
                <a:gd name="T32" fmla="*/ 45 w 72"/>
                <a:gd name="T33" fmla="*/ 4 h 18"/>
                <a:gd name="T34" fmla="*/ 45 w 72"/>
                <a:gd name="T35" fmla="*/ 6 h 18"/>
                <a:gd name="T36" fmla="*/ 47 w 72"/>
                <a:gd name="T37" fmla="*/ 5 h 18"/>
                <a:gd name="T38" fmla="*/ 48 w 72"/>
                <a:gd name="T39" fmla="*/ 7 h 18"/>
                <a:gd name="T40" fmla="*/ 53 w 72"/>
                <a:gd name="T41" fmla="*/ 8 h 18"/>
                <a:gd name="T42" fmla="*/ 61 w 72"/>
                <a:gd name="T43" fmla="*/ 9 h 18"/>
                <a:gd name="T44" fmla="*/ 60 w 72"/>
                <a:gd name="T45" fmla="*/ 11 h 18"/>
                <a:gd name="T46" fmla="*/ 63 w 72"/>
                <a:gd name="T47" fmla="*/ 12 h 18"/>
                <a:gd name="T48" fmla="*/ 63 w 72"/>
                <a:gd name="T49" fmla="*/ 13 h 18"/>
                <a:gd name="T50" fmla="*/ 67 w 72"/>
                <a:gd name="T51" fmla="*/ 15 h 18"/>
                <a:gd name="T52" fmla="*/ 72 w 72"/>
                <a:gd name="T53" fmla="*/ 17 h 18"/>
                <a:gd name="T54" fmla="*/ 65 w 72"/>
                <a:gd name="T55" fmla="*/ 17 h 18"/>
                <a:gd name="T56" fmla="*/ 59 w 72"/>
                <a:gd name="T57" fmla="*/ 15 h 18"/>
                <a:gd name="T58" fmla="*/ 57 w 72"/>
                <a:gd name="T59" fmla="*/ 14 h 18"/>
                <a:gd name="T60" fmla="*/ 56 w 72"/>
                <a:gd name="T61" fmla="*/ 14 h 18"/>
                <a:gd name="T62" fmla="*/ 53 w 72"/>
                <a:gd name="T63" fmla="*/ 12 h 18"/>
                <a:gd name="T64" fmla="*/ 45 w 72"/>
                <a:gd name="T65" fmla="*/ 12 h 18"/>
                <a:gd name="T66" fmla="*/ 41 w 72"/>
                <a:gd name="T67" fmla="*/ 16 h 18"/>
                <a:gd name="T68" fmla="*/ 36 w 72"/>
                <a:gd name="T69" fmla="*/ 15 h 18"/>
                <a:gd name="T70" fmla="*/ 33 w 72"/>
                <a:gd name="T71" fmla="*/ 15 h 18"/>
                <a:gd name="T72" fmla="*/ 29 w 72"/>
                <a:gd name="T73" fmla="*/ 12 h 18"/>
                <a:gd name="T74" fmla="*/ 25 w 72"/>
                <a:gd name="T75" fmla="*/ 14 h 18"/>
                <a:gd name="T76" fmla="*/ 22 w 72"/>
                <a:gd name="T77" fmla="*/ 13 h 18"/>
                <a:gd name="T78" fmla="*/ 25 w 72"/>
                <a:gd name="T79" fmla="*/ 12 h 18"/>
                <a:gd name="T80" fmla="*/ 27 w 72"/>
                <a:gd name="T81" fmla="*/ 10 h 18"/>
                <a:gd name="T82" fmla="*/ 26 w 72"/>
                <a:gd name="T83" fmla="*/ 11 h 18"/>
                <a:gd name="T84" fmla="*/ 24 w 72"/>
                <a:gd name="T8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18">
                  <a:moveTo>
                    <a:pt x="24" y="9"/>
                  </a:moveTo>
                  <a:cubicBezTo>
                    <a:pt x="22" y="9"/>
                    <a:pt x="22" y="8"/>
                    <a:pt x="20" y="8"/>
                  </a:cubicBezTo>
                  <a:cubicBezTo>
                    <a:pt x="19" y="7"/>
                    <a:pt x="18" y="7"/>
                    <a:pt x="18" y="6"/>
                  </a:cubicBezTo>
                  <a:cubicBezTo>
                    <a:pt x="13" y="6"/>
                    <a:pt x="9" y="6"/>
                    <a:pt x="7" y="5"/>
                  </a:cubicBezTo>
                  <a:cubicBezTo>
                    <a:pt x="4" y="5"/>
                    <a:pt x="5" y="5"/>
                    <a:pt x="1" y="5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8" y="2"/>
                    <a:pt x="9" y="3"/>
                    <a:pt x="11" y="3"/>
                  </a:cubicBezTo>
                  <a:cubicBezTo>
                    <a:pt x="13" y="4"/>
                    <a:pt x="14" y="2"/>
                    <a:pt x="15" y="2"/>
                  </a:cubicBezTo>
                  <a:cubicBezTo>
                    <a:pt x="17" y="1"/>
                    <a:pt x="21" y="1"/>
                    <a:pt x="23" y="0"/>
                  </a:cubicBezTo>
                  <a:cubicBezTo>
                    <a:pt x="25" y="0"/>
                    <a:pt x="24" y="1"/>
                    <a:pt x="25" y="1"/>
                  </a:cubicBezTo>
                  <a:cubicBezTo>
                    <a:pt x="26" y="2"/>
                    <a:pt x="33" y="1"/>
                    <a:pt x="33" y="3"/>
                  </a:cubicBezTo>
                  <a:cubicBezTo>
                    <a:pt x="34" y="3"/>
                    <a:pt x="34" y="2"/>
                    <a:pt x="35" y="2"/>
                  </a:cubicBezTo>
                  <a:cubicBezTo>
                    <a:pt x="36" y="2"/>
                    <a:pt x="36" y="3"/>
                    <a:pt x="37" y="3"/>
                  </a:cubicBezTo>
                  <a:cubicBezTo>
                    <a:pt x="38" y="3"/>
                    <a:pt x="40" y="3"/>
                    <a:pt x="41" y="3"/>
                  </a:cubicBezTo>
                  <a:cubicBezTo>
                    <a:pt x="42" y="3"/>
                    <a:pt x="42" y="5"/>
                    <a:pt x="45" y="4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9" y="5"/>
                    <a:pt x="48" y="6"/>
                    <a:pt x="48" y="7"/>
                  </a:cubicBezTo>
                  <a:cubicBezTo>
                    <a:pt x="49" y="7"/>
                    <a:pt x="52" y="7"/>
                    <a:pt x="53" y="8"/>
                  </a:cubicBezTo>
                  <a:cubicBezTo>
                    <a:pt x="54" y="8"/>
                    <a:pt x="58" y="9"/>
                    <a:pt x="61" y="9"/>
                  </a:cubicBezTo>
                  <a:cubicBezTo>
                    <a:pt x="62" y="10"/>
                    <a:pt x="60" y="10"/>
                    <a:pt x="60" y="11"/>
                  </a:cubicBezTo>
                  <a:cubicBezTo>
                    <a:pt x="61" y="11"/>
                    <a:pt x="62" y="11"/>
                    <a:pt x="63" y="12"/>
                  </a:cubicBezTo>
                  <a:cubicBezTo>
                    <a:pt x="64" y="12"/>
                    <a:pt x="63" y="13"/>
                    <a:pt x="63" y="13"/>
                  </a:cubicBezTo>
                  <a:cubicBezTo>
                    <a:pt x="64" y="13"/>
                    <a:pt x="66" y="14"/>
                    <a:pt x="67" y="15"/>
                  </a:cubicBezTo>
                  <a:cubicBezTo>
                    <a:pt x="69" y="16"/>
                    <a:pt x="70" y="17"/>
                    <a:pt x="72" y="17"/>
                  </a:cubicBezTo>
                  <a:cubicBezTo>
                    <a:pt x="70" y="18"/>
                    <a:pt x="66" y="17"/>
                    <a:pt x="65" y="17"/>
                  </a:cubicBezTo>
                  <a:cubicBezTo>
                    <a:pt x="63" y="17"/>
                    <a:pt x="62" y="17"/>
                    <a:pt x="59" y="15"/>
                  </a:cubicBezTo>
                  <a:cubicBezTo>
                    <a:pt x="59" y="15"/>
                    <a:pt x="58" y="15"/>
                    <a:pt x="57" y="14"/>
                  </a:cubicBezTo>
                  <a:cubicBezTo>
                    <a:pt x="57" y="14"/>
                    <a:pt x="56" y="14"/>
                    <a:pt x="56" y="14"/>
                  </a:cubicBezTo>
                  <a:cubicBezTo>
                    <a:pt x="56" y="14"/>
                    <a:pt x="54" y="12"/>
                    <a:pt x="53" y="12"/>
                  </a:cubicBezTo>
                  <a:cubicBezTo>
                    <a:pt x="51" y="12"/>
                    <a:pt x="48" y="13"/>
                    <a:pt x="45" y="12"/>
                  </a:cubicBezTo>
                  <a:cubicBezTo>
                    <a:pt x="43" y="13"/>
                    <a:pt x="43" y="15"/>
                    <a:pt x="41" y="16"/>
                  </a:cubicBezTo>
                  <a:cubicBezTo>
                    <a:pt x="41" y="15"/>
                    <a:pt x="37" y="16"/>
                    <a:pt x="36" y="15"/>
                  </a:cubicBezTo>
                  <a:cubicBezTo>
                    <a:pt x="34" y="15"/>
                    <a:pt x="36" y="14"/>
                    <a:pt x="33" y="15"/>
                  </a:cubicBezTo>
                  <a:cubicBezTo>
                    <a:pt x="35" y="12"/>
                    <a:pt x="28" y="14"/>
                    <a:pt x="29" y="12"/>
                  </a:cubicBezTo>
                  <a:cubicBezTo>
                    <a:pt x="26" y="13"/>
                    <a:pt x="24" y="13"/>
                    <a:pt x="25" y="14"/>
                  </a:cubicBezTo>
                  <a:cubicBezTo>
                    <a:pt x="24" y="14"/>
                    <a:pt x="24" y="13"/>
                    <a:pt x="22" y="13"/>
                  </a:cubicBezTo>
                  <a:cubicBezTo>
                    <a:pt x="22" y="13"/>
                    <a:pt x="24" y="12"/>
                    <a:pt x="25" y="12"/>
                  </a:cubicBezTo>
                  <a:cubicBezTo>
                    <a:pt x="26" y="11"/>
                    <a:pt x="27" y="11"/>
                    <a:pt x="27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4" y="11"/>
                    <a:pt x="25" y="8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6092825" y="4240213"/>
              <a:ext cx="26988" cy="11113"/>
            </a:xfrm>
            <a:custGeom>
              <a:avLst/>
              <a:gdLst>
                <a:gd name="T0" fmla="*/ 7 w 7"/>
                <a:gd name="T1" fmla="*/ 1 h 3"/>
                <a:gd name="T2" fmla="*/ 0 w 7"/>
                <a:gd name="T3" fmla="*/ 2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3"/>
                    <a:pt x="2" y="2"/>
                    <a:pt x="0" y="2"/>
                  </a:cubicBezTo>
                  <a:cubicBezTo>
                    <a:pt x="1" y="1"/>
                    <a:pt x="6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6059488" y="4243388"/>
              <a:ext cx="19050" cy="3175"/>
            </a:xfrm>
            <a:custGeom>
              <a:avLst/>
              <a:gdLst>
                <a:gd name="T0" fmla="*/ 0 w 5"/>
                <a:gd name="T1" fmla="*/ 1 h 1"/>
                <a:gd name="T2" fmla="*/ 3 w 5"/>
                <a:gd name="T3" fmla="*/ 1 h 1"/>
                <a:gd name="T4" fmla="*/ 1 w 5"/>
                <a:gd name="T5" fmla="*/ 1 h 1"/>
                <a:gd name="T6" fmla="*/ 0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0"/>
                    <a:pt x="5" y="0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6403975" y="4254500"/>
              <a:ext cx="52388" cy="19050"/>
            </a:xfrm>
            <a:custGeom>
              <a:avLst/>
              <a:gdLst>
                <a:gd name="T0" fmla="*/ 11 w 14"/>
                <a:gd name="T1" fmla="*/ 0 h 5"/>
                <a:gd name="T2" fmla="*/ 14 w 14"/>
                <a:gd name="T3" fmla="*/ 0 h 5"/>
                <a:gd name="T4" fmla="*/ 14 w 14"/>
                <a:gd name="T5" fmla="*/ 1 h 5"/>
                <a:gd name="T6" fmla="*/ 12 w 14"/>
                <a:gd name="T7" fmla="*/ 1 h 5"/>
                <a:gd name="T8" fmla="*/ 12 w 14"/>
                <a:gd name="T9" fmla="*/ 3 h 5"/>
                <a:gd name="T10" fmla="*/ 10 w 14"/>
                <a:gd name="T11" fmla="*/ 3 h 5"/>
                <a:gd name="T12" fmla="*/ 1 w 14"/>
                <a:gd name="T13" fmla="*/ 2 h 5"/>
                <a:gd name="T14" fmla="*/ 11 w 1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1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1"/>
                    <a:pt x="12" y="1"/>
                    <a:pt x="12" y="1"/>
                  </a:cubicBezTo>
                  <a:cubicBezTo>
                    <a:pt x="12" y="2"/>
                    <a:pt x="14" y="2"/>
                    <a:pt x="12" y="3"/>
                  </a:cubicBezTo>
                  <a:cubicBezTo>
                    <a:pt x="11" y="2"/>
                    <a:pt x="10" y="3"/>
                    <a:pt x="10" y="3"/>
                  </a:cubicBezTo>
                  <a:cubicBezTo>
                    <a:pt x="7" y="3"/>
                    <a:pt x="0" y="5"/>
                    <a:pt x="1" y="2"/>
                  </a:cubicBezTo>
                  <a:cubicBezTo>
                    <a:pt x="6" y="3"/>
                    <a:pt x="1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5919788" y="4281488"/>
              <a:ext cx="30163" cy="6350"/>
            </a:xfrm>
            <a:custGeom>
              <a:avLst/>
              <a:gdLst>
                <a:gd name="T0" fmla="*/ 8 w 8"/>
                <a:gd name="T1" fmla="*/ 0 h 2"/>
                <a:gd name="T2" fmla="*/ 0 w 8"/>
                <a:gd name="T3" fmla="*/ 2 h 2"/>
                <a:gd name="T4" fmla="*/ 8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cubicBezTo>
                    <a:pt x="7" y="1"/>
                    <a:pt x="5" y="2"/>
                    <a:pt x="0" y="2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5965825" y="4281488"/>
              <a:ext cx="30163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8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7" y="1"/>
                    <a:pt x="4" y="1"/>
                    <a:pt x="0" y="1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6021388" y="4281488"/>
              <a:ext cx="52388" cy="14288"/>
            </a:xfrm>
            <a:custGeom>
              <a:avLst/>
              <a:gdLst>
                <a:gd name="T0" fmla="*/ 13 w 14"/>
                <a:gd name="T1" fmla="*/ 0 h 4"/>
                <a:gd name="T2" fmla="*/ 12 w 14"/>
                <a:gd name="T3" fmla="*/ 2 h 4"/>
                <a:gd name="T4" fmla="*/ 10 w 14"/>
                <a:gd name="T5" fmla="*/ 2 h 4"/>
                <a:gd name="T6" fmla="*/ 1 w 14"/>
                <a:gd name="T7" fmla="*/ 4 h 4"/>
                <a:gd name="T8" fmla="*/ 4 w 14"/>
                <a:gd name="T9" fmla="*/ 3 h 4"/>
                <a:gd name="T10" fmla="*/ 6 w 14"/>
                <a:gd name="T11" fmla="*/ 2 h 4"/>
                <a:gd name="T12" fmla="*/ 8 w 14"/>
                <a:gd name="T13" fmla="*/ 1 h 4"/>
                <a:gd name="T14" fmla="*/ 13 w 1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3" y="0"/>
                  </a:move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0" y="2"/>
                    <a:pt x="10" y="2"/>
                  </a:cubicBezTo>
                  <a:cubicBezTo>
                    <a:pt x="9" y="3"/>
                    <a:pt x="6" y="4"/>
                    <a:pt x="1" y="4"/>
                  </a:cubicBezTo>
                  <a:cubicBezTo>
                    <a:pt x="0" y="3"/>
                    <a:pt x="3" y="3"/>
                    <a:pt x="4" y="3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11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6775450" y="4491038"/>
              <a:ext cx="26988" cy="19050"/>
            </a:xfrm>
            <a:custGeom>
              <a:avLst/>
              <a:gdLst>
                <a:gd name="T0" fmla="*/ 1 w 7"/>
                <a:gd name="T1" fmla="*/ 0 h 5"/>
                <a:gd name="T2" fmla="*/ 2 w 7"/>
                <a:gd name="T3" fmla="*/ 1 h 5"/>
                <a:gd name="T4" fmla="*/ 5 w 7"/>
                <a:gd name="T5" fmla="*/ 2 h 5"/>
                <a:gd name="T6" fmla="*/ 6 w 7"/>
                <a:gd name="T7" fmla="*/ 5 h 5"/>
                <a:gd name="T8" fmla="*/ 3 w 7"/>
                <a:gd name="T9" fmla="*/ 5 h 5"/>
                <a:gd name="T10" fmla="*/ 0 w 7"/>
                <a:gd name="T11" fmla="*/ 1 h 5"/>
                <a:gd name="T12" fmla="*/ 1 w 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7" y="1"/>
                    <a:pt x="5" y="2"/>
                  </a:cubicBezTo>
                  <a:cubicBezTo>
                    <a:pt x="3" y="3"/>
                    <a:pt x="7" y="2"/>
                    <a:pt x="6" y="5"/>
                  </a:cubicBezTo>
                  <a:cubicBezTo>
                    <a:pt x="5" y="5"/>
                    <a:pt x="4" y="4"/>
                    <a:pt x="3" y="5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6783388" y="4505325"/>
              <a:ext cx="60325" cy="41275"/>
            </a:xfrm>
            <a:custGeom>
              <a:avLst/>
              <a:gdLst>
                <a:gd name="T0" fmla="*/ 5 w 16"/>
                <a:gd name="T1" fmla="*/ 0 h 11"/>
                <a:gd name="T2" fmla="*/ 6 w 16"/>
                <a:gd name="T3" fmla="*/ 1 h 11"/>
                <a:gd name="T4" fmla="*/ 8 w 16"/>
                <a:gd name="T5" fmla="*/ 1 h 11"/>
                <a:gd name="T6" fmla="*/ 16 w 16"/>
                <a:gd name="T7" fmla="*/ 2 h 11"/>
                <a:gd name="T8" fmla="*/ 16 w 16"/>
                <a:gd name="T9" fmla="*/ 5 h 11"/>
                <a:gd name="T10" fmla="*/ 13 w 16"/>
                <a:gd name="T11" fmla="*/ 5 h 11"/>
                <a:gd name="T12" fmla="*/ 12 w 16"/>
                <a:gd name="T13" fmla="*/ 6 h 11"/>
                <a:gd name="T14" fmla="*/ 11 w 16"/>
                <a:gd name="T15" fmla="*/ 9 h 11"/>
                <a:gd name="T16" fmla="*/ 10 w 16"/>
                <a:gd name="T17" fmla="*/ 10 h 11"/>
                <a:gd name="T18" fmla="*/ 5 w 16"/>
                <a:gd name="T19" fmla="*/ 10 h 11"/>
                <a:gd name="T20" fmla="*/ 4 w 16"/>
                <a:gd name="T21" fmla="*/ 9 h 11"/>
                <a:gd name="T22" fmla="*/ 6 w 16"/>
                <a:gd name="T23" fmla="*/ 8 h 11"/>
                <a:gd name="T24" fmla="*/ 0 w 16"/>
                <a:gd name="T25" fmla="*/ 6 h 11"/>
                <a:gd name="T26" fmla="*/ 4 w 16"/>
                <a:gd name="T27" fmla="*/ 4 h 11"/>
                <a:gd name="T28" fmla="*/ 5 w 16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1">
                  <a:moveTo>
                    <a:pt x="5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9" y="1"/>
                    <a:pt x="8" y="1"/>
                  </a:cubicBezTo>
                  <a:cubicBezTo>
                    <a:pt x="11" y="1"/>
                    <a:pt x="10" y="3"/>
                    <a:pt x="16" y="2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4" y="7"/>
                    <a:pt x="11" y="7"/>
                    <a:pt x="11" y="9"/>
                  </a:cubicBezTo>
                  <a:cubicBezTo>
                    <a:pt x="11" y="9"/>
                    <a:pt x="8" y="10"/>
                    <a:pt x="10" y="10"/>
                  </a:cubicBezTo>
                  <a:cubicBezTo>
                    <a:pt x="10" y="11"/>
                    <a:pt x="7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5" y="7"/>
                    <a:pt x="4" y="6"/>
                    <a:pt x="0" y="6"/>
                  </a:cubicBezTo>
                  <a:cubicBezTo>
                    <a:pt x="0" y="5"/>
                    <a:pt x="3" y="5"/>
                    <a:pt x="4" y="4"/>
                  </a:cubicBezTo>
                  <a:cubicBezTo>
                    <a:pt x="5" y="2"/>
                    <a:pt x="4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6348413" y="4540250"/>
              <a:ext cx="52388" cy="25400"/>
            </a:xfrm>
            <a:custGeom>
              <a:avLst/>
              <a:gdLst>
                <a:gd name="T0" fmla="*/ 13 w 14"/>
                <a:gd name="T1" fmla="*/ 0 h 7"/>
                <a:gd name="T2" fmla="*/ 13 w 14"/>
                <a:gd name="T3" fmla="*/ 3 h 7"/>
                <a:gd name="T4" fmla="*/ 12 w 14"/>
                <a:gd name="T5" fmla="*/ 2 h 7"/>
                <a:gd name="T6" fmla="*/ 11 w 14"/>
                <a:gd name="T7" fmla="*/ 3 h 7"/>
                <a:gd name="T8" fmla="*/ 11 w 14"/>
                <a:gd name="T9" fmla="*/ 5 h 7"/>
                <a:gd name="T10" fmla="*/ 9 w 14"/>
                <a:gd name="T11" fmla="*/ 5 h 7"/>
                <a:gd name="T12" fmla="*/ 9 w 14"/>
                <a:gd name="T13" fmla="*/ 6 h 7"/>
                <a:gd name="T14" fmla="*/ 6 w 14"/>
                <a:gd name="T15" fmla="*/ 7 h 7"/>
                <a:gd name="T16" fmla="*/ 4 w 14"/>
                <a:gd name="T17" fmla="*/ 6 h 7"/>
                <a:gd name="T18" fmla="*/ 2 w 14"/>
                <a:gd name="T19" fmla="*/ 5 h 7"/>
                <a:gd name="T20" fmla="*/ 0 w 14"/>
                <a:gd name="T21" fmla="*/ 2 h 7"/>
                <a:gd name="T22" fmla="*/ 8 w 14"/>
                <a:gd name="T23" fmla="*/ 1 h 7"/>
                <a:gd name="T24" fmla="*/ 13 w 14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7">
                  <a:moveTo>
                    <a:pt x="13" y="0"/>
                  </a:moveTo>
                  <a:cubicBezTo>
                    <a:pt x="13" y="1"/>
                    <a:pt x="14" y="2"/>
                    <a:pt x="13" y="3"/>
                  </a:cubicBezTo>
                  <a:cubicBezTo>
                    <a:pt x="13" y="3"/>
                    <a:pt x="12" y="3"/>
                    <a:pt x="12" y="2"/>
                  </a:cubicBezTo>
                  <a:cubicBezTo>
                    <a:pt x="12" y="2"/>
                    <a:pt x="11" y="2"/>
                    <a:pt x="11" y="3"/>
                  </a:cubicBezTo>
                  <a:cubicBezTo>
                    <a:pt x="11" y="3"/>
                    <a:pt x="12" y="5"/>
                    <a:pt x="11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10" y="6"/>
                    <a:pt x="9" y="6"/>
                  </a:cubicBezTo>
                  <a:cubicBezTo>
                    <a:pt x="8" y="7"/>
                    <a:pt x="6" y="6"/>
                    <a:pt x="6" y="7"/>
                  </a:cubicBezTo>
                  <a:cubicBezTo>
                    <a:pt x="5" y="7"/>
                    <a:pt x="5" y="6"/>
                    <a:pt x="4" y="6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3" y="2"/>
                    <a:pt x="0" y="2"/>
                  </a:cubicBezTo>
                  <a:cubicBezTo>
                    <a:pt x="2" y="1"/>
                    <a:pt x="5" y="1"/>
                    <a:pt x="8" y="1"/>
                  </a:cubicBezTo>
                  <a:cubicBezTo>
                    <a:pt x="10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3051175" y="3376613"/>
              <a:ext cx="911225" cy="333375"/>
            </a:xfrm>
            <a:custGeom>
              <a:avLst/>
              <a:gdLst>
                <a:gd name="T0" fmla="*/ 172 w 243"/>
                <a:gd name="T1" fmla="*/ 10 h 89"/>
                <a:gd name="T2" fmla="*/ 182 w 243"/>
                <a:gd name="T3" fmla="*/ 10 h 89"/>
                <a:gd name="T4" fmla="*/ 196 w 243"/>
                <a:gd name="T5" fmla="*/ 9 h 89"/>
                <a:gd name="T6" fmla="*/ 204 w 243"/>
                <a:gd name="T7" fmla="*/ 9 h 89"/>
                <a:gd name="T8" fmla="*/ 203 w 243"/>
                <a:gd name="T9" fmla="*/ 11 h 89"/>
                <a:gd name="T10" fmla="*/ 229 w 243"/>
                <a:gd name="T11" fmla="*/ 8 h 89"/>
                <a:gd name="T12" fmla="*/ 243 w 243"/>
                <a:gd name="T13" fmla="*/ 10 h 89"/>
                <a:gd name="T14" fmla="*/ 225 w 243"/>
                <a:gd name="T15" fmla="*/ 14 h 89"/>
                <a:gd name="T16" fmla="*/ 220 w 243"/>
                <a:gd name="T17" fmla="*/ 17 h 89"/>
                <a:gd name="T18" fmla="*/ 211 w 243"/>
                <a:gd name="T19" fmla="*/ 22 h 89"/>
                <a:gd name="T20" fmla="*/ 213 w 243"/>
                <a:gd name="T21" fmla="*/ 27 h 89"/>
                <a:gd name="T22" fmla="*/ 207 w 243"/>
                <a:gd name="T23" fmla="*/ 31 h 89"/>
                <a:gd name="T24" fmla="*/ 214 w 243"/>
                <a:gd name="T25" fmla="*/ 37 h 89"/>
                <a:gd name="T26" fmla="*/ 208 w 243"/>
                <a:gd name="T27" fmla="*/ 41 h 89"/>
                <a:gd name="T28" fmla="*/ 201 w 243"/>
                <a:gd name="T29" fmla="*/ 45 h 89"/>
                <a:gd name="T30" fmla="*/ 211 w 243"/>
                <a:gd name="T31" fmla="*/ 54 h 89"/>
                <a:gd name="T32" fmla="*/ 195 w 243"/>
                <a:gd name="T33" fmla="*/ 53 h 89"/>
                <a:gd name="T34" fmla="*/ 194 w 243"/>
                <a:gd name="T35" fmla="*/ 56 h 89"/>
                <a:gd name="T36" fmla="*/ 187 w 243"/>
                <a:gd name="T37" fmla="*/ 61 h 89"/>
                <a:gd name="T38" fmla="*/ 171 w 243"/>
                <a:gd name="T39" fmla="*/ 63 h 89"/>
                <a:gd name="T40" fmla="*/ 163 w 243"/>
                <a:gd name="T41" fmla="*/ 65 h 89"/>
                <a:gd name="T42" fmla="*/ 158 w 243"/>
                <a:gd name="T43" fmla="*/ 68 h 89"/>
                <a:gd name="T44" fmla="*/ 137 w 243"/>
                <a:gd name="T45" fmla="*/ 71 h 89"/>
                <a:gd name="T46" fmla="*/ 131 w 243"/>
                <a:gd name="T47" fmla="*/ 75 h 89"/>
                <a:gd name="T48" fmla="*/ 125 w 243"/>
                <a:gd name="T49" fmla="*/ 79 h 89"/>
                <a:gd name="T50" fmla="*/ 123 w 243"/>
                <a:gd name="T51" fmla="*/ 83 h 89"/>
                <a:gd name="T52" fmla="*/ 110 w 243"/>
                <a:gd name="T53" fmla="*/ 87 h 89"/>
                <a:gd name="T54" fmla="*/ 96 w 243"/>
                <a:gd name="T55" fmla="*/ 83 h 89"/>
                <a:gd name="T56" fmla="*/ 88 w 243"/>
                <a:gd name="T57" fmla="*/ 79 h 89"/>
                <a:gd name="T58" fmla="*/ 83 w 243"/>
                <a:gd name="T59" fmla="*/ 75 h 89"/>
                <a:gd name="T60" fmla="*/ 79 w 243"/>
                <a:gd name="T61" fmla="*/ 68 h 89"/>
                <a:gd name="T62" fmla="*/ 81 w 243"/>
                <a:gd name="T63" fmla="*/ 65 h 89"/>
                <a:gd name="T64" fmla="*/ 88 w 243"/>
                <a:gd name="T65" fmla="*/ 62 h 89"/>
                <a:gd name="T66" fmla="*/ 84 w 243"/>
                <a:gd name="T67" fmla="*/ 57 h 89"/>
                <a:gd name="T68" fmla="*/ 86 w 243"/>
                <a:gd name="T69" fmla="*/ 53 h 89"/>
                <a:gd name="T70" fmla="*/ 76 w 243"/>
                <a:gd name="T71" fmla="*/ 51 h 89"/>
                <a:gd name="T72" fmla="*/ 69 w 243"/>
                <a:gd name="T73" fmla="*/ 45 h 89"/>
                <a:gd name="T74" fmla="*/ 62 w 243"/>
                <a:gd name="T75" fmla="*/ 38 h 89"/>
                <a:gd name="T76" fmla="*/ 45 w 243"/>
                <a:gd name="T77" fmla="*/ 34 h 89"/>
                <a:gd name="T78" fmla="*/ 20 w 243"/>
                <a:gd name="T79" fmla="*/ 34 h 89"/>
                <a:gd name="T80" fmla="*/ 20 w 243"/>
                <a:gd name="T81" fmla="*/ 31 h 89"/>
                <a:gd name="T82" fmla="*/ 10 w 243"/>
                <a:gd name="T83" fmla="*/ 27 h 89"/>
                <a:gd name="T84" fmla="*/ 15 w 243"/>
                <a:gd name="T85" fmla="*/ 23 h 89"/>
                <a:gd name="T86" fmla="*/ 27 w 243"/>
                <a:gd name="T87" fmla="*/ 20 h 89"/>
                <a:gd name="T88" fmla="*/ 29 w 243"/>
                <a:gd name="T89" fmla="*/ 17 h 89"/>
                <a:gd name="T90" fmla="*/ 26 w 243"/>
                <a:gd name="T91" fmla="*/ 15 h 89"/>
                <a:gd name="T92" fmla="*/ 35 w 243"/>
                <a:gd name="T93" fmla="*/ 14 h 89"/>
                <a:gd name="T94" fmla="*/ 45 w 243"/>
                <a:gd name="T95" fmla="*/ 9 h 89"/>
                <a:gd name="T96" fmla="*/ 74 w 243"/>
                <a:gd name="T97" fmla="*/ 7 h 89"/>
                <a:gd name="T98" fmla="*/ 88 w 243"/>
                <a:gd name="T99" fmla="*/ 9 h 89"/>
                <a:gd name="T100" fmla="*/ 101 w 243"/>
                <a:gd name="T101" fmla="*/ 6 h 89"/>
                <a:gd name="T102" fmla="*/ 113 w 243"/>
                <a:gd name="T103" fmla="*/ 6 h 89"/>
                <a:gd name="T104" fmla="*/ 117 w 243"/>
                <a:gd name="T105" fmla="*/ 3 h 89"/>
                <a:gd name="T106" fmla="*/ 140 w 243"/>
                <a:gd name="T107" fmla="*/ 0 h 89"/>
                <a:gd name="T108" fmla="*/ 171 w 243"/>
                <a:gd name="T109" fmla="*/ 0 h 89"/>
                <a:gd name="T110" fmla="*/ 195 w 243"/>
                <a:gd name="T111" fmla="*/ 4 h 89"/>
                <a:gd name="T112" fmla="*/ 203 w 243"/>
                <a:gd name="T113" fmla="*/ 7 h 89"/>
                <a:gd name="T114" fmla="*/ 169 w 243"/>
                <a:gd name="T115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3" h="89">
                  <a:moveTo>
                    <a:pt x="164" y="9"/>
                  </a:moveTo>
                  <a:cubicBezTo>
                    <a:pt x="165" y="9"/>
                    <a:pt x="166" y="9"/>
                    <a:pt x="166" y="10"/>
                  </a:cubicBezTo>
                  <a:cubicBezTo>
                    <a:pt x="168" y="10"/>
                    <a:pt x="169" y="9"/>
                    <a:pt x="169" y="9"/>
                  </a:cubicBezTo>
                  <a:cubicBezTo>
                    <a:pt x="171" y="9"/>
                    <a:pt x="171" y="10"/>
                    <a:pt x="172" y="10"/>
                  </a:cubicBezTo>
                  <a:cubicBezTo>
                    <a:pt x="173" y="10"/>
                    <a:pt x="173" y="9"/>
                    <a:pt x="174" y="9"/>
                  </a:cubicBezTo>
                  <a:cubicBezTo>
                    <a:pt x="175" y="9"/>
                    <a:pt x="176" y="9"/>
                    <a:pt x="177" y="9"/>
                  </a:cubicBezTo>
                  <a:cubicBezTo>
                    <a:pt x="181" y="9"/>
                    <a:pt x="185" y="8"/>
                    <a:pt x="188" y="9"/>
                  </a:cubicBezTo>
                  <a:cubicBezTo>
                    <a:pt x="187" y="10"/>
                    <a:pt x="183" y="9"/>
                    <a:pt x="182" y="10"/>
                  </a:cubicBezTo>
                  <a:cubicBezTo>
                    <a:pt x="182" y="11"/>
                    <a:pt x="184" y="10"/>
                    <a:pt x="184" y="10"/>
                  </a:cubicBezTo>
                  <a:cubicBezTo>
                    <a:pt x="186" y="10"/>
                    <a:pt x="186" y="11"/>
                    <a:pt x="189" y="10"/>
                  </a:cubicBezTo>
                  <a:cubicBezTo>
                    <a:pt x="190" y="10"/>
                    <a:pt x="190" y="10"/>
                    <a:pt x="191" y="10"/>
                  </a:cubicBezTo>
                  <a:cubicBezTo>
                    <a:pt x="191" y="10"/>
                    <a:pt x="196" y="9"/>
                    <a:pt x="196" y="9"/>
                  </a:cubicBezTo>
                  <a:cubicBezTo>
                    <a:pt x="198" y="10"/>
                    <a:pt x="195" y="8"/>
                    <a:pt x="197" y="8"/>
                  </a:cubicBezTo>
                  <a:cubicBezTo>
                    <a:pt x="197" y="8"/>
                    <a:pt x="200" y="8"/>
                    <a:pt x="200" y="8"/>
                  </a:cubicBezTo>
                  <a:cubicBezTo>
                    <a:pt x="200" y="8"/>
                    <a:pt x="202" y="7"/>
                    <a:pt x="205" y="8"/>
                  </a:cubicBezTo>
                  <a:cubicBezTo>
                    <a:pt x="205" y="8"/>
                    <a:pt x="205" y="9"/>
                    <a:pt x="204" y="9"/>
                  </a:cubicBezTo>
                  <a:cubicBezTo>
                    <a:pt x="203" y="9"/>
                    <a:pt x="203" y="10"/>
                    <a:pt x="202" y="10"/>
                  </a:cubicBezTo>
                  <a:cubicBezTo>
                    <a:pt x="201" y="11"/>
                    <a:pt x="200" y="12"/>
                    <a:pt x="198" y="12"/>
                  </a:cubicBezTo>
                  <a:cubicBezTo>
                    <a:pt x="199" y="13"/>
                    <a:pt x="200" y="11"/>
                    <a:pt x="202" y="12"/>
                  </a:cubicBezTo>
                  <a:cubicBezTo>
                    <a:pt x="203" y="12"/>
                    <a:pt x="202" y="11"/>
                    <a:pt x="203" y="11"/>
                  </a:cubicBezTo>
                  <a:cubicBezTo>
                    <a:pt x="204" y="10"/>
                    <a:pt x="208" y="11"/>
                    <a:pt x="208" y="10"/>
                  </a:cubicBezTo>
                  <a:cubicBezTo>
                    <a:pt x="210" y="11"/>
                    <a:pt x="216" y="9"/>
                    <a:pt x="218" y="10"/>
                  </a:cubicBezTo>
                  <a:cubicBezTo>
                    <a:pt x="219" y="10"/>
                    <a:pt x="220" y="9"/>
                    <a:pt x="221" y="9"/>
                  </a:cubicBezTo>
                  <a:cubicBezTo>
                    <a:pt x="224" y="9"/>
                    <a:pt x="226" y="8"/>
                    <a:pt x="229" y="8"/>
                  </a:cubicBezTo>
                  <a:cubicBezTo>
                    <a:pt x="228" y="8"/>
                    <a:pt x="229" y="9"/>
                    <a:pt x="230" y="9"/>
                  </a:cubicBezTo>
                  <a:cubicBezTo>
                    <a:pt x="231" y="9"/>
                    <a:pt x="234" y="8"/>
                    <a:pt x="235" y="9"/>
                  </a:cubicBezTo>
                  <a:cubicBezTo>
                    <a:pt x="236" y="9"/>
                    <a:pt x="235" y="8"/>
                    <a:pt x="237" y="9"/>
                  </a:cubicBezTo>
                  <a:cubicBezTo>
                    <a:pt x="239" y="9"/>
                    <a:pt x="240" y="10"/>
                    <a:pt x="243" y="10"/>
                  </a:cubicBezTo>
                  <a:cubicBezTo>
                    <a:pt x="243" y="11"/>
                    <a:pt x="241" y="10"/>
                    <a:pt x="241" y="11"/>
                  </a:cubicBezTo>
                  <a:cubicBezTo>
                    <a:pt x="240" y="11"/>
                    <a:pt x="239" y="11"/>
                    <a:pt x="239" y="12"/>
                  </a:cubicBezTo>
                  <a:cubicBezTo>
                    <a:pt x="236" y="12"/>
                    <a:pt x="232" y="12"/>
                    <a:pt x="232" y="13"/>
                  </a:cubicBezTo>
                  <a:cubicBezTo>
                    <a:pt x="229" y="13"/>
                    <a:pt x="226" y="13"/>
                    <a:pt x="225" y="14"/>
                  </a:cubicBezTo>
                  <a:cubicBezTo>
                    <a:pt x="226" y="15"/>
                    <a:pt x="228" y="15"/>
                    <a:pt x="224" y="15"/>
                  </a:cubicBezTo>
                  <a:cubicBezTo>
                    <a:pt x="224" y="16"/>
                    <a:pt x="226" y="15"/>
                    <a:pt x="227" y="15"/>
                  </a:cubicBezTo>
                  <a:cubicBezTo>
                    <a:pt x="225" y="17"/>
                    <a:pt x="220" y="17"/>
                    <a:pt x="220" y="18"/>
                  </a:cubicBezTo>
                  <a:cubicBezTo>
                    <a:pt x="218" y="18"/>
                    <a:pt x="220" y="18"/>
                    <a:pt x="220" y="17"/>
                  </a:cubicBezTo>
                  <a:cubicBezTo>
                    <a:pt x="219" y="17"/>
                    <a:pt x="217" y="18"/>
                    <a:pt x="215" y="18"/>
                  </a:cubicBezTo>
                  <a:cubicBezTo>
                    <a:pt x="215" y="19"/>
                    <a:pt x="216" y="19"/>
                    <a:pt x="217" y="19"/>
                  </a:cubicBezTo>
                  <a:cubicBezTo>
                    <a:pt x="214" y="20"/>
                    <a:pt x="216" y="20"/>
                    <a:pt x="215" y="21"/>
                  </a:cubicBezTo>
                  <a:cubicBezTo>
                    <a:pt x="215" y="22"/>
                    <a:pt x="211" y="22"/>
                    <a:pt x="211" y="22"/>
                  </a:cubicBezTo>
                  <a:cubicBezTo>
                    <a:pt x="211" y="22"/>
                    <a:pt x="211" y="23"/>
                    <a:pt x="211" y="24"/>
                  </a:cubicBezTo>
                  <a:cubicBezTo>
                    <a:pt x="210" y="24"/>
                    <a:pt x="208" y="24"/>
                    <a:pt x="207" y="24"/>
                  </a:cubicBezTo>
                  <a:cubicBezTo>
                    <a:pt x="207" y="25"/>
                    <a:pt x="209" y="25"/>
                    <a:pt x="209" y="26"/>
                  </a:cubicBezTo>
                  <a:cubicBezTo>
                    <a:pt x="209" y="27"/>
                    <a:pt x="212" y="26"/>
                    <a:pt x="213" y="27"/>
                  </a:cubicBezTo>
                  <a:cubicBezTo>
                    <a:pt x="213" y="27"/>
                    <a:pt x="213" y="27"/>
                    <a:pt x="213" y="28"/>
                  </a:cubicBezTo>
                  <a:cubicBezTo>
                    <a:pt x="214" y="28"/>
                    <a:pt x="215" y="28"/>
                    <a:pt x="216" y="28"/>
                  </a:cubicBezTo>
                  <a:cubicBezTo>
                    <a:pt x="216" y="29"/>
                    <a:pt x="217" y="29"/>
                    <a:pt x="217" y="30"/>
                  </a:cubicBezTo>
                  <a:cubicBezTo>
                    <a:pt x="214" y="30"/>
                    <a:pt x="211" y="30"/>
                    <a:pt x="207" y="31"/>
                  </a:cubicBezTo>
                  <a:cubicBezTo>
                    <a:pt x="209" y="32"/>
                    <a:pt x="212" y="34"/>
                    <a:pt x="217" y="33"/>
                  </a:cubicBezTo>
                  <a:cubicBezTo>
                    <a:pt x="216" y="34"/>
                    <a:pt x="218" y="34"/>
                    <a:pt x="219" y="34"/>
                  </a:cubicBezTo>
                  <a:cubicBezTo>
                    <a:pt x="219" y="35"/>
                    <a:pt x="217" y="35"/>
                    <a:pt x="217" y="36"/>
                  </a:cubicBezTo>
                  <a:cubicBezTo>
                    <a:pt x="217" y="36"/>
                    <a:pt x="215" y="37"/>
                    <a:pt x="214" y="37"/>
                  </a:cubicBezTo>
                  <a:cubicBezTo>
                    <a:pt x="213" y="39"/>
                    <a:pt x="218" y="38"/>
                    <a:pt x="217" y="39"/>
                  </a:cubicBezTo>
                  <a:cubicBezTo>
                    <a:pt x="215" y="39"/>
                    <a:pt x="215" y="40"/>
                    <a:pt x="216" y="40"/>
                  </a:cubicBezTo>
                  <a:cubicBezTo>
                    <a:pt x="215" y="41"/>
                    <a:pt x="213" y="39"/>
                    <a:pt x="211" y="40"/>
                  </a:cubicBezTo>
                  <a:cubicBezTo>
                    <a:pt x="209" y="40"/>
                    <a:pt x="210" y="41"/>
                    <a:pt x="208" y="41"/>
                  </a:cubicBezTo>
                  <a:cubicBezTo>
                    <a:pt x="208" y="42"/>
                    <a:pt x="209" y="42"/>
                    <a:pt x="210" y="43"/>
                  </a:cubicBezTo>
                  <a:cubicBezTo>
                    <a:pt x="210" y="43"/>
                    <a:pt x="207" y="43"/>
                    <a:pt x="206" y="43"/>
                  </a:cubicBezTo>
                  <a:cubicBezTo>
                    <a:pt x="203" y="43"/>
                    <a:pt x="201" y="44"/>
                    <a:pt x="198" y="45"/>
                  </a:cubicBezTo>
                  <a:cubicBezTo>
                    <a:pt x="198" y="45"/>
                    <a:pt x="200" y="45"/>
                    <a:pt x="201" y="45"/>
                  </a:cubicBezTo>
                  <a:cubicBezTo>
                    <a:pt x="202" y="45"/>
                    <a:pt x="203" y="47"/>
                    <a:pt x="205" y="47"/>
                  </a:cubicBezTo>
                  <a:cubicBezTo>
                    <a:pt x="206" y="47"/>
                    <a:pt x="203" y="48"/>
                    <a:pt x="203" y="48"/>
                  </a:cubicBezTo>
                  <a:cubicBezTo>
                    <a:pt x="202" y="49"/>
                    <a:pt x="204" y="50"/>
                    <a:pt x="202" y="50"/>
                  </a:cubicBezTo>
                  <a:cubicBezTo>
                    <a:pt x="203" y="52"/>
                    <a:pt x="210" y="52"/>
                    <a:pt x="211" y="54"/>
                  </a:cubicBezTo>
                  <a:cubicBezTo>
                    <a:pt x="209" y="54"/>
                    <a:pt x="207" y="54"/>
                    <a:pt x="207" y="53"/>
                  </a:cubicBezTo>
                  <a:cubicBezTo>
                    <a:pt x="206" y="53"/>
                    <a:pt x="206" y="54"/>
                    <a:pt x="207" y="54"/>
                  </a:cubicBezTo>
                  <a:cubicBezTo>
                    <a:pt x="204" y="55"/>
                    <a:pt x="203" y="55"/>
                    <a:pt x="198" y="55"/>
                  </a:cubicBezTo>
                  <a:cubicBezTo>
                    <a:pt x="200" y="53"/>
                    <a:pt x="194" y="55"/>
                    <a:pt x="195" y="53"/>
                  </a:cubicBezTo>
                  <a:cubicBezTo>
                    <a:pt x="192" y="52"/>
                    <a:pt x="192" y="54"/>
                    <a:pt x="189" y="53"/>
                  </a:cubicBezTo>
                  <a:cubicBezTo>
                    <a:pt x="190" y="54"/>
                    <a:pt x="190" y="54"/>
                    <a:pt x="188" y="54"/>
                  </a:cubicBezTo>
                  <a:cubicBezTo>
                    <a:pt x="188" y="55"/>
                    <a:pt x="194" y="55"/>
                    <a:pt x="189" y="55"/>
                  </a:cubicBezTo>
                  <a:cubicBezTo>
                    <a:pt x="190" y="56"/>
                    <a:pt x="192" y="56"/>
                    <a:pt x="194" y="56"/>
                  </a:cubicBezTo>
                  <a:cubicBezTo>
                    <a:pt x="196" y="56"/>
                    <a:pt x="199" y="57"/>
                    <a:pt x="202" y="56"/>
                  </a:cubicBezTo>
                  <a:cubicBezTo>
                    <a:pt x="200" y="58"/>
                    <a:pt x="198" y="59"/>
                    <a:pt x="195" y="60"/>
                  </a:cubicBezTo>
                  <a:cubicBezTo>
                    <a:pt x="193" y="60"/>
                    <a:pt x="191" y="60"/>
                    <a:pt x="189" y="61"/>
                  </a:cubicBezTo>
                  <a:cubicBezTo>
                    <a:pt x="189" y="61"/>
                    <a:pt x="187" y="60"/>
                    <a:pt x="187" y="61"/>
                  </a:cubicBezTo>
                  <a:cubicBezTo>
                    <a:pt x="186" y="61"/>
                    <a:pt x="187" y="61"/>
                    <a:pt x="185" y="61"/>
                  </a:cubicBezTo>
                  <a:cubicBezTo>
                    <a:pt x="182" y="61"/>
                    <a:pt x="180" y="62"/>
                    <a:pt x="176" y="62"/>
                  </a:cubicBezTo>
                  <a:cubicBezTo>
                    <a:pt x="175" y="62"/>
                    <a:pt x="176" y="62"/>
                    <a:pt x="176" y="62"/>
                  </a:cubicBezTo>
                  <a:cubicBezTo>
                    <a:pt x="175" y="63"/>
                    <a:pt x="174" y="62"/>
                    <a:pt x="171" y="63"/>
                  </a:cubicBezTo>
                  <a:cubicBezTo>
                    <a:pt x="171" y="63"/>
                    <a:pt x="173" y="63"/>
                    <a:pt x="173" y="63"/>
                  </a:cubicBezTo>
                  <a:cubicBezTo>
                    <a:pt x="173" y="64"/>
                    <a:pt x="166" y="64"/>
                    <a:pt x="167" y="63"/>
                  </a:cubicBezTo>
                  <a:cubicBezTo>
                    <a:pt x="167" y="63"/>
                    <a:pt x="164" y="63"/>
                    <a:pt x="163" y="63"/>
                  </a:cubicBezTo>
                  <a:cubicBezTo>
                    <a:pt x="163" y="63"/>
                    <a:pt x="164" y="65"/>
                    <a:pt x="163" y="65"/>
                  </a:cubicBezTo>
                  <a:cubicBezTo>
                    <a:pt x="163" y="65"/>
                    <a:pt x="161" y="64"/>
                    <a:pt x="160" y="65"/>
                  </a:cubicBezTo>
                  <a:cubicBezTo>
                    <a:pt x="160" y="65"/>
                    <a:pt x="162" y="66"/>
                    <a:pt x="161" y="66"/>
                  </a:cubicBezTo>
                  <a:cubicBezTo>
                    <a:pt x="160" y="67"/>
                    <a:pt x="160" y="67"/>
                    <a:pt x="158" y="66"/>
                  </a:cubicBezTo>
                  <a:cubicBezTo>
                    <a:pt x="158" y="67"/>
                    <a:pt x="158" y="67"/>
                    <a:pt x="158" y="68"/>
                  </a:cubicBezTo>
                  <a:cubicBezTo>
                    <a:pt x="158" y="68"/>
                    <a:pt x="157" y="68"/>
                    <a:pt x="156" y="68"/>
                  </a:cubicBezTo>
                  <a:cubicBezTo>
                    <a:pt x="155" y="68"/>
                    <a:pt x="156" y="69"/>
                    <a:pt x="155" y="69"/>
                  </a:cubicBezTo>
                  <a:cubicBezTo>
                    <a:pt x="154" y="69"/>
                    <a:pt x="150" y="69"/>
                    <a:pt x="151" y="70"/>
                  </a:cubicBezTo>
                  <a:cubicBezTo>
                    <a:pt x="147" y="71"/>
                    <a:pt x="142" y="71"/>
                    <a:pt x="137" y="71"/>
                  </a:cubicBezTo>
                  <a:cubicBezTo>
                    <a:pt x="135" y="71"/>
                    <a:pt x="133" y="74"/>
                    <a:pt x="131" y="73"/>
                  </a:cubicBezTo>
                  <a:cubicBezTo>
                    <a:pt x="131" y="73"/>
                    <a:pt x="132" y="74"/>
                    <a:pt x="132" y="74"/>
                  </a:cubicBezTo>
                  <a:cubicBezTo>
                    <a:pt x="132" y="74"/>
                    <a:pt x="130" y="74"/>
                    <a:pt x="130" y="74"/>
                  </a:cubicBezTo>
                  <a:cubicBezTo>
                    <a:pt x="130" y="74"/>
                    <a:pt x="131" y="75"/>
                    <a:pt x="131" y="75"/>
                  </a:cubicBezTo>
                  <a:cubicBezTo>
                    <a:pt x="131" y="75"/>
                    <a:pt x="130" y="75"/>
                    <a:pt x="130" y="76"/>
                  </a:cubicBezTo>
                  <a:cubicBezTo>
                    <a:pt x="130" y="76"/>
                    <a:pt x="127" y="77"/>
                    <a:pt x="129" y="78"/>
                  </a:cubicBezTo>
                  <a:cubicBezTo>
                    <a:pt x="129" y="78"/>
                    <a:pt x="127" y="78"/>
                    <a:pt x="127" y="78"/>
                  </a:cubicBezTo>
                  <a:cubicBezTo>
                    <a:pt x="126" y="78"/>
                    <a:pt x="125" y="79"/>
                    <a:pt x="125" y="79"/>
                  </a:cubicBezTo>
                  <a:cubicBezTo>
                    <a:pt x="125" y="79"/>
                    <a:pt x="125" y="80"/>
                    <a:pt x="125" y="80"/>
                  </a:cubicBezTo>
                  <a:cubicBezTo>
                    <a:pt x="123" y="81"/>
                    <a:pt x="125" y="81"/>
                    <a:pt x="124" y="82"/>
                  </a:cubicBezTo>
                  <a:cubicBezTo>
                    <a:pt x="124" y="82"/>
                    <a:pt x="122" y="82"/>
                    <a:pt x="122" y="82"/>
                  </a:cubicBezTo>
                  <a:cubicBezTo>
                    <a:pt x="122" y="82"/>
                    <a:pt x="123" y="83"/>
                    <a:pt x="123" y="83"/>
                  </a:cubicBezTo>
                  <a:cubicBezTo>
                    <a:pt x="123" y="84"/>
                    <a:pt x="122" y="84"/>
                    <a:pt x="122" y="84"/>
                  </a:cubicBezTo>
                  <a:cubicBezTo>
                    <a:pt x="122" y="85"/>
                    <a:pt x="123" y="86"/>
                    <a:pt x="123" y="85"/>
                  </a:cubicBezTo>
                  <a:cubicBezTo>
                    <a:pt x="122" y="87"/>
                    <a:pt x="120" y="88"/>
                    <a:pt x="117" y="89"/>
                  </a:cubicBezTo>
                  <a:cubicBezTo>
                    <a:pt x="114" y="89"/>
                    <a:pt x="112" y="88"/>
                    <a:pt x="110" y="87"/>
                  </a:cubicBezTo>
                  <a:cubicBezTo>
                    <a:pt x="107" y="89"/>
                    <a:pt x="101" y="86"/>
                    <a:pt x="102" y="86"/>
                  </a:cubicBezTo>
                  <a:cubicBezTo>
                    <a:pt x="101" y="86"/>
                    <a:pt x="101" y="87"/>
                    <a:pt x="101" y="87"/>
                  </a:cubicBezTo>
                  <a:cubicBezTo>
                    <a:pt x="100" y="87"/>
                    <a:pt x="100" y="86"/>
                    <a:pt x="99" y="85"/>
                  </a:cubicBezTo>
                  <a:cubicBezTo>
                    <a:pt x="98" y="85"/>
                    <a:pt x="96" y="85"/>
                    <a:pt x="96" y="83"/>
                  </a:cubicBezTo>
                  <a:cubicBezTo>
                    <a:pt x="95" y="83"/>
                    <a:pt x="93" y="82"/>
                    <a:pt x="92" y="82"/>
                  </a:cubicBezTo>
                  <a:cubicBezTo>
                    <a:pt x="92" y="82"/>
                    <a:pt x="93" y="82"/>
                    <a:pt x="94" y="81"/>
                  </a:cubicBezTo>
                  <a:cubicBezTo>
                    <a:pt x="94" y="80"/>
                    <a:pt x="91" y="81"/>
                    <a:pt x="90" y="80"/>
                  </a:cubicBezTo>
                  <a:cubicBezTo>
                    <a:pt x="89" y="80"/>
                    <a:pt x="89" y="79"/>
                    <a:pt x="88" y="79"/>
                  </a:cubicBezTo>
                  <a:cubicBezTo>
                    <a:pt x="86" y="80"/>
                    <a:pt x="88" y="78"/>
                    <a:pt x="88" y="78"/>
                  </a:cubicBezTo>
                  <a:cubicBezTo>
                    <a:pt x="88" y="77"/>
                    <a:pt x="87" y="78"/>
                    <a:pt x="86" y="78"/>
                  </a:cubicBezTo>
                  <a:cubicBezTo>
                    <a:pt x="85" y="77"/>
                    <a:pt x="87" y="76"/>
                    <a:pt x="85" y="76"/>
                  </a:cubicBezTo>
                  <a:cubicBezTo>
                    <a:pt x="83" y="76"/>
                    <a:pt x="85" y="74"/>
                    <a:pt x="83" y="75"/>
                  </a:cubicBezTo>
                  <a:cubicBezTo>
                    <a:pt x="82" y="75"/>
                    <a:pt x="82" y="74"/>
                    <a:pt x="80" y="74"/>
                  </a:cubicBezTo>
                  <a:cubicBezTo>
                    <a:pt x="81" y="74"/>
                    <a:pt x="82" y="73"/>
                    <a:pt x="82" y="73"/>
                  </a:cubicBezTo>
                  <a:cubicBezTo>
                    <a:pt x="82" y="72"/>
                    <a:pt x="80" y="72"/>
                    <a:pt x="78" y="72"/>
                  </a:cubicBezTo>
                  <a:cubicBezTo>
                    <a:pt x="77" y="70"/>
                    <a:pt x="78" y="70"/>
                    <a:pt x="79" y="68"/>
                  </a:cubicBezTo>
                  <a:cubicBezTo>
                    <a:pt x="77" y="67"/>
                    <a:pt x="81" y="66"/>
                    <a:pt x="77" y="66"/>
                  </a:cubicBezTo>
                  <a:cubicBezTo>
                    <a:pt x="77" y="66"/>
                    <a:pt x="79" y="66"/>
                    <a:pt x="79" y="66"/>
                  </a:cubicBezTo>
                  <a:cubicBezTo>
                    <a:pt x="79" y="66"/>
                    <a:pt x="79" y="65"/>
                    <a:pt x="79" y="65"/>
                  </a:cubicBezTo>
                  <a:cubicBezTo>
                    <a:pt x="80" y="65"/>
                    <a:pt x="80" y="66"/>
                    <a:pt x="81" y="65"/>
                  </a:cubicBezTo>
                  <a:cubicBezTo>
                    <a:pt x="81" y="64"/>
                    <a:pt x="81" y="64"/>
                    <a:pt x="81" y="63"/>
                  </a:cubicBezTo>
                  <a:cubicBezTo>
                    <a:pt x="83" y="63"/>
                    <a:pt x="84" y="62"/>
                    <a:pt x="84" y="62"/>
                  </a:cubicBezTo>
                  <a:cubicBezTo>
                    <a:pt x="85" y="62"/>
                    <a:pt x="85" y="62"/>
                    <a:pt x="85" y="63"/>
                  </a:cubicBezTo>
                  <a:cubicBezTo>
                    <a:pt x="86" y="62"/>
                    <a:pt x="86" y="61"/>
                    <a:pt x="88" y="62"/>
                  </a:cubicBezTo>
                  <a:cubicBezTo>
                    <a:pt x="89" y="61"/>
                    <a:pt x="87" y="61"/>
                    <a:pt x="87" y="61"/>
                  </a:cubicBezTo>
                  <a:cubicBezTo>
                    <a:pt x="87" y="60"/>
                    <a:pt x="90" y="60"/>
                    <a:pt x="90" y="60"/>
                  </a:cubicBezTo>
                  <a:cubicBezTo>
                    <a:pt x="90" y="59"/>
                    <a:pt x="87" y="58"/>
                    <a:pt x="89" y="57"/>
                  </a:cubicBezTo>
                  <a:cubicBezTo>
                    <a:pt x="85" y="58"/>
                    <a:pt x="91" y="56"/>
                    <a:pt x="84" y="57"/>
                  </a:cubicBezTo>
                  <a:cubicBezTo>
                    <a:pt x="84" y="55"/>
                    <a:pt x="87" y="55"/>
                    <a:pt x="90" y="55"/>
                  </a:cubicBezTo>
                  <a:cubicBezTo>
                    <a:pt x="90" y="55"/>
                    <a:pt x="88" y="55"/>
                    <a:pt x="88" y="54"/>
                  </a:cubicBezTo>
                  <a:cubicBezTo>
                    <a:pt x="88" y="54"/>
                    <a:pt x="87" y="54"/>
                    <a:pt x="86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4" y="52"/>
                    <a:pt x="83" y="52"/>
                  </a:cubicBezTo>
                  <a:cubicBezTo>
                    <a:pt x="82" y="52"/>
                    <a:pt x="81" y="51"/>
                    <a:pt x="80" y="50"/>
                  </a:cubicBezTo>
                  <a:cubicBezTo>
                    <a:pt x="79" y="51"/>
                    <a:pt x="78" y="51"/>
                    <a:pt x="77" y="50"/>
                  </a:cubicBezTo>
                  <a:cubicBezTo>
                    <a:pt x="76" y="50"/>
                    <a:pt x="76" y="51"/>
                    <a:pt x="76" y="51"/>
                  </a:cubicBezTo>
                  <a:cubicBezTo>
                    <a:pt x="75" y="51"/>
                    <a:pt x="73" y="51"/>
                    <a:pt x="71" y="51"/>
                  </a:cubicBezTo>
                  <a:cubicBezTo>
                    <a:pt x="68" y="49"/>
                    <a:pt x="70" y="48"/>
                    <a:pt x="71" y="46"/>
                  </a:cubicBezTo>
                  <a:cubicBezTo>
                    <a:pt x="71" y="45"/>
                    <a:pt x="70" y="45"/>
                    <a:pt x="70" y="44"/>
                  </a:cubicBezTo>
                  <a:cubicBezTo>
                    <a:pt x="69" y="44"/>
                    <a:pt x="70" y="45"/>
                    <a:pt x="69" y="45"/>
                  </a:cubicBezTo>
                  <a:cubicBezTo>
                    <a:pt x="67" y="45"/>
                    <a:pt x="70" y="42"/>
                    <a:pt x="66" y="43"/>
                  </a:cubicBezTo>
                  <a:cubicBezTo>
                    <a:pt x="67" y="42"/>
                    <a:pt x="67" y="42"/>
                    <a:pt x="66" y="41"/>
                  </a:cubicBezTo>
                  <a:cubicBezTo>
                    <a:pt x="66" y="41"/>
                    <a:pt x="65" y="41"/>
                    <a:pt x="63" y="41"/>
                  </a:cubicBezTo>
                  <a:cubicBezTo>
                    <a:pt x="63" y="40"/>
                    <a:pt x="63" y="39"/>
                    <a:pt x="62" y="38"/>
                  </a:cubicBezTo>
                  <a:cubicBezTo>
                    <a:pt x="62" y="38"/>
                    <a:pt x="59" y="38"/>
                    <a:pt x="60" y="36"/>
                  </a:cubicBezTo>
                  <a:cubicBezTo>
                    <a:pt x="59" y="37"/>
                    <a:pt x="58" y="36"/>
                    <a:pt x="57" y="36"/>
                  </a:cubicBezTo>
                  <a:cubicBezTo>
                    <a:pt x="57" y="36"/>
                    <a:pt x="56" y="36"/>
                    <a:pt x="55" y="36"/>
                  </a:cubicBezTo>
                  <a:cubicBezTo>
                    <a:pt x="54" y="35"/>
                    <a:pt x="47" y="35"/>
                    <a:pt x="45" y="34"/>
                  </a:cubicBezTo>
                  <a:cubicBezTo>
                    <a:pt x="41" y="35"/>
                    <a:pt x="33" y="33"/>
                    <a:pt x="31" y="34"/>
                  </a:cubicBezTo>
                  <a:cubicBezTo>
                    <a:pt x="29" y="35"/>
                    <a:pt x="29" y="34"/>
                    <a:pt x="28" y="34"/>
                  </a:cubicBezTo>
                  <a:cubicBezTo>
                    <a:pt x="25" y="34"/>
                    <a:pt x="23" y="35"/>
                    <a:pt x="21" y="35"/>
                  </a:cubicBezTo>
                  <a:cubicBezTo>
                    <a:pt x="21" y="35"/>
                    <a:pt x="20" y="34"/>
                    <a:pt x="20" y="34"/>
                  </a:cubicBezTo>
                  <a:cubicBezTo>
                    <a:pt x="19" y="34"/>
                    <a:pt x="18" y="34"/>
                    <a:pt x="17" y="34"/>
                  </a:cubicBezTo>
                  <a:cubicBezTo>
                    <a:pt x="17" y="34"/>
                    <a:pt x="16" y="33"/>
                    <a:pt x="15" y="33"/>
                  </a:cubicBezTo>
                  <a:cubicBezTo>
                    <a:pt x="15" y="32"/>
                    <a:pt x="17" y="33"/>
                    <a:pt x="18" y="32"/>
                  </a:cubicBezTo>
                  <a:cubicBezTo>
                    <a:pt x="18" y="32"/>
                    <a:pt x="15" y="31"/>
                    <a:pt x="20" y="31"/>
                  </a:cubicBezTo>
                  <a:cubicBezTo>
                    <a:pt x="18" y="30"/>
                    <a:pt x="11" y="32"/>
                    <a:pt x="9" y="30"/>
                  </a:cubicBezTo>
                  <a:cubicBezTo>
                    <a:pt x="11" y="28"/>
                    <a:pt x="17" y="31"/>
                    <a:pt x="21" y="29"/>
                  </a:cubicBezTo>
                  <a:cubicBezTo>
                    <a:pt x="19" y="27"/>
                    <a:pt x="12" y="28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8" y="28"/>
                    <a:pt x="8" y="27"/>
                    <a:pt x="8" y="27"/>
                  </a:cubicBezTo>
                  <a:cubicBezTo>
                    <a:pt x="4" y="27"/>
                    <a:pt x="2" y="26"/>
                    <a:pt x="0" y="26"/>
                  </a:cubicBezTo>
                  <a:cubicBezTo>
                    <a:pt x="2" y="22"/>
                    <a:pt x="10" y="23"/>
                    <a:pt x="15" y="23"/>
                  </a:cubicBezTo>
                  <a:cubicBezTo>
                    <a:pt x="16" y="23"/>
                    <a:pt x="16" y="23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20" y="21"/>
                    <a:pt x="24" y="22"/>
                    <a:pt x="26" y="21"/>
                  </a:cubicBezTo>
                  <a:cubicBezTo>
                    <a:pt x="27" y="21"/>
                    <a:pt x="26" y="21"/>
                    <a:pt x="27" y="20"/>
                  </a:cubicBezTo>
                  <a:cubicBezTo>
                    <a:pt x="27" y="20"/>
                    <a:pt x="29" y="20"/>
                    <a:pt x="30" y="20"/>
                  </a:cubicBezTo>
                  <a:cubicBezTo>
                    <a:pt x="31" y="19"/>
                    <a:pt x="31" y="19"/>
                    <a:pt x="33" y="18"/>
                  </a:cubicBezTo>
                  <a:cubicBezTo>
                    <a:pt x="34" y="17"/>
                    <a:pt x="29" y="18"/>
                    <a:pt x="31" y="16"/>
                  </a:cubicBezTo>
                  <a:cubicBezTo>
                    <a:pt x="29" y="16"/>
                    <a:pt x="29" y="17"/>
                    <a:pt x="29" y="17"/>
                  </a:cubicBezTo>
                  <a:cubicBezTo>
                    <a:pt x="28" y="17"/>
                    <a:pt x="24" y="16"/>
                    <a:pt x="21" y="17"/>
                  </a:cubicBezTo>
                  <a:cubicBezTo>
                    <a:pt x="20" y="16"/>
                    <a:pt x="23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4" y="15"/>
                    <a:pt x="25" y="16"/>
                    <a:pt x="26" y="15"/>
                  </a:cubicBezTo>
                  <a:cubicBezTo>
                    <a:pt x="26" y="15"/>
                    <a:pt x="27" y="14"/>
                    <a:pt x="27" y="14"/>
                  </a:cubicBezTo>
                  <a:cubicBezTo>
                    <a:pt x="28" y="14"/>
                    <a:pt x="27" y="15"/>
                    <a:pt x="28" y="15"/>
                  </a:cubicBezTo>
                  <a:cubicBezTo>
                    <a:pt x="28" y="15"/>
                    <a:pt x="31" y="15"/>
                    <a:pt x="31" y="13"/>
                  </a:cubicBezTo>
                  <a:cubicBezTo>
                    <a:pt x="32" y="13"/>
                    <a:pt x="33" y="14"/>
                    <a:pt x="35" y="14"/>
                  </a:cubicBezTo>
                  <a:cubicBezTo>
                    <a:pt x="36" y="14"/>
                    <a:pt x="35" y="13"/>
                    <a:pt x="35" y="13"/>
                  </a:cubicBezTo>
                  <a:cubicBezTo>
                    <a:pt x="35" y="13"/>
                    <a:pt x="37" y="13"/>
                    <a:pt x="37" y="12"/>
                  </a:cubicBezTo>
                  <a:cubicBezTo>
                    <a:pt x="39" y="12"/>
                    <a:pt x="41" y="12"/>
                    <a:pt x="44" y="12"/>
                  </a:cubicBezTo>
                  <a:cubicBezTo>
                    <a:pt x="46" y="12"/>
                    <a:pt x="44" y="10"/>
                    <a:pt x="45" y="9"/>
                  </a:cubicBezTo>
                  <a:cubicBezTo>
                    <a:pt x="48" y="9"/>
                    <a:pt x="51" y="10"/>
                    <a:pt x="54" y="9"/>
                  </a:cubicBezTo>
                  <a:cubicBezTo>
                    <a:pt x="54" y="9"/>
                    <a:pt x="53" y="9"/>
                    <a:pt x="52" y="9"/>
                  </a:cubicBezTo>
                  <a:cubicBezTo>
                    <a:pt x="53" y="8"/>
                    <a:pt x="57" y="8"/>
                    <a:pt x="58" y="8"/>
                  </a:cubicBezTo>
                  <a:cubicBezTo>
                    <a:pt x="61" y="7"/>
                    <a:pt x="68" y="7"/>
                    <a:pt x="74" y="7"/>
                  </a:cubicBezTo>
                  <a:cubicBezTo>
                    <a:pt x="76" y="7"/>
                    <a:pt x="76" y="7"/>
                    <a:pt x="77" y="7"/>
                  </a:cubicBezTo>
                  <a:cubicBezTo>
                    <a:pt x="80" y="7"/>
                    <a:pt x="82" y="7"/>
                    <a:pt x="84" y="7"/>
                  </a:cubicBezTo>
                  <a:cubicBezTo>
                    <a:pt x="83" y="7"/>
                    <a:pt x="85" y="8"/>
                    <a:pt x="85" y="8"/>
                  </a:cubicBezTo>
                  <a:cubicBezTo>
                    <a:pt x="87" y="7"/>
                    <a:pt x="85" y="8"/>
                    <a:pt x="88" y="9"/>
                  </a:cubicBezTo>
                  <a:cubicBezTo>
                    <a:pt x="90" y="9"/>
                    <a:pt x="86" y="8"/>
                    <a:pt x="91" y="8"/>
                  </a:cubicBezTo>
                  <a:cubicBezTo>
                    <a:pt x="89" y="7"/>
                    <a:pt x="93" y="6"/>
                    <a:pt x="88" y="6"/>
                  </a:cubicBezTo>
                  <a:cubicBezTo>
                    <a:pt x="89" y="5"/>
                    <a:pt x="96" y="4"/>
                    <a:pt x="96" y="6"/>
                  </a:cubicBezTo>
                  <a:cubicBezTo>
                    <a:pt x="99" y="6"/>
                    <a:pt x="99" y="5"/>
                    <a:pt x="101" y="6"/>
                  </a:cubicBezTo>
                  <a:cubicBezTo>
                    <a:pt x="102" y="6"/>
                    <a:pt x="103" y="6"/>
                    <a:pt x="104" y="7"/>
                  </a:cubicBezTo>
                  <a:cubicBezTo>
                    <a:pt x="105" y="7"/>
                    <a:pt x="108" y="7"/>
                    <a:pt x="112" y="8"/>
                  </a:cubicBezTo>
                  <a:cubicBezTo>
                    <a:pt x="112" y="7"/>
                    <a:pt x="111" y="7"/>
                    <a:pt x="110" y="7"/>
                  </a:cubicBezTo>
                  <a:cubicBezTo>
                    <a:pt x="110" y="7"/>
                    <a:pt x="111" y="6"/>
                    <a:pt x="113" y="6"/>
                  </a:cubicBezTo>
                  <a:cubicBezTo>
                    <a:pt x="111" y="5"/>
                    <a:pt x="107" y="5"/>
                    <a:pt x="104" y="5"/>
                  </a:cubicBezTo>
                  <a:cubicBezTo>
                    <a:pt x="104" y="3"/>
                    <a:pt x="108" y="4"/>
                    <a:pt x="111" y="4"/>
                  </a:cubicBezTo>
                  <a:cubicBezTo>
                    <a:pt x="111" y="3"/>
                    <a:pt x="109" y="3"/>
                    <a:pt x="108" y="3"/>
                  </a:cubicBezTo>
                  <a:cubicBezTo>
                    <a:pt x="110" y="1"/>
                    <a:pt x="114" y="3"/>
                    <a:pt x="117" y="3"/>
                  </a:cubicBezTo>
                  <a:cubicBezTo>
                    <a:pt x="119" y="3"/>
                    <a:pt x="119" y="2"/>
                    <a:pt x="121" y="2"/>
                  </a:cubicBezTo>
                  <a:cubicBezTo>
                    <a:pt x="126" y="2"/>
                    <a:pt x="129" y="3"/>
                    <a:pt x="133" y="2"/>
                  </a:cubicBezTo>
                  <a:cubicBezTo>
                    <a:pt x="134" y="2"/>
                    <a:pt x="136" y="2"/>
                    <a:pt x="139" y="2"/>
                  </a:cubicBezTo>
                  <a:cubicBezTo>
                    <a:pt x="140" y="2"/>
                    <a:pt x="139" y="1"/>
                    <a:pt x="140" y="0"/>
                  </a:cubicBezTo>
                  <a:cubicBezTo>
                    <a:pt x="141" y="0"/>
                    <a:pt x="143" y="0"/>
                    <a:pt x="145" y="0"/>
                  </a:cubicBezTo>
                  <a:cubicBezTo>
                    <a:pt x="146" y="0"/>
                    <a:pt x="146" y="0"/>
                    <a:pt x="148" y="0"/>
                  </a:cubicBezTo>
                  <a:cubicBezTo>
                    <a:pt x="150" y="0"/>
                    <a:pt x="152" y="1"/>
                    <a:pt x="156" y="0"/>
                  </a:cubicBezTo>
                  <a:cubicBezTo>
                    <a:pt x="159" y="0"/>
                    <a:pt x="166" y="0"/>
                    <a:pt x="171" y="0"/>
                  </a:cubicBezTo>
                  <a:cubicBezTo>
                    <a:pt x="173" y="0"/>
                    <a:pt x="173" y="0"/>
                    <a:pt x="174" y="0"/>
                  </a:cubicBezTo>
                  <a:cubicBezTo>
                    <a:pt x="180" y="1"/>
                    <a:pt x="185" y="0"/>
                    <a:pt x="185" y="2"/>
                  </a:cubicBezTo>
                  <a:cubicBezTo>
                    <a:pt x="188" y="3"/>
                    <a:pt x="188" y="2"/>
                    <a:pt x="190" y="2"/>
                  </a:cubicBezTo>
                  <a:cubicBezTo>
                    <a:pt x="190" y="3"/>
                    <a:pt x="194" y="3"/>
                    <a:pt x="195" y="4"/>
                  </a:cubicBezTo>
                  <a:cubicBezTo>
                    <a:pt x="198" y="4"/>
                    <a:pt x="198" y="3"/>
                    <a:pt x="200" y="3"/>
                  </a:cubicBezTo>
                  <a:cubicBezTo>
                    <a:pt x="199" y="5"/>
                    <a:pt x="204" y="4"/>
                    <a:pt x="206" y="4"/>
                  </a:cubicBezTo>
                  <a:cubicBezTo>
                    <a:pt x="204" y="5"/>
                    <a:pt x="204" y="5"/>
                    <a:pt x="205" y="6"/>
                  </a:cubicBezTo>
                  <a:cubicBezTo>
                    <a:pt x="204" y="6"/>
                    <a:pt x="203" y="6"/>
                    <a:pt x="203" y="7"/>
                  </a:cubicBezTo>
                  <a:cubicBezTo>
                    <a:pt x="193" y="7"/>
                    <a:pt x="180" y="7"/>
                    <a:pt x="172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0" y="8"/>
                    <a:pt x="171" y="8"/>
                    <a:pt x="171" y="8"/>
                  </a:cubicBezTo>
                  <a:cubicBezTo>
                    <a:pt x="172" y="7"/>
                    <a:pt x="170" y="7"/>
                    <a:pt x="169" y="7"/>
                  </a:cubicBezTo>
                  <a:cubicBezTo>
                    <a:pt x="169" y="7"/>
                    <a:pt x="170" y="8"/>
                    <a:pt x="169" y="8"/>
                  </a:cubicBezTo>
                  <a:cubicBezTo>
                    <a:pt x="168" y="8"/>
                    <a:pt x="165" y="8"/>
                    <a:pt x="16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2774950" y="3384550"/>
              <a:ext cx="449263" cy="119063"/>
            </a:xfrm>
            <a:custGeom>
              <a:avLst/>
              <a:gdLst>
                <a:gd name="T0" fmla="*/ 112 w 120"/>
                <a:gd name="T1" fmla="*/ 3 h 32"/>
                <a:gd name="T2" fmla="*/ 119 w 120"/>
                <a:gd name="T3" fmla="*/ 5 h 32"/>
                <a:gd name="T4" fmla="*/ 116 w 120"/>
                <a:gd name="T5" fmla="*/ 6 h 32"/>
                <a:gd name="T6" fmla="*/ 111 w 120"/>
                <a:gd name="T7" fmla="*/ 7 h 32"/>
                <a:gd name="T8" fmla="*/ 97 w 120"/>
                <a:gd name="T9" fmla="*/ 9 h 32"/>
                <a:gd name="T10" fmla="*/ 103 w 120"/>
                <a:gd name="T11" fmla="*/ 10 h 32"/>
                <a:gd name="T12" fmla="*/ 91 w 120"/>
                <a:gd name="T13" fmla="*/ 12 h 32"/>
                <a:gd name="T14" fmla="*/ 87 w 120"/>
                <a:gd name="T15" fmla="*/ 13 h 32"/>
                <a:gd name="T16" fmla="*/ 81 w 120"/>
                <a:gd name="T17" fmla="*/ 14 h 32"/>
                <a:gd name="T18" fmla="*/ 71 w 120"/>
                <a:gd name="T19" fmla="*/ 16 h 32"/>
                <a:gd name="T20" fmla="*/ 68 w 120"/>
                <a:gd name="T21" fmla="*/ 18 h 32"/>
                <a:gd name="T22" fmla="*/ 61 w 120"/>
                <a:gd name="T23" fmla="*/ 18 h 32"/>
                <a:gd name="T24" fmla="*/ 65 w 120"/>
                <a:gd name="T25" fmla="*/ 21 h 32"/>
                <a:gd name="T26" fmla="*/ 58 w 120"/>
                <a:gd name="T27" fmla="*/ 24 h 32"/>
                <a:gd name="T28" fmla="*/ 53 w 120"/>
                <a:gd name="T29" fmla="*/ 25 h 32"/>
                <a:gd name="T30" fmla="*/ 44 w 120"/>
                <a:gd name="T31" fmla="*/ 28 h 32"/>
                <a:gd name="T32" fmla="*/ 47 w 120"/>
                <a:gd name="T33" fmla="*/ 30 h 32"/>
                <a:gd name="T34" fmla="*/ 39 w 120"/>
                <a:gd name="T35" fmla="*/ 31 h 32"/>
                <a:gd name="T36" fmla="*/ 24 w 120"/>
                <a:gd name="T37" fmla="*/ 30 h 32"/>
                <a:gd name="T38" fmla="*/ 20 w 120"/>
                <a:gd name="T39" fmla="*/ 30 h 32"/>
                <a:gd name="T40" fmla="*/ 13 w 120"/>
                <a:gd name="T41" fmla="*/ 28 h 32"/>
                <a:gd name="T42" fmla="*/ 20 w 120"/>
                <a:gd name="T43" fmla="*/ 25 h 32"/>
                <a:gd name="T44" fmla="*/ 27 w 120"/>
                <a:gd name="T45" fmla="*/ 25 h 32"/>
                <a:gd name="T46" fmla="*/ 14 w 120"/>
                <a:gd name="T47" fmla="*/ 24 h 32"/>
                <a:gd name="T48" fmla="*/ 22 w 120"/>
                <a:gd name="T49" fmla="*/ 21 h 32"/>
                <a:gd name="T50" fmla="*/ 28 w 120"/>
                <a:gd name="T51" fmla="*/ 21 h 32"/>
                <a:gd name="T52" fmla="*/ 28 w 120"/>
                <a:gd name="T53" fmla="*/ 19 h 32"/>
                <a:gd name="T54" fmla="*/ 26 w 120"/>
                <a:gd name="T55" fmla="*/ 16 h 32"/>
                <a:gd name="T56" fmla="*/ 22 w 120"/>
                <a:gd name="T57" fmla="*/ 15 h 32"/>
                <a:gd name="T58" fmla="*/ 32 w 120"/>
                <a:gd name="T59" fmla="*/ 15 h 32"/>
                <a:gd name="T60" fmla="*/ 36 w 120"/>
                <a:gd name="T61" fmla="*/ 14 h 32"/>
                <a:gd name="T62" fmla="*/ 44 w 120"/>
                <a:gd name="T63" fmla="*/ 11 h 32"/>
                <a:gd name="T64" fmla="*/ 27 w 120"/>
                <a:gd name="T65" fmla="*/ 12 h 32"/>
                <a:gd name="T66" fmla="*/ 16 w 120"/>
                <a:gd name="T67" fmla="*/ 11 h 32"/>
                <a:gd name="T68" fmla="*/ 4 w 120"/>
                <a:gd name="T69" fmla="*/ 10 h 32"/>
                <a:gd name="T70" fmla="*/ 2 w 120"/>
                <a:gd name="T71" fmla="*/ 7 h 32"/>
                <a:gd name="T72" fmla="*/ 22 w 120"/>
                <a:gd name="T73" fmla="*/ 4 h 32"/>
                <a:gd name="T74" fmla="*/ 35 w 120"/>
                <a:gd name="T75" fmla="*/ 3 h 32"/>
                <a:gd name="T76" fmla="*/ 52 w 120"/>
                <a:gd name="T77" fmla="*/ 1 h 32"/>
                <a:gd name="T78" fmla="*/ 69 w 120"/>
                <a:gd name="T79" fmla="*/ 1 h 32"/>
                <a:gd name="T80" fmla="*/ 78 w 120"/>
                <a:gd name="T81" fmla="*/ 1 h 32"/>
                <a:gd name="T82" fmla="*/ 95 w 120"/>
                <a:gd name="T83" fmla="*/ 1 h 32"/>
                <a:gd name="T84" fmla="*/ 112 w 120"/>
                <a:gd name="T8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32">
                  <a:moveTo>
                    <a:pt x="112" y="1"/>
                  </a:moveTo>
                  <a:cubicBezTo>
                    <a:pt x="110" y="2"/>
                    <a:pt x="112" y="2"/>
                    <a:pt x="112" y="3"/>
                  </a:cubicBezTo>
                  <a:cubicBezTo>
                    <a:pt x="114" y="3"/>
                    <a:pt x="117" y="3"/>
                    <a:pt x="120" y="3"/>
                  </a:cubicBezTo>
                  <a:cubicBezTo>
                    <a:pt x="120" y="4"/>
                    <a:pt x="118" y="4"/>
                    <a:pt x="119" y="5"/>
                  </a:cubicBezTo>
                  <a:cubicBezTo>
                    <a:pt x="118" y="5"/>
                    <a:pt x="116" y="5"/>
                    <a:pt x="116" y="5"/>
                  </a:cubicBezTo>
                  <a:cubicBezTo>
                    <a:pt x="115" y="5"/>
                    <a:pt x="116" y="6"/>
                    <a:pt x="116" y="6"/>
                  </a:cubicBezTo>
                  <a:cubicBezTo>
                    <a:pt x="114" y="7"/>
                    <a:pt x="112" y="7"/>
                    <a:pt x="112" y="6"/>
                  </a:cubicBezTo>
                  <a:cubicBezTo>
                    <a:pt x="110" y="6"/>
                    <a:pt x="111" y="7"/>
                    <a:pt x="111" y="7"/>
                  </a:cubicBezTo>
                  <a:cubicBezTo>
                    <a:pt x="110" y="7"/>
                    <a:pt x="107" y="7"/>
                    <a:pt x="107" y="8"/>
                  </a:cubicBezTo>
                  <a:cubicBezTo>
                    <a:pt x="103" y="7"/>
                    <a:pt x="99" y="7"/>
                    <a:pt x="97" y="9"/>
                  </a:cubicBezTo>
                  <a:cubicBezTo>
                    <a:pt x="98" y="10"/>
                    <a:pt x="102" y="9"/>
                    <a:pt x="103" y="8"/>
                  </a:cubicBezTo>
                  <a:cubicBezTo>
                    <a:pt x="104" y="8"/>
                    <a:pt x="102" y="9"/>
                    <a:pt x="103" y="10"/>
                  </a:cubicBezTo>
                  <a:cubicBezTo>
                    <a:pt x="99" y="10"/>
                    <a:pt x="97" y="10"/>
                    <a:pt x="94" y="11"/>
                  </a:cubicBezTo>
                  <a:cubicBezTo>
                    <a:pt x="92" y="11"/>
                    <a:pt x="91" y="11"/>
                    <a:pt x="91" y="12"/>
                  </a:cubicBezTo>
                  <a:cubicBezTo>
                    <a:pt x="90" y="12"/>
                    <a:pt x="89" y="12"/>
                    <a:pt x="88" y="12"/>
                  </a:cubicBezTo>
                  <a:cubicBezTo>
                    <a:pt x="87" y="12"/>
                    <a:pt x="88" y="13"/>
                    <a:pt x="87" y="13"/>
                  </a:cubicBezTo>
                  <a:cubicBezTo>
                    <a:pt x="86" y="13"/>
                    <a:pt x="84" y="13"/>
                    <a:pt x="84" y="13"/>
                  </a:cubicBezTo>
                  <a:cubicBezTo>
                    <a:pt x="84" y="14"/>
                    <a:pt x="81" y="14"/>
                    <a:pt x="81" y="14"/>
                  </a:cubicBezTo>
                  <a:cubicBezTo>
                    <a:pt x="81" y="15"/>
                    <a:pt x="78" y="15"/>
                    <a:pt x="77" y="15"/>
                  </a:cubicBezTo>
                  <a:cubicBezTo>
                    <a:pt x="76" y="16"/>
                    <a:pt x="73" y="16"/>
                    <a:pt x="71" y="16"/>
                  </a:cubicBezTo>
                  <a:cubicBezTo>
                    <a:pt x="71" y="16"/>
                    <a:pt x="71" y="17"/>
                    <a:pt x="70" y="17"/>
                  </a:cubicBezTo>
                  <a:cubicBezTo>
                    <a:pt x="68" y="17"/>
                    <a:pt x="69" y="17"/>
                    <a:pt x="68" y="18"/>
                  </a:cubicBezTo>
                  <a:cubicBezTo>
                    <a:pt x="68" y="18"/>
                    <a:pt x="67" y="18"/>
                    <a:pt x="67" y="18"/>
                  </a:cubicBezTo>
                  <a:cubicBezTo>
                    <a:pt x="66" y="18"/>
                    <a:pt x="64" y="19"/>
                    <a:pt x="61" y="18"/>
                  </a:cubicBezTo>
                  <a:cubicBezTo>
                    <a:pt x="61" y="19"/>
                    <a:pt x="65" y="19"/>
                    <a:pt x="61" y="19"/>
                  </a:cubicBezTo>
                  <a:cubicBezTo>
                    <a:pt x="62" y="20"/>
                    <a:pt x="66" y="19"/>
                    <a:pt x="65" y="21"/>
                  </a:cubicBezTo>
                  <a:cubicBezTo>
                    <a:pt x="63" y="20"/>
                    <a:pt x="63" y="21"/>
                    <a:pt x="63" y="23"/>
                  </a:cubicBezTo>
                  <a:cubicBezTo>
                    <a:pt x="61" y="21"/>
                    <a:pt x="60" y="23"/>
                    <a:pt x="58" y="24"/>
                  </a:cubicBezTo>
                  <a:cubicBezTo>
                    <a:pt x="56" y="24"/>
                    <a:pt x="53" y="24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0" y="26"/>
                    <a:pt x="52" y="26"/>
                  </a:cubicBezTo>
                  <a:cubicBezTo>
                    <a:pt x="51" y="27"/>
                    <a:pt x="45" y="27"/>
                    <a:pt x="44" y="28"/>
                  </a:cubicBezTo>
                  <a:cubicBezTo>
                    <a:pt x="46" y="29"/>
                    <a:pt x="49" y="29"/>
                    <a:pt x="52" y="29"/>
                  </a:cubicBezTo>
                  <a:cubicBezTo>
                    <a:pt x="53" y="31"/>
                    <a:pt x="47" y="29"/>
                    <a:pt x="47" y="30"/>
                  </a:cubicBezTo>
                  <a:cubicBezTo>
                    <a:pt x="47" y="31"/>
                    <a:pt x="46" y="30"/>
                    <a:pt x="45" y="30"/>
                  </a:cubicBezTo>
                  <a:cubicBezTo>
                    <a:pt x="43" y="30"/>
                    <a:pt x="42" y="32"/>
                    <a:pt x="39" y="31"/>
                  </a:cubicBezTo>
                  <a:cubicBezTo>
                    <a:pt x="39" y="31"/>
                    <a:pt x="37" y="31"/>
                    <a:pt x="37" y="30"/>
                  </a:cubicBezTo>
                  <a:cubicBezTo>
                    <a:pt x="32" y="30"/>
                    <a:pt x="29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2" y="29"/>
                    <a:pt x="21" y="30"/>
                    <a:pt x="20" y="30"/>
                  </a:cubicBezTo>
                  <a:cubicBezTo>
                    <a:pt x="15" y="31"/>
                    <a:pt x="11" y="30"/>
                    <a:pt x="6" y="29"/>
                  </a:cubicBezTo>
                  <a:cubicBezTo>
                    <a:pt x="7" y="29"/>
                    <a:pt x="9" y="28"/>
                    <a:pt x="13" y="28"/>
                  </a:cubicBezTo>
                  <a:cubicBezTo>
                    <a:pt x="15" y="28"/>
                    <a:pt x="13" y="26"/>
                    <a:pt x="15" y="26"/>
                  </a:cubicBezTo>
                  <a:cubicBezTo>
                    <a:pt x="17" y="26"/>
                    <a:pt x="17" y="25"/>
                    <a:pt x="20" y="25"/>
                  </a:cubicBezTo>
                  <a:cubicBezTo>
                    <a:pt x="19" y="27"/>
                    <a:pt x="23" y="27"/>
                    <a:pt x="26" y="27"/>
                  </a:cubicBezTo>
                  <a:cubicBezTo>
                    <a:pt x="29" y="26"/>
                    <a:pt x="25" y="26"/>
                    <a:pt x="27" y="25"/>
                  </a:cubicBezTo>
                  <a:cubicBezTo>
                    <a:pt x="27" y="24"/>
                    <a:pt x="22" y="25"/>
                    <a:pt x="23" y="23"/>
                  </a:cubicBezTo>
                  <a:cubicBezTo>
                    <a:pt x="19" y="24"/>
                    <a:pt x="18" y="24"/>
                    <a:pt x="14" y="24"/>
                  </a:cubicBezTo>
                  <a:cubicBezTo>
                    <a:pt x="14" y="23"/>
                    <a:pt x="16" y="22"/>
                    <a:pt x="19" y="22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1"/>
                    <a:pt x="23" y="21"/>
                    <a:pt x="23" y="20"/>
                  </a:cubicBezTo>
                  <a:cubicBezTo>
                    <a:pt x="26" y="20"/>
                    <a:pt x="27" y="20"/>
                    <a:pt x="28" y="21"/>
                  </a:cubicBezTo>
                  <a:cubicBezTo>
                    <a:pt x="30" y="20"/>
                    <a:pt x="31" y="20"/>
                    <a:pt x="31" y="19"/>
                  </a:cubicBezTo>
                  <a:cubicBezTo>
                    <a:pt x="31" y="19"/>
                    <a:pt x="29" y="19"/>
                    <a:pt x="28" y="19"/>
                  </a:cubicBezTo>
                  <a:cubicBezTo>
                    <a:pt x="28" y="19"/>
                    <a:pt x="28" y="18"/>
                    <a:pt x="27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7"/>
                    <a:pt x="25" y="17"/>
                    <a:pt x="23" y="17"/>
                  </a:cubicBezTo>
                  <a:cubicBezTo>
                    <a:pt x="24" y="16"/>
                    <a:pt x="23" y="15"/>
                    <a:pt x="22" y="15"/>
                  </a:cubicBezTo>
                  <a:cubicBezTo>
                    <a:pt x="22" y="15"/>
                    <a:pt x="23" y="14"/>
                    <a:pt x="26" y="14"/>
                  </a:cubicBezTo>
                  <a:cubicBezTo>
                    <a:pt x="29" y="14"/>
                    <a:pt x="28" y="16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7" y="16"/>
                    <a:pt x="35" y="14"/>
                    <a:pt x="36" y="14"/>
                  </a:cubicBezTo>
                  <a:cubicBezTo>
                    <a:pt x="41" y="13"/>
                    <a:pt x="46" y="13"/>
                    <a:pt x="48" y="11"/>
                  </a:cubicBezTo>
                  <a:cubicBezTo>
                    <a:pt x="48" y="10"/>
                    <a:pt x="47" y="12"/>
                    <a:pt x="44" y="11"/>
                  </a:cubicBezTo>
                  <a:cubicBezTo>
                    <a:pt x="43" y="12"/>
                    <a:pt x="40" y="12"/>
                    <a:pt x="39" y="12"/>
                  </a:cubicBezTo>
                  <a:cubicBezTo>
                    <a:pt x="37" y="12"/>
                    <a:pt x="32" y="13"/>
                    <a:pt x="27" y="12"/>
                  </a:cubicBezTo>
                  <a:cubicBezTo>
                    <a:pt x="25" y="12"/>
                    <a:pt x="24" y="12"/>
                    <a:pt x="21" y="12"/>
                  </a:cubicBezTo>
                  <a:cubicBezTo>
                    <a:pt x="20" y="11"/>
                    <a:pt x="17" y="13"/>
                    <a:pt x="16" y="11"/>
                  </a:cubicBezTo>
                  <a:cubicBezTo>
                    <a:pt x="14" y="12"/>
                    <a:pt x="11" y="11"/>
                    <a:pt x="8" y="11"/>
                  </a:cubicBezTo>
                  <a:cubicBezTo>
                    <a:pt x="9" y="9"/>
                    <a:pt x="4" y="10"/>
                    <a:pt x="4" y="10"/>
                  </a:cubicBezTo>
                  <a:cubicBezTo>
                    <a:pt x="3" y="8"/>
                    <a:pt x="6" y="9"/>
                    <a:pt x="7" y="8"/>
                  </a:cubicBezTo>
                  <a:cubicBezTo>
                    <a:pt x="7" y="7"/>
                    <a:pt x="0" y="9"/>
                    <a:pt x="2" y="7"/>
                  </a:cubicBezTo>
                  <a:cubicBezTo>
                    <a:pt x="6" y="6"/>
                    <a:pt x="13" y="6"/>
                    <a:pt x="21" y="5"/>
                  </a:cubicBezTo>
                  <a:cubicBezTo>
                    <a:pt x="21" y="5"/>
                    <a:pt x="21" y="5"/>
                    <a:pt x="22" y="4"/>
                  </a:cubicBezTo>
                  <a:cubicBezTo>
                    <a:pt x="27" y="5"/>
                    <a:pt x="30" y="4"/>
                    <a:pt x="33" y="4"/>
                  </a:cubicBezTo>
                  <a:cubicBezTo>
                    <a:pt x="34" y="4"/>
                    <a:pt x="35" y="3"/>
                    <a:pt x="35" y="3"/>
                  </a:cubicBezTo>
                  <a:cubicBezTo>
                    <a:pt x="41" y="3"/>
                    <a:pt x="47" y="2"/>
                    <a:pt x="51" y="2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6" y="1"/>
                    <a:pt x="62" y="1"/>
                    <a:pt x="64" y="2"/>
                  </a:cubicBezTo>
                  <a:cubicBezTo>
                    <a:pt x="65" y="1"/>
                    <a:pt x="69" y="2"/>
                    <a:pt x="69" y="1"/>
                  </a:cubicBezTo>
                  <a:cubicBezTo>
                    <a:pt x="72" y="1"/>
                    <a:pt x="75" y="1"/>
                    <a:pt x="79" y="1"/>
                  </a:cubicBezTo>
                  <a:cubicBezTo>
                    <a:pt x="79" y="1"/>
                    <a:pt x="79" y="1"/>
                    <a:pt x="78" y="1"/>
                  </a:cubicBezTo>
                  <a:cubicBezTo>
                    <a:pt x="78" y="0"/>
                    <a:pt x="79" y="1"/>
                    <a:pt x="79" y="1"/>
                  </a:cubicBezTo>
                  <a:cubicBezTo>
                    <a:pt x="83" y="1"/>
                    <a:pt x="90" y="0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102" y="2"/>
                    <a:pt x="103" y="1"/>
                    <a:pt x="1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4432300" y="3429000"/>
              <a:ext cx="130175" cy="22225"/>
            </a:xfrm>
            <a:custGeom>
              <a:avLst/>
              <a:gdLst>
                <a:gd name="T0" fmla="*/ 9 w 35"/>
                <a:gd name="T1" fmla="*/ 1 h 6"/>
                <a:gd name="T2" fmla="*/ 9 w 35"/>
                <a:gd name="T3" fmla="*/ 1 h 6"/>
                <a:gd name="T4" fmla="*/ 12 w 35"/>
                <a:gd name="T5" fmla="*/ 3 h 6"/>
                <a:gd name="T6" fmla="*/ 15 w 35"/>
                <a:gd name="T7" fmla="*/ 2 h 6"/>
                <a:gd name="T8" fmla="*/ 20 w 35"/>
                <a:gd name="T9" fmla="*/ 3 h 6"/>
                <a:gd name="T10" fmla="*/ 29 w 35"/>
                <a:gd name="T11" fmla="*/ 2 h 6"/>
                <a:gd name="T12" fmla="*/ 33 w 35"/>
                <a:gd name="T13" fmla="*/ 3 h 6"/>
                <a:gd name="T14" fmla="*/ 31 w 35"/>
                <a:gd name="T15" fmla="*/ 5 h 6"/>
                <a:gd name="T16" fmla="*/ 22 w 35"/>
                <a:gd name="T17" fmla="*/ 5 h 6"/>
                <a:gd name="T18" fmla="*/ 16 w 35"/>
                <a:gd name="T19" fmla="*/ 6 h 6"/>
                <a:gd name="T20" fmla="*/ 6 w 35"/>
                <a:gd name="T21" fmla="*/ 3 h 6"/>
                <a:gd name="T22" fmla="*/ 1 w 35"/>
                <a:gd name="T23" fmla="*/ 2 h 6"/>
                <a:gd name="T24" fmla="*/ 9 w 35"/>
                <a:gd name="T2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">
                  <a:moveTo>
                    <a:pt x="9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9" y="3"/>
                    <a:pt x="14" y="1"/>
                    <a:pt x="12" y="3"/>
                  </a:cubicBezTo>
                  <a:cubicBezTo>
                    <a:pt x="14" y="3"/>
                    <a:pt x="14" y="2"/>
                    <a:pt x="15" y="2"/>
                  </a:cubicBezTo>
                  <a:cubicBezTo>
                    <a:pt x="18" y="3"/>
                    <a:pt x="20" y="1"/>
                    <a:pt x="20" y="3"/>
                  </a:cubicBezTo>
                  <a:cubicBezTo>
                    <a:pt x="23" y="2"/>
                    <a:pt x="26" y="2"/>
                    <a:pt x="29" y="2"/>
                  </a:cubicBezTo>
                  <a:cubicBezTo>
                    <a:pt x="28" y="3"/>
                    <a:pt x="34" y="2"/>
                    <a:pt x="33" y="3"/>
                  </a:cubicBezTo>
                  <a:cubicBezTo>
                    <a:pt x="35" y="4"/>
                    <a:pt x="27" y="4"/>
                    <a:pt x="31" y="5"/>
                  </a:cubicBezTo>
                  <a:cubicBezTo>
                    <a:pt x="30" y="6"/>
                    <a:pt x="25" y="5"/>
                    <a:pt x="22" y="5"/>
                  </a:cubicBezTo>
                  <a:cubicBezTo>
                    <a:pt x="20" y="5"/>
                    <a:pt x="18" y="6"/>
                    <a:pt x="16" y="6"/>
                  </a:cubicBezTo>
                  <a:cubicBezTo>
                    <a:pt x="12" y="5"/>
                    <a:pt x="8" y="5"/>
                    <a:pt x="6" y="3"/>
                  </a:cubicBezTo>
                  <a:cubicBezTo>
                    <a:pt x="5" y="3"/>
                    <a:pt x="1" y="3"/>
                    <a:pt x="1" y="2"/>
                  </a:cubicBezTo>
                  <a:cubicBezTo>
                    <a:pt x="0" y="0"/>
                    <a:pt x="9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2433638" y="3462338"/>
              <a:ext cx="55563" cy="7938"/>
            </a:xfrm>
            <a:custGeom>
              <a:avLst/>
              <a:gdLst>
                <a:gd name="T0" fmla="*/ 14 w 15"/>
                <a:gd name="T1" fmla="*/ 0 h 2"/>
                <a:gd name="T2" fmla="*/ 9 w 15"/>
                <a:gd name="T3" fmla="*/ 1 h 2"/>
                <a:gd name="T4" fmla="*/ 7 w 15"/>
                <a:gd name="T5" fmla="*/ 2 h 2"/>
                <a:gd name="T6" fmla="*/ 3 w 15"/>
                <a:gd name="T7" fmla="*/ 2 h 2"/>
                <a:gd name="T8" fmla="*/ 5 w 15"/>
                <a:gd name="T9" fmla="*/ 0 h 2"/>
                <a:gd name="T10" fmla="*/ 14 w 1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">
                  <a:moveTo>
                    <a:pt x="14" y="0"/>
                  </a:moveTo>
                  <a:cubicBezTo>
                    <a:pt x="15" y="1"/>
                    <a:pt x="11" y="1"/>
                    <a:pt x="9" y="1"/>
                  </a:cubicBezTo>
                  <a:cubicBezTo>
                    <a:pt x="8" y="1"/>
                    <a:pt x="8" y="2"/>
                    <a:pt x="7" y="2"/>
                  </a:cubicBezTo>
                  <a:cubicBezTo>
                    <a:pt x="5" y="2"/>
                    <a:pt x="3" y="1"/>
                    <a:pt x="3" y="2"/>
                  </a:cubicBezTo>
                  <a:cubicBezTo>
                    <a:pt x="0" y="2"/>
                    <a:pt x="4" y="0"/>
                    <a:pt x="5" y="0"/>
                  </a:cubicBezTo>
                  <a:cubicBezTo>
                    <a:pt x="6" y="1"/>
                    <a:pt x="1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2665413" y="3462338"/>
              <a:ext cx="57150" cy="15875"/>
            </a:xfrm>
            <a:custGeom>
              <a:avLst/>
              <a:gdLst>
                <a:gd name="T0" fmla="*/ 7 w 15"/>
                <a:gd name="T1" fmla="*/ 0 h 4"/>
                <a:gd name="T2" fmla="*/ 5 w 15"/>
                <a:gd name="T3" fmla="*/ 0 h 4"/>
                <a:gd name="T4" fmla="*/ 10 w 15"/>
                <a:gd name="T5" fmla="*/ 2 h 4"/>
                <a:gd name="T6" fmla="*/ 12 w 15"/>
                <a:gd name="T7" fmla="*/ 1 h 4"/>
                <a:gd name="T8" fmla="*/ 6 w 15"/>
                <a:gd name="T9" fmla="*/ 4 h 4"/>
                <a:gd name="T10" fmla="*/ 0 w 15"/>
                <a:gd name="T11" fmla="*/ 1 h 4"/>
                <a:gd name="T12" fmla="*/ 7 w 1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5" y="2"/>
                    <a:pt x="11" y="0"/>
                    <a:pt x="10" y="2"/>
                  </a:cubicBezTo>
                  <a:cubicBezTo>
                    <a:pt x="11" y="2"/>
                    <a:pt x="12" y="2"/>
                    <a:pt x="12" y="1"/>
                  </a:cubicBezTo>
                  <a:cubicBezTo>
                    <a:pt x="15" y="3"/>
                    <a:pt x="7" y="3"/>
                    <a:pt x="6" y="4"/>
                  </a:cubicBezTo>
                  <a:cubicBezTo>
                    <a:pt x="3" y="3"/>
                    <a:pt x="4" y="1"/>
                    <a:pt x="0" y="1"/>
                  </a:cubicBezTo>
                  <a:cubicBezTo>
                    <a:pt x="1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3884613" y="3481388"/>
              <a:ext cx="3138488" cy="1009650"/>
            </a:xfrm>
            <a:custGeom>
              <a:avLst/>
              <a:gdLst>
                <a:gd name="T0" fmla="*/ 497 w 837"/>
                <a:gd name="T1" fmla="*/ 19 h 269"/>
                <a:gd name="T2" fmla="*/ 587 w 837"/>
                <a:gd name="T3" fmla="*/ 19 h 269"/>
                <a:gd name="T4" fmla="*/ 662 w 837"/>
                <a:gd name="T5" fmla="*/ 22 h 269"/>
                <a:gd name="T6" fmla="*/ 760 w 837"/>
                <a:gd name="T7" fmla="*/ 30 h 269"/>
                <a:gd name="T8" fmla="*/ 837 w 837"/>
                <a:gd name="T9" fmla="*/ 42 h 269"/>
                <a:gd name="T10" fmla="*/ 788 w 837"/>
                <a:gd name="T11" fmla="*/ 48 h 269"/>
                <a:gd name="T12" fmla="*/ 726 w 837"/>
                <a:gd name="T13" fmla="*/ 71 h 269"/>
                <a:gd name="T14" fmla="*/ 701 w 837"/>
                <a:gd name="T15" fmla="*/ 78 h 269"/>
                <a:gd name="T16" fmla="*/ 734 w 837"/>
                <a:gd name="T17" fmla="*/ 54 h 269"/>
                <a:gd name="T18" fmla="*/ 662 w 837"/>
                <a:gd name="T19" fmla="*/ 64 h 269"/>
                <a:gd name="T20" fmla="*/ 640 w 837"/>
                <a:gd name="T21" fmla="*/ 81 h 269"/>
                <a:gd name="T22" fmla="*/ 600 w 837"/>
                <a:gd name="T23" fmla="*/ 108 h 269"/>
                <a:gd name="T24" fmla="*/ 574 w 837"/>
                <a:gd name="T25" fmla="*/ 114 h 269"/>
                <a:gd name="T26" fmla="*/ 563 w 837"/>
                <a:gd name="T27" fmla="*/ 121 h 269"/>
                <a:gd name="T28" fmla="*/ 528 w 837"/>
                <a:gd name="T29" fmla="*/ 153 h 269"/>
                <a:gd name="T30" fmla="*/ 508 w 837"/>
                <a:gd name="T31" fmla="*/ 175 h 269"/>
                <a:gd name="T32" fmla="*/ 475 w 837"/>
                <a:gd name="T33" fmla="*/ 178 h 269"/>
                <a:gd name="T34" fmla="*/ 468 w 837"/>
                <a:gd name="T35" fmla="*/ 179 h 269"/>
                <a:gd name="T36" fmla="*/ 450 w 837"/>
                <a:gd name="T37" fmla="*/ 156 h 269"/>
                <a:gd name="T38" fmla="*/ 394 w 837"/>
                <a:gd name="T39" fmla="*/ 171 h 269"/>
                <a:gd name="T40" fmla="*/ 353 w 837"/>
                <a:gd name="T41" fmla="*/ 151 h 269"/>
                <a:gd name="T42" fmla="*/ 278 w 837"/>
                <a:gd name="T43" fmla="*/ 145 h 269"/>
                <a:gd name="T44" fmla="*/ 296 w 837"/>
                <a:gd name="T45" fmla="*/ 160 h 269"/>
                <a:gd name="T46" fmla="*/ 240 w 837"/>
                <a:gd name="T47" fmla="*/ 162 h 269"/>
                <a:gd name="T48" fmla="*/ 208 w 837"/>
                <a:gd name="T49" fmla="*/ 142 h 269"/>
                <a:gd name="T50" fmla="*/ 234 w 837"/>
                <a:gd name="T51" fmla="*/ 168 h 269"/>
                <a:gd name="T52" fmla="*/ 249 w 837"/>
                <a:gd name="T53" fmla="*/ 195 h 269"/>
                <a:gd name="T54" fmla="*/ 219 w 837"/>
                <a:gd name="T55" fmla="*/ 234 h 269"/>
                <a:gd name="T56" fmla="*/ 187 w 837"/>
                <a:gd name="T57" fmla="*/ 264 h 269"/>
                <a:gd name="T58" fmla="*/ 126 w 837"/>
                <a:gd name="T59" fmla="*/ 241 h 269"/>
                <a:gd name="T60" fmla="*/ 119 w 837"/>
                <a:gd name="T61" fmla="*/ 205 h 269"/>
                <a:gd name="T62" fmla="*/ 25 w 837"/>
                <a:gd name="T63" fmla="*/ 183 h 269"/>
                <a:gd name="T64" fmla="*/ 3 w 837"/>
                <a:gd name="T65" fmla="*/ 153 h 269"/>
                <a:gd name="T66" fmla="*/ 86 w 837"/>
                <a:gd name="T67" fmla="*/ 121 h 269"/>
                <a:gd name="T68" fmla="*/ 139 w 837"/>
                <a:gd name="T69" fmla="*/ 133 h 269"/>
                <a:gd name="T70" fmla="*/ 201 w 837"/>
                <a:gd name="T71" fmla="*/ 133 h 269"/>
                <a:gd name="T72" fmla="*/ 164 w 837"/>
                <a:gd name="T73" fmla="*/ 113 h 269"/>
                <a:gd name="T74" fmla="*/ 135 w 837"/>
                <a:gd name="T75" fmla="*/ 105 h 269"/>
                <a:gd name="T76" fmla="*/ 137 w 837"/>
                <a:gd name="T77" fmla="*/ 112 h 269"/>
                <a:gd name="T78" fmla="*/ 84 w 837"/>
                <a:gd name="T79" fmla="*/ 106 h 269"/>
                <a:gd name="T80" fmla="*/ 61 w 837"/>
                <a:gd name="T81" fmla="*/ 105 h 269"/>
                <a:gd name="T82" fmla="*/ 84 w 837"/>
                <a:gd name="T83" fmla="*/ 86 h 269"/>
                <a:gd name="T84" fmla="*/ 114 w 837"/>
                <a:gd name="T85" fmla="*/ 76 h 269"/>
                <a:gd name="T86" fmla="*/ 168 w 837"/>
                <a:gd name="T87" fmla="*/ 64 h 269"/>
                <a:gd name="T88" fmla="*/ 166 w 837"/>
                <a:gd name="T89" fmla="*/ 51 h 269"/>
                <a:gd name="T90" fmla="*/ 147 w 837"/>
                <a:gd name="T91" fmla="*/ 62 h 269"/>
                <a:gd name="T92" fmla="*/ 97 w 837"/>
                <a:gd name="T93" fmla="*/ 65 h 269"/>
                <a:gd name="T94" fmla="*/ 121 w 837"/>
                <a:gd name="T95" fmla="*/ 43 h 269"/>
                <a:gd name="T96" fmla="*/ 188 w 837"/>
                <a:gd name="T97" fmla="*/ 27 h 269"/>
                <a:gd name="T98" fmla="*/ 211 w 837"/>
                <a:gd name="T99" fmla="*/ 40 h 269"/>
                <a:gd name="T100" fmla="*/ 249 w 837"/>
                <a:gd name="T101" fmla="*/ 35 h 269"/>
                <a:gd name="T102" fmla="*/ 317 w 837"/>
                <a:gd name="T103" fmla="*/ 33 h 269"/>
                <a:gd name="T104" fmla="*/ 350 w 837"/>
                <a:gd name="T105" fmla="*/ 21 h 269"/>
                <a:gd name="T106" fmla="*/ 374 w 837"/>
                <a:gd name="T107" fmla="*/ 34 h 269"/>
                <a:gd name="T108" fmla="*/ 390 w 837"/>
                <a:gd name="T109" fmla="*/ 21 h 269"/>
                <a:gd name="T110" fmla="*/ 472 w 837"/>
                <a:gd name="T111" fmla="*/ 4 h 269"/>
                <a:gd name="T112" fmla="*/ 198 w 837"/>
                <a:gd name="T113" fmla="*/ 97 h 269"/>
                <a:gd name="T114" fmla="*/ 238 w 837"/>
                <a:gd name="T115" fmla="*/ 110 h 269"/>
                <a:gd name="T116" fmla="*/ 282 w 837"/>
                <a:gd name="T117" fmla="*/ 107 h 269"/>
                <a:gd name="T118" fmla="*/ 268 w 837"/>
                <a:gd name="T119" fmla="*/ 117 h 269"/>
                <a:gd name="T120" fmla="*/ 199 w 837"/>
                <a:gd name="T121" fmla="*/ 19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7" h="269">
                  <a:moveTo>
                    <a:pt x="504" y="2"/>
                  </a:moveTo>
                  <a:cubicBezTo>
                    <a:pt x="504" y="3"/>
                    <a:pt x="506" y="3"/>
                    <a:pt x="507" y="3"/>
                  </a:cubicBezTo>
                  <a:cubicBezTo>
                    <a:pt x="507" y="4"/>
                    <a:pt x="505" y="3"/>
                    <a:pt x="504" y="3"/>
                  </a:cubicBezTo>
                  <a:cubicBezTo>
                    <a:pt x="508" y="6"/>
                    <a:pt x="512" y="3"/>
                    <a:pt x="520" y="3"/>
                  </a:cubicBezTo>
                  <a:cubicBezTo>
                    <a:pt x="522" y="5"/>
                    <a:pt x="524" y="6"/>
                    <a:pt x="528" y="6"/>
                  </a:cubicBezTo>
                  <a:cubicBezTo>
                    <a:pt x="528" y="6"/>
                    <a:pt x="527" y="7"/>
                    <a:pt x="528" y="8"/>
                  </a:cubicBezTo>
                  <a:cubicBezTo>
                    <a:pt x="528" y="8"/>
                    <a:pt x="530" y="8"/>
                    <a:pt x="530" y="9"/>
                  </a:cubicBezTo>
                  <a:cubicBezTo>
                    <a:pt x="528" y="9"/>
                    <a:pt x="528" y="10"/>
                    <a:pt x="528" y="11"/>
                  </a:cubicBezTo>
                  <a:cubicBezTo>
                    <a:pt x="527" y="10"/>
                    <a:pt x="525" y="10"/>
                    <a:pt x="524" y="10"/>
                  </a:cubicBezTo>
                  <a:cubicBezTo>
                    <a:pt x="522" y="10"/>
                    <a:pt x="523" y="11"/>
                    <a:pt x="523" y="11"/>
                  </a:cubicBezTo>
                  <a:cubicBezTo>
                    <a:pt x="522" y="11"/>
                    <a:pt x="521" y="11"/>
                    <a:pt x="521" y="11"/>
                  </a:cubicBezTo>
                  <a:cubicBezTo>
                    <a:pt x="520" y="11"/>
                    <a:pt x="518" y="12"/>
                    <a:pt x="515" y="11"/>
                  </a:cubicBezTo>
                  <a:cubicBezTo>
                    <a:pt x="514" y="11"/>
                    <a:pt x="514" y="12"/>
                    <a:pt x="514" y="12"/>
                  </a:cubicBezTo>
                  <a:cubicBezTo>
                    <a:pt x="513" y="12"/>
                    <a:pt x="512" y="12"/>
                    <a:pt x="512" y="12"/>
                  </a:cubicBezTo>
                  <a:cubicBezTo>
                    <a:pt x="511" y="13"/>
                    <a:pt x="513" y="13"/>
                    <a:pt x="512" y="14"/>
                  </a:cubicBezTo>
                  <a:cubicBezTo>
                    <a:pt x="511" y="13"/>
                    <a:pt x="506" y="14"/>
                    <a:pt x="509" y="15"/>
                  </a:cubicBezTo>
                  <a:cubicBezTo>
                    <a:pt x="507" y="16"/>
                    <a:pt x="503" y="15"/>
                    <a:pt x="501" y="16"/>
                  </a:cubicBezTo>
                  <a:cubicBezTo>
                    <a:pt x="499" y="16"/>
                    <a:pt x="498" y="17"/>
                    <a:pt x="496" y="17"/>
                  </a:cubicBezTo>
                  <a:cubicBezTo>
                    <a:pt x="496" y="18"/>
                    <a:pt x="496" y="18"/>
                    <a:pt x="495" y="19"/>
                  </a:cubicBezTo>
                  <a:cubicBezTo>
                    <a:pt x="495" y="19"/>
                    <a:pt x="496" y="18"/>
                    <a:pt x="497" y="19"/>
                  </a:cubicBezTo>
                  <a:cubicBezTo>
                    <a:pt x="500" y="19"/>
                    <a:pt x="501" y="17"/>
                    <a:pt x="503" y="17"/>
                  </a:cubicBezTo>
                  <a:cubicBezTo>
                    <a:pt x="504" y="17"/>
                    <a:pt x="505" y="18"/>
                    <a:pt x="506" y="18"/>
                  </a:cubicBezTo>
                  <a:cubicBezTo>
                    <a:pt x="507" y="17"/>
                    <a:pt x="507" y="17"/>
                    <a:pt x="508" y="17"/>
                  </a:cubicBezTo>
                  <a:cubicBezTo>
                    <a:pt x="510" y="16"/>
                    <a:pt x="512" y="17"/>
                    <a:pt x="515" y="16"/>
                  </a:cubicBezTo>
                  <a:cubicBezTo>
                    <a:pt x="516" y="16"/>
                    <a:pt x="514" y="15"/>
                    <a:pt x="516" y="15"/>
                  </a:cubicBezTo>
                  <a:cubicBezTo>
                    <a:pt x="516" y="15"/>
                    <a:pt x="517" y="15"/>
                    <a:pt x="518" y="15"/>
                  </a:cubicBezTo>
                  <a:cubicBezTo>
                    <a:pt x="518" y="15"/>
                    <a:pt x="519" y="14"/>
                    <a:pt x="519" y="14"/>
                  </a:cubicBezTo>
                  <a:cubicBezTo>
                    <a:pt x="519" y="14"/>
                    <a:pt x="521" y="15"/>
                    <a:pt x="523" y="15"/>
                  </a:cubicBezTo>
                  <a:cubicBezTo>
                    <a:pt x="525" y="15"/>
                    <a:pt x="525" y="14"/>
                    <a:pt x="528" y="14"/>
                  </a:cubicBezTo>
                  <a:cubicBezTo>
                    <a:pt x="528" y="15"/>
                    <a:pt x="528" y="15"/>
                    <a:pt x="528" y="16"/>
                  </a:cubicBezTo>
                  <a:cubicBezTo>
                    <a:pt x="529" y="15"/>
                    <a:pt x="530" y="15"/>
                    <a:pt x="530" y="16"/>
                  </a:cubicBezTo>
                  <a:cubicBezTo>
                    <a:pt x="535" y="16"/>
                    <a:pt x="544" y="16"/>
                    <a:pt x="551" y="16"/>
                  </a:cubicBezTo>
                  <a:cubicBezTo>
                    <a:pt x="551" y="18"/>
                    <a:pt x="558" y="17"/>
                    <a:pt x="557" y="19"/>
                  </a:cubicBezTo>
                  <a:cubicBezTo>
                    <a:pt x="558" y="18"/>
                    <a:pt x="560" y="19"/>
                    <a:pt x="561" y="19"/>
                  </a:cubicBezTo>
                  <a:cubicBezTo>
                    <a:pt x="564" y="19"/>
                    <a:pt x="568" y="19"/>
                    <a:pt x="569" y="19"/>
                  </a:cubicBezTo>
                  <a:cubicBezTo>
                    <a:pt x="571" y="19"/>
                    <a:pt x="570" y="17"/>
                    <a:pt x="571" y="17"/>
                  </a:cubicBezTo>
                  <a:cubicBezTo>
                    <a:pt x="574" y="17"/>
                    <a:pt x="578" y="17"/>
                    <a:pt x="581" y="17"/>
                  </a:cubicBezTo>
                  <a:cubicBezTo>
                    <a:pt x="581" y="17"/>
                    <a:pt x="581" y="18"/>
                    <a:pt x="581" y="18"/>
                  </a:cubicBezTo>
                  <a:cubicBezTo>
                    <a:pt x="583" y="18"/>
                    <a:pt x="585" y="17"/>
                    <a:pt x="586" y="18"/>
                  </a:cubicBezTo>
                  <a:cubicBezTo>
                    <a:pt x="587" y="18"/>
                    <a:pt x="587" y="18"/>
                    <a:pt x="587" y="19"/>
                  </a:cubicBezTo>
                  <a:cubicBezTo>
                    <a:pt x="589" y="19"/>
                    <a:pt x="591" y="18"/>
                    <a:pt x="592" y="19"/>
                  </a:cubicBezTo>
                  <a:cubicBezTo>
                    <a:pt x="592" y="20"/>
                    <a:pt x="592" y="21"/>
                    <a:pt x="589" y="21"/>
                  </a:cubicBezTo>
                  <a:cubicBezTo>
                    <a:pt x="589" y="22"/>
                    <a:pt x="591" y="22"/>
                    <a:pt x="593" y="22"/>
                  </a:cubicBezTo>
                  <a:cubicBezTo>
                    <a:pt x="592" y="25"/>
                    <a:pt x="597" y="25"/>
                    <a:pt x="599" y="26"/>
                  </a:cubicBezTo>
                  <a:cubicBezTo>
                    <a:pt x="601" y="26"/>
                    <a:pt x="603" y="25"/>
                    <a:pt x="604" y="25"/>
                  </a:cubicBezTo>
                  <a:cubicBezTo>
                    <a:pt x="605" y="25"/>
                    <a:pt x="604" y="24"/>
                    <a:pt x="605" y="23"/>
                  </a:cubicBezTo>
                  <a:cubicBezTo>
                    <a:pt x="606" y="23"/>
                    <a:pt x="607" y="24"/>
                    <a:pt x="607" y="23"/>
                  </a:cubicBezTo>
                  <a:cubicBezTo>
                    <a:pt x="610" y="23"/>
                    <a:pt x="609" y="24"/>
                    <a:pt x="610" y="24"/>
                  </a:cubicBezTo>
                  <a:cubicBezTo>
                    <a:pt x="612" y="24"/>
                    <a:pt x="614" y="24"/>
                    <a:pt x="617" y="24"/>
                  </a:cubicBezTo>
                  <a:cubicBezTo>
                    <a:pt x="618" y="24"/>
                    <a:pt x="620" y="24"/>
                    <a:pt x="620" y="23"/>
                  </a:cubicBezTo>
                  <a:cubicBezTo>
                    <a:pt x="623" y="23"/>
                    <a:pt x="631" y="22"/>
                    <a:pt x="631" y="24"/>
                  </a:cubicBezTo>
                  <a:cubicBezTo>
                    <a:pt x="633" y="24"/>
                    <a:pt x="633" y="22"/>
                    <a:pt x="637" y="23"/>
                  </a:cubicBezTo>
                  <a:cubicBezTo>
                    <a:pt x="637" y="22"/>
                    <a:pt x="635" y="23"/>
                    <a:pt x="635" y="22"/>
                  </a:cubicBezTo>
                  <a:cubicBezTo>
                    <a:pt x="635" y="22"/>
                    <a:pt x="635" y="21"/>
                    <a:pt x="637" y="21"/>
                  </a:cubicBezTo>
                  <a:cubicBezTo>
                    <a:pt x="639" y="21"/>
                    <a:pt x="639" y="19"/>
                    <a:pt x="643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4" y="18"/>
                    <a:pt x="647" y="19"/>
                    <a:pt x="650" y="19"/>
                  </a:cubicBezTo>
                  <a:cubicBezTo>
                    <a:pt x="650" y="22"/>
                    <a:pt x="656" y="18"/>
                    <a:pt x="654" y="20"/>
                  </a:cubicBezTo>
                  <a:cubicBezTo>
                    <a:pt x="659" y="21"/>
                    <a:pt x="662" y="20"/>
                    <a:pt x="665" y="20"/>
                  </a:cubicBezTo>
                  <a:cubicBezTo>
                    <a:pt x="666" y="21"/>
                    <a:pt x="661" y="20"/>
                    <a:pt x="662" y="22"/>
                  </a:cubicBezTo>
                  <a:cubicBezTo>
                    <a:pt x="663" y="23"/>
                    <a:pt x="666" y="22"/>
                    <a:pt x="668" y="22"/>
                  </a:cubicBezTo>
                  <a:cubicBezTo>
                    <a:pt x="672" y="22"/>
                    <a:pt x="675" y="22"/>
                    <a:pt x="678" y="22"/>
                  </a:cubicBezTo>
                  <a:cubicBezTo>
                    <a:pt x="679" y="24"/>
                    <a:pt x="684" y="24"/>
                    <a:pt x="685" y="25"/>
                  </a:cubicBezTo>
                  <a:cubicBezTo>
                    <a:pt x="687" y="25"/>
                    <a:pt x="688" y="26"/>
                    <a:pt x="690" y="26"/>
                  </a:cubicBezTo>
                  <a:cubicBezTo>
                    <a:pt x="696" y="26"/>
                    <a:pt x="703" y="25"/>
                    <a:pt x="709" y="26"/>
                  </a:cubicBezTo>
                  <a:cubicBezTo>
                    <a:pt x="711" y="26"/>
                    <a:pt x="713" y="27"/>
                    <a:pt x="716" y="27"/>
                  </a:cubicBezTo>
                  <a:cubicBezTo>
                    <a:pt x="715" y="28"/>
                    <a:pt x="717" y="28"/>
                    <a:pt x="718" y="28"/>
                  </a:cubicBezTo>
                  <a:cubicBezTo>
                    <a:pt x="718" y="28"/>
                    <a:pt x="718" y="29"/>
                    <a:pt x="718" y="30"/>
                  </a:cubicBezTo>
                  <a:cubicBezTo>
                    <a:pt x="717" y="31"/>
                    <a:pt x="721" y="30"/>
                    <a:pt x="722" y="30"/>
                  </a:cubicBezTo>
                  <a:cubicBezTo>
                    <a:pt x="723" y="31"/>
                    <a:pt x="722" y="30"/>
                    <a:pt x="724" y="30"/>
                  </a:cubicBezTo>
                  <a:cubicBezTo>
                    <a:pt x="724" y="30"/>
                    <a:pt x="724" y="31"/>
                    <a:pt x="725" y="31"/>
                  </a:cubicBezTo>
                  <a:cubicBezTo>
                    <a:pt x="726" y="31"/>
                    <a:pt x="737" y="31"/>
                    <a:pt x="738" y="31"/>
                  </a:cubicBezTo>
                  <a:cubicBezTo>
                    <a:pt x="738" y="31"/>
                    <a:pt x="738" y="30"/>
                    <a:pt x="738" y="30"/>
                  </a:cubicBezTo>
                  <a:cubicBezTo>
                    <a:pt x="739" y="30"/>
                    <a:pt x="740" y="31"/>
                    <a:pt x="741" y="31"/>
                  </a:cubicBezTo>
                  <a:cubicBezTo>
                    <a:pt x="741" y="30"/>
                    <a:pt x="743" y="30"/>
                    <a:pt x="744" y="31"/>
                  </a:cubicBezTo>
                  <a:cubicBezTo>
                    <a:pt x="745" y="30"/>
                    <a:pt x="749" y="30"/>
                    <a:pt x="751" y="29"/>
                  </a:cubicBezTo>
                  <a:cubicBezTo>
                    <a:pt x="751" y="31"/>
                    <a:pt x="752" y="31"/>
                    <a:pt x="752" y="33"/>
                  </a:cubicBezTo>
                  <a:cubicBezTo>
                    <a:pt x="757" y="33"/>
                    <a:pt x="758" y="33"/>
                    <a:pt x="761" y="33"/>
                  </a:cubicBezTo>
                  <a:cubicBezTo>
                    <a:pt x="762" y="32"/>
                    <a:pt x="761" y="32"/>
                    <a:pt x="759" y="32"/>
                  </a:cubicBezTo>
                  <a:cubicBezTo>
                    <a:pt x="760" y="31"/>
                    <a:pt x="760" y="31"/>
                    <a:pt x="760" y="30"/>
                  </a:cubicBezTo>
                  <a:cubicBezTo>
                    <a:pt x="763" y="29"/>
                    <a:pt x="769" y="29"/>
                    <a:pt x="770" y="30"/>
                  </a:cubicBezTo>
                  <a:cubicBezTo>
                    <a:pt x="775" y="30"/>
                    <a:pt x="779" y="30"/>
                    <a:pt x="783" y="30"/>
                  </a:cubicBezTo>
                  <a:cubicBezTo>
                    <a:pt x="785" y="30"/>
                    <a:pt x="788" y="31"/>
                    <a:pt x="788" y="30"/>
                  </a:cubicBezTo>
                  <a:cubicBezTo>
                    <a:pt x="790" y="31"/>
                    <a:pt x="790" y="31"/>
                    <a:pt x="793" y="32"/>
                  </a:cubicBezTo>
                  <a:cubicBezTo>
                    <a:pt x="794" y="32"/>
                    <a:pt x="795" y="33"/>
                    <a:pt x="795" y="33"/>
                  </a:cubicBezTo>
                  <a:cubicBezTo>
                    <a:pt x="796" y="33"/>
                    <a:pt x="796" y="32"/>
                    <a:pt x="796" y="32"/>
                  </a:cubicBezTo>
                  <a:cubicBezTo>
                    <a:pt x="797" y="32"/>
                    <a:pt x="796" y="33"/>
                    <a:pt x="797" y="33"/>
                  </a:cubicBezTo>
                  <a:cubicBezTo>
                    <a:pt x="797" y="33"/>
                    <a:pt x="799" y="33"/>
                    <a:pt x="799" y="33"/>
                  </a:cubicBezTo>
                  <a:cubicBezTo>
                    <a:pt x="800" y="33"/>
                    <a:pt x="801" y="34"/>
                    <a:pt x="804" y="34"/>
                  </a:cubicBezTo>
                  <a:cubicBezTo>
                    <a:pt x="805" y="34"/>
                    <a:pt x="808" y="35"/>
                    <a:pt x="810" y="35"/>
                  </a:cubicBezTo>
                  <a:cubicBezTo>
                    <a:pt x="810" y="35"/>
                    <a:pt x="811" y="36"/>
                    <a:pt x="811" y="36"/>
                  </a:cubicBezTo>
                  <a:cubicBezTo>
                    <a:pt x="811" y="36"/>
                    <a:pt x="812" y="36"/>
                    <a:pt x="813" y="36"/>
                  </a:cubicBezTo>
                  <a:cubicBezTo>
                    <a:pt x="813" y="36"/>
                    <a:pt x="813" y="37"/>
                    <a:pt x="813" y="37"/>
                  </a:cubicBezTo>
                  <a:cubicBezTo>
                    <a:pt x="813" y="37"/>
                    <a:pt x="815" y="37"/>
                    <a:pt x="815" y="37"/>
                  </a:cubicBezTo>
                  <a:cubicBezTo>
                    <a:pt x="816" y="37"/>
                    <a:pt x="814" y="39"/>
                    <a:pt x="818" y="38"/>
                  </a:cubicBezTo>
                  <a:cubicBezTo>
                    <a:pt x="818" y="40"/>
                    <a:pt x="818" y="41"/>
                    <a:pt x="818" y="42"/>
                  </a:cubicBezTo>
                  <a:cubicBezTo>
                    <a:pt x="821" y="42"/>
                    <a:pt x="824" y="41"/>
                    <a:pt x="825" y="40"/>
                  </a:cubicBezTo>
                  <a:cubicBezTo>
                    <a:pt x="828" y="41"/>
                    <a:pt x="831" y="40"/>
                    <a:pt x="834" y="41"/>
                  </a:cubicBezTo>
                  <a:cubicBezTo>
                    <a:pt x="834" y="41"/>
                    <a:pt x="833" y="42"/>
                    <a:pt x="834" y="42"/>
                  </a:cubicBezTo>
                  <a:cubicBezTo>
                    <a:pt x="834" y="42"/>
                    <a:pt x="836" y="42"/>
                    <a:pt x="837" y="42"/>
                  </a:cubicBezTo>
                  <a:cubicBezTo>
                    <a:pt x="836" y="42"/>
                    <a:pt x="834" y="42"/>
                    <a:pt x="835" y="43"/>
                  </a:cubicBezTo>
                  <a:cubicBezTo>
                    <a:pt x="833" y="43"/>
                    <a:pt x="833" y="43"/>
                    <a:pt x="832" y="43"/>
                  </a:cubicBezTo>
                  <a:cubicBezTo>
                    <a:pt x="831" y="43"/>
                    <a:pt x="831" y="44"/>
                    <a:pt x="829" y="44"/>
                  </a:cubicBezTo>
                  <a:cubicBezTo>
                    <a:pt x="829" y="45"/>
                    <a:pt x="832" y="44"/>
                    <a:pt x="831" y="46"/>
                  </a:cubicBezTo>
                  <a:cubicBezTo>
                    <a:pt x="827" y="44"/>
                    <a:pt x="830" y="46"/>
                    <a:pt x="828" y="47"/>
                  </a:cubicBezTo>
                  <a:cubicBezTo>
                    <a:pt x="827" y="47"/>
                    <a:pt x="826" y="47"/>
                    <a:pt x="826" y="48"/>
                  </a:cubicBezTo>
                  <a:cubicBezTo>
                    <a:pt x="824" y="48"/>
                    <a:pt x="824" y="47"/>
                    <a:pt x="823" y="47"/>
                  </a:cubicBezTo>
                  <a:cubicBezTo>
                    <a:pt x="822" y="47"/>
                    <a:pt x="821" y="46"/>
                    <a:pt x="821" y="46"/>
                  </a:cubicBezTo>
                  <a:cubicBezTo>
                    <a:pt x="819" y="46"/>
                    <a:pt x="818" y="46"/>
                    <a:pt x="817" y="46"/>
                  </a:cubicBezTo>
                  <a:cubicBezTo>
                    <a:pt x="816" y="46"/>
                    <a:pt x="815" y="45"/>
                    <a:pt x="815" y="45"/>
                  </a:cubicBezTo>
                  <a:cubicBezTo>
                    <a:pt x="814" y="45"/>
                    <a:pt x="812" y="45"/>
                    <a:pt x="811" y="45"/>
                  </a:cubicBezTo>
                  <a:cubicBezTo>
                    <a:pt x="811" y="45"/>
                    <a:pt x="811" y="44"/>
                    <a:pt x="810" y="44"/>
                  </a:cubicBezTo>
                  <a:cubicBezTo>
                    <a:pt x="809" y="44"/>
                    <a:pt x="807" y="42"/>
                    <a:pt x="806" y="44"/>
                  </a:cubicBezTo>
                  <a:cubicBezTo>
                    <a:pt x="805" y="44"/>
                    <a:pt x="805" y="43"/>
                    <a:pt x="805" y="42"/>
                  </a:cubicBezTo>
                  <a:cubicBezTo>
                    <a:pt x="803" y="42"/>
                    <a:pt x="801" y="42"/>
                    <a:pt x="799" y="42"/>
                  </a:cubicBezTo>
                  <a:cubicBezTo>
                    <a:pt x="797" y="42"/>
                    <a:pt x="799" y="43"/>
                    <a:pt x="799" y="43"/>
                  </a:cubicBezTo>
                  <a:cubicBezTo>
                    <a:pt x="799" y="44"/>
                    <a:pt x="797" y="44"/>
                    <a:pt x="797" y="45"/>
                  </a:cubicBezTo>
                  <a:cubicBezTo>
                    <a:pt x="793" y="45"/>
                    <a:pt x="792" y="47"/>
                    <a:pt x="787" y="46"/>
                  </a:cubicBezTo>
                  <a:cubicBezTo>
                    <a:pt x="786" y="47"/>
                    <a:pt x="786" y="47"/>
                    <a:pt x="784" y="47"/>
                  </a:cubicBezTo>
                  <a:cubicBezTo>
                    <a:pt x="784" y="48"/>
                    <a:pt x="787" y="48"/>
                    <a:pt x="788" y="48"/>
                  </a:cubicBezTo>
                  <a:cubicBezTo>
                    <a:pt x="789" y="48"/>
                    <a:pt x="790" y="49"/>
                    <a:pt x="791" y="49"/>
                  </a:cubicBezTo>
                  <a:cubicBezTo>
                    <a:pt x="790" y="50"/>
                    <a:pt x="790" y="50"/>
                    <a:pt x="792" y="51"/>
                  </a:cubicBezTo>
                  <a:cubicBezTo>
                    <a:pt x="793" y="52"/>
                    <a:pt x="796" y="52"/>
                    <a:pt x="797" y="53"/>
                  </a:cubicBezTo>
                  <a:cubicBezTo>
                    <a:pt x="797" y="53"/>
                    <a:pt x="794" y="54"/>
                    <a:pt x="794" y="54"/>
                  </a:cubicBezTo>
                  <a:cubicBezTo>
                    <a:pt x="791" y="54"/>
                    <a:pt x="791" y="53"/>
                    <a:pt x="790" y="53"/>
                  </a:cubicBezTo>
                  <a:cubicBezTo>
                    <a:pt x="790" y="53"/>
                    <a:pt x="791" y="54"/>
                    <a:pt x="790" y="54"/>
                  </a:cubicBezTo>
                  <a:cubicBezTo>
                    <a:pt x="787" y="54"/>
                    <a:pt x="782" y="54"/>
                    <a:pt x="779" y="54"/>
                  </a:cubicBezTo>
                  <a:cubicBezTo>
                    <a:pt x="777" y="55"/>
                    <a:pt x="774" y="55"/>
                    <a:pt x="774" y="56"/>
                  </a:cubicBezTo>
                  <a:cubicBezTo>
                    <a:pt x="770" y="56"/>
                    <a:pt x="769" y="58"/>
                    <a:pt x="766" y="58"/>
                  </a:cubicBezTo>
                  <a:cubicBezTo>
                    <a:pt x="766" y="58"/>
                    <a:pt x="765" y="59"/>
                    <a:pt x="764" y="59"/>
                  </a:cubicBezTo>
                  <a:cubicBezTo>
                    <a:pt x="764" y="59"/>
                    <a:pt x="762" y="60"/>
                    <a:pt x="761" y="60"/>
                  </a:cubicBezTo>
                  <a:cubicBezTo>
                    <a:pt x="760" y="60"/>
                    <a:pt x="760" y="60"/>
                    <a:pt x="759" y="61"/>
                  </a:cubicBezTo>
                  <a:cubicBezTo>
                    <a:pt x="756" y="60"/>
                    <a:pt x="751" y="61"/>
                    <a:pt x="749" y="60"/>
                  </a:cubicBezTo>
                  <a:cubicBezTo>
                    <a:pt x="749" y="61"/>
                    <a:pt x="746" y="60"/>
                    <a:pt x="746" y="62"/>
                  </a:cubicBezTo>
                  <a:cubicBezTo>
                    <a:pt x="741" y="62"/>
                    <a:pt x="740" y="62"/>
                    <a:pt x="735" y="62"/>
                  </a:cubicBezTo>
                  <a:cubicBezTo>
                    <a:pt x="734" y="62"/>
                    <a:pt x="734" y="62"/>
                    <a:pt x="733" y="62"/>
                  </a:cubicBezTo>
                  <a:cubicBezTo>
                    <a:pt x="732" y="63"/>
                    <a:pt x="730" y="63"/>
                    <a:pt x="730" y="64"/>
                  </a:cubicBezTo>
                  <a:cubicBezTo>
                    <a:pt x="730" y="65"/>
                    <a:pt x="725" y="64"/>
                    <a:pt x="726" y="67"/>
                  </a:cubicBezTo>
                  <a:cubicBezTo>
                    <a:pt x="725" y="68"/>
                    <a:pt x="728" y="68"/>
                    <a:pt x="730" y="69"/>
                  </a:cubicBezTo>
                  <a:cubicBezTo>
                    <a:pt x="729" y="70"/>
                    <a:pt x="729" y="71"/>
                    <a:pt x="726" y="71"/>
                  </a:cubicBezTo>
                  <a:cubicBezTo>
                    <a:pt x="726" y="72"/>
                    <a:pt x="726" y="73"/>
                    <a:pt x="724" y="72"/>
                  </a:cubicBezTo>
                  <a:cubicBezTo>
                    <a:pt x="724" y="73"/>
                    <a:pt x="724" y="74"/>
                    <a:pt x="724" y="74"/>
                  </a:cubicBezTo>
                  <a:cubicBezTo>
                    <a:pt x="724" y="75"/>
                    <a:pt x="725" y="74"/>
                    <a:pt x="726" y="75"/>
                  </a:cubicBezTo>
                  <a:cubicBezTo>
                    <a:pt x="727" y="76"/>
                    <a:pt x="724" y="76"/>
                    <a:pt x="724" y="76"/>
                  </a:cubicBezTo>
                  <a:cubicBezTo>
                    <a:pt x="723" y="76"/>
                    <a:pt x="723" y="77"/>
                    <a:pt x="723" y="77"/>
                  </a:cubicBezTo>
                  <a:cubicBezTo>
                    <a:pt x="722" y="78"/>
                    <a:pt x="719" y="77"/>
                    <a:pt x="718" y="78"/>
                  </a:cubicBezTo>
                  <a:cubicBezTo>
                    <a:pt x="717" y="78"/>
                    <a:pt x="718" y="79"/>
                    <a:pt x="718" y="80"/>
                  </a:cubicBezTo>
                  <a:cubicBezTo>
                    <a:pt x="717" y="80"/>
                    <a:pt x="717" y="79"/>
                    <a:pt x="717" y="79"/>
                  </a:cubicBezTo>
                  <a:cubicBezTo>
                    <a:pt x="716" y="79"/>
                    <a:pt x="714" y="79"/>
                    <a:pt x="716" y="81"/>
                  </a:cubicBezTo>
                  <a:cubicBezTo>
                    <a:pt x="714" y="81"/>
                    <a:pt x="714" y="82"/>
                    <a:pt x="714" y="82"/>
                  </a:cubicBezTo>
                  <a:cubicBezTo>
                    <a:pt x="713" y="82"/>
                    <a:pt x="712" y="82"/>
                    <a:pt x="712" y="82"/>
                  </a:cubicBezTo>
                  <a:cubicBezTo>
                    <a:pt x="711" y="82"/>
                    <a:pt x="712" y="84"/>
                    <a:pt x="710" y="83"/>
                  </a:cubicBezTo>
                  <a:cubicBezTo>
                    <a:pt x="710" y="84"/>
                    <a:pt x="709" y="84"/>
                    <a:pt x="709" y="85"/>
                  </a:cubicBezTo>
                  <a:cubicBezTo>
                    <a:pt x="707" y="85"/>
                    <a:pt x="705" y="85"/>
                    <a:pt x="705" y="86"/>
                  </a:cubicBezTo>
                  <a:cubicBezTo>
                    <a:pt x="704" y="85"/>
                    <a:pt x="705" y="85"/>
                    <a:pt x="705" y="84"/>
                  </a:cubicBezTo>
                  <a:cubicBezTo>
                    <a:pt x="705" y="84"/>
                    <a:pt x="704" y="84"/>
                    <a:pt x="704" y="84"/>
                  </a:cubicBezTo>
                  <a:cubicBezTo>
                    <a:pt x="704" y="83"/>
                    <a:pt x="704" y="83"/>
                    <a:pt x="704" y="83"/>
                  </a:cubicBezTo>
                  <a:cubicBezTo>
                    <a:pt x="703" y="82"/>
                    <a:pt x="703" y="82"/>
                    <a:pt x="702" y="82"/>
                  </a:cubicBezTo>
                  <a:cubicBezTo>
                    <a:pt x="701" y="81"/>
                    <a:pt x="701" y="81"/>
                    <a:pt x="700" y="81"/>
                  </a:cubicBezTo>
                  <a:cubicBezTo>
                    <a:pt x="701" y="80"/>
                    <a:pt x="701" y="79"/>
                    <a:pt x="701" y="78"/>
                  </a:cubicBezTo>
                  <a:cubicBezTo>
                    <a:pt x="701" y="77"/>
                    <a:pt x="700" y="77"/>
                    <a:pt x="700" y="77"/>
                  </a:cubicBezTo>
                  <a:cubicBezTo>
                    <a:pt x="700" y="75"/>
                    <a:pt x="701" y="73"/>
                    <a:pt x="700" y="71"/>
                  </a:cubicBezTo>
                  <a:cubicBezTo>
                    <a:pt x="704" y="73"/>
                    <a:pt x="700" y="71"/>
                    <a:pt x="702" y="70"/>
                  </a:cubicBezTo>
                  <a:cubicBezTo>
                    <a:pt x="702" y="69"/>
                    <a:pt x="703" y="71"/>
                    <a:pt x="704" y="70"/>
                  </a:cubicBezTo>
                  <a:cubicBezTo>
                    <a:pt x="704" y="70"/>
                    <a:pt x="704" y="69"/>
                    <a:pt x="704" y="69"/>
                  </a:cubicBezTo>
                  <a:cubicBezTo>
                    <a:pt x="705" y="68"/>
                    <a:pt x="709" y="67"/>
                    <a:pt x="710" y="67"/>
                  </a:cubicBezTo>
                  <a:cubicBezTo>
                    <a:pt x="710" y="67"/>
                    <a:pt x="712" y="66"/>
                    <a:pt x="711" y="66"/>
                  </a:cubicBezTo>
                  <a:cubicBezTo>
                    <a:pt x="709" y="66"/>
                    <a:pt x="711" y="66"/>
                    <a:pt x="713" y="66"/>
                  </a:cubicBezTo>
                  <a:cubicBezTo>
                    <a:pt x="714" y="65"/>
                    <a:pt x="715" y="64"/>
                    <a:pt x="715" y="63"/>
                  </a:cubicBezTo>
                  <a:cubicBezTo>
                    <a:pt x="715" y="63"/>
                    <a:pt x="718" y="63"/>
                    <a:pt x="718" y="62"/>
                  </a:cubicBezTo>
                  <a:cubicBezTo>
                    <a:pt x="718" y="62"/>
                    <a:pt x="717" y="62"/>
                    <a:pt x="717" y="62"/>
                  </a:cubicBezTo>
                  <a:cubicBezTo>
                    <a:pt x="717" y="62"/>
                    <a:pt x="718" y="61"/>
                    <a:pt x="718" y="61"/>
                  </a:cubicBezTo>
                  <a:cubicBezTo>
                    <a:pt x="719" y="61"/>
                    <a:pt x="720" y="63"/>
                    <a:pt x="720" y="60"/>
                  </a:cubicBezTo>
                  <a:cubicBezTo>
                    <a:pt x="721" y="60"/>
                    <a:pt x="723" y="60"/>
                    <a:pt x="725" y="60"/>
                  </a:cubicBezTo>
                  <a:cubicBezTo>
                    <a:pt x="725" y="60"/>
                    <a:pt x="725" y="59"/>
                    <a:pt x="726" y="59"/>
                  </a:cubicBezTo>
                  <a:cubicBezTo>
                    <a:pt x="726" y="59"/>
                    <a:pt x="727" y="59"/>
                    <a:pt x="728" y="59"/>
                  </a:cubicBezTo>
                  <a:cubicBezTo>
                    <a:pt x="728" y="59"/>
                    <a:pt x="729" y="58"/>
                    <a:pt x="730" y="58"/>
                  </a:cubicBezTo>
                  <a:cubicBezTo>
                    <a:pt x="730" y="58"/>
                    <a:pt x="731" y="58"/>
                    <a:pt x="731" y="57"/>
                  </a:cubicBezTo>
                  <a:cubicBezTo>
                    <a:pt x="731" y="57"/>
                    <a:pt x="732" y="55"/>
                    <a:pt x="734" y="56"/>
                  </a:cubicBezTo>
                  <a:cubicBezTo>
                    <a:pt x="734" y="56"/>
                    <a:pt x="734" y="55"/>
                    <a:pt x="734" y="54"/>
                  </a:cubicBezTo>
                  <a:cubicBezTo>
                    <a:pt x="731" y="54"/>
                    <a:pt x="730" y="54"/>
                    <a:pt x="729" y="54"/>
                  </a:cubicBezTo>
                  <a:cubicBezTo>
                    <a:pt x="728" y="55"/>
                    <a:pt x="727" y="55"/>
                    <a:pt x="727" y="55"/>
                  </a:cubicBezTo>
                  <a:cubicBezTo>
                    <a:pt x="726" y="56"/>
                    <a:pt x="726" y="55"/>
                    <a:pt x="726" y="56"/>
                  </a:cubicBezTo>
                  <a:cubicBezTo>
                    <a:pt x="726" y="57"/>
                    <a:pt x="722" y="57"/>
                    <a:pt x="722" y="58"/>
                  </a:cubicBezTo>
                  <a:cubicBezTo>
                    <a:pt x="720" y="58"/>
                    <a:pt x="719" y="58"/>
                    <a:pt x="719" y="59"/>
                  </a:cubicBezTo>
                  <a:cubicBezTo>
                    <a:pt x="718" y="59"/>
                    <a:pt x="718" y="58"/>
                    <a:pt x="718" y="58"/>
                  </a:cubicBezTo>
                  <a:cubicBezTo>
                    <a:pt x="718" y="58"/>
                    <a:pt x="716" y="58"/>
                    <a:pt x="716" y="58"/>
                  </a:cubicBezTo>
                  <a:cubicBezTo>
                    <a:pt x="715" y="57"/>
                    <a:pt x="716" y="57"/>
                    <a:pt x="716" y="56"/>
                  </a:cubicBezTo>
                  <a:cubicBezTo>
                    <a:pt x="712" y="57"/>
                    <a:pt x="709" y="56"/>
                    <a:pt x="706" y="56"/>
                  </a:cubicBezTo>
                  <a:cubicBezTo>
                    <a:pt x="705" y="57"/>
                    <a:pt x="706" y="57"/>
                    <a:pt x="705" y="57"/>
                  </a:cubicBezTo>
                  <a:cubicBezTo>
                    <a:pt x="704" y="58"/>
                    <a:pt x="702" y="58"/>
                    <a:pt x="701" y="58"/>
                  </a:cubicBezTo>
                  <a:cubicBezTo>
                    <a:pt x="699" y="58"/>
                    <a:pt x="699" y="59"/>
                    <a:pt x="698" y="59"/>
                  </a:cubicBezTo>
                  <a:cubicBezTo>
                    <a:pt x="697" y="60"/>
                    <a:pt x="697" y="60"/>
                    <a:pt x="695" y="60"/>
                  </a:cubicBezTo>
                  <a:cubicBezTo>
                    <a:pt x="694" y="62"/>
                    <a:pt x="696" y="62"/>
                    <a:pt x="696" y="63"/>
                  </a:cubicBezTo>
                  <a:cubicBezTo>
                    <a:pt x="695" y="63"/>
                    <a:pt x="694" y="63"/>
                    <a:pt x="694" y="64"/>
                  </a:cubicBezTo>
                  <a:cubicBezTo>
                    <a:pt x="690" y="64"/>
                    <a:pt x="689" y="65"/>
                    <a:pt x="685" y="65"/>
                  </a:cubicBezTo>
                  <a:cubicBezTo>
                    <a:pt x="684" y="64"/>
                    <a:pt x="685" y="64"/>
                    <a:pt x="685" y="63"/>
                  </a:cubicBezTo>
                  <a:cubicBezTo>
                    <a:pt x="683" y="63"/>
                    <a:pt x="683" y="63"/>
                    <a:pt x="683" y="62"/>
                  </a:cubicBezTo>
                  <a:cubicBezTo>
                    <a:pt x="682" y="62"/>
                    <a:pt x="679" y="62"/>
                    <a:pt x="679" y="62"/>
                  </a:cubicBezTo>
                  <a:cubicBezTo>
                    <a:pt x="674" y="63"/>
                    <a:pt x="669" y="64"/>
                    <a:pt x="662" y="64"/>
                  </a:cubicBezTo>
                  <a:cubicBezTo>
                    <a:pt x="662" y="63"/>
                    <a:pt x="659" y="64"/>
                    <a:pt x="660" y="62"/>
                  </a:cubicBezTo>
                  <a:cubicBezTo>
                    <a:pt x="659" y="62"/>
                    <a:pt x="658" y="62"/>
                    <a:pt x="656" y="62"/>
                  </a:cubicBezTo>
                  <a:cubicBezTo>
                    <a:pt x="652" y="63"/>
                    <a:pt x="649" y="63"/>
                    <a:pt x="646" y="64"/>
                  </a:cubicBezTo>
                  <a:cubicBezTo>
                    <a:pt x="643" y="65"/>
                    <a:pt x="641" y="66"/>
                    <a:pt x="638" y="67"/>
                  </a:cubicBezTo>
                  <a:cubicBezTo>
                    <a:pt x="638" y="68"/>
                    <a:pt x="637" y="68"/>
                    <a:pt x="636" y="68"/>
                  </a:cubicBezTo>
                  <a:cubicBezTo>
                    <a:pt x="636" y="69"/>
                    <a:pt x="634" y="69"/>
                    <a:pt x="635" y="70"/>
                  </a:cubicBezTo>
                  <a:cubicBezTo>
                    <a:pt x="633" y="70"/>
                    <a:pt x="631" y="72"/>
                    <a:pt x="630" y="72"/>
                  </a:cubicBezTo>
                  <a:cubicBezTo>
                    <a:pt x="628" y="71"/>
                    <a:pt x="629" y="72"/>
                    <a:pt x="627" y="72"/>
                  </a:cubicBezTo>
                  <a:cubicBezTo>
                    <a:pt x="625" y="72"/>
                    <a:pt x="625" y="73"/>
                    <a:pt x="625" y="73"/>
                  </a:cubicBezTo>
                  <a:cubicBezTo>
                    <a:pt x="620" y="73"/>
                    <a:pt x="622" y="75"/>
                    <a:pt x="618" y="75"/>
                  </a:cubicBezTo>
                  <a:cubicBezTo>
                    <a:pt x="618" y="75"/>
                    <a:pt x="621" y="77"/>
                    <a:pt x="622" y="76"/>
                  </a:cubicBezTo>
                  <a:cubicBezTo>
                    <a:pt x="623" y="76"/>
                    <a:pt x="623" y="78"/>
                    <a:pt x="623" y="78"/>
                  </a:cubicBezTo>
                  <a:cubicBezTo>
                    <a:pt x="624" y="78"/>
                    <a:pt x="625" y="79"/>
                    <a:pt x="626" y="79"/>
                  </a:cubicBezTo>
                  <a:cubicBezTo>
                    <a:pt x="627" y="79"/>
                    <a:pt x="628" y="78"/>
                    <a:pt x="630" y="78"/>
                  </a:cubicBezTo>
                  <a:cubicBezTo>
                    <a:pt x="630" y="78"/>
                    <a:pt x="631" y="79"/>
                    <a:pt x="631" y="79"/>
                  </a:cubicBezTo>
                  <a:cubicBezTo>
                    <a:pt x="632" y="79"/>
                    <a:pt x="633" y="77"/>
                    <a:pt x="634" y="78"/>
                  </a:cubicBezTo>
                  <a:cubicBezTo>
                    <a:pt x="635" y="78"/>
                    <a:pt x="634" y="78"/>
                    <a:pt x="635" y="77"/>
                  </a:cubicBezTo>
                  <a:cubicBezTo>
                    <a:pt x="636" y="78"/>
                    <a:pt x="636" y="81"/>
                    <a:pt x="639" y="79"/>
                  </a:cubicBezTo>
                  <a:cubicBezTo>
                    <a:pt x="641" y="79"/>
                    <a:pt x="638" y="81"/>
                    <a:pt x="642" y="81"/>
                  </a:cubicBezTo>
                  <a:cubicBezTo>
                    <a:pt x="642" y="81"/>
                    <a:pt x="640" y="81"/>
                    <a:pt x="640" y="81"/>
                  </a:cubicBezTo>
                  <a:cubicBezTo>
                    <a:pt x="639" y="81"/>
                    <a:pt x="641" y="82"/>
                    <a:pt x="641" y="83"/>
                  </a:cubicBezTo>
                  <a:cubicBezTo>
                    <a:pt x="640" y="83"/>
                    <a:pt x="640" y="83"/>
                    <a:pt x="640" y="84"/>
                  </a:cubicBezTo>
                  <a:cubicBezTo>
                    <a:pt x="640" y="84"/>
                    <a:pt x="639" y="84"/>
                    <a:pt x="639" y="85"/>
                  </a:cubicBezTo>
                  <a:cubicBezTo>
                    <a:pt x="638" y="86"/>
                    <a:pt x="640" y="89"/>
                    <a:pt x="637" y="87"/>
                  </a:cubicBezTo>
                  <a:cubicBezTo>
                    <a:pt x="637" y="92"/>
                    <a:pt x="633" y="94"/>
                    <a:pt x="632" y="97"/>
                  </a:cubicBezTo>
                  <a:cubicBezTo>
                    <a:pt x="630" y="97"/>
                    <a:pt x="630" y="97"/>
                    <a:pt x="629" y="97"/>
                  </a:cubicBezTo>
                  <a:cubicBezTo>
                    <a:pt x="628" y="97"/>
                    <a:pt x="629" y="98"/>
                    <a:pt x="629" y="98"/>
                  </a:cubicBezTo>
                  <a:cubicBezTo>
                    <a:pt x="628" y="99"/>
                    <a:pt x="627" y="98"/>
                    <a:pt x="626" y="99"/>
                  </a:cubicBezTo>
                  <a:cubicBezTo>
                    <a:pt x="625" y="99"/>
                    <a:pt x="626" y="99"/>
                    <a:pt x="626" y="100"/>
                  </a:cubicBezTo>
                  <a:cubicBezTo>
                    <a:pt x="625" y="100"/>
                    <a:pt x="624" y="99"/>
                    <a:pt x="624" y="100"/>
                  </a:cubicBezTo>
                  <a:cubicBezTo>
                    <a:pt x="623" y="100"/>
                    <a:pt x="625" y="100"/>
                    <a:pt x="625" y="100"/>
                  </a:cubicBezTo>
                  <a:cubicBezTo>
                    <a:pt x="624" y="101"/>
                    <a:pt x="623" y="101"/>
                    <a:pt x="622" y="101"/>
                  </a:cubicBezTo>
                  <a:cubicBezTo>
                    <a:pt x="621" y="101"/>
                    <a:pt x="621" y="102"/>
                    <a:pt x="621" y="103"/>
                  </a:cubicBezTo>
                  <a:cubicBezTo>
                    <a:pt x="620" y="103"/>
                    <a:pt x="619" y="103"/>
                    <a:pt x="618" y="103"/>
                  </a:cubicBezTo>
                  <a:cubicBezTo>
                    <a:pt x="617" y="103"/>
                    <a:pt x="618" y="104"/>
                    <a:pt x="617" y="105"/>
                  </a:cubicBezTo>
                  <a:cubicBezTo>
                    <a:pt x="617" y="105"/>
                    <a:pt x="615" y="104"/>
                    <a:pt x="615" y="105"/>
                  </a:cubicBezTo>
                  <a:cubicBezTo>
                    <a:pt x="615" y="105"/>
                    <a:pt x="615" y="106"/>
                    <a:pt x="614" y="105"/>
                  </a:cubicBezTo>
                  <a:cubicBezTo>
                    <a:pt x="613" y="105"/>
                    <a:pt x="612" y="105"/>
                    <a:pt x="612" y="106"/>
                  </a:cubicBezTo>
                  <a:cubicBezTo>
                    <a:pt x="607" y="107"/>
                    <a:pt x="607" y="107"/>
                    <a:pt x="602" y="106"/>
                  </a:cubicBezTo>
                  <a:cubicBezTo>
                    <a:pt x="602" y="107"/>
                    <a:pt x="598" y="108"/>
                    <a:pt x="600" y="108"/>
                  </a:cubicBezTo>
                  <a:cubicBezTo>
                    <a:pt x="601" y="109"/>
                    <a:pt x="593" y="108"/>
                    <a:pt x="597" y="109"/>
                  </a:cubicBezTo>
                  <a:cubicBezTo>
                    <a:pt x="597" y="109"/>
                    <a:pt x="595" y="109"/>
                    <a:pt x="595" y="109"/>
                  </a:cubicBezTo>
                  <a:cubicBezTo>
                    <a:pt x="592" y="110"/>
                    <a:pt x="594" y="111"/>
                    <a:pt x="594" y="113"/>
                  </a:cubicBezTo>
                  <a:cubicBezTo>
                    <a:pt x="591" y="113"/>
                    <a:pt x="592" y="113"/>
                    <a:pt x="589" y="113"/>
                  </a:cubicBezTo>
                  <a:cubicBezTo>
                    <a:pt x="590" y="113"/>
                    <a:pt x="590" y="114"/>
                    <a:pt x="588" y="114"/>
                  </a:cubicBezTo>
                  <a:cubicBezTo>
                    <a:pt x="588" y="115"/>
                    <a:pt x="589" y="119"/>
                    <a:pt x="590" y="118"/>
                  </a:cubicBezTo>
                  <a:cubicBezTo>
                    <a:pt x="592" y="118"/>
                    <a:pt x="590" y="121"/>
                    <a:pt x="593" y="122"/>
                  </a:cubicBezTo>
                  <a:cubicBezTo>
                    <a:pt x="595" y="122"/>
                    <a:pt x="592" y="123"/>
                    <a:pt x="595" y="123"/>
                  </a:cubicBezTo>
                  <a:cubicBezTo>
                    <a:pt x="595" y="124"/>
                    <a:pt x="594" y="124"/>
                    <a:pt x="594" y="124"/>
                  </a:cubicBezTo>
                  <a:cubicBezTo>
                    <a:pt x="593" y="125"/>
                    <a:pt x="592" y="124"/>
                    <a:pt x="592" y="124"/>
                  </a:cubicBezTo>
                  <a:cubicBezTo>
                    <a:pt x="591" y="124"/>
                    <a:pt x="592" y="125"/>
                    <a:pt x="591" y="125"/>
                  </a:cubicBezTo>
                  <a:cubicBezTo>
                    <a:pt x="590" y="125"/>
                    <a:pt x="589" y="125"/>
                    <a:pt x="588" y="125"/>
                  </a:cubicBezTo>
                  <a:cubicBezTo>
                    <a:pt x="586" y="125"/>
                    <a:pt x="583" y="126"/>
                    <a:pt x="581" y="125"/>
                  </a:cubicBezTo>
                  <a:cubicBezTo>
                    <a:pt x="581" y="124"/>
                    <a:pt x="582" y="124"/>
                    <a:pt x="582" y="123"/>
                  </a:cubicBezTo>
                  <a:cubicBezTo>
                    <a:pt x="582" y="122"/>
                    <a:pt x="581" y="121"/>
                    <a:pt x="583" y="121"/>
                  </a:cubicBezTo>
                  <a:cubicBezTo>
                    <a:pt x="583" y="120"/>
                    <a:pt x="580" y="120"/>
                    <a:pt x="581" y="119"/>
                  </a:cubicBezTo>
                  <a:cubicBezTo>
                    <a:pt x="579" y="118"/>
                    <a:pt x="577" y="119"/>
                    <a:pt x="575" y="118"/>
                  </a:cubicBezTo>
                  <a:cubicBezTo>
                    <a:pt x="574" y="116"/>
                    <a:pt x="579" y="117"/>
                    <a:pt x="577" y="115"/>
                  </a:cubicBezTo>
                  <a:cubicBezTo>
                    <a:pt x="577" y="115"/>
                    <a:pt x="576" y="115"/>
                    <a:pt x="576" y="115"/>
                  </a:cubicBezTo>
                  <a:cubicBezTo>
                    <a:pt x="575" y="115"/>
                    <a:pt x="575" y="115"/>
                    <a:pt x="574" y="114"/>
                  </a:cubicBezTo>
                  <a:cubicBezTo>
                    <a:pt x="574" y="114"/>
                    <a:pt x="573" y="114"/>
                    <a:pt x="572" y="113"/>
                  </a:cubicBezTo>
                  <a:cubicBezTo>
                    <a:pt x="571" y="113"/>
                    <a:pt x="571" y="114"/>
                    <a:pt x="569" y="114"/>
                  </a:cubicBezTo>
                  <a:cubicBezTo>
                    <a:pt x="568" y="114"/>
                    <a:pt x="569" y="114"/>
                    <a:pt x="569" y="114"/>
                  </a:cubicBezTo>
                  <a:cubicBezTo>
                    <a:pt x="569" y="116"/>
                    <a:pt x="567" y="113"/>
                    <a:pt x="567" y="115"/>
                  </a:cubicBezTo>
                  <a:cubicBezTo>
                    <a:pt x="565" y="114"/>
                    <a:pt x="565" y="116"/>
                    <a:pt x="561" y="115"/>
                  </a:cubicBezTo>
                  <a:cubicBezTo>
                    <a:pt x="564" y="114"/>
                    <a:pt x="561" y="113"/>
                    <a:pt x="564" y="112"/>
                  </a:cubicBezTo>
                  <a:cubicBezTo>
                    <a:pt x="566" y="112"/>
                    <a:pt x="559" y="112"/>
                    <a:pt x="559" y="113"/>
                  </a:cubicBezTo>
                  <a:cubicBezTo>
                    <a:pt x="559" y="114"/>
                    <a:pt x="558" y="112"/>
                    <a:pt x="558" y="112"/>
                  </a:cubicBezTo>
                  <a:cubicBezTo>
                    <a:pt x="556" y="112"/>
                    <a:pt x="557" y="114"/>
                    <a:pt x="555" y="114"/>
                  </a:cubicBezTo>
                  <a:cubicBezTo>
                    <a:pt x="555" y="114"/>
                    <a:pt x="553" y="114"/>
                    <a:pt x="552" y="115"/>
                  </a:cubicBezTo>
                  <a:cubicBezTo>
                    <a:pt x="552" y="115"/>
                    <a:pt x="551" y="115"/>
                    <a:pt x="551" y="116"/>
                  </a:cubicBezTo>
                  <a:cubicBezTo>
                    <a:pt x="547" y="115"/>
                    <a:pt x="548" y="115"/>
                    <a:pt x="544" y="116"/>
                  </a:cubicBezTo>
                  <a:cubicBezTo>
                    <a:pt x="545" y="116"/>
                    <a:pt x="545" y="117"/>
                    <a:pt x="545" y="117"/>
                  </a:cubicBezTo>
                  <a:cubicBezTo>
                    <a:pt x="546" y="117"/>
                    <a:pt x="548" y="117"/>
                    <a:pt x="548" y="117"/>
                  </a:cubicBezTo>
                  <a:cubicBezTo>
                    <a:pt x="549" y="117"/>
                    <a:pt x="548" y="118"/>
                    <a:pt x="548" y="118"/>
                  </a:cubicBezTo>
                  <a:cubicBezTo>
                    <a:pt x="549" y="118"/>
                    <a:pt x="551" y="118"/>
                    <a:pt x="551" y="118"/>
                  </a:cubicBezTo>
                  <a:cubicBezTo>
                    <a:pt x="552" y="118"/>
                    <a:pt x="551" y="119"/>
                    <a:pt x="551" y="119"/>
                  </a:cubicBezTo>
                  <a:cubicBezTo>
                    <a:pt x="552" y="119"/>
                    <a:pt x="554" y="119"/>
                    <a:pt x="554" y="120"/>
                  </a:cubicBezTo>
                  <a:cubicBezTo>
                    <a:pt x="555" y="119"/>
                    <a:pt x="555" y="119"/>
                    <a:pt x="556" y="119"/>
                  </a:cubicBezTo>
                  <a:cubicBezTo>
                    <a:pt x="560" y="118"/>
                    <a:pt x="563" y="119"/>
                    <a:pt x="563" y="121"/>
                  </a:cubicBezTo>
                  <a:cubicBezTo>
                    <a:pt x="562" y="121"/>
                    <a:pt x="560" y="121"/>
                    <a:pt x="558" y="121"/>
                  </a:cubicBezTo>
                  <a:cubicBezTo>
                    <a:pt x="558" y="121"/>
                    <a:pt x="557" y="122"/>
                    <a:pt x="557" y="123"/>
                  </a:cubicBezTo>
                  <a:cubicBezTo>
                    <a:pt x="556" y="123"/>
                    <a:pt x="555" y="123"/>
                    <a:pt x="556" y="123"/>
                  </a:cubicBezTo>
                  <a:cubicBezTo>
                    <a:pt x="556" y="124"/>
                    <a:pt x="554" y="124"/>
                    <a:pt x="552" y="124"/>
                  </a:cubicBezTo>
                  <a:cubicBezTo>
                    <a:pt x="554" y="126"/>
                    <a:pt x="557" y="126"/>
                    <a:pt x="557" y="129"/>
                  </a:cubicBezTo>
                  <a:cubicBezTo>
                    <a:pt x="560" y="127"/>
                    <a:pt x="558" y="128"/>
                    <a:pt x="560" y="129"/>
                  </a:cubicBezTo>
                  <a:cubicBezTo>
                    <a:pt x="560" y="131"/>
                    <a:pt x="561" y="134"/>
                    <a:pt x="559" y="135"/>
                  </a:cubicBezTo>
                  <a:cubicBezTo>
                    <a:pt x="561" y="136"/>
                    <a:pt x="562" y="137"/>
                    <a:pt x="561" y="139"/>
                  </a:cubicBezTo>
                  <a:cubicBezTo>
                    <a:pt x="558" y="138"/>
                    <a:pt x="560" y="142"/>
                    <a:pt x="558" y="141"/>
                  </a:cubicBezTo>
                  <a:cubicBezTo>
                    <a:pt x="557" y="140"/>
                    <a:pt x="558" y="141"/>
                    <a:pt x="557" y="141"/>
                  </a:cubicBezTo>
                  <a:cubicBezTo>
                    <a:pt x="557" y="142"/>
                    <a:pt x="555" y="142"/>
                    <a:pt x="555" y="143"/>
                  </a:cubicBezTo>
                  <a:cubicBezTo>
                    <a:pt x="552" y="143"/>
                    <a:pt x="555" y="145"/>
                    <a:pt x="551" y="144"/>
                  </a:cubicBezTo>
                  <a:cubicBezTo>
                    <a:pt x="554" y="146"/>
                    <a:pt x="547" y="146"/>
                    <a:pt x="548" y="147"/>
                  </a:cubicBezTo>
                  <a:cubicBezTo>
                    <a:pt x="550" y="148"/>
                    <a:pt x="548" y="147"/>
                    <a:pt x="546" y="148"/>
                  </a:cubicBezTo>
                  <a:cubicBezTo>
                    <a:pt x="546" y="148"/>
                    <a:pt x="546" y="149"/>
                    <a:pt x="545" y="149"/>
                  </a:cubicBezTo>
                  <a:cubicBezTo>
                    <a:pt x="545" y="149"/>
                    <a:pt x="544" y="149"/>
                    <a:pt x="543" y="149"/>
                  </a:cubicBezTo>
                  <a:cubicBezTo>
                    <a:pt x="543" y="149"/>
                    <a:pt x="544" y="150"/>
                    <a:pt x="543" y="150"/>
                  </a:cubicBezTo>
                  <a:cubicBezTo>
                    <a:pt x="543" y="151"/>
                    <a:pt x="540" y="150"/>
                    <a:pt x="541" y="151"/>
                  </a:cubicBezTo>
                  <a:cubicBezTo>
                    <a:pt x="534" y="151"/>
                    <a:pt x="535" y="152"/>
                    <a:pt x="529" y="151"/>
                  </a:cubicBezTo>
                  <a:cubicBezTo>
                    <a:pt x="527" y="151"/>
                    <a:pt x="528" y="152"/>
                    <a:pt x="528" y="153"/>
                  </a:cubicBezTo>
                  <a:cubicBezTo>
                    <a:pt x="525" y="152"/>
                    <a:pt x="522" y="154"/>
                    <a:pt x="522" y="154"/>
                  </a:cubicBezTo>
                  <a:cubicBezTo>
                    <a:pt x="520" y="153"/>
                    <a:pt x="521" y="154"/>
                    <a:pt x="518" y="154"/>
                  </a:cubicBezTo>
                  <a:cubicBezTo>
                    <a:pt x="516" y="154"/>
                    <a:pt x="519" y="155"/>
                    <a:pt x="517" y="155"/>
                  </a:cubicBezTo>
                  <a:cubicBezTo>
                    <a:pt x="515" y="156"/>
                    <a:pt x="513" y="154"/>
                    <a:pt x="511" y="154"/>
                  </a:cubicBezTo>
                  <a:cubicBezTo>
                    <a:pt x="508" y="154"/>
                    <a:pt x="507" y="155"/>
                    <a:pt x="505" y="155"/>
                  </a:cubicBezTo>
                  <a:cubicBezTo>
                    <a:pt x="504" y="155"/>
                    <a:pt x="503" y="156"/>
                    <a:pt x="503" y="156"/>
                  </a:cubicBezTo>
                  <a:cubicBezTo>
                    <a:pt x="500" y="156"/>
                    <a:pt x="500" y="157"/>
                    <a:pt x="498" y="157"/>
                  </a:cubicBezTo>
                  <a:cubicBezTo>
                    <a:pt x="497" y="159"/>
                    <a:pt x="500" y="158"/>
                    <a:pt x="500" y="159"/>
                  </a:cubicBezTo>
                  <a:cubicBezTo>
                    <a:pt x="500" y="160"/>
                    <a:pt x="500" y="160"/>
                    <a:pt x="501" y="160"/>
                  </a:cubicBezTo>
                  <a:cubicBezTo>
                    <a:pt x="502" y="160"/>
                    <a:pt x="501" y="161"/>
                    <a:pt x="502" y="161"/>
                  </a:cubicBezTo>
                  <a:cubicBezTo>
                    <a:pt x="503" y="162"/>
                    <a:pt x="504" y="161"/>
                    <a:pt x="505" y="162"/>
                  </a:cubicBezTo>
                  <a:cubicBezTo>
                    <a:pt x="505" y="162"/>
                    <a:pt x="505" y="163"/>
                    <a:pt x="505" y="163"/>
                  </a:cubicBezTo>
                  <a:cubicBezTo>
                    <a:pt x="505" y="163"/>
                    <a:pt x="507" y="163"/>
                    <a:pt x="507" y="163"/>
                  </a:cubicBezTo>
                  <a:cubicBezTo>
                    <a:pt x="508" y="163"/>
                    <a:pt x="508" y="164"/>
                    <a:pt x="509" y="165"/>
                  </a:cubicBezTo>
                  <a:cubicBezTo>
                    <a:pt x="510" y="166"/>
                    <a:pt x="512" y="167"/>
                    <a:pt x="512" y="167"/>
                  </a:cubicBezTo>
                  <a:cubicBezTo>
                    <a:pt x="512" y="167"/>
                    <a:pt x="512" y="168"/>
                    <a:pt x="512" y="169"/>
                  </a:cubicBezTo>
                  <a:cubicBezTo>
                    <a:pt x="512" y="169"/>
                    <a:pt x="513" y="170"/>
                    <a:pt x="513" y="171"/>
                  </a:cubicBezTo>
                  <a:cubicBezTo>
                    <a:pt x="513" y="171"/>
                    <a:pt x="512" y="171"/>
                    <a:pt x="512" y="172"/>
                  </a:cubicBezTo>
                  <a:cubicBezTo>
                    <a:pt x="511" y="173"/>
                    <a:pt x="512" y="174"/>
                    <a:pt x="510" y="173"/>
                  </a:cubicBezTo>
                  <a:cubicBezTo>
                    <a:pt x="511" y="175"/>
                    <a:pt x="507" y="174"/>
                    <a:pt x="508" y="175"/>
                  </a:cubicBezTo>
                  <a:cubicBezTo>
                    <a:pt x="504" y="175"/>
                    <a:pt x="505" y="176"/>
                    <a:pt x="502" y="176"/>
                  </a:cubicBezTo>
                  <a:cubicBezTo>
                    <a:pt x="501" y="176"/>
                    <a:pt x="501" y="177"/>
                    <a:pt x="501" y="177"/>
                  </a:cubicBezTo>
                  <a:cubicBezTo>
                    <a:pt x="501" y="177"/>
                    <a:pt x="498" y="177"/>
                    <a:pt x="499" y="178"/>
                  </a:cubicBezTo>
                  <a:cubicBezTo>
                    <a:pt x="500" y="178"/>
                    <a:pt x="500" y="178"/>
                    <a:pt x="499" y="178"/>
                  </a:cubicBezTo>
                  <a:cubicBezTo>
                    <a:pt x="498" y="179"/>
                    <a:pt x="498" y="179"/>
                    <a:pt x="496" y="179"/>
                  </a:cubicBezTo>
                  <a:cubicBezTo>
                    <a:pt x="497" y="177"/>
                    <a:pt x="494" y="179"/>
                    <a:pt x="494" y="178"/>
                  </a:cubicBezTo>
                  <a:cubicBezTo>
                    <a:pt x="494" y="177"/>
                    <a:pt x="493" y="176"/>
                    <a:pt x="492" y="176"/>
                  </a:cubicBezTo>
                  <a:cubicBezTo>
                    <a:pt x="492" y="176"/>
                    <a:pt x="490" y="176"/>
                    <a:pt x="490" y="176"/>
                  </a:cubicBezTo>
                  <a:cubicBezTo>
                    <a:pt x="490" y="176"/>
                    <a:pt x="490" y="175"/>
                    <a:pt x="490" y="175"/>
                  </a:cubicBezTo>
                  <a:cubicBezTo>
                    <a:pt x="489" y="175"/>
                    <a:pt x="487" y="175"/>
                    <a:pt x="486" y="174"/>
                  </a:cubicBezTo>
                  <a:cubicBezTo>
                    <a:pt x="486" y="174"/>
                    <a:pt x="486" y="174"/>
                    <a:pt x="486" y="173"/>
                  </a:cubicBezTo>
                  <a:cubicBezTo>
                    <a:pt x="485" y="173"/>
                    <a:pt x="484" y="174"/>
                    <a:pt x="483" y="173"/>
                  </a:cubicBezTo>
                  <a:cubicBezTo>
                    <a:pt x="482" y="173"/>
                    <a:pt x="483" y="172"/>
                    <a:pt x="482" y="172"/>
                  </a:cubicBezTo>
                  <a:cubicBezTo>
                    <a:pt x="481" y="172"/>
                    <a:pt x="481" y="172"/>
                    <a:pt x="481" y="173"/>
                  </a:cubicBezTo>
                  <a:cubicBezTo>
                    <a:pt x="479" y="172"/>
                    <a:pt x="480" y="172"/>
                    <a:pt x="478" y="171"/>
                  </a:cubicBezTo>
                  <a:cubicBezTo>
                    <a:pt x="475" y="170"/>
                    <a:pt x="476" y="172"/>
                    <a:pt x="475" y="173"/>
                  </a:cubicBezTo>
                  <a:cubicBezTo>
                    <a:pt x="475" y="173"/>
                    <a:pt x="473" y="173"/>
                    <a:pt x="473" y="173"/>
                  </a:cubicBezTo>
                  <a:cubicBezTo>
                    <a:pt x="473" y="174"/>
                    <a:pt x="474" y="176"/>
                    <a:pt x="472" y="176"/>
                  </a:cubicBezTo>
                  <a:cubicBezTo>
                    <a:pt x="473" y="177"/>
                    <a:pt x="473" y="177"/>
                    <a:pt x="473" y="178"/>
                  </a:cubicBezTo>
                  <a:cubicBezTo>
                    <a:pt x="474" y="178"/>
                    <a:pt x="475" y="179"/>
                    <a:pt x="475" y="178"/>
                  </a:cubicBezTo>
                  <a:cubicBezTo>
                    <a:pt x="478" y="179"/>
                    <a:pt x="476" y="180"/>
                    <a:pt x="476" y="182"/>
                  </a:cubicBezTo>
                  <a:cubicBezTo>
                    <a:pt x="476" y="182"/>
                    <a:pt x="477" y="182"/>
                    <a:pt x="477" y="183"/>
                  </a:cubicBezTo>
                  <a:cubicBezTo>
                    <a:pt x="478" y="183"/>
                    <a:pt x="479" y="184"/>
                    <a:pt x="479" y="184"/>
                  </a:cubicBezTo>
                  <a:cubicBezTo>
                    <a:pt x="481" y="184"/>
                    <a:pt x="482" y="185"/>
                    <a:pt x="484" y="185"/>
                  </a:cubicBezTo>
                  <a:cubicBezTo>
                    <a:pt x="485" y="185"/>
                    <a:pt x="484" y="186"/>
                    <a:pt x="485" y="186"/>
                  </a:cubicBezTo>
                  <a:cubicBezTo>
                    <a:pt x="486" y="186"/>
                    <a:pt x="486" y="186"/>
                    <a:pt x="486" y="187"/>
                  </a:cubicBezTo>
                  <a:cubicBezTo>
                    <a:pt x="486" y="187"/>
                    <a:pt x="488" y="187"/>
                    <a:pt x="488" y="187"/>
                  </a:cubicBezTo>
                  <a:cubicBezTo>
                    <a:pt x="489" y="188"/>
                    <a:pt x="488" y="189"/>
                    <a:pt x="488" y="189"/>
                  </a:cubicBezTo>
                  <a:cubicBezTo>
                    <a:pt x="488" y="189"/>
                    <a:pt x="490" y="190"/>
                    <a:pt x="490" y="190"/>
                  </a:cubicBezTo>
                  <a:cubicBezTo>
                    <a:pt x="490" y="190"/>
                    <a:pt x="488" y="192"/>
                    <a:pt x="491" y="192"/>
                  </a:cubicBezTo>
                  <a:cubicBezTo>
                    <a:pt x="491" y="193"/>
                    <a:pt x="489" y="193"/>
                    <a:pt x="487" y="192"/>
                  </a:cubicBezTo>
                  <a:cubicBezTo>
                    <a:pt x="486" y="192"/>
                    <a:pt x="483" y="192"/>
                    <a:pt x="482" y="192"/>
                  </a:cubicBezTo>
                  <a:cubicBezTo>
                    <a:pt x="482" y="192"/>
                    <a:pt x="483" y="190"/>
                    <a:pt x="481" y="191"/>
                  </a:cubicBezTo>
                  <a:cubicBezTo>
                    <a:pt x="479" y="191"/>
                    <a:pt x="480" y="190"/>
                    <a:pt x="479" y="189"/>
                  </a:cubicBezTo>
                  <a:cubicBezTo>
                    <a:pt x="479" y="188"/>
                    <a:pt x="477" y="188"/>
                    <a:pt x="476" y="188"/>
                  </a:cubicBezTo>
                  <a:cubicBezTo>
                    <a:pt x="476" y="187"/>
                    <a:pt x="476" y="186"/>
                    <a:pt x="477" y="186"/>
                  </a:cubicBezTo>
                  <a:cubicBezTo>
                    <a:pt x="475" y="185"/>
                    <a:pt x="475" y="184"/>
                    <a:pt x="472" y="183"/>
                  </a:cubicBezTo>
                  <a:cubicBezTo>
                    <a:pt x="472" y="182"/>
                    <a:pt x="471" y="182"/>
                    <a:pt x="472" y="182"/>
                  </a:cubicBezTo>
                  <a:cubicBezTo>
                    <a:pt x="471" y="181"/>
                    <a:pt x="470" y="181"/>
                    <a:pt x="469" y="181"/>
                  </a:cubicBezTo>
                  <a:cubicBezTo>
                    <a:pt x="469" y="180"/>
                    <a:pt x="469" y="179"/>
                    <a:pt x="468" y="179"/>
                  </a:cubicBezTo>
                  <a:cubicBezTo>
                    <a:pt x="468" y="178"/>
                    <a:pt x="469" y="178"/>
                    <a:pt x="469" y="177"/>
                  </a:cubicBezTo>
                  <a:cubicBezTo>
                    <a:pt x="469" y="177"/>
                    <a:pt x="468" y="176"/>
                    <a:pt x="467" y="176"/>
                  </a:cubicBezTo>
                  <a:cubicBezTo>
                    <a:pt x="468" y="175"/>
                    <a:pt x="468" y="175"/>
                    <a:pt x="467" y="175"/>
                  </a:cubicBezTo>
                  <a:cubicBezTo>
                    <a:pt x="468" y="174"/>
                    <a:pt x="470" y="175"/>
                    <a:pt x="471" y="174"/>
                  </a:cubicBezTo>
                  <a:cubicBezTo>
                    <a:pt x="471" y="174"/>
                    <a:pt x="470" y="174"/>
                    <a:pt x="470" y="173"/>
                  </a:cubicBezTo>
                  <a:cubicBezTo>
                    <a:pt x="470" y="173"/>
                    <a:pt x="471" y="173"/>
                    <a:pt x="471" y="173"/>
                  </a:cubicBezTo>
                  <a:cubicBezTo>
                    <a:pt x="471" y="172"/>
                    <a:pt x="470" y="171"/>
                    <a:pt x="469" y="170"/>
                  </a:cubicBezTo>
                  <a:cubicBezTo>
                    <a:pt x="469" y="169"/>
                    <a:pt x="470" y="168"/>
                    <a:pt x="469" y="167"/>
                  </a:cubicBezTo>
                  <a:cubicBezTo>
                    <a:pt x="469" y="167"/>
                    <a:pt x="468" y="167"/>
                    <a:pt x="467" y="166"/>
                  </a:cubicBezTo>
                  <a:cubicBezTo>
                    <a:pt x="467" y="166"/>
                    <a:pt x="467" y="165"/>
                    <a:pt x="466" y="165"/>
                  </a:cubicBezTo>
                  <a:cubicBezTo>
                    <a:pt x="465" y="164"/>
                    <a:pt x="464" y="163"/>
                    <a:pt x="463" y="163"/>
                  </a:cubicBezTo>
                  <a:cubicBezTo>
                    <a:pt x="460" y="162"/>
                    <a:pt x="462" y="165"/>
                    <a:pt x="459" y="163"/>
                  </a:cubicBezTo>
                  <a:cubicBezTo>
                    <a:pt x="458" y="163"/>
                    <a:pt x="459" y="164"/>
                    <a:pt x="458" y="165"/>
                  </a:cubicBezTo>
                  <a:cubicBezTo>
                    <a:pt x="458" y="165"/>
                    <a:pt x="457" y="165"/>
                    <a:pt x="456" y="165"/>
                  </a:cubicBezTo>
                  <a:cubicBezTo>
                    <a:pt x="456" y="165"/>
                    <a:pt x="457" y="166"/>
                    <a:pt x="455" y="166"/>
                  </a:cubicBezTo>
                  <a:cubicBezTo>
                    <a:pt x="453" y="166"/>
                    <a:pt x="453" y="165"/>
                    <a:pt x="452" y="164"/>
                  </a:cubicBezTo>
                  <a:cubicBezTo>
                    <a:pt x="452" y="164"/>
                    <a:pt x="451" y="164"/>
                    <a:pt x="451" y="164"/>
                  </a:cubicBezTo>
                  <a:cubicBezTo>
                    <a:pt x="451" y="163"/>
                    <a:pt x="452" y="163"/>
                    <a:pt x="452" y="163"/>
                  </a:cubicBezTo>
                  <a:cubicBezTo>
                    <a:pt x="452" y="162"/>
                    <a:pt x="450" y="160"/>
                    <a:pt x="452" y="159"/>
                  </a:cubicBezTo>
                  <a:cubicBezTo>
                    <a:pt x="451" y="159"/>
                    <a:pt x="450" y="158"/>
                    <a:pt x="450" y="156"/>
                  </a:cubicBezTo>
                  <a:cubicBezTo>
                    <a:pt x="449" y="156"/>
                    <a:pt x="450" y="157"/>
                    <a:pt x="449" y="157"/>
                  </a:cubicBezTo>
                  <a:cubicBezTo>
                    <a:pt x="448" y="157"/>
                    <a:pt x="449" y="155"/>
                    <a:pt x="447" y="155"/>
                  </a:cubicBezTo>
                  <a:cubicBezTo>
                    <a:pt x="447" y="154"/>
                    <a:pt x="446" y="154"/>
                    <a:pt x="445" y="154"/>
                  </a:cubicBezTo>
                  <a:cubicBezTo>
                    <a:pt x="445" y="153"/>
                    <a:pt x="445" y="153"/>
                    <a:pt x="444" y="153"/>
                  </a:cubicBezTo>
                  <a:cubicBezTo>
                    <a:pt x="444" y="152"/>
                    <a:pt x="441" y="152"/>
                    <a:pt x="441" y="151"/>
                  </a:cubicBezTo>
                  <a:cubicBezTo>
                    <a:pt x="438" y="151"/>
                    <a:pt x="437" y="152"/>
                    <a:pt x="436" y="153"/>
                  </a:cubicBezTo>
                  <a:cubicBezTo>
                    <a:pt x="434" y="153"/>
                    <a:pt x="433" y="153"/>
                    <a:pt x="433" y="153"/>
                  </a:cubicBezTo>
                  <a:cubicBezTo>
                    <a:pt x="430" y="153"/>
                    <a:pt x="428" y="153"/>
                    <a:pt x="426" y="153"/>
                  </a:cubicBezTo>
                  <a:cubicBezTo>
                    <a:pt x="425" y="153"/>
                    <a:pt x="424" y="154"/>
                    <a:pt x="424" y="154"/>
                  </a:cubicBezTo>
                  <a:cubicBezTo>
                    <a:pt x="423" y="154"/>
                    <a:pt x="423" y="154"/>
                    <a:pt x="423" y="155"/>
                  </a:cubicBezTo>
                  <a:cubicBezTo>
                    <a:pt x="423" y="155"/>
                    <a:pt x="420" y="155"/>
                    <a:pt x="420" y="156"/>
                  </a:cubicBezTo>
                  <a:cubicBezTo>
                    <a:pt x="418" y="156"/>
                    <a:pt x="416" y="158"/>
                    <a:pt x="412" y="159"/>
                  </a:cubicBezTo>
                  <a:cubicBezTo>
                    <a:pt x="409" y="160"/>
                    <a:pt x="409" y="162"/>
                    <a:pt x="405" y="162"/>
                  </a:cubicBezTo>
                  <a:cubicBezTo>
                    <a:pt x="406" y="163"/>
                    <a:pt x="406" y="163"/>
                    <a:pt x="403" y="163"/>
                  </a:cubicBezTo>
                  <a:cubicBezTo>
                    <a:pt x="403" y="163"/>
                    <a:pt x="403" y="164"/>
                    <a:pt x="404" y="164"/>
                  </a:cubicBezTo>
                  <a:cubicBezTo>
                    <a:pt x="404" y="164"/>
                    <a:pt x="402" y="164"/>
                    <a:pt x="402" y="164"/>
                  </a:cubicBezTo>
                  <a:cubicBezTo>
                    <a:pt x="400" y="164"/>
                    <a:pt x="401" y="165"/>
                    <a:pt x="398" y="165"/>
                  </a:cubicBezTo>
                  <a:cubicBezTo>
                    <a:pt x="397" y="165"/>
                    <a:pt x="397" y="166"/>
                    <a:pt x="395" y="166"/>
                  </a:cubicBezTo>
                  <a:cubicBezTo>
                    <a:pt x="395" y="166"/>
                    <a:pt x="396" y="167"/>
                    <a:pt x="396" y="167"/>
                  </a:cubicBezTo>
                  <a:cubicBezTo>
                    <a:pt x="396" y="168"/>
                    <a:pt x="394" y="169"/>
                    <a:pt x="394" y="171"/>
                  </a:cubicBezTo>
                  <a:cubicBezTo>
                    <a:pt x="393" y="173"/>
                    <a:pt x="394" y="176"/>
                    <a:pt x="393" y="176"/>
                  </a:cubicBezTo>
                  <a:cubicBezTo>
                    <a:pt x="393" y="177"/>
                    <a:pt x="391" y="176"/>
                    <a:pt x="391" y="176"/>
                  </a:cubicBezTo>
                  <a:cubicBezTo>
                    <a:pt x="390" y="177"/>
                    <a:pt x="391" y="178"/>
                    <a:pt x="390" y="178"/>
                  </a:cubicBezTo>
                  <a:cubicBezTo>
                    <a:pt x="389" y="179"/>
                    <a:pt x="387" y="179"/>
                    <a:pt x="386" y="179"/>
                  </a:cubicBezTo>
                  <a:cubicBezTo>
                    <a:pt x="385" y="179"/>
                    <a:pt x="385" y="180"/>
                    <a:pt x="383" y="180"/>
                  </a:cubicBezTo>
                  <a:cubicBezTo>
                    <a:pt x="381" y="178"/>
                    <a:pt x="379" y="177"/>
                    <a:pt x="378" y="175"/>
                  </a:cubicBezTo>
                  <a:cubicBezTo>
                    <a:pt x="377" y="175"/>
                    <a:pt x="377" y="174"/>
                    <a:pt x="376" y="174"/>
                  </a:cubicBezTo>
                  <a:cubicBezTo>
                    <a:pt x="376" y="174"/>
                    <a:pt x="375" y="173"/>
                    <a:pt x="374" y="173"/>
                  </a:cubicBezTo>
                  <a:cubicBezTo>
                    <a:pt x="373" y="172"/>
                    <a:pt x="376" y="172"/>
                    <a:pt x="376" y="171"/>
                  </a:cubicBezTo>
                  <a:cubicBezTo>
                    <a:pt x="376" y="170"/>
                    <a:pt x="374" y="170"/>
                    <a:pt x="373" y="169"/>
                  </a:cubicBezTo>
                  <a:cubicBezTo>
                    <a:pt x="372" y="169"/>
                    <a:pt x="372" y="168"/>
                    <a:pt x="370" y="168"/>
                  </a:cubicBezTo>
                  <a:cubicBezTo>
                    <a:pt x="370" y="167"/>
                    <a:pt x="369" y="166"/>
                    <a:pt x="368" y="165"/>
                  </a:cubicBezTo>
                  <a:cubicBezTo>
                    <a:pt x="367" y="164"/>
                    <a:pt x="367" y="160"/>
                    <a:pt x="366" y="158"/>
                  </a:cubicBezTo>
                  <a:cubicBezTo>
                    <a:pt x="366" y="157"/>
                    <a:pt x="365" y="154"/>
                    <a:pt x="364" y="152"/>
                  </a:cubicBezTo>
                  <a:cubicBezTo>
                    <a:pt x="363" y="152"/>
                    <a:pt x="360" y="154"/>
                    <a:pt x="362" y="155"/>
                  </a:cubicBezTo>
                  <a:cubicBezTo>
                    <a:pt x="362" y="156"/>
                    <a:pt x="358" y="155"/>
                    <a:pt x="357" y="155"/>
                  </a:cubicBezTo>
                  <a:cubicBezTo>
                    <a:pt x="357" y="154"/>
                    <a:pt x="356" y="155"/>
                    <a:pt x="355" y="155"/>
                  </a:cubicBezTo>
                  <a:cubicBezTo>
                    <a:pt x="354" y="154"/>
                    <a:pt x="353" y="152"/>
                    <a:pt x="351" y="153"/>
                  </a:cubicBezTo>
                  <a:cubicBezTo>
                    <a:pt x="351" y="152"/>
                    <a:pt x="352" y="152"/>
                    <a:pt x="353" y="152"/>
                  </a:cubicBezTo>
                  <a:cubicBezTo>
                    <a:pt x="352" y="151"/>
                    <a:pt x="353" y="151"/>
                    <a:pt x="353" y="151"/>
                  </a:cubicBezTo>
                  <a:cubicBezTo>
                    <a:pt x="353" y="150"/>
                    <a:pt x="351" y="150"/>
                    <a:pt x="349" y="150"/>
                  </a:cubicBezTo>
                  <a:cubicBezTo>
                    <a:pt x="348" y="150"/>
                    <a:pt x="347" y="148"/>
                    <a:pt x="346" y="149"/>
                  </a:cubicBezTo>
                  <a:cubicBezTo>
                    <a:pt x="344" y="149"/>
                    <a:pt x="345" y="147"/>
                    <a:pt x="345" y="148"/>
                  </a:cubicBezTo>
                  <a:cubicBezTo>
                    <a:pt x="345" y="147"/>
                    <a:pt x="343" y="147"/>
                    <a:pt x="343" y="146"/>
                  </a:cubicBezTo>
                  <a:cubicBezTo>
                    <a:pt x="343" y="146"/>
                    <a:pt x="340" y="147"/>
                    <a:pt x="339" y="146"/>
                  </a:cubicBezTo>
                  <a:cubicBezTo>
                    <a:pt x="339" y="146"/>
                    <a:pt x="340" y="145"/>
                    <a:pt x="339" y="145"/>
                  </a:cubicBezTo>
                  <a:cubicBezTo>
                    <a:pt x="337" y="145"/>
                    <a:pt x="335" y="146"/>
                    <a:pt x="334" y="146"/>
                  </a:cubicBezTo>
                  <a:cubicBezTo>
                    <a:pt x="333" y="146"/>
                    <a:pt x="332" y="146"/>
                    <a:pt x="332" y="146"/>
                  </a:cubicBezTo>
                  <a:cubicBezTo>
                    <a:pt x="330" y="146"/>
                    <a:pt x="330" y="145"/>
                    <a:pt x="330" y="146"/>
                  </a:cubicBezTo>
                  <a:cubicBezTo>
                    <a:pt x="320" y="147"/>
                    <a:pt x="313" y="146"/>
                    <a:pt x="306" y="145"/>
                  </a:cubicBezTo>
                  <a:cubicBezTo>
                    <a:pt x="306" y="144"/>
                    <a:pt x="304" y="145"/>
                    <a:pt x="304" y="144"/>
                  </a:cubicBezTo>
                  <a:cubicBezTo>
                    <a:pt x="304" y="143"/>
                    <a:pt x="299" y="145"/>
                    <a:pt x="302" y="143"/>
                  </a:cubicBezTo>
                  <a:cubicBezTo>
                    <a:pt x="301" y="143"/>
                    <a:pt x="300" y="143"/>
                    <a:pt x="300" y="142"/>
                  </a:cubicBezTo>
                  <a:cubicBezTo>
                    <a:pt x="297" y="143"/>
                    <a:pt x="290" y="142"/>
                    <a:pt x="287" y="142"/>
                  </a:cubicBezTo>
                  <a:cubicBezTo>
                    <a:pt x="285" y="142"/>
                    <a:pt x="285" y="142"/>
                    <a:pt x="285" y="141"/>
                  </a:cubicBezTo>
                  <a:cubicBezTo>
                    <a:pt x="281" y="141"/>
                    <a:pt x="282" y="139"/>
                    <a:pt x="278" y="139"/>
                  </a:cubicBezTo>
                  <a:cubicBezTo>
                    <a:pt x="277" y="138"/>
                    <a:pt x="275" y="137"/>
                    <a:pt x="274" y="135"/>
                  </a:cubicBezTo>
                  <a:cubicBezTo>
                    <a:pt x="265" y="134"/>
                    <a:pt x="266" y="137"/>
                    <a:pt x="266" y="139"/>
                  </a:cubicBezTo>
                  <a:cubicBezTo>
                    <a:pt x="266" y="140"/>
                    <a:pt x="270" y="141"/>
                    <a:pt x="273" y="142"/>
                  </a:cubicBezTo>
                  <a:cubicBezTo>
                    <a:pt x="274" y="143"/>
                    <a:pt x="276" y="145"/>
                    <a:pt x="278" y="145"/>
                  </a:cubicBezTo>
                  <a:cubicBezTo>
                    <a:pt x="278" y="146"/>
                    <a:pt x="280" y="146"/>
                    <a:pt x="279" y="147"/>
                  </a:cubicBezTo>
                  <a:cubicBezTo>
                    <a:pt x="282" y="147"/>
                    <a:pt x="287" y="147"/>
                    <a:pt x="284" y="148"/>
                  </a:cubicBezTo>
                  <a:cubicBezTo>
                    <a:pt x="286" y="149"/>
                    <a:pt x="285" y="147"/>
                    <a:pt x="286" y="147"/>
                  </a:cubicBezTo>
                  <a:cubicBezTo>
                    <a:pt x="287" y="147"/>
                    <a:pt x="290" y="147"/>
                    <a:pt x="290" y="146"/>
                  </a:cubicBezTo>
                  <a:cubicBezTo>
                    <a:pt x="290" y="146"/>
                    <a:pt x="291" y="146"/>
                    <a:pt x="292" y="146"/>
                  </a:cubicBezTo>
                  <a:cubicBezTo>
                    <a:pt x="293" y="146"/>
                    <a:pt x="292" y="145"/>
                    <a:pt x="293" y="145"/>
                  </a:cubicBezTo>
                  <a:cubicBezTo>
                    <a:pt x="294" y="144"/>
                    <a:pt x="297" y="145"/>
                    <a:pt x="299" y="144"/>
                  </a:cubicBezTo>
                  <a:cubicBezTo>
                    <a:pt x="299" y="144"/>
                    <a:pt x="297" y="145"/>
                    <a:pt x="298" y="145"/>
                  </a:cubicBezTo>
                  <a:cubicBezTo>
                    <a:pt x="298" y="145"/>
                    <a:pt x="300" y="145"/>
                    <a:pt x="300" y="145"/>
                  </a:cubicBezTo>
                  <a:cubicBezTo>
                    <a:pt x="301" y="146"/>
                    <a:pt x="300" y="147"/>
                    <a:pt x="301" y="147"/>
                  </a:cubicBezTo>
                  <a:cubicBezTo>
                    <a:pt x="300" y="148"/>
                    <a:pt x="304" y="148"/>
                    <a:pt x="304" y="149"/>
                  </a:cubicBezTo>
                  <a:cubicBezTo>
                    <a:pt x="304" y="150"/>
                    <a:pt x="306" y="149"/>
                    <a:pt x="308" y="150"/>
                  </a:cubicBezTo>
                  <a:cubicBezTo>
                    <a:pt x="309" y="150"/>
                    <a:pt x="309" y="151"/>
                    <a:pt x="311" y="151"/>
                  </a:cubicBezTo>
                  <a:cubicBezTo>
                    <a:pt x="308" y="152"/>
                    <a:pt x="311" y="154"/>
                    <a:pt x="311" y="155"/>
                  </a:cubicBezTo>
                  <a:cubicBezTo>
                    <a:pt x="310" y="155"/>
                    <a:pt x="309" y="155"/>
                    <a:pt x="308" y="155"/>
                  </a:cubicBezTo>
                  <a:cubicBezTo>
                    <a:pt x="309" y="157"/>
                    <a:pt x="305" y="156"/>
                    <a:pt x="306" y="158"/>
                  </a:cubicBezTo>
                  <a:cubicBezTo>
                    <a:pt x="304" y="158"/>
                    <a:pt x="303" y="158"/>
                    <a:pt x="303" y="159"/>
                  </a:cubicBezTo>
                  <a:cubicBezTo>
                    <a:pt x="302" y="159"/>
                    <a:pt x="300" y="159"/>
                    <a:pt x="299" y="159"/>
                  </a:cubicBezTo>
                  <a:cubicBezTo>
                    <a:pt x="297" y="159"/>
                    <a:pt x="298" y="160"/>
                    <a:pt x="298" y="160"/>
                  </a:cubicBezTo>
                  <a:cubicBezTo>
                    <a:pt x="298" y="161"/>
                    <a:pt x="296" y="160"/>
                    <a:pt x="296" y="160"/>
                  </a:cubicBezTo>
                  <a:cubicBezTo>
                    <a:pt x="295" y="161"/>
                    <a:pt x="296" y="162"/>
                    <a:pt x="296" y="162"/>
                  </a:cubicBezTo>
                  <a:cubicBezTo>
                    <a:pt x="294" y="162"/>
                    <a:pt x="293" y="162"/>
                    <a:pt x="293" y="163"/>
                  </a:cubicBezTo>
                  <a:cubicBezTo>
                    <a:pt x="291" y="163"/>
                    <a:pt x="290" y="163"/>
                    <a:pt x="289" y="163"/>
                  </a:cubicBezTo>
                  <a:cubicBezTo>
                    <a:pt x="287" y="164"/>
                    <a:pt x="288" y="164"/>
                    <a:pt x="285" y="164"/>
                  </a:cubicBezTo>
                  <a:cubicBezTo>
                    <a:pt x="284" y="164"/>
                    <a:pt x="279" y="165"/>
                    <a:pt x="279" y="167"/>
                  </a:cubicBezTo>
                  <a:cubicBezTo>
                    <a:pt x="278" y="167"/>
                    <a:pt x="276" y="166"/>
                    <a:pt x="275" y="167"/>
                  </a:cubicBezTo>
                  <a:cubicBezTo>
                    <a:pt x="274" y="167"/>
                    <a:pt x="275" y="167"/>
                    <a:pt x="274" y="168"/>
                  </a:cubicBezTo>
                  <a:cubicBezTo>
                    <a:pt x="274" y="168"/>
                    <a:pt x="273" y="168"/>
                    <a:pt x="272" y="168"/>
                  </a:cubicBezTo>
                  <a:cubicBezTo>
                    <a:pt x="272" y="168"/>
                    <a:pt x="269" y="168"/>
                    <a:pt x="269" y="168"/>
                  </a:cubicBezTo>
                  <a:cubicBezTo>
                    <a:pt x="268" y="169"/>
                    <a:pt x="260" y="169"/>
                    <a:pt x="256" y="170"/>
                  </a:cubicBezTo>
                  <a:cubicBezTo>
                    <a:pt x="253" y="170"/>
                    <a:pt x="259" y="170"/>
                    <a:pt x="254" y="171"/>
                  </a:cubicBezTo>
                  <a:cubicBezTo>
                    <a:pt x="254" y="171"/>
                    <a:pt x="253" y="170"/>
                    <a:pt x="252" y="171"/>
                  </a:cubicBezTo>
                  <a:cubicBezTo>
                    <a:pt x="251" y="171"/>
                    <a:pt x="251" y="172"/>
                    <a:pt x="249" y="172"/>
                  </a:cubicBezTo>
                  <a:cubicBezTo>
                    <a:pt x="250" y="171"/>
                    <a:pt x="248" y="171"/>
                    <a:pt x="247" y="171"/>
                  </a:cubicBezTo>
                  <a:cubicBezTo>
                    <a:pt x="247" y="170"/>
                    <a:pt x="248" y="169"/>
                    <a:pt x="245" y="169"/>
                  </a:cubicBezTo>
                  <a:cubicBezTo>
                    <a:pt x="245" y="168"/>
                    <a:pt x="246" y="168"/>
                    <a:pt x="246" y="167"/>
                  </a:cubicBezTo>
                  <a:cubicBezTo>
                    <a:pt x="246" y="167"/>
                    <a:pt x="244" y="166"/>
                    <a:pt x="245" y="166"/>
                  </a:cubicBezTo>
                  <a:cubicBezTo>
                    <a:pt x="245" y="166"/>
                    <a:pt x="244" y="165"/>
                    <a:pt x="242" y="165"/>
                  </a:cubicBezTo>
                  <a:cubicBezTo>
                    <a:pt x="244" y="164"/>
                    <a:pt x="241" y="162"/>
                    <a:pt x="242" y="162"/>
                  </a:cubicBezTo>
                  <a:cubicBezTo>
                    <a:pt x="243" y="162"/>
                    <a:pt x="241" y="162"/>
                    <a:pt x="240" y="162"/>
                  </a:cubicBezTo>
                  <a:cubicBezTo>
                    <a:pt x="240" y="161"/>
                    <a:pt x="240" y="160"/>
                    <a:pt x="240" y="160"/>
                  </a:cubicBezTo>
                  <a:cubicBezTo>
                    <a:pt x="240" y="160"/>
                    <a:pt x="239" y="160"/>
                    <a:pt x="238" y="159"/>
                  </a:cubicBezTo>
                  <a:cubicBezTo>
                    <a:pt x="238" y="159"/>
                    <a:pt x="239" y="159"/>
                    <a:pt x="237" y="159"/>
                  </a:cubicBezTo>
                  <a:cubicBezTo>
                    <a:pt x="237" y="159"/>
                    <a:pt x="236" y="157"/>
                    <a:pt x="236" y="157"/>
                  </a:cubicBezTo>
                  <a:cubicBezTo>
                    <a:pt x="235" y="157"/>
                    <a:pt x="235" y="158"/>
                    <a:pt x="236" y="158"/>
                  </a:cubicBezTo>
                  <a:cubicBezTo>
                    <a:pt x="233" y="157"/>
                    <a:pt x="234" y="156"/>
                    <a:pt x="231" y="156"/>
                  </a:cubicBezTo>
                  <a:cubicBezTo>
                    <a:pt x="233" y="154"/>
                    <a:pt x="228" y="153"/>
                    <a:pt x="229" y="151"/>
                  </a:cubicBezTo>
                  <a:cubicBezTo>
                    <a:pt x="228" y="150"/>
                    <a:pt x="227" y="150"/>
                    <a:pt x="227" y="150"/>
                  </a:cubicBezTo>
                  <a:cubicBezTo>
                    <a:pt x="226" y="149"/>
                    <a:pt x="223" y="149"/>
                    <a:pt x="223" y="149"/>
                  </a:cubicBezTo>
                  <a:cubicBezTo>
                    <a:pt x="224" y="148"/>
                    <a:pt x="224" y="148"/>
                    <a:pt x="222" y="148"/>
                  </a:cubicBezTo>
                  <a:cubicBezTo>
                    <a:pt x="223" y="147"/>
                    <a:pt x="222" y="147"/>
                    <a:pt x="222" y="145"/>
                  </a:cubicBezTo>
                  <a:cubicBezTo>
                    <a:pt x="222" y="145"/>
                    <a:pt x="222" y="144"/>
                    <a:pt x="222" y="144"/>
                  </a:cubicBezTo>
                  <a:cubicBezTo>
                    <a:pt x="222" y="144"/>
                    <a:pt x="221" y="144"/>
                    <a:pt x="221" y="144"/>
                  </a:cubicBezTo>
                  <a:cubicBezTo>
                    <a:pt x="220" y="143"/>
                    <a:pt x="222" y="144"/>
                    <a:pt x="221" y="142"/>
                  </a:cubicBezTo>
                  <a:cubicBezTo>
                    <a:pt x="220" y="142"/>
                    <a:pt x="219" y="145"/>
                    <a:pt x="219" y="142"/>
                  </a:cubicBezTo>
                  <a:cubicBezTo>
                    <a:pt x="218" y="141"/>
                    <a:pt x="215" y="139"/>
                    <a:pt x="212" y="138"/>
                  </a:cubicBezTo>
                  <a:cubicBezTo>
                    <a:pt x="209" y="139"/>
                    <a:pt x="211" y="139"/>
                    <a:pt x="210" y="140"/>
                  </a:cubicBezTo>
                  <a:cubicBezTo>
                    <a:pt x="208" y="141"/>
                    <a:pt x="208" y="140"/>
                    <a:pt x="207" y="139"/>
                  </a:cubicBezTo>
                  <a:cubicBezTo>
                    <a:pt x="205" y="140"/>
                    <a:pt x="205" y="139"/>
                    <a:pt x="204" y="139"/>
                  </a:cubicBezTo>
                  <a:cubicBezTo>
                    <a:pt x="206" y="140"/>
                    <a:pt x="204" y="142"/>
                    <a:pt x="208" y="142"/>
                  </a:cubicBezTo>
                  <a:cubicBezTo>
                    <a:pt x="206" y="143"/>
                    <a:pt x="208" y="144"/>
                    <a:pt x="210" y="146"/>
                  </a:cubicBezTo>
                  <a:cubicBezTo>
                    <a:pt x="210" y="146"/>
                    <a:pt x="209" y="147"/>
                    <a:pt x="210" y="147"/>
                  </a:cubicBezTo>
                  <a:cubicBezTo>
                    <a:pt x="211" y="148"/>
                    <a:pt x="212" y="150"/>
                    <a:pt x="213" y="151"/>
                  </a:cubicBezTo>
                  <a:cubicBezTo>
                    <a:pt x="214" y="151"/>
                    <a:pt x="215" y="151"/>
                    <a:pt x="217" y="151"/>
                  </a:cubicBezTo>
                  <a:cubicBezTo>
                    <a:pt x="216" y="152"/>
                    <a:pt x="216" y="152"/>
                    <a:pt x="216" y="153"/>
                  </a:cubicBezTo>
                  <a:cubicBezTo>
                    <a:pt x="217" y="153"/>
                    <a:pt x="217" y="152"/>
                    <a:pt x="218" y="152"/>
                  </a:cubicBezTo>
                  <a:cubicBezTo>
                    <a:pt x="220" y="153"/>
                    <a:pt x="219" y="154"/>
                    <a:pt x="220" y="155"/>
                  </a:cubicBezTo>
                  <a:cubicBezTo>
                    <a:pt x="220" y="155"/>
                    <a:pt x="221" y="155"/>
                    <a:pt x="222" y="155"/>
                  </a:cubicBezTo>
                  <a:cubicBezTo>
                    <a:pt x="222" y="155"/>
                    <a:pt x="221" y="156"/>
                    <a:pt x="222" y="156"/>
                  </a:cubicBezTo>
                  <a:cubicBezTo>
                    <a:pt x="222" y="156"/>
                    <a:pt x="223" y="156"/>
                    <a:pt x="223" y="156"/>
                  </a:cubicBezTo>
                  <a:cubicBezTo>
                    <a:pt x="223" y="157"/>
                    <a:pt x="222" y="157"/>
                    <a:pt x="222" y="157"/>
                  </a:cubicBezTo>
                  <a:cubicBezTo>
                    <a:pt x="222" y="158"/>
                    <a:pt x="223" y="158"/>
                    <a:pt x="224" y="158"/>
                  </a:cubicBezTo>
                  <a:cubicBezTo>
                    <a:pt x="224" y="158"/>
                    <a:pt x="223" y="159"/>
                    <a:pt x="224" y="159"/>
                  </a:cubicBezTo>
                  <a:cubicBezTo>
                    <a:pt x="224" y="159"/>
                    <a:pt x="225" y="159"/>
                    <a:pt x="225" y="159"/>
                  </a:cubicBezTo>
                  <a:cubicBezTo>
                    <a:pt x="225" y="160"/>
                    <a:pt x="223" y="161"/>
                    <a:pt x="227" y="161"/>
                  </a:cubicBezTo>
                  <a:cubicBezTo>
                    <a:pt x="227" y="162"/>
                    <a:pt x="226" y="163"/>
                    <a:pt x="228" y="164"/>
                  </a:cubicBezTo>
                  <a:cubicBezTo>
                    <a:pt x="228" y="164"/>
                    <a:pt x="229" y="164"/>
                    <a:pt x="230" y="165"/>
                  </a:cubicBezTo>
                  <a:cubicBezTo>
                    <a:pt x="230" y="165"/>
                    <a:pt x="230" y="166"/>
                    <a:pt x="231" y="166"/>
                  </a:cubicBezTo>
                  <a:cubicBezTo>
                    <a:pt x="231" y="166"/>
                    <a:pt x="232" y="166"/>
                    <a:pt x="233" y="167"/>
                  </a:cubicBezTo>
                  <a:cubicBezTo>
                    <a:pt x="233" y="167"/>
                    <a:pt x="232" y="168"/>
                    <a:pt x="234" y="168"/>
                  </a:cubicBezTo>
                  <a:cubicBezTo>
                    <a:pt x="235" y="168"/>
                    <a:pt x="234" y="169"/>
                    <a:pt x="235" y="170"/>
                  </a:cubicBezTo>
                  <a:cubicBezTo>
                    <a:pt x="238" y="169"/>
                    <a:pt x="238" y="171"/>
                    <a:pt x="242" y="171"/>
                  </a:cubicBezTo>
                  <a:cubicBezTo>
                    <a:pt x="243" y="172"/>
                    <a:pt x="244" y="173"/>
                    <a:pt x="244" y="174"/>
                  </a:cubicBezTo>
                  <a:cubicBezTo>
                    <a:pt x="248" y="177"/>
                    <a:pt x="260" y="176"/>
                    <a:pt x="267" y="175"/>
                  </a:cubicBezTo>
                  <a:cubicBezTo>
                    <a:pt x="268" y="176"/>
                    <a:pt x="268" y="175"/>
                    <a:pt x="268" y="174"/>
                  </a:cubicBezTo>
                  <a:cubicBezTo>
                    <a:pt x="270" y="174"/>
                    <a:pt x="275" y="175"/>
                    <a:pt x="274" y="173"/>
                  </a:cubicBezTo>
                  <a:cubicBezTo>
                    <a:pt x="276" y="174"/>
                    <a:pt x="276" y="175"/>
                    <a:pt x="275" y="176"/>
                  </a:cubicBezTo>
                  <a:cubicBezTo>
                    <a:pt x="275" y="176"/>
                    <a:pt x="274" y="176"/>
                    <a:pt x="274" y="176"/>
                  </a:cubicBezTo>
                  <a:cubicBezTo>
                    <a:pt x="274" y="177"/>
                    <a:pt x="275" y="178"/>
                    <a:pt x="274" y="179"/>
                  </a:cubicBezTo>
                  <a:cubicBezTo>
                    <a:pt x="274" y="179"/>
                    <a:pt x="272" y="179"/>
                    <a:pt x="272" y="179"/>
                  </a:cubicBezTo>
                  <a:cubicBezTo>
                    <a:pt x="272" y="179"/>
                    <a:pt x="272" y="182"/>
                    <a:pt x="271" y="182"/>
                  </a:cubicBezTo>
                  <a:cubicBezTo>
                    <a:pt x="271" y="183"/>
                    <a:pt x="268" y="183"/>
                    <a:pt x="269" y="185"/>
                  </a:cubicBezTo>
                  <a:cubicBezTo>
                    <a:pt x="266" y="185"/>
                    <a:pt x="268" y="187"/>
                    <a:pt x="264" y="187"/>
                  </a:cubicBezTo>
                  <a:cubicBezTo>
                    <a:pt x="265" y="189"/>
                    <a:pt x="263" y="189"/>
                    <a:pt x="263" y="190"/>
                  </a:cubicBezTo>
                  <a:cubicBezTo>
                    <a:pt x="260" y="189"/>
                    <a:pt x="262" y="192"/>
                    <a:pt x="258" y="191"/>
                  </a:cubicBezTo>
                  <a:cubicBezTo>
                    <a:pt x="258" y="192"/>
                    <a:pt x="258" y="192"/>
                    <a:pt x="258" y="193"/>
                  </a:cubicBezTo>
                  <a:cubicBezTo>
                    <a:pt x="258" y="193"/>
                    <a:pt x="257" y="192"/>
                    <a:pt x="256" y="192"/>
                  </a:cubicBezTo>
                  <a:cubicBezTo>
                    <a:pt x="254" y="193"/>
                    <a:pt x="256" y="193"/>
                    <a:pt x="252" y="194"/>
                  </a:cubicBezTo>
                  <a:cubicBezTo>
                    <a:pt x="252" y="194"/>
                    <a:pt x="249" y="194"/>
                    <a:pt x="249" y="194"/>
                  </a:cubicBezTo>
                  <a:cubicBezTo>
                    <a:pt x="249" y="194"/>
                    <a:pt x="249" y="195"/>
                    <a:pt x="249" y="195"/>
                  </a:cubicBezTo>
                  <a:cubicBezTo>
                    <a:pt x="248" y="195"/>
                    <a:pt x="246" y="195"/>
                    <a:pt x="245" y="196"/>
                  </a:cubicBezTo>
                  <a:cubicBezTo>
                    <a:pt x="243" y="197"/>
                    <a:pt x="242" y="198"/>
                    <a:pt x="238" y="198"/>
                  </a:cubicBezTo>
                  <a:cubicBezTo>
                    <a:pt x="239" y="200"/>
                    <a:pt x="237" y="200"/>
                    <a:pt x="237" y="201"/>
                  </a:cubicBezTo>
                  <a:cubicBezTo>
                    <a:pt x="236" y="201"/>
                    <a:pt x="236" y="201"/>
                    <a:pt x="235" y="201"/>
                  </a:cubicBezTo>
                  <a:cubicBezTo>
                    <a:pt x="235" y="201"/>
                    <a:pt x="233" y="202"/>
                    <a:pt x="234" y="202"/>
                  </a:cubicBezTo>
                  <a:cubicBezTo>
                    <a:pt x="235" y="203"/>
                    <a:pt x="233" y="202"/>
                    <a:pt x="233" y="204"/>
                  </a:cubicBezTo>
                  <a:cubicBezTo>
                    <a:pt x="232" y="204"/>
                    <a:pt x="231" y="204"/>
                    <a:pt x="231" y="204"/>
                  </a:cubicBezTo>
                  <a:cubicBezTo>
                    <a:pt x="230" y="204"/>
                    <a:pt x="231" y="205"/>
                    <a:pt x="231" y="205"/>
                  </a:cubicBezTo>
                  <a:cubicBezTo>
                    <a:pt x="230" y="206"/>
                    <a:pt x="228" y="209"/>
                    <a:pt x="229" y="210"/>
                  </a:cubicBezTo>
                  <a:cubicBezTo>
                    <a:pt x="229" y="211"/>
                    <a:pt x="230" y="212"/>
                    <a:pt x="231" y="212"/>
                  </a:cubicBezTo>
                  <a:cubicBezTo>
                    <a:pt x="231" y="214"/>
                    <a:pt x="230" y="214"/>
                    <a:pt x="231" y="215"/>
                  </a:cubicBezTo>
                  <a:cubicBezTo>
                    <a:pt x="231" y="215"/>
                    <a:pt x="232" y="217"/>
                    <a:pt x="233" y="217"/>
                  </a:cubicBezTo>
                  <a:cubicBezTo>
                    <a:pt x="235" y="217"/>
                    <a:pt x="229" y="219"/>
                    <a:pt x="235" y="220"/>
                  </a:cubicBezTo>
                  <a:cubicBezTo>
                    <a:pt x="234" y="222"/>
                    <a:pt x="235" y="224"/>
                    <a:pt x="235" y="226"/>
                  </a:cubicBezTo>
                  <a:cubicBezTo>
                    <a:pt x="234" y="227"/>
                    <a:pt x="231" y="229"/>
                    <a:pt x="232" y="230"/>
                  </a:cubicBezTo>
                  <a:cubicBezTo>
                    <a:pt x="229" y="230"/>
                    <a:pt x="226" y="231"/>
                    <a:pt x="225" y="232"/>
                  </a:cubicBezTo>
                  <a:cubicBezTo>
                    <a:pt x="224" y="232"/>
                    <a:pt x="224" y="232"/>
                    <a:pt x="225" y="232"/>
                  </a:cubicBezTo>
                  <a:cubicBezTo>
                    <a:pt x="225" y="233"/>
                    <a:pt x="223" y="233"/>
                    <a:pt x="222" y="233"/>
                  </a:cubicBezTo>
                  <a:cubicBezTo>
                    <a:pt x="221" y="233"/>
                    <a:pt x="221" y="234"/>
                    <a:pt x="221" y="234"/>
                  </a:cubicBezTo>
                  <a:cubicBezTo>
                    <a:pt x="220" y="234"/>
                    <a:pt x="219" y="233"/>
                    <a:pt x="219" y="234"/>
                  </a:cubicBezTo>
                  <a:cubicBezTo>
                    <a:pt x="219" y="234"/>
                    <a:pt x="217" y="234"/>
                    <a:pt x="217" y="234"/>
                  </a:cubicBezTo>
                  <a:cubicBezTo>
                    <a:pt x="216" y="235"/>
                    <a:pt x="215" y="236"/>
                    <a:pt x="213" y="236"/>
                  </a:cubicBezTo>
                  <a:cubicBezTo>
                    <a:pt x="211" y="238"/>
                    <a:pt x="213" y="242"/>
                    <a:pt x="214" y="246"/>
                  </a:cubicBezTo>
                  <a:cubicBezTo>
                    <a:pt x="213" y="247"/>
                    <a:pt x="212" y="247"/>
                    <a:pt x="212" y="246"/>
                  </a:cubicBezTo>
                  <a:cubicBezTo>
                    <a:pt x="211" y="246"/>
                    <a:pt x="211" y="247"/>
                    <a:pt x="211" y="247"/>
                  </a:cubicBezTo>
                  <a:cubicBezTo>
                    <a:pt x="210" y="248"/>
                    <a:pt x="208" y="247"/>
                    <a:pt x="208" y="248"/>
                  </a:cubicBezTo>
                  <a:cubicBezTo>
                    <a:pt x="208" y="249"/>
                    <a:pt x="204" y="248"/>
                    <a:pt x="203" y="249"/>
                  </a:cubicBezTo>
                  <a:cubicBezTo>
                    <a:pt x="203" y="250"/>
                    <a:pt x="203" y="251"/>
                    <a:pt x="203" y="252"/>
                  </a:cubicBezTo>
                  <a:cubicBezTo>
                    <a:pt x="201" y="252"/>
                    <a:pt x="202" y="254"/>
                    <a:pt x="201" y="255"/>
                  </a:cubicBezTo>
                  <a:cubicBezTo>
                    <a:pt x="201" y="255"/>
                    <a:pt x="199" y="255"/>
                    <a:pt x="199" y="255"/>
                  </a:cubicBezTo>
                  <a:cubicBezTo>
                    <a:pt x="198" y="256"/>
                    <a:pt x="199" y="257"/>
                    <a:pt x="197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7" y="259"/>
                    <a:pt x="195" y="258"/>
                    <a:pt x="195" y="258"/>
                  </a:cubicBezTo>
                  <a:cubicBezTo>
                    <a:pt x="195" y="259"/>
                    <a:pt x="195" y="260"/>
                    <a:pt x="195" y="260"/>
                  </a:cubicBezTo>
                  <a:cubicBezTo>
                    <a:pt x="195" y="260"/>
                    <a:pt x="193" y="260"/>
                    <a:pt x="193" y="260"/>
                  </a:cubicBezTo>
                  <a:cubicBezTo>
                    <a:pt x="193" y="260"/>
                    <a:pt x="193" y="261"/>
                    <a:pt x="193" y="261"/>
                  </a:cubicBezTo>
                  <a:cubicBezTo>
                    <a:pt x="193" y="261"/>
                    <a:pt x="191" y="261"/>
                    <a:pt x="191" y="261"/>
                  </a:cubicBezTo>
                  <a:cubicBezTo>
                    <a:pt x="190" y="261"/>
                    <a:pt x="189" y="262"/>
                    <a:pt x="189" y="262"/>
                  </a:cubicBezTo>
                  <a:cubicBezTo>
                    <a:pt x="189" y="263"/>
                    <a:pt x="188" y="263"/>
                    <a:pt x="187" y="263"/>
                  </a:cubicBezTo>
                  <a:cubicBezTo>
                    <a:pt x="187" y="263"/>
                    <a:pt x="187" y="264"/>
                    <a:pt x="187" y="264"/>
                  </a:cubicBezTo>
                  <a:cubicBezTo>
                    <a:pt x="187" y="264"/>
                    <a:pt x="185" y="264"/>
                    <a:pt x="185" y="264"/>
                  </a:cubicBezTo>
                  <a:cubicBezTo>
                    <a:pt x="184" y="264"/>
                    <a:pt x="184" y="265"/>
                    <a:pt x="183" y="265"/>
                  </a:cubicBezTo>
                  <a:cubicBezTo>
                    <a:pt x="183" y="265"/>
                    <a:pt x="181" y="266"/>
                    <a:pt x="181" y="266"/>
                  </a:cubicBezTo>
                  <a:cubicBezTo>
                    <a:pt x="181" y="266"/>
                    <a:pt x="178" y="266"/>
                    <a:pt x="178" y="266"/>
                  </a:cubicBezTo>
                  <a:cubicBezTo>
                    <a:pt x="177" y="266"/>
                    <a:pt x="177" y="266"/>
                    <a:pt x="176" y="266"/>
                  </a:cubicBezTo>
                  <a:cubicBezTo>
                    <a:pt x="175" y="267"/>
                    <a:pt x="174" y="267"/>
                    <a:pt x="172" y="267"/>
                  </a:cubicBezTo>
                  <a:cubicBezTo>
                    <a:pt x="171" y="267"/>
                    <a:pt x="165" y="268"/>
                    <a:pt x="163" y="267"/>
                  </a:cubicBezTo>
                  <a:cubicBezTo>
                    <a:pt x="162" y="267"/>
                    <a:pt x="163" y="267"/>
                    <a:pt x="163" y="267"/>
                  </a:cubicBezTo>
                  <a:cubicBezTo>
                    <a:pt x="162" y="268"/>
                    <a:pt x="160" y="267"/>
                    <a:pt x="156" y="268"/>
                  </a:cubicBezTo>
                  <a:cubicBezTo>
                    <a:pt x="155" y="268"/>
                    <a:pt x="156" y="268"/>
                    <a:pt x="156" y="268"/>
                  </a:cubicBezTo>
                  <a:cubicBezTo>
                    <a:pt x="155" y="269"/>
                    <a:pt x="150" y="268"/>
                    <a:pt x="147" y="268"/>
                  </a:cubicBezTo>
                  <a:cubicBezTo>
                    <a:pt x="147" y="265"/>
                    <a:pt x="143" y="264"/>
                    <a:pt x="145" y="262"/>
                  </a:cubicBezTo>
                  <a:cubicBezTo>
                    <a:pt x="143" y="261"/>
                    <a:pt x="141" y="260"/>
                    <a:pt x="141" y="258"/>
                  </a:cubicBezTo>
                  <a:cubicBezTo>
                    <a:pt x="138" y="260"/>
                    <a:pt x="141" y="259"/>
                    <a:pt x="139" y="257"/>
                  </a:cubicBezTo>
                  <a:cubicBezTo>
                    <a:pt x="138" y="254"/>
                    <a:pt x="132" y="253"/>
                    <a:pt x="134" y="250"/>
                  </a:cubicBezTo>
                  <a:cubicBezTo>
                    <a:pt x="133" y="249"/>
                    <a:pt x="133" y="251"/>
                    <a:pt x="133" y="251"/>
                  </a:cubicBezTo>
                  <a:cubicBezTo>
                    <a:pt x="130" y="250"/>
                    <a:pt x="133" y="247"/>
                    <a:pt x="131" y="249"/>
                  </a:cubicBezTo>
                  <a:cubicBezTo>
                    <a:pt x="129" y="248"/>
                    <a:pt x="129" y="246"/>
                    <a:pt x="130" y="245"/>
                  </a:cubicBezTo>
                  <a:cubicBezTo>
                    <a:pt x="130" y="244"/>
                    <a:pt x="130" y="243"/>
                    <a:pt x="129" y="241"/>
                  </a:cubicBezTo>
                  <a:cubicBezTo>
                    <a:pt x="129" y="240"/>
                    <a:pt x="126" y="241"/>
                    <a:pt x="126" y="241"/>
                  </a:cubicBezTo>
                  <a:cubicBezTo>
                    <a:pt x="125" y="240"/>
                    <a:pt x="128" y="239"/>
                    <a:pt x="124" y="240"/>
                  </a:cubicBezTo>
                  <a:cubicBezTo>
                    <a:pt x="123" y="239"/>
                    <a:pt x="124" y="238"/>
                    <a:pt x="124" y="238"/>
                  </a:cubicBezTo>
                  <a:cubicBezTo>
                    <a:pt x="123" y="238"/>
                    <a:pt x="122" y="238"/>
                    <a:pt x="122" y="238"/>
                  </a:cubicBezTo>
                  <a:cubicBezTo>
                    <a:pt x="122" y="238"/>
                    <a:pt x="124" y="236"/>
                    <a:pt x="121" y="237"/>
                  </a:cubicBezTo>
                  <a:cubicBezTo>
                    <a:pt x="120" y="236"/>
                    <a:pt x="122" y="236"/>
                    <a:pt x="122" y="235"/>
                  </a:cubicBezTo>
                  <a:cubicBezTo>
                    <a:pt x="120" y="234"/>
                    <a:pt x="122" y="232"/>
                    <a:pt x="119" y="233"/>
                  </a:cubicBezTo>
                  <a:cubicBezTo>
                    <a:pt x="118" y="228"/>
                    <a:pt x="119" y="227"/>
                    <a:pt x="124" y="224"/>
                  </a:cubicBezTo>
                  <a:cubicBezTo>
                    <a:pt x="123" y="223"/>
                    <a:pt x="125" y="221"/>
                    <a:pt x="123" y="222"/>
                  </a:cubicBezTo>
                  <a:cubicBezTo>
                    <a:pt x="122" y="221"/>
                    <a:pt x="125" y="221"/>
                    <a:pt x="126" y="221"/>
                  </a:cubicBezTo>
                  <a:cubicBezTo>
                    <a:pt x="126" y="221"/>
                    <a:pt x="125" y="220"/>
                    <a:pt x="127" y="220"/>
                  </a:cubicBezTo>
                  <a:cubicBezTo>
                    <a:pt x="126" y="219"/>
                    <a:pt x="126" y="215"/>
                    <a:pt x="125" y="216"/>
                  </a:cubicBezTo>
                  <a:cubicBezTo>
                    <a:pt x="123" y="215"/>
                    <a:pt x="124" y="214"/>
                    <a:pt x="124" y="213"/>
                  </a:cubicBezTo>
                  <a:cubicBezTo>
                    <a:pt x="124" y="212"/>
                    <a:pt x="124" y="211"/>
                    <a:pt x="124" y="210"/>
                  </a:cubicBezTo>
                  <a:cubicBezTo>
                    <a:pt x="123" y="209"/>
                    <a:pt x="122" y="210"/>
                    <a:pt x="122" y="209"/>
                  </a:cubicBezTo>
                  <a:cubicBezTo>
                    <a:pt x="121" y="209"/>
                    <a:pt x="123" y="209"/>
                    <a:pt x="123" y="208"/>
                  </a:cubicBezTo>
                  <a:cubicBezTo>
                    <a:pt x="123" y="209"/>
                    <a:pt x="122" y="208"/>
                    <a:pt x="122" y="208"/>
                  </a:cubicBezTo>
                  <a:cubicBezTo>
                    <a:pt x="122" y="207"/>
                    <a:pt x="121" y="207"/>
                    <a:pt x="120" y="207"/>
                  </a:cubicBezTo>
                  <a:cubicBezTo>
                    <a:pt x="119" y="206"/>
                    <a:pt x="120" y="206"/>
                    <a:pt x="120" y="206"/>
                  </a:cubicBezTo>
                  <a:cubicBezTo>
                    <a:pt x="120" y="205"/>
                    <a:pt x="117" y="205"/>
                    <a:pt x="118" y="205"/>
                  </a:cubicBezTo>
                  <a:cubicBezTo>
                    <a:pt x="118" y="205"/>
                    <a:pt x="119" y="205"/>
                    <a:pt x="119" y="205"/>
                  </a:cubicBezTo>
                  <a:cubicBezTo>
                    <a:pt x="117" y="204"/>
                    <a:pt x="116" y="204"/>
                    <a:pt x="114" y="203"/>
                  </a:cubicBezTo>
                  <a:cubicBezTo>
                    <a:pt x="113" y="203"/>
                    <a:pt x="114" y="203"/>
                    <a:pt x="113" y="203"/>
                  </a:cubicBezTo>
                  <a:cubicBezTo>
                    <a:pt x="112" y="203"/>
                    <a:pt x="112" y="201"/>
                    <a:pt x="110" y="202"/>
                  </a:cubicBezTo>
                  <a:cubicBezTo>
                    <a:pt x="108" y="198"/>
                    <a:pt x="110" y="194"/>
                    <a:pt x="110" y="190"/>
                  </a:cubicBezTo>
                  <a:cubicBezTo>
                    <a:pt x="109" y="189"/>
                    <a:pt x="107" y="190"/>
                    <a:pt x="108" y="188"/>
                  </a:cubicBezTo>
                  <a:cubicBezTo>
                    <a:pt x="102" y="188"/>
                    <a:pt x="97" y="188"/>
                    <a:pt x="94" y="187"/>
                  </a:cubicBezTo>
                  <a:cubicBezTo>
                    <a:pt x="95" y="184"/>
                    <a:pt x="91" y="187"/>
                    <a:pt x="92" y="185"/>
                  </a:cubicBezTo>
                  <a:cubicBezTo>
                    <a:pt x="88" y="184"/>
                    <a:pt x="86" y="184"/>
                    <a:pt x="81" y="184"/>
                  </a:cubicBezTo>
                  <a:cubicBezTo>
                    <a:pt x="80" y="184"/>
                    <a:pt x="79" y="184"/>
                    <a:pt x="77" y="185"/>
                  </a:cubicBezTo>
                  <a:cubicBezTo>
                    <a:pt x="77" y="185"/>
                    <a:pt x="74" y="185"/>
                    <a:pt x="71" y="185"/>
                  </a:cubicBezTo>
                  <a:cubicBezTo>
                    <a:pt x="73" y="186"/>
                    <a:pt x="74" y="186"/>
                    <a:pt x="69" y="186"/>
                  </a:cubicBezTo>
                  <a:cubicBezTo>
                    <a:pt x="66" y="186"/>
                    <a:pt x="64" y="187"/>
                    <a:pt x="58" y="187"/>
                  </a:cubicBezTo>
                  <a:cubicBezTo>
                    <a:pt x="57" y="187"/>
                    <a:pt x="57" y="187"/>
                    <a:pt x="55" y="187"/>
                  </a:cubicBezTo>
                  <a:cubicBezTo>
                    <a:pt x="49" y="186"/>
                    <a:pt x="42" y="188"/>
                    <a:pt x="36" y="188"/>
                  </a:cubicBezTo>
                  <a:cubicBezTo>
                    <a:pt x="37" y="186"/>
                    <a:pt x="33" y="186"/>
                    <a:pt x="31" y="186"/>
                  </a:cubicBezTo>
                  <a:cubicBezTo>
                    <a:pt x="31" y="186"/>
                    <a:pt x="32" y="185"/>
                    <a:pt x="31" y="185"/>
                  </a:cubicBezTo>
                  <a:cubicBezTo>
                    <a:pt x="31" y="185"/>
                    <a:pt x="29" y="185"/>
                    <a:pt x="29" y="185"/>
                  </a:cubicBezTo>
                  <a:cubicBezTo>
                    <a:pt x="28" y="185"/>
                    <a:pt x="29" y="184"/>
                    <a:pt x="29" y="184"/>
                  </a:cubicBezTo>
                  <a:cubicBezTo>
                    <a:pt x="28" y="184"/>
                    <a:pt x="27" y="184"/>
                    <a:pt x="27" y="184"/>
                  </a:cubicBezTo>
                  <a:cubicBezTo>
                    <a:pt x="27" y="184"/>
                    <a:pt x="25" y="183"/>
                    <a:pt x="25" y="183"/>
                  </a:cubicBezTo>
                  <a:cubicBezTo>
                    <a:pt x="24" y="182"/>
                    <a:pt x="25" y="182"/>
                    <a:pt x="24" y="182"/>
                  </a:cubicBezTo>
                  <a:cubicBezTo>
                    <a:pt x="23" y="182"/>
                    <a:pt x="23" y="182"/>
                    <a:pt x="23" y="181"/>
                  </a:cubicBezTo>
                  <a:cubicBezTo>
                    <a:pt x="22" y="181"/>
                    <a:pt x="21" y="181"/>
                    <a:pt x="21" y="181"/>
                  </a:cubicBezTo>
                  <a:cubicBezTo>
                    <a:pt x="20" y="181"/>
                    <a:pt x="21" y="180"/>
                    <a:pt x="21" y="180"/>
                  </a:cubicBezTo>
                  <a:cubicBezTo>
                    <a:pt x="20" y="179"/>
                    <a:pt x="19" y="180"/>
                    <a:pt x="19" y="179"/>
                  </a:cubicBezTo>
                  <a:cubicBezTo>
                    <a:pt x="19" y="179"/>
                    <a:pt x="19" y="179"/>
                    <a:pt x="20" y="179"/>
                  </a:cubicBezTo>
                  <a:cubicBezTo>
                    <a:pt x="18" y="177"/>
                    <a:pt x="14" y="178"/>
                    <a:pt x="15" y="176"/>
                  </a:cubicBezTo>
                  <a:cubicBezTo>
                    <a:pt x="10" y="177"/>
                    <a:pt x="12" y="174"/>
                    <a:pt x="8" y="174"/>
                  </a:cubicBezTo>
                  <a:cubicBezTo>
                    <a:pt x="8" y="174"/>
                    <a:pt x="9" y="174"/>
                    <a:pt x="9" y="173"/>
                  </a:cubicBezTo>
                  <a:cubicBezTo>
                    <a:pt x="8" y="172"/>
                    <a:pt x="6" y="173"/>
                    <a:pt x="5" y="173"/>
                  </a:cubicBezTo>
                  <a:cubicBezTo>
                    <a:pt x="6" y="172"/>
                    <a:pt x="3" y="171"/>
                    <a:pt x="3" y="171"/>
                  </a:cubicBezTo>
                  <a:cubicBezTo>
                    <a:pt x="3" y="170"/>
                    <a:pt x="4" y="170"/>
                    <a:pt x="3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8"/>
                    <a:pt x="1" y="167"/>
                    <a:pt x="0" y="167"/>
                  </a:cubicBezTo>
                  <a:cubicBezTo>
                    <a:pt x="0" y="166"/>
                    <a:pt x="2" y="166"/>
                    <a:pt x="3" y="166"/>
                  </a:cubicBezTo>
                  <a:cubicBezTo>
                    <a:pt x="4" y="166"/>
                    <a:pt x="3" y="165"/>
                    <a:pt x="5" y="165"/>
                  </a:cubicBezTo>
                  <a:cubicBezTo>
                    <a:pt x="5" y="162"/>
                    <a:pt x="5" y="159"/>
                    <a:pt x="5" y="156"/>
                  </a:cubicBezTo>
                  <a:cubicBezTo>
                    <a:pt x="5" y="156"/>
                    <a:pt x="3" y="156"/>
                    <a:pt x="3" y="156"/>
                  </a:cubicBezTo>
                  <a:cubicBezTo>
                    <a:pt x="3" y="156"/>
                    <a:pt x="4" y="155"/>
                    <a:pt x="4" y="155"/>
                  </a:cubicBezTo>
                  <a:cubicBezTo>
                    <a:pt x="4" y="154"/>
                    <a:pt x="2" y="154"/>
                    <a:pt x="3" y="153"/>
                  </a:cubicBezTo>
                  <a:cubicBezTo>
                    <a:pt x="6" y="155"/>
                    <a:pt x="3" y="150"/>
                    <a:pt x="7" y="152"/>
                  </a:cubicBezTo>
                  <a:cubicBezTo>
                    <a:pt x="7" y="151"/>
                    <a:pt x="6" y="149"/>
                    <a:pt x="8" y="149"/>
                  </a:cubicBezTo>
                  <a:cubicBezTo>
                    <a:pt x="8" y="149"/>
                    <a:pt x="10" y="149"/>
                    <a:pt x="10" y="149"/>
                  </a:cubicBezTo>
                  <a:cubicBezTo>
                    <a:pt x="10" y="148"/>
                    <a:pt x="8" y="148"/>
                    <a:pt x="9" y="147"/>
                  </a:cubicBezTo>
                  <a:cubicBezTo>
                    <a:pt x="12" y="147"/>
                    <a:pt x="12" y="144"/>
                    <a:pt x="16" y="144"/>
                  </a:cubicBezTo>
                  <a:cubicBezTo>
                    <a:pt x="16" y="142"/>
                    <a:pt x="19" y="142"/>
                    <a:pt x="19" y="140"/>
                  </a:cubicBezTo>
                  <a:cubicBezTo>
                    <a:pt x="20" y="141"/>
                    <a:pt x="21" y="140"/>
                    <a:pt x="21" y="139"/>
                  </a:cubicBezTo>
                  <a:cubicBezTo>
                    <a:pt x="27" y="139"/>
                    <a:pt x="31" y="138"/>
                    <a:pt x="31" y="135"/>
                  </a:cubicBezTo>
                  <a:cubicBezTo>
                    <a:pt x="34" y="135"/>
                    <a:pt x="31" y="132"/>
                    <a:pt x="34" y="132"/>
                  </a:cubicBezTo>
                  <a:cubicBezTo>
                    <a:pt x="34" y="131"/>
                    <a:pt x="34" y="130"/>
                    <a:pt x="34" y="129"/>
                  </a:cubicBezTo>
                  <a:cubicBezTo>
                    <a:pt x="36" y="129"/>
                    <a:pt x="37" y="129"/>
                    <a:pt x="38" y="129"/>
                  </a:cubicBezTo>
                  <a:cubicBezTo>
                    <a:pt x="40" y="128"/>
                    <a:pt x="42" y="127"/>
                    <a:pt x="43" y="126"/>
                  </a:cubicBezTo>
                  <a:cubicBezTo>
                    <a:pt x="44" y="126"/>
                    <a:pt x="44" y="126"/>
                    <a:pt x="44" y="125"/>
                  </a:cubicBezTo>
                  <a:cubicBezTo>
                    <a:pt x="44" y="125"/>
                    <a:pt x="47" y="125"/>
                    <a:pt x="46" y="124"/>
                  </a:cubicBezTo>
                  <a:cubicBezTo>
                    <a:pt x="51" y="124"/>
                    <a:pt x="51" y="123"/>
                    <a:pt x="55" y="123"/>
                  </a:cubicBezTo>
                  <a:cubicBezTo>
                    <a:pt x="54" y="125"/>
                    <a:pt x="60" y="123"/>
                    <a:pt x="58" y="125"/>
                  </a:cubicBezTo>
                  <a:cubicBezTo>
                    <a:pt x="60" y="124"/>
                    <a:pt x="68" y="125"/>
                    <a:pt x="68" y="123"/>
                  </a:cubicBezTo>
                  <a:cubicBezTo>
                    <a:pt x="73" y="123"/>
                    <a:pt x="77" y="123"/>
                    <a:pt x="79" y="121"/>
                  </a:cubicBezTo>
                  <a:cubicBezTo>
                    <a:pt x="80" y="121"/>
                    <a:pt x="82" y="121"/>
                    <a:pt x="82" y="121"/>
                  </a:cubicBezTo>
                  <a:cubicBezTo>
                    <a:pt x="84" y="121"/>
                    <a:pt x="84" y="121"/>
                    <a:pt x="86" y="121"/>
                  </a:cubicBezTo>
                  <a:cubicBezTo>
                    <a:pt x="88" y="121"/>
                    <a:pt x="90" y="120"/>
                    <a:pt x="92" y="121"/>
                  </a:cubicBezTo>
                  <a:cubicBezTo>
                    <a:pt x="92" y="121"/>
                    <a:pt x="92" y="121"/>
                    <a:pt x="93" y="121"/>
                  </a:cubicBezTo>
                  <a:cubicBezTo>
                    <a:pt x="95" y="121"/>
                    <a:pt x="99" y="122"/>
                    <a:pt x="104" y="122"/>
                  </a:cubicBezTo>
                  <a:cubicBezTo>
                    <a:pt x="106" y="121"/>
                    <a:pt x="109" y="120"/>
                    <a:pt x="111" y="121"/>
                  </a:cubicBezTo>
                  <a:cubicBezTo>
                    <a:pt x="112" y="122"/>
                    <a:pt x="112" y="121"/>
                    <a:pt x="115" y="121"/>
                  </a:cubicBezTo>
                  <a:cubicBezTo>
                    <a:pt x="115" y="121"/>
                    <a:pt x="116" y="122"/>
                    <a:pt x="116" y="122"/>
                  </a:cubicBezTo>
                  <a:cubicBezTo>
                    <a:pt x="116" y="122"/>
                    <a:pt x="114" y="122"/>
                    <a:pt x="114" y="122"/>
                  </a:cubicBezTo>
                  <a:cubicBezTo>
                    <a:pt x="114" y="123"/>
                    <a:pt x="115" y="123"/>
                    <a:pt x="115" y="123"/>
                  </a:cubicBezTo>
                  <a:cubicBezTo>
                    <a:pt x="115" y="123"/>
                    <a:pt x="114" y="123"/>
                    <a:pt x="114" y="123"/>
                  </a:cubicBezTo>
                  <a:cubicBezTo>
                    <a:pt x="114" y="124"/>
                    <a:pt x="115" y="124"/>
                    <a:pt x="115" y="124"/>
                  </a:cubicBezTo>
                  <a:cubicBezTo>
                    <a:pt x="115" y="126"/>
                    <a:pt x="113" y="127"/>
                    <a:pt x="116" y="128"/>
                  </a:cubicBezTo>
                  <a:cubicBezTo>
                    <a:pt x="116" y="129"/>
                    <a:pt x="117" y="128"/>
                    <a:pt x="119" y="129"/>
                  </a:cubicBezTo>
                  <a:cubicBezTo>
                    <a:pt x="118" y="129"/>
                    <a:pt x="120" y="129"/>
                    <a:pt x="121" y="129"/>
                  </a:cubicBezTo>
                  <a:cubicBezTo>
                    <a:pt x="121" y="129"/>
                    <a:pt x="120" y="130"/>
                    <a:pt x="121" y="130"/>
                  </a:cubicBezTo>
                  <a:cubicBezTo>
                    <a:pt x="122" y="131"/>
                    <a:pt x="124" y="130"/>
                    <a:pt x="124" y="131"/>
                  </a:cubicBezTo>
                  <a:cubicBezTo>
                    <a:pt x="127" y="130"/>
                    <a:pt x="129" y="132"/>
                    <a:pt x="131" y="131"/>
                  </a:cubicBezTo>
                  <a:cubicBezTo>
                    <a:pt x="132" y="131"/>
                    <a:pt x="131" y="132"/>
                    <a:pt x="132" y="132"/>
                  </a:cubicBezTo>
                  <a:cubicBezTo>
                    <a:pt x="133" y="132"/>
                    <a:pt x="134" y="132"/>
                    <a:pt x="136" y="132"/>
                  </a:cubicBezTo>
                  <a:cubicBezTo>
                    <a:pt x="137" y="132"/>
                    <a:pt x="137" y="133"/>
                    <a:pt x="137" y="133"/>
                  </a:cubicBezTo>
                  <a:cubicBezTo>
                    <a:pt x="138" y="133"/>
                    <a:pt x="139" y="133"/>
                    <a:pt x="139" y="133"/>
                  </a:cubicBezTo>
                  <a:cubicBezTo>
                    <a:pt x="140" y="134"/>
                    <a:pt x="141" y="133"/>
                    <a:pt x="142" y="134"/>
                  </a:cubicBezTo>
                  <a:cubicBezTo>
                    <a:pt x="143" y="134"/>
                    <a:pt x="143" y="135"/>
                    <a:pt x="143" y="135"/>
                  </a:cubicBezTo>
                  <a:cubicBezTo>
                    <a:pt x="144" y="135"/>
                    <a:pt x="145" y="134"/>
                    <a:pt x="146" y="134"/>
                  </a:cubicBezTo>
                  <a:cubicBezTo>
                    <a:pt x="146" y="134"/>
                    <a:pt x="147" y="135"/>
                    <a:pt x="147" y="135"/>
                  </a:cubicBezTo>
                  <a:cubicBezTo>
                    <a:pt x="148" y="135"/>
                    <a:pt x="149" y="135"/>
                    <a:pt x="149" y="135"/>
                  </a:cubicBezTo>
                  <a:cubicBezTo>
                    <a:pt x="150" y="134"/>
                    <a:pt x="151" y="134"/>
                    <a:pt x="151" y="134"/>
                  </a:cubicBezTo>
                  <a:cubicBezTo>
                    <a:pt x="151" y="134"/>
                    <a:pt x="153" y="133"/>
                    <a:pt x="152" y="133"/>
                  </a:cubicBezTo>
                  <a:cubicBezTo>
                    <a:pt x="150" y="132"/>
                    <a:pt x="155" y="132"/>
                    <a:pt x="155" y="131"/>
                  </a:cubicBezTo>
                  <a:cubicBezTo>
                    <a:pt x="158" y="131"/>
                    <a:pt x="158" y="130"/>
                    <a:pt x="161" y="130"/>
                  </a:cubicBezTo>
                  <a:cubicBezTo>
                    <a:pt x="162" y="130"/>
                    <a:pt x="162" y="131"/>
                    <a:pt x="162" y="131"/>
                  </a:cubicBezTo>
                  <a:cubicBezTo>
                    <a:pt x="163" y="131"/>
                    <a:pt x="165" y="131"/>
                    <a:pt x="166" y="131"/>
                  </a:cubicBezTo>
                  <a:cubicBezTo>
                    <a:pt x="167" y="131"/>
                    <a:pt x="168" y="132"/>
                    <a:pt x="168" y="132"/>
                  </a:cubicBezTo>
                  <a:cubicBezTo>
                    <a:pt x="169" y="132"/>
                    <a:pt x="170" y="131"/>
                    <a:pt x="171" y="131"/>
                  </a:cubicBezTo>
                  <a:cubicBezTo>
                    <a:pt x="171" y="131"/>
                    <a:pt x="171" y="132"/>
                    <a:pt x="171" y="132"/>
                  </a:cubicBezTo>
                  <a:cubicBezTo>
                    <a:pt x="172" y="132"/>
                    <a:pt x="173" y="131"/>
                    <a:pt x="175" y="132"/>
                  </a:cubicBezTo>
                  <a:cubicBezTo>
                    <a:pt x="176" y="132"/>
                    <a:pt x="173" y="132"/>
                    <a:pt x="173" y="132"/>
                  </a:cubicBezTo>
                  <a:cubicBezTo>
                    <a:pt x="174" y="133"/>
                    <a:pt x="180" y="133"/>
                    <a:pt x="183" y="133"/>
                  </a:cubicBezTo>
                  <a:cubicBezTo>
                    <a:pt x="183" y="135"/>
                    <a:pt x="191" y="134"/>
                    <a:pt x="193" y="133"/>
                  </a:cubicBezTo>
                  <a:cubicBezTo>
                    <a:pt x="194" y="134"/>
                    <a:pt x="198" y="133"/>
                    <a:pt x="199" y="133"/>
                  </a:cubicBezTo>
                  <a:cubicBezTo>
                    <a:pt x="200" y="134"/>
                    <a:pt x="199" y="133"/>
                    <a:pt x="201" y="133"/>
                  </a:cubicBezTo>
                  <a:cubicBezTo>
                    <a:pt x="203" y="133"/>
                    <a:pt x="204" y="134"/>
                    <a:pt x="206" y="134"/>
                  </a:cubicBezTo>
                  <a:cubicBezTo>
                    <a:pt x="208" y="134"/>
                    <a:pt x="208" y="133"/>
                    <a:pt x="211" y="133"/>
                  </a:cubicBezTo>
                  <a:cubicBezTo>
                    <a:pt x="212" y="132"/>
                    <a:pt x="211" y="130"/>
                    <a:pt x="214" y="130"/>
                  </a:cubicBezTo>
                  <a:cubicBezTo>
                    <a:pt x="214" y="129"/>
                    <a:pt x="213" y="129"/>
                    <a:pt x="213" y="128"/>
                  </a:cubicBezTo>
                  <a:cubicBezTo>
                    <a:pt x="216" y="128"/>
                    <a:pt x="216" y="125"/>
                    <a:pt x="219" y="126"/>
                  </a:cubicBezTo>
                  <a:cubicBezTo>
                    <a:pt x="219" y="125"/>
                    <a:pt x="218" y="124"/>
                    <a:pt x="215" y="124"/>
                  </a:cubicBezTo>
                  <a:cubicBezTo>
                    <a:pt x="215" y="124"/>
                    <a:pt x="216" y="123"/>
                    <a:pt x="216" y="122"/>
                  </a:cubicBezTo>
                  <a:cubicBezTo>
                    <a:pt x="215" y="121"/>
                    <a:pt x="209" y="121"/>
                    <a:pt x="208" y="120"/>
                  </a:cubicBezTo>
                  <a:cubicBezTo>
                    <a:pt x="206" y="121"/>
                    <a:pt x="203" y="120"/>
                    <a:pt x="202" y="122"/>
                  </a:cubicBezTo>
                  <a:cubicBezTo>
                    <a:pt x="201" y="122"/>
                    <a:pt x="201" y="121"/>
                    <a:pt x="201" y="121"/>
                  </a:cubicBezTo>
                  <a:cubicBezTo>
                    <a:pt x="199" y="120"/>
                    <a:pt x="196" y="121"/>
                    <a:pt x="194" y="121"/>
                  </a:cubicBezTo>
                  <a:cubicBezTo>
                    <a:pt x="193" y="121"/>
                    <a:pt x="193" y="122"/>
                    <a:pt x="191" y="122"/>
                  </a:cubicBezTo>
                  <a:cubicBezTo>
                    <a:pt x="188" y="122"/>
                    <a:pt x="189" y="120"/>
                    <a:pt x="184" y="120"/>
                  </a:cubicBezTo>
                  <a:cubicBezTo>
                    <a:pt x="184" y="119"/>
                    <a:pt x="183" y="119"/>
                    <a:pt x="183" y="118"/>
                  </a:cubicBezTo>
                  <a:cubicBezTo>
                    <a:pt x="182" y="118"/>
                    <a:pt x="181" y="118"/>
                    <a:pt x="181" y="118"/>
                  </a:cubicBezTo>
                  <a:cubicBezTo>
                    <a:pt x="180" y="117"/>
                    <a:pt x="179" y="117"/>
                    <a:pt x="177" y="117"/>
                  </a:cubicBezTo>
                  <a:cubicBezTo>
                    <a:pt x="179" y="115"/>
                    <a:pt x="178" y="113"/>
                    <a:pt x="177" y="111"/>
                  </a:cubicBezTo>
                  <a:cubicBezTo>
                    <a:pt x="174" y="112"/>
                    <a:pt x="171" y="110"/>
                    <a:pt x="171" y="113"/>
                  </a:cubicBezTo>
                  <a:cubicBezTo>
                    <a:pt x="168" y="112"/>
                    <a:pt x="168" y="113"/>
                    <a:pt x="165" y="112"/>
                  </a:cubicBezTo>
                  <a:cubicBezTo>
                    <a:pt x="165" y="113"/>
                    <a:pt x="165" y="113"/>
                    <a:pt x="164" y="113"/>
                  </a:cubicBezTo>
                  <a:cubicBezTo>
                    <a:pt x="165" y="114"/>
                    <a:pt x="166" y="114"/>
                    <a:pt x="166" y="114"/>
                  </a:cubicBezTo>
                  <a:cubicBezTo>
                    <a:pt x="167" y="115"/>
                    <a:pt x="166" y="115"/>
                    <a:pt x="168" y="115"/>
                  </a:cubicBezTo>
                  <a:cubicBezTo>
                    <a:pt x="167" y="117"/>
                    <a:pt x="167" y="116"/>
                    <a:pt x="169" y="117"/>
                  </a:cubicBezTo>
                  <a:cubicBezTo>
                    <a:pt x="170" y="118"/>
                    <a:pt x="168" y="118"/>
                    <a:pt x="167" y="118"/>
                  </a:cubicBezTo>
                  <a:cubicBezTo>
                    <a:pt x="167" y="118"/>
                    <a:pt x="166" y="120"/>
                    <a:pt x="165" y="120"/>
                  </a:cubicBezTo>
                  <a:cubicBezTo>
                    <a:pt x="163" y="119"/>
                    <a:pt x="165" y="121"/>
                    <a:pt x="161" y="121"/>
                  </a:cubicBezTo>
                  <a:cubicBezTo>
                    <a:pt x="161" y="120"/>
                    <a:pt x="160" y="120"/>
                    <a:pt x="159" y="120"/>
                  </a:cubicBezTo>
                  <a:cubicBezTo>
                    <a:pt x="159" y="119"/>
                    <a:pt x="160" y="119"/>
                    <a:pt x="161" y="119"/>
                  </a:cubicBezTo>
                  <a:cubicBezTo>
                    <a:pt x="160" y="118"/>
                    <a:pt x="157" y="117"/>
                    <a:pt x="159" y="116"/>
                  </a:cubicBezTo>
                  <a:cubicBezTo>
                    <a:pt x="158" y="116"/>
                    <a:pt x="156" y="116"/>
                    <a:pt x="155" y="116"/>
                  </a:cubicBezTo>
                  <a:cubicBezTo>
                    <a:pt x="155" y="116"/>
                    <a:pt x="157" y="116"/>
                    <a:pt x="157" y="116"/>
                  </a:cubicBezTo>
                  <a:cubicBezTo>
                    <a:pt x="157" y="116"/>
                    <a:pt x="155" y="114"/>
                    <a:pt x="152" y="114"/>
                  </a:cubicBezTo>
                  <a:cubicBezTo>
                    <a:pt x="153" y="111"/>
                    <a:pt x="150" y="111"/>
                    <a:pt x="150" y="109"/>
                  </a:cubicBezTo>
                  <a:cubicBezTo>
                    <a:pt x="151" y="108"/>
                    <a:pt x="148" y="109"/>
                    <a:pt x="147" y="108"/>
                  </a:cubicBezTo>
                  <a:cubicBezTo>
                    <a:pt x="147" y="108"/>
                    <a:pt x="149" y="108"/>
                    <a:pt x="148" y="107"/>
                  </a:cubicBezTo>
                  <a:cubicBezTo>
                    <a:pt x="146" y="107"/>
                    <a:pt x="146" y="108"/>
                    <a:pt x="144" y="107"/>
                  </a:cubicBezTo>
                  <a:cubicBezTo>
                    <a:pt x="144" y="107"/>
                    <a:pt x="146" y="106"/>
                    <a:pt x="145" y="106"/>
                  </a:cubicBezTo>
                  <a:cubicBezTo>
                    <a:pt x="145" y="106"/>
                    <a:pt x="144" y="106"/>
                    <a:pt x="144" y="106"/>
                  </a:cubicBezTo>
                  <a:cubicBezTo>
                    <a:pt x="143" y="107"/>
                    <a:pt x="144" y="106"/>
                    <a:pt x="143" y="105"/>
                  </a:cubicBezTo>
                  <a:cubicBezTo>
                    <a:pt x="139" y="106"/>
                    <a:pt x="139" y="104"/>
                    <a:pt x="135" y="105"/>
                  </a:cubicBezTo>
                  <a:cubicBezTo>
                    <a:pt x="135" y="104"/>
                    <a:pt x="134" y="104"/>
                    <a:pt x="134" y="104"/>
                  </a:cubicBezTo>
                  <a:cubicBezTo>
                    <a:pt x="133" y="103"/>
                    <a:pt x="134" y="103"/>
                    <a:pt x="134" y="103"/>
                  </a:cubicBezTo>
                  <a:cubicBezTo>
                    <a:pt x="133" y="102"/>
                    <a:pt x="132" y="103"/>
                    <a:pt x="132" y="103"/>
                  </a:cubicBezTo>
                  <a:cubicBezTo>
                    <a:pt x="131" y="102"/>
                    <a:pt x="131" y="101"/>
                    <a:pt x="131" y="101"/>
                  </a:cubicBezTo>
                  <a:cubicBezTo>
                    <a:pt x="130" y="102"/>
                    <a:pt x="129" y="101"/>
                    <a:pt x="129" y="101"/>
                  </a:cubicBezTo>
                  <a:cubicBezTo>
                    <a:pt x="128" y="100"/>
                    <a:pt x="127" y="100"/>
                    <a:pt x="128" y="100"/>
                  </a:cubicBezTo>
                  <a:cubicBezTo>
                    <a:pt x="124" y="100"/>
                    <a:pt x="125" y="100"/>
                    <a:pt x="122" y="100"/>
                  </a:cubicBezTo>
                  <a:cubicBezTo>
                    <a:pt x="121" y="100"/>
                    <a:pt x="121" y="101"/>
                    <a:pt x="120" y="101"/>
                  </a:cubicBezTo>
                  <a:cubicBezTo>
                    <a:pt x="119" y="102"/>
                    <a:pt x="122" y="101"/>
                    <a:pt x="122" y="103"/>
                  </a:cubicBezTo>
                  <a:cubicBezTo>
                    <a:pt x="122" y="103"/>
                    <a:pt x="123" y="104"/>
                    <a:pt x="124" y="104"/>
                  </a:cubicBezTo>
                  <a:cubicBezTo>
                    <a:pt x="124" y="104"/>
                    <a:pt x="124" y="105"/>
                    <a:pt x="126" y="105"/>
                  </a:cubicBezTo>
                  <a:cubicBezTo>
                    <a:pt x="124" y="106"/>
                    <a:pt x="128" y="106"/>
                    <a:pt x="129" y="106"/>
                  </a:cubicBezTo>
                  <a:cubicBezTo>
                    <a:pt x="129" y="107"/>
                    <a:pt x="129" y="108"/>
                    <a:pt x="131" y="108"/>
                  </a:cubicBezTo>
                  <a:cubicBezTo>
                    <a:pt x="132" y="107"/>
                    <a:pt x="131" y="108"/>
                    <a:pt x="132" y="108"/>
                  </a:cubicBezTo>
                  <a:cubicBezTo>
                    <a:pt x="133" y="109"/>
                    <a:pt x="135" y="109"/>
                    <a:pt x="135" y="110"/>
                  </a:cubicBezTo>
                  <a:cubicBezTo>
                    <a:pt x="137" y="109"/>
                    <a:pt x="137" y="110"/>
                    <a:pt x="137" y="110"/>
                  </a:cubicBezTo>
                  <a:cubicBezTo>
                    <a:pt x="138" y="110"/>
                    <a:pt x="139" y="110"/>
                    <a:pt x="138" y="110"/>
                  </a:cubicBezTo>
                  <a:cubicBezTo>
                    <a:pt x="139" y="110"/>
                    <a:pt x="140" y="111"/>
                    <a:pt x="140" y="110"/>
                  </a:cubicBezTo>
                  <a:cubicBezTo>
                    <a:pt x="143" y="110"/>
                    <a:pt x="140" y="113"/>
                    <a:pt x="143" y="112"/>
                  </a:cubicBezTo>
                  <a:cubicBezTo>
                    <a:pt x="143" y="113"/>
                    <a:pt x="139" y="112"/>
                    <a:pt x="137" y="112"/>
                  </a:cubicBezTo>
                  <a:cubicBezTo>
                    <a:pt x="138" y="113"/>
                    <a:pt x="139" y="113"/>
                    <a:pt x="139" y="113"/>
                  </a:cubicBezTo>
                  <a:cubicBezTo>
                    <a:pt x="140" y="114"/>
                    <a:pt x="138" y="116"/>
                    <a:pt x="139" y="116"/>
                  </a:cubicBezTo>
                  <a:cubicBezTo>
                    <a:pt x="139" y="116"/>
                    <a:pt x="136" y="116"/>
                    <a:pt x="134" y="117"/>
                  </a:cubicBezTo>
                  <a:cubicBezTo>
                    <a:pt x="136" y="116"/>
                    <a:pt x="135" y="115"/>
                    <a:pt x="136" y="115"/>
                  </a:cubicBezTo>
                  <a:cubicBezTo>
                    <a:pt x="136" y="114"/>
                    <a:pt x="136" y="113"/>
                    <a:pt x="134" y="113"/>
                  </a:cubicBezTo>
                  <a:cubicBezTo>
                    <a:pt x="133" y="113"/>
                    <a:pt x="135" y="113"/>
                    <a:pt x="133" y="112"/>
                  </a:cubicBezTo>
                  <a:cubicBezTo>
                    <a:pt x="131" y="111"/>
                    <a:pt x="129" y="112"/>
                    <a:pt x="130" y="110"/>
                  </a:cubicBezTo>
                  <a:cubicBezTo>
                    <a:pt x="125" y="111"/>
                    <a:pt x="125" y="109"/>
                    <a:pt x="122" y="109"/>
                  </a:cubicBezTo>
                  <a:cubicBezTo>
                    <a:pt x="121" y="108"/>
                    <a:pt x="119" y="108"/>
                    <a:pt x="118" y="106"/>
                  </a:cubicBezTo>
                  <a:cubicBezTo>
                    <a:pt x="117" y="106"/>
                    <a:pt x="117" y="107"/>
                    <a:pt x="117" y="106"/>
                  </a:cubicBezTo>
                  <a:cubicBezTo>
                    <a:pt x="117" y="105"/>
                    <a:pt x="115" y="106"/>
                    <a:pt x="115" y="105"/>
                  </a:cubicBezTo>
                  <a:cubicBezTo>
                    <a:pt x="114" y="105"/>
                    <a:pt x="115" y="105"/>
                    <a:pt x="115" y="105"/>
                  </a:cubicBezTo>
                  <a:cubicBezTo>
                    <a:pt x="114" y="104"/>
                    <a:pt x="112" y="105"/>
                    <a:pt x="111" y="105"/>
                  </a:cubicBezTo>
                  <a:cubicBezTo>
                    <a:pt x="110" y="104"/>
                    <a:pt x="112" y="104"/>
                    <a:pt x="113" y="104"/>
                  </a:cubicBezTo>
                  <a:cubicBezTo>
                    <a:pt x="111" y="103"/>
                    <a:pt x="106" y="103"/>
                    <a:pt x="103" y="104"/>
                  </a:cubicBezTo>
                  <a:cubicBezTo>
                    <a:pt x="102" y="104"/>
                    <a:pt x="105" y="104"/>
                    <a:pt x="105" y="104"/>
                  </a:cubicBezTo>
                  <a:cubicBezTo>
                    <a:pt x="104" y="105"/>
                    <a:pt x="103" y="104"/>
                    <a:pt x="102" y="105"/>
                  </a:cubicBezTo>
                  <a:cubicBezTo>
                    <a:pt x="100" y="105"/>
                    <a:pt x="100" y="107"/>
                    <a:pt x="98" y="106"/>
                  </a:cubicBezTo>
                  <a:cubicBezTo>
                    <a:pt x="94" y="106"/>
                    <a:pt x="93" y="105"/>
                    <a:pt x="88" y="105"/>
                  </a:cubicBezTo>
                  <a:cubicBezTo>
                    <a:pt x="86" y="105"/>
                    <a:pt x="87" y="107"/>
                    <a:pt x="84" y="106"/>
                  </a:cubicBezTo>
                  <a:cubicBezTo>
                    <a:pt x="84" y="107"/>
                    <a:pt x="84" y="108"/>
                    <a:pt x="84" y="109"/>
                  </a:cubicBezTo>
                  <a:cubicBezTo>
                    <a:pt x="81" y="110"/>
                    <a:pt x="75" y="109"/>
                    <a:pt x="76" y="112"/>
                  </a:cubicBezTo>
                  <a:cubicBezTo>
                    <a:pt x="70" y="112"/>
                    <a:pt x="75" y="114"/>
                    <a:pt x="69" y="114"/>
                  </a:cubicBezTo>
                  <a:cubicBezTo>
                    <a:pt x="69" y="115"/>
                    <a:pt x="72" y="116"/>
                    <a:pt x="70" y="116"/>
                  </a:cubicBezTo>
                  <a:cubicBezTo>
                    <a:pt x="70" y="118"/>
                    <a:pt x="68" y="116"/>
                    <a:pt x="66" y="118"/>
                  </a:cubicBezTo>
                  <a:cubicBezTo>
                    <a:pt x="66" y="118"/>
                    <a:pt x="66" y="118"/>
                    <a:pt x="67" y="119"/>
                  </a:cubicBezTo>
                  <a:cubicBezTo>
                    <a:pt x="67" y="120"/>
                    <a:pt x="64" y="119"/>
                    <a:pt x="62" y="119"/>
                  </a:cubicBezTo>
                  <a:cubicBezTo>
                    <a:pt x="61" y="119"/>
                    <a:pt x="61" y="120"/>
                    <a:pt x="60" y="121"/>
                  </a:cubicBezTo>
                  <a:cubicBezTo>
                    <a:pt x="57" y="121"/>
                    <a:pt x="52" y="120"/>
                    <a:pt x="49" y="122"/>
                  </a:cubicBezTo>
                  <a:cubicBezTo>
                    <a:pt x="48" y="122"/>
                    <a:pt x="47" y="121"/>
                    <a:pt x="46" y="120"/>
                  </a:cubicBezTo>
                  <a:cubicBezTo>
                    <a:pt x="42" y="120"/>
                    <a:pt x="37" y="121"/>
                    <a:pt x="35" y="120"/>
                  </a:cubicBezTo>
                  <a:cubicBezTo>
                    <a:pt x="36" y="118"/>
                    <a:pt x="37" y="116"/>
                    <a:pt x="34" y="115"/>
                  </a:cubicBezTo>
                  <a:cubicBezTo>
                    <a:pt x="34" y="114"/>
                    <a:pt x="36" y="114"/>
                    <a:pt x="36" y="113"/>
                  </a:cubicBezTo>
                  <a:cubicBezTo>
                    <a:pt x="37" y="112"/>
                    <a:pt x="35" y="110"/>
                    <a:pt x="37" y="109"/>
                  </a:cubicBezTo>
                  <a:cubicBezTo>
                    <a:pt x="37" y="108"/>
                    <a:pt x="37" y="107"/>
                    <a:pt x="34" y="106"/>
                  </a:cubicBezTo>
                  <a:cubicBezTo>
                    <a:pt x="35" y="106"/>
                    <a:pt x="37" y="106"/>
                    <a:pt x="36" y="105"/>
                  </a:cubicBezTo>
                  <a:cubicBezTo>
                    <a:pt x="39" y="105"/>
                    <a:pt x="45" y="104"/>
                    <a:pt x="44" y="106"/>
                  </a:cubicBezTo>
                  <a:cubicBezTo>
                    <a:pt x="47" y="105"/>
                    <a:pt x="56" y="107"/>
                    <a:pt x="58" y="106"/>
                  </a:cubicBezTo>
                  <a:cubicBezTo>
                    <a:pt x="59" y="105"/>
                    <a:pt x="59" y="106"/>
                    <a:pt x="60" y="106"/>
                  </a:cubicBezTo>
                  <a:cubicBezTo>
                    <a:pt x="60" y="106"/>
                    <a:pt x="61" y="105"/>
                    <a:pt x="61" y="105"/>
                  </a:cubicBezTo>
                  <a:cubicBezTo>
                    <a:pt x="61" y="105"/>
                    <a:pt x="61" y="106"/>
                    <a:pt x="61" y="106"/>
                  </a:cubicBezTo>
                  <a:cubicBezTo>
                    <a:pt x="64" y="106"/>
                    <a:pt x="65" y="105"/>
                    <a:pt x="66" y="104"/>
                  </a:cubicBezTo>
                  <a:cubicBezTo>
                    <a:pt x="66" y="103"/>
                    <a:pt x="69" y="100"/>
                    <a:pt x="66" y="99"/>
                  </a:cubicBezTo>
                  <a:cubicBezTo>
                    <a:pt x="65" y="99"/>
                    <a:pt x="67" y="98"/>
                    <a:pt x="65" y="97"/>
                  </a:cubicBezTo>
                  <a:cubicBezTo>
                    <a:pt x="65" y="97"/>
                    <a:pt x="63" y="97"/>
                    <a:pt x="62" y="97"/>
                  </a:cubicBezTo>
                  <a:cubicBezTo>
                    <a:pt x="63" y="96"/>
                    <a:pt x="63" y="96"/>
                    <a:pt x="63" y="95"/>
                  </a:cubicBezTo>
                  <a:cubicBezTo>
                    <a:pt x="62" y="95"/>
                    <a:pt x="61" y="96"/>
                    <a:pt x="61" y="96"/>
                  </a:cubicBezTo>
                  <a:cubicBezTo>
                    <a:pt x="60" y="96"/>
                    <a:pt x="61" y="95"/>
                    <a:pt x="60" y="95"/>
                  </a:cubicBezTo>
                  <a:cubicBezTo>
                    <a:pt x="59" y="95"/>
                    <a:pt x="57" y="95"/>
                    <a:pt x="55" y="94"/>
                  </a:cubicBezTo>
                  <a:cubicBezTo>
                    <a:pt x="55" y="94"/>
                    <a:pt x="55" y="94"/>
                    <a:pt x="54" y="94"/>
                  </a:cubicBezTo>
                  <a:cubicBezTo>
                    <a:pt x="53" y="94"/>
                    <a:pt x="52" y="94"/>
                    <a:pt x="52" y="93"/>
                  </a:cubicBezTo>
                  <a:cubicBezTo>
                    <a:pt x="51" y="92"/>
                    <a:pt x="55" y="93"/>
                    <a:pt x="54" y="93"/>
                  </a:cubicBezTo>
                  <a:cubicBezTo>
                    <a:pt x="57" y="92"/>
                    <a:pt x="59" y="91"/>
                    <a:pt x="65" y="92"/>
                  </a:cubicBezTo>
                  <a:cubicBezTo>
                    <a:pt x="66" y="91"/>
                    <a:pt x="64" y="91"/>
                    <a:pt x="63" y="91"/>
                  </a:cubicBezTo>
                  <a:cubicBezTo>
                    <a:pt x="64" y="89"/>
                    <a:pt x="67" y="91"/>
                    <a:pt x="69" y="91"/>
                  </a:cubicBezTo>
                  <a:cubicBezTo>
                    <a:pt x="70" y="91"/>
                    <a:pt x="72" y="90"/>
                    <a:pt x="72" y="91"/>
                  </a:cubicBezTo>
                  <a:cubicBezTo>
                    <a:pt x="74" y="90"/>
                    <a:pt x="74" y="88"/>
                    <a:pt x="78" y="88"/>
                  </a:cubicBezTo>
                  <a:cubicBezTo>
                    <a:pt x="77" y="87"/>
                    <a:pt x="81" y="88"/>
                    <a:pt x="80" y="86"/>
                  </a:cubicBezTo>
                  <a:cubicBezTo>
                    <a:pt x="82" y="86"/>
                    <a:pt x="84" y="86"/>
                    <a:pt x="86" y="86"/>
                  </a:cubicBezTo>
                  <a:cubicBezTo>
                    <a:pt x="86" y="86"/>
                    <a:pt x="85" y="86"/>
                    <a:pt x="84" y="86"/>
                  </a:cubicBezTo>
                  <a:cubicBezTo>
                    <a:pt x="84" y="85"/>
                    <a:pt x="87" y="85"/>
                    <a:pt x="86" y="84"/>
                  </a:cubicBezTo>
                  <a:cubicBezTo>
                    <a:pt x="89" y="84"/>
                    <a:pt x="88" y="84"/>
                    <a:pt x="90" y="84"/>
                  </a:cubicBezTo>
                  <a:cubicBezTo>
                    <a:pt x="88" y="81"/>
                    <a:pt x="92" y="82"/>
                    <a:pt x="92" y="80"/>
                  </a:cubicBezTo>
                  <a:cubicBezTo>
                    <a:pt x="93" y="80"/>
                    <a:pt x="95" y="80"/>
                    <a:pt x="96" y="80"/>
                  </a:cubicBezTo>
                  <a:cubicBezTo>
                    <a:pt x="97" y="80"/>
                    <a:pt x="97" y="79"/>
                    <a:pt x="98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1" y="79"/>
                    <a:pt x="103" y="79"/>
                    <a:pt x="104" y="79"/>
                  </a:cubicBezTo>
                  <a:cubicBezTo>
                    <a:pt x="105" y="79"/>
                    <a:pt x="105" y="77"/>
                    <a:pt x="108" y="78"/>
                  </a:cubicBezTo>
                  <a:cubicBezTo>
                    <a:pt x="107" y="77"/>
                    <a:pt x="104" y="77"/>
                    <a:pt x="105" y="75"/>
                  </a:cubicBezTo>
                  <a:cubicBezTo>
                    <a:pt x="107" y="75"/>
                    <a:pt x="106" y="75"/>
                    <a:pt x="106" y="73"/>
                  </a:cubicBezTo>
                  <a:cubicBezTo>
                    <a:pt x="106" y="72"/>
                    <a:pt x="107" y="71"/>
                    <a:pt x="107" y="70"/>
                  </a:cubicBezTo>
                  <a:cubicBezTo>
                    <a:pt x="108" y="70"/>
                    <a:pt x="109" y="70"/>
                    <a:pt x="111" y="70"/>
                  </a:cubicBezTo>
                  <a:cubicBezTo>
                    <a:pt x="114" y="70"/>
                    <a:pt x="108" y="68"/>
                    <a:pt x="113" y="69"/>
                  </a:cubicBezTo>
                  <a:cubicBezTo>
                    <a:pt x="113" y="69"/>
                    <a:pt x="114" y="69"/>
                    <a:pt x="115" y="69"/>
                  </a:cubicBezTo>
                  <a:cubicBezTo>
                    <a:pt x="113" y="70"/>
                    <a:pt x="113" y="69"/>
                    <a:pt x="114" y="70"/>
                  </a:cubicBezTo>
                  <a:cubicBezTo>
                    <a:pt x="114" y="71"/>
                    <a:pt x="113" y="72"/>
                    <a:pt x="116" y="72"/>
                  </a:cubicBezTo>
                  <a:cubicBezTo>
                    <a:pt x="116" y="73"/>
                    <a:pt x="116" y="73"/>
                    <a:pt x="115" y="73"/>
                  </a:cubicBezTo>
                  <a:cubicBezTo>
                    <a:pt x="115" y="74"/>
                    <a:pt x="119" y="73"/>
                    <a:pt x="121" y="74"/>
                  </a:cubicBezTo>
                  <a:cubicBezTo>
                    <a:pt x="120" y="75"/>
                    <a:pt x="114" y="74"/>
                    <a:pt x="114" y="76"/>
                  </a:cubicBezTo>
                  <a:cubicBezTo>
                    <a:pt x="113" y="77"/>
                    <a:pt x="116" y="77"/>
                    <a:pt x="117" y="77"/>
                  </a:cubicBezTo>
                  <a:cubicBezTo>
                    <a:pt x="118" y="78"/>
                    <a:pt x="118" y="78"/>
                    <a:pt x="120" y="78"/>
                  </a:cubicBezTo>
                  <a:cubicBezTo>
                    <a:pt x="119" y="77"/>
                    <a:pt x="116" y="77"/>
                    <a:pt x="121" y="77"/>
                  </a:cubicBezTo>
                  <a:cubicBezTo>
                    <a:pt x="122" y="77"/>
                    <a:pt x="123" y="77"/>
                    <a:pt x="125" y="77"/>
                  </a:cubicBezTo>
                  <a:cubicBezTo>
                    <a:pt x="126" y="77"/>
                    <a:pt x="127" y="78"/>
                    <a:pt x="129" y="78"/>
                  </a:cubicBezTo>
                  <a:cubicBezTo>
                    <a:pt x="131" y="78"/>
                    <a:pt x="132" y="77"/>
                    <a:pt x="134" y="77"/>
                  </a:cubicBezTo>
                  <a:cubicBezTo>
                    <a:pt x="135" y="77"/>
                    <a:pt x="138" y="78"/>
                    <a:pt x="139" y="77"/>
                  </a:cubicBezTo>
                  <a:cubicBezTo>
                    <a:pt x="140" y="77"/>
                    <a:pt x="139" y="77"/>
                    <a:pt x="139" y="77"/>
                  </a:cubicBezTo>
                  <a:cubicBezTo>
                    <a:pt x="142" y="76"/>
                    <a:pt x="145" y="77"/>
                    <a:pt x="146" y="76"/>
                  </a:cubicBezTo>
                  <a:cubicBezTo>
                    <a:pt x="150" y="78"/>
                    <a:pt x="153" y="74"/>
                    <a:pt x="155" y="75"/>
                  </a:cubicBezTo>
                  <a:cubicBezTo>
                    <a:pt x="155" y="75"/>
                    <a:pt x="155" y="74"/>
                    <a:pt x="155" y="73"/>
                  </a:cubicBezTo>
                  <a:cubicBezTo>
                    <a:pt x="157" y="74"/>
                    <a:pt x="157" y="73"/>
                    <a:pt x="157" y="72"/>
                  </a:cubicBezTo>
                  <a:cubicBezTo>
                    <a:pt x="157" y="72"/>
                    <a:pt x="158" y="71"/>
                    <a:pt x="158" y="71"/>
                  </a:cubicBezTo>
                  <a:cubicBezTo>
                    <a:pt x="159" y="71"/>
                    <a:pt x="158" y="71"/>
                    <a:pt x="158" y="70"/>
                  </a:cubicBezTo>
                  <a:cubicBezTo>
                    <a:pt x="161" y="70"/>
                    <a:pt x="162" y="69"/>
                    <a:pt x="162" y="69"/>
                  </a:cubicBezTo>
                  <a:cubicBezTo>
                    <a:pt x="163" y="69"/>
                    <a:pt x="163" y="69"/>
                    <a:pt x="163" y="70"/>
                  </a:cubicBezTo>
                  <a:cubicBezTo>
                    <a:pt x="164" y="69"/>
                    <a:pt x="165" y="69"/>
                    <a:pt x="167" y="69"/>
                  </a:cubicBezTo>
                  <a:cubicBezTo>
                    <a:pt x="168" y="69"/>
                    <a:pt x="168" y="68"/>
                    <a:pt x="169" y="68"/>
                  </a:cubicBezTo>
                  <a:cubicBezTo>
                    <a:pt x="169" y="67"/>
                    <a:pt x="169" y="66"/>
                    <a:pt x="167" y="66"/>
                  </a:cubicBezTo>
                  <a:cubicBezTo>
                    <a:pt x="168" y="66"/>
                    <a:pt x="168" y="65"/>
                    <a:pt x="168" y="64"/>
                  </a:cubicBezTo>
                  <a:cubicBezTo>
                    <a:pt x="170" y="64"/>
                    <a:pt x="171" y="64"/>
                    <a:pt x="171" y="63"/>
                  </a:cubicBezTo>
                  <a:cubicBezTo>
                    <a:pt x="174" y="64"/>
                    <a:pt x="174" y="63"/>
                    <a:pt x="178" y="63"/>
                  </a:cubicBezTo>
                  <a:cubicBezTo>
                    <a:pt x="178" y="63"/>
                    <a:pt x="179" y="64"/>
                    <a:pt x="179" y="64"/>
                  </a:cubicBezTo>
                  <a:cubicBezTo>
                    <a:pt x="180" y="64"/>
                    <a:pt x="180" y="63"/>
                    <a:pt x="181" y="63"/>
                  </a:cubicBezTo>
                  <a:cubicBezTo>
                    <a:pt x="182" y="63"/>
                    <a:pt x="183" y="64"/>
                    <a:pt x="183" y="64"/>
                  </a:cubicBezTo>
                  <a:cubicBezTo>
                    <a:pt x="184" y="64"/>
                    <a:pt x="183" y="63"/>
                    <a:pt x="184" y="63"/>
                  </a:cubicBezTo>
                  <a:cubicBezTo>
                    <a:pt x="184" y="63"/>
                    <a:pt x="186" y="63"/>
                    <a:pt x="186" y="63"/>
                  </a:cubicBezTo>
                  <a:cubicBezTo>
                    <a:pt x="187" y="62"/>
                    <a:pt x="187" y="61"/>
                    <a:pt x="190" y="62"/>
                  </a:cubicBezTo>
                  <a:cubicBezTo>
                    <a:pt x="189" y="61"/>
                    <a:pt x="190" y="59"/>
                    <a:pt x="187" y="59"/>
                  </a:cubicBezTo>
                  <a:cubicBezTo>
                    <a:pt x="185" y="59"/>
                    <a:pt x="185" y="60"/>
                    <a:pt x="185" y="60"/>
                  </a:cubicBezTo>
                  <a:cubicBezTo>
                    <a:pt x="184" y="60"/>
                    <a:pt x="184" y="60"/>
                    <a:pt x="183" y="60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1" y="60"/>
                    <a:pt x="181" y="60"/>
                    <a:pt x="180" y="60"/>
                  </a:cubicBezTo>
                  <a:cubicBezTo>
                    <a:pt x="178" y="60"/>
                    <a:pt x="177" y="61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0" y="61"/>
                    <a:pt x="165" y="61"/>
                    <a:pt x="162" y="61"/>
                  </a:cubicBezTo>
                  <a:cubicBezTo>
                    <a:pt x="162" y="61"/>
                    <a:pt x="162" y="60"/>
                    <a:pt x="162" y="60"/>
                  </a:cubicBezTo>
                  <a:cubicBezTo>
                    <a:pt x="161" y="59"/>
                    <a:pt x="159" y="60"/>
                    <a:pt x="158" y="59"/>
                  </a:cubicBezTo>
                  <a:cubicBezTo>
                    <a:pt x="161" y="57"/>
                    <a:pt x="159" y="55"/>
                    <a:pt x="158" y="52"/>
                  </a:cubicBezTo>
                  <a:cubicBezTo>
                    <a:pt x="161" y="52"/>
                    <a:pt x="165" y="50"/>
                    <a:pt x="166" y="51"/>
                  </a:cubicBezTo>
                  <a:cubicBezTo>
                    <a:pt x="168" y="51"/>
                    <a:pt x="166" y="50"/>
                    <a:pt x="167" y="49"/>
                  </a:cubicBezTo>
                  <a:cubicBezTo>
                    <a:pt x="170" y="49"/>
                    <a:pt x="170" y="46"/>
                    <a:pt x="171" y="46"/>
                  </a:cubicBezTo>
                  <a:cubicBezTo>
                    <a:pt x="171" y="46"/>
                    <a:pt x="173" y="46"/>
                    <a:pt x="173" y="46"/>
                  </a:cubicBezTo>
                  <a:cubicBezTo>
                    <a:pt x="173" y="45"/>
                    <a:pt x="169" y="44"/>
                    <a:pt x="171" y="43"/>
                  </a:cubicBezTo>
                  <a:cubicBezTo>
                    <a:pt x="170" y="44"/>
                    <a:pt x="167" y="43"/>
                    <a:pt x="165" y="43"/>
                  </a:cubicBezTo>
                  <a:cubicBezTo>
                    <a:pt x="163" y="43"/>
                    <a:pt x="161" y="44"/>
                    <a:pt x="158" y="44"/>
                  </a:cubicBezTo>
                  <a:cubicBezTo>
                    <a:pt x="157" y="44"/>
                    <a:pt x="157" y="47"/>
                    <a:pt x="157" y="46"/>
                  </a:cubicBezTo>
                  <a:cubicBezTo>
                    <a:pt x="157" y="47"/>
                    <a:pt x="156" y="46"/>
                    <a:pt x="155" y="46"/>
                  </a:cubicBezTo>
                  <a:cubicBezTo>
                    <a:pt x="155" y="47"/>
                    <a:pt x="156" y="48"/>
                    <a:pt x="155" y="48"/>
                  </a:cubicBezTo>
                  <a:cubicBezTo>
                    <a:pt x="155" y="48"/>
                    <a:pt x="153" y="49"/>
                    <a:pt x="151" y="50"/>
                  </a:cubicBezTo>
                  <a:cubicBezTo>
                    <a:pt x="149" y="52"/>
                    <a:pt x="149" y="53"/>
                    <a:pt x="144" y="53"/>
                  </a:cubicBezTo>
                  <a:cubicBezTo>
                    <a:pt x="144" y="53"/>
                    <a:pt x="146" y="54"/>
                    <a:pt x="144" y="54"/>
                  </a:cubicBezTo>
                  <a:cubicBezTo>
                    <a:pt x="143" y="54"/>
                    <a:pt x="144" y="55"/>
                    <a:pt x="143" y="55"/>
                  </a:cubicBezTo>
                  <a:cubicBezTo>
                    <a:pt x="143" y="55"/>
                    <a:pt x="142" y="55"/>
                    <a:pt x="141" y="55"/>
                  </a:cubicBezTo>
                  <a:cubicBezTo>
                    <a:pt x="141" y="55"/>
                    <a:pt x="142" y="56"/>
                    <a:pt x="141" y="56"/>
                  </a:cubicBezTo>
                  <a:cubicBezTo>
                    <a:pt x="141" y="56"/>
                    <a:pt x="140" y="56"/>
                    <a:pt x="140" y="56"/>
                  </a:cubicBezTo>
                  <a:cubicBezTo>
                    <a:pt x="140" y="57"/>
                    <a:pt x="141" y="58"/>
                    <a:pt x="139" y="58"/>
                  </a:cubicBezTo>
                  <a:cubicBezTo>
                    <a:pt x="140" y="58"/>
                    <a:pt x="142" y="59"/>
                    <a:pt x="140" y="59"/>
                  </a:cubicBezTo>
                  <a:cubicBezTo>
                    <a:pt x="142" y="59"/>
                    <a:pt x="143" y="60"/>
                    <a:pt x="145" y="60"/>
                  </a:cubicBezTo>
                  <a:cubicBezTo>
                    <a:pt x="145" y="61"/>
                    <a:pt x="146" y="62"/>
                    <a:pt x="147" y="62"/>
                  </a:cubicBezTo>
                  <a:cubicBezTo>
                    <a:pt x="147" y="62"/>
                    <a:pt x="146" y="62"/>
                    <a:pt x="145" y="63"/>
                  </a:cubicBezTo>
                  <a:cubicBezTo>
                    <a:pt x="145" y="63"/>
                    <a:pt x="145" y="64"/>
                    <a:pt x="144" y="64"/>
                  </a:cubicBezTo>
                  <a:cubicBezTo>
                    <a:pt x="144" y="65"/>
                    <a:pt x="142" y="65"/>
                    <a:pt x="140" y="65"/>
                  </a:cubicBezTo>
                  <a:cubicBezTo>
                    <a:pt x="140" y="67"/>
                    <a:pt x="137" y="67"/>
                    <a:pt x="137" y="70"/>
                  </a:cubicBezTo>
                  <a:cubicBezTo>
                    <a:pt x="134" y="69"/>
                    <a:pt x="134" y="72"/>
                    <a:pt x="132" y="72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29" y="73"/>
                    <a:pt x="130" y="73"/>
                    <a:pt x="130" y="73"/>
                  </a:cubicBezTo>
                  <a:cubicBezTo>
                    <a:pt x="128" y="74"/>
                    <a:pt x="126" y="73"/>
                    <a:pt x="125" y="74"/>
                  </a:cubicBezTo>
                  <a:cubicBezTo>
                    <a:pt x="122" y="74"/>
                    <a:pt x="124" y="72"/>
                    <a:pt x="124" y="71"/>
                  </a:cubicBezTo>
                  <a:cubicBezTo>
                    <a:pt x="123" y="71"/>
                    <a:pt x="123" y="70"/>
                    <a:pt x="122" y="70"/>
                  </a:cubicBezTo>
                  <a:cubicBezTo>
                    <a:pt x="119" y="69"/>
                    <a:pt x="123" y="68"/>
                    <a:pt x="119" y="68"/>
                  </a:cubicBezTo>
                  <a:cubicBezTo>
                    <a:pt x="120" y="67"/>
                    <a:pt x="117" y="67"/>
                    <a:pt x="117" y="66"/>
                  </a:cubicBezTo>
                  <a:cubicBezTo>
                    <a:pt x="117" y="66"/>
                    <a:pt x="118" y="66"/>
                    <a:pt x="118" y="65"/>
                  </a:cubicBezTo>
                  <a:cubicBezTo>
                    <a:pt x="117" y="64"/>
                    <a:pt x="115" y="63"/>
                    <a:pt x="113" y="62"/>
                  </a:cubicBezTo>
                  <a:cubicBezTo>
                    <a:pt x="110" y="63"/>
                    <a:pt x="111" y="65"/>
                    <a:pt x="106" y="65"/>
                  </a:cubicBezTo>
                  <a:cubicBezTo>
                    <a:pt x="106" y="65"/>
                    <a:pt x="107" y="65"/>
                    <a:pt x="108" y="65"/>
                  </a:cubicBezTo>
                  <a:cubicBezTo>
                    <a:pt x="108" y="66"/>
                    <a:pt x="107" y="66"/>
                    <a:pt x="106" y="66"/>
                  </a:cubicBezTo>
                  <a:cubicBezTo>
                    <a:pt x="104" y="66"/>
                    <a:pt x="105" y="67"/>
                    <a:pt x="103" y="67"/>
                  </a:cubicBezTo>
                  <a:cubicBezTo>
                    <a:pt x="98" y="68"/>
                    <a:pt x="100" y="65"/>
                    <a:pt x="95" y="66"/>
                  </a:cubicBezTo>
                  <a:cubicBezTo>
                    <a:pt x="95" y="65"/>
                    <a:pt x="96" y="65"/>
                    <a:pt x="97" y="65"/>
                  </a:cubicBezTo>
                  <a:cubicBezTo>
                    <a:pt x="98" y="64"/>
                    <a:pt x="94" y="63"/>
                    <a:pt x="97" y="62"/>
                  </a:cubicBezTo>
                  <a:cubicBezTo>
                    <a:pt x="96" y="62"/>
                    <a:pt x="95" y="61"/>
                    <a:pt x="94" y="61"/>
                  </a:cubicBezTo>
                  <a:cubicBezTo>
                    <a:pt x="93" y="61"/>
                    <a:pt x="95" y="60"/>
                    <a:pt x="95" y="60"/>
                  </a:cubicBezTo>
                  <a:cubicBezTo>
                    <a:pt x="95" y="60"/>
                    <a:pt x="93" y="60"/>
                    <a:pt x="93" y="59"/>
                  </a:cubicBezTo>
                  <a:cubicBezTo>
                    <a:pt x="93" y="59"/>
                    <a:pt x="94" y="56"/>
                    <a:pt x="93" y="58"/>
                  </a:cubicBezTo>
                  <a:cubicBezTo>
                    <a:pt x="91" y="58"/>
                    <a:pt x="92" y="57"/>
                    <a:pt x="94" y="57"/>
                  </a:cubicBezTo>
                  <a:cubicBezTo>
                    <a:pt x="92" y="55"/>
                    <a:pt x="97" y="55"/>
                    <a:pt x="95" y="54"/>
                  </a:cubicBezTo>
                  <a:cubicBezTo>
                    <a:pt x="95" y="54"/>
                    <a:pt x="98" y="54"/>
                    <a:pt x="98" y="53"/>
                  </a:cubicBezTo>
                  <a:cubicBezTo>
                    <a:pt x="98" y="53"/>
                    <a:pt x="99" y="53"/>
                    <a:pt x="99" y="53"/>
                  </a:cubicBezTo>
                  <a:cubicBezTo>
                    <a:pt x="100" y="53"/>
                    <a:pt x="100" y="53"/>
                    <a:pt x="101" y="53"/>
                  </a:cubicBezTo>
                  <a:cubicBezTo>
                    <a:pt x="102" y="52"/>
                    <a:pt x="102" y="52"/>
                    <a:pt x="102" y="51"/>
                  </a:cubicBezTo>
                  <a:cubicBezTo>
                    <a:pt x="104" y="51"/>
                    <a:pt x="105" y="51"/>
                    <a:pt x="105" y="50"/>
                  </a:cubicBezTo>
                  <a:cubicBezTo>
                    <a:pt x="108" y="50"/>
                    <a:pt x="106" y="52"/>
                    <a:pt x="110" y="51"/>
                  </a:cubicBezTo>
                  <a:cubicBezTo>
                    <a:pt x="110" y="51"/>
                    <a:pt x="109" y="51"/>
                    <a:pt x="108" y="51"/>
                  </a:cubicBezTo>
                  <a:cubicBezTo>
                    <a:pt x="110" y="49"/>
                    <a:pt x="113" y="50"/>
                    <a:pt x="116" y="49"/>
                  </a:cubicBezTo>
                  <a:cubicBezTo>
                    <a:pt x="116" y="48"/>
                    <a:pt x="115" y="48"/>
                    <a:pt x="116" y="48"/>
                  </a:cubicBezTo>
                  <a:cubicBezTo>
                    <a:pt x="116" y="48"/>
                    <a:pt x="117" y="48"/>
                    <a:pt x="118" y="48"/>
                  </a:cubicBezTo>
                  <a:cubicBezTo>
                    <a:pt x="118" y="47"/>
                    <a:pt x="117" y="47"/>
                    <a:pt x="118" y="46"/>
                  </a:cubicBezTo>
                  <a:cubicBezTo>
                    <a:pt x="118" y="46"/>
                    <a:pt x="120" y="46"/>
                    <a:pt x="121" y="45"/>
                  </a:cubicBezTo>
                  <a:cubicBezTo>
                    <a:pt x="121" y="45"/>
                    <a:pt x="120" y="44"/>
                    <a:pt x="121" y="43"/>
                  </a:cubicBezTo>
                  <a:cubicBezTo>
                    <a:pt x="121" y="43"/>
                    <a:pt x="122" y="44"/>
                    <a:pt x="123" y="44"/>
                  </a:cubicBezTo>
                  <a:cubicBezTo>
                    <a:pt x="122" y="44"/>
                    <a:pt x="124" y="41"/>
                    <a:pt x="124" y="41"/>
                  </a:cubicBezTo>
                  <a:cubicBezTo>
                    <a:pt x="126" y="43"/>
                    <a:pt x="126" y="41"/>
                    <a:pt x="129" y="40"/>
                  </a:cubicBezTo>
                  <a:cubicBezTo>
                    <a:pt x="128" y="40"/>
                    <a:pt x="130" y="39"/>
                    <a:pt x="129" y="39"/>
                  </a:cubicBezTo>
                  <a:cubicBezTo>
                    <a:pt x="129" y="38"/>
                    <a:pt x="131" y="39"/>
                    <a:pt x="132" y="37"/>
                  </a:cubicBezTo>
                  <a:cubicBezTo>
                    <a:pt x="132" y="37"/>
                    <a:pt x="133" y="37"/>
                    <a:pt x="134" y="37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6" y="35"/>
                    <a:pt x="138" y="35"/>
                    <a:pt x="140" y="35"/>
                  </a:cubicBezTo>
                  <a:cubicBezTo>
                    <a:pt x="142" y="34"/>
                    <a:pt x="140" y="34"/>
                    <a:pt x="141" y="33"/>
                  </a:cubicBezTo>
                  <a:cubicBezTo>
                    <a:pt x="142" y="32"/>
                    <a:pt x="144" y="32"/>
                    <a:pt x="144" y="31"/>
                  </a:cubicBezTo>
                  <a:cubicBezTo>
                    <a:pt x="145" y="30"/>
                    <a:pt x="147" y="32"/>
                    <a:pt x="147" y="30"/>
                  </a:cubicBezTo>
                  <a:cubicBezTo>
                    <a:pt x="151" y="29"/>
                    <a:pt x="155" y="31"/>
                    <a:pt x="155" y="28"/>
                  </a:cubicBezTo>
                  <a:cubicBezTo>
                    <a:pt x="157" y="28"/>
                    <a:pt x="161" y="27"/>
                    <a:pt x="164" y="28"/>
                  </a:cubicBezTo>
                  <a:cubicBezTo>
                    <a:pt x="165" y="28"/>
                    <a:pt x="166" y="27"/>
                    <a:pt x="166" y="27"/>
                  </a:cubicBezTo>
                  <a:cubicBezTo>
                    <a:pt x="169" y="26"/>
                    <a:pt x="172" y="28"/>
                    <a:pt x="171" y="26"/>
                  </a:cubicBezTo>
                  <a:cubicBezTo>
                    <a:pt x="173" y="26"/>
                    <a:pt x="173" y="28"/>
                    <a:pt x="175" y="28"/>
                  </a:cubicBezTo>
                  <a:cubicBezTo>
                    <a:pt x="177" y="28"/>
                    <a:pt x="176" y="26"/>
                    <a:pt x="179" y="27"/>
                  </a:cubicBezTo>
                  <a:cubicBezTo>
                    <a:pt x="179" y="28"/>
                    <a:pt x="178" y="28"/>
                    <a:pt x="178" y="28"/>
                  </a:cubicBezTo>
                  <a:cubicBezTo>
                    <a:pt x="179" y="28"/>
                    <a:pt x="184" y="26"/>
                    <a:pt x="186" y="27"/>
                  </a:cubicBezTo>
                  <a:cubicBezTo>
                    <a:pt x="187" y="28"/>
                    <a:pt x="186" y="27"/>
                    <a:pt x="188" y="27"/>
                  </a:cubicBezTo>
                  <a:cubicBezTo>
                    <a:pt x="190" y="27"/>
                    <a:pt x="192" y="28"/>
                    <a:pt x="195" y="28"/>
                  </a:cubicBezTo>
                  <a:cubicBezTo>
                    <a:pt x="195" y="28"/>
                    <a:pt x="195" y="29"/>
                    <a:pt x="195" y="29"/>
                  </a:cubicBezTo>
                  <a:cubicBezTo>
                    <a:pt x="195" y="29"/>
                    <a:pt x="193" y="29"/>
                    <a:pt x="193" y="29"/>
                  </a:cubicBezTo>
                  <a:cubicBezTo>
                    <a:pt x="192" y="30"/>
                    <a:pt x="193" y="30"/>
                    <a:pt x="191" y="30"/>
                  </a:cubicBezTo>
                  <a:cubicBezTo>
                    <a:pt x="193" y="31"/>
                    <a:pt x="199" y="30"/>
                    <a:pt x="201" y="30"/>
                  </a:cubicBezTo>
                  <a:cubicBezTo>
                    <a:pt x="203" y="30"/>
                    <a:pt x="202" y="31"/>
                    <a:pt x="203" y="31"/>
                  </a:cubicBezTo>
                  <a:cubicBezTo>
                    <a:pt x="204" y="31"/>
                    <a:pt x="206" y="31"/>
                    <a:pt x="206" y="32"/>
                  </a:cubicBezTo>
                  <a:cubicBezTo>
                    <a:pt x="213" y="31"/>
                    <a:pt x="214" y="34"/>
                    <a:pt x="219" y="33"/>
                  </a:cubicBezTo>
                  <a:cubicBezTo>
                    <a:pt x="218" y="34"/>
                    <a:pt x="222" y="33"/>
                    <a:pt x="222" y="35"/>
                  </a:cubicBezTo>
                  <a:cubicBezTo>
                    <a:pt x="224" y="35"/>
                    <a:pt x="228" y="34"/>
                    <a:pt x="226" y="36"/>
                  </a:cubicBezTo>
                  <a:cubicBezTo>
                    <a:pt x="228" y="36"/>
                    <a:pt x="230" y="36"/>
                    <a:pt x="232" y="36"/>
                  </a:cubicBezTo>
                  <a:cubicBezTo>
                    <a:pt x="232" y="36"/>
                    <a:pt x="231" y="37"/>
                    <a:pt x="232" y="37"/>
                  </a:cubicBezTo>
                  <a:cubicBezTo>
                    <a:pt x="232" y="37"/>
                    <a:pt x="234" y="37"/>
                    <a:pt x="235" y="37"/>
                  </a:cubicBezTo>
                  <a:cubicBezTo>
                    <a:pt x="235" y="39"/>
                    <a:pt x="235" y="39"/>
                    <a:pt x="235" y="41"/>
                  </a:cubicBezTo>
                  <a:cubicBezTo>
                    <a:pt x="233" y="40"/>
                    <a:pt x="231" y="42"/>
                    <a:pt x="229" y="42"/>
                  </a:cubicBezTo>
                  <a:cubicBezTo>
                    <a:pt x="226" y="42"/>
                    <a:pt x="222" y="40"/>
                    <a:pt x="220" y="42"/>
                  </a:cubicBezTo>
                  <a:cubicBezTo>
                    <a:pt x="218" y="42"/>
                    <a:pt x="219" y="41"/>
                    <a:pt x="219" y="41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16" y="41"/>
                    <a:pt x="215" y="40"/>
                    <a:pt x="215" y="40"/>
                  </a:cubicBezTo>
                  <a:cubicBezTo>
                    <a:pt x="213" y="40"/>
                    <a:pt x="210" y="42"/>
                    <a:pt x="211" y="40"/>
                  </a:cubicBezTo>
                  <a:cubicBezTo>
                    <a:pt x="208" y="40"/>
                    <a:pt x="208" y="40"/>
                    <a:pt x="205" y="40"/>
                  </a:cubicBezTo>
                  <a:cubicBezTo>
                    <a:pt x="204" y="41"/>
                    <a:pt x="206" y="41"/>
                    <a:pt x="207" y="41"/>
                  </a:cubicBezTo>
                  <a:cubicBezTo>
                    <a:pt x="208" y="41"/>
                    <a:pt x="208" y="41"/>
                    <a:pt x="210" y="41"/>
                  </a:cubicBezTo>
                  <a:cubicBezTo>
                    <a:pt x="208" y="42"/>
                    <a:pt x="210" y="42"/>
                    <a:pt x="211" y="42"/>
                  </a:cubicBezTo>
                  <a:cubicBezTo>
                    <a:pt x="211" y="42"/>
                    <a:pt x="211" y="43"/>
                    <a:pt x="211" y="43"/>
                  </a:cubicBezTo>
                  <a:cubicBezTo>
                    <a:pt x="211" y="44"/>
                    <a:pt x="213" y="44"/>
                    <a:pt x="213" y="44"/>
                  </a:cubicBezTo>
                  <a:cubicBezTo>
                    <a:pt x="213" y="45"/>
                    <a:pt x="215" y="46"/>
                    <a:pt x="215" y="48"/>
                  </a:cubicBezTo>
                  <a:cubicBezTo>
                    <a:pt x="215" y="49"/>
                    <a:pt x="221" y="48"/>
                    <a:pt x="222" y="50"/>
                  </a:cubicBezTo>
                  <a:cubicBezTo>
                    <a:pt x="223" y="49"/>
                    <a:pt x="223" y="48"/>
                    <a:pt x="225" y="49"/>
                  </a:cubicBezTo>
                  <a:cubicBezTo>
                    <a:pt x="224" y="47"/>
                    <a:pt x="220" y="48"/>
                    <a:pt x="219" y="47"/>
                  </a:cubicBezTo>
                  <a:cubicBezTo>
                    <a:pt x="218" y="45"/>
                    <a:pt x="224" y="46"/>
                    <a:pt x="227" y="46"/>
                  </a:cubicBezTo>
                  <a:cubicBezTo>
                    <a:pt x="226" y="47"/>
                    <a:pt x="231" y="45"/>
                    <a:pt x="230" y="47"/>
                  </a:cubicBezTo>
                  <a:cubicBezTo>
                    <a:pt x="232" y="48"/>
                    <a:pt x="234" y="46"/>
                    <a:pt x="234" y="48"/>
                  </a:cubicBezTo>
                  <a:cubicBezTo>
                    <a:pt x="236" y="47"/>
                    <a:pt x="234" y="45"/>
                    <a:pt x="232" y="45"/>
                  </a:cubicBezTo>
                  <a:cubicBezTo>
                    <a:pt x="232" y="44"/>
                    <a:pt x="234" y="44"/>
                    <a:pt x="236" y="44"/>
                  </a:cubicBezTo>
                  <a:cubicBezTo>
                    <a:pt x="238" y="43"/>
                    <a:pt x="238" y="42"/>
                    <a:pt x="239" y="41"/>
                  </a:cubicBezTo>
                  <a:cubicBezTo>
                    <a:pt x="244" y="41"/>
                    <a:pt x="246" y="42"/>
                    <a:pt x="248" y="42"/>
                  </a:cubicBezTo>
                  <a:cubicBezTo>
                    <a:pt x="249" y="42"/>
                    <a:pt x="249" y="41"/>
                    <a:pt x="250" y="41"/>
                  </a:cubicBezTo>
                  <a:cubicBezTo>
                    <a:pt x="250" y="41"/>
                    <a:pt x="250" y="40"/>
                    <a:pt x="248" y="40"/>
                  </a:cubicBezTo>
                  <a:cubicBezTo>
                    <a:pt x="250" y="38"/>
                    <a:pt x="250" y="36"/>
                    <a:pt x="249" y="35"/>
                  </a:cubicBezTo>
                  <a:cubicBezTo>
                    <a:pt x="253" y="35"/>
                    <a:pt x="255" y="34"/>
                    <a:pt x="257" y="35"/>
                  </a:cubicBezTo>
                  <a:cubicBezTo>
                    <a:pt x="258" y="35"/>
                    <a:pt x="261" y="35"/>
                    <a:pt x="260" y="36"/>
                  </a:cubicBezTo>
                  <a:cubicBezTo>
                    <a:pt x="258" y="36"/>
                    <a:pt x="256" y="36"/>
                    <a:pt x="254" y="36"/>
                  </a:cubicBezTo>
                  <a:cubicBezTo>
                    <a:pt x="254" y="37"/>
                    <a:pt x="254" y="37"/>
                    <a:pt x="254" y="38"/>
                  </a:cubicBezTo>
                  <a:cubicBezTo>
                    <a:pt x="257" y="39"/>
                    <a:pt x="257" y="38"/>
                    <a:pt x="259" y="38"/>
                  </a:cubicBezTo>
                  <a:cubicBezTo>
                    <a:pt x="260" y="39"/>
                    <a:pt x="256" y="39"/>
                    <a:pt x="256" y="39"/>
                  </a:cubicBezTo>
                  <a:cubicBezTo>
                    <a:pt x="255" y="40"/>
                    <a:pt x="259" y="39"/>
                    <a:pt x="260" y="40"/>
                  </a:cubicBezTo>
                  <a:cubicBezTo>
                    <a:pt x="262" y="39"/>
                    <a:pt x="264" y="39"/>
                    <a:pt x="265" y="38"/>
                  </a:cubicBezTo>
                  <a:cubicBezTo>
                    <a:pt x="266" y="38"/>
                    <a:pt x="266" y="38"/>
                    <a:pt x="266" y="37"/>
                  </a:cubicBezTo>
                  <a:cubicBezTo>
                    <a:pt x="271" y="38"/>
                    <a:pt x="270" y="36"/>
                    <a:pt x="274" y="36"/>
                  </a:cubicBezTo>
                  <a:cubicBezTo>
                    <a:pt x="275" y="36"/>
                    <a:pt x="276" y="35"/>
                    <a:pt x="276" y="35"/>
                  </a:cubicBezTo>
                  <a:cubicBezTo>
                    <a:pt x="278" y="35"/>
                    <a:pt x="279" y="34"/>
                    <a:pt x="279" y="34"/>
                  </a:cubicBezTo>
                  <a:cubicBezTo>
                    <a:pt x="283" y="35"/>
                    <a:pt x="286" y="33"/>
                    <a:pt x="290" y="33"/>
                  </a:cubicBezTo>
                  <a:cubicBezTo>
                    <a:pt x="290" y="33"/>
                    <a:pt x="290" y="34"/>
                    <a:pt x="290" y="35"/>
                  </a:cubicBezTo>
                  <a:cubicBezTo>
                    <a:pt x="293" y="35"/>
                    <a:pt x="297" y="35"/>
                    <a:pt x="299" y="34"/>
                  </a:cubicBezTo>
                  <a:cubicBezTo>
                    <a:pt x="299" y="34"/>
                    <a:pt x="301" y="34"/>
                    <a:pt x="301" y="34"/>
                  </a:cubicBezTo>
                  <a:cubicBezTo>
                    <a:pt x="301" y="34"/>
                    <a:pt x="301" y="34"/>
                    <a:pt x="301" y="34"/>
                  </a:cubicBezTo>
                  <a:cubicBezTo>
                    <a:pt x="303" y="33"/>
                    <a:pt x="306" y="34"/>
                    <a:pt x="306" y="32"/>
                  </a:cubicBezTo>
                  <a:cubicBezTo>
                    <a:pt x="309" y="33"/>
                    <a:pt x="312" y="33"/>
                    <a:pt x="314" y="34"/>
                  </a:cubicBezTo>
                  <a:cubicBezTo>
                    <a:pt x="315" y="34"/>
                    <a:pt x="316" y="33"/>
                    <a:pt x="317" y="33"/>
                  </a:cubicBezTo>
                  <a:cubicBezTo>
                    <a:pt x="317" y="32"/>
                    <a:pt x="312" y="32"/>
                    <a:pt x="316" y="31"/>
                  </a:cubicBezTo>
                  <a:cubicBezTo>
                    <a:pt x="314" y="30"/>
                    <a:pt x="309" y="30"/>
                    <a:pt x="311" y="28"/>
                  </a:cubicBezTo>
                  <a:cubicBezTo>
                    <a:pt x="312" y="28"/>
                    <a:pt x="313" y="29"/>
                    <a:pt x="316" y="29"/>
                  </a:cubicBezTo>
                  <a:cubicBezTo>
                    <a:pt x="317" y="29"/>
                    <a:pt x="319" y="31"/>
                    <a:pt x="322" y="30"/>
                  </a:cubicBezTo>
                  <a:cubicBezTo>
                    <a:pt x="322" y="30"/>
                    <a:pt x="323" y="30"/>
                    <a:pt x="323" y="30"/>
                  </a:cubicBezTo>
                  <a:cubicBezTo>
                    <a:pt x="323" y="30"/>
                    <a:pt x="324" y="31"/>
                    <a:pt x="325" y="30"/>
                  </a:cubicBezTo>
                  <a:cubicBezTo>
                    <a:pt x="326" y="30"/>
                    <a:pt x="326" y="31"/>
                    <a:pt x="327" y="31"/>
                  </a:cubicBezTo>
                  <a:cubicBezTo>
                    <a:pt x="328" y="31"/>
                    <a:pt x="330" y="30"/>
                    <a:pt x="330" y="32"/>
                  </a:cubicBezTo>
                  <a:cubicBezTo>
                    <a:pt x="333" y="31"/>
                    <a:pt x="334" y="32"/>
                    <a:pt x="338" y="31"/>
                  </a:cubicBezTo>
                  <a:cubicBezTo>
                    <a:pt x="336" y="33"/>
                    <a:pt x="341" y="32"/>
                    <a:pt x="339" y="33"/>
                  </a:cubicBezTo>
                  <a:cubicBezTo>
                    <a:pt x="341" y="33"/>
                    <a:pt x="342" y="33"/>
                    <a:pt x="342" y="34"/>
                  </a:cubicBezTo>
                  <a:cubicBezTo>
                    <a:pt x="346" y="34"/>
                    <a:pt x="346" y="35"/>
                    <a:pt x="349" y="35"/>
                  </a:cubicBezTo>
                  <a:cubicBezTo>
                    <a:pt x="351" y="32"/>
                    <a:pt x="344" y="33"/>
                    <a:pt x="345" y="30"/>
                  </a:cubicBezTo>
                  <a:cubicBezTo>
                    <a:pt x="345" y="29"/>
                    <a:pt x="344" y="30"/>
                    <a:pt x="342" y="30"/>
                  </a:cubicBezTo>
                  <a:cubicBezTo>
                    <a:pt x="342" y="29"/>
                    <a:pt x="344" y="29"/>
                    <a:pt x="343" y="27"/>
                  </a:cubicBezTo>
                  <a:cubicBezTo>
                    <a:pt x="344" y="27"/>
                    <a:pt x="342" y="27"/>
                    <a:pt x="341" y="27"/>
                  </a:cubicBezTo>
                  <a:cubicBezTo>
                    <a:pt x="341" y="27"/>
                    <a:pt x="343" y="26"/>
                    <a:pt x="341" y="26"/>
                  </a:cubicBezTo>
                  <a:cubicBezTo>
                    <a:pt x="341" y="25"/>
                    <a:pt x="344" y="25"/>
                    <a:pt x="343" y="24"/>
                  </a:cubicBezTo>
                  <a:cubicBezTo>
                    <a:pt x="345" y="24"/>
                    <a:pt x="345" y="23"/>
                    <a:pt x="347" y="23"/>
                  </a:cubicBezTo>
                  <a:cubicBezTo>
                    <a:pt x="347" y="22"/>
                    <a:pt x="348" y="21"/>
                    <a:pt x="350" y="21"/>
                  </a:cubicBezTo>
                  <a:cubicBezTo>
                    <a:pt x="349" y="19"/>
                    <a:pt x="354" y="20"/>
                    <a:pt x="353" y="18"/>
                  </a:cubicBezTo>
                  <a:cubicBezTo>
                    <a:pt x="358" y="18"/>
                    <a:pt x="360" y="19"/>
                    <a:pt x="363" y="19"/>
                  </a:cubicBezTo>
                  <a:cubicBezTo>
                    <a:pt x="363" y="20"/>
                    <a:pt x="363" y="20"/>
                    <a:pt x="364" y="20"/>
                  </a:cubicBezTo>
                  <a:cubicBezTo>
                    <a:pt x="364" y="21"/>
                    <a:pt x="362" y="21"/>
                    <a:pt x="361" y="21"/>
                  </a:cubicBezTo>
                  <a:cubicBezTo>
                    <a:pt x="361" y="23"/>
                    <a:pt x="363" y="24"/>
                    <a:pt x="361" y="25"/>
                  </a:cubicBezTo>
                  <a:cubicBezTo>
                    <a:pt x="362" y="26"/>
                    <a:pt x="363" y="26"/>
                    <a:pt x="363" y="26"/>
                  </a:cubicBezTo>
                  <a:cubicBezTo>
                    <a:pt x="364" y="26"/>
                    <a:pt x="364" y="27"/>
                    <a:pt x="365" y="27"/>
                  </a:cubicBezTo>
                  <a:cubicBezTo>
                    <a:pt x="363" y="28"/>
                    <a:pt x="365" y="30"/>
                    <a:pt x="363" y="32"/>
                  </a:cubicBezTo>
                  <a:cubicBezTo>
                    <a:pt x="362" y="33"/>
                    <a:pt x="366" y="33"/>
                    <a:pt x="366" y="34"/>
                  </a:cubicBezTo>
                  <a:cubicBezTo>
                    <a:pt x="365" y="37"/>
                    <a:pt x="362" y="40"/>
                    <a:pt x="355" y="41"/>
                  </a:cubicBezTo>
                  <a:cubicBezTo>
                    <a:pt x="356" y="42"/>
                    <a:pt x="360" y="41"/>
                    <a:pt x="360" y="42"/>
                  </a:cubicBezTo>
                  <a:cubicBezTo>
                    <a:pt x="363" y="42"/>
                    <a:pt x="362" y="40"/>
                    <a:pt x="365" y="40"/>
                  </a:cubicBezTo>
                  <a:cubicBezTo>
                    <a:pt x="365" y="41"/>
                    <a:pt x="364" y="41"/>
                    <a:pt x="364" y="42"/>
                  </a:cubicBezTo>
                  <a:cubicBezTo>
                    <a:pt x="365" y="42"/>
                    <a:pt x="365" y="41"/>
                    <a:pt x="366" y="41"/>
                  </a:cubicBezTo>
                  <a:cubicBezTo>
                    <a:pt x="367" y="41"/>
                    <a:pt x="367" y="40"/>
                    <a:pt x="367" y="40"/>
                  </a:cubicBezTo>
                  <a:cubicBezTo>
                    <a:pt x="367" y="40"/>
                    <a:pt x="369" y="40"/>
                    <a:pt x="369" y="40"/>
                  </a:cubicBezTo>
                  <a:cubicBezTo>
                    <a:pt x="370" y="39"/>
                    <a:pt x="369" y="39"/>
                    <a:pt x="369" y="38"/>
                  </a:cubicBezTo>
                  <a:cubicBezTo>
                    <a:pt x="370" y="38"/>
                    <a:pt x="371" y="38"/>
                    <a:pt x="372" y="38"/>
                  </a:cubicBezTo>
                  <a:cubicBezTo>
                    <a:pt x="371" y="37"/>
                    <a:pt x="375" y="35"/>
                    <a:pt x="372" y="35"/>
                  </a:cubicBezTo>
                  <a:cubicBezTo>
                    <a:pt x="372" y="34"/>
                    <a:pt x="374" y="34"/>
                    <a:pt x="374" y="34"/>
                  </a:cubicBezTo>
                  <a:cubicBezTo>
                    <a:pt x="374" y="33"/>
                    <a:pt x="373" y="33"/>
                    <a:pt x="372" y="33"/>
                  </a:cubicBezTo>
                  <a:cubicBezTo>
                    <a:pt x="372" y="32"/>
                    <a:pt x="376" y="33"/>
                    <a:pt x="377" y="33"/>
                  </a:cubicBezTo>
                  <a:cubicBezTo>
                    <a:pt x="376" y="32"/>
                    <a:pt x="377" y="31"/>
                    <a:pt x="374" y="31"/>
                  </a:cubicBezTo>
                  <a:cubicBezTo>
                    <a:pt x="372" y="32"/>
                    <a:pt x="370" y="30"/>
                    <a:pt x="370" y="31"/>
                  </a:cubicBezTo>
                  <a:cubicBezTo>
                    <a:pt x="369" y="30"/>
                    <a:pt x="369" y="29"/>
                    <a:pt x="369" y="28"/>
                  </a:cubicBezTo>
                  <a:cubicBezTo>
                    <a:pt x="369" y="28"/>
                    <a:pt x="371" y="28"/>
                    <a:pt x="371" y="28"/>
                  </a:cubicBezTo>
                  <a:cubicBezTo>
                    <a:pt x="372" y="28"/>
                    <a:pt x="371" y="26"/>
                    <a:pt x="371" y="26"/>
                  </a:cubicBezTo>
                  <a:cubicBezTo>
                    <a:pt x="371" y="25"/>
                    <a:pt x="370" y="26"/>
                    <a:pt x="370" y="26"/>
                  </a:cubicBezTo>
                  <a:cubicBezTo>
                    <a:pt x="368" y="25"/>
                    <a:pt x="369" y="24"/>
                    <a:pt x="368" y="23"/>
                  </a:cubicBezTo>
                  <a:cubicBezTo>
                    <a:pt x="372" y="24"/>
                    <a:pt x="371" y="21"/>
                    <a:pt x="373" y="21"/>
                  </a:cubicBezTo>
                  <a:cubicBezTo>
                    <a:pt x="373" y="21"/>
                    <a:pt x="373" y="20"/>
                    <a:pt x="373" y="19"/>
                  </a:cubicBezTo>
                  <a:cubicBezTo>
                    <a:pt x="376" y="19"/>
                    <a:pt x="375" y="21"/>
                    <a:pt x="375" y="21"/>
                  </a:cubicBezTo>
                  <a:cubicBezTo>
                    <a:pt x="375" y="22"/>
                    <a:pt x="377" y="21"/>
                    <a:pt x="377" y="22"/>
                  </a:cubicBezTo>
                  <a:cubicBezTo>
                    <a:pt x="377" y="22"/>
                    <a:pt x="376" y="23"/>
                    <a:pt x="376" y="22"/>
                  </a:cubicBezTo>
                  <a:cubicBezTo>
                    <a:pt x="377" y="24"/>
                    <a:pt x="379" y="24"/>
                    <a:pt x="382" y="25"/>
                  </a:cubicBezTo>
                  <a:cubicBezTo>
                    <a:pt x="384" y="25"/>
                    <a:pt x="382" y="23"/>
                    <a:pt x="381" y="23"/>
                  </a:cubicBezTo>
                  <a:cubicBezTo>
                    <a:pt x="383" y="23"/>
                    <a:pt x="385" y="23"/>
                    <a:pt x="388" y="22"/>
                  </a:cubicBezTo>
                  <a:cubicBezTo>
                    <a:pt x="388" y="22"/>
                    <a:pt x="386" y="22"/>
                    <a:pt x="385" y="22"/>
                  </a:cubicBezTo>
                  <a:cubicBezTo>
                    <a:pt x="386" y="21"/>
                    <a:pt x="384" y="21"/>
                    <a:pt x="384" y="19"/>
                  </a:cubicBezTo>
                  <a:cubicBezTo>
                    <a:pt x="385" y="21"/>
                    <a:pt x="391" y="19"/>
                    <a:pt x="390" y="21"/>
                  </a:cubicBezTo>
                  <a:cubicBezTo>
                    <a:pt x="391" y="21"/>
                    <a:pt x="392" y="20"/>
                    <a:pt x="392" y="20"/>
                  </a:cubicBezTo>
                  <a:cubicBezTo>
                    <a:pt x="393" y="21"/>
                    <a:pt x="392" y="21"/>
                    <a:pt x="393" y="21"/>
                  </a:cubicBezTo>
                  <a:cubicBezTo>
                    <a:pt x="393" y="22"/>
                    <a:pt x="395" y="21"/>
                    <a:pt x="395" y="21"/>
                  </a:cubicBezTo>
                  <a:cubicBezTo>
                    <a:pt x="397" y="22"/>
                    <a:pt x="400" y="21"/>
                    <a:pt x="398" y="23"/>
                  </a:cubicBezTo>
                  <a:cubicBezTo>
                    <a:pt x="400" y="23"/>
                    <a:pt x="401" y="23"/>
                    <a:pt x="403" y="23"/>
                  </a:cubicBezTo>
                  <a:cubicBezTo>
                    <a:pt x="403" y="22"/>
                    <a:pt x="399" y="22"/>
                    <a:pt x="402" y="21"/>
                  </a:cubicBezTo>
                  <a:cubicBezTo>
                    <a:pt x="401" y="21"/>
                    <a:pt x="400" y="21"/>
                    <a:pt x="399" y="20"/>
                  </a:cubicBezTo>
                  <a:cubicBezTo>
                    <a:pt x="398" y="18"/>
                    <a:pt x="399" y="18"/>
                    <a:pt x="399" y="15"/>
                  </a:cubicBezTo>
                  <a:cubicBezTo>
                    <a:pt x="404" y="15"/>
                    <a:pt x="412" y="15"/>
                    <a:pt x="416" y="15"/>
                  </a:cubicBezTo>
                  <a:cubicBezTo>
                    <a:pt x="418" y="15"/>
                    <a:pt x="416" y="14"/>
                    <a:pt x="419" y="15"/>
                  </a:cubicBezTo>
                  <a:cubicBezTo>
                    <a:pt x="422" y="14"/>
                    <a:pt x="419" y="13"/>
                    <a:pt x="421" y="11"/>
                  </a:cubicBezTo>
                  <a:cubicBezTo>
                    <a:pt x="423" y="11"/>
                    <a:pt x="424" y="11"/>
                    <a:pt x="426" y="11"/>
                  </a:cubicBezTo>
                  <a:cubicBezTo>
                    <a:pt x="427" y="10"/>
                    <a:pt x="430" y="9"/>
                    <a:pt x="432" y="8"/>
                  </a:cubicBezTo>
                  <a:cubicBezTo>
                    <a:pt x="442" y="8"/>
                    <a:pt x="452" y="7"/>
                    <a:pt x="460" y="5"/>
                  </a:cubicBezTo>
                  <a:cubicBezTo>
                    <a:pt x="462" y="5"/>
                    <a:pt x="462" y="6"/>
                    <a:pt x="462" y="6"/>
                  </a:cubicBezTo>
                  <a:cubicBezTo>
                    <a:pt x="463" y="6"/>
                    <a:pt x="464" y="5"/>
                    <a:pt x="463" y="5"/>
                  </a:cubicBezTo>
                  <a:cubicBezTo>
                    <a:pt x="465" y="5"/>
                    <a:pt x="463" y="6"/>
                    <a:pt x="464" y="6"/>
                  </a:cubicBezTo>
                  <a:cubicBezTo>
                    <a:pt x="465" y="7"/>
                    <a:pt x="467" y="6"/>
                    <a:pt x="466" y="7"/>
                  </a:cubicBezTo>
                  <a:cubicBezTo>
                    <a:pt x="468" y="7"/>
                    <a:pt x="465" y="6"/>
                    <a:pt x="467" y="6"/>
                  </a:cubicBezTo>
                  <a:cubicBezTo>
                    <a:pt x="469" y="6"/>
                    <a:pt x="472" y="6"/>
                    <a:pt x="472" y="4"/>
                  </a:cubicBezTo>
                  <a:cubicBezTo>
                    <a:pt x="474" y="5"/>
                    <a:pt x="475" y="4"/>
                    <a:pt x="475" y="3"/>
                  </a:cubicBezTo>
                  <a:cubicBezTo>
                    <a:pt x="476" y="4"/>
                    <a:pt x="477" y="4"/>
                    <a:pt x="478" y="4"/>
                  </a:cubicBezTo>
                  <a:cubicBezTo>
                    <a:pt x="481" y="4"/>
                    <a:pt x="480" y="3"/>
                    <a:pt x="480" y="2"/>
                  </a:cubicBezTo>
                  <a:cubicBezTo>
                    <a:pt x="485" y="1"/>
                    <a:pt x="490" y="0"/>
                    <a:pt x="497" y="0"/>
                  </a:cubicBezTo>
                  <a:cubicBezTo>
                    <a:pt x="496" y="0"/>
                    <a:pt x="496" y="1"/>
                    <a:pt x="496" y="2"/>
                  </a:cubicBezTo>
                  <a:cubicBezTo>
                    <a:pt x="498" y="3"/>
                    <a:pt x="502" y="3"/>
                    <a:pt x="504" y="2"/>
                  </a:cubicBezTo>
                  <a:cubicBezTo>
                    <a:pt x="505" y="2"/>
                    <a:pt x="504" y="2"/>
                    <a:pt x="504" y="2"/>
                  </a:cubicBezTo>
                  <a:close/>
                  <a:moveTo>
                    <a:pt x="742" y="62"/>
                  </a:moveTo>
                  <a:cubicBezTo>
                    <a:pt x="742" y="61"/>
                    <a:pt x="740" y="61"/>
                    <a:pt x="740" y="61"/>
                  </a:cubicBezTo>
                  <a:cubicBezTo>
                    <a:pt x="736" y="60"/>
                    <a:pt x="736" y="62"/>
                    <a:pt x="740" y="61"/>
                  </a:cubicBezTo>
                  <a:cubicBezTo>
                    <a:pt x="740" y="62"/>
                    <a:pt x="740" y="62"/>
                    <a:pt x="742" y="62"/>
                  </a:cubicBezTo>
                  <a:close/>
                  <a:moveTo>
                    <a:pt x="214" y="98"/>
                  </a:moveTo>
                  <a:cubicBezTo>
                    <a:pt x="213" y="100"/>
                    <a:pt x="217" y="99"/>
                    <a:pt x="216" y="101"/>
                  </a:cubicBezTo>
                  <a:cubicBezTo>
                    <a:pt x="217" y="101"/>
                    <a:pt x="218" y="100"/>
                    <a:pt x="219" y="101"/>
                  </a:cubicBezTo>
                  <a:cubicBezTo>
                    <a:pt x="219" y="101"/>
                    <a:pt x="218" y="101"/>
                    <a:pt x="218" y="101"/>
                  </a:cubicBezTo>
                  <a:cubicBezTo>
                    <a:pt x="216" y="101"/>
                    <a:pt x="212" y="102"/>
                    <a:pt x="211" y="102"/>
                  </a:cubicBezTo>
                  <a:cubicBezTo>
                    <a:pt x="208" y="102"/>
                    <a:pt x="208" y="101"/>
                    <a:pt x="206" y="100"/>
                  </a:cubicBezTo>
                  <a:cubicBezTo>
                    <a:pt x="206" y="99"/>
                    <a:pt x="209" y="100"/>
                    <a:pt x="209" y="99"/>
                  </a:cubicBezTo>
                  <a:cubicBezTo>
                    <a:pt x="207" y="98"/>
                    <a:pt x="206" y="98"/>
                    <a:pt x="203" y="99"/>
                  </a:cubicBezTo>
                  <a:cubicBezTo>
                    <a:pt x="202" y="98"/>
                    <a:pt x="201" y="97"/>
                    <a:pt x="198" y="97"/>
                  </a:cubicBezTo>
                  <a:cubicBezTo>
                    <a:pt x="197" y="97"/>
                    <a:pt x="197" y="98"/>
                    <a:pt x="197" y="98"/>
                  </a:cubicBezTo>
                  <a:cubicBezTo>
                    <a:pt x="196" y="98"/>
                    <a:pt x="195" y="98"/>
                    <a:pt x="194" y="99"/>
                  </a:cubicBezTo>
                  <a:cubicBezTo>
                    <a:pt x="193" y="99"/>
                    <a:pt x="192" y="100"/>
                    <a:pt x="190" y="100"/>
                  </a:cubicBezTo>
                  <a:cubicBezTo>
                    <a:pt x="191" y="102"/>
                    <a:pt x="188" y="102"/>
                    <a:pt x="188" y="103"/>
                  </a:cubicBezTo>
                  <a:cubicBezTo>
                    <a:pt x="187" y="104"/>
                    <a:pt x="188" y="105"/>
                    <a:pt x="187" y="106"/>
                  </a:cubicBezTo>
                  <a:cubicBezTo>
                    <a:pt x="186" y="106"/>
                    <a:pt x="186" y="106"/>
                    <a:pt x="185" y="105"/>
                  </a:cubicBezTo>
                  <a:cubicBezTo>
                    <a:pt x="184" y="107"/>
                    <a:pt x="187" y="108"/>
                    <a:pt x="185" y="109"/>
                  </a:cubicBezTo>
                  <a:cubicBezTo>
                    <a:pt x="187" y="108"/>
                    <a:pt x="187" y="110"/>
                    <a:pt x="187" y="110"/>
                  </a:cubicBezTo>
                  <a:cubicBezTo>
                    <a:pt x="187" y="110"/>
                    <a:pt x="188" y="110"/>
                    <a:pt x="189" y="110"/>
                  </a:cubicBezTo>
                  <a:cubicBezTo>
                    <a:pt x="191" y="110"/>
                    <a:pt x="192" y="111"/>
                    <a:pt x="193" y="110"/>
                  </a:cubicBezTo>
                  <a:cubicBezTo>
                    <a:pt x="193" y="110"/>
                    <a:pt x="195" y="110"/>
                    <a:pt x="195" y="110"/>
                  </a:cubicBezTo>
                  <a:cubicBezTo>
                    <a:pt x="198" y="110"/>
                    <a:pt x="197" y="110"/>
                    <a:pt x="199" y="109"/>
                  </a:cubicBezTo>
                  <a:cubicBezTo>
                    <a:pt x="201" y="109"/>
                    <a:pt x="201" y="110"/>
                    <a:pt x="203" y="110"/>
                  </a:cubicBezTo>
                  <a:cubicBezTo>
                    <a:pt x="203" y="109"/>
                    <a:pt x="203" y="109"/>
                    <a:pt x="204" y="109"/>
                  </a:cubicBezTo>
                  <a:cubicBezTo>
                    <a:pt x="206" y="109"/>
                    <a:pt x="211" y="109"/>
                    <a:pt x="213" y="109"/>
                  </a:cubicBezTo>
                  <a:cubicBezTo>
                    <a:pt x="214" y="109"/>
                    <a:pt x="215" y="110"/>
                    <a:pt x="217" y="110"/>
                  </a:cubicBezTo>
                  <a:cubicBezTo>
                    <a:pt x="218" y="110"/>
                    <a:pt x="218" y="109"/>
                    <a:pt x="219" y="109"/>
                  </a:cubicBezTo>
                  <a:cubicBezTo>
                    <a:pt x="218" y="109"/>
                    <a:pt x="219" y="110"/>
                    <a:pt x="220" y="110"/>
                  </a:cubicBezTo>
                  <a:cubicBezTo>
                    <a:pt x="222" y="110"/>
                    <a:pt x="222" y="110"/>
                    <a:pt x="225" y="110"/>
                  </a:cubicBezTo>
                  <a:cubicBezTo>
                    <a:pt x="229" y="111"/>
                    <a:pt x="234" y="110"/>
                    <a:pt x="238" y="110"/>
                  </a:cubicBezTo>
                  <a:cubicBezTo>
                    <a:pt x="238" y="109"/>
                    <a:pt x="239" y="108"/>
                    <a:pt x="239" y="108"/>
                  </a:cubicBezTo>
                  <a:cubicBezTo>
                    <a:pt x="236" y="106"/>
                    <a:pt x="233" y="103"/>
                    <a:pt x="227" y="103"/>
                  </a:cubicBezTo>
                  <a:cubicBezTo>
                    <a:pt x="227" y="102"/>
                    <a:pt x="225" y="102"/>
                    <a:pt x="225" y="102"/>
                  </a:cubicBezTo>
                  <a:cubicBezTo>
                    <a:pt x="225" y="101"/>
                    <a:pt x="224" y="101"/>
                    <a:pt x="224" y="100"/>
                  </a:cubicBezTo>
                  <a:cubicBezTo>
                    <a:pt x="224" y="99"/>
                    <a:pt x="227" y="99"/>
                    <a:pt x="227" y="97"/>
                  </a:cubicBezTo>
                  <a:cubicBezTo>
                    <a:pt x="221" y="96"/>
                    <a:pt x="218" y="98"/>
                    <a:pt x="214" y="98"/>
                  </a:cubicBezTo>
                  <a:close/>
                  <a:moveTo>
                    <a:pt x="282" y="121"/>
                  </a:moveTo>
                  <a:cubicBezTo>
                    <a:pt x="281" y="121"/>
                    <a:pt x="280" y="121"/>
                    <a:pt x="281" y="121"/>
                  </a:cubicBezTo>
                  <a:cubicBezTo>
                    <a:pt x="283" y="120"/>
                    <a:pt x="286" y="120"/>
                    <a:pt x="288" y="120"/>
                  </a:cubicBezTo>
                  <a:cubicBezTo>
                    <a:pt x="288" y="120"/>
                    <a:pt x="288" y="119"/>
                    <a:pt x="288" y="119"/>
                  </a:cubicBezTo>
                  <a:cubicBezTo>
                    <a:pt x="288" y="119"/>
                    <a:pt x="290" y="120"/>
                    <a:pt x="290" y="120"/>
                  </a:cubicBezTo>
                  <a:cubicBezTo>
                    <a:pt x="290" y="118"/>
                    <a:pt x="290" y="117"/>
                    <a:pt x="290" y="116"/>
                  </a:cubicBezTo>
                  <a:cubicBezTo>
                    <a:pt x="289" y="115"/>
                    <a:pt x="288" y="115"/>
                    <a:pt x="287" y="115"/>
                  </a:cubicBezTo>
                  <a:cubicBezTo>
                    <a:pt x="287" y="114"/>
                    <a:pt x="287" y="114"/>
                    <a:pt x="287" y="114"/>
                  </a:cubicBezTo>
                  <a:cubicBezTo>
                    <a:pt x="287" y="113"/>
                    <a:pt x="284" y="112"/>
                    <a:pt x="286" y="112"/>
                  </a:cubicBezTo>
                  <a:cubicBezTo>
                    <a:pt x="288" y="112"/>
                    <a:pt x="290" y="112"/>
                    <a:pt x="292" y="112"/>
                  </a:cubicBezTo>
                  <a:cubicBezTo>
                    <a:pt x="293" y="111"/>
                    <a:pt x="290" y="111"/>
                    <a:pt x="290" y="110"/>
                  </a:cubicBezTo>
                  <a:cubicBezTo>
                    <a:pt x="290" y="109"/>
                    <a:pt x="288" y="109"/>
                    <a:pt x="287" y="108"/>
                  </a:cubicBezTo>
                  <a:cubicBezTo>
                    <a:pt x="287" y="108"/>
                    <a:pt x="289" y="108"/>
                    <a:pt x="288" y="107"/>
                  </a:cubicBezTo>
                  <a:cubicBezTo>
                    <a:pt x="285" y="108"/>
                    <a:pt x="284" y="107"/>
                    <a:pt x="282" y="107"/>
                  </a:cubicBezTo>
                  <a:cubicBezTo>
                    <a:pt x="283" y="104"/>
                    <a:pt x="276" y="105"/>
                    <a:pt x="276" y="103"/>
                  </a:cubicBezTo>
                  <a:cubicBezTo>
                    <a:pt x="279" y="102"/>
                    <a:pt x="280" y="100"/>
                    <a:pt x="286" y="101"/>
                  </a:cubicBezTo>
                  <a:cubicBezTo>
                    <a:pt x="286" y="100"/>
                    <a:pt x="286" y="100"/>
                    <a:pt x="287" y="100"/>
                  </a:cubicBezTo>
                  <a:cubicBezTo>
                    <a:pt x="287" y="98"/>
                    <a:pt x="284" y="99"/>
                    <a:pt x="284" y="97"/>
                  </a:cubicBezTo>
                  <a:cubicBezTo>
                    <a:pt x="279" y="97"/>
                    <a:pt x="277" y="98"/>
                    <a:pt x="274" y="97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2" y="98"/>
                    <a:pt x="272" y="98"/>
                  </a:cubicBezTo>
                  <a:cubicBezTo>
                    <a:pt x="270" y="99"/>
                    <a:pt x="266" y="100"/>
                    <a:pt x="265" y="100"/>
                  </a:cubicBezTo>
                  <a:cubicBezTo>
                    <a:pt x="262" y="100"/>
                    <a:pt x="263" y="100"/>
                    <a:pt x="262" y="101"/>
                  </a:cubicBezTo>
                  <a:cubicBezTo>
                    <a:pt x="262" y="101"/>
                    <a:pt x="261" y="101"/>
                    <a:pt x="260" y="101"/>
                  </a:cubicBezTo>
                  <a:cubicBezTo>
                    <a:pt x="260" y="101"/>
                    <a:pt x="261" y="102"/>
                    <a:pt x="260" y="103"/>
                  </a:cubicBezTo>
                  <a:cubicBezTo>
                    <a:pt x="261" y="104"/>
                    <a:pt x="263" y="102"/>
                    <a:pt x="263" y="104"/>
                  </a:cubicBezTo>
                  <a:cubicBezTo>
                    <a:pt x="263" y="104"/>
                    <a:pt x="264" y="104"/>
                    <a:pt x="264" y="105"/>
                  </a:cubicBezTo>
                  <a:cubicBezTo>
                    <a:pt x="264" y="106"/>
                    <a:pt x="265" y="107"/>
                    <a:pt x="265" y="107"/>
                  </a:cubicBezTo>
                  <a:cubicBezTo>
                    <a:pt x="266" y="108"/>
                    <a:pt x="265" y="108"/>
                    <a:pt x="266" y="108"/>
                  </a:cubicBezTo>
                  <a:cubicBezTo>
                    <a:pt x="266" y="108"/>
                    <a:pt x="267" y="110"/>
                    <a:pt x="267" y="110"/>
                  </a:cubicBezTo>
                  <a:cubicBezTo>
                    <a:pt x="268" y="111"/>
                    <a:pt x="268" y="111"/>
                    <a:pt x="269" y="112"/>
                  </a:cubicBezTo>
                  <a:cubicBezTo>
                    <a:pt x="270" y="112"/>
                    <a:pt x="269" y="113"/>
                    <a:pt x="269" y="113"/>
                  </a:cubicBezTo>
                  <a:cubicBezTo>
                    <a:pt x="269" y="114"/>
                    <a:pt x="272" y="114"/>
                    <a:pt x="271" y="115"/>
                  </a:cubicBezTo>
                  <a:cubicBezTo>
                    <a:pt x="268" y="114"/>
                    <a:pt x="270" y="117"/>
                    <a:pt x="268" y="117"/>
                  </a:cubicBezTo>
                  <a:cubicBezTo>
                    <a:pt x="272" y="117"/>
                    <a:pt x="272" y="120"/>
                    <a:pt x="277" y="119"/>
                  </a:cubicBezTo>
                  <a:cubicBezTo>
                    <a:pt x="273" y="121"/>
                    <a:pt x="282" y="119"/>
                    <a:pt x="282" y="121"/>
                  </a:cubicBezTo>
                  <a:close/>
                  <a:moveTo>
                    <a:pt x="312" y="98"/>
                  </a:moveTo>
                  <a:cubicBezTo>
                    <a:pt x="311" y="98"/>
                    <a:pt x="311" y="99"/>
                    <a:pt x="311" y="100"/>
                  </a:cubicBezTo>
                  <a:cubicBezTo>
                    <a:pt x="310" y="100"/>
                    <a:pt x="308" y="100"/>
                    <a:pt x="308" y="101"/>
                  </a:cubicBezTo>
                  <a:cubicBezTo>
                    <a:pt x="308" y="101"/>
                    <a:pt x="311" y="102"/>
                    <a:pt x="311" y="103"/>
                  </a:cubicBezTo>
                  <a:cubicBezTo>
                    <a:pt x="311" y="103"/>
                    <a:pt x="309" y="103"/>
                    <a:pt x="310" y="103"/>
                  </a:cubicBezTo>
                  <a:cubicBezTo>
                    <a:pt x="311" y="104"/>
                    <a:pt x="313" y="103"/>
                    <a:pt x="314" y="104"/>
                  </a:cubicBezTo>
                  <a:cubicBezTo>
                    <a:pt x="314" y="103"/>
                    <a:pt x="315" y="103"/>
                    <a:pt x="316" y="103"/>
                  </a:cubicBezTo>
                  <a:cubicBezTo>
                    <a:pt x="317" y="101"/>
                    <a:pt x="314" y="102"/>
                    <a:pt x="314" y="101"/>
                  </a:cubicBezTo>
                  <a:cubicBezTo>
                    <a:pt x="315" y="100"/>
                    <a:pt x="317" y="100"/>
                    <a:pt x="317" y="99"/>
                  </a:cubicBezTo>
                  <a:cubicBezTo>
                    <a:pt x="315" y="99"/>
                    <a:pt x="315" y="98"/>
                    <a:pt x="316" y="98"/>
                  </a:cubicBezTo>
                  <a:cubicBezTo>
                    <a:pt x="314" y="98"/>
                    <a:pt x="313" y="98"/>
                    <a:pt x="312" y="98"/>
                  </a:cubicBezTo>
                  <a:close/>
                  <a:moveTo>
                    <a:pt x="182" y="111"/>
                  </a:moveTo>
                  <a:cubicBezTo>
                    <a:pt x="182" y="113"/>
                    <a:pt x="189" y="112"/>
                    <a:pt x="189" y="111"/>
                  </a:cubicBezTo>
                  <a:cubicBezTo>
                    <a:pt x="186" y="111"/>
                    <a:pt x="185" y="111"/>
                    <a:pt x="182" y="111"/>
                  </a:cubicBezTo>
                  <a:close/>
                  <a:moveTo>
                    <a:pt x="205" y="202"/>
                  </a:moveTo>
                  <a:cubicBezTo>
                    <a:pt x="206" y="200"/>
                    <a:pt x="212" y="200"/>
                    <a:pt x="211" y="197"/>
                  </a:cubicBezTo>
                  <a:cubicBezTo>
                    <a:pt x="208" y="198"/>
                    <a:pt x="203" y="196"/>
                    <a:pt x="200" y="197"/>
                  </a:cubicBezTo>
                  <a:cubicBezTo>
                    <a:pt x="204" y="198"/>
                    <a:pt x="199" y="198"/>
                    <a:pt x="199" y="198"/>
                  </a:cubicBezTo>
                  <a:cubicBezTo>
                    <a:pt x="199" y="198"/>
                    <a:pt x="200" y="199"/>
                    <a:pt x="200" y="200"/>
                  </a:cubicBezTo>
                  <a:cubicBezTo>
                    <a:pt x="200" y="200"/>
                    <a:pt x="200" y="201"/>
                    <a:pt x="199" y="201"/>
                  </a:cubicBezTo>
                  <a:cubicBezTo>
                    <a:pt x="199" y="201"/>
                    <a:pt x="198" y="201"/>
                    <a:pt x="198" y="201"/>
                  </a:cubicBezTo>
                  <a:cubicBezTo>
                    <a:pt x="199" y="202"/>
                    <a:pt x="202" y="202"/>
                    <a:pt x="20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2692400" y="3511550"/>
              <a:ext cx="44450" cy="15875"/>
            </a:xfrm>
            <a:custGeom>
              <a:avLst/>
              <a:gdLst>
                <a:gd name="T0" fmla="*/ 9 w 12"/>
                <a:gd name="T1" fmla="*/ 0 h 4"/>
                <a:gd name="T2" fmla="*/ 11 w 12"/>
                <a:gd name="T3" fmla="*/ 3 h 4"/>
                <a:gd name="T4" fmla="*/ 0 w 12"/>
                <a:gd name="T5" fmla="*/ 2 h 4"/>
                <a:gd name="T6" fmla="*/ 9 w 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9" y="0"/>
                  </a:moveTo>
                  <a:cubicBezTo>
                    <a:pt x="9" y="2"/>
                    <a:pt x="12" y="1"/>
                    <a:pt x="11" y="3"/>
                  </a:cubicBezTo>
                  <a:cubicBezTo>
                    <a:pt x="6" y="4"/>
                    <a:pt x="2" y="3"/>
                    <a:pt x="0" y="2"/>
                  </a:cubicBezTo>
                  <a:cubicBezTo>
                    <a:pt x="2" y="1"/>
                    <a:pt x="5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786063" y="3533775"/>
              <a:ext cx="446088" cy="153988"/>
            </a:xfrm>
            <a:custGeom>
              <a:avLst/>
              <a:gdLst>
                <a:gd name="T0" fmla="*/ 12 w 119"/>
                <a:gd name="T1" fmla="*/ 3 h 41"/>
                <a:gd name="T2" fmla="*/ 16 w 119"/>
                <a:gd name="T3" fmla="*/ 2 h 41"/>
                <a:gd name="T4" fmla="*/ 16 w 119"/>
                <a:gd name="T5" fmla="*/ 3 h 41"/>
                <a:gd name="T6" fmla="*/ 16 w 119"/>
                <a:gd name="T7" fmla="*/ 5 h 41"/>
                <a:gd name="T8" fmla="*/ 19 w 119"/>
                <a:gd name="T9" fmla="*/ 9 h 41"/>
                <a:gd name="T10" fmla="*/ 25 w 119"/>
                <a:gd name="T11" fmla="*/ 3 h 41"/>
                <a:gd name="T12" fmla="*/ 34 w 119"/>
                <a:gd name="T13" fmla="*/ 2 h 41"/>
                <a:gd name="T14" fmla="*/ 40 w 119"/>
                <a:gd name="T15" fmla="*/ 7 h 41"/>
                <a:gd name="T16" fmla="*/ 47 w 119"/>
                <a:gd name="T17" fmla="*/ 6 h 41"/>
                <a:gd name="T18" fmla="*/ 57 w 119"/>
                <a:gd name="T19" fmla="*/ 5 h 41"/>
                <a:gd name="T20" fmla="*/ 61 w 119"/>
                <a:gd name="T21" fmla="*/ 7 h 41"/>
                <a:gd name="T22" fmla="*/ 65 w 119"/>
                <a:gd name="T23" fmla="*/ 8 h 41"/>
                <a:gd name="T24" fmla="*/ 67 w 119"/>
                <a:gd name="T25" fmla="*/ 9 h 41"/>
                <a:gd name="T26" fmla="*/ 76 w 119"/>
                <a:gd name="T27" fmla="*/ 10 h 41"/>
                <a:gd name="T28" fmla="*/ 84 w 119"/>
                <a:gd name="T29" fmla="*/ 12 h 41"/>
                <a:gd name="T30" fmla="*/ 87 w 119"/>
                <a:gd name="T31" fmla="*/ 13 h 41"/>
                <a:gd name="T32" fmla="*/ 93 w 119"/>
                <a:gd name="T33" fmla="*/ 16 h 41"/>
                <a:gd name="T34" fmla="*/ 89 w 119"/>
                <a:gd name="T35" fmla="*/ 20 h 41"/>
                <a:gd name="T36" fmla="*/ 98 w 119"/>
                <a:gd name="T37" fmla="*/ 20 h 41"/>
                <a:gd name="T38" fmla="*/ 100 w 119"/>
                <a:gd name="T39" fmla="*/ 22 h 41"/>
                <a:gd name="T40" fmla="*/ 108 w 119"/>
                <a:gd name="T41" fmla="*/ 23 h 41"/>
                <a:gd name="T42" fmla="*/ 113 w 119"/>
                <a:gd name="T43" fmla="*/ 25 h 41"/>
                <a:gd name="T44" fmla="*/ 115 w 119"/>
                <a:gd name="T45" fmla="*/ 27 h 41"/>
                <a:gd name="T46" fmla="*/ 110 w 119"/>
                <a:gd name="T47" fmla="*/ 31 h 41"/>
                <a:gd name="T48" fmla="*/ 103 w 119"/>
                <a:gd name="T49" fmla="*/ 30 h 41"/>
                <a:gd name="T50" fmla="*/ 97 w 119"/>
                <a:gd name="T51" fmla="*/ 27 h 41"/>
                <a:gd name="T52" fmla="*/ 92 w 119"/>
                <a:gd name="T53" fmla="*/ 30 h 41"/>
                <a:gd name="T54" fmla="*/ 99 w 119"/>
                <a:gd name="T55" fmla="*/ 32 h 41"/>
                <a:gd name="T56" fmla="*/ 103 w 119"/>
                <a:gd name="T57" fmla="*/ 35 h 41"/>
                <a:gd name="T58" fmla="*/ 100 w 119"/>
                <a:gd name="T59" fmla="*/ 39 h 41"/>
                <a:gd name="T60" fmla="*/ 87 w 119"/>
                <a:gd name="T61" fmla="*/ 36 h 41"/>
                <a:gd name="T62" fmla="*/ 91 w 119"/>
                <a:gd name="T63" fmla="*/ 39 h 41"/>
                <a:gd name="T64" fmla="*/ 96 w 119"/>
                <a:gd name="T65" fmla="*/ 40 h 41"/>
                <a:gd name="T66" fmla="*/ 91 w 119"/>
                <a:gd name="T67" fmla="*/ 40 h 41"/>
                <a:gd name="T68" fmla="*/ 80 w 119"/>
                <a:gd name="T69" fmla="*/ 38 h 41"/>
                <a:gd name="T70" fmla="*/ 74 w 119"/>
                <a:gd name="T71" fmla="*/ 37 h 41"/>
                <a:gd name="T72" fmla="*/ 71 w 119"/>
                <a:gd name="T73" fmla="*/ 34 h 41"/>
                <a:gd name="T74" fmla="*/ 65 w 119"/>
                <a:gd name="T75" fmla="*/ 29 h 41"/>
                <a:gd name="T76" fmla="*/ 66 w 119"/>
                <a:gd name="T77" fmla="*/ 27 h 41"/>
                <a:gd name="T78" fmla="*/ 68 w 119"/>
                <a:gd name="T79" fmla="*/ 25 h 41"/>
                <a:gd name="T80" fmla="*/ 71 w 119"/>
                <a:gd name="T81" fmla="*/ 23 h 41"/>
                <a:gd name="T82" fmla="*/ 68 w 119"/>
                <a:gd name="T83" fmla="*/ 20 h 41"/>
                <a:gd name="T84" fmla="*/ 64 w 119"/>
                <a:gd name="T85" fmla="*/ 19 h 41"/>
                <a:gd name="T86" fmla="*/ 61 w 119"/>
                <a:gd name="T87" fmla="*/ 19 h 41"/>
                <a:gd name="T88" fmla="*/ 57 w 119"/>
                <a:gd name="T89" fmla="*/ 18 h 41"/>
                <a:gd name="T90" fmla="*/ 49 w 119"/>
                <a:gd name="T91" fmla="*/ 14 h 41"/>
                <a:gd name="T92" fmla="*/ 41 w 119"/>
                <a:gd name="T93" fmla="*/ 15 h 41"/>
                <a:gd name="T94" fmla="*/ 34 w 119"/>
                <a:gd name="T95" fmla="*/ 15 h 41"/>
                <a:gd name="T96" fmla="*/ 26 w 119"/>
                <a:gd name="T97" fmla="*/ 15 h 41"/>
                <a:gd name="T98" fmla="*/ 12 w 119"/>
                <a:gd name="T99" fmla="*/ 13 h 41"/>
                <a:gd name="T100" fmla="*/ 5 w 119"/>
                <a:gd name="T101" fmla="*/ 11 h 41"/>
                <a:gd name="T102" fmla="*/ 3 w 119"/>
                <a:gd name="T103" fmla="*/ 9 h 41"/>
                <a:gd name="T104" fmla="*/ 4 w 119"/>
                <a:gd name="T105" fmla="*/ 7 h 41"/>
                <a:gd name="T106" fmla="*/ 77 w 119"/>
                <a:gd name="T107" fmla="*/ 28 h 41"/>
                <a:gd name="T108" fmla="*/ 82 w 119"/>
                <a:gd name="T109" fmla="*/ 26 h 41"/>
                <a:gd name="T110" fmla="*/ 77 w 119"/>
                <a:gd name="T11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9" h="41">
                  <a:moveTo>
                    <a:pt x="5" y="3"/>
                  </a:moveTo>
                  <a:cubicBezTo>
                    <a:pt x="6" y="4"/>
                    <a:pt x="10" y="1"/>
                    <a:pt x="12" y="3"/>
                  </a:cubicBezTo>
                  <a:cubicBezTo>
                    <a:pt x="13" y="3"/>
                    <a:pt x="12" y="2"/>
                    <a:pt x="13" y="2"/>
                  </a:cubicBezTo>
                  <a:cubicBezTo>
                    <a:pt x="14" y="1"/>
                    <a:pt x="14" y="2"/>
                    <a:pt x="16" y="2"/>
                  </a:cubicBezTo>
                  <a:cubicBezTo>
                    <a:pt x="17" y="2"/>
                    <a:pt x="17" y="0"/>
                    <a:pt x="19" y="2"/>
                  </a:cubicBezTo>
                  <a:cubicBezTo>
                    <a:pt x="19" y="4"/>
                    <a:pt x="17" y="2"/>
                    <a:pt x="16" y="3"/>
                  </a:cubicBezTo>
                  <a:cubicBezTo>
                    <a:pt x="15" y="3"/>
                    <a:pt x="18" y="4"/>
                    <a:pt x="18" y="4"/>
                  </a:cubicBezTo>
                  <a:cubicBezTo>
                    <a:pt x="17" y="4"/>
                    <a:pt x="16" y="4"/>
                    <a:pt x="16" y="5"/>
                  </a:cubicBezTo>
                  <a:cubicBezTo>
                    <a:pt x="15" y="6"/>
                    <a:pt x="16" y="6"/>
                    <a:pt x="17" y="6"/>
                  </a:cubicBezTo>
                  <a:cubicBezTo>
                    <a:pt x="17" y="7"/>
                    <a:pt x="16" y="9"/>
                    <a:pt x="19" y="9"/>
                  </a:cubicBezTo>
                  <a:cubicBezTo>
                    <a:pt x="21" y="9"/>
                    <a:pt x="19" y="6"/>
                    <a:pt x="19" y="5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7" y="4"/>
                    <a:pt x="29" y="2"/>
                    <a:pt x="30" y="3"/>
                  </a:cubicBezTo>
                  <a:cubicBezTo>
                    <a:pt x="32" y="3"/>
                    <a:pt x="32" y="2"/>
                    <a:pt x="34" y="2"/>
                  </a:cubicBezTo>
                  <a:cubicBezTo>
                    <a:pt x="34" y="4"/>
                    <a:pt x="37" y="4"/>
                    <a:pt x="39" y="5"/>
                  </a:cubicBezTo>
                  <a:cubicBezTo>
                    <a:pt x="38" y="6"/>
                    <a:pt x="39" y="6"/>
                    <a:pt x="40" y="7"/>
                  </a:cubicBezTo>
                  <a:cubicBezTo>
                    <a:pt x="42" y="6"/>
                    <a:pt x="43" y="6"/>
                    <a:pt x="44" y="7"/>
                  </a:cubicBezTo>
                  <a:cubicBezTo>
                    <a:pt x="46" y="7"/>
                    <a:pt x="46" y="6"/>
                    <a:pt x="47" y="6"/>
                  </a:cubicBezTo>
                  <a:cubicBezTo>
                    <a:pt x="48" y="6"/>
                    <a:pt x="50" y="6"/>
                    <a:pt x="50" y="5"/>
                  </a:cubicBezTo>
                  <a:cubicBezTo>
                    <a:pt x="53" y="6"/>
                    <a:pt x="54" y="6"/>
                    <a:pt x="57" y="5"/>
                  </a:cubicBezTo>
                  <a:cubicBezTo>
                    <a:pt x="57" y="6"/>
                    <a:pt x="60" y="6"/>
                    <a:pt x="59" y="6"/>
                  </a:cubicBezTo>
                  <a:cubicBezTo>
                    <a:pt x="60" y="6"/>
                    <a:pt x="60" y="7"/>
                    <a:pt x="61" y="7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4" y="8"/>
                    <a:pt x="65" y="8"/>
                  </a:cubicBezTo>
                  <a:cubicBezTo>
                    <a:pt x="67" y="8"/>
                    <a:pt x="64" y="9"/>
                    <a:pt x="66" y="10"/>
                  </a:cubicBezTo>
                  <a:cubicBezTo>
                    <a:pt x="67" y="10"/>
                    <a:pt x="67" y="9"/>
                    <a:pt x="67" y="9"/>
                  </a:cubicBezTo>
                  <a:cubicBezTo>
                    <a:pt x="68" y="9"/>
                    <a:pt x="69" y="10"/>
                    <a:pt x="71" y="10"/>
                  </a:cubicBezTo>
                  <a:cubicBezTo>
                    <a:pt x="73" y="10"/>
                    <a:pt x="74" y="10"/>
                    <a:pt x="76" y="10"/>
                  </a:cubicBezTo>
                  <a:cubicBezTo>
                    <a:pt x="75" y="12"/>
                    <a:pt x="82" y="11"/>
                    <a:pt x="82" y="12"/>
                  </a:cubicBezTo>
                  <a:cubicBezTo>
                    <a:pt x="83" y="12"/>
                    <a:pt x="84" y="12"/>
                    <a:pt x="84" y="12"/>
                  </a:cubicBezTo>
                  <a:cubicBezTo>
                    <a:pt x="85" y="12"/>
                    <a:pt x="86" y="13"/>
                    <a:pt x="86" y="14"/>
                  </a:cubicBezTo>
                  <a:cubicBezTo>
                    <a:pt x="87" y="14"/>
                    <a:pt x="87" y="14"/>
                    <a:pt x="87" y="13"/>
                  </a:cubicBezTo>
                  <a:cubicBezTo>
                    <a:pt x="88" y="14"/>
                    <a:pt x="89" y="15"/>
                    <a:pt x="93" y="15"/>
                  </a:cubicBezTo>
                  <a:cubicBezTo>
                    <a:pt x="92" y="15"/>
                    <a:pt x="92" y="16"/>
                    <a:pt x="93" y="16"/>
                  </a:cubicBezTo>
                  <a:cubicBezTo>
                    <a:pt x="94" y="17"/>
                    <a:pt x="90" y="17"/>
                    <a:pt x="93" y="18"/>
                  </a:cubicBezTo>
                  <a:cubicBezTo>
                    <a:pt x="92" y="18"/>
                    <a:pt x="89" y="18"/>
                    <a:pt x="89" y="20"/>
                  </a:cubicBezTo>
                  <a:cubicBezTo>
                    <a:pt x="91" y="21"/>
                    <a:pt x="96" y="19"/>
                    <a:pt x="97" y="21"/>
                  </a:cubicBezTo>
                  <a:cubicBezTo>
                    <a:pt x="98" y="21"/>
                    <a:pt x="97" y="20"/>
                    <a:pt x="98" y="20"/>
                  </a:cubicBezTo>
                  <a:cubicBezTo>
                    <a:pt x="99" y="20"/>
                    <a:pt x="98" y="21"/>
                    <a:pt x="99" y="22"/>
                  </a:cubicBezTo>
                  <a:cubicBezTo>
                    <a:pt x="99" y="22"/>
                    <a:pt x="100" y="22"/>
                    <a:pt x="100" y="22"/>
                  </a:cubicBezTo>
                  <a:cubicBezTo>
                    <a:pt x="101" y="23"/>
                    <a:pt x="102" y="21"/>
                    <a:pt x="102" y="23"/>
                  </a:cubicBezTo>
                  <a:cubicBezTo>
                    <a:pt x="104" y="23"/>
                    <a:pt x="105" y="23"/>
                    <a:pt x="108" y="23"/>
                  </a:cubicBezTo>
                  <a:cubicBezTo>
                    <a:pt x="108" y="23"/>
                    <a:pt x="109" y="24"/>
                    <a:pt x="109" y="24"/>
                  </a:cubicBezTo>
                  <a:cubicBezTo>
                    <a:pt x="110" y="25"/>
                    <a:pt x="114" y="24"/>
                    <a:pt x="113" y="25"/>
                  </a:cubicBezTo>
                  <a:cubicBezTo>
                    <a:pt x="116" y="25"/>
                    <a:pt x="114" y="26"/>
                    <a:pt x="118" y="26"/>
                  </a:cubicBezTo>
                  <a:cubicBezTo>
                    <a:pt x="119" y="27"/>
                    <a:pt x="114" y="27"/>
                    <a:pt x="115" y="27"/>
                  </a:cubicBezTo>
                  <a:cubicBezTo>
                    <a:pt x="114" y="28"/>
                    <a:pt x="115" y="28"/>
                    <a:pt x="116" y="28"/>
                  </a:cubicBezTo>
                  <a:cubicBezTo>
                    <a:pt x="113" y="29"/>
                    <a:pt x="111" y="29"/>
                    <a:pt x="110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3" y="31"/>
                    <a:pt x="103" y="30"/>
                  </a:cubicBezTo>
                  <a:cubicBezTo>
                    <a:pt x="103" y="29"/>
                    <a:pt x="98" y="30"/>
                    <a:pt x="99" y="28"/>
                  </a:cubicBezTo>
                  <a:cubicBezTo>
                    <a:pt x="97" y="28"/>
                    <a:pt x="97" y="28"/>
                    <a:pt x="97" y="27"/>
                  </a:cubicBezTo>
                  <a:cubicBezTo>
                    <a:pt x="95" y="27"/>
                    <a:pt x="94" y="27"/>
                    <a:pt x="93" y="27"/>
                  </a:cubicBezTo>
                  <a:cubicBezTo>
                    <a:pt x="91" y="27"/>
                    <a:pt x="92" y="29"/>
                    <a:pt x="92" y="30"/>
                  </a:cubicBezTo>
                  <a:cubicBezTo>
                    <a:pt x="92" y="31"/>
                    <a:pt x="94" y="31"/>
                    <a:pt x="95" y="32"/>
                  </a:cubicBezTo>
                  <a:cubicBezTo>
                    <a:pt x="97" y="31"/>
                    <a:pt x="98" y="33"/>
                    <a:pt x="99" y="32"/>
                  </a:cubicBezTo>
                  <a:cubicBezTo>
                    <a:pt x="100" y="32"/>
                    <a:pt x="101" y="33"/>
                    <a:pt x="101" y="35"/>
                  </a:cubicBezTo>
                  <a:cubicBezTo>
                    <a:pt x="100" y="35"/>
                    <a:pt x="102" y="35"/>
                    <a:pt x="103" y="35"/>
                  </a:cubicBezTo>
                  <a:cubicBezTo>
                    <a:pt x="104" y="36"/>
                    <a:pt x="102" y="38"/>
                    <a:pt x="102" y="39"/>
                  </a:cubicBezTo>
                  <a:cubicBezTo>
                    <a:pt x="100" y="40"/>
                    <a:pt x="100" y="39"/>
                    <a:pt x="100" y="39"/>
                  </a:cubicBezTo>
                  <a:cubicBezTo>
                    <a:pt x="98" y="38"/>
                    <a:pt x="95" y="38"/>
                    <a:pt x="95" y="37"/>
                  </a:cubicBezTo>
                  <a:cubicBezTo>
                    <a:pt x="91" y="37"/>
                    <a:pt x="91" y="35"/>
                    <a:pt x="87" y="36"/>
                  </a:cubicBezTo>
                  <a:cubicBezTo>
                    <a:pt x="87" y="37"/>
                    <a:pt x="90" y="36"/>
                    <a:pt x="91" y="37"/>
                  </a:cubicBezTo>
                  <a:cubicBezTo>
                    <a:pt x="87" y="39"/>
                    <a:pt x="94" y="38"/>
                    <a:pt x="91" y="39"/>
                  </a:cubicBezTo>
                  <a:cubicBezTo>
                    <a:pt x="91" y="39"/>
                    <a:pt x="93" y="39"/>
                    <a:pt x="95" y="39"/>
                  </a:cubicBezTo>
                  <a:cubicBezTo>
                    <a:pt x="95" y="40"/>
                    <a:pt x="95" y="40"/>
                    <a:pt x="96" y="40"/>
                  </a:cubicBezTo>
                  <a:cubicBezTo>
                    <a:pt x="97" y="40"/>
                    <a:pt x="98" y="40"/>
                    <a:pt x="98" y="41"/>
                  </a:cubicBezTo>
                  <a:cubicBezTo>
                    <a:pt x="95" y="41"/>
                    <a:pt x="93" y="41"/>
                    <a:pt x="91" y="40"/>
                  </a:cubicBezTo>
                  <a:cubicBezTo>
                    <a:pt x="89" y="40"/>
                    <a:pt x="87" y="40"/>
                    <a:pt x="85" y="39"/>
                  </a:cubicBezTo>
                  <a:cubicBezTo>
                    <a:pt x="84" y="39"/>
                    <a:pt x="81" y="38"/>
                    <a:pt x="80" y="38"/>
                  </a:cubicBezTo>
                  <a:cubicBezTo>
                    <a:pt x="79" y="38"/>
                    <a:pt x="79" y="37"/>
                    <a:pt x="78" y="37"/>
                  </a:cubicBezTo>
                  <a:cubicBezTo>
                    <a:pt x="77" y="37"/>
                    <a:pt x="75" y="37"/>
                    <a:pt x="74" y="37"/>
                  </a:cubicBezTo>
                  <a:cubicBezTo>
                    <a:pt x="73" y="36"/>
                    <a:pt x="74" y="36"/>
                    <a:pt x="73" y="35"/>
                  </a:cubicBezTo>
                  <a:cubicBezTo>
                    <a:pt x="73" y="35"/>
                    <a:pt x="70" y="35"/>
                    <a:pt x="71" y="34"/>
                  </a:cubicBezTo>
                  <a:cubicBezTo>
                    <a:pt x="67" y="34"/>
                    <a:pt x="66" y="32"/>
                    <a:pt x="64" y="31"/>
                  </a:cubicBezTo>
                  <a:cubicBezTo>
                    <a:pt x="65" y="31"/>
                    <a:pt x="64" y="29"/>
                    <a:pt x="65" y="29"/>
                  </a:cubicBezTo>
                  <a:cubicBezTo>
                    <a:pt x="65" y="29"/>
                    <a:pt x="67" y="29"/>
                    <a:pt x="67" y="29"/>
                  </a:cubicBezTo>
                  <a:cubicBezTo>
                    <a:pt x="67" y="29"/>
                    <a:pt x="66" y="28"/>
                    <a:pt x="66" y="27"/>
                  </a:cubicBezTo>
                  <a:cubicBezTo>
                    <a:pt x="66" y="27"/>
                    <a:pt x="68" y="27"/>
                    <a:pt x="68" y="27"/>
                  </a:cubicBezTo>
                  <a:cubicBezTo>
                    <a:pt x="69" y="27"/>
                    <a:pt x="68" y="26"/>
                    <a:pt x="68" y="25"/>
                  </a:cubicBezTo>
                  <a:cubicBezTo>
                    <a:pt x="68" y="25"/>
                    <a:pt x="70" y="26"/>
                    <a:pt x="70" y="25"/>
                  </a:cubicBezTo>
                  <a:cubicBezTo>
                    <a:pt x="71" y="25"/>
                    <a:pt x="70" y="23"/>
                    <a:pt x="71" y="23"/>
                  </a:cubicBezTo>
                  <a:cubicBezTo>
                    <a:pt x="71" y="22"/>
                    <a:pt x="69" y="23"/>
                    <a:pt x="68" y="22"/>
                  </a:cubicBezTo>
                  <a:cubicBezTo>
                    <a:pt x="68" y="22"/>
                    <a:pt x="68" y="21"/>
                    <a:pt x="68" y="20"/>
                  </a:cubicBezTo>
                  <a:cubicBezTo>
                    <a:pt x="67" y="20"/>
                    <a:pt x="66" y="20"/>
                    <a:pt x="66" y="21"/>
                  </a:cubicBezTo>
                  <a:cubicBezTo>
                    <a:pt x="64" y="20"/>
                    <a:pt x="65" y="19"/>
                    <a:pt x="64" y="19"/>
                  </a:cubicBezTo>
                  <a:cubicBezTo>
                    <a:pt x="64" y="18"/>
                    <a:pt x="63" y="19"/>
                    <a:pt x="62" y="19"/>
                  </a:cubicBezTo>
                  <a:cubicBezTo>
                    <a:pt x="62" y="19"/>
                    <a:pt x="61" y="19"/>
                    <a:pt x="61" y="19"/>
                  </a:cubicBezTo>
                  <a:cubicBezTo>
                    <a:pt x="60" y="18"/>
                    <a:pt x="59" y="18"/>
                    <a:pt x="59" y="18"/>
                  </a:cubicBezTo>
                  <a:cubicBezTo>
                    <a:pt x="58" y="18"/>
                    <a:pt x="58" y="18"/>
                    <a:pt x="57" y="18"/>
                  </a:cubicBezTo>
                  <a:cubicBezTo>
                    <a:pt x="57" y="18"/>
                    <a:pt x="55" y="17"/>
                    <a:pt x="53" y="17"/>
                  </a:cubicBezTo>
                  <a:cubicBezTo>
                    <a:pt x="57" y="15"/>
                    <a:pt x="48" y="16"/>
                    <a:pt x="49" y="14"/>
                  </a:cubicBezTo>
                  <a:cubicBezTo>
                    <a:pt x="47" y="14"/>
                    <a:pt x="44" y="14"/>
                    <a:pt x="44" y="15"/>
                  </a:cubicBezTo>
                  <a:cubicBezTo>
                    <a:pt x="43" y="16"/>
                    <a:pt x="41" y="15"/>
                    <a:pt x="41" y="15"/>
                  </a:cubicBezTo>
                  <a:cubicBezTo>
                    <a:pt x="40" y="15"/>
                    <a:pt x="40" y="15"/>
                    <a:pt x="38" y="15"/>
                  </a:cubicBezTo>
                  <a:cubicBezTo>
                    <a:pt x="37" y="15"/>
                    <a:pt x="36" y="15"/>
                    <a:pt x="34" y="15"/>
                  </a:cubicBezTo>
                  <a:cubicBezTo>
                    <a:pt x="33" y="15"/>
                    <a:pt x="32" y="15"/>
                    <a:pt x="30" y="15"/>
                  </a:cubicBezTo>
                  <a:cubicBezTo>
                    <a:pt x="28" y="15"/>
                    <a:pt x="28" y="15"/>
                    <a:pt x="26" y="15"/>
                  </a:cubicBezTo>
                  <a:cubicBezTo>
                    <a:pt x="22" y="15"/>
                    <a:pt x="18" y="15"/>
                    <a:pt x="14" y="14"/>
                  </a:cubicBezTo>
                  <a:cubicBezTo>
                    <a:pt x="13" y="14"/>
                    <a:pt x="12" y="13"/>
                    <a:pt x="12" y="13"/>
                  </a:cubicBezTo>
                  <a:cubicBezTo>
                    <a:pt x="10" y="13"/>
                    <a:pt x="8" y="13"/>
                    <a:pt x="9" y="12"/>
                  </a:cubicBezTo>
                  <a:cubicBezTo>
                    <a:pt x="7" y="12"/>
                    <a:pt x="4" y="13"/>
                    <a:pt x="5" y="11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9" y="9"/>
                    <a:pt x="4" y="10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9"/>
                    <a:pt x="3" y="7"/>
                    <a:pt x="4" y="7"/>
                  </a:cubicBezTo>
                  <a:cubicBezTo>
                    <a:pt x="3" y="5"/>
                    <a:pt x="5" y="5"/>
                    <a:pt x="5" y="3"/>
                  </a:cubicBezTo>
                  <a:close/>
                  <a:moveTo>
                    <a:pt x="77" y="28"/>
                  </a:moveTo>
                  <a:cubicBezTo>
                    <a:pt x="77" y="27"/>
                    <a:pt x="82" y="28"/>
                    <a:pt x="84" y="28"/>
                  </a:cubicBezTo>
                  <a:cubicBezTo>
                    <a:pt x="84" y="27"/>
                    <a:pt x="83" y="27"/>
                    <a:pt x="82" y="26"/>
                  </a:cubicBezTo>
                  <a:cubicBezTo>
                    <a:pt x="81" y="26"/>
                    <a:pt x="78" y="26"/>
                    <a:pt x="76" y="25"/>
                  </a:cubicBezTo>
                  <a:cubicBezTo>
                    <a:pt x="77" y="26"/>
                    <a:pt x="75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2346325" y="3541713"/>
              <a:ext cx="277813" cy="71438"/>
            </a:xfrm>
            <a:custGeom>
              <a:avLst/>
              <a:gdLst>
                <a:gd name="T0" fmla="*/ 9 w 74"/>
                <a:gd name="T1" fmla="*/ 14 h 19"/>
                <a:gd name="T2" fmla="*/ 10 w 74"/>
                <a:gd name="T3" fmla="*/ 13 h 19"/>
                <a:gd name="T4" fmla="*/ 14 w 74"/>
                <a:gd name="T5" fmla="*/ 12 h 19"/>
                <a:gd name="T6" fmla="*/ 16 w 74"/>
                <a:gd name="T7" fmla="*/ 12 h 19"/>
                <a:gd name="T8" fmla="*/ 27 w 74"/>
                <a:gd name="T9" fmla="*/ 11 h 19"/>
                <a:gd name="T10" fmla="*/ 16 w 74"/>
                <a:gd name="T11" fmla="*/ 11 h 19"/>
                <a:gd name="T12" fmla="*/ 15 w 74"/>
                <a:gd name="T13" fmla="*/ 10 h 19"/>
                <a:gd name="T14" fmla="*/ 12 w 74"/>
                <a:gd name="T15" fmla="*/ 11 h 19"/>
                <a:gd name="T16" fmla="*/ 6 w 74"/>
                <a:gd name="T17" fmla="*/ 10 h 19"/>
                <a:gd name="T18" fmla="*/ 11 w 74"/>
                <a:gd name="T19" fmla="*/ 8 h 19"/>
                <a:gd name="T20" fmla="*/ 14 w 74"/>
                <a:gd name="T21" fmla="*/ 8 h 19"/>
                <a:gd name="T22" fmla="*/ 3 w 74"/>
                <a:gd name="T23" fmla="*/ 7 h 19"/>
                <a:gd name="T24" fmla="*/ 1 w 74"/>
                <a:gd name="T25" fmla="*/ 6 h 19"/>
                <a:gd name="T26" fmla="*/ 6 w 74"/>
                <a:gd name="T27" fmla="*/ 4 h 19"/>
                <a:gd name="T28" fmla="*/ 6 w 74"/>
                <a:gd name="T29" fmla="*/ 3 h 19"/>
                <a:gd name="T30" fmla="*/ 16 w 74"/>
                <a:gd name="T31" fmla="*/ 2 h 19"/>
                <a:gd name="T32" fmla="*/ 19 w 74"/>
                <a:gd name="T33" fmla="*/ 1 h 19"/>
                <a:gd name="T34" fmla="*/ 21 w 74"/>
                <a:gd name="T35" fmla="*/ 1 h 19"/>
                <a:gd name="T36" fmla="*/ 23 w 74"/>
                <a:gd name="T37" fmla="*/ 3 h 19"/>
                <a:gd name="T38" fmla="*/ 21 w 74"/>
                <a:gd name="T39" fmla="*/ 3 h 19"/>
                <a:gd name="T40" fmla="*/ 23 w 74"/>
                <a:gd name="T41" fmla="*/ 4 h 19"/>
                <a:gd name="T42" fmla="*/ 24 w 74"/>
                <a:gd name="T43" fmla="*/ 3 h 19"/>
                <a:gd name="T44" fmla="*/ 30 w 74"/>
                <a:gd name="T45" fmla="*/ 3 h 19"/>
                <a:gd name="T46" fmla="*/ 33 w 74"/>
                <a:gd name="T47" fmla="*/ 5 h 19"/>
                <a:gd name="T48" fmla="*/ 36 w 74"/>
                <a:gd name="T49" fmla="*/ 4 h 19"/>
                <a:gd name="T50" fmla="*/ 39 w 74"/>
                <a:gd name="T51" fmla="*/ 3 h 19"/>
                <a:gd name="T52" fmla="*/ 42 w 74"/>
                <a:gd name="T53" fmla="*/ 3 h 19"/>
                <a:gd name="T54" fmla="*/ 43 w 74"/>
                <a:gd name="T55" fmla="*/ 5 h 19"/>
                <a:gd name="T56" fmla="*/ 45 w 74"/>
                <a:gd name="T57" fmla="*/ 7 h 19"/>
                <a:gd name="T58" fmla="*/ 49 w 74"/>
                <a:gd name="T59" fmla="*/ 5 h 19"/>
                <a:gd name="T60" fmla="*/ 46 w 74"/>
                <a:gd name="T61" fmla="*/ 4 h 19"/>
                <a:gd name="T62" fmla="*/ 46 w 74"/>
                <a:gd name="T63" fmla="*/ 2 h 19"/>
                <a:gd name="T64" fmla="*/ 50 w 74"/>
                <a:gd name="T65" fmla="*/ 1 h 19"/>
                <a:gd name="T66" fmla="*/ 54 w 74"/>
                <a:gd name="T67" fmla="*/ 4 h 19"/>
                <a:gd name="T68" fmla="*/ 57 w 74"/>
                <a:gd name="T69" fmla="*/ 5 h 19"/>
                <a:gd name="T70" fmla="*/ 59 w 74"/>
                <a:gd name="T71" fmla="*/ 7 h 19"/>
                <a:gd name="T72" fmla="*/ 58 w 74"/>
                <a:gd name="T73" fmla="*/ 8 h 19"/>
                <a:gd name="T74" fmla="*/ 61 w 74"/>
                <a:gd name="T75" fmla="*/ 10 h 19"/>
                <a:gd name="T76" fmla="*/ 70 w 74"/>
                <a:gd name="T77" fmla="*/ 11 h 19"/>
                <a:gd name="T78" fmla="*/ 73 w 74"/>
                <a:gd name="T79" fmla="*/ 12 h 19"/>
                <a:gd name="T80" fmla="*/ 74 w 74"/>
                <a:gd name="T81" fmla="*/ 13 h 19"/>
                <a:gd name="T82" fmla="*/ 66 w 74"/>
                <a:gd name="T83" fmla="*/ 13 h 19"/>
                <a:gd name="T84" fmla="*/ 68 w 74"/>
                <a:gd name="T85" fmla="*/ 17 h 19"/>
                <a:gd name="T86" fmla="*/ 57 w 74"/>
                <a:gd name="T87" fmla="*/ 17 h 19"/>
                <a:gd name="T88" fmla="*/ 43 w 74"/>
                <a:gd name="T89" fmla="*/ 17 h 19"/>
                <a:gd name="T90" fmla="*/ 38 w 74"/>
                <a:gd name="T91" fmla="*/ 17 h 19"/>
                <a:gd name="T92" fmla="*/ 37 w 74"/>
                <a:gd name="T93" fmla="*/ 18 h 19"/>
                <a:gd name="T94" fmla="*/ 25 w 74"/>
                <a:gd name="T95" fmla="*/ 18 h 19"/>
                <a:gd name="T96" fmla="*/ 21 w 74"/>
                <a:gd name="T97" fmla="*/ 15 h 19"/>
                <a:gd name="T98" fmla="*/ 13 w 74"/>
                <a:gd name="T99" fmla="*/ 14 h 19"/>
                <a:gd name="T100" fmla="*/ 12 w 74"/>
                <a:gd name="T101" fmla="*/ 15 h 19"/>
                <a:gd name="T102" fmla="*/ 12 w 74"/>
                <a:gd name="T103" fmla="*/ 14 h 19"/>
                <a:gd name="T104" fmla="*/ 9 w 74"/>
                <a:gd name="T10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" h="19">
                  <a:moveTo>
                    <a:pt x="9" y="14"/>
                  </a:moveTo>
                  <a:cubicBezTo>
                    <a:pt x="7" y="14"/>
                    <a:pt x="9" y="13"/>
                    <a:pt x="10" y="13"/>
                  </a:cubicBezTo>
                  <a:cubicBezTo>
                    <a:pt x="10" y="12"/>
                    <a:pt x="12" y="12"/>
                    <a:pt x="14" y="12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20" y="12"/>
                    <a:pt x="24" y="12"/>
                    <a:pt x="27" y="11"/>
                  </a:cubicBezTo>
                  <a:cubicBezTo>
                    <a:pt x="26" y="10"/>
                    <a:pt x="19" y="11"/>
                    <a:pt x="16" y="11"/>
                  </a:cubicBezTo>
                  <a:cubicBezTo>
                    <a:pt x="15" y="11"/>
                    <a:pt x="14" y="10"/>
                    <a:pt x="15" y="10"/>
                  </a:cubicBezTo>
                  <a:cubicBezTo>
                    <a:pt x="14" y="10"/>
                    <a:pt x="13" y="11"/>
                    <a:pt x="12" y="11"/>
                  </a:cubicBezTo>
                  <a:cubicBezTo>
                    <a:pt x="10" y="11"/>
                    <a:pt x="8" y="10"/>
                    <a:pt x="6" y="10"/>
                  </a:cubicBezTo>
                  <a:cubicBezTo>
                    <a:pt x="3" y="9"/>
                    <a:pt x="11" y="9"/>
                    <a:pt x="11" y="8"/>
                  </a:cubicBezTo>
                  <a:cubicBezTo>
                    <a:pt x="11" y="7"/>
                    <a:pt x="13" y="8"/>
                    <a:pt x="14" y="8"/>
                  </a:cubicBezTo>
                  <a:cubicBezTo>
                    <a:pt x="14" y="6"/>
                    <a:pt x="8" y="8"/>
                    <a:pt x="3" y="7"/>
                  </a:cubicBezTo>
                  <a:cubicBezTo>
                    <a:pt x="0" y="7"/>
                    <a:pt x="5" y="6"/>
                    <a:pt x="1" y="6"/>
                  </a:cubicBezTo>
                  <a:cubicBezTo>
                    <a:pt x="2" y="5"/>
                    <a:pt x="2" y="4"/>
                    <a:pt x="6" y="4"/>
                  </a:cubicBezTo>
                  <a:cubicBezTo>
                    <a:pt x="7" y="4"/>
                    <a:pt x="6" y="3"/>
                    <a:pt x="6" y="3"/>
                  </a:cubicBezTo>
                  <a:cubicBezTo>
                    <a:pt x="8" y="2"/>
                    <a:pt x="12" y="2"/>
                    <a:pt x="16" y="2"/>
                  </a:cubicBezTo>
                  <a:cubicBezTo>
                    <a:pt x="17" y="1"/>
                    <a:pt x="17" y="0"/>
                    <a:pt x="19" y="1"/>
                  </a:cubicBezTo>
                  <a:cubicBezTo>
                    <a:pt x="19" y="1"/>
                    <a:pt x="20" y="1"/>
                    <a:pt x="21" y="1"/>
                  </a:cubicBezTo>
                  <a:cubicBezTo>
                    <a:pt x="20" y="2"/>
                    <a:pt x="19" y="3"/>
                    <a:pt x="23" y="3"/>
                  </a:cubicBezTo>
                  <a:cubicBezTo>
                    <a:pt x="23" y="3"/>
                    <a:pt x="21" y="3"/>
                    <a:pt x="21" y="3"/>
                  </a:cubicBezTo>
                  <a:cubicBezTo>
                    <a:pt x="21" y="4"/>
                    <a:pt x="22" y="4"/>
                    <a:pt x="23" y="4"/>
                  </a:cubicBezTo>
                  <a:cubicBezTo>
                    <a:pt x="24" y="4"/>
                    <a:pt x="23" y="3"/>
                    <a:pt x="24" y="3"/>
                  </a:cubicBezTo>
                  <a:cubicBezTo>
                    <a:pt x="26" y="3"/>
                    <a:pt x="27" y="3"/>
                    <a:pt x="30" y="3"/>
                  </a:cubicBezTo>
                  <a:cubicBezTo>
                    <a:pt x="31" y="3"/>
                    <a:pt x="33" y="4"/>
                    <a:pt x="33" y="5"/>
                  </a:cubicBezTo>
                  <a:cubicBezTo>
                    <a:pt x="34" y="5"/>
                    <a:pt x="34" y="4"/>
                    <a:pt x="36" y="4"/>
                  </a:cubicBezTo>
                  <a:cubicBezTo>
                    <a:pt x="37" y="4"/>
                    <a:pt x="38" y="3"/>
                    <a:pt x="39" y="3"/>
                  </a:cubicBezTo>
                  <a:cubicBezTo>
                    <a:pt x="40" y="3"/>
                    <a:pt x="41" y="3"/>
                    <a:pt x="42" y="3"/>
                  </a:cubicBezTo>
                  <a:cubicBezTo>
                    <a:pt x="43" y="4"/>
                    <a:pt x="43" y="4"/>
                    <a:pt x="43" y="5"/>
                  </a:cubicBezTo>
                  <a:cubicBezTo>
                    <a:pt x="44" y="6"/>
                    <a:pt x="47" y="6"/>
                    <a:pt x="45" y="7"/>
                  </a:cubicBezTo>
                  <a:cubicBezTo>
                    <a:pt x="47" y="7"/>
                    <a:pt x="47" y="6"/>
                    <a:pt x="49" y="5"/>
                  </a:cubicBezTo>
                  <a:cubicBezTo>
                    <a:pt x="49" y="5"/>
                    <a:pt x="47" y="5"/>
                    <a:pt x="46" y="4"/>
                  </a:cubicBezTo>
                  <a:cubicBezTo>
                    <a:pt x="45" y="4"/>
                    <a:pt x="47" y="3"/>
                    <a:pt x="46" y="2"/>
                  </a:cubicBezTo>
                  <a:cubicBezTo>
                    <a:pt x="48" y="2"/>
                    <a:pt x="48" y="1"/>
                    <a:pt x="50" y="1"/>
                  </a:cubicBezTo>
                  <a:cubicBezTo>
                    <a:pt x="51" y="2"/>
                    <a:pt x="53" y="3"/>
                    <a:pt x="54" y="4"/>
                  </a:cubicBezTo>
                  <a:cubicBezTo>
                    <a:pt x="54" y="5"/>
                    <a:pt x="57" y="7"/>
                    <a:pt x="57" y="5"/>
                  </a:cubicBezTo>
                  <a:cubicBezTo>
                    <a:pt x="59" y="6"/>
                    <a:pt x="58" y="7"/>
                    <a:pt x="59" y="7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9" y="9"/>
                    <a:pt x="62" y="9"/>
                    <a:pt x="61" y="10"/>
                  </a:cubicBezTo>
                  <a:cubicBezTo>
                    <a:pt x="65" y="9"/>
                    <a:pt x="65" y="11"/>
                    <a:pt x="70" y="11"/>
                  </a:cubicBezTo>
                  <a:cubicBezTo>
                    <a:pt x="68" y="13"/>
                    <a:pt x="73" y="12"/>
                    <a:pt x="73" y="12"/>
                  </a:cubicBezTo>
                  <a:cubicBezTo>
                    <a:pt x="73" y="12"/>
                    <a:pt x="71" y="14"/>
                    <a:pt x="74" y="13"/>
                  </a:cubicBezTo>
                  <a:cubicBezTo>
                    <a:pt x="72" y="16"/>
                    <a:pt x="70" y="13"/>
                    <a:pt x="66" y="13"/>
                  </a:cubicBezTo>
                  <a:cubicBezTo>
                    <a:pt x="65" y="15"/>
                    <a:pt x="70" y="14"/>
                    <a:pt x="68" y="17"/>
                  </a:cubicBezTo>
                  <a:cubicBezTo>
                    <a:pt x="65" y="17"/>
                    <a:pt x="60" y="18"/>
                    <a:pt x="57" y="17"/>
                  </a:cubicBezTo>
                  <a:cubicBezTo>
                    <a:pt x="54" y="16"/>
                    <a:pt x="48" y="15"/>
                    <a:pt x="43" y="17"/>
                  </a:cubicBezTo>
                  <a:cubicBezTo>
                    <a:pt x="42" y="17"/>
                    <a:pt x="41" y="17"/>
                    <a:pt x="38" y="17"/>
                  </a:cubicBezTo>
                  <a:cubicBezTo>
                    <a:pt x="38" y="17"/>
                    <a:pt x="38" y="18"/>
                    <a:pt x="37" y="18"/>
                  </a:cubicBezTo>
                  <a:cubicBezTo>
                    <a:pt x="35" y="17"/>
                    <a:pt x="30" y="19"/>
                    <a:pt x="25" y="18"/>
                  </a:cubicBezTo>
                  <a:cubicBezTo>
                    <a:pt x="23" y="17"/>
                    <a:pt x="22" y="16"/>
                    <a:pt x="21" y="15"/>
                  </a:cubicBezTo>
                  <a:cubicBezTo>
                    <a:pt x="18" y="15"/>
                    <a:pt x="13" y="16"/>
                    <a:pt x="13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0" y="15"/>
                    <a:pt x="11" y="14"/>
                    <a:pt x="12" y="14"/>
                  </a:cubicBezTo>
                  <a:cubicBezTo>
                    <a:pt x="12" y="13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1616075" y="3560763"/>
              <a:ext cx="1968500" cy="1120775"/>
            </a:xfrm>
            <a:custGeom>
              <a:avLst/>
              <a:gdLst>
                <a:gd name="T0" fmla="*/ 343 w 525"/>
                <a:gd name="T1" fmla="*/ 19 h 299"/>
                <a:gd name="T2" fmla="*/ 309 w 525"/>
                <a:gd name="T3" fmla="*/ 31 h 299"/>
                <a:gd name="T4" fmla="*/ 305 w 525"/>
                <a:gd name="T5" fmla="*/ 49 h 299"/>
                <a:gd name="T6" fmla="*/ 347 w 525"/>
                <a:gd name="T7" fmla="*/ 63 h 299"/>
                <a:gd name="T8" fmla="*/ 361 w 525"/>
                <a:gd name="T9" fmla="*/ 44 h 299"/>
                <a:gd name="T10" fmla="*/ 397 w 525"/>
                <a:gd name="T11" fmla="*/ 43 h 299"/>
                <a:gd name="T12" fmla="*/ 430 w 525"/>
                <a:gd name="T13" fmla="*/ 48 h 299"/>
                <a:gd name="T14" fmla="*/ 442 w 525"/>
                <a:gd name="T15" fmla="*/ 64 h 299"/>
                <a:gd name="T16" fmla="*/ 402 w 525"/>
                <a:gd name="T17" fmla="*/ 71 h 299"/>
                <a:gd name="T18" fmla="*/ 427 w 525"/>
                <a:gd name="T19" fmla="*/ 79 h 299"/>
                <a:gd name="T20" fmla="*/ 417 w 525"/>
                <a:gd name="T21" fmla="*/ 81 h 299"/>
                <a:gd name="T22" fmla="*/ 372 w 525"/>
                <a:gd name="T23" fmla="*/ 97 h 299"/>
                <a:gd name="T24" fmla="*/ 353 w 525"/>
                <a:gd name="T25" fmla="*/ 124 h 299"/>
                <a:gd name="T26" fmla="*/ 315 w 525"/>
                <a:gd name="T27" fmla="*/ 114 h 299"/>
                <a:gd name="T28" fmla="*/ 284 w 525"/>
                <a:gd name="T29" fmla="*/ 134 h 299"/>
                <a:gd name="T30" fmla="*/ 319 w 525"/>
                <a:gd name="T31" fmla="*/ 142 h 299"/>
                <a:gd name="T32" fmla="*/ 367 w 525"/>
                <a:gd name="T33" fmla="*/ 158 h 299"/>
                <a:gd name="T34" fmla="*/ 407 w 525"/>
                <a:gd name="T35" fmla="*/ 155 h 299"/>
                <a:gd name="T36" fmla="*/ 469 w 525"/>
                <a:gd name="T37" fmla="*/ 169 h 299"/>
                <a:gd name="T38" fmla="*/ 525 w 525"/>
                <a:gd name="T39" fmla="*/ 185 h 299"/>
                <a:gd name="T40" fmla="*/ 501 w 525"/>
                <a:gd name="T41" fmla="*/ 222 h 299"/>
                <a:gd name="T42" fmla="*/ 470 w 525"/>
                <a:gd name="T43" fmla="*/ 239 h 299"/>
                <a:gd name="T44" fmla="*/ 440 w 525"/>
                <a:gd name="T45" fmla="*/ 255 h 299"/>
                <a:gd name="T46" fmla="*/ 414 w 525"/>
                <a:gd name="T47" fmla="*/ 270 h 299"/>
                <a:gd name="T48" fmla="*/ 402 w 525"/>
                <a:gd name="T49" fmla="*/ 282 h 299"/>
                <a:gd name="T50" fmla="*/ 380 w 525"/>
                <a:gd name="T51" fmla="*/ 293 h 299"/>
                <a:gd name="T52" fmla="*/ 373 w 525"/>
                <a:gd name="T53" fmla="*/ 277 h 299"/>
                <a:gd name="T54" fmla="*/ 390 w 525"/>
                <a:gd name="T55" fmla="*/ 244 h 299"/>
                <a:gd name="T56" fmla="*/ 388 w 525"/>
                <a:gd name="T57" fmla="*/ 212 h 299"/>
                <a:gd name="T58" fmla="*/ 353 w 525"/>
                <a:gd name="T59" fmla="*/ 190 h 299"/>
                <a:gd name="T60" fmla="*/ 360 w 525"/>
                <a:gd name="T61" fmla="*/ 172 h 299"/>
                <a:gd name="T62" fmla="*/ 330 w 525"/>
                <a:gd name="T63" fmla="*/ 153 h 299"/>
                <a:gd name="T64" fmla="*/ 297 w 525"/>
                <a:gd name="T65" fmla="*/ 143 h 299"/>
                <a:gd name="T66" fmla="*/ 246 w 525"/>
                <a:gd name="T67" fmla="*/ 129 h 299"/>
                <a:gd name="T68" fmla="*/ 218 w 525"/>
                <a:gd name="T69" fmla="*/ 115 h 299"/>
                <a:gd name="T70" fmla="*/ 218 w 525"/>
                <a:gd name="T71" fmla="*/ 120 h 299"/>
                <a:gd name="T72" fmla="*/ 188 w 525"/>
                <a:gd name="T73" fmla="*/ 102 h 299"/>
                <a:gd name="T74" fmla="*/ 169 w 525"/>
                <a:gd name="T75" fmla="*/ 69 h 299"/>
                <a:gd name="T76" fmla="*/ 158 w 525"/>
                <a:gd name="T77" fmla="*/ 61 h 299"/>
                <a:gd name="T78" fmla="*/ 129 w 525"/>
                <a:gd name="T79" fmla="*/ 45 h 299"/>
                <a:gd name="T80" fmla="*/ 80 w 525"/>
                <a:gd name="T81" fmla="*/ 37 h 299"/>
                <a:gd name="T82" fmla="*/ 55 w 525"/>
                <a:gd name="T83" fmla="*/ 44 h 299"/>
                <a:gd name="T84" fmla="*/ 30 w 525"/>
                <a:gd name="T85" fmla="*/ 51 h 299"/>
                <a:gd name="T86" fmla="*/ 13 w 525"/>
                <a:gd name="T87" fmla="*/ 40 h 299"/>
                <a:gd name="T88" fmla="*/ 5 w 525"/>
                <a:gd name="T89" fmla="*/ 25 h 299"/>
                <a:gd name="T90" fmla="*/ 15 w 525"/>
                <a:gd name="T91" fmla="*/ 16 h 299"/>
                <a:gd name="T92" fmla="*/ 50 w 525"/>
                <a:gd name="T93" fmla="*/ 5 h 299"/>
                <a:gd name="T94" fmla="*/ 135 w 525"/>
                <a:gd name="T95" fmla="*/ 10 h 299"/>
                <a:gd name="T96" fmla="*/ 176 w 525"/>
                <a:gd name="T97" fmla="*/ 11 h 299"/>
                <a:gd name="T98" fmla="*/ 239 w 525"/>
                <a:gd name="T99" fmla="*/ 19 h 299"/>
                <a:gd name="T100" fmla="*/ 285 w 525"/>
                <a:gd name="T101" fmla="*/ 14 h 299"/>
                <a:gd name="T102" fmla="*/ 298 w 525"/>
                <a:gd name="T103" fmla="*/ 3 h 299"/>
                <a:gd name="T104" fmla="*/ 322 w 525"/>
                <a:gd name="T105" fmla="*/ 13 h 299"/>
                <a:gd name="T106" fmla="*/ 172 w 525"/>
                <a:gd name="T107" fmla="*/ 22 h 299"/>
                <a:gd name="T108" fmla="*/ 222 w 525"/>
                <a:gd name="T109" fmla="*/ 35 h 299"/>
                <a:gd name="T110" fmla="*/ 214 w 525"/>
                <a:gd name="T111" fmla="*/ 34 h 299"/>
                <a:gd name="T112" fmla="*/ 283 w 525"/>
                <a:gd name="T113" fmla="*/ 65 h 299"/>
                <a:gd name="T114" fmla="*/ 306 w 525"/>
                <a:gd name="T115" fmla="*/ 77 h 299"/>
                <a:gd name="T116" fmla="*/ 326 w 525"/>
                <a:gd name="T117" fmla="*/ 70 h 299"/>
                <a:gd name="T118" fmla="*/ 322 w 525"/>
                <a:gd name="T119" fmla="*/ 88 h 299"/>
                <a:gd name="T120" fmla="*/ 356 w 525"/>
                <a:gd name="T121" fmla="*/ 83 h 299"/>
                <a:gd name="T122" fmla="*/ 346 w 525"/>
                <a:gd name="T123" fmla="*/ 8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5" h="299">
                  <a:moveTo>
                    <a:pt x="320" y="16"/>
                  </a:moveTo>
                  <a:cubicBezTo>
                    <a:pt x="320" y="17"/>
                    <a:pt x="322" y="15"/>
                    <a:pt x="322" y="17"/>
                  </a:cubicBezTo>
                  <a:cubicBezTo>
                    <a:pt x="323" y="17"/>
                    <a:pt x="324" y="17"/>
                    <a:pt x="325" y="17"/>
                  </a:cubicBezTo>
                  <a:cubicBezTo>
                    <a:pt x="326" y="17"/>
                    <a:pt x="327" y="16"/>
                    <a:pt x="327" y="15"/>
                  </a:cubicBezTo>
                  <a:cubicBezTo>
                    <a:pt x="328" y="15"/>
                    <a:pt x="329" y="14"/>
                    <a:pt x="329" y="14"/>
                  </a:cubicBezTo>
                  <a:cubicBezTo>
                    <a:pt x="332" y="14"/>
                    <a:pt x="329" y="12"/>
                    <a:pt x="332" y="13"/>
                  </a:cubicBezTo>
                  <a:cubicBezTo>
                    <a:pt x="332" y="11"/>
                    <a:pt x="332" y="10"/>
                    <a:pt x="332" y="9"/>
                  </a:cubicBezTo>
                  <a:cubicBezTo>
                    <a:pt x="336" y="9"/>
                    <a:pt x="338" y="9"/>
                    <a:pt x="340" y="9"/>
                  </a:cubicBezTo>
                  <a:cubicBezTo>
                    <a:pt x="341" y="9"/>
                    <a:pt x="341" y="10"/>
                    <a:pt x="341" y="11"/>
                  </a:cubicBezTo>
                  <a:cubicBezTo>
                    <a:pt x="342" y="11"/>
                    <a:pt x="343" y="11"/>
                    <a:pt x="343" y="11"/>
                  </a:cubicBezTo>
                  <a:cubicBezTo>
                    <a:pt x="345" y="11"/>
                    <a:pt x="345" y="11"/>
                    <a:pt x="346" y="12"/>
                  </a:cubicBezTo>
                  <a:cubicBezTo>
                    <a:pt x="347" y="13"/>
                    <a:pt x="345" y="14"/>
                    <a:pt x="343" y="14"/>
                  </a:cubicBezTo>
                  <a:cubicBezTo>
                    <a:pt x="345" y="15"/>
                    <a:pt x="345" y="17"/>
                    <a:pt x="347" y="17"/>
                  </a:cubicBezTo>
                  <a:cubicBezTo>
                    <a:pt x="347" y="18"/>
                    <a:pt x="344" y="18"/>
                    <a:pt x="343" y="19"/>
                  </a:cubicBezTo>
                  <a:cubicBezTo>
                    <a:pt x="342" y="19"/>
                    <a:pt x="341" y="20"/>
                    <a:pt x="340" y="19"/>
                  </a:cubicBezTo>
                  <a:cubicBezTo>
                    <a:pt x="339" y="20"/>
                    <a:pt x="339" y="21"/>
                    <a:pt x="337" y="22"/>
                  </a:cubicBezTo>
                  <a:cubicBezTo>
                    <a:pt x="336" y="21"/>
                    <a:pt x="338" y="20"/>
                    <a:pt x="333" y="21"/>
                  </a:cubicBezTo>
                  <a:cubicBezTo>
                    <a:pt x="333" y="20"/>
                    <a:pt x="335" y="20"/>
                    <a:pt x="335" y="20"/>
                  </a:cubicBezTo>
                  <a:cubicBezTo>
                    <a:pt x="333" y="19"/>
                    <a:pt x="330" y="21"/>
                    <a:pt x="327" y="20"/>
                  </a:cubicBezTo>
                  <a:cubicBezTo>
                    <a:pt x="328" y="22"/>
                    <a:pt x="327" y="21"/>
                    <a:pt x="327" y="23"/>
                  </a:cubicBezTo>
                  <a:cubicBezTo>
                    <a:pt x="326" y="23"/>
                    <a:pt x="326" y="23"/>
                    <a:pt x="326" y="22"/>
                  </a:cubicBezTo>
                  <a:cubicBezTo>
                    <a:pt x="323" y="22"/>
                    <a:pt x="324" y="24"/>
                    <a:pt x="321" y="24"/>
                  </a:cubicBezTo>
                  <a:cubicBezTo>
                    <a:pt x="321" y="24"/>
                    <a:pt x="323" y="24"/>
                    <a:pt x="323" y="25"/>
                  </a:cubicBezTo>
                  <a:cubicBezTo>
                    <a:pt x="323" y="26"/>
                    <a:pt x="321" y="26"/>
                    <a:pt x="322" y="27"/>
                  </a:cubicBezTo>
                  <a:cubicBezTo>
                    <a:pt x="319" y="26"/>
                    <a:pt x="317" y="29"/>
                    <a:pt x="316" y="28"/>
                  </a:cubicBezTo>
                  <a:cubicBezTo>
                    <a:pt x="315" y="28"/>
                    <a:pt x="314" y="27"/>
                    <a:pt x="314" y="29"/>
                  </a:cubicBezTo>
                  <a:cubicBezTo>
                    <a:pt x="312" y="29"/>
                    <a:pt x="311" y="29"/>
                    <a:pt x="310" y="29"/>
                  </a:cubicBezTo>
                  <a:cubicBezTo>
                    <a:pt x="308" y="29"/>
                    <a:pt x="309" y="30"/>
                    <a:pt x="309" y="31"/>
                  </a:cubicBezTo>
                  <a:cubicBezTo>
                    <a:pt x="307" y="30"/>
                    <a:pt x="307" y="31"/>
                    <a:pt x="307" y="32"/>
                  </a:cubicBezTo>
                  <a:cubicBezTo>
                    <a:pt x="305" y="31"/>
                    <a:pt x="304" y="31"/>
                    <a:pt x="302" y="32"/>
                  </a:cubicBezTo>
                  <a:cubicBezTo>
                    <a:pt x="303" y="32"/>
                    <a:pt x="303" y="33"/>
                    <a:pt x="303" y="33"/>
                  </a:cubicBezTo>
                  <a:cubicBezTo>
                    <a:pt x="301" y="32"/>
                    <a:pt x="301" y="34"/>
                    <a:pt x="300" y="35"/>
                  </a:cubicBezTo>
                  <a:cubicBezTo>
                    <a:pt x="299" y="36"/>
                    <a:pt x="296" y="37"/>
                    <a:pt x="296" y="39"/>
                  </a:cubicBezTo>
                  <a:cubicBezTo>
                    <a:pt x="294" y="40"/>
                    <a:pt x="293" y="41"/>
                    <a:pt x="291" y="42"/>
                  </a:cubicBezTo>
                  <a:cubicBezTo>
                    <a:pt x="291" y="43"/>
                    <a:pt x="292" y="42"/>
                    <a:pt x="292" y="42"/>
                  </a:cubicBezTo>
                  <a:cubicBezTo>
                    <a:pt x="293" y="42"/>
                    <a:pt x="292" y="42"/>
                    <a:pt x="293" y="43"/>
                  </a:cubicBezTo>
                  <a:cubicBezTo>
                    <a:pt x="293" y="43"/>
                    <a:pt x="295" y="44"/>
                    <a:pt x="295" y="44"/>
                  </a:cubicBezTo>
                  <a:cubicBezTo>
                    <a:pt x="296" y="44"/>
                    <a:pt x="297" y="43"/>
                    <a:pt x="299" y="44"/>
                  </a:cubicBezTo>
                  <a:cubicBezTo>
                    <a:pt x="299" y="44"/>
                    <a:pt x="300" y="44"/>
                    <a:pt x="301" y="44"/>
                  </a:cubicBezTo>
                  <a:cubicBezTo>
                    <a:pt x="301" y="45"/>
                    <a:pt x="301" y="45"/>
                    <a:pt x="301" y="46"/>
                  </a:cubicBezTo>
                  <a:cubicBezTo>
                    <a:pt x="301" y="47"/>
                    <a:pt x="303" y="46"/>
                    <a:pt x="303" y="47"/>
                  </a:cubicBezTo>
                  <a:cubicBezTo>
                    <a:pt x="303" y="48"/>
                    <a:pt x="305" y="48"/>
                    <a:pt x="305" y="49"/>
                  </a:cubicBezTo>
                  <a:cubicBezTo>
                    <a:pt x="310" y="48"/>
                    <a:pt x="314" y="49"/>
                    <a:pt x="317" y="49"/>
                  </a:cubicBezTo>
                  <a:cubicBezTo>
                    <a:pt x="317" y="50"/>
                    <a:pt x="321" y="50"/>
                    <a:pt x="324" y="51"/>
                  </a:cubicBezTo>
                  <a:cubicBezTo>
                    <a:pt x="324" y="51"/>
                    <a:pt x="324" y="51"/>
                    <a:pt x="325" y="51"/>
                  </a:cubicBezTo>
                  <a:cubicBezTo>
                    <a:pt x="325" y="52"/>
                    <a:pt x="326" y="51"/>
                    <a:pt x="326" y="51"/>
                  </a:cubicBezTo>
                  <a:cubicBezTo>
                    <a:pt x="327" y="51"/>
                    <a:pt x="327" y="52"/>
                    <a:pt x="328" y="52"/>
                  </a:cubicBezTo>
                  <a:cubicBezTo>
                    <a:pt x="329" y="53"/>
                    <a:pt x="331" y="52"/>
                    <a:pt x="331" y="53"/>
                  </a:cubicBezTo>
                  <a:cubicBezTo>
                    <a:pt x="336" y="53"/>
                    <a:pt x="339" y="54"/>
                    <a:pt x="343" y="54"/>
                  </a:cubicBezTo>
                  <a:cubicBezTo>
                    <a:pt x="344" y="56"/>
                    <a:pt x="343" y="57"/>
                    <a:pt x="344" y="58"/>
                  </a:cubicBezTo>
                  <a:cubicBezTo>
                    <a:pt x="344" y="58"/>
                    <a:pt x="345" y="59"/>
                    <a:pt x="345" y="59"/>
                  </a:cubicBezTo>
                  <a:cubicBezTo>
                    <a:pt x="346" y="59"/>
                    <a:pt x="344" y="60"/>
                    <a:pt x="344" y="60"/>
                  </a:cubicBezTo>
                  <a:cubicBezTo>
                    <a:pt x="345" y="60"/>
                    <a:pt x="346" y="60"/>
                    <a:pt x="346" y="60"/>
                  </a:cubicBezTo>
                  <a:cubicBezTo>
                    <a:pt x="347" y="60"/>
                    <a:pt x="344" y="62"/>
                    <a:pt x="347" y="61"/>
                  </a:cubicBezTo>
                  <a:cubicBezTo>
                    <a:pt x="347" y="62"/>
                    <a:pt x="346" y="62"/>
                    <a:pt x="346" y="63"/>
                  </a:cubicBezTo>
                  <a:cubicBezTo>
                    <a:pt x="347" y="63"/>
                    <a:pt x="347" y="63"/>
                    <a:pt x="347" y="63"/>
                  </a:cubicBezTo>
                  <a:cubicBezTo>
                    <a:pt x="349" y="63"/>
                    <a:pt x="348" y="63"/>
                    <a:pt x="348" y="64"/>
                  </a:cubicBezTo>
                  <a:cubicBezTo>
                    <a:pt x="349" y="64"/>
                    <a:pt x="350" y="63"/>
                    <a:pt x="350" y="64"/>
                  </a:cubicBezTo>
                  <a:cubicBezTo>
                    <a:pt x="351" y="64"/>
                    <a:pt x="355" y="64"/>
                    <a:pt x="358" y="64"/>
                  </a:cubicBezTo>
                  <a:cubicBezTo>
                    <a:pt x="359" y="62"/>
                    <a:pt x="359" y="61"/>
                    <a:pt x="358" y="59"/>
                  </a:cubicBezTo>
                  <a:cubicBezTo>
                    <a:pt x="359" y="58"/>
                    <a:pt x="357" y="58"/>
                    <a:pt x="356" y="58"/>
                  </a:cubicBezTo>
                  <a:cubicBezTo>
                    <a:pt x="355" y="58"/>
                    <a:pt x="358" y="56"/>
                    <a:pt x="354" y="56"/>
                  </a:cubicBezTo>
                  <a:cubicBezTo>
                    <a:pt x="355" y="56"/>
                    <a:pt x="357" y="56"/>
                    <a:pt x="356" y="55"/>
                  </a:cubicBezTo>
                  <a:cubicBezTo>
                    <a:pt x="360" y="55"/>
                    <a:pt x="360" y="54"/>
                    <a:pt x="363" y="54"/>
                  </a:cubicBezTo>
                  <a:cubicBezTo>
                    <a:pt x="365" y="54"/>
                    <a:pt x="364" y="53"/>
                    <a:pt x="364" y="52"/>
                  </a:cubicBezTo>
                  <a:cubicBezTo>
                    <a:pt x="364" y="52"/>
                    <a:pt x="367" y="53"/>
                    <a:pt x="367" y="52"/>
                  </a:cubicBezTo>
                  <a:cubicBezTo>
                    <a:pt x="365" y="50"/>
                    <a:pt x="368" y="48"/>
                    <a:pt x="366" y="47"/>
                  </a:cubicBezTo>
                  <a:cubicBezTo>
                    <a:pt x="366" y="46"/>
                    <a:pt x="365" y="47"/>
                    <a:pt x="365" y="47"/>
                  </a:cubicBezTo>
                  <a:cubicBezTo>
                    <a:pt x="363" y="47"/>
                    <a:pt x="365" y="45"/>
                    <a:pt x="362" y="46"/>
                  </a:cubicBezTo>
                  <a:cubicBezTo>
                    <a:pt x="362" y="45"/>
                    <a:pt x="361" y="45"/>
                    <a:pt x="361" y="44"/>
                  </a:cubicBezTo>
                  <a:cubicBezTo>
                    <a:pt x="361" y="43"/>
                    <a:pt x="362" y="42"/>
                    <a:pt x="364" y="42"/>
                  </a:cubicBezTo>
                  <a:cubicBezTo>
                    <a:pt x="362" y="42"/>
                    <a:pt x="365" y="39"/>
                    <a:pt x="361" y="39"/>
                  </a:cubicBezTo>
                  <a:cubicBezTo>
                    <a:pt x="362" y="38"/>
                    <a:pt x="362" y="38"/>
                    <a:pt x="362" y="37"/>
                  </a:cubicBezTo>
                  <a:cubicBezTo>
                    <a:pt x="362" y="37"/>
                    <a:pt x="361" y="37"/>
                    <a:pt x="361" y="37"/>
                  </a:cubicBezTo>
                  <a:cubicBezTo>
                    <a:pt x="361" y="37"/>
                    <a:pt x="362" y="37"/>
                    <a:pt x="362" y="36"/>
                  </a:cubicBezTo>
                  <a:cubicBezTo>
                    <a:pt x="362" y="36"/>
                    <a:pt x="361" y="36"/>
                    <a:pt x="361" y="35"/>
                  </a:cubicBezTo>
                  <a:cubicBezTo>
                    <a:pt x="361" y="35"/>
                    <a:pt x="363" y="34"/>
                    <a:pt x="361" y="33"/>
                  </a:cubicBezTo>
                  <a:cubicBezTo>
                    <a:pt x="361" y="33"/>
                    <a:pt x="369" y="32"/>
                    <a:pt x="368" y="34"/>
                  </a:cubicBezTo>
                  <a:cubicBezTo>
                    <a:pt x="372" y="34"/>
                    <a:pt x="378" y="34"/>
                    <a:pt x="379" y="33"/>
                  </a:cubicBezTo>
                  <a:cubicBezTo>
                    <a:pt x="381" y="34"/>
                    <a:pt x="386" y="34"/>
                    <a:pt x="386" y="37"/>
                  </a:cubicBezTo>
                  <a:cubicBezTo>
                    <a:pt x="389" y="37"/>
                    <a:pt x="391" y="37"/>
                    <a:pt x="394" y="37"/>
                  </a:cubicBezTo>
                  <a:cubicBezTo>
                    <a:pt x="394" y="38"/>
                    <a:pt x="395" y="38"/>
                    <a:pt x="396" y="38"/>
                  </a:cubicBezTo>
                  <a:cubicBezTo>
                    <a:pt x="396" y="39"/>
                    <a:pt x="396" y="40"/>
                    <a:pt x="396" y="41"/>
                  </a:cubicBezTo>
                  <a:cubicBezTo>
                    <a:pt x="396" y="42"/>
                    <a:pt x="398" y="43"/>
                    <a:pt x="397" y="43"/>
                  </a:cubicBezTo>
                  <a:cubicBezTo>
                    <a:pt x="397" y="44"/>
                    <a:pt x="399" y="44"/>
                    <a:pt x="400" y="44"/>
                  </a:cubicBezTo>
                  <a:cubicBezTo>
                    <a:pt x="399" y="45"/>
                    <a:pt x="403" y="44"/>
                    <a:pt x="401" y="46"/>
                  </a:cubicBezTo>
                  <a:cubicBezTo>
                    <a:pt x="405" y="46"/>
                    <a:pt x="406" y="45"/>
                    <a:pt x="410" y="45"/>
                  </a:cubicBezTo>
                  <a:cubicBezTo>
                    <a:pt x="410" y="45"/>
                    <a:pt x="409" y="44"/>
                    <a:pt x="409" y="44"/>
                  </a:cubicBezTo>
                  <a:cubicBezTo>
                    <a:pt x="409" y="43"/>
                    <a:pt x="410" y="43"/>
                    <a:pt x="412" y="44"/>
                  </a:cubicBezTo>
                  <a:cubicBezTo>
                    <a:pt x="410" y="42"/>
                    <a:pt x="414" y="42"/>
                    <a:pt x="415" y="42"/>
                  </a:cubicBezTo>
                  <a:cubicBezTo>
                    <a:pt x="415" y="41"/>
                    <a:pt x="414" y="41"/>
                    <a:pt x="414" y="41"/>
                  </a:cubicBezTo>
                  <a:cubicBezTo>
                    <a:pt x="413" y="41"/>
                    <a:pt x="416" y="40"/>
                    <a:pt x="418" y="40"/>
                  </a:cubicBezTo>
                  <a:cubicBezTo>
                    <a:pt x="416" y="41"/>
                    <a:pt x="417" y="41"/>
                    <a:pt x="420" y="43"/>
                  </a:cubicBezTo>
                  <a:cubicBezTo>
                    <a:pt x="421" y="43"/>
                    <a:pt x="422" y="45"/>
                    <a:pt x="426" y="45"/>
                  </a:cubicBezTo>
                  <a:cubicBezTo>
                    <a:pt x="425" y="45"/>
                    <a:pt x="424" y="45"/>
                    <a:pt x="424" y="46"/>
                  </a:cubicBezTo>
                  <a:cubicBezTo>
                    <a:pt x="424" y="46"/>
                    <a:pt x="426" y="46"/>
                    <a:pt x="426" y="47"/>
                  </a:cubicBezTo>
                  <a:cubicBezTo>
                    <a:pt x="427" y="47"/>
                    <a:pt x="426" y="46"/>
                    <a:pt x="427" y="46"/>
                  </a:cubicBezTo>
                  <a:cubicBezTo>
                    <a:pt x="429" y="46"/>
                    <a:pt x="426" y="48"/>
                    <a:pt x="430" y="48"/>
                  </a:cubicBezTo>
                  <a:cubicBezTo>
                    <a:pt x="428" y="49"/>
                    <a:pt x="430" y="49"/>
                    <a:pt x="428" y="50"/>
                  </a:cubicBezTo>
                  <a:cubicBezTo>
                    <a:pt x="428" y="51"/>
                    <a:pt x="430" y="51"/>
                    <a:pt x="432" y="51"/>
                  </a:cubicBezTo>
                  <a:cubicBezTo>
                    <a:pt x="432" y="52"/>
                    <a:pt x="430" y="52"/>
                    <a:pt x="431" y="52"/>
                  </a:cubicBezTo>
                  <a:cubicBezTo>
                    <a:pt x="431" y="53"/>
                    <a:pt x="433" y="53"/>
                    <a:pt x="433" y="53"/>
                  </a:cubicBezTo>
                  <a:cubicBezTo>
                    <a:pt x="434" y="53"/>
                    <a:pt x="435" y="54"/>
                    <a:pt x="435" y="54"/>
                  </a:cubicBezTo>
                  <a:cubicBezTo>
                    <a:pt x="437" y="54"/>
                    <a:pt x="439" y="54"/>
                    <a:pt x="440" y="55"/>
                  </a:cubicBezTo>
                  <a:cubicBezTo>
                    <a:pt x="442" y="56"/>
                    <a:pt x="443" y="53"/>
                    <a:pt x="443" y="55"/>
                  </a:cubicBezTo>
                  <a:cubicBezTo>
                    <a:pt x="444" y="56"/>
                    <a:pt x="441" y="56"/>
                    <a:pt x="438" y="56"/>
                  </a:cubicBezTo>
                  <a:cubicBezTo>
                    <a:pt x="440" y="57"/>
                    <a:pt x="443" y="58"/>
                    <a:pt x="446" y="58"/>
                  </a:cubicBezTo>
                  <a:cubicBezTo>
                    <a:pt x="446" y="59"/>
                    <a:pt x="447" y="59"/>
                    <a:pt x="448" y="59"/>
                  </a:cubicBezTo>
                  <a:cubicBezTo>
                    <a:pt x="448" y="60"/>
                    <a:pt x="449" y="60"/>
                    <a:pt x="450" y="60"/>
                  </a:cubicBezTo>
                  <a:cubicBezTo>
                    <a:pt x="449" y="61"/>
                    <a:pt x="449" y="61"/>
                    <a:pt x="449" y="63"/>
                  </a:cubicBezTo>
                  <a:cubicBezTo>
                    <a:pt x="447" y="63"/>
                    <a:pt x="445" y="63"/>
                    <a:pt x="443" y="64"/>
                  </a:cubicBezTo>
                  <a:cubicBezTo>
                    <a:pt x="443" y="64"/>
                    <a:pt x="444" y="64"/>
                    <a:pt x="442" y="64"/>
                  </a:cubicBezTo>
                  <a:cubicBezTo>
                    <a:pt x="441" y="64"/>
                    <a:pt x="440" y="64"/>
                    <a:pt x="440" y="65"/>
                  </a:cubicBezTo>
                  <a:cubicBezTo>
                    <a:pt x="440" y="65"/>
                    <a:pt x="438" y="65"/>
                    <a:pt x="438" y="65"/>
                  </a:cubicBezTo>
                  <a:cubicBezTo>
                    <a:pt x="438" y="65"/>
                    <a:pt x="437" y="65"/>
                    <a:pt x="436" y="66"/>
                  </a:cubicBezTo>
                  <a:cubicBezTo>
                    <a:pt x="436" y="66"/>
                    <a:pt x="436" y="67"/>
                    <a:pt x="435" y="67"/>
                  </a:cubicBezTo>
                  <a:cubicBezTo>
                    <a:pt x="435" y="67"/>
                    <a:pt x="431" y="67"/>
                    <a:pt x="433" y="67"/>
                  </a:cubicBezTo>
                  <a:cubicBezTo>
                    <a:pt x="432" y="68"/>
                    <a:pt x="429" y="68"/>
                    <a:pt x="428" y="68"/>
                  </a:cubicBezTo>
                  <a:cubicBezTo>
                    <a:pt x="425" y="68"/>
                    <a:pt x="423" y="68"/>
                    <a:pt x="422" y="68"/>
                  </a:cubicBezTo>
                  <a:cubicBezTo>
                    <a:pt x="420" y="68"/>
                    <a:pt x="420" y="68"/>
                    <a:pt x="419" y="67"/>
                  </a:cubicBezTo>
                  <a:cubicBezTo>
                    <a:pt x="414" y="67"/>
                    <a:pt x="410" y="68"/>
                    <a:pt x="406" y="68"/>
                  </a:cubicBezTo>
                  <a:cubicBezTo>
                    <a:pt x="402" y="69"/>
                    <a:pt x="401" y="71"/>
                    <a:pt x="397" y="71"/>
                  </a:cubicBezTo>
                  <a:cubicBezTo>
                    <a:pt x="399" y="72"/>
                    <a:pt x="395" y="72"/>
                    <a:pt x="394" y="73"/>
                  </a:cubicBezTo>
                  <a:cubicBezTo>
                    <a:pt x="394" y="73"/>
                    <a:pt x="395" y="74"/>
                    <a:pt x="395" y="74"/>
                  </a:cubicBezTo>
                  <a:cubicBezTo>
                    <a:pt x="396" y="74"/>
                    <a:pt x="396" y="73"/>
                    <a:pt x="398" y="72"/>
                  </a:cubicBezTo>
                  <a:cubicBezTo>
                    <a:pt x="399" y="72"/>
                    <a:pt x="402" y="72"/>
                    <a:pt x="402" y="71"/>
                  </a:cubicBezTo>
                  <a:cubicBezTo>
                    <a:pt x="402" y="70"/>
                    <a:pt x="404" y="73"/>
                    <a:pt x="404" y="70"/>
                  </a:cubicBezTo>
                  <a:cubicBezTo>
                    <a:pt x="405" y="70"/>
                    <a:pt x="406" y="71"/>
                    <a:pt x="406" y="71"/>
                  </a:cubicBezTo>
                  <a:cubicBezTo>
                    <a:pt x="407" y="71"/>
                    <a:pt x="406" y="70"/>
                    <a:pt x="407" y="70"/>
                  </a:cubicBezTo>
                  <a:cubicBezTo>
                    <a:pt x="409" y="70"/>
                    <a:pt x="411" y="70"/>
                    <a:pt x="414" y="70"/>
                  </a:cubicBezTo>
                  <a:cubicBezTo>
                    <a:pt x="414" y="70"/>
                    <a:pt x="415" y="70"/>
                    <a:pt x="415" y="70"/>
                  </a:cubicBezTo>
                  <a:cubicBezTo>
                    <a:pt x="416" y="70"/>
                    <a:pt x="416" y="73"/>
                    <a:pt x="414" y="72"/>
                  </a:cubicBezTo>
                  <a:cubicBezTo>
                    <a:pt x="416" y="73"/>
                    <a:pt x="412" y="73"/>
                    <a:pt x="413" y="75"/>
                  </a:cubicBezTo>
                  <a:cubicBezTo>
                    <a:pt x="413" y="76"/>
                    <a:pt x="414" y="76"/>
                    <a:pt x="414" y="77"/>
                  </a:cubicBezTo>
                  <a:cubicBezTo>
                    <a:pt x="414" y="76"/>
                    <a:pt x="416" y="76"/>
                    <a:pt x="416" y="77"/>
                  </a:cubicBezTo>
                  <a:cubicBezTo>
                    <a:pt x="416" y="77"/>
                    <a:pt x="417" y="77"/>
                    <a:pt x="418" y="77"/>
                  </a:cubicBezTo>
                  <a:cubicBezTo>
                    <a:pt x="418" y="77"/>
                    <a:pt x="419" y="78"/>
                    <a:pt x="420" y="78"/>
                  </a:cubicBezTo>
                  <a:cubicBezTo>
                    <a:pt x="420" y="78"/>
                    <a:pt x="421" y="78"/>
                    <a:pt x="422" y="78"/>
                  </a:cubicBezTo>
                  <a:cubicBezTo>
                    <a:pt x="422" y="78"/>
                    <a:pt x="423" y="79"/>
                    <a:pt x="423" y="79"/>
                  </a:cubicBezTo>
                  <a:cubicBezTo>
                    <a:pt x="424" y="79"/>
                    <a:pt x="425" y="78"/>
                    <a:pt x="427" y="79"/>
                  </a:cubicBezTo>
                  <a:cubicBezTo>
                    <a:pt x="428" y="79"/>
                    <a:pt x="427" y="78"/>
                    <a:pt x="428" y="78"/>
                  </a:cubicBezTo>
                  <a:cubicBezTo>
                    <a:pt x="428" y="78"/>
                    <a:pt x="429" y="78"/>
                    <a:pt x="430" y="78"/>
                  </a:cubicBezTo>
                  <a:cubicBezTo>
                    <a:pt x="430" y="77"/>
                    <a:pt x="429" y="77"/>
                    <a:pt x="430" y="76"/>
                  </a:cubicBezTo>
                  <a:cubicBezTo>
                    <a:pt x="431" y="76"/>
                    <a:pt x="431" y="77"/>
                    <a:pt x="432" y="77"/>
                  </a:cubicBezTo>
                  <a:cubicBezTo>
                    <a:pt x="432" y="78"/>
                    <a:pt x="435" y="78"/>
                    <a:pt x="433" y="79"/>
                  </a:cubicBezTo>
                  <a:cubicBezTo>
                    <a:pt x="432" y="79"/>
                    <a:pt x="432" y="78"/>
                    <a:pt x="431" y="79"/>
                  </a:cubicBezTo>
                  <a:cubicBezTo>
                    <a:pt x="429" y="79"/>
                    <a:pt x="429" y="80"/>
                    <a:pt x="428" y="80"/>
                  </a:cubicBezTo>
                  <a:cubicBezTo>
                    <a:pt x="427" y="80"/>
                    <a:pt x="425" y="80"/>
                    <a:pt x="425" y="80"/>
                  </a:cubicBezTo>
                  <a:cubicBezTo>
                    <a:pt x="423" y="80"/>
                    <a:pt x="423" y="81"/>
                    <a:pt x="420" y="81"/>
                  </a:cubicBezTo>
                  <a:cubicBezTo>
                    <a:pt x="418" y="81"/>
                    <a:pt x="418" y="82"/>
                    <a:pt x="418" y="83"/>
                  </a:cubicBezTo>
                  <a:cubicBezTo>
                    <a:pt x="417" y="83"/>
                    <a:pt x="416" y="82"/>
                    <a:pt x="417" y="82"/>
                  </a:cubicBezTo>
                  <a:cubicBezTo>
                    <a:pt x="415" y="83"/>
                    <a:pt x="415" y="84"/>
                    <a:pt x="412" y="84"/>
                  </a:cubicBezTo>
                  <a:cubicBezTo>
                    <a:pt x="413" y="83"/>
                    <a:pt x="412" y="83"/>
                    <a:pt x="412" y="82"/>
                  </a:cubicBezTo>
                  <a:cubicBezTo>
                    <a:pt x="413" y="81"/>
                    <a:pt x="415" y="80"/>
                    <a:pt x="417" y="81"/>
                  </a:cubicBezTo>
                  <a:cubicBezTo>
                    <a:pt x="418" y="80"/>
                    <a:pt x="415" y="80"/>
                    <a:pt x="414" y="79"/>
                  </a:cubicBezTo>
                  <a:cubicBezTo>
                    <a:pt x="411" y="79"/>
                    <a:pt x="410" y="81"/>
                    <a:pt x="408" y="81"/>
                  </a:cubicBezTo>
                  <a:cubicBezTo>
                    <a:pt x="408" y="81"/>
                    <a:pt x="405" y="81"/>
                    <a:pt x="405" y="81"/>
                  </a:cubicBezTo>
                  <a:cubicBezTo>
                    <a:pt x="404" y="81"/>
                    <a:pt x="404" y="81"/>
                    <a:pt x="404" y="82"/>
                  </a:cubicBezTo>
                  <a:cubicBezTo>
                    <a:pt x="398" y="82"/>
                    <a:pt x="399" y="83"/>
                    <a:pt x="394" y="83"/>
                  </a:cubicBezTo>
                  <a:cubicBezTo>
                    <a:pt x="396" y="83"/>
                    <a:pt x="397" y="84"/>
                    <a:pt x="392" y="84"/>
                  </a:cubicBezTo>
                  <a:cubicBezTo>
                    <a:pt x="390" y="84"/>
                    <a:pt x="389" y="87"/>
                    <a:pt x="392" y="87"/>
                  </a:cubicBezTo>
                  <a:cubicBezTo>
                    <a:pt x="392" y="88"/>
                    <a:pt x="389" y="88"/>
                    <a:pt x="390" y="89"/>
                  </a:cubicBezTo>
                  <a:cubicBezTo>
                    <a:pt x="389" y="89"/>
                    <a:pt x="388" y="89"/>
                    <a:pt x="387" y="89"/>
                  </a:cubicBezTo>
                  <a:cubicBezTo>
                    <a:pt x="386" y="90"/>
                    <a:pt x="386" y="90"/>
                    <a:pt x="385" y="90"/>
                  </a:cubicBezTo>
                  <a:cubicBezTo>
                    <a:pt x="383" y="91"/>
                    <a:pt x="380" y="90"/>
                    <a:pt x="379" y="91"/>
                  </a:cubicBezTo>
                  <a:cubicBezTo>
                    <a:pt x="379" y="92"/>
                    <a:pt x="378" y="92"/>
                    <a:pt x="377" y="92"/>
                  </a:cubicBezTo>
                  <a:cubicBezTo>
                    <a:pt x="376" y="93"/>
                    <a:pt x="376" y="94"/>
                    <a:pt x="374" y="95"/>
                  </a:cubicBezTo>
                  <a:cubicBezTo>
                    <a:pt x="373" y="95"/>
                    <a:pt x="371" y="95"/>
                    <a:pt x="372" y="97"/>
                  </a:cubicBezTo>
                  <a:cubicBezTo>
                    <a:pt x="370" y="97"/>
                    <a:pt x="370" y="96"/>
                    <a:pt x="368" y="96"/>
                  </a:cubicBezTo>
                  <a:cubicBezTo>
                    <a:pt x="367" y="96"/>
                    <a:pt x="367" y="97"/>
                    <a:pt x="366" y="97"/>
                  </a:cubicBezTo>
                  <a:cubicBezTo>
                    <a:pt x="370" y="99"/>
                    <a:pt x="370" y="100"/>
                    <a:pt x="370" y="103"/>
                  </a:cubicBezTo>
                  <a:cubicBezTo>
                    <a:pt x="368" y="103"/>
                    <a:pt x="369" y="104"/>
                    <a:pt x="368" y="104"/>
                  </a:cubicBezTo>
                  <a:cubicBezTo>
                    <a:pt x="368" y="104"/>
                    <a:pt x="366" y="104"/>
                    <a:pt x="366" y="104"/>
                  </a:cubicBezTo>
                  <a:cubicBezTo>
                    <a:pt x="365" y="104"/>
                    <a:pt x="365" y="105"/>
                    <a:pt x="364" y="105"/>
                  </a:cubicBezTo>
                  <a:cubicBezTo>
                    <a:pt x="363" y="105"/>
                    <a:pt x="362" y="106"/>
                    <a:pt x="361" y="106"/>
                  </a:cubicBezTo>
                  <a:cubicBezTo>
                    <a:pt x="360" y="107"/>
                    <a:pt x="358" y="106"/>
                    <a:pt x="357" y="107"/>
                  </a:cubicBezTo>
                  <a:cubicBezTo>
                    <a:pt x="355" y="107"/>
                    <a:pt x="354" y="108"/>
                    <a:pt x="353" y="109"/>
                  </a:cubicBezTo>
                  <a:cubicBezTo>
                    <a:pt x="351" y="109"/>
                    <a:pt x="351" y="111"/>
                    <a:pt x="348" y="111"/>
                  </a:cubicBezTo>
                  <a:cubicBezTo>
                    <a:pt x="349" y="112"/>
                    <a:pt x="346" y="116"/>
                    <a:pt x="350" y="116"/>
                  </a:cubicBezTo>
                  <a:cubicBezTo>
                    <a:pt x="348" y="118"/>
                    <a:pt x="352" y="118"/>
                    <a:pt x="351" y="120"/>
                  </a:cubicBezTo>
                  <a:cubicBezTo>
                    <a:pt x="351" y="121"/>
                    <a:pt x="352" y="121"/>
                    <a:pt x="353" y="121"/>
                  </a:cubicBezTo>
                  <a:cubicBezTo>
                    <a:pt x="352" y="122"/>
                    <a:pt x="354" y="122"/>
                    <a:pt x="353" y="124"/>
                  </a:cubicBezTo>
                  <a:cubicBezTo>
                    <a:pt x="351" y="124"/>
                    <a:pt x="350" y="125"/>
                    <a:pt x="349" y="125"/>
                  </a:cubicBezTo>
                  <a:cubicBezTo>
                    <a:pt x="348" y="125"/>
                    <a:pt x="349" y="124"/>
                    <a:pt x="348" y="124"/>
                  </a:cubicBezTo>
                  <a:cubicBezTo>
                    <a:pt x="348" y="123"/>
                    <a:pt x="346" y="124"/>
                    <a:pt x="345" y="123"/>
                  </a:cubicBezTo>
                  <a:cubicBezTo>
                    <a:pt x="345" y="123"/>
                    <a:pt x="345" y="122"/>
                    <a:pt x="343" y="122"/>
                  </a:cubicBezTo>
                  <a:cubicBezTo>
                    <a:pt x="344" y="121"/>
                    <a:pt x="345" y="120"/>
                    <a:pt x="341" y="120"/>
                  </a:cubicBezTo>
                  <a:cubicBezTo>
                    <a:pt x="343" y="118"/>
                    <a:pt x="341" y="118"/>
                    <a:pt x="340" y="116"/>
                  </a:cubicBezTo>
                  <a:cubicBezTo>
                    <a:pt x="340" y="116"/>
                    <a:pt x="339" y="116"/>
                    <a:pt x="338" y="116"/>
                  </a:cubicBezTo>
                  <a:cubicBezTo>
                    <a:pt x="338" y="116"/>
                    <a:pt x="338" y="115"/>
                    <a:pt x="338" y="115"/>
                  </a:cubicBezTo>
                  <a:cubicBezTo>
                    <a:pt x="337" y="115"/>
                    <a:pt x="332" y="116"/>
                    <a:pt x="331" y="115"/>
                  </a:cubicBezTo>
                  <a:cubicBezTo>
                    <a:pt x="330" y="115"/>
                    <a:pt x="330" y="114"/>
                    <a:pt x="329" y="114"/>
                  </a:cubicBezTo>
                  <a:cubicBezTo>
                    <a:pt x="328" y="114"/>
                    <a:pt x="326" y="115"/>
                    <a:pt x="325" y="115"/>
                  </a:cubicBezTo>
                  <a:cubicBezTo>
                    <a:pt x="325" y="115"/>
                    <a:pt x="328" y="113"/>
                    <a:pt x="325" y="114"/>
                  </a:cubicBezTo>
                  <a:cubicBezTo>
                    <a:pt x="324" y="114"/>
                    <a:pt x="325" y="114"/>
                    <a:pt x="324" y="114"/>
                  </a:cubicBezTo>
                  <a:cubicBezTo>
                    <a:pt x="321" y="114"/>
                    <a:pt x="317" y="114"/>
                    <a:pt x="315" y="114"/>
                  </a:cubicBezTo>
                  <a:cubicBezTo>
                    <a:pt x="312" y="114"/>
                    <a:pt x="314" y="115"/>
                    <a:pt x="314" y="116"/>
                  </a:cubicBezTo>
                  <a:cubicBezTo>
                    <a:pt x="308" y="116"/>
                    <a:pt x="302" y="115"/>
                    <a:pt x="296" y="115"/>
                  </a:cubicBezTo>
                  <a:cubicBezTo>
                    <a:pt x="295" y="115"/>
                    <a:pt x="295" y="116"/>
                    <a:pt x="294" y="116"/>
                  </a:cubicBezTo>
                  <a:cubicBezTo>
                    <a:pt x="293" y="116"/>
                    <a:pt x="293" y="117"/>
                    <a:pt x="292" y="117"/>
                  </a:cubicBezTo>
                  <a:cubicBezTo>
                    <a:pt x="291" y="117"/>
                    <a:pt x="291" y="117"/>
                    <a:pt x="291" y="118"/>
                  </a:cubicBezTo>
                  <a:cubicBezTo>
                    <a:pt x="290" y="118"/>
                    <a:pt x="288" y="117"/>
                    <a:pt x="287" y="118"/>
                  </a:cubicBezTo>
                  <a:cubicBezTo>
                    <a:pt x="286" y="118"/>
                    <a:pt x="286" y="119"/>
                    <a:pt x="284" y="118"/>
                  </a:cubicBezTo>
                  <a:cubicBezTo>
                    <a:pt x="285" y="119"/>
                    <a:pt x="283" y="122"/>
                    <a:pt x="285" y="122"/>
                  </a:cubicBezTo>
                  <a:cubicBezTo>
                    <a:pt x="284" y="123"/>
                    <a:pt x="283" y="123"/>
                    <a:pt x="282" y="124"/>
                  </a:cubicBezTo>
                  <a:cubicBezTo>
                    <a:pt x="282" y="125"/>
                    <a:pt x="282" y="127"/>
                    <a:pt x="282" y="128"/>
                  </a:cubicBezTo>
                  <a:cubicBezTo>
                    <a:pt x="282" y="128"/>
                    <a:pt x="283" y="129"/>
                    <a:pt x="283" y="129"/>
                  </a:cubicBezTo>
                  <a:cubicBezTo>
                    <a:pt x="283" y="130"/>
                    <a:pt x="284" y="132"/>
                    <a:pt x="282" y="133"/>
                  </a:cubicBezTo>
                  <a:cubicBezTo>
                    <a:pt x="282" y="133"/>
                    <a:pt x="284" y="133"/>
                    <a:pt x="285" y="133"/>
                  </a:cubicBezTo>
                  <a:cubicBezTo>
                    <a:pt x="285" y="133"/>
                    <a:pt x="284" y="134"/>
                    <a:pt x="284" y="134"/>
                  </a:cubicBezTo>
                  <a:cubicBezTo>
                    <a:pt x="284" y="134"/>
                    <a:pt x="285" y="134"/>
                    <a:pt x="285" y="135"/>
                  </a:cubicBezTo>
                  <a:cubicBezTo>
                    <a:pt x="285" y="135"/>
                    <a:pt x="286" y="135"/>
                    <a:pt x="287" y="135"/>
                  </a:cubicBezTo>
                  <a:cubicBezTo>
                    <a:pt x="287" y="135"/>
                    <a:pt x="287" y="136"/>
                    <a:pt x="287" y="136"/>
                  </a:cubicBezTo>
                  <a:cubicBezTo>
                    <a:pt x="287" y="136"/>
                    <a:pt x="288" y="136"/>
                    <a:pt x="288" y="136"/>
                  </a:cubicBezTo>
                  <a:cubicBezTo>
                    <a:pt x="288" y="136"/>
                    <a:pt x="288" y="137"/>
                    <a:pt x="288" y="137"/>
                  </a:cubicBezTo>
                  <a:cubicBezTo>
                    <a:pt x="289" y="137"/>
                    <a:pt x="291" y="138"/>
                    <a:pt x="291" y="139"/>
                  </a:cubicBezTo>
                  <a:cubicBezTo>
                    <a:pt x="299" y="139"/>
                    <a:pt x="303" y="138"/>
                    <a:pt x="307" y="139"/>
                  </a:cubicBezTo>
                  <a:cubicBezTo>
                    <a:pt x="308" y="139"/>
                    <a:pt x="308" y="138"/>
                    <a:pt x="309" y="138"/>
                  </a:cubicBezTo>
                  <a:cubicBezTo>
                    <a:pt x="310" y="137"/>
                    <a:pt x="311" y="137"/>
                    <a:pt x="312" y="135"/>
                  </a:cubicBezTo>
                  <a:cubicBezTo>
                    <a:pt x="312" y="135"/>
                    <a:pt x="313" y="135"/>
                    <a:pt x="312" y="135"/>
                  </a:cubicBezTo>
                  <a:cubicBezTo>
                    <a:pt x="314" y="133"/>
                    <a:pt x="321" y="132"/>
                    <a:pt x="327" y="133"/>
                  </a:cubicBezTo>
                  <a:cubicBezTo>
                    <a:pt x="324" y="134"/>
                    <a:pt x="324" y="136"/>
                    <a:pt x="322" y="137"/>
                  </a:cubicBezTo>
                  <a:cubicBezTo>
                    <a:pt x="321" y="139"/>
                    <a:pt x="323" y="139"/>
                    <a:pt x="323" y="140"/>
                  </a:cubicBezTo>
                  <a:cubicBezTo>
                    <a:pt x="321" y="140"/>
                    <a:pt x="320" y="141"/>
                    <a:pt x="319" y="142"/>
                  </a:cubicBezTo>
                  <a:cubicBezTo>
                    <a:pt x="318" y="143"/>
                    <a:pt x="319" y="143"/>
                    <a:pt x="318" y="143"/>
                  </a:cubicBezTo>
                  <a:cubicBezTo>
                    <a:pt x="317" y="144"/>
                    <a:pt x="322" y="142"/>
                    <a:pt x="321" y="144"/>
                  </a:cubicBezTo>
                  <a:cubicBezTo>
                    <a:pt x="323" y="144"/>
                    <a:pt x="324" y="143"/>
                    <a:pt x="327" y="144"/>
                  </a:cubicBezTo>
                  <a:cubicBezTo>
                    <a:pt x="326" y="145"/>
                    <a:pt x="328" y="144"/>
                    <a:pt x="329" y="145"/>
                  </a:cubicBezTo>
                  <a:cubicBezTo>
                    <a:pt x="334" y="144"/>
                    <a:pt x="334" y="146"/>
                    <a:pt x="340" y="146"/>
                  </a:cubicBezTo>
                  <a:cubicBezTo>
                    <a:pt x="338" y="147"/>
                    <a:pt x="342" y="148"/>
                    <a:pt x="338" y="149"/>
                  </a:cubicBezTo>
                  <a:cubicBezTo>
                    <a:pt x="340" y="150"/>
                    <a:pt x="339" y="153"/>
                    <a:pt x="338" y="154"/>
                  </a:cubicBezTo>
                  <a:cubicBezTo>
                    <a:pt x="339" y="155"/>
                    <a:pt x="340" y="156"/>
                    <a:pt x="342" y="155"/>
                  </a:cubicBezTo>
                  <a:cubicBezTo>
                    <a:pt x="342" y="156"/>
                    <a:pt x="344" y="156"/>
                    <a:pt x="344" y="157"/>
                  </a:cubicBezTo>
                  <a:cubicBezTo>
                    <a:pt x="344" y="158"/>
                    <a:pt x="347" y="157"/>
                    <a:pt x="347" y="158"/>
                  </a:cubicBezTo>
                  <a:cubicBezTo>
                    <a:pt x="351" y="157"/>
                    <a:pt x="357" y="158"/>
                    <a:pt x="359" y="157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8"/>
                    <a:pt x="364" y="157"/>
                    <a:pt x="364" y="159"/>
                  </a:cubicBezTo>
                  <a:cubicBezTo>
                    <a:pt x="365" y="159"/>
                    <a:pt x="366" y="158"/>
                    <a:pt x="367" y="158"/>
                  </a:cubicBezTo>
                  <a:cubicBezTo>
                    <a:pt x="368" y="158"/>
                    <a:pt x="369" y="158"/>
                    <a:pt x="369" y="157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70" y="156"/>
                    <a:pt x="372" y="157"/>
                    <a:pt x="372" y="156"/>
                  </a:cubicBezTo>
                  <a:cubicBezTo>
                    <a:pt x="372" y="156"/>
                    <a:pt x="372" y="155"/>
                    <a:pt x="372" y="155"/>
                  </a:cubicBezTo>
                  <a:cubicBezTo>
                    <a:pt x="373" y="155"/>
                    <a:pt x="373" y="156"/>
                    <a:pt x="373" y="156"/>
                  </a:cubicBezTo>
                  <a:cubicBezTo>
                    <a:pt x="374" y="156"/>
                    <a:pt x="374" y="155"/>
                    <a:pt x="375" y="155"/>
                  </a:cubicBezTo>
                  <a:cubicBezTo>
                    <a:pt x="376" y="155"/>
                    <a:pt x="378" y="154"/>
                    <a:pt x="379" y="153"/>
                  </a:cubicBezTo>
                  <a:cubicBezTo>
                    <a:pt x="379" y="153"/>
                    <a:pt x="380" y="153"/>
                    <a:pt x="380" y="152"/>
                  </a:cubicBezTo>
                  <a:cubicBezTo>
                    <a:pt x="381" y="153"/>
                    <a:pt x="391" y="153"/>
                    <a:pt x="386" y="154"/>
                  </a:cubicBezTo>
                  <a:cubicBezTo>
                    <a:pt x="386" y="155"/>
                    <a:pt x="388" y="154"/>
                    <a:pt x="390" y="154"/>
                  </a:cubicBezTo>
                  <a:cubicBezTo>
                    <a:pt x="391" y="154"/>
                    <a:pt x="391" y="154"/>
                    <a:pt x="391" y="153"/>
                  </a:cubicBezTo>
                  <a:cubicBezTo>
                    <a:pt x="394" y="153"/>
                    <a:pt x="396" y="153"/>
                    <a:pt x="399" y="153"/>
                  </a:cubicBezTo>
                  <a:cubicBezTo>
                    <a:pt x="397" y="155"/>
                    <a:pt x="403" y="154"/>
                    <a:pt x="406" y="155"/>
                  </a:cubicBezTo>
                  <a:cubicBezTo>
                    <a:pt x="406" y="155"/>
                    <a:pt x="406" y="155"/>
                    <a:pt x="407" y="155"/>
                  </a:cubicBezTo>
                  <a:cubicBezTo>
                    <a:pt x="408" y="155"/>
                    <a:pt x="408" y="156"/>
                    <a:pt x="409" y="156"/>
                  </a:cubicBezTo>
                  <a:cubicBezTo>
                    <a:pt x="411" y="156"/>
                    <a:pt x="411" y="155"/>
                    <a:pt x="413" y="155"/>
                  </a:cubicBezTo>
                  <a:cubicBezTo>
                    <a:pt x="418" y="155"/>
                    <a:pt x="423" y="156"/>
                    <a:pt x="428" y="156"/>
                  </a:cubicBezTo>
                  <a:cubicBezTo>
                    <a:pt x="427" y="157"/>
                    <a:pt x="428" y="158"/>
                    <a:pt x="429" y="157"/>
                  </a:cubicBezTo>
                  <a:cubicBezTo>
                    <a:pt x="430" y="157"/>
                    <a:pt x="429" y="157"/>
                    <a:pt x="429" y="157"/>
                  </a:cubicBezTo>
                  <a:cubicBezTo>
                    <a:pt x="428" y="158"/>
                    <a:pt x="431" y="158"/>
                    <a:pt x="432" y="158"/>
                  </a:cubicBezTo>
                  <a:cubicBezTo>
                    <a:pt x="433" y="158"/>
                    <a:pt x="432" y="159"/>
                    <a:pt x="432" y="159"/>
                  </a:cubicBezTo>
                  <a:cubicBezTo>
                    <a:pt x="434" y="160"/>
                    <a:pt x="435" y="159"/>
                    <a:pt x="436" y="159"/>
                  </a:cubicBezTo>
                  <a:cubicBezTo>
                    <a:pt x="436" y="160"/>
                    <a:pt x="437" y="161"/>
                    <a:pt x="438" y="161"/>
                  </a:cubicBezTo>
                  <a:cubicBezTo>
                    <a:pt x="440" y="162"/>
                    <a:pt x="442" y="162"/>
                    <a:pt x="442" y="164"/>
                  </a:cubicBezTo>
                  <a:cubicBezTo>
                    <a:pt x="449" y="163"/>
                    <a:pt x="451" y="165"/>
                    <a:pt x="456" y="164"/>
                  </a:cubicBezTo>
                  <a:cubicBezTo>
                    <a:pt x="455" y="166"/>
                    <a:pt x="462" y="164"/>
                    <a:pt x="460" y="166"/>
                  </a:cubicBezTo>
                  <a:cubicBezTo>
                    <a:pt x="464" y="165"/>
                    <a:pt x="464" y="167"/>
                    <a:pt x="466" y="168"/>
                  </a:cubicBezTo>
                  <a:cubicBezTo>
                    <a:pt x="467" y="168"/>
                    <a:pt x="467" y="169"/>
                    <a:pt x="469" y="169"/>
                  </a:cubicBezTo>
                  <a:cubicBezTo>
                    <a:pt x="466" y="170"/>
                    <a:pt x="470" y="170"/>
                    <a:pt x="470" y="171"/>
                  </a:cubicBezTo>
                  <a:cubicBezTo>
                    <a:pt x="470" y="172"/>
                    <a:pt x="472" y="172"/>
                    <a:pt x="473" y="172"/>
                  </a:cubicBezTo>
                  <a:cubicBezTo>
                    <a:pt x="474" y="172"/>
                    <a:pt x="473" y="173"/>
                    <a:pt x="475" y="173"/>
                  </a:cubicBezTo>
                  <a:cubicBezTo>
                    <a:pt x="471" y="175"/>
                    <a:pt x="480" y="175"/>
                    <a:pt x="477" y="177"/>
                  </a:cubicBezTo>
                  <a:cubicBezTo>
                    <a:pt x="479" y="177"/>
                    <a:pt x="480" y="177"/>
                    <a:pt x="480" y="178"/>
                  </a:cubicBezTo>
                  <a:cubicBezTo>
                    <a:pt x="485" y="177"/>
                    <a:pt x="492" y="178"/>
                    <a:pt x="494" y="180"/>
                  </a:cubicBezTo>
                  <a:cubicBezTo>
                    <a:pt x="499" y="180"/>
                    <a:pt x="501" y="181"/>
                    <a:pt x="507" y="181"/>
                  </a:cubicBezTo>
                  <a:cubicBezTo>
                    <a:pt x="507" y="181"/>
                    <a:pt x="505" y="181"/>
                    <a:pt x="505" y="181"/>
                  </a:cubicBezTo>
                  <a:cubicBezTo>
                    <a:pt x="506" y="182"/>
                    <a:pt x="512" y="182"/>
                    <a:pt x="516" y="182"/>
                  </a:cubicBezTo>
                  <a:cubicBezTo>
                    <a:pt x="516" y="182"/>
                    <a:pt x="517" y="182"/>
                    <a:pt x="518" y="182"/>
                  </a:cubicBezTo>
                  <a:cubicBezTo>
                    <a:pt x="517" y="183"/>
                    <a:pt x="520" y="183"/>
                    <a:pt x="521" y="183"/>
                  </a:cubicBezTo>
                  <a:cubicBezTo>
                    <a:pt x="521" y="183"/>
                    <a:pt x="520" y="184"/>
                    <a:pt x="521" y="184"/>
                  </a:cubicBezTo>
                  <a:cubicBezTo>
                    <a:pt x="521" y="184"/>
                    <a:pt x="522" y="184"/>
                    <a:pt x="523" y="184"/>
                  </a:cubicBezTo>
                  <a:cubicBezTo>
                    <a:pt x="523" y="184"/>
                    <a:pt x="523" y="185"/>
                    <a:pt x="525" y="185"/>
                  </a:cubicBezTo>
                  <a:cubicBezTo>
                    <a:pt x="525" y="190"/>
                    <a:pt x="525" y="195"/>
                    <a:pt x="525" y="200"/>
                  </a:cubicBezTo>
                  <a:cubicBezTo>
                    <a:pt x="520" y="199"/>
                    <a:pt x="525" y="203"/>
                    <a:pt x="521" y="202"/>
                  </a:cubicBezTo>
                  <a:cubicBezTo>
                    <a:pt x="520" y="204"/>
                    <a:pt x="520" y="205"/>
                    <a:pt x="520" y="207"/>
                  </a:cubicBezTo>
                  <a:cubicBezTo>
                    <a:pt x="520" y="208"/>
                    <a:pt x="521" y="210"/>
                    <a:pt x="521" y="212"/>
                  </a:cubicBezTo>
                  <a:cubicBezTo>
                    <a:pt x="521" y="212"/>
                    <a:pt x="520" y="212"/>
                    <a:pt x="520" y="212"/>
                  </a:cubicBezTo>
                  <a:cubicBezTo>
                    <a:pt x="520" y="212"/>
                    <a:pt x="520" y="213"/>
                    <a:pt x="520" y="213"/>
                  </a:cubicBezTo>
                  <a:cubicBezTo>
                    <a:pt x="519" y="214"/>
                    <a:pt x="516" y="214"/>
                    <a:pt x="518" y="216"/>
                  </a:cubicBezTo>
                  <a:cubicBezTo>
                    <a:pt x="516" y="216"/>
                    <a:pt x="514" y="217"/>
                    <a:pt x="513" y="217"/>
                  </a:cubicBezTo>
                  <a:cubicBezTo>
                    <a:pt x="512" y="217"/>
                    <a:pt x="513" y="218"/>
                    <a:pt x="513" y="219"/>
                  </a:cubicBezTo>
                  <a:cubicBezTo>
                    <a:pt x="512" y="219"/>
                    <a:pt x="511" y="218"/>
                    <a:pt x="511" y="219"/>
                  </a:cubicBezTo>
                  <a:cubicBezTo>
                    <a:pt x="510" y="219"/>
                    <a:pt x="511" y="219"/>
                    <a:pt x="511" y="220"/>
                  </a:cubicBezTo>
                  <a:cubicBezTo>
                    <a:pt x="510" y="220"/>
                    <a:pt x="507" y="220"/>
                    <a:pt x="507" y="220"/>
                  </a:cubicBezTo>
                  <a:cubicBezTo>
                    <a:pt x="507" y="221"/>
                    <a:pt x="505" y="221"/>
                    <a:pt x="503" y="221"/>
                  </a:cubicBezTo>
                  <a:cubicBezTo>
                    <a:pt x="502" y="222"/>
                    <a:pt x="501" y="222"/>
                    <a:pt x="501" y="222"/>
                  </a:cubicBezTo>
                  <a:cubicBezTo>
                    <a:pt x="500" y="223"/>
                    <a:pt x="500" y="222"/>
                    <a:pt x="499" y="222"/>
                  </a:cubicBezTo>
                  <a:cubicBezTo>
                    <a:pt x="499" y="222"/>
                    <a:pt x="498" y="222"/>
                    <a:pt x="498" y="222"/>
                  </a:cubicBezTo>
                  <a:cubicBezTo>
                    <a:pt x="496" y="222"/>
                    <a:pt x="496" y="223"/>
                    <a:pt x="496" y="223"/>
                  </a:cubicBezTo>
                  <a:cubicBezTo>
                    <a:pt x="492" y="223"/>
                    <a:pt x="490" y="225"/>
                    <a:pt x="488" y="225"/>
                  </a:cubicBezTo>
                  <a:cubicBezTo>
                    <a:pt x="488" y="225"/>
                    <a:pt x="486" y="225"/>
                    <a:pt x="486" y="225"/>
                  </a:cubicBezTo>
                  <a:cubicBezTo>
                    <a:pt x="485" y="226"/>
                    <a:pt x="484" y="226"/>
                    <a:pt x="484" y="226"/>
                  </a:cubicBezTo>
                  <a:cubicBezTo>
                    <a:pt x="484" y="227"/>
                    <a:pt x="482" y="227"/>
                    <a:pt x="482" y="227"/>
                  </a:cubicBezTo>
                  <a:cubicBezTo>
                    <a:pt x="482" y="227"/>
                    <a:pt x="484" y="229"/>
                    <a:pt x="481" y="228"/>
                  </a:cubicBezTo>
                  <a:cubicBezTo>
                    <a:pt x="482" y="231"/>
                    <a:pt x="479" y="231"/>
                    <a:pt x="480" y="234"/>
                  </a:cubicBezTo>
                  <a:cubicBezTo>
                    <a:pt x="477" y="233"/>
                    <a:pt x="479" y="235"/>
                    <a:pt x="478" y="235"/>
                  </a:cubicBezTo>
                  <a:cubicBezTo>
                    <a:pt x="478" y="235"/>
                    <a:pt x="476" y="235"/>
                    <a:pt x="476" y="235"/>
                  </a:cubicBezTo>
                  <a:cubicBezTo>
                    <a:pt x="476" y="235"/>
                    <a:pt x="478" y="236"/>
                    <a:pt x="476" y="236"/>
                  </a:cubicBezTo>
                  <a:cubicBezTo>
                    <a:pt x="475" y="236"/>
                    <a:pt x="475" y="238"/>
                    <a:pt x="472" y="238"/>
                  </a:cubicBezTo>
                  <a:cubicBezTo>
                    <a:pt x="472" y="238"/>
                    <a:pt x="470" y="239"/>
                    <a:pt x="470" y="239"/>
                  </a:cubicBezTo>
                  <a:cubicBezTo>
                    <a:pt x="469" y="240"/>
                    <a:pt x="468" y="241"/>
                    <a:pt x="465" y="242"/>
                  </a:cubicBezTo>
                  <a:cubicBezTo>
                    <a:pt x="465" y="243"/>
                    <a:pt x="465" y="243"/>
                    <a:pt x="465" y="244"/>
                  </a:cubicBezTo>
                  <a:cubicBezTo>
                    <a:pt x="464" y="244"/>
                    <a:pt x="462" y="245"/>
                    <a:pt x="462" y="246"/>
                  </a:cubicBezTo>
                  <a:cubicBezTo>
                    <a:pt x="461" y="246"/>
                    <a:pt x="459" y="246"/>
                    <a:pt x="457" y="246"/>
                  </a:cubicBezTo>
                  <a:cubicBezTo>
                    <a:pt x="457" y="246"/>
                    <a:pt x="458" y="246"/>
                    <a:pt x="459" y="246"/>
                  </a:cubicBezTo>
                  <a:cubicBezTo>
                    <a:pt x="459" y="247"/>
                    <a:pt x="457" y="247"/>
                    <a:pt x="456" y="247"/>
                  </a:cubicBezTo>
                  <a:cubicBezTo>
                    <a:pt x="455" y="247"/>
                    <a:pt x="454" y="248"/>
                    <a:pt x="454" y="249"/>
                  </a:cubicBezTo>
                  <a:cubicBezTo>
                    <a:pt x="453" y="248"/>
                    <a:pt x="452" y="248"/>
                    <a:pt x="452" y="249"/>
                  </a:cubicBezTo>
                  <a:cubicBezTo>
                    <a:pt x="451" y="249"/>
                    <a:pt x="452" y="249"/>
                    <a:pt x="451" y="248"/>
                  </a:cubicBezTo>
                  <a:cubicBezTo>
                    <a:pt x="450" y="248"/>
                    <a:pt x="449" y="248"/>
                    <a:pt x="448" y="248"/>
                  </a:cubicBezTo>
                  <a:cubicBezTo>
                    <a:pt x="447" y="248"/>
                    <a:pt x="447" y="249"/>
                    <a:pt x="445" y="249"/>
                  </a:cubicBezTo>
                  <a:cubicBezTo>
                    <a:pt x="445" y="250"/>
                    <a:pt x="447" y="250"/>
                    <a:pt x="447" y="251"/>
                  </a:cubicBezTo>
                  <a:cubicBezTo>
                    <a:pt x="448" y="252"/>
                    <a:pt x="444" y="253"/>
                    <a:pt x="446" y="254"/>
                  </a:cubicBezTo>
                  <a:cubicBezTo>
                    <a:pt x="446" y="255"/>
                    <a:pt x="441" y="254"/>
                    <a:pt x="440" y="255"/>
                  </a:cubicBezTo>
                  <a:cubicBezTo>
                    <a:pt x="439" y="255"/>
                    <a:pt x="440" y="256"/>
                    <a:pt x="439" y="256"/>
                  </a:cubicBezTo>
                  <a:cubicBezTo>
                    <a:pt x="438" y="256"/>
                    <a:pt x="435" y="256"/>
                    <a:pt x="435" y="257"/>
                  </a:cubicBezTo>
                  <a:cubicBezTo>
                    <a:pt x="433" y="257"/>
                    <a:pt x="427" y="257"/>
                    <a:pt x="426" y="258"/>
                  </a:cubicBezTo>
                  <a:cubicBezTo>
                    <a:pt x="426" y="258"/>
                    <a:pt x="427" y="258"/>
                    <a:pt x="427" y="258"/>
                  </a:cubicBezTo>
                  <a:cubicBezTo>
                    <a:pt x="429" y="258"/>
                    <a:pt x="426" y="259"/>
                    <a:pt x="425" y="259"/>
                  </a:cubicBezTo>
                  <a:cubicBezTo>
                    <a:pt x="425" y="260"/>
                    <a:pt x="422" y="262"/>
                    <a:pt x="424" y="262"/>
                  </a:cubicBezTo>
                  <a:cubicBezTo>
                    <a:pt x="424" y="262"/>
                    <a:pt x="422" y="262"/>
                    <a:pt x="422" y="262"/>
                  </a:cubicBezTo>
                  <a:cubicBezTo>
                    <a:pt x="421" y="262"/>
                    <a:pt x="420" y="262"/>
                    <a:pt x="421" y="262"/>
                  </a:cubicBezTo>
                  <a:cubicBezTo>
                    <a:pt x="420" y="262"/>
                    <a:pt x="417" y="263"/>
                    <a:pt x="418" y="261"/>
                  </a:cubicBezTo>
                  <a:cubicBezTo>
                    <a:pt x="417" y="262"/>
                    <a:pt x="416" y="263"/>
                    <a:pt x="416" y="262"/>
                  </a:cubicBezTo>
                  <a:cubicBezTo>
                    <a:pt x="414" y="262"/>
                    <a:pt x="416" y="265"/>
                    <a:pt x="417" y="266"/>
                  </a:cubicBezTo>
                  <a:cubicBezTo>
                    <a:pt x="417" y="267"/>
                    <a:pt x="415" y="267"/>
                    <a:pt x="415" y="268"/>
                  </a:cubicBezTo>
                  <a:cubicBezTo>
                    <a:pt x="414" y="268"/>
                    <a:pt x="415" y="269"/>
                    <a:pt x="412" y="269"/>
                  </a:cubicBezTo>
                  <a:cubicBezTo>
                    <a:pt x="411" y="270"/>
                    <a:pt x="414" y="270"/>
                    <a:pt x="414" y="270"/>
                  </a:cubicBezTo>
                  <a:cubicBezTo>
                    <a:pt x="414" y="271"/>
                    <a:pt x="412" y="270"/>
                    <a:pt x="412" y="270"/>
                  </a:cubicBezTo>
                  <a:cubicBezTo>
                    <a:pt x="411" y="270"/>
                    <a:pt x="411" y="272"/>
                    <a:pt x="412" y="272"/>
                  </a:cubicBezTo>
                  <a:cubicBezTo>
                    <a:pt x="411" y="272"/>
                    <a:pt x="411" y="272"/>
                    <a:pt x="410" y="272"/>
                  </a:cubicBezTo>
                  <a:cubicBezTo>
                    <a:pt x="410" y="272"/>
                    <a:pt x="409" y="272"/>
                    <a:pt x="409" y="272"/>
                  </a:cubicBezTo>
                  <a:cubicBezTo>
                    <a:pt x="407" y="271"/>
                    <a:pt x="409" y="272"/>
                    <a:pt x="408" y="273"/>
                  </a:cubicBezTo>
                  <a:cubicBezTo>
                    <a:pt x="406" y="274"/>
                    <a:pt x="406" y="273"/>
                    <a:pt x="404" y="273"/>
                  </a:cubicBezTo>
                  <a:cubicBezTo>
                    <a:pt x="402" y="275"/>
                    <a:pt x="408" y="275"/>
                    <a:pt x="405" y="275"/>
                  </a:cubicBezTo>
                  <a:cubicBezTo>
                    <a:pt x="405" y="276"/>
                    <a:pt x="407" y="276"/>
                    <a:pt x="408" y="276"/>
                  </a:cubicBezTo>
                  <a:cubicBezTo>
                    <a:pt x="407" y="277"/>
                    <a:pt x="408" y="277"/>
                    <a:pt x="410" y="277"/>
                  </a:cubicBezTo>
                  <a:cubicBezTo>
                    <a:pt x="411" y="279"/>
                    <a:pt x="408" y="279"/>
                    <a:pt x="408" y="279"/>
                  </a:cubicBezTo>
                  <a:cubicBezTo>
                    <a:pt x="408" y="280"/>
                    <a:pt x="408" y="280"/>
                    <a:pt x="409" y="280"/>
                  </a:cubicBezTo>
                  <a:cubicBezTo>
                    <a:pt x="408" y="280"/>
                    <a:pt x="408" y="280"/>
                    <a:pt x="408" y="280"/>
                  </a:cubicBezTo>
                  <a:cubicBezTo>
                    <a:pt x="406" y="280"/>
                    <a:pt x="407" y="281"/>
                    <a:pt x="404" y="281"/>
                  </a:cubicBezTo>
                  <a:cubicBezTo>
                    <a:pt x="405" y="282"/>
                    <a:pt x="405" y="282"/>
                    <a:pt x="402" y="282"/>
                  </a:cubicBezTo>
                  <a:cubicBezTo>
                    <a:pt x="403" y="283"/>
                    <a:pt x="400" y="283"/>
                    <a:pt x="401" y="284"/>
                  </a:cubicBezTo>
                  <a:cubicBezTo>
                    <a:pt x="397" y="284"/>
                    <a:pt x="402" y="286"/>
                    <a:pt x="398" y="285"/>
                  </a:cubicBezTo>
                  <a:cubicBezTo>
                    <a:pt x="398" y="286"/>
                    <a:pt x="397" y="287"/>
                    <a:pt x="398" y="288"/>
                  </a:cubicBezTo>
                  <a:cubicBezTo>
                    <a:pt x="398" y="289"/>
                    <a:pt x="399" y="289"/>
                    <a:pt x="399" y="289"/>
                  </a:cubicBezTo>
                  <a:cubicBezTo>
                    <a:pt x="399" y="290"/>
                    <a:pt x="397" y="290"/>
                    <a:pt x="399" y="291"/>
                  </a:cubicBezTo>
                  <a:cubicBezTo>
                    <a:pt x="400" y="292"/>
                    <a:pt x="399" y="292"/>
                    <a:pt x="400" y="293"/>
                  </a:cubicBezTo>
                  <a:cubicBezTo>
                    <a:pt x="401" y="294"/>
                    <a:pt x="403" y="295"/>
                    <a:pt x="404" y="296"/>
                  </a:cubicBezTo>
                  <a:cubicBezTo>
                    <a:pt x="406" y="297"/>
                    <a:pt x="408" y="295"/>
                    <a:pt x="410" y="296"/>
                  </a:cubicBezTo>
                  <a:cubicBezTo>
                    <a:pt x="411" y="298"/>
                    <a:pt x="407" y="297"/>
                    <a:pt x="405" y="297"/>
                  </a:cubicBezTo>
                  <a:cubicBezTo>
                    <a:pt x="401" y="298"/>
                    <a:pt x="396" y="299"/>
                    <a:pt x="393" y="298"/>
                  </a:cubicBezTo>
                  <a:cubicBezTo>
                    <a:pt x="393" y="298"/>
                    <a:pt x="393" y="297"/>
                    <a:pt x="393" y="297"/>
                  </a:cubicBezTo>
                  <a:cubicBezTo>
                    <a:pt x="388" y="298"/>
                    <a:pt x="387" y="296"/>
                    <a:pt x="384" y="296"/>
                  </a:cubicBezTo>
                  <a:cubicBezTo>
                    <a:pt x="384" y="296"/>
                    <a:pt x="384" y="295"/>
                    <a:pt x="384" y="295"/>
                  </a:cubicBezTo>
                  <a:cubicBezTo>
                    <a:pt x="383" y="294"/>
                    <a:pt x="380" y="295"/>
                    <a:pt x="380" y="293"/>
                  </a:cubicBezTo>
                  <a:cubicBezTo>
                    <a:pt x="380" y="293"/>
                    <a:pt x="379" y="293"/>
                    <a:pt x="379" y="292"/>
                  </a:cubicBezTo>
                  <a:cubicBezTo>
                    <a:pt x="379" y="292"/>
                    <a:pt x="378" y="292"/>
                    <a:pt x="378" y="292"/>
                  </a:cubicBezTo>
                  <a:cubicBezTo>
                    <a:pt x="378" y="292"/>
                    <a:pt x="380" y="290"/>
                    <a:pt x="378" y="290"/>
                  </a:cubicBezTo>
                  <a:cubicBezTo>
                    <a:pt x="377" y="290"/>
                    <a:pt x="378" y="290"/>
                    <a:pt x="378" y="289"/>
                  </a:cubicBezTo>
                  <a:cubicBezTo>
                    <a:pt x="378" y="289"/>
                    <a:pt x="376" y="289"/>
                    <a:pt x="376" y="288"/>
                  </a:cubicBezTo>
                  <a:cubicBezTo>
                    <a:pt x="376" y="288"/>
                    <a:pt x="377" y="288"/>
                    <a:pt x="377" y="288"/>
                  </a:cubicBezTo>
                  <a:cubicBezTo>
                    <a:pt x="377" y="288"/>
                    <a:pt x="376" y="287"/>
                    <a:pt x="376" y="287"/>
                  </a:cubicBezTo>
                  <a:cubicBezTo>
                    <a:pt x="376" y="287"/>
                    <a:pt x="375" y="286"/>
                    <a:pt x="374" y="286"/>
                  </a:cubicBezTo>
                  <a:cubicBezTo>
                    <a:pt x="373" y="285"/>
                    <a:pt x="375" y="285"/>
                    <a:pt x="375" y="284"/>
                  </a:cubicBezTo>
                  <a:cubicBezTo>
                    <a:pt x="375" y="284"/>
                    <a:pt x="373" y="283"/>
                    <a:pt x="373" y="284"/>
                  </a:cubicBezTo>
                  <a:cubicBezTo>
                    <a:pt x="373" y="283"/>
                    <a:pt x="377" y="283"/>
                    <a:pt x="374" y="282"/>
                  </a:cubicBezTo>
                  <a:cubicBezTo>
                    <a:pt x="374" y="282"/>
                    <a:pt x="375" y="282"/>
                    <a:pt x="376" y="282"/>
                  </a:cubicBezTo>
                  <a:cubicBezTo>
                    <a:pt x="376" y="281"/>
                    <a:pt x="376" y="279"/>
                    <a:pt x="376" y="278"/>
                  </a:cubicBezTo>
                  <a:cubicBezTo>
                    <a:pt x="375" y="278"/>
                    <a:pt x="374" y="278"/>
                    <a:pt x="373" y="277"/>
                  </a:cubicBezTo>
                  <a:cubicBezTo>
                    <a:pt x="374" y="276"/>
                    <a:pt x="377" y="275"/>
                    <a:pt x="375" y="273"/>
                  </a:cubicBezTo>
                  <a:cubicBezTo>
                    <a:pt x="378" y="273"/>
                    <a:pt x="378" y="272"/>
                    <a:pt x="380" y="272"/>
                  </a:cubicBezTo>
                  <a:cubicBezTo>
                    <a:pt x="380" y="271"/>
                    <a:pt x="380" y="270"/>
                    <a:pt x="380" y="268"/>
                  </a:cubicBezTo>
                  <a:cubicBezTo>
                    <a:pt x="385" y="268"/>
                    <a:pt x="383" y="265"/>
                    <a:pt x="385" y="264"/>
                  </a:cubicBezTo>
                  <a:cubicBezTo>
                    <a:pt x="384" y="264"/>
                    <a:pt x="383" y="264"/>
                    <a:pt x="383" y="264"/>
                  </a:cubicBezTo>
                  <a:cubicBezTo>
                    <a:pt x="381" y="264"/>
                    <a:pt x="380" y="265"/>
                    <a:pt x="380" y="267"/>
                  </a:cubicBezTo>
                  <a:cubicBezTo>
                    <a:pt x="379" y="266"/>
                    <a:pt x="377" y="266"/>
                    <a:pt x="377" y="265"/>
                  </a:cubicBezTo>
                  <a:cubicBezTo>
                    <a:pt x="375" y="264"/>
                    <a:pt x="380" y="263"/>
                    <a:pt x="379" y="263"/>
                  </a:cubicBezTo>
                  <a:cubicBezTo>
                    <a:pt x="377" y="262"/>
                    <a:pt x="379" y="263"/>
                    <a:pt x="381" y="262"/>
                  </a:cubicBezTo>
                  <a:cubicBezTo>
                    <a:pt x="382" y="260"/>
                    <a:pt x="379" y="257"/>
                    <a:pt x="380" y="255"/>
                  </a:cubicBezTo>
                  <a:cubicBezTo>
                    <a:pt x="380" y="255"/>
                    <a:pt x="382" y="256"/>
                    <a:pt x="382" y="255"/>
                  </a:cubicBezTo>
                  <a:cubicBezTo>
                    <a:pt x="381" y="253"/>
                    <a:pt x="382" y="253"/>
                    <a:pt x="382" y="250"/>
                  </a:cubicBezTo>
                  <a:cubicBezTo>
                    <a:pt x="384" y="249"/>
                    <a:pt x="388" y="247"/>
                    <a:pt x="386" y="245"/>
                  </a:cubicBezTo>
                  <a:cubicBezTo>
                    <a:pt x="390" y="247"/>
                    <a:pt x="386" y="242"/>
                    <a:pt x="390" y="244"/>
                  </a:cubicBezTo>
                  <a:cubicBezTo>
                    <a:pt x="390" y="243"/>
                    <a:pt x="390" y="242"/>
                    <a:pt x="389" y="240"/>
                  </a:cubicBezTo>
                  <a:cubicBezTo>
                    <a:pt x="389" y="240"/>
                    <a:pt x="387" y="239"/>
                    <a:pt x="387" y="238"/>
                  </a:cubicBezTo>
                  <a:cubicBezTo>
                    <a:pt x="387" y="238"/>
                    <a:pt x="388" y="238"/>
                    <a:pt x="388" y="237"/>
                  </a:cubicBezTo>
                  <a:cubicBezTo>
                    <a:pt x="388" y="236"/>
                    <a:pt x="387" y="234"/>
                    <a:pt x="390" y="236"/>
                  </a:cubicBezTo>
                  <a:cubicBezTo>
                    <a:pt x="390" y="234"/>
                    <a:pt x="390" y="233"/>
                    <a:pt x="391" y="232"/>
                  </a:cubicBezTo>
                  <a:cubicBezTo>
                    <a:pt x="392" y="231"/>
                    <a:pt x="391" y="231"/>
                    <a:pt x="391" y="230"/>
                  </a:cubicBezTo>
                  <a:cubicBezTo>
                    <a:pt x="391" y="230"/>
                    <a:pt x="393" y="228"/>
                    <a:pt x="392" y="228"/>
                  </a:cubicBezTo>
                  <a:cubicBezTo>
                    <a:pt x="391" y="227"/>
                    <a:pt x="392" y="227"/>
                    <a:pt x="392" y="226"/>
                  </a:cubicBezTo>
                  <a:cubicBezTo>
                    <a:pt x="392" y="226"/>
                    <a:pt x="392" y="225"/>
                    <a:pt x="392" y="224"/>
                  </a:cubicBezTo>
                  <a:cubicBezTo>
                    <a:pt x="392" y="224"/>
                    <a:pt x="393" y="224"/>
                    <a:pt x="393" y="223"/>
                  </a:cubicBezTo>
                  <a:cubicBezTo>
                    <a:pt x="393" y="221"/>
                    <a:pt x="392" y="219"/>
                    <a:pt x="393" y="218"/>
                  </a:cubicBezTo>
                  <a:cubicBezTo>
                    <a:pt x="393" y="217"/>
                    <a:pt x="394" y="217"/>
                    <a:pt x="394" y="216"/>
                  </a:cubicBezTo>
                  <a:cubicBezTo>
                    <a:pt x="394" y="215"/>
                    <a:pt x="391" y="213"/>
                    <a:pt x="391" y="212"/>
                  </a:cubicBezTo>
                  <a:cubicBezTo>
                    <a:pt x="390" y="211"/>
                    <a:pt x="390" y="212"/>
                    <a:pt x="388" y="212"/>
                  </a:cubicBezTo>
                  <a:cubicBezTo>
                    <a:pt x="387" y="211"/>
                    <a:pt x="384" y="209"/>
                    <a:pt x="381" y="209"/>
                  </a:cubicBezTo>
                  <a:cubicBezTo>
                    <a:pt x="381" y="209"/>
                    <a:pt x="379" y="208"/>
                    <a:pt x="379" y="208"/>
                  </a:cubicBezTo>
                  <a:cubicBezTo>
                    <a:pt x="377" y="209"/>
                    <a:pt x="379" y="208"/>
                    <a:pt x="378" y="208"/>
                  </a:cubicBezTo>
                  <a:cubicBezTo>
                    <a:pt x="377" y="207"/>
                    <a:pt x="374" y="208"/>
                    <a:pt x="376" y="207"/>
                  </a:cubicBezTo>
                  <a:cubicBezTo>
                    <a:pt x="376" y="206"/>
                    <a:pt x="373" y="207"/>
                    <a:pt x="372" y="206"/>
                  </a:cubicBezTo>
                  <a:cubicBezTo>
                    <a:pt x="372" y="206"/>
                    <a:pt x="372" y="206"/>
                    <a:pt x="372" y="205"/>
                  </a:cubicBezTo>
                  <a:cubicBezTo>
                    <a:pt x="372" y="205"/>
                    <a:pt x="371" y="205"/>
                    <a:pt x="370" y="205"/>
                  </a:cubicBezTo>
                  <a:cubicBezTo>
                    <a:pt x="369" y="204"/>
                    <a:pt x="367" y="203"/>
                    <a:pt x="367" y="202"/>
                  </a:cubicBezTo>
                  <a:cubicBezTo>
                    <a:pt x="367" y="201"/>
                    <a:pt x="366" y="201"/>
                    <a:pt x="365" y="201"/>
                  </a:cubicBezTo>
                  <a:cubicBezTo>
                    <a:pt x="364" y="201"/>
                    <a:pt x="365" y="199"/>
                    <a:pt x="363" y="199"/>
                  </a:cubicBezTo>
                  <a:cubicBezTo>
                    <a:pt x="361" y="199"/>
                    <a:pt x="361" y="196"/>
                    <a:pt x="359" y="195"/>
                  </a:cubicBezTo>
                  <a:cubicBezTo>
                    <a:pt x="358" y="194"/>
                    <a:pt x="357" y="193"/>
                    <a:pt x="355" y="192"/>
                  </a:cubicBezTo>
                  <a:cubicBezTo>
                    <a:pt x="355" y="191"/>
                    <a:pt x="354" y="191"/>
                    <a:pt x="353" y="191"/>
                  </a:cubicBezTo>
                  <a:cubicBezTo>
                    <a:pt x="353" y="191"/>
                    <a:pt x="354" y="190"/>
                    <a:pt x="353" y="190"/>
                  </a:cubicBezTo>
                  <a:cubicBezTo>
                    <a:pt x="353" y="189"/>
                    <a:pt x="352" y="190"/>
                    <a:pt x="351" y="189"/>
                  </a:cubicBezTo>
                  <a:cubicBezTo>
                    <a:pt x="351" y="189"/>
                    <a:pt x="350" y="186"/>
                    <a:pt x="349" y="188"/>
                  </a:cubicBezTo>
                  <a:cubicBezTo>
                    <a:pt x="347" y="188"/>
                    <a:pt x="349" y="185"/>
                    <a:pt x="348" y="184"/>
                  </a:cubicBezTo>
                  <a:cubicBezTo>
                    <a:pt x="351" y="184"/>
                    <a:pt x="351" y="183"/>
                    <a:pt x="352" y="182"/>
                  </a:cubicBezTo>
                  <a:cubicBezTo>
                    <a:pt x="353" y="181"/>
                    <a:pt x="350" y="181"/>
                    <a:pt x="349" y="181"/>
                  </a:cubicBezTo>
                  <a:cubicBezTo>
                    <a:pt x="349" y="179"/>
                    <a:pt x="351" y="179"/>
                    <a:pt x="350" y="177"/>
                  </a:cubicBezTo>
                  <a:cubicBezTo>
                    <a:pt x="351" y="177"/>
                    <a:pt x="352" y="176"/>
                    <a:pt x="353" y="176"/>
                  </a:cubicBezTo>
                  <a:cubicBezTo>
                    <a:pt x="354" y="176"/>
                    <a:pt x="353" y="175"/>
                    <a:pt x="353" y="175"/>
                  </a:cubicBezTo>
                  <a:cubicBezTo>
                    <a:pt x="353" y="175"/>
                    <a:pt x="355" y="175"/>
                    <a:pt x="355" y="175"/>
                  </a:cubicBezTo>
                  <a:cubicBezTo>
                    <a:pt x="355" y="175"/>
                    <a:pt x="355" y="174"/>
                    <a:pt x="355" y="174"/>
                  </a:cubicBezTo>
                  <a:cubicBezTo>
                    <a:pt x="355" y="174"/>
                    <a:pt x="358" y="174"/>
                    <a:pt x="357" y="173"/>
                  </a:cubicBezTo>
                  <a:cubicBezTo>
                    <a:pt x="357" y="173"/>
                    <a:pt x="356" y="173"/>
                    <a:pt x="356" y="173"/>
                  </a:cubicBezTo>
                  <a:cubicBezTo>
                    <a:pt x="356" y="173"/>
                    <a:pt x="357" y="173"/>
                    <a:pt x="357" y="173"/>
                  </a:cubicBezTo>
                  <a:cubicBezTo>
                    <a:pt x="359" y="174"/>
                    <a:pt x="358" y="172"/>
                    <a:pt x="360" y="172"/>
                  </a:cubicBezTo>
                  <a:cubicBezTo>
                    <a:pt x="362" y="172"/>
                    <a:pt x="361" y="171"/>
                    <a:pt x="362" y="170"/>
                  </a:cubicBezTo>
                  <a:cubicBezTo>
                    <a:pt x="362" y="170"/>
                    <a:pt x="367" y="168"/>
                    <a:pt x="364" y="167"/>
                  </a:cubicBezTo>
                  <a:cubicBezTo>
                    <a:pt x="363" y="166"/>
                    <a:pt x="364" y="167"/>
                    <a:pt x="364" y="166"/>
                  </a:cubicBezTo>
                  <a:cubicBezTo>
                    <a:pt x="364" y="165"/>
                    <a:pt x="362" y="161"/>
                    <a:pt x="363" y="160"/>
                  </a:cubicBezTo>
                  <a:cubicBezTo>
                    <a:pt x="358" y="161"/>
                    <a:pt x="359" y="159"/>
                    <a:pt x="353" y="159"/>
                  </a:cubicBezTo>
                  <a:cubicBezTo>
                    <a:pt x="352" y="160"/>
                    <a:pt x="354" y="160"/>
                    <a:pt x="352" y="161"/>
                  </a:cubicBezTo>
                  <a:cubicBezTo>
                    <a:pt x="347" y="161"/>
                    <a:pt x="345" y="160"/>
                    <a:pt x="340" y="160"/>
                  </a:cubicBezTo>
                  <a:cubicBezTo>
                    <a:pt x="340" y="159"/>
                    <a:pt x="338" y="159"/>
                    <a:pt x="338" y="158"/>
                  </a:cubicBezTo>
                  <a:cubicBezTo>
                    <a:pt x="337" y="157"/>
                    <a:pt x="336" y="158"/>
                    <a:pt x="334" y="157"/>
                  </a:cubicBezTo>
                  <a:cubicBezTo>
                    <a:pt x="334" y="157"/>
                    <a:pt x="335" y="157"/>
                    <a:pt x="334" y="156"/>
                  </a:cubicBezTo>
                  <a:cubicBezTo>
                    <a:pt x="334" y="156"/>
                    <a:pt x="333" y="157"/>
                    <a:pt x="332" y="156"/>
                  </a:cubicBezTo>
                  <a:cubicBezTo>
                    <a:pt x="332" y="156"/>
                    <a:pt x="332" y="155"/>
                    <a:pt x="331" y="155"/>
                  </a:cubicBezTo>
                  <a:cubicBezTo>
                    <a:pt x="330" y="154"/>
                    <a:pt x="332" y="154"/>
                    <a:pt x="331" y="153"/>
                  </a:cubicBezTo>
                  <a:cubicBezTo>
                    <a:pt x="330" y="152"/>
                    <a:pt x="329" y="153"/>
                    <a:pt x="330" y="153"/>
                  </a:cubicBezTo>
                  <a:cubicBezTo>
                    <a:pt x="328" y="152"/>
                    <a:pt x="327" y="151"/>
                    <a:pt x="325" y="152"/>
                  </a:cubicBezTo>
                  <a:cubicBezTo>
                    <a:pt x="326" y="150"/>
                    <a:pt x="321" y="151"/>
                    <a:pt x="323" y="150"/>
                  </a:cubicBezTo>
                  <a:cubicBezTo>
                    <a:pt x="322" y="150"/>
                    <a:pt x="316" y="149"/>
                    <a:pt x="318" y="150"/>
                  </a:cubicBezTo>
                  <a:cubicBezTo>
                    <a:pt x="316" y="149"/>
                    <a:pt x="317" y="149"/>
                    <a:pt x="317" y="149"/>
                  </a:cubicBezTo>
                  <a:cubicBezTo>
                    <a:pt x="316" y="148"/>
                    <a:pt x="315" y="149"/>
                    <a:pt x="315" y="149"/>
                  </a:cubicBezTo>
                  <a:cubicBezTo>
                    <a:pt x="314" y="149"/>
                    <a:pt x="312" y="148"/>
                    <a:pt x="309" y="148"/>
                  </a:cubicBezTo>
                  <a:cubicBezTo>
                    <a:pt x="310" y="146"/>
                    <a:pt x="306" y="147"/>
                    <a:pt x="305" y="147"/>
                  </a:cubicBezTo>
                  <a:cubicBezTo>
                    <a:pt x="304" y="147"/>
                    <a:pt x="305" y="146"/>
                    <a:pt x="305" y="146"/>
                  </a:cubicBezTo>
                  <a:cubicBezTo>
                    <a:pt x="304" y="146"/>
                    <a:pt x="303" y="146"/>
                    <a:pt x="303" y="146"/>
                  </a:cubicBezTo>
                  <a:cubicBezTo>
                    <a:pt x="302" y="145"/>
                    <a:pt x="303" y="145"/>
                    <a:pt x="303" y="145"/>
                  </a:cubicBezTo>
                  <a:cubicBezTo>
                    <a:pt x="302" y="145"/>
                    <a:pt x="301" y="145"/>
                    <a:pt x="301" y="145"/>
                  </a:cubicBezTo>
                  <a:cubicBezTo>
                    <a:pt x="301" y="145"/>
                    <a:pt x="301" y="144"/>
                    <a:pt x="301" y="144"/>
                  </a:cubicBezTo>
                  <a:cubicBezTo>
                    <a:pt x="300" y="143"/>
                    <a:pt x="300" y="144"/>
                    <a:pt x="300" y="144"/>
                  </a:cubicBezTo>
                  <a:cubicBezTo>
                    <a:pt x="299" y="144"/>
                    <a:pt x="297" y="144"/>
                    <a:pt x="297" y="143"/>
                  </a:cubicBezTo>
                  <a:cubicBezTo>
                    <a:pt x="296" y="144"/>
                    <a:pt x="295" y="143"/>
                    <a:pt x="294" y="143"/>
                  </a:cubicBezTo>
                  <a:cubicBezTo>
                    <a:pt x="292" y="143"/>
                    <a:pt x="291" y="144"/>
                    <a:pt x="289" y="144"/>
                  </a:cubicBezTo>
                  <a:cubicBezTo>
                    <a:pt x="287" y="144"/>
                    <a:pt x="286" y="144"/>
                    <a:pt x="285" y="144"/>
                  </a:cubicBezTo>
                  <a:cubicBezTo>
                    <a:pt x="282" y="144"/>
                    <a:pt x="283" y="144"/>
                    <a:pt x="281" y="144"/>
                  </a:cubicBezTo>
                  <a:cubicBezTo>
                    <a:pt x="280" y="143"/>
                    <a:pt x="279" y="144"/>
                    <a:pt x="276" y="143"/>
                  </a:cubicBezTo>
                  <a:cubicBezTo>
                    <a:pt x="275" y="143"/>
                    <a:pt x="275" y="142"/>
                    <a:pt x="275" y="142"/>
                  </a:cubicBezTo>
                  <a:cubicBezTo>
                    <a:pt x="275" y="142"/>
                    <a:pt x="274" y="142"/>
                    <a:pt x="273" y="142"/>
                  </a:cubicBezTo>
                  <a:cubicBezTo>
                    <a:pt x="272" y="142"/>
                    <a:pt x="267" y="142"/>
                    <a:pt x="270" y="141"/>
                  </a:cubicBezTo>
                  <a:cubicBezTo>
                    <a:pt x="267" y="141"/>
                    <a:pt x="267" y="140"/>
                    <a:pt x="264" y="140"/>
                  </a:cubicBezTo>
                  <a:cubicBezTo>
                    <a:pt x="264" y="139"/>
                    <a:pt x="263" y="139"/>
                    <a:pt x="263" y="138"/>
                  </a:cubicBezTo>
                  <a:cubicBezTo>
                    <a:pt x="259" y="138"/>
                    <a:pt x="258" y="137"/>
                    <a:pt x="253" y="136"/>
                  </a:cubicBezTo>
                  <a:cubicBezTo>
                    <a:pt x="253" y="135"/>
                    <a:pt x="250" y="134"/>
                    <a:pt x="251" y="132"/>
                  </a:cubicBezTo>
                  <a:cubicBezTo>
                    <a:pt x="251" y="130"/>
                    <a:pt x="246" y="131"/>
                    <a:pt x="248" y="129"/>
                  </a:cubicBezTo>
                  <a:cubicBezTo>
                    <a:pt x="247" y="129"/>
                    <a:pt x="247" y="129"/>
                    <a:pt x="246" y="129"/>
                  </a:cubicBezTo>
                  <a:cubicBezTo>
                    <a:pt x="245" y="129"/>
                    <a:pt x="246" y="129"/>
                    <a:pt x="245" y="128"/>
                  </a:cubicBezTo>
                  <a:cubicBezTo>
                    <a:pt x="245" y="128"/>
                    <a:pt x="242" y="128"/>
                    <a:pt x="242" y="127"/>
                  </a:cubicBezTo>
                  <a:cubicBezTo>
                    <a:pt x="242" y="126"/>
                    <a:pt x="240" y="126"/>
                    <a:pt x="239" y="126"/>
                  </a:cubicBezTo>
                  <a:cubicBezTo>
                    <a:pt x="239" y="126"/>
                    <a:pt x="241" y="126"/>
                    <a:pt x="240" y="125"/>
                  </a:cubicBezTo>
                  <a:cubicBezTo>
                    <a:pt x="240" y="125"/>
                    <a:pt x="239" y="124"/>
                    <a:pt x="239" y="124"/>
                  </a:cubicBezTo>
                  <a:cubicBezTo>
                    <a:pt x="239" y="124"/>
                    <a:pt x="238" y="124"/>
                    <a:pt x="237" y="124"/>
                  </a:cubicBezTo>
                  <a:cubicBezTo>
                    <a:pt x="237" y="124"/>
                    <a:pt x="237" y="123"/>
                    <a:pt x="236" y="123"/>
                  </a:cubicBezTo>
                  <a:cubicBezTo>
                    <a:pt x="234" y="122"/>
                    <a:pt x="231" y="121"/>
                    <a:pt x="230" y="119"/>
                  </a:cubicBezTo>
                  <a:cubicBezTo>
                    <a:pt x="228" y="119"/>
                    <a:pt x="229" y="120"/>
                    <a:pt x="227" y="119"/>
                  </a:cubicBezTo>
                  <a:cubicBezTo>
                    <a:pt x="227" y="118"/>
                    <a:pt x="225" y="118"/>
                    <a:pt x="225" y="118"/>
                  </a:cubicBezTo>
                  <a:cubicBezTo>
                    <a:pt x="224" y="117"/>
                    <a:pt x="225" y="115"/>
                    <a:pt x="222" y="115"/>
                  </a:cubicBezTo>
                  <a:cubicBezTo>
                    <a:pt x="222" y="113"/>
                    <a:pt x="220" y="112"/>
                    <a:pt x="217" y="111"/>
                  </a:cubicBezTo>
                  <a:cubicBezTo>
                    <a:pt x="216" y="112"/>
                    <a:pt x="215" y="112"/>
                    <a:pt x="215" y="113"/>
                  </a:cubicBezTo>
                  <a:cubicBezTo>
                    <a:pt x="214" y="114"/>
                    <a:pt x="217" y="114"/>
                    <a:pt x="218" y="115"/>
                  </a:cubicBezTo>
                  <a:cubicBezTo>
                    <a:pt x="218" y="115"/>
                    <a:pt x="217" y="115"/>
                    <a:pt x="218" y="116"/>
                  </a:cubicBezTo>
                  <a:cubicBezTo>
                    <a:pt x="218" y="116"/>
                    <a:pt x="219" y="116"/>
                    <a:pt x="219" y="116"/>
                  </a:cubicBezTo>
                  <a:cubicBezTo>
                    <a:pt x="219" y="116"/>
                    <a:pt x="218" y="117"/>
                    <a:pt x="220" y="118"/>
                  </a:cubicBezTo>
                  <a:cubicBezTo>
                    <a:pt x="221" y="118"/>
                    <a:pt x="220" y="119"/>
                    <a:pt x="222" y="120"/>
                  </a:cubicBezTo>
                  <a:cubicBezTo>
                    <a:pt x="222" y="120"/>
                    <a:pt x="223" y="120"/>
                    <a:pt x="223" y="120"/>
                  </a:cubicBezTo>
                  <a:cubicBezTo>
                    <a:pt x="223" y="121"/>
                    <a:pt x="225" y="121"/>
                    <a:pt x="225" y="123"/>
                  </a:cubicBezTo>
                  <a:cubicBezTo>
                    <a:pt x="225" y="123"/>
                    <a:pt x="226" y="123"/>
                    <a:pt x="228" y="123"/>
                  </a:cubicBezTo>
                  <a:cubicBezTo>
                    <a:pt x="227" y="124"/>
                    <a:pt x="228" y="124"/>
                    <a:pt x="228" y="124"/>
                  </a:cubicBezTo>
                  <a:cubicBezTo>
                    <a:pt x="229" y="125"/>
                    <a:pt x="228" y="125"/>
                    <a:pt x="228" y="125"/>
                  </a:cubicBezTo>
                  <a:cubicBezTo>
                    <a:pt x="228" y="126"/>
                    <a:pt x="231" y="126"/>
                    <a:pt x="229" y="127"/>
                  </a:cubicBezTo>
                  <a:cubicBezTo>
                    <a:pt x="228" y="127"/>
                    <a:pt x="228" y="126"/>
                    <a:pt x="225" y="126"/>
                  </a:cubicBezTo>
                  <a:cubicBezTo>
                    <a:pt x="226" y="124"/>
                    <a:pt x="222" y="125"/>
                    <a:pt x="223" y="123"/>
                  </a:cubicBezTo>
                  <a:cubicBezTo>
                    <a:pt x="222" y="123"/>
                    <a:pt x="221" y="122"/>
                    <a:pt x="220" y="122"/>
                  </a:cubicBezTo>
                  <a:cubicBezTo>
                    <a:pt x="219" y="121"/>
                    <a:pt x="218" y="121"/>
                    <a:pt x="218" y="120"/>
                  </a:cubicBezTo>
                  <a:cubicBezTo>
                    <a:pt x="216" y="120"/>
                    <a:pt x="214" y="120"/>
                    <a:pt x="214" y="119"/>
                  </a:cubicBezTo>
                  <a:cubicBezTo>
                    <a:pt x="214" y="118"/>
                    <a:pt x="214" y="119"/>
                    <a:pt x="216" y="119"/>
                  </a:cubicBezTo>
                  <a:cubicBezTo>
                    <a:pt x="217" y="117"/>
                    <a:pt x="212" y="117"/>
                    <a:pt x="213" y="116"/>
                  </a:cubicBezTo>
                  <a:cubicBezTo>
                    <a:pt x="211" y="115"/>
                    <a:pt x="210" y="115"/>
                    <a:pt x="208" y="115"/>
                  </a:cubicBezTo>
                  <a:cubicBezTo>
                    <a:pt x="208" y="113"/>
                    <a:pt x="209" y="113"/>
                    <a:pt x="208" y="112"/>
                  </a:cubicBezTo>
                  <a:cubicBezTo>
                    <a:pt x="207" y="112"/>
                    <a:pt x="207" y="112"/>
                    <a:pt x="207" y="112"/>
                  </a:cubicBezTo>
                  <a:cubicBezTo>
                    <a:pt x="206" y="111"/>
                    <a:pt x="206" y="109"/>
                    <a:pt x="202" y="109"/>
                  </a:cubicBezTo>
                  <a:cubicBezTo>
                    <a:pt x="203" y="109"/>
                    <a:pt x="202" y="108"/>
                    <a:pt x="202" y="108"/>
                  </a:cubicBezTo>
                  <a:cubicBezTo>
                    <a:pt x="202" y="108"/>
                    <a:pt x="201" y="107"/>
                    <a:pt x="201" y="107"/>
                  </a:cubicBezTo>
                  <a:cubicBezTo>
                    <a:pt x="200" y="107"/>
                    <a:pt x="198" y="107"/>
                    <a:pt x="198" y="107"/>
                  </a:cubicBezTo>
                  <a:cubicBezTo>
                    <a:pt x="197" y="106"/>
                    <a:pt x="200" y="106"/>
                    <a:pt x="200" y="106"/>
                  </a:cubicBezTo>
                  <a:cubicBezTo>
                    <a:pt x="199" y="105"/>
                    <a:pt x="194" y="105"/>
                    <a:pt x="191" y="104"/>
                  </a:cubicBezTo>
                  <a:cubicBezTo>
                    <a:pt x="190" y="104"/>
                    <a:pt x="190" y="104"/>
                    <a:pt x="190" y="103"/>
                  </a:cubicBezTo>
                  <a:cubicBezTo>
                    <a:pt x="189" y="103"/>
                    <a:pt x="189" y="102"/>
                    <a:pt x="188" y="102"/>
                  </a:cubicBezTo>
                  <a:cubicBezTo>
                    <a:pt x="187" y="102"/>
                    <a:pt x="187" y="100"/>
                    <a:pt x="186" y="99"/>
                  </a:cubicBezTo>
                  <a:cubicBezTo>
                    <a:pt x="186" y="99"/>
                    <a:pt x="184" y="99"/>
                    <a:pt x="184" y="99"/>
                  </a:cubicBezTo>
                  <a:cubicBezTo>
                    <a:pt x="183" y="98"/>
                    <a:pt x="185" y="97"/>
                    <a:pt x="182" y="97"/>
                  </a:cubicBezTo>
                  <a:cubicBezTo>
                    <a:pt x="182" y="95"/>
                    <a:pt x="180" y="94"/>
                    <a:pt x="178" y="93"/>
                  </a:cubicBezTo>
                  <a:cubicBezTo>
                    <a:pt x="177" y="92"/>
                    <a:pt x="177" y="91"/>
                    <a:pt x="175" y="91"/>
                  </a:cubicBezTo>
                  <a:cubicBezTo>
                    <a:pt x="176" y="86"/>
                    <a:pt x="175" y="82"/>
                    <a:pt x="175" y="75"/>
                  </a:cubicBezTo>
                  <a:cubicBezTo>
                    <a:pt x="175" y="75"/>
                    <a:pt x="174" y="75"/>
                    <a:pt x="174" y="74"/>
                  </a:cubicBezTo>
                  <a:cubicBezTo>
                    <a:pt x="173" y="74"/>
                    <a:pt x="173" y="74"/>
                    <a:pt x="172" y="73"/>
                  </a:cubicBezTo>
                  <a:cubicBezTo>
                    <a:pt x="172" y="73"/>
                    <a:pt x="171" y="73"/>
                    <a:pt x="170" y="73"/>
                  </a:cubicBezTo>
                  <a:cubicBezTo>
                    <a:pt x="169" y="70"/>
                    <a:pt x="165" y="69"/>
                    <a:pt x="162" y="67"/>
                  </a:cubicBezTo>
                  <a:cubicBezTo>
                    <a:pt x="162" y="67"/>
                    <a:pt x="161" y="67"/>
                    <a:pt x="161" y="66"/>
                  </a:cubicBezTo>
                  <a:cubicBezTo>
                    <a:pt x="162" y="67"/>
                    <a:pt x="164" y="67"/>
                    <a:pt x="164" y="66"/>
                  </a:cubicBezTo>
                  <a:cubicBezTo>
                    <a:pt x="166" y="66"/>
                    <a:pt x="165" y="68"/>
                    <a:pt x="168" y="67"/>
                  </a:cubicBezTo>
                  <a:cubicBezTo>
                    <a:pt x="169" y="68"/>
                    <a:pt x="169" y="69"/>
                    <a:pt x="169" y="69"/>
                  </a:cubicBezTo>
                  <a:cubicBezTo>
                    <a:pt x="174" y="69"/>
                    <a:pt x="175" y="71"/>
                    <a:pt x="178" y="71"/>
                  </a:cubicBezTo>
                  <a:cubicBezTo>
                    <a:pt x="177" y="73"/>
                    <a:pt x="180" y="73"/>
                    <a:pt x="181" y="74"/>
                  </a:cubicBezTo>
                  <a:cubicBezTo>
                    <a:pt x="182" y="74"/>
                    <a:pt x="182" y="73"/>
                    <a:pt x="182" y="73"/>
                  </a:cubicBezTo>
                  <a:cubicBezTo>
                    <a:pt x="182" y="72"/>
                    <a:pt x="180" y="72"/>
                    <a:pt x="180" y="72"/>
                  </a:cubicBezTo>
                  <a:cubicBezTo>
                    <a:pt x="179" y="71"/>
                    <a:pt x="179" y="71"/>
                    <a:pt x="179" y="70"/>
                  </a:cubicBezTo>
                  <a:cubicBezTo>
                    <a:pt x="179" y="70"/>
                    <a:pt x="178" y="69"/>
                    <a:pt x="178" y="69"/>
                  </a:cubicBezTo>
                  <a:cubicBezTo>
                    <a:pt x="178" y="69"/>
                    <a:pt x="179" y="69"/>
                    <a:pt x="179" y="69"/>
                  </a:cubicBezTo>
                  <a:cubicBezTo>
                    <a:pt x="178" y="68"/>
                    <a:pt x="175" y="68"/>
                    <a:pt x="176" y="67"/>
                  </a:cubicBezTo>
                  <a:cubicBezTo>
                    <a:pt x="171" y="67"/>
                    <a:pt x="171" y="65"/>
                    <a:pt x="166" y="66"/>
                  </a:cubicBezTo>
                  <a:cubicBezTo>
                    <a:pt x="167" y="64"/>
                    <a:pt x="163" y="65"/>
                    <a:pt x="164" y="64"/>
                  </a:cubicBezTo>
                  <a:cubicBezTo>
                    <a:pt x="163" y="63"/>
                    <a:pt x="162" y="64"/>
                    <a:pt x="160" y="63"/>
                  </a:cubicBezTo>
                  <a:cubicBezTo>
                    <a:pt x="160" y="62"/>
                    <a:pt x="161" y="62"/>
                    <a:pt x="162" y="62"/>
                  </a:cubicBezTo>
                  <a:cubicBezTo>
                    <a:pt x="163" y="61"/>
                    <a:pt x="159" y="62"/>
                    <a:pt x="159" y="62"/>
                  </a:cubicBezTo>
                  <a:cubicBezTo>
                    <a:pt x="158" y="61"/>
                    <a:pt x="159" y="61"/>
                    <a:pt x="158" y="61"/>
                  </a:cubicBezTo>
                  <a:cubicBezTo>
                    <a:pt x="158" y="61"/>
                    <a:pt x="156" y="61"/>
                    <a:pt x="156" y="61"/>
                  </a:cubicBezTo>
                  <a:cubicBezTo>
                    <a:pt x="156" y="60"/>
                    <a:pt x="158" y="60"/>
                    <a:pt x="157" y="60"/>
                  </a:cubicBezTo>
                  <a:cubicBezTo>
                    <a:pt x="157" y="59"/>
                    <a:pt x="156" y="60"/>
                    <a:pt x="154" y="60"/>
                  </a:cubicBezTo>
                  <a:cubicBezTo>
                    <a:pt x="152" y="59"/>
                    <a:pt x="153" y="58"/>
                    <a:pt x="152" y="57"/>
                  </a:cubicBezTo>
                  <a:cubicBezTo>
                    <a:pt x="152" y="57"/>
                    <a:pt x="151" y="57"/>
                    <a:pt x="149" y="57"/>
                  </a:cubicBezTo>
                  <a:cubicBezTo>
                    <a:pt x="153" y="54"/>
                    <a:pt x="141" y="56"/>
                    <a:pt x="142" y="53"/>
                  </a:cubicBezTo>
                  <a:cubicBezTo>
                    <a:pt x="143" y="53"/>
                    <a:pt x="144" y="53"/>
                    <a:pt x="145" y="53"/>
                  </a:cubicBezTo>
                  <a:cubicBezTo>
                    <a:pt x="146" y="52"/>
                    <a:pt x="141" y="53"/>
                    <a:pt x="142" y="51"/>
                  </a:cubicBezTo>
                  <a:cubicBezTo>
                    <a:pt x="140" y="51"/>
                    <a:pt x="138" y="51"/>
                    <a:pt x="136" y="51"/>
                  </a:cubicBezTo>
                  <a:cubicBezTo>
                    <a:pt x="139" y="51"/>
                    <a:pt x="135" y="50"/>
                    <a:pt x="137" y="50"/>
                  </a:cubicBezTo>
                  <a:cubicBezTo>
                    <a:pt x="138" y="49"/>
                    <a:pt x="135" y="49"/>
                    <a:pt x="135" y="49"/>
                  </a:cubicBezTo>
                  <a:cubicBezTo>
                    <a:pt x="133" y="49"/>
                    <a:pt x="135" y="48"/>
                    <a:pt x="133" y="47"/>
                  </a:cubicBezTo>
                  <a:cubicBezTo>
                    <a:pt x="131" y="47"/>
                    <a:pt x="129" y="47"/>
                    <a:pt x="127" y="47"/>
                  </a:cubicBezTo>
                  <a:cubicBezTo>
                    <a:pt x="128" y="46"/>
                    <a:pt x="129" y="46"/>
                    <a:pt x="129" y="45"/>
                  </a:cubicBezTo>
                  <a:cubicBezTo>
                    <a:pt x="129" y="44"/>
                    <a:pt x="126" y="45"/>
                    <a:pt x="128" y="44"/>
                  </a:cubicBezTo>
                  <a:cubicBezTo>
                    <a:pt x="125" y="44"/>
                    <a:pt x="123" y="44"/>
                    <a:pt x="119" y="44"/>
                  </a:cubicBezTo>
                  <a:cubicBezTo>
                    <a:pt x="119" y="43"/>
                    <a:pt x="116" y="42"/>
                    <a:pt x="114" y="42"/>
                  </a:cubicBezTo>
                  <a:cubicBezTo>
                    <a:pt x="113" y="42"/>
                    <a:pt x="111" y="41"/>
                    <a:pt x="111" y="41"/>
                  </a:cubicBezTo>
                  <a:cubicBezTo>
                    <a:pt x="110" y="41"/>
                    <a:pt x="111" y="40"/>
                    <a:pt x="111" y="40"/>
                  </a:cubicBezTo>
                  <a:cubicBezTo>
                    <a:pt x="110" y="40"/>
                    <a:pt x="108" y="40"/>
                    <a:pt x="109" y="40"/>
                  </a:cubicBezTo>
                  <a:cubicBezTo>
                    <a:pt x="105" y="39"/>
                    <a:pt x="98" y="41"/>
                    <a:pt x="97" y="40"/>
                  </a:cubicBezTo>
                  <a:cubicBezTo>
                    <a:pt x="97" y="40"/>
                    <a:pt x="97" y="39"/>
                    <a:pt x="97" y="39"/>
                  </a:cubicBezTo>
                  <a:cubicBezTo>
                    <a:pt x="96" y="39"/>
                    <a:pt x="95" y="40"/>
                    <a:pt x="95" y="40"/>
                  </a:cubicBezTo>
                  <a:cubicBezTo>
                    <a:pt x="93" y="40"/>
                    <a:pt x="94" y="38"/>
                    <a:pt x="90" y="39"/>
                  </a:cubicBezTo>
                  <a:cubicBezTo>
                    <a:pt x="90" y="38"/>
                    <a:pt x="85" y="38"/>
                    <a:pt x="88" y="37"/>
                  </a:cubicBezTo>
                  <a:cubicBezTo>
                    <a:pt x="87" y="37"/>
                    <a:pt x="87" y="37"/>
                    <a:pt x="86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3" y="37"/>
                    <a:pt x="82" y="38"/>
                    <a:pt x="80" y="37"/>
                  </a:cubicBezTo>
                  <a:cubicBezTo>
                    <a:pt x="78" y="37"/>
                    <a:pt x="79" y="39"/>
                    <a:pt x="79" y="40"/>
                  </a:cubicBezTo>
                  <a:cubicBezTo>
                    <a:pt x="78" y="40"/>
                    <a:pt x="77" y="39"/>
                    <a:pt x="76" y="39"/>
                  </a:cubicBezTo>
                  <a:cubicBezTo>
                    <a:pt x="75" y="39"/>
                    <a:pt x="76" y="40"/>
                    <a:pt x="75" y="40"/>
                  </a:cubicBezTo>
                  <a:cubicBezTo>
                    <a:pt x="74" y="41"/>
                    <a:pt x="70" y="40"/>
                    <a:pt x="69" y="41"/>
                  </a:cubicBezTo>
                  <a:cubicBezTo>
                    <a:pt x="68" y="41"/>
                    <a:pt x="68" y="42"/>
                    <a:pt x="67" y="42"/>
                  </a:cubicBezTo>
                  <a:cubicBezTo>
                    <a:pt x="65" y="42"/>
                    <a:pt x="65" y="41"/>
                    <a:pt x="63" y="41"/>
                  </a:cubicBezTo>
                  <a:cubicBezTo>
                    <a:pt x="65" y="40"/>
                    <a:pt x="67" y="40"/>
                    <a:pt x="66" y="38"/>
                  </a:cubicBezTo>
                  <a:cubicBezTo>
                    <a:pt x="68" y="39"/>
                    <a:pt x="68" y="38"/>
                    <a:pt x="68" y="37"/>
                  </a:cubicBezTo>
                  <a:cubicBezTo>
                    <a:pt x="68" y="37"/>
                    <a:pt x="66" y="37"/>
                    <a:pt x="65" y="37"/>
                  </a:cubicBezTo>
                  <a:cubicBezTo>
                    <a:pt x="64" y="37"/>
                    <a:pt x="64" y="38"/>
                    <a:pt x="62" y="39"/>
                  </a:cubicBezTo>
                  <a:cubicBezTo>
                    <a:pt x="61" y="39"/>
                    <a:pt x="61" y="40"/>
                    <a:pt x="60" y="40"/>
                  </a:cubicBezTo>
                  <a:cubicBezTo>
                    <a:pt x="59" y="40"/>
                    <a:pt x="59" y="41"/>
                    <a:pt x="57" y="41"/>
                  </a:cubicBezTo>
                  <a:cubicBezTo>
                    <a:pt x="58" y="42"/>
                    <a:pt x="56" y="42"/>
                    <a:pt x="55" y="42"/>
                  </a:cubicBezTo>
                  <a:cubicBezTo>
                    <a:pt x="55" y="42"/>
                    <a:pt x="55" y="43"/>
                    <a:pt x="55" y="44"/>
                  </a:cubicBezTo>
                  <a:cubicBezTo>
                    <a:pt x="52" y="44"/>
                    <a:pt x="51" y="46"/>
                    <a:pt x="49" y="47"/>
                  </a:cubicBezTo>
                  <a:cubicBezTo>
                    <a:pt x="49" y="47"/>
                    <a:pt x="48" y="46"/>
                    <a:pt x="47" y="47"/>
                  </a:cubicBezTo>
                  <a:cubicBezTo>
                    <a:pt x="47" y="47"/>
                    <a:pt x="48" y="47"/>
                    <a:pt x="47" y="48"/>
                  </a:cubicBezTo>
                  <a:cubicBezTo>
                    <a:pt x="47" y="48"/>
                    <a:pt x="43" y="48"/>
                    <a:pt x="44" y="48"/>
                  </a:cubicBezTo>
                  <a:cubicBezTo>
                    <a:pt x="46" y="49"/>
                    <a:pt x="42" y="49"/>
                    <a:pt x="40" y="49"/>
                  </a:cubicBezTo>
                  <a:cubicBezTo>
                    <a:pt x="40" y="50"/>
                    <a:pt x="39" y="51"/>
                    <a:pt x="38" y="51"/>
                  </a:cubicBezTo>
                  <a:cubicBezTo>
                    <a:pt x="37" y="50"/>
                    <a:pt x="38" y="51"/>
                    <a:pt x="37" y="51"/>
                  </a:cubicBezTo>
                  <a:cubicBezTo>
                    <a:pt x="36" y="51"/>
                    <a:pt x="35" y="51"/>
                    <a:pt x="33" y="51"/>
                  </a:cubicBezTo>
                  <a:cubicBezTo>
                    <a:pt x="31" y="52"/>
                    <a:pt x="35" y="52"/>
                    <a:pt x="30" y="52"/>
                  </a:cubicBezTo>
                  <a:cubicBezTo>
                    <a:pt x="28" y="52"/>
                    <a:pt x="27" y="52"/>
                    <a:pt x="24" y="53"/>
                  </a:cubicBezTo>
                  <a:cubicBezTo>
                    <a:pt x="23" y="53"/>
                    <a:pt x="23" y="54"/>
                    <a:pt x="21" y="54"/>
                  </a:cubicBezTo>
                  <a:cubicBezTo>
                    <a:pt x="21" y="53"/>
                    <a:pt x="23" y="53"/>
                    <a:pt x="25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1"/>
                    <a:pt x="29" y="52"/>
                    <a:pt x="30" y="51"/>
                  </a:cubicBezTo>
                  <a:cubicBezTo>
                    <a:pt x="32" y="52"/>
                    <a:pt x="31" y="50"/>
                    <a:pt x="31" y="50"/>
                  </a:cubicBezTo>
                  <a:cubicBezTo>
                    <a:pt x="32" y="50"/>
                    <a:pt x="33" y="51"/>
                    <a:pt x="34" y="49"/>
                  </a:cubicBezTo>
                  <a:cubicBezTo>
                    <a:pt x="35" y="49"/>
                    <a:pt x="35" y="50"/>
                    <a:pt x="35" y="49"/>
                  </a:cubicBezTo>
                  <a:cubicBezTo>
                    <a:pt x="35" y="48"/>
                    <a:pt x="38" y="49"/>
                    <a:pt x="39" y="48"/>
                  </a:cubicBezTo>
                  <a:cubicBezTo>
                    <a:pt x="39" y="47"/>
                    <a:pt x="39" y="46"/>
                    <a:pt x="39" y="46"/>
                  </a:cubicBezTo>
                  <a:cubicBezTo>
                    <a:pt x="42" y="47"/>
                    <a:pt x="40" y="44"/>
                    <a:pt x="43" y="45"/>
                  </a:cubicBezTo>
                  <a:cubicBezTo>
                    <a:pt x="44" y="43"/>
                    <a:pt x="39" y="45"/>
                    <a:pt x="40" y="43"/>
                  </a:cubicBezTo>
                  <a:cubicBezTo>
                    <a:pt x="39" y="44"/>
                    <a:pt x="33" y="43"/>
                    <a:pt x="32" y="44"/>
                  </a:cubicBezTo>
                  <a:cubicBezTo>
                    <a:pt x="31" y="44"/>
                    <a:pt x="32" y="43"/>
                    <a:pt x="31" y="43"/>
                  </a:cubicBezTo>
                  <a:cubicBezTo>
                    <a:pt x="30" y="43"/>
                    <a:pt x="27" y="43"/>
                    <a:pt x="25" y="43"/>
                  </a:cubicBezTo>
                  <a:cubicBezTo>
                    <a:pt x="26" y="42"/>
                    <a:pt x="24" y="43"/>
                    <a:pt x="23" y="42"/>
                  </a:cubicBezTo>
                  <a:cubicBezTo>
                    <a:pt x="23" y="42"/>
                    <a:pt x="24" y="42"/>
                    <a:pt x="24" y="42"/>
                  </a:cubicBezTo>
                  <a:cubicBezTo>
                    <a:pt x="23" y="40"/>
                    <a:pt x="21" y="41"/>
                    <a:pt x="20" y="39"/>
                  </a:cubicBezTo>
                  <a:cubicBezTo>
                    <a:pt x="18" y="40"/>
                    <a:pt x="15" y="40"/>
                    <a:pt x="13" y="40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13" y="38"/>
                    <a:pt x="10" y="38"/>
                    <a:pt x="11" y="36"/>
                  </a:cubicBezTo>
                  <a:cubicBezTo>
                    <a:pt x="10" y="36"/>
                    <a:pt x="9" y="35"/>
                    <a:pt x="9" y="36"/>
                  </a:cubicBezTo>
                  <a:cubicBezTo>
                    <a:pt x="6" y="36"/>
                    <a:pt x="8" y="34"/>
                    <a:pt x="9" y="34"/>
                  </a:cubicBezTo>
                  <a:cubicBezTo>
                    <a:pt x="9" y="34"/>
                    <a:pt x="8" y="33"/>
                    <a:pt x="9" y="33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4" y="31"/>
                    <a:pt x="17" y="31"/>
                    <a:pt x="20" y="31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5" y="30"/>
                    <a:pt x="22" y="29"/>
                    <a:pt x="27" y="29"/>
                  </a:cubicBezTo>
                  <a:cubicBezTo>
                    <a:pt x="27" y="28"/>
                    <a:pt x="27" y="27"/>
                    <a:pt x="25" y="25"/>
                  </a:cubicBezTo>
                  <a:cubicBezTo>
                    <a:pt x="23" y="24"/>
                    <a:pt x="18" y="27"/>
                    <a:pt x="16" y="26"/>
                  </a:cubicBezTo>
                  <a:cubicBezTo>
                    <a:pt x="14" y="25"/>
                    <a:pt x="15" y="26"/>
                    <a:pt x="12" y="26"/>
                  </a:cubicBezTo>
                  <a:cubicBezTo>
                    <a:pt x="11" y="25"/>
                    <a:pt x="7" y="26"/>
                    <a:pt x="5" y="25"/>
                  </a:cubicBezTo>
                  <a:cubicBezTo>
                    <a:pt x="4" y="25"/>
                    <a:pt x="6" y="24"/>
                    <a:pt x="5" y="24"/>
                  </a:cubicBezTo>
                  <a:cubicBezTo>
                    <a:pt x="3" y="24"/>
                    <a:pt x="1" y="24"/>
                    <a:pt x="1" y="22"/>
                  </a:cubicBezTo>
                  <a:cubicBezTo>
                    <a:pt x="7" y="23"/>
                    <a:pt x="0" y="21"/>
                    <a:pt x="7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0"/>
                    <a:pt x="9" y="21"/>
                    <a:pt x="9" y="21"/>
                  </a:cubicBezTo>
                  <a:cubicBezTo>
                    <a:pt x="10" y="21"/>
                    <a:pt x="11" y="20"/>
                    <a:pt x="13" y="20"/>
                  </a:cubicBezTo>
                  <a:cubicBezTo>
                    <a:pt x="13" y="20"/>
                    <a:pt x="14" y="21"/>
                    <a:pt x="15" y="21"/>
                  </a:cubicBezTo>
                  <a:cubicBezTo>
                    <a:pt x="17" y="22"/>
                    <a:pt x="19" y="21"/>
                    <a:pt x="22" y="21"/>
                  </a:cubicBezTo>
                  <a:cubicBezTo>
                    <a:pt x="23" y="21"/>
                    <a:pt x="23" y="22"/>
                    <a:pt x="24" y="21"/>
                  </a:cubicBezTo>
                  <a:cubicBezTo>
                    <a:pt x="26" y="21"/>
                    <a:pt x="24" y="21"/>
                    <a:pt x="24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19"/>
                    <a:pt x="22" y="20"/>
                    <a:pt x="23" y="18"/>
                  </a:cubicBezTo>
                  <a:cubicBezTo>
                    <a:pt x="21" y="18"/>
                    <a:pt x="18" y="18"/>
                    <a:pt x="16" y="17"/>
                  </a:cubicBezTo>
                  <a:cubicBezTo>
                    <a:pt x="17" y="17"/>
                    <a:pt x="17" y="17"/>
                    <a:pt x="15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3" y="15"/>
                    <a:pt x="11" y="15"/>
                    <a:pt x="10" y="15"/>
                  </a:cubicBezTo>
                  <a:cubicBezTo>
                    <a:pt x="10" y="15"/>
                    <a:pt x="12" y="13"/>
                    <a:pt x="10" y="14"/>
                  </a:cubicBezTo>
                  <a:cubicBezTo>
                    <a:pt x="9" y="14"/>
                    <a:pt x="10" y="14"/>
                    <a:pt x="9" y="14"/>
                  </a:cubicBezTo>
                  <a:cubicBezTo>
                    <a:pt x="8" y="14"/>
                    <a:pt x="7" y="13"/>
                    <a:pt x="6" y="14"/>
                  </a:cubicBezTo>
                  <a:cubicBezTo>
                    <a:pt x="8" y="12"/>
                    <a:pt x="12" y="12"/>
                    <a:pt x="16" y="11"/>
                  </a:cubicBezTo>
                  <a:cubicBezTo>
                    <a:pt x="14" y="9"/>
                    <a:pt x="19" y="9"/>
                    <a:pt x="20" y="9"/>
                  </a:cubicBezTo>
                  <a:cubicBezTo>
                    <a:pt x="20" y="8"/>
                    <a:pt x="19" y="7"/>
                    <a:pt x="21" y="7"/>
                  </a:cubicBezTo>
                  <a:cubicBezTo>
                    <a:pt x="23" y="8"/>
                    <a:pt x="23" y="7"/>
                    <a:pt x="27" y="7"/>
                  </a:cubicBezTo>
                  <a:cubicBezTo>
                    <a:pt x="30" y="6"/>
                    <a:pt x="33" y="5"/>
                    <a:pt x="38" y="5"/>
                  </a:cubicBezTo>
                  <a:cubicBezTo>
                    <a:pt x="40" y="5"/>
                    <a:pt x="39" y="4"/>
                    <a:pt x="39" y="4"/>
                  </a:cubicBezTo>
                  <a:cubicBezTo>
                    <a:pt x="41" y="4"/>
                    <a:pt x="45" y="5"/>
                    <a:pt x="45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9" y="5"/>
                    <a:pt x="51" y="4"/>
                    <a:pt x="50" y="5"/>
                  </a:cubicBezTo>
                  <a:cubicBezTo>
                    <a:pt x="55" y="5"/>
                    <a:pt x="59" y="5"/>
                    <a:pt x="63" y="5"/>
                  </a:cubicBezTo>
                  <a:cubicBezTo>
                    <a:pt x="59" y="7"/>
                    <a:pt x="70" y="4"/>
                    <a:pt x="66" y="7"/>
                  </a:cubicBezTo>
                  <a:cubicBezTo>
                    <a:pt x="68" y="7"/>
                    <a:pt x="70" y="7"/>
                    <a:pt x="70" y="6"/>
                  </a:cubicBezTo>
                  <a:cubicBezTo>
                    <a:pt x="72" y="7"/>
                    <a:pt x="76" y="6"/>
                    <a:pt x="79" y="7"/>
                  </a:cubicBezTo>
                  <a:cubicBezTo>
                    <a:pt x="79" y="7"/>
                    <a:pt x="79" y="7"/>
                    <a:pt x="80" y="7"/>
                  </a:cubicBezTo>
                  <a:cubicBezTo>
                    <a:pt x="81" y="7"/>
                    <a:pt x="81" y="8"/>
                    <a:pt x="82" y="8"/>
                  </a:cubicBezTo>
                  <a:cubicBezTo>
                    <a:pt x="84" y="8"/>
                    <a:pt x="85" y="7"/>
                    <a:pt x="87" y="8"/>
                  </a:cubicBezTo>
                  <a:cubicBezTo>
                    <a:pt x="87" y="8"/>
                    <a:pt x="98" y="8"/>
                    <a:pt x="100" y="8"/>
                  </a:cubicBezTo>
                  <a:cubicBezTo>
                    <a:pt x="101" y="9"/>
                    <a:pt x="107" y="9"/>
                    <a:pt x="111" y="9"/>
                  </a:cubicBezTo>
                  <a:cubicBezTo>
                    <a:pt x="112" y="10"/>
                    <a:pt x="113" y="10"/>
                    <a:pt x="114" y="11"/>
                  </a:cubicBezTo>
                  <a:cubicBezTo>
                    <a:pt x="117" y="11"/>
                    <a:pt x="118" y="12"/>
                    <a:pt x="122" y="12"/>
                  </a:cubicBezTo>
                  <a:cubicBezTo>
                    <a:pt x="122" y="13"/>
                    <a:pt x="126" y="12"/>
                    <a:pt x="129" y="13"/>
                  </a:cubicBezTo>
                  <a:cubicBezTo>
                    <a:pt x="129" y="12"/>
                    <a:pt x="128" y="12"/>
                    <a:pt x="127" y="12"/>
                  </a:cubicBezTo>
                  <a:cubicBezTo>
                    <a:pt x="129" y="11"/>
                    <a:pt x="132" y="10"/>
                    <a:pt x="135" y="10"/>
                  </a:cubicBezTo>
                  <a:cubicBezTo>
                    <a:pt x="135" y="11"/>
                    <a:pt x="136" y="11"/>
                    <a:pt x="136" y="10"/>
                  </a:cubicBezTo>
                  <a:cubicBezTo>
                    <a:pt x="137" y="10"/>
                    <a:pt x="137" y="11"/>
                    <a:pt x="138" y="11"/>
                  </a:cubicBezTo>
                  <a:cubicBezTo>
                    <a:pt x="140" y="11"/>
                    <a:pt x="140" y="10"/>
                    <a:pt x="140" y="10"/>
                  </a:cubicBezTo>
                  <a:cubicBezTo>
                    <a:pt x="142" y="9"/>
                    <a:pt x="143" y="10"/>
                    <a:pt x="144" y="10"/>
                  </a:cubicBezTo>
                  <a:cubicBezTo>
                    <a:pt x="145" y="10"/>
                    <a:pt x="144" y="9"/>
                    <a:pt x="146" y="8"/>
                  </a:cubicBezTo>
                  <a:cubicBezTo>
                    <a:pt x="148" y="8"/>
                    <a:pt x="149" y="9"/>
                    <a:pt x="149" y="8"/>
                  </a:cubicBezTo>
                  <a:cubicBezTo>
                    <a:pt x="151" y="9"/>
                    <a:pt x="150" y="9"/>
                    <a:pt x="148" y="9"/>
                  </a:cubicBezTo>
                  <a:cubicBezTo>
                    <a:pt x="150" y="11"/>
                    <a:pt x="156" y="8"/>
                    <a:pt x="158" y="10"/>
                  </a:cubicBezTo>
                  <a:cubicBezTo>
                    <a:pt x="161" y="10"/>
                    <a:pt x="156" y="8"/>
                    <a:pt x="159" y="8"/>
                  </a:cubicBezTo>
                  <a:cubicBezTo>
                    <a:pt x="160" y="8"/>
                    <a:pt x="160" y="7"/>
                    <a:pt x="162" y="7"/>
                  </a:cubicBezTo>
                  <a:cubicBezTo>
                    <a:pt x="162" y="8"/>
                    <a:pt x="162" y="8"/>
                    <a:pt x="162" y="9"/>
                  </a:cubicBezTo>
                  <a:cubicBezTo>
                    <a:pt x="164" y="8"/>
                    <a:pt x="165" y="9"/>
                    <a:pt x="167" y="10"/>
                  </a:cubicBezTo>
                  <a:cubicBezTo>
                    <a:pt x="170" y="10"/>
                    <a:pt x="172" y="10"/>
                    <a:pt x="173" y="9"/>
                  </a:cubicBezTo>
                  <a:cubicBezTo>
                    <a:pt x="174" y="9"/>
                    <a:pt x="177" y="9"/>
                    <a:pt x="176" y="11"/>
                  </a:cubicBezTo>
                  <a:cubicBezTo>
                    <a:pt x="178" y="10"/>
                    <a:pt x="181" y="10"/>
                    <a:pt x="181" y="9"/>
                  </a:cubicBezTo>
                  <a:cubicBezTo>
                    <a:pt x="184" y="10"/>
                    <a:pt x="185" y="8"/>
                    <a:pt x="187" y="10"/>
                  </a:cubicBezTo>
                  <a:cubicBezTo>
                    <a:pt x="189" y="10"/>
                    <a:pt x="192" y="10"/>
                    <a:pt x="194" y="10"/>
                  </a:cubicBezTo>
                  <a:cubicBezTo>
                    <a:pt x="194" y="10"/>
                    <a:pt x="192" y="10"/>
                    <a:pt x="193" y="11"/>
                  </a:cubicBezTo>
                  <a:cubicBezTo>
                    <a:pt x="193" y="11"/>
                    <a:pt x="196" y="11"/>
                    <a:pt x="195" y="11"/>
                  </a:cubicBezTo>
                  <a:cubicBezTo>
                    <a:pt x="196" y="11"/>
                    <a:pt x="196" y="10"/>
                    <a:pt x="198" y="11"/>
                  </a:cubicBezTo>
                  <a:cubicBezTo>
                    <a:pt x="198" y="11"/>
                    <a:pt x="198" y="12"/>
                    <a:pt x="198" y="12"/>
                  </a:cubicBezTo>
                  <a:cubicBezTo>
                    <a:pt x="201" y="12"/>
                    <a:pt x="205" y="11"/>
                    <a:pt x="208" y="12"/>
                  </a:cubicBezTo>
                  <a:cubicBezTo>
                    <a:pt x="208" y="12"/>
                    <a:pt x="209" y="12"/>
                    <a:pt x="211" y="12"/>
                  </a:cubicBezTo>
                  <a:cubicBezTo>
                    <a:pt x="209" y="14"/>
                    <a:pt x="214" y="12"/>
                    <a:pt x="214" y="14"/>
                  </a:cubicBezTo>
                  <a:cubicBezTo>
                    <a:pt x="214" y="15"/>
                    <a:pt x="212" y="14"/>
                    <a:pt x="212" y="15"/>
                  </a:cubicBezTo>
                  <a:cubicBezTo>
                    <a:pt x="211" y="16"/>
                    <a:pt x="213" y="16"/>
                    <a:pt x="213" y="16"/>
                  </a:cubicBezTo>
                  <a:cubicBezTo>
                    <a:pt x="223" y="16"/>
                    <a:pt x="232" y="16"/>
                    <a:pt x="240" y="17"/>
                  </a:cubicBezTo>
                  <a:cubicBezTo>
                    <a:pt x="240" y="18"/>
                    <a:pt x="239" y="18"/>
                    <a:pt x="239" y="19"/>
                  </a:cubicBezTo>
                  <a:cubicBezTo>
                    <a:pt x="241" y="19"/>
                    <a:pt x="241" y="18"/>
                    <a:pt x="243" y="18"/>
                  </a:cubicBezTo>
                  <a:cubicBezTo>
                    <a:pt x="242" y="17"/>
                    <a:pt x="243" y="17"/>
                    <a:pt x="242" y="15"/>
                  </a:cubicBezTo>
                  <a:cubicBezTo>
                    <a:pt x="243" y="15"/>
                    <a:pt x="250" y="15"/>
                    <a:pt x="248" y="14"/>
                  </a:cubicBezTo>
                  <a:cubicBezTo>
                    <a:pt x="249" y="13"/>
                    <a:pt x="250" y="14"/>
                    <a:pt x="251" y="14"/>
                  </a:cubicBezTo>
                  <a:cubicBezTo>
                    <a:pt x="252" y="15"/>
                    <a:pt x="253" y="14"/>
                    <a:pt x="253" y="15"/>
                  </a:cubicBezTo>
                  <a:cubicBezTo>
                    <a:pt x="257" y="15"/>
                    <a:pt x="260" y="15"/>
                    <a:pt x="263" y="15"/>
                  </a:cubicBezTo>
                  <a:cubicBezTo>
                    <a:pt x="263" y="15"/>
                    <a:pt x="263" y="15"/>
                    <a:pt x="264" y="15"/>
                  </a:cubicBezTo>
                  <a:cubicBezTo>
                    <a:pt x="265" y="16"/>
                    <a:pt x="265" y="16"/>
                    <a:pt x="266" y="16"/>
                  </a:cubicBezTo>
                  <a:cubicBezTo>
                    <a:pt x="270" y="16"/>
                    <a:pt x="273" y="15"/>
                    <a:pt x="278" y="15"/>
                  </a:cubicBezTo>
                  <a:cubicBezTo>
                    <a:pt x="281" y="14"/>
                    <a:pt x="280" y="14"/>
                    <a:pt x="281" y="13"/>
                  </a:cubicBezTo>
                  <a:cubicBezTo>
                    <a:pt x="280" y="11"/>
                    <a:pt x="278" y="12"/>
                    <a:pt x="277" y="11"/>
                  </a:cubicBezTo>
                  <a:cubicBezTo>
                    <a:pt x="278" y="9"/>
                    <a:pt x="286" y="10"/>
                    <a:pt x="289" y="11"/>
                  </a:cubicBezTo>
                  <a:cubicBezTo>
                    <a:pt x="288" y="11"/>
                    <a:pt x="288" y="12"/>
                    <a:pt x="286" y="12"/>
                  </a:cubicBezTo>
                  <a:cubicBezTo>
                    <a:pt x="288" y="13"/>
                    <a:pt x="286" y="13"/>
                    <a:pt x="285" y="14"/>
                  </a:cubicBezTo>
                  <a:cubicBezTo>
                    <a:pt x="284" y="15"/>
                    <a:pt x="286" y="14"/>
                    <a:pt x="288" y="15"/>
                  </a:cubicBezTo>
                  <a:cubicBezTo>
                    <a:pt x="286" y="16"/>
                    <a:pt x="289" y="16"/>
                    <a:pt x="287" y="17"/>
                  </a:cubicBezTo>
                  <a:cubicBezTo>
                    <a:pt x="290" y="18"/>
                    <a:pt x="292" y="15"/>
                    <a:pt x="291" y="15"/>
                  </a:cubicBezTo>
                  <a:cubicBezTo>
                    <a:pt x="291" y="15"/>
                    <a:pt x="294" y="17"/>
                    <a:pt x="293" y="15"/>
                  </a:cubicBezTo>
                  <a:cubicBezTo>
                    <a:pt x="297" y="15"/>
                    <a:pt x="296" y="13"/>
                    <a:pt x="299" y="12"/>
                  </a:cubicBezTo>
                  <a:cubicBezTo>
                    <a:pt x="298" y="11"/>
                    <a:pt x="296" y="10"/>
                    <a:pt x="292" y="10"/>
                  </a:cubicBezTo>
                  <a:cubicBezTo>
                    <a:pt x="294" y="9"/>
                    <a:pt x="290" y="8"/>
                    <a:pt x="287" y="7"/>
                  </a:cubicBezTo>
                  <a:cubicBezTo>
                    <a:pt x="287" y="7"/>
                    <a:pt x="287" y="6"/>
                    <a:pt x="286" y="6"/>
                  </a:cubicBezTo>
                  <a:cubicBezTo>
                    <a:pt x="286" y="5"/>
                    <a:pt x="289" y="4"/>
                    <a:pt x="289" y="3"/>
                  </a:cubicBezTo>
                  <a:cubicBezTo>
                    <a:pt x="289" y="3"/>
                    <a:pt x="291" y="3"/>
                    <a:pt x="291" y="2"/>
                  </a:cubicBezTo>
                  <a:cubicBezTo>
                    <a:pt x="288" y="1"/>
                    <a:pt x="295" y="3"/>
                    <a:pt x="292" y="1"/>
                  </a:cubicBezTo>
                  <a:cubicBezTo>
                    <a:pt x="292" y="0"/>
                    <a:pt x="294" y="2"/>
                    <a:pt x="295" y="2"/>
                  </a:cubicBezTo>
                  <a:cubicBezTo>
                    <a:pt x="296" y="2"/>
                    <a:pt x="298" y="2"/>
                    <a:pt x="299" y="2"/>
                  </a:cubicBezTo>
                  <a:cubicBezTo>
                    <a:pt x="299" y="2"/>
                    <a:pt x="297" y="3"/>
                    <a:pt x="298" y="3"/>
                  </a:cubicBezTo>
                  <a:cubicBezTo>
                    <a:pt x="298" y="3"/>
                    <a:pt x="300" y="3"/>
                    <a:pt x="301" y="3"/>
                  </a:cubicBezTo>
                  <a:cubicBezTo>
                    <a:pt x="301" y="3"/>
                    <a:pt x="300" y="4"/>
                    <a:pt x="301" y="4"/>
                  </a:cubicBezTo>
                  <a:cubicBezTo>
                    <a:pt x="301" y="4"/>
                    <a:pt x="303" y="4"/>
                    <a:pt x="303" y="4"/>
                  </a:cubicBezTo>
                  <a:cubicBezTo>
                    <a:pt x="304" y="6"/>
                    <a:pt x="301" y="5"/>
                    <a:pt x="303" y="6"/>
                  </a:cubicBezTo>
                  <a:cubicBezTo>
                    <a:pt x="303" y="7"/>
                    <a:pt x="304" y="7"/>
                    <a:pt x="304" y="7"/>
                  </a:cubicBezTo>
                  <a:cubicBezTo>
                    <a:pt x="304" y="7"/>
                    <a:pt x="303" y="7"/>
                    <a:pt x="303" y="8"/>
                  </a:cubicBezTo>
                  <a:cubicBezTo>
                    <a:pt x="303" y="8"/>
                    <a:pt x="302" y="9"/>
                    <a:pt x="302" y="9"/>
                  </a:cubicBezTo>
                  <a:cubicBezTo>
                    <a:pt x="302" y="10"/>
                    <a:pt x="308" y="10"/>
                    <a:pt x="307" y="9"/>
                  </a:cubicBezTo>
                  <a:cubicBezTo>
                    <a:pt x="309" y="9"/>
                    <a:pt x="308" y="10"/>
                    <a:pt x="311" y="10"/>
                  </a:cubicBezTo>
                  <a:cubicBezTo>
                    <a:pt x="309" y="11"/>
                    <a:pt x="311" y="11"/>
                    <a:pt x="311" y="12"/>
                  </a:cubicBezTo>
                  <a:cubicBezTo>
                    <a:pt x="315" y="12"/>
                    <a:pt x="314" y="11"/>
                    <a:pt x="318" y="12"/>
                  </a:cubicBezTo>
                  <a:cubicBezTo>
                    <a:pt x="318" y="12"/>
                    <a:pt x="319" y="11"/>
                    <a:pt x="319" y="11"/>
                  </a:cubicBezTo>
                  <a:cubicBezTo>
                    <a:pt x="321" y="11"/>
                    <a:pt x="318" y="12"/>
                    <a:pt x="320" y="13"/>
                  </a:cubicBezTo>
                  <a:cubicBezTo>
                    <a:pt x="320" y="13"/>
                    <a:pt x="322" y="13"/>
                    <a:pt x="322" y="13"/>
                  </a:cubicBezTo>
                  <a:cubicBezTo>
                    <a:pt x="322" y="14"/>
                    <a:pt x="318" y="14"/>
                    <a:pt x="320" y="16"/>
                  </a:cubicBezTo>
                  <a:close/>
                  <a:moveTo>
                    <a:pt x="202" y="21"/>
                  </a:moveTo>
                  <a:cubicBezTo>
                    <a:pt x="201" y="20"/>
                    <a:pt x="203" y="20"/>
                    <a:pt x="202" y="20"/>
                  </a:cubicBezTo>
                  <a:cubicBezTo>
                    <a:pt x="202" y="20"/>
                    <a:pt x="202" y="20"/>
                    <a:pt x="201" y="20"/>
                  </a:cubicBezTo>
                  <a:cubicBezTo>
                    <a:pt x="201" y="20"/>
                    <a:pt x="201" y="19"/>
                    <a:pt x="200" y="19"/>
                  </a:cubicBezTo>
                  <a:cubicBezTo>
                    <a:pt x="198" y="20"/>
                    <a:pt x="194" y="21"/>
                    <a:pt x="192" y="20"/>
                  </a:cubicBezTo>
                  <a:cubicBezTo>
                    <a:pt x="191" y="19"/>
                    <a:pt x="196" y="20"/>
                    <a:pt x="195" y="18"/>
                  </a:cubicBezTo>
                  <a:cubicBezTo>
                    <a:pt x="194" y="18"/>
                    <a:pt x="193" y="18"/>
                    <a:pt x="193" y="18"/>
                  </a:cubicBezTo>
                  <a:cubicBezTo>
                    <a:pt x="191" y="18"/>
                    <a:pt x="190" y="19"/>
                    <a:pt x="189" y="19"/>
                  </a:cubicBezTo>
                  <a:cubicBezTo>
                    <a:pt x="187" y="19"/>
                    <a:pt x="184" y="19"/>
                    <a:pt x="182" y="19"/>
                  </a:cubicBezTo>
                  <a:cubicBezTo>
                    <a:pt x="182" y="19"/>
                    <a:pt x="182" y="20"/>
                    <a:pt x="181" y="20"/>
                  </a:cubicBezTo>
                  <a:cubicBezTo>
                    <a:pt x="178" y="20"/>
                    <a:pt x="174" y="20"/>
                    <a:pt x="171" y="20"/>
                  </a:cubicBezTo>
                  <a:cubicBezTo>
                    <a:pt x="171" y="21"/>
                    <a:pt x="170" y="22"/>
                    <a:pt x="171" y="22"/>
                  </a:cubicBezTo>
                  <a:cubicBezTo>
                    <a:pt x="171" y="21"/>
                    <a:pt x="172" y="21"/>
                    <a:pt x="172" y="22"/>
                  </a:cubicBezTo>
                  <a:cubicBezTo>
                    <a:pt x="176" y="23"/>
                    <a:pt x="183" y="20"/>
                    <a:pt x="184" y="22"/>
                  </a:cubicBezTo>
                  <a:cubicBezTo>
                    <a:pt x="182" y="21"/>
                    <a:pt x="183" y="22"/>
                    <a:pt x="181" y="23"/>
                  </a:cubicBezTo>
                  <a:cubicBezTo>
                    <a:pt x="179" y="23"/>
                    <a:pt x="178" y="23"/>
                    <a:pt x="177" y="24"/>
                  </a:cubicBezTo>
                  <a:cubicBezTo>
                    <a:pt x="182" y="24"/>
                    <a:pt x="185" y="23"/>
                    <a:pt x="190" y="23"/>
                  </a:cubicBezTo>
                  <a:cubicBezTo>
                    <a:pt x="190" y="24"/>
                    <a:pt x="190" y="25"/>
                    <a:pt x="191" y="25"/>
                  </a:cubicBezTo>
                  <a:cubicBezTo>
                    <a:pt x="191" y="24"/>
                    <a:pt x="192" y="24"/>
                    <a:pt x="194" y="24"/>
                  </a:cubicBezTo>
                  <a:cubicBezTo>
                    <a:pt x="194" y="23"/>
                    <a:pt x="194" y="23"/>
                    <a:pt x="196" y="22"/>
                  </a:cubicBezTo>
                  <a:cubicBezTo>
                    <a:pt x="198" y="21"/>
                    <a:pt x="197" y="22"/>
                    <a:pt x="200" y="22"/>
                  </a:cubicBezTo>
                  <a:cubicBezTo>
                    <a:pt x="200" y="22"/>
                    <a:pt x="200" y="21"/>
                    <a:pt x="202" y="21"/>
                  </a:cubicBezTo>
                  <a:close/>
                  <a:moveTo>
                    <a:pt x="209" y="38"/>
                  </a:moveTo>
                  <a:cubicBezTo>
                    <a:pt x="209" y="37"/>
                    <a:pt x="213" y="37"/>
                    <a:pt x="214" y="36"/>
                  </a:cubicBezTo>
                  <a:cubicBezTo>
                    <a:pt x="214" y="36"/>
                    <a:pt x="215" y="36"/>
                    <a:pt x="216" y="36"/>
                  </a:cubicBezTo>
                  <a:cubicBezTo>
                    <a:pt x="217" y="36"/>
                    <a:pt x="219" y="36"/>
                    <a:pt x="221" y="36"/>
                  </a:cubicBezTo>
                  <a:cubicBezTo>
                    <a:pt x="221" y="36"/>
                    <a:pt x="221" y="35"/>
                    <a:pt x="222" y="35"/>
                  </a:cubicBezTo>
                  <a:cubicBezTo>
                    <a:pt x="224" y="34"/>
                    <a:pt x="226" y="35"/>
                    <a:pt x="227" y="34"/>
                  </a:cubicBezTo>
                  <a:cubicBezTo>
                    <a:pt x="226" y="34"/>
                    <a:pt x="225" y="34"/>
                    <a:pt x="227" y="34"/>
                  </a:cubicBezTo>
                  <a:cubicBezTo>
                    <a:pt x="229" y="34"/>
                    <a:pt x="229" y="33"/>
                    <a:pt x="229" y="34"/>
                  </a:cubicBezTo>
                  <a:cubicBezTo>
                    <a:pt x="230" y="34"/>
                    <a:pt x="231" y="33"/>
                    <a:pt x="230" y="33"/>
                  </a:cubicBezTo>
                  <a:cubicBezTo>
                    <a:pt x="229" y="34"/>
                    <a:pt x="231" y="32"/>
                    <a:pt x="232" y="33"/>
                  </a:cubicBezTo>
                  <a:cubicBezTo>
                    <a:pt x="233" y="33"/>
                    <a:pt x="235" y="32"/>
                    <a:pt x="234" y="31"/>
                  </a:cubicBezTo>
                  <a:cubicBezTo>
                    <a:pt x="231" y="31"/>
                    <a:pt x="230" y="32"/>
                    <a:pt x="227" y="32"/>
                  </a:cubicBezTo>
                  <a:cubicBezTo>
                    <a:pt x="227" y="32"/>
                    <a:pt x="226" y="33"/>
                    <a:pt x="225" y="33"/>
                  </a:cubicBezTo>
                  <a:cubicBezTo>
                    <a:pt x="221" y="34"/>
                    <a:pt x="222" y="33"/>
                    <a:pt x="220" y="33"/>
                  </a:cubicBezTo>
                  <a:cubicBezTo>
                    <a:pt x="219" y="33"/>
                    <a:pt x="219" y="34"/>
                    <a:pt x="218" y="33"/>
                  </a:cubicBezTo>
                  <a:cubicBezTo>
                    <a:pt x="216" y="33"/>
                    <a:pt x="216" y="33"/>
                    <a:pt x="214" y="33"/>
                  </a:cubicBezTo>
                  <a:cubicBezTo>
                    <a:pt x="213" y="33"/>
                    <a:pt x="214" y="32"/>
                    <a:pt x="213" y="32"/>
                  </a:cubicBezTo>
                  <a:cubicBezTo>
                    <a:pt x="213" y="33"/>
                    <a:pt x="212" y="33"/>
                    <a:pt x="212" y="33"/>
                  </a:cubicBezTo>
                  <a:cubicBezTo>
                    <a:pt x="212" y="34"/>
                    <a:pt x="213" y="34"/>
                    <a:pt x="214" y="34"/>
                  </a:cubicBezTo>
                  <a:cubicBezTo>
                    <a:pt x="210" y="34"/>
                    <a:pt x="211" y="35"/>
                    <a:pt x="210" y="35"/>
                  </a:cubicBezTo>
                  <a:cubicBezTo>
                    <a:pt x="208" y="36"/>
                    <a:pt x="206" y="36"/>
                    <a:pt x="206" y="36"/>
                  </a:cubicBezTo>
                  <a:cubicBezTo>
                    <a:pt x="206" y="38"/>
                    <a:pt x="201" y="36"/>
                    <a:pt x="203" y="38"/>
                  </a:cubicBezTo>
                  <a:cubicBezTo>
                    <a:pt x="205" y="38"/>
                    <a:pt x="207" y="38"/>
                    <a:pt x="209" y="38"/>
                  </a:cubicBezTo>
                  <a:close/>
                  <a:moveTo>
                    <a:pt x="281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57"/>
                    <a:pt x="277" y="58"/>
                    <a:pt x="277" y="58"/>
                  </a:cubicBezTo>
                  <a:cubicBezTo>
                    <a:pt x="276" y="58"/>
                    <a:pt x="278" y="60"/>
                    <a:pt x="276" y="60"/>
                  </a:cubicBezTo>
                  <a:cubicBezTo>
                    <a:pt x="276" y="59"/>
                    <a:pt x="276" y="58"/>
                    <a:pt x="275" y="58"/>
                  </a:cubicBezTo>
                  <a:cubicBezTo>
                    <a:pt x="275" y="59"/>
                    <a:pt x="275" y="60"/>
                    <a:pt x="275" y="60"/>
                  </a:cubicBezTo>
                  <a:cubicBezTo>
                    <a:pt x="277" y="60"/>
                    <a:pt x="278" y="60"/>
                    <a:pt x="280" y="60"/>
                  </a:cubicBezTo>
                  <a:cubicBezTo>
                    <a:pt x="279" y="61"/>
                    <a:pt x="282" y="62"/>
                    <a:pt x="282" y="62"/>
                  </a:cubicBezTo>
                  <a:cubicBezTo>
                    <a:pt x="283" y="64"/>
                    <a:pt x="283" y="63"/>
                    <a:pt x="285" y="64"/>
                  </a:cubicBezTo>
                  <a:cubicBezTo>
                    <a:pt x="284" y="64"/>
                    <a:pt x="283" y="64"/>
                    <a:pt x="283" y="65"/>
                  </a:cubicBezTo>
                  <a:cubicBezTo>
                    <a:pt x="283" y="66"/>
                    <a:pt x="284" y="66"/>
                    <a:pt x="284" y="66"/>
                  </a:cubicBezTo>
                  <a:cubicBezTo>
                    <a:pt x="285" y="66"/>
                    <a:pt x="287" y="66"/>
                    <a:pt x="288" y="66"/>
                  </a:cubicBezTo>
                  <a:cubicBezTo>
                    <a:pt x="289" y="66"/>
                    <a:pt x="289" y="65"/>
                    <a:pt x="289" y="64"/>
                  </a:cubicBezTo>
                  <a:cubicBezTo>
                    <a:pt x="288" y="63"/>
                    <a:pt x="287" y="63"/>
                    <a:pt x="286" y="63"/>
                  </a:cubicBezTo>
                  <a:cubicBezTo>
                    <a:pt x="288" y="60"/>
                    <a:pt x="286" y="61"/>
                    <a:pt x="285" y="61"/>
                  </a:cubicBezTo>
                  <a:cubicBezTo>
                    <a:pt x="284" y="60"/>
                    <a:pt x="284" y="58"/>
                    <a:pt x="283" y="57"/>
                  </a:cubicBezTo>
                  <a:cubicBezTo>
                    <a:pt x="282" y="57"/>
                    <a:pt x="282" y="57"/>
                    <a:pt x="281" y="57"/>
                  </a:cubicBezTo>
                  <a:close/>
                  <a:moveTo>
                    <a:pt x="320" y="72"/>
                  </a:moveTo>
                  <a:cubicBezTo>
                    <a:pt x="316" y="71"/>
                    <a:pt x="317" y="73"/>
                    <a:pt x="316" y="73"/>
                  </a:cubicBezTo>
                  <a:cubicBezTo>
                    <a:pt x="315" y="72"/>
                    <a:pt x="315" y="72"/>
                    <a:pt x="314" y="72"/>
                  </a:cubicBezTo>
                  <a:cubicBezTo>
                    <a:pt x="314" y="74"/>
                    <a:pt x="310" y="73"/>
                    <a:pt x="309" y="74"/>
                  </a:cubicBezTo>
                  <a:cubicBezTo>
                    <a:pt x="308" y="74"/>
                    <a:pt x="309" y="74"/>
                    <a:pt x="308" y="75"/>
                  </a:cubicBezTo>
                  <a:cubicBezTo>
                    <a:pt x="307" y="75"/>
                    <a:pt x="306" y="75"/>
                    <a:pt x="306" y="75"/>
                  </a:cubicBezTo>
                  <a:cubicBezTo>
                    <a:pt x="307" y="75"/>
                    <a:pt x="306" y="76"/>
                    <a:pt x="306" y="77"/>
                  </a:cubicBezTo>
                  <a:cubicBezTo>
                    <a:pt x="308" y="78"/>
                    <a:pt x="308" y="76"/>
                    <a:pt x="310" y="76"/>
                  </a:cubicBezTo>
                  <a:cubicBezTo>
                    <a:pt x="312" y="75"/>
                    <a:pt x="313" y="76"/>
                    <a:pt x="316" y="76"/>
                  </a:cubicBezTo>
                  <a:cubicBezTo>
                    <a:pt x="317" y="76"/>
                    <a:pt x="317" y="75"/>
                    <a:pt x="319" y="75"/>
                  </a:cubicBezTo>
                  <a:cubicBezTo>
                    <a:pt x="321" y="75"/>
                    <a:pt x="324" y="76"/>
                    <a:pt x="325" y="76"/>
                  </a:cubicBezTo>
                  <a:cubicBezTo>
                    <a:pt x="324" y="76"/>
                    <a:pt x="323" y="76"/>
                    <a:pt x="323" y="77"/>
                  </a:cubicBezTo>
                  <a:cubicBezTo>
                    <a:pt x="323" y="76"/>
                    <a:pt x="324" y="77"/>
                    <a:pt x="324" y="77"/>
                  </a:cubicBezTo>
                  <a:cubicBezTo>
                    <a:pt x="324" y="77"/>
                    <a:pt x="325" y="77"/>
                    <a:pt x="325" y="77"/>
                  </a:cubicBezTo>
                  <a:cubicBezTo>
                    <a:pt x="328" y="77"/>
                    <a:pt x="327" y="77"/>
                    <a:pt x="330" y="76"/>
                  </a:cubicBezTo>
                  <a:cubicBezTo>
                    <a:pt x="333" y="75"/>
                    <a:pt x="334" y="77"/>
                    <a:pt x="336" y="76"/>
                  </a:cubicBezTo>
                  <a:cubicBezTo>
                    <a:pt x="334" y="76"/>
                    <a:pt x="337" y="74"/>
                    <a:pt x="334" y="75"/>
                  </a:cubicBezTo>
                  <a:cubicBezTo>
                    <a:pt x="333" y="76"/>
                    <a:pt x="332" y="73"/>
                    <a:pt x="332" y="73"/>
                  </a:cubicBezTo>
                  <a:cubicBezTo>
                    <a:pt x="332" y="73"/>
                    <a:pt x="330" y="73"/>
                    <a:pt x="331" y="72"/>
                  </a:cubicBezTo>
                  <a:cubicBezTo>
                    <a:pt x="329" y="72"/>
                    <a:pt x="327" y="72"/>
                    <a:pt x="326" y="72"/>
                  </a:cubicBezTo>
                  <a:cubicBezTo>
                    <a:pt x="326" y="71"/>
                    <a:pt x="327" y="71"/>
                    <a:pt x="326" y="70"/>
                  </a:cubicBezTo>
                  <a:cubicBezTo>
                    <a:pt x="322" y="71"/>
                    <a:pt x="323" y="70"/>
                    <a:pt x="320" y="70"/>
                  </a:cubicBezTo>
                  <a:cubicBezTo>
                    <a:pt x="319" y="71"/>
                    <a:pt x="318" y="71"/>
                    <a:pt x="320" y="72"/>
                  </a:cubicBezTo>
                  <a:close/>
                  <a:moveTo>
                    <a:pt x="346" y="84"/>
                  </a:moveTo>
                  <a:cubicBezTo>
                    <a:pt x="346" y="84"/>
                    <a:pt x="345" y="84"/>
                    <a:pt x="345" y="84"/>
                  </a:cubicBezTo>
                  <a:cubicBezTo>
                    <a:pt x="350" y="84"/>
                    <a:pt x="345" y="80"/>
                    <a:pt x="349" y="81"/>
                  </a:cubicBezTo>
                  <a:cubicBezTo>
                    <a:pt x="351" y="82"/>
                    <a:pt x="352" y="80"/>
                    <a:pt x="355" y="81"/>
                  </a:cubicBezTo>
                  <a:cubicBezTo>
                    <a:pt x="354" y="78"/>
                    <a:pt x="346" y="77"/>
                    <a:pt x="340" y="78"/>
                  </a:cubicBezTo>
                  <a:cubicBezTo>
                    <a:pt x="340" y="78"/>
                    <a:pt x="339" y="77"/>
                    <a:pt x="339" y="77"/>
                  </a:cubicBezTo>
                  <a:cubicBezTo>
                    <a:pt x="337" y="76"/>
                    <a:pt x="336" y="78"/>
                    <a:pt x="334" y="78"/>
                  </a:cubicBezTo>
                  <a:cubicBezTo>
                    <a:pt x="333" y="78"/>
                    <a:pt x="333" y="77"/>
                    <a:pt x="331" y="77"/>
                  </a:cubicBezTo>
                  <a:cubicBezTo>
                    <a:pt x="330" y="77"/>
                    <a:pt x="330" y="78"/>
                    <a:pt x="329" y="78"/>
                  </a:cubicBezTo>
                  <a:cubicBezTo>
                    <a:pt x="327" y="78"/>
                    <a:pt x="326" y="78"/>
                    <a:pt x="325" y="79"/>
                  </a:cubicBezTo>
                  <a:cubicBezTo>
                    <a:pt x="325" y="79"/>
                    <a:pt x="324" y="80"/>
                    <a:pt x="323" y="80"/>
                  </a:cubicBezTo>
                  <a:cubicBezTo>
                    <a:pt x="323" y="84"/>
                    <a:pt x="321" y="84"/>
                    <a:pt x="322" y="88"/>
                  </a:cubicBezTo>
                  <a:cubicBezTo>
                    <a:pt x="325" y="89"/>
                    <a:pt x="323" y="87"/>
                    <a:pt x="327" y="87"/>
                  </a:cubicBezTo>
                  <a:cubicBezTo>
                    <a:pt x="326" y="87"/>
                    <a:pt x="327" y="86"/>
                    <a:pt x="328" y="85"/>
                  </a:cubicBezTo>
                  <a:cubicBezTo>
                    <a:pt x="329" y="84"/>
                    <a:pt x="328" y="83"/>
                    <a:pt x="329" y="82"/>
                  </a:cubicBezTo>
                  <a:cubicBezTo>
                    <a:pt x="329" y="81"/>
                    <a:pt x="330" y="81"/>
                    <a:pt x="331" y="81"/>
                  </a:cubicBezTo>
                  <a:cubicBezTo>
                    <a:pt x="331" y="80"/>
                    <a:pt x="330" y="79"/>
                    <a:pt x="331" y="79"/>
                  </a:cubicBezTo>
                  <a:cubicBezTo>
                    <a:pt x="333" y="79"/>
                    <a:pt x="335" y="79"/>
                    <a:pt x="335" y="79"/>
                  </a:cubicBezTo>
                  <a:cubicBezTo>
                    <a:pt x="334" y="80"/>
                    <a:pt x="339" y="79"/>
                    <a:pt x="338" y="80"/>
                  </a:cubicBezTo>
                  <a:cubicBezTo>
                    <a:pt x="339" y="82"/>
                    <a:pt x="339" y="81"/>
                    <a:pt x="338" y="83"/>
                  </a:cubicBezTo>
                  <a:cubicBezTo>
                    <a:pt x="339" y="83"/>
                    <a:pt x="340" y="83"/>
                    <a:pt x="340" y="83"/>
                  </a:cubicBezTo>
                  <a:cubicBezTo>
                    <a:pt x="340" y="83"/>
                    <a:pt x="338" y="83"/>
                    <a:pt x="338" y="84"/>
                  </a:cubicBezTo>
                  <a:cubicBezTo>
                    <a:pt x="342" y="83"/>
                    <a:pt x="345" y="85"/>
                    <a:pt x="346" y="84"/>
                  </a:cubicBezTo>
                  <a:close/>
                  <a:moveTo>
                    <a:pt x="364" y="82"/>
                  </a:moveTo>
                  <a:cubicBezTo>
                    <a:pt x="364" y="82"/>
                    <a:pt x="364" y="83"/>
                    <a:pt x="364" y="83"/>
                  </a:cubicBezTo>
                  <a:cubicBezTo>
                    <a:pt x="363" y="84"/>
                    <a:pt x="358" y="82"/>
                    <a:pt x="356" y="83"/>
                  </a:cubicBezTo>
                  <a:cubicBezTo>
                    <a:pt x="357" y="83"/>
                    <a:pt x="355" y="83"/>
                    <a:pt x="354" y="84"/>
                  </a:cubicBezTo>
                  <a:cubicBezTo>
                    <a:pt x="357" y="85"/>
                    <a:pt x="357" y="85"/>
                    <a:pt x="360" y="84"/>
                  </a:cubicBezTo>
                  <a:cubicBezTo>
                    <a:pt x="362" y="84"/>
                    <a:pt x="366" y="85"/>
                    <a:pt x="367" y="84"/>
                  </a:cubicBezTo>
                  <a:cubicBezTo>
                    <a:pt x="367" y="84"/>
                    <a:pt x="366" y="84"/>
                    <a:pt x="367" y="84"/>
                  </a:cubicBezTo>
                  <a:cubicBezTo>
                    <a:pt x="368" y="83"/>
                    <a:pt x="369" y="83"/>
                    <a:pt x="369" y="83"/>
                  </a:cubicBezTo>
                  <a:cubicBezTo>
                    <a:pt x="367" y="83"/>
                    <a:pt x="366" y="82"/>
                    <a:pt x="364" y="82"/>
                  </a:cubicBezTo>
                  <a:close/>
                  <a:moveTo>
                    <a:pt x="350" y="86"/>
                  </a:moveTo>
                  <a:cubicBezTo>
                    <a:pt x="350" y="86"/>
                    <a:pt x="350" y="85"/>
                    <a:pt x="348" y="85"/>
                  </a:cubicBezTo>
                  <a:cubicBezTo>
                    <a:pt x="348" y="86"/>
                    <a:pt x="349" y="86"/>
                    <a:pt x="348" y="86"/>
                  </a:cubicBezTo>
                  <a:cubicBezTo>
                    <a:pt x="347" y="86"/>
                    <a:pt x="345" y="86"/>
                    <a:pt x="343" y="86"/>
                  </a:cubicBezTo>
                  <a:cubicBezTo>
                    <a:pt x="345" y="88"/>
                    <a:pt x="340" y="87"/>
                    <a:pt x="340" y="88"/>
                  </a:cubicBezTo>
                  <a:cubicBezTo>
                    <a:pt x="341" y="88"/>
                    <a:pt x="342" y="88"/>
                    <a:pt x="343" y="88"/>
                  </a:cubicBezTo>
                  <a:cubicBezTo>
                    <a:pt x="343" y="88"/>
                    <a:pt x="343" y="88"/>
                    <a:pt x="342" y="89"/>
                  </a:cubicBezTo>
                  <a:cubicBezTo>
                    <a:pt x="345" y="89"/>
                    <a:pt x="344" y="88"/>
                    <a:pt x="346" y="88"/>
                  </a:cubicBezTo>
                  <a:cubicBezTo>
                    <a:pt x="347" y="88"/>
                    <a:pt x="349" y="89"/>
                    <a:pt x="351" y="88"/>
                  </a:cubicBezTo>
                  <a:cubicBezTo>
                    <a:pt x="351" y="86"/>
                    <a:pt x="358" y="88"/>
                    <a:pt x="356" y="85"/>
                  </a:cubicBezTo>
                  <a:cubicBezTo>
                    <a:pt x="353" y="85"/>
                    <a:pt x="351" y="86"/>
                    <a:pt x="35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4052888" y="3729038"/>
              <a:ext cx="120650" cy="90488"/>
            </a:xfrm>
            <a:custGeom>
              <a:avLst/>
              <a:gdLst>
                <a:gd name="T0" fmla="*/ 9 w 32"/>
                <a:gd name="T1" fmla="*/ 2 h 24"/>
                <a:gd name="T2" fmla="*/ 16 w 32"/>
                <a:gd name="T3" fmla="*/ 2 h 24"/>
                <a:gd name="T4" fmla="*/ 17 w 32"/>
                <a:gd name="T5" fmla="*/ 4 h 24"/>
                <a:gd name="T6" fmla="*/ 12 w 32"/>
                <a:gd name="T7" fmla="*/ 6 h 24"/>
                <a:gd name="T8" fmla="*/ 18 w 32"/>
                <a:gd name="T9" fmla="*/ 7 h 24"/>
                <a:gd name="T10" fmla="*/ 21 w 32"/>
                <a:gd name="T11" fmla="*/ 11 h 24"/>
                <a:gd name="T12" fmla="*/ 23 w 32"/>
                <a:gd name="T13" fmla="*/ 12 h 24"/>
                <a:gd name="T14" fmla="*/ 27 w 32"/>
                <a:gd name="T15" fmla="*/ 13 h 24"/>
                <a:gd name="T16" fmla="*/ 25 w 32"/>
                <a:gd name="T17" fmla="*/ 15 h 24"/>
                <a:gd name="T18" fmla="*/ 31 w 32"/>
                <a:gd name="T19" fmla="*/ 15 h 24"/>
                <a:gd name="T20" fmla="*/ 31 w 32"/>
                <a:gd name="T21" fmla="*/ 18 h 24"/>
                <a:gd name="T22" fmla="*/ 29 w 32"/>
                <a:gd name="T23" fmla="*/ 18 h 24"/>
                <a:gd name="T24" fmla="*/ 31 w 32"/>
                <a:gd name="T25" fmla="*/ 19 h 24"/>
                <a:gd name="T26" fmla="*/ 29 w 32"/>
                <a:gd name="T27" fmla="*/ 20 h 24"/>
                <a:gd name="T28" fmla="*/ 26 w 32"/>
                <a:gd name="T29" fmla="*/ 21 h 24"/>
                <a:gd name="T30" fmla="*/ 16 w 32"/>
                <a:gd name="T31" fmla="*/ 21 h 24"/>
                <a:gd name="T32" fmla="*/ 12 w 32"/>
                <a:gd name="T33" fmla="*/ 21 h 24"/>
                <a:gd name="T34" fmla="*/ 5 w 32"/>
                <a:gd name="T35" fmla="*/ 21 h 24"/>
                <a:gd name="T36" fmla="*/ 7 w 32"/>
                <a:gd name="T37" fmla="*/ 21 h 24"/>
                <a:gd name="T38" fmla="*/ 8 w 32"/>
                <a:gd name="T39" fmla="*/ 21 h 24"/>
                <a:gd name="T40" fmla="*/ 9 w 32"/>
                <a:gd name="T41" fmla="*/ 20 h 24"/>
                <a:gd name="T42" fmla="*/ 15 w 32"/>
                <a:gd name="T43" fmla="*/ 20 h 24"/>
                <a:gd name="T44" fmla="*/ 7 w 32"/>
                <a:gd name="T45" fmla="*/ 18 h 24"/>
                <a:gd name="T46" fmla="*/ 7 w 32"/>
                <a:gd name="T47" fmla="*/ 15 h 24"/>
                <a:gd name="T48" fmla="*/ 9 w 32"/>
                <a:gd name="T49" fmla="*/ 15 h 24"/>
                <a:gd name="T50" fmla="*/ 13 w 32"/>
                <a:gd name="T51" fmla="*/ 15 h 24"/>
                <a:gd name="T52" fmla="*/ 14 w 32"/>
                <a:gd name="T53" fmla="*/ 12 h 24"/>
                <a:gd name="T54" fmla="*/ 11 w 32"/>
                <a:gd name="T55" fmla="*/ 10 h 24"/>
                <a:gd name="T56" fmla="*/ 7 w 32"/>
                <a:gd name="T57" fmla="*/ 10 h 24"/>
                <a:gd name="T58" fmla="*/ 7 w 32"/>
                <a:gd name="T59" fmla="*/ 8 h 24"/>
                <a:gd name="T60" fmla="*/ 3 w 32"/>
                <a:gd name="T61" fmla="*/ 7 h 24"/>
                <a:gd name="T62" fmla="*/ 0 w 32"/>
                <a:gd name="T63" fmla="*/ 2 h 24"/>
                <a:gd name="T64" fmla="*/ 5 w 32"/>
                <a:gd name="T65" fmla="*/ 0 h 24"/>
                <a:gd name="T66" fmla="*/ 14 w 32"/>
                <a:gd name="T67" fmla="*/ 0 h 24"/>
                <a:gd name="T68" fmla="*/ 9 w 32"/>
                <a:gd name="T6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24">
                  <a:moveTo>
                    <a:pt x="9" y="2"/>
                  </a:moveTo>
                  <a:cubicBezTo>
                    <a:pt x="10" y="3"/>
                    <a:pt x="14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5" y="5"/>
                    <a:pt x="13" y="5"/>
                    <a:pt x="12" y="6"/>
                  </a:cubicBezTo>
                  <a:cubicBezTo>
                    <a:pt x="13" y="7"/>
                    <a:pt x="15" y="7"/>
                    <a:pt x="18" y="7"/>
                  </a:cubicBezTo>
                  <a:cubicBezTo>
                    <a:pt x="18" y="9"/>
                    <a:pt x="22" y="9"/>
                    <a:pt x="21" y="11"/>
                  </a:cubicBezTo>
                  <a:cubicBezTo>
                    <a:pt x="21" y="11"/>
                    <a:pt x="23" y="11"/>
                    <a:pt x="23" y="12"/>
                  </a:cubicBezTo>
                  <a:cubicBezTo>
                    <a:pt x="23" y="13"/>
                    <a:pt x="26" y="12"/>
                    <a:pt x="27" y="13"/>
                  </a:cubicBezTo>
                  <a:cubicBezTo>
                    <a:pt x="27" y="13"/>
                    <a:pt x="26" y="14"/>
                    <a:pt x="25" y="15"/>
                  </a:cubicBezTo>
                  <a:cubicBezTo>
                    <a:pt x="28" y="15"/>
                    <a:pt x="30" y="15"/>
                    <a:pt x="31" y="15"/>
                  </a:cubicBezTo>
                  <a:cubicBezTo>
                    <a:pt x="30" y="16"/>
                    <a:pt x="32" y="17"/>
                    <a:pt x="31" y="18"/>
                  </a:cubicBezTo>
                  <a:cubicBezTo>
                    <a:pt x="31" y="18"/>
                    <a:pt x="29" y="18"/>
                    <a:pt x="29" y="18"/>
                  </a:cubicBezTo>
                  <a:cubicBezTo>
                    <a:pt x="29" y="19"/>
                    <a:pt x="30" y="18"/>
                    <a:pt x="31" y="19"/>
                  </a:cubicBezTo>
                  <a:cubicBezTo>
                    <a:pt x="30" y="19"/>
                    <a:pt x="29" y="19"/>
                    <a:pt x="29" y="20"/>
                  </a:cubicBezTo>
                  <a:cubicBezTo>
                    <a:pt x="28" y="20"/>
                    <a:pt x="28" y="21"/>
                    <a:pt x="26" y="21"/>
                  </a:cubicBezTo>
                  <a:cubicBezTo>
                    <a:pt x="23" y="21"/>
                    <a:pt x="20" y="20"/>
                    <a:pt x="16" y="21"/>
                  </a:cubicBezTo>
                  <a:cubicBezTo>
                    <a:pt x="14" y="21"/>
                    <a:pt x="15" y="21"/>
                    <a:pt x="12" y="21"/>
                  </a:cubicBezTo>
                  <a:cubicBezTo>
                    <a:pt x="11" y="22"/>
                    <a:pt x="5" y="24"/>
                    <a:pt x="5" y="21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8" y="21"/>
                    <a:pt x="9" y="21"/>
                    <a:pt x="8" y="21"/>
                  </a:cubicBezTo>
                  <a:cubicBezTo>
                    <a:pt x="10" y="21"/>
                    <a:pt x="8" y="20"/>
                    <a:pt x="9" y="20"/>
                  </a:cubicBezTo>
                  <a:cubicBezTo>
                    <a:pt x="11" y="20"/>
                    <a:pt x="13" y="20"/>
                    <a:pt x="15" y="20"/>
                  </a:cubicBezTo>
                  <a:cubicBezTo>
                    <a:pt x="14" y="17"/>
                    <a:pt x="10" y="19"/>
                    <a:pt x="7" y="18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9" y="15"/>
                    <a:pt x="11" y="15"/>
                    <a:pt x="9" y="15"/>
                  </a:cubicBezTo>
                  <a:cubicBezTo>
                    <a:pt x="10" y="13"/>
                    <a:pt x="11" y="15"/>
                    <a:pt x="13" y="15"/>
                  </a:cubicBezTo>
                  <a:cubicBezTo>
                    <a:pt x="15" y="15"/>
                    <a:pt x="12" y="13"/>
                    <a:pt x="14" y="12"/>
                  </a:cubicBezTo>
                  <a:cubicBezTo>
                    <a:pt x="14" y="11"/>
                    <a:pt x="10" y="11"/>
                    <a:pt x="11" y="10"/>
                  </a:cubicBezTo>
                  <a:cubicBezTo>
                    <a:pt x="10" y="10"/>
                    <a:pt x="9" y="10"/>
                    <a:pt x="7" y="10"/>
                  </a:cubicBezTo>
                  <a:cubicBezTo>
                    <a:pt x="7" y="10"/>
                    <a:pt x="7" y="9"/>
                    <a:pt x="7" y="8"/>
                  </a:cubicBezTo>
                  <a:cubicBezTo>
                    <a:pt x="7" y="7"/>
                    <a:pt x="4" y="8"/>
                    <a:pt x="3" y="7"/>
                  </a:cubicBezTo>
                  <a:cubicBezTo>
                    <a:pt x="5" y="5"/>
                    <a:pt x="5" y="2"/>
                    <a:pt x="0" y="2"/>
                  </a:cubicBezTo>
                  <a:cubicBezTo>
                    <a:pt x="2" y="1"/>
                    <a:pt x="4" y="1"/>
                    <a:pt x="5" y="0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1806575" y="3733800"/>
              <a:ext cx="33338" cy="11113"/>
            </a:xfrm>
            <a:custGeom>
              <a:avLst/>
              <a:gdLst>
                <a:gd name="T0" fmla="*/ 8 w 9"/>
                <a:gd name="T1" fmla="*/ 0 h 3"/>
                <a:gd name="T2" fmla="*/ 9 w 9"/>
                <a:gd name="T3" fmla="*/ 2 h 3"/>
                <a:gd name="T4" fmla="*/ 4 w 9"/>
                <a:gd name="T5" fmla="*/ 3 h 3"/>
                <a:gd name="T6" fmla="*/ 4 w 9"/>
                <a:gd name="T7" fmla="*/ 2 h 3"/>
                <a:gd name="T8" fmla="*/ 2 w 9"/>
                <a:gd name="T9" fmla="*/ 3 h 3"/>
                <a:gd name="T10" fmla="*/ 3 w 9"/>
                <a:gd name="T11" fmla="*/ 2 h 3"/>
                <a:gd name="T12" fmla="*/ 8 w 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cubicBezTo>
                    <a:pt x="7" y="1"/>
                    <a:pt x="8" y="2"/>
                    <a:pt x="9" y="2"/>
                  </a:cubicBezTo>
                  <a:cubicBezTo>
                    <a:pt x="8" y="3"/>
                    <a:pt x="6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0" y="2"/>
                    <a:pt x="3" y="2"/>
                    <a:pt x="3" y="2"/>
                  </a:cubicBezTo>
                  <a:cubicBezTo>
                    <a:pt x="4" y="2"/>
                    <a:pt x="6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6265863" y="3879850"/>
              <a:ext cx="22225" cy="11113"/>
            </a:xfrm>
            <a:custGeom>
              <a:avLst/>
              <a:gdLst>
                <a:gd name="T0" fmla="*/ 2 w 6"/>
                <a:gd name="T1" fmla="*/ 0 h 3"/>
                <a:gd name="T2" fmla="*/ 6 w 6"/>
                <a:gd name="T3" fmla="*/ 0 h 3"/>
                <a:gd name="T4" fmla="*/ 1 w 6"/>
                <a:gd name="T5" fmla="*/ 2 h 3"/>
                <a:gd name="T6" fmla="*/ 2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2" y="0"/>
                  </a:moveTo>
                  <a:cubicBezTo>
                    <a:pt x="2" y="0"/>
                    <a:pt x="3" y="1"/>
                    <a:pt x="6" y="0"/>
                  </a:cubicBezTo>
                  <a:cubicBezTo>
                    <a:pt x="5" y="1"/>
                    <a:pt x="4" y="3"/>
                    <a:pt x="1" y="2"/>
                  </a:cubicBezTo>
                  <a:cubicBezTo>
                    <a:pt x="0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5800725" y="4164013"/>
              <a:ext cx="146050" cy="87313"/>
            </a:xfrm>
            <a:custGeom>
              <a:avLst/>
              <a:gdLst>
                <a:gd name="T0" fmla="*/ 31 w 39"/>
                <a:gd name="T1" fmla="*/ 2 h 23"/>
                <a:gd name="T2" fmla="*/ 35 w 39"/>
                <a:gd name="T3" fmla="*/ 3 h 23"/>
                <a:gd name="T4" fmla="*/ 39 w 39"/>
                <a:gd name="T5" fmla="*/ 4 h 23"/>
                <a:gd name="T6" fmla="*/ 35 w 39"/>
                <a:gd name="T7" fmla="*/ 7 h 23"/>
                <a:gd name="T8" fmla="*/ 34 w 39"/>
                <a:gd name="T9" fmla="*/ 9 h 23"/>
                <a:gd name="T10" fmla="*/ 36 w 39"/>
                <a:gd name="T11" fmla="*/ 10 h 23"/>
                <a:gd name="T12" fmla="*/ 36 w 39"/>
                <a:gd name="T13" fmla="*/ 12 h 23"/>
                <a:gd name="T14" fmla="*/ 38 w 39"/>
                <a:gd name="T15" fmla="*/ 13 h 23"/>
                <a:gd name="T16" fmla="*/ 33 w 39"/>
                <a:gd name="T17" fmla="*/ 14 h 23"/>
                <a:gd name="T18" fmla="*/ 32 w 39"/>
                <a:gd name="T19" fmla="*/ 17 h 23"/>
                <a:gd name="T20" fmla="*/ 32 w 39"/>
                <a:gd name="T21" fmla="*/ 18 h 23"/>
                <a:gd name="T22" fmla="*/ 31 w 39"/>
                <a:gd name="T23" fmla="*/ 18 h 23"/>
                <a:gd name="T24" fmla="*/ 28 w 39"/>
                <a:gd name="T25" fmla="*/ 20 h 23"/>
                <a:gd name="T26" fmla="*/ 28 w 39"/>
                <a:gd name="T27" fmla="*/ 23 h 23"/>
                <a:gd name="T28" fmla="*/ 18 w 39"/>
                <a:gd name="T29" fmla="*/ 21 h 23"/>
                <a:gd name="T30" fmla="*/ 17 w 39"/>
                <a:gd name="T31" fmla="*/ 22 h 23"/>
                <a:gd name="T32" fmla="*/ 14 w 39"/>
                <a:gd name="T33" fmla="*/ 21 h 23"/>
                <a:gd name="T34" fmla="*/ 9 w 39"/>
                <a:gd name="T35" fmla="*/ 21 h 23"/>
                <a:gd name="T36" fmla="*/ 6 w 39"/>
                <a:gd name="T37" fmla="*/ 21 h 23"/>
                <a:gd name="T38" fmla="*/ 2 w 39"/>
                <a:gd name="T39" fmla="*/ 18 h 23"/>
                <a:gd name="T40" fmla="*/ 3 w 39"/>
                <a:gd name="T41" fmla="*/ 16 h 23"/>
                <a:gd name="T42" fmla="*/ 2 w 39"/>
                <a:gd name="T43" fmla="*/ 16 h 23"/>
                <a:gd name="T44" fmla="*/ 1 w 39"/>
                <a:gd name="T45" fmla="*/ 12 h 23"/>
                <a:gd name="T46" fmla="*/ 11 w 39"/>
                <a:gd name="T47" fmla="*/ 11 h 23"/>
                <a:gd name="T48" fmla="*/ 11 w 39"/>
                <a:gd name="T49" fmla="*/ 10 h 23"/>
                <a:gd name="T50" fmla="*/ 18 w 39"/>
                <a:gd name="T51" fmla="*/ 8 h 23"/>
                <a:gd name="T52" fmla="*/ 24 w 39"/>
                <a:gd name="T53" fmla="*/ 7 h 23"/>
                <a:gd name="T54" fmla="*/ 25 w 39"/>
                <a:gd name="T55" fmla="*/ 5 h 23"/>
                <a:gd name="T56" fmla="*/ 27 w 39"/>
                <a:gd name="T57" fmla="*/ 5 h 23"/>
                <a:gd name="T58" fmla="*/ 29 w 39"/>
                <a:gd name="T59" fmla="*/ 4 h 23"/>
                <a:gd name="T60" fmla="*/ 32 w 39"/>
                <a:gd name="T61" fmla="*/ 2 h 23"/>
                <a:gd name="T62" fmla="*/ 31 w 39"/>
                <a:gd name="T6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23">
                  <a:moveTo>
                    <a:pt x="31" y="2"/>
                  </a:moveTo>
                  <a:cubicBezTo>
                    <a:pt x="32" y="0"/>
                    <a:pt x="34" y="3"/>
                    <a:pt x="35" y="3"/>
                  </a:cubicBezTo>
                  <a:cubicBezTo>
                    <a:pt x="37" y="3"/>
                    <a:pt x="37" y="4"/>
                    <a:pt x="39" y="4"/>
                  </a:cubicBezTo>
                  <a:cubicBezTo>
                    <a:pt x="39" y="5"/>
                    <a:pt x="39" y="7"/>
                    <a:pt x="35" y="7"/>
                  </a:cubicBezTo>
                  <a:cubicBezTo>
                    <a:pt x="35" y="7"/>
                    <a:pt x="37" y="9"/>
                    <a:pt x="34" y="9"/>
                  </a:cubicBezTo>
                  <a:cubicBezTo>
                    <a:pt x="34" y="10"/>
                    <a:pt x="36" y="10"/>
                    <a:pt x="36" y="10"/>
                  </a:cubicBezTo>
                  <a:cubicBezTo>
                    <a:pt x="37" y="11"/>
                    <a:pt x="36" y="12"/>
                    <a:pt x="36" y="12"/>
                  </a:cubicBezTo>
                  <a:cubicBezTo>
                    <a:pt x="37" y="12"/>
                    <a:pt x="38" y="12"/>
                    <a:pt x="38" y="13"/>
                  </a:cubicBezTo>
                  <a:cubicBezTo>
                    <a:pt x="38" y="14"/>
                    <a:pt x="35" y="15"/>
                    <a:pt x="33" y="14"/>
                  </a:cubicBezTo>
                  <a:cubicBezTo>
                    <a:pt x="34" y="15"/>
                    <a:pt x="35" y="16"/>
                    <a:pt x="32" y="17"/>
                  </a:cubicBezTo>
                  <a:cubicBezTo>
                    <a:pt x="32" y="17"/>
                    <a:pt x="33" y="18"/>
                    <a:pt x="32" y="18"/>
                  </a:cubicBezTo>
                  <a:cubicBezTo>
                    <a:pt x="32" y="18"/>
                    <a:pt x="31" y="18"/>
                    <a:pt x="31" y="18"/>
                  </a:cubicBezTo>
                  <a:cubicBezTo>
                    <a:pt x="30" y="18"/>
                    <a:pt x="30" y="20"/>
                    <a:pt x="28" y="20"/>
                  </a:cubicBezTo>
                  <a:cubicBezTo>
                    <a:pt x="29" y="21"/>
                    <a:pt x="27" y="21"/>
                    <a:pt x="28" y="23"/>
                  </a:cubicBezTo>
                  <a:cubicBezTo>
                    <a:pt x="22" y="23"/>
                    <a:pt x="21" y="21"/>
                    <a:pt x="18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1"/>
                    <a:pt x="9" y="20"/>
                    <a:pt x="6" y="21"/>
                  </a:cubicBezTo>
                  <a:cubicBezTo>
                    <a:pt x="5" y="19"/>
                    <a:pt x="5" y="18"/>
                    <a:pt x="2" y="18"/>
                  </a:cubicBezTo>
                  <a:cubicBezTo>
                    <a:pt x="2" y="17"/>
                    <a:pt x="3" y="17"/>
                    <a:pt x="3" y="16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0" y="15"/>
                    <a:pt x="1" y="14"/>
                    <a:pt x="1" y="12"/>
                  </a:cubicBezTo>
                  <a:cubicBezTo>
                    <a:pt x="5" y="12"/>
                    <a:pt x="8" y="12"/>
                    <a:pt x="11" y="11"/>
                  </a:cubicBezTo>
                  <a:cubicBezTo>
                    <a:pt x="11" y="11"/>
                    <a:pt x="12" y="10"/>
                    <a:pt x="11" y="10"/>
                  </a:cubicBezTo>
                  <a:cubicBezTo>
                    <a:pt x="12" y="9"/>
                    <a:pt x="20" y="8"/>
                    <a:pt x="18" y="8"/>
                  </a:cubicBezTo>
                  <a:cubicBezTo>
                    <a:pt x="19" y="7"/>
                    <a:pt x="21" y="7"/>
                    <a:pt x="24" y="7"/>
                  </a:cubicBezTo>
                  <a:cubicBezTo>
                    <a:pt x="25" y="7"/>
                    <a:pt x="24" y="6"/>
                    <a:pt x="25" y="5"/>
                  </a:cubicBezTo>
                  <a:cubicBezTo>
                    <a:pt x="25" y="5"/>
                    <a:pt x="26" y="5"/>
                    <a:pt x="27" y="5"/>
                  </a:cubicBezTo>
                  <a:cubicBezTo>
                    <a:pt x="27" y="5"/>
                    <a:pt x="27" y="4"/>
                    <a:pt x="29" y="4"/>
                  </a:cubicBezTo>
                  <a:cubicBezTo>
                    <a:pt x="27" y="2"/>
                    <a:pt x="31" y="3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5949950" y="4229100"/>
              <a:ext cx="71438" cy="36513"/>
            </a:xfrm>
            <a:custGeom>
              <a:avLst/>
              <a:gdLst>
                <a:gd name="T0" fmla="*/ 16 w 19"/>
                <a:gd name="T1" fmla="*/ 0 h 10"/>
                <a:gd name="T2" fmla="*/ 13 w 19"/>
                <a:gd name="T3" fmla="*/ 2 h 10"/>
                <a:gd name="T4" fmla="*/ 12 w 19"/>
                <a:gd name="T5" fmla="*/ 2 h 10"/>
                <a:gd name="T6" fmla="*/ 13 w 19"/>
                <a:gd name="T7" fmla="*/ 3 h 10"/>
                <a:gd name="T8" fmla="*/ 15 w 19"/>
                <a:gd name="T9" fmla="*/ 4 h 10"/>
                <a:gd name="T10" fmla="*/ 16 w 19"/>
                <a:gd name="T11" fmla="*/ 8 h 10"/>
                <a:gd name="T12" fmla="*/ 12 w 19"/>
                <a:gd name="T13" fmla="*/ 8 h 10"/>
                <a:gd name="T14" fmla="*/ 9 w 19"/>
                <a:gd name="T15" fmla="*/ 4 h 10"/>
                <a:gd name="T16" fmla="*/ 5 w 19"/>
                <a:gd name="T17" fmla="*/ 5 h 10"/>
                <a:gd name="T18" fmla="*/ 5 w 19"/>
                <a:gd name="T19" fmla="*/ 8 h 10"/>
                <a:gd name="T20" fmla="*/ 2 w 19"/>
                <a:gd name="T21" fmla="*/ 9 h 10"/>
                <a:gd name="T22" fmla="*/ 1 w 19"/>
                <a:gd name="T23" fmla="*/ 7 h 10"/>
                <a:gd name="T24" fmla="*/ 2 w 19"/>
                <a:gd name="T25" fmla="*/ 7 h 10"/>
                <a:gd name="T26" fmla="*/ 1 w 19"/>
                <a:gd name="T27" fmla="*/ 6 h 10"/>
                <a:gd name="T28" fmla="*/ 2 w 19"/>
                <a:gd name="T29" fmla="*/ 4 h 10"/>
                <a:gd name="T30" fmla="*/ 0 w 19"/>
                <a:gd name="T31" fmla="*/ 3 h 10"/>
                <a:gd name="T32" fmla="*/ 8 w 19"/>
                <a:gd name="T33" fmla="*/ 0 h 10"/>
                <a:gd name="T34" fmla="*/ 16 w 19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0">
                  <a:moveTo>
                    <a:pt x="16" y="0"/>
                  </a:moveTo>
                  <a:cubicBezTo>
                    <a:pt x="19" y="2"/>
                    <a:pt x="12" y="1"/>
                    <a:pt x="13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2" y="2"/>
                    <a:pt x="13" y="3"/>
                    <a:pt x="13" y="3"/>
                  </a:cubicBezTo>
                  <a:cubicBezTo>
                    <a:pt x="14" y="3"/>
                    <a:pt x="15" y="4"/>
                    <a:pt x="15" y="4"/>
                  </a:cubicBezTo>
                  <a:cubicBezTo>
                    <a:pt x="16" y="5"/>
                    <a:pt x="15" y="7"/>
                    <a:pt x="16" y="8"/>
                  </a:cubicBezTo>
                  <a:cubicBezTo>
                    <a:pt x="15" y="8"/>
                    <a:pt x="14" y="8"/>
                    <a:pt x="12" y="8"/>
                  </a:cubicBezTo>
                  <a:cubicBezTo>
                    <a:pt x="11" y="7"/>
                    <a:pt x="10" y="6"/>
                    <a:pt x="9" y="4"/>
                  </a:cubicBezTo>
                  <a:cubicBezTo>
                    <a:pt x="7" y="4"/>
                    <a:pt x="9" y="6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9"/>
                    <a:pt x="3" y="9"/>
                    <a:pt x="2" y="9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2" y="7"/>
                    <a:pt x="2" y="6"/>
                    <a:pt x="2" y="7"/>
                  </a:cubicBezTo>
                  <a:cubicBezTo>
                    <a:pt x="3" y="6"/>
                    <a:pt x="1" y="6"/>
                    <a:pt x="1" y="6"/>
                  </a:cubicBezTo>
                  <a:cubicBezTo>
                    <a:pt x="1" y="6"/>
                    <a:pt x="3" y="5"/>
                    <a:pt x="2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2" y="1"/>
                    <a:pt x="3" y="0"/>
                    <a:pt x="8" y="0"/>
                  </a:cubicBezTo>
                  <a:cubicBezTo>
                    <a:pt x="5" y="1"/>
                    <a:pt x="1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5748338" y="4265613"/>
              <a:ext cx="157163" cy="22225"/>
            </a:xfrm>
            <a:custGeom>
              <a:avLst/>
              <a:gdLst>
                <a:gd name="T0" fmla="*/ 1 w 42"/>
                <a:gd name="T1" fmla="*/ 1 h 6"/>
                <a:gd name="T2" fmla="*/ 5 w 42"/>
                <a:gd name="T3" fmla="*/ 0 h 6"/>
                <a:gd name="T4" fmla="*/ 7 w 42"/>
                <a:gd name="T5" fmla="*/ 1 h 6"/>
                <a:gd name="T6" fmla="*/ 9 w 42"/>
                <a:gd name="T7" fmla="*/ 1 h 6"/>
                <a:gd name="T8" fmla="*/ 19 w 42"/>
                <a:gd name="T9" fmla="*/ 2 h 6"/>
                <a:gd name="T10" fmla="*/ 29 w 42"/>
                <a:gd name="T11" fmla="*/ 2 h 6"/>
                <a:gd name="T12" fmla="*/ 31 w 42"/>
                <a:gd name="T13" fmla="*/ 3 h 6"/>
                <a:gd name="T14" fmla="*/ 34 w 42"/>
                <a:gd name="T15" fmla="*/ 3 h 6"/>
                <a:gd name="T16" fmla="*/ 39 w 42"/>
                <a:gd name="T17" fmla="*/ 3 h 6"/>
                <a:gd name="T18" fmla="*/ 40 w 42"/>
                <a:gd name="T19" fmla="*/ 5 h 6"/>
                <a:gd name="T20" fmla="*/ 38 w 42"/>
                <a:gd name="T21" fmla="*/ 5 h 6"/>
                <a:gd name="T22" fmla="*/ 18 w 42"/>
                <a:gd name="T23" fmla="*/ 3 h 6"/>
                <a:gd name="T24" fmla="*/ 13 w 42"/>
                <a:gd name="T25" fmla="*/ 3 h 6"/>
                <a:gd name="T26" fmla="*/ 6 w 42"/>
                <a:gd name="T27" fmla="*/ 2 h 6"/>
                <a:gd name="T28" fmla="*/ 1 w 42"/>
                <a:gd name="T2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">
                  <a:moveTo>
                    <a:pt x="1" y="1"/>
                  </a:moveTo>
                  <a:cubicBezTo>
                    <a:pt x="0" y="0"/>
                    <a:pt x="4" y="1"/>
                    <a:pt x="5" y="0"/>
                  </a:cubicBezTo>
                  <a:cubicBezTo>
                    <a:pt x="7" y="0"/>
                    <a:pt x="6" y="1"/>
                    <a:pt x="7" y="1"/>
                  </a:cubicBezTo>
                  <a:cubicBezTo>
                    <a:pt x="7" y="1"/>
                    <a:pt x="9" y="1"/>
                    <a:pt x="9" y="1"/>
                  </a:cubicBezTo>
                  <a:cubicBezTo>
                    <a:pt x="14" y="1"/>
                    <a:pt x="15" y="1"/>
                    <a:pt x="19" y="2"/>
                  </a:cubicBezTo>
                  <a:cubicBezTo>
                    <a:pt x="22" y="1"/>
                    <a:pt x="24" y="2"/>
                    <a:pt x="29" y="2"/>
                  </a:cubicBezTo>
                  <a:cubicBezTo>
                    <a:pt x="30" y="2"/>
                    <a:pt x="31" y="2"/>
                    <a:pt x="31" y="3"/>
                  </a:cubicBezTo>
                  <a:cubicBezTo>
                    <a:pt x="32" y="3"/>
                    <a:pt x="33" y="3"/>
                    <a:pt x="34" y="3"/>
                  </a:cubicBezTo>
                  <a:cubicBezTo>
                    <a:pt x="36" y="3"/>
                    <a:pt x="38" y="4"/>
                    <a:pt x="39" y="3"/>
                  </a:cubicBezTo>
                  <a:cubicBezTo>
                    <a:pt x="42" y="3"/>
                    <a:pt x="36" y="5"/>
                    <a:pt x="40" y="5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0" y="5"/>
                    <a:pt x="24" y="4"/>
                    <a:pt x="18" y="3"/>
                  </a:cubicBezTo>
                  <a:cubicBezTo>
                    <a:pt x="16" y="3"/>
                    <a:pt x="14" y="3"/>
                    <a:pt x="13" y="3"/>
                  </a:cubicBezTo>
                  <a:cubicBezTo>
                    <a:pt x="10" y="3"/>
                    <a:pt x="8" y="3"/>
                    <a:pt x="6" y="2"/>
                  </a:cubicBezTo>
                  <a:cubicBezTo>
                    <a:pt x="4" y="2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5957888" y="4292600"/>
              <a:ext cx="22225" cy="3175"/>
            </a:xfrm>
            <a:custGeom>
              <a:avLst/>
              <a:gdLst>
                <a:gd name="T0" fmla="*/ 2 w 6"/>
                <a:gd name="T1" fmla="*/ 0 h 1"/>
                <a:gd name="T2" fmla="*/ 6 w 6"/>
                <a:gd name="T3" fmla="*/ 1 h 1"/>
                <a:gd name="T4" fmla="*/ 2 w 6"/>
                <a:gd name="T5" fmla="*/ 1 h 1"/>
                <a:gd name="T6" fmla="*/ 1 w 6"/>
                <a:gd name="T7" fmla="*/ 0 h 1"/>
                <a:gd name="T8" fmla="*/ 2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2" y="0"/>
                  </a:moveTo>
                  <a:cubicBezTo>
                    <a:pt x="4" y="0"/>
                    <a:pt x="6" y="0"/>
                    <a:pt x="6" y="1"/>
                  </a:cubicBezTo>
                  <a:cubicBezTo>
                    <a:pt x="5" y="1"/>
                    <a:pt x="4" y="1"/>
                    <a:pt x="2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6667500" y="4540250"/>
              <a:ext cx="115888" cy="58738"/>
            </a:xfrm>
            <a:custGeom>
              <a:avLst/>
              <a:gdLst>
                <a:gd name="T0" fmla="*/ 1 w 31"/>
                <a:gd name="T1" fmla="*/ 13 h 16"/>
                <a:gd name="T2" fmla="*/ 3 w 31"/>
                <a:gd name="T3" fmla="*/ 11 h 16"/>
                <a:gd name="T4" fmla="*/ 4 w 31"/>
                <a:gd name="T5" fmla="*/ 11 h 16"/>
                <a:gd name="T6" fmla="*/ 4 w 31"/>
                <a:gd name="T7" fmla="*/ 10 h 16"/>
                <a:gd name="T8" fmla="*/ 6 w 31"/>
                <a:gd name="T9" fmla="*/ 10 h 16"/>
                <a:gd name="T10" fmla="*/ 7 w 31"/>
                <a:gd name="T11" fmla="*/ 9 h 16"/>
                <a:gd name="T12" fmla="*/ 11 w 31"/>
                <a:gd name="T13" fmla="*/ 9 h 16"/>
                <a:gd name="T14" fmla="*/ 13 w 31"/>
                <a:gd name="T15" fmla="*/ 8 h 16"/>
                <a:gd name="T16" fmla="*/ 15 w 31"/>
                <a:gd name="T17" fmla="*/ 6 h 16"/>
                <a:gd name="T18" fmla="*/ 17 w 31"/>
                <a:gd name="T19" fmla="*/ 5 h 16"/>
                <a:gd name="T20" fmla="*/ 20 w 31"/>
                <a:gd name="T21" fmla="*/ 6 h 16"/>
                <a:gd name="T22" fmla="*/ 19 w 31"/>
                <a:gd name="T23" fmla="*/ 4 h 16"/>
                <a:gd name="T24" fmla="*/ 23 w 31"/>
                <a:gd name="T25" fmla="*/ 1 h 16"/>
                <a:gd name="T26" fmla="*/ 26 w 31"/>
                <a:gd name="T27" fmla="*/ 0 h 16"/>
                <a:gd name="T28" fmla="*/ 29 w 31"/>
                <a:gd name="T29" fmla="*/ 1 h 16"/>
                <a:gd name="T30" fmla="*/ 30 w 31"/>
                <a:gd name="T31" fmla="*/ 4 h 16"/>
                <a:gd name="T32" fmla="*/ 29 w 31"/>
                <a:gd name="T33" fmla="*/ 5 h 16"/>
                <a:gd name="T34" fmla="*/ 27 w 31"/>
                <a:gd name="T35" fmla="*/ 5 h 16"/>
                <a:gd name="T36" fmla="*/ 26 w 31"/>
                <a:gd name="T37" fmla="*/ 8 h 16"/>
                <a:gd name="T38" fmla="*/ 22 w 31"/>
                <a:gd name="T39" fmla="*/ 8 h 16"/>
                <a:gd name="T40" fmla="*/ 19 w 31"/>
                <a:gd name="T41" fmla="*/ 11 h 16"/>
                <a:gd name="T42" fmla="*/ 17 w 31"/>
                <a:gd name="T43" fmla="*/ 13 h 16"/>
                <a:gd name="T44" fmla="*/ 15 w 31"/>
                <a:gd name="T45" fmla="*/ 14 h 16"/>
                <a:gd name="T46" fmla="*/ 7 w 31"/>
                <a:gd name="T47" fmla="*/ 13 h 16"/>
                <a:gd name="T48" fmla="*/ 3 w 31"/>
                <a:gd name="T49" fmla="*/ 13 h 16"/>
                <a:gd name="T50" fmla="*/ 3 w 31"/>
                <a:gd name="T51" fmla="*/ 12 h 16"/>
                <a:gd name="T52" fmla="*/ 1 w 31"/>
                <a:gd name="T5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16">
                  <a:moveTo>
                    <a:pt x="1" y="13"/>
                  </a:moveTo>
                  <a:cubicBezTo>
                    <a:pt x="0" y="13"/>
                    <a:pt x="2" y="12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9" y="9"/>
                    <a:pt x="11" y="9"/>
                    <a:pt x="11" y="9"/>
                  </a:cubicBezTo>
                  <a:cubicBezTo>
                    <a:pt x="12" y="8"/>
                    <a:pt x="11" y="8"/>
                    <a:pt x="13" y="8"/>
                  </a:cubicBezTo>
                  <a:cubicBezTo>
                    <a:pt x="15" y="7"/>
                    <a:pt x="14" y="7"/>
                    <a:pt x="15" y="6"/>
                  </a:cubicBezTo>
                  <a:cubicBezTo>
                    <a:pt x="16" y="6"/>
                    <a:pt x="18" y="7"/>
                    <a:pt x="17" y="5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0" y="5"/>
                    <a:pt x="19" y="5"/>
                    <a:pt x="19" y="4"/>
                  </a:cubicBezTo>
                  <a:cubicBezTo>
                    <a:pt x="23" y="4"/>
                    <a:pt x="22" y="2"/>
                    <a:pt x="23" y="1"/>
                  </a:cubicBezTo>
                  <a:cubicBezTo>
                    <a:pt x="24" y="1"/>
                    <a:pt x="27" y="1"/>
                    <a:pt x="26" y="0"/>
                  </a:cubicBezTo>
                  <a:cubicBezTo>
                    <a:pt x="27" y="1"/>
                    <a:pt x="27" y="1"/>
                    <a:pt x="29" y="1"/>
                  </a:cubicBezTo>
                  <a:cubicBezTo>
                    <a:pt x="28" y="3"/>
                    <a:pt x="31" y="3"/>
                    <a:pt x="30" y="4"/>
                  </a:cubicBezTo>
                  <a:cubicBezTo>
                    <a:pt x="29" y="4"/>
                    <a:pt x="30" y="5"/>
                    <a:pt x="29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7" y="5"/>
                    <a:pt x="26" y="7"/>
                    <a:pt x="26" y="8"/>
                  </a:cubicBezTo>
                  <a:cubicBezTo>
                    <a:pt x="24" y="8"/>
                    <a:pt x="24" y="7"/>
                    <a:pt x="22" y="8"/>
                  </a:cubicBezTo>
                  <a:cubicBezTo>
                    <a:pt x="20" y="9"/>
                    <a:pt x="20" y="10"/>
                    <a:pt x="19" y="11"/>
                  </a:cubicBezTo>
                  <a:cubicBezTo>
                    <a:pt x="19" y="12"/>
                    <a:pt x="16" y="12"/>
                    <a:pt x="17" y="13"/>
                  </a:cubicBezTo>
                  <a:cubicBezTo>
                    <a:pt x="16" y="13"/>
                    <a:pt x="16" y="14"/>
                    <a:pt x="15" y="14"/>
                  </a:cubicBezTo>
                  <a:cubicBezTo>
                    <a:pt x="13" y="13"/>
                    <a:pt x="8" y="16"/>
                    <a:pt x="7" y="13"/>
                  </a:cubicBezTo>
                  <a:cubicBezTo>
                    <a:pt x="7" y="13"/>
                    <a:pt x="5" y="14"/>
                    <a:pt x="3" y="13"/>
                  </a:cubicBezTo>
                  <a:cubicBezTo>
                    <a:pt x="3" y="13"/>
                    <a:pt x="2" y="12"/>
                    <a:pt x="3" y="12"/>
                  </a:cubicBezTo>
                  <a:cubicBezTo>
                    <a:pt x="0" y="13"/>
                    <a:pt x="5" y="14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2692400" y="3417888"/>
              <a:ext cx="165100" cy="60325"/>
            </a:xfrm>
            <a:custGeom>
              <a:avLst/>
              <a:gdLst>
                <a:gd name="T0" fmla="*/ 12 w 44"/>
                <a:gd name="T1" fmla="*/ 0 h 16"/>
                <a:gd name="T2" fmla="*/ 17 w 44"/>
                <a:gd name="T3" fmla="*/ 2 h 16"/>
                <a:gd name="T4" fmla="*/ 20 w 44"/>
                <a:gd name="T5" fmla="*/ 2 h 16"/>
                <a:gd name="T6" fmla="*/ 22 w 44"/>
                <a:gd name="T7" fmla="*/ 2 h 16"/>
                <a:gd name="T8" fmla="*/ 23 w 44"/>
                <a:gd name="T9" fmla="*/ 3 h 16"/>
                <a:gd name="T10" fmla="*/ 26 w 44"/>
                <a:gd name="T11" fmla="*/ 4 h 16"/>
                <a:gd name="T12" fmla="*/ 29 w 44"/>
                <a:gd name="T13" fmla="*/ 4 h 16"/>
                <a:gd name="T14" fmla="*/ 35 w 44"/>
                <a:gd name="T15" fmla="*/ 5 h 16"/>
                <a:gd name="T16" fmla="*/ 35 w 44"/>
                <a:gd name="T17" fmla="*/ 6 h 16"/>
                <a:gd name="T18" fmla="*/ 38 w 44"/>
                <a:gd name="T19" fmla="*/ 6 h 16"/>
                <a:gd name="T20" fmla="*/ 38 w 44"/>
                <a:gd name="T21" fmla="*/ 7 h 16"/>
                <a:gd name="T22" fmla="*/ 44 w 44"/>
                <a:gd name="T23" fmla="*/ 9 h 16"/>
                <a:gd name="T24" fmla="*/ 43 w 44"/>
                <a:gd name="T25" fmla="*/ 11 h 16"/>
                <a:gd name="T26" fmla="*/ 41 w 44"/>
                <a:gd name="T27" fmla="*/ 10 h 16"/>
                <a:gd name="T28" fmla="*/ 36 w 44"/>
                <a:gd name="T29" fmla="*/ 12 h 16"/>
                <a:gd name="T30" fmla="*/ 35 w 44"/>
                <a:gd name="T31" fmla="*/ 13 h 16"/>
                <a:gd name="T32" fmla="*/ 33 w 44"/>
                <a:gd name="T33" fmla="*/ 14 h 16"/>
                <a:gd name="T34" fmla="*/ 27 w 44"/>
                <a:gd name="T35" fmla="*/ 14 h 16"/>
                <a:gd name="T36" fmla="*/ 27 w 44"/>
                <a:gd name="T37" fmla="*/ 14 h 16"/>
                <a:gd name="T38" fmla="*/ 23 w 44"/>
                <a:gd name="T39" fmla="*/ 15 h 16"/>
                <a:gd name="T40" fmla="*/ 22 w 44"/>
                <a:gd name="T41" fmla="*/ 14 h 16"/>
                <a:gd name="T42" fmla="*/ 16 w 44"/>
                <a:gd name="T43" fmla="*/ 14 h 16"/>
                <a:gd name="T44" fmla="*/ 14 w 44"/>
                <a:gd name="T45" fmla="*/ 13 h 16"/>
                <a:gd name="T46" fmla="*/ 17 w 44"/>
                <a:gd name="T47" fmla="*/ 12 h 16"/>
                <a:gd name="T48" fmla="*/ 12 w 44"/>
                <a:gd name="T49" fmla="*/ 11 h 16"/>
                <a:gd name="T50" fmla="*/ 15 w 44"/>
                <a:gd name="T51" fmla="*/ 10 h 16"/>
                <a:gd name="T52" fmla="*/ 17 w 44"/>
                <a:gd name="T53" fmla="*/ 9 h 16"/>
                <a:gd name="T54" fmla="*/ 20 w 44"/>
                <a:gd name="T55" fmla="*/ 10 h 16"/>
                <a:gd name="T56" fmla="*/ 19 w 44"/>
                <a:gd name="T57" fmla="*/ 8 h 16"/>
                <a:gd name="T58" fmla="*/ 10 w 44"/>
                <a:gd name="T59" fmla="*/ 9 h 16"/>
                <a:gd name="T60" fmla="*/ 7 w 44"/>
                <a:gd name="T61" fmla="*/ 9 h 16"/>
                <a:gd name="T62" fmla="*/ 5 w 44"/>
                <a:gd name="T63" fmla="*/ 8 h 16"/>
                <a:gd name="T64" fmla="*/ 1 w 44"/>
                <a:gd name="T65" fmla="*/ 7 h 16"/>
                <a:gd name="T66" fmla="*/ 0 w 44"/>
                <a:gd name="T67" fmla="*/ 5 h 16"/>
                <a:gd name="T68" fmla="*/ 3 w 44"/>
                <a:gd name="T69" fmla="*/ 4 h 16"/>
                <a:gd name="T70" fmla="*/ 5 w 44"/>
                <a:gd name="T71" fmla="*/ 3 h 16"/>
                <a:gd name="T72" fmla="*/ 6 w 44"/>
                <a:gd name="T73" fmla="*/ 2 h 16"/>
                <a:gd name="T74" fmla="*/ 8 w 44"/>
                <a:gd name="T75" fmla="*/ 2 h 16"/>
                <a:gd name="T76" fmla="*/ 10 w 44"/>
                <a:gd name="T77" fmla="*/ 1 h 16"/>
                <a:gd name="T78" fmla="*/ 12 w 44"/>
                <a:gd name="T7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" h="16">
                  <a:moveTo>
                    <a:pt x="12" y="0"/>
                  </a:moveTo>
                  <a:cubicBezTo>
                    <a:pt x="13" y="1"/>
                    <a:pt x="16" y="1"/>
                    <a:pt x="17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4" y="2"/>
                    <a:pt x="24" y="3"/>
                    <a:pt x="26" y="4"/>
                  </a:cubicBezTo>
                  <a:cubicBezTo>
                    <a:pt x="26" y="4"/>
                    <a:pt x="28" y="4"/>
                    <a:pt x="29" y="4"/>
                  </a:cubicBezTo>
                  <a:cubicBezTo>
                    <a:pt x="29" y="4"/>
                    <a:pt x="31" y="6"/>
                    <a:pt x="35" y="5"/>
                  </a:cubicBezTo>
                  <a:cubicBezTo>
                    <a:pt x="35" y="5"/>
                    <a:pt x="35" y="6"/>
                    <a:pt x="35" y="6"/>
                  </a:cubicBezTo>
                  <a:cubicBezTo>
                    <a:pt x="35" y="7"/>
                    <a:pt x="37" y="6"/>
                    <a:pt x="38" y="6"/>
                  </a:cubicBezTo>
                  <a:cubicBezTo>
                    <a:pt x="38" y="7"/>
                    <a:pt x="37" y="7"/>
                    <a:pt x="38" y="7"/>
                  </a:cubicBezTo>
                  <a:cubicBezTo>
                    <a:pt x="39" y="8"/>
                    <a:pt x="41" y="8"/>
                    <a:pt x="44" y="9"/>
                  </a:cubicBezTo>
                  <a:cubicBezTo>
                    <a:pt x="43" y="10"/>
                    <a:pt x="43" y="11"/>
                    <a:pt x="43" y="11"/>
                  </a:cubicBezTo>
                  <a:cubicBezTo>
                    <a:pt x="42" y="11"/>
                    <a:pt x="40" y="10"/>
                    <a:pt x="41" y="10"/>
                  </a:cubicBezTo>
                  <a:cubicBezTo>
                    <a:pt x="39" y="11"/>
                    <a:pt x="38" y="11"/>
                    <a:pt x="36" y="12"/>
                  </a:cubicBezTo>
                  <a:cubicBezTo>
                    <a:pt x="35" y="12"/>
                    <a:pt x="35" y="12"/>
                    <a:pt x="35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29" y="14"/>
                    <a:pt x="29" y="13"/>
                    <a:pt x="27" y="14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6" y="16"/>
                    <a:pt x="23" y="13"/>
                    <a:pt x="23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0" y="15"/>
                    <a:pt x="19" y="13"/>
                    <a:pt x="16" y="14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2"/>
                    <a:pt x="17" y="13"/>
                    <a:pt x="17" y="12"/>
                  </a:cubicBezTo>
                  <a:cubicBezTo>
                    <a:pt x="17" y="11"/>
                    <a:pt x="13" y="11"/>
                    <a:pt x="12" y="11"/>
                  </a:cubicBezTo>
                  <a:cubicBezTo>
                    <a:pt x="11" y="10"/>
                    <a:pt x="14" y="11"/>
                    <a:pt x="15" y="10"/>
                  </a:cubicBezTo>
                  <a:cubicBezTo>
                    <a:pt x="15" y="10"/>
                    <a:pt x="17" y="9"/>
                    <a:pt x="17" y="9"/>
                  </a:cubicBezTo>
                  <a:cubicBezTo>
                    <a:pt x="18" y="9"/>
                    <a:pt x="18" y="10"/>
                    <a:pt x="20" y="10"/>
                  </a:cubicBezTo>
                  <a:cubicBezTo>
                    <a:pt x="20" y="9"/>
                    <a:pt x="19" y="9"/>
                    <a:pt x="19" y="8"/>
                  </a:cubicBezTo>
                  <a:cubicBezTo>
                    <a:pt x="18" y="9"/>
                    <a:pt x="12" y="8"/>
                    <a:pt x="10" y="9"/>
                  </a:cubicBezTo>
                  <a:cubicBezTo>
                    <a:pt x="8" y="10"/>
                    <a:pt x="10" y="9"/>
                    <a:pt x="7" y="9"/>
                  </a:cubicBezTo>
                  <a:cubicBezTo>
                    <a:pt x="4" y="8"/>
                    <a:pt x="2" y="9"/>
                    <a:pt x="5" y="8"/>
                  </a:cubicBezTo>
                  <a:cubicBezTo>
                    <a:pt x="5" y="7"/>
                    <a:pt x="2" y="8"/>
                    <a:pt x="1" y="7"/>
                  </a:cubicBezTo>
                  <a:cubicBezTo>
                    <a:pt x="2" y="6"/>
                    <a:pt x="4" y="4"/>
                    <a:pt x="0" y="5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6" y="3"/>
                    <a:pt x="5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9" y="1"/>
                    <a:pt x="10" y="1"/>
                  </a:cubicBezTo>
                  <a:cubicBezTo>
                    <a:pt x="10" y="0"/>
                    <a:pt x="12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4314825" y="3440113"/>
              <a:ext cx="214313" cy="52388"/>
            </a:xfrm>
            <a:custGeom>
              <a:avLst/>
              <a:gdLst>
                <a:gd name="T0" fmla="*/ 19 w 57"/>
                <a:gd name="T1" fmla="*/ 10 h 14"/>
                <a:gd name="T2" fmla="*/ 18 w 57"/>
                <a:gd name="T3" fmla="*/ 10 h 14"/>
                <a:gd name="T4" fmla="*/ 13 w 57"/>
                <a:gd name="T5" fmla="*/ 10 h 14"/>
                <a:gd name="T6" fmla="*/ 16 w 57"/>
                <a:gd name="T7" fmla="*/ 9 h 14"/>
                <a:gd name="T8" fmla="*/ 21 w 57"/>
                <a:gd name="T9" fmla="*/ 7 h 14"/>
                <a:gd name="T10" fmla="*/ 19 w 57"/>
                <a:gd name="T11" fmla="*/ 5 h 14"/>
                <a:gd name="T12" fmla="*/ 15 w 57"/>
                <a:gd name="T13" fmla="*/ 5 h 14"/>
                <a:gd name="T14" fmla="*/ 10 w 57"/>
                <a:gd name="T15" fmla="*/ 7 h 14"/>
                <a:gd name="T16" fmla="*/ 3 w 57"/>
                <a:gd name="T17" fmla="*/ 7 h 14"/>
                <a:gd name="T18" fmla="*/ 4 w 57"/>
                <a:gd name="T19" fmla="*/ 3 h 14"/>
                <a:gd name="T20" fmla="*/ 2 w 57"/>
                <a:gd name="T21" fmla="*/ 4 h 14"/>
                <a:gd name="T22" fmla="*/ 1 w 57"/>
                <a:gd name="T23" fmla="*/ 1 h 14"/>
                <a:gd name="T24" fmla="*/ 3 w 57"/>
                <a:gd name="T25" fmla="*/ 2 h 14"/>
                <a:gd name="T26" fmla="*/ 9 w 57"/>
                <a:gd name="T27" fmla="*/ 1 h 14"/>
                <a:gd name="T28" fmla="*/ 10 w 57"/>
                <a:gd name="T29" fmla="*/ 2 h 14"/>
                <a:gd name="T30" fmla="*/ 18 w 57"/>
                <a:gd name="T31" fmla="*/ 3 h 14"/>
                <a:gd name="T32" fmla="*/ 20 w 57"/>
                <a:gd name="T33" fmla="*/ 1 h 14"/>
                <a:gd name="T34" fmla="*/ 30 w 57"/>
                <a:gd name="T35" fmla="*/ 1 h 14"/>
                <a:gd name="T36" fmla="*/ 31 w 57"/>
                <a:gd name="T37" fmla="*/ 1 h 14"/>
                <a:gd name="T38" fmla="*/ 35 w 57"/>
                <a:gd name="T39" fmla="*/ 3 h 14"/>
                <a:gd name="T40" fmla="*/ 34 w 57"/>
                <a:gd name="T41" fmla="*/ 4 h 14"/>
                <a:gd name="T42" fmla="*/ 39 w 57"/>
                <a:gd name="T43" fmla="*/ 3 h 14"/>
                <a:gd name="T44" fmla="*/ 45 w 57"/>
                <a:gd name="T45" fmla="*/ 4 h 14"/>
                <a:gd name="T46" fmla="*/ 46 w 57"/>
                <a:gd name="T47" fmla="*/ 5 h 14"/>
                <a:gd name="T48" fmla="*/ 47 w 57"/>
                <a:gd name="T49" fmla="*/ 6 h 14"/>
                <a:gd name="T50" fmla="*/ 48 w 57"/>
                <a:gd name="T51" fmla="*/ 7 h 14"/>
                <a:gd name="T52" fmla="*/ 50 w 57"/>
                <a:gd name="T53" fmla="*/ 7 h 14"/>
                <a:gd name="T54" fmla="*/ 50 w 57"/>
                <a:gd name="T55" fmla="*/ 8 h 14"/>
                <a:gd name="T56" fmla="*/ 52 w 57"/>
                <a:gd name="T57" fmla="*/ 8 h 14"/>
                <a:gd name="T58" fmla="*/ 53 w 57"/>
                <a:gd name="T59" fmla="*/ 9 h 14"/>
                <a:gd name="T60" fmla="*/ 56 w 57"/>
                <a:gd name="T61" fmla="*/ 9 h 14"/>
                <a:gd name="T62" fmla="*/ 53 w 57"/>
                <a:gd name="T63" fmla="*/ 10 h 14"/>
                <a:gd name="T64" fmla="*/ 53 w 57"/>
                <a:gd name="T65" fmla="*/ 11 h 14"/>
                <a:gd name="T66" fmla="*/ 43 w 57"/>
                <a:gd name="T67" fmla="*/ 11 h 14"/>
                <a:gd name="T68" fmla="*/ 43 w 57"/>
                <a:gd name="T69" fmla="*/ 8 h 14"/>
                <a:gd name="T70" fmla="*/ 33 w 57"/>
                <a:gd name="T71" fmla="*/ 7 h 14"/>
                <a:gd name="T72" fmla="*/ 32 w 57"/>
                <a:gd name="T73" fmla="*/ 9 h 14"/>
                <a:gd name="T74" fmla="*/ 30 w 57"/>
                <a:gd name="T75" fmla="*/ 9 h 14"/>
                <a:gd name="T76" fmla="*/ 28 w 57"/>
                <a:gd name="T77" fmla="*/ 10 h 14"/>
                <a:gd name="T78" fmla="*/ 29 w 57"/>
                <a:gd name="T79" fmla="*/ 10 h 14"/>
                <a:gd name="T80" fmla="*/ 26 w 57"/>
                <a:gd name="T81" fmla="*/ 11 h 14"/>
                <a:gd name="T82" fmla="*/ 26 w 57"/>
                <a:gd name="T83" fmla="*/ 13 h 14"/>
                <a:gd name="T84" fmla="*/ 14 w 57"/>
                <a:gd name="T85" fmla="*/ 12 h 14"/>
                <a:gd name="T86" fmla="*/ 17 w 57"/>
                <a:gd name="T87" fmla="*/ 11 h 14"/>
                <a:gd name="T88" fmla="*/ 20 w 57"/>
                <a:gd name="T89" fmla="*/ 11 h 14"/>
                <a:gd name="T90" fmla="*/ 19 w 57"/>
                <a:gd name="T9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14">
                  <a:moveTo>
                    <a:pt x="19" y="10"/>
                  </a:moveTo>
                  <a:cubicBezTo>
                    <a:pt x="19" y="9"/>
                    <a:pt x="18" y="10"/>
                    <a:pt x="18" y="10"/>
                  </a:cubicBezTo>
                  <a:cubicBezTo>
                    <a:pt x="16" y="10"/>
                    <a:pt x="15" y="9"/>
                    <a:pt x="13" y="10"/>
                  </a:cubicBezTo>
                  <a:cubicBezTo>
                    <a:pt x="13" y="9"/>
                    <a:pt x="14" y="9"/>
                    <a:pt x="16" y="9"/>
                  </a:cubicBezTo>
                  <a:cubicBezTo>
                    <a:pt x="17" y="8"/>
                    <a:pt x="19" y="7"/>
                    <a:pt x="21" y="7"/>
                  </a:cubicBezTo>
                  <a:cubicBezTo>
                    <a:pt x="21" y="6"/>
                    <a:pt x="19" y="6"/>
                    <a:pt x="19" y="5"/>
                  </a:cubicBezTo>
                  <a:cubicBezTo>
                    <a:pt x="18" y="5"/>
                    <a:pt x="15" y="7"/>
                    <a:pt x="15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6" y="7"/>
                    <a:pt x="6" y="6"/>
                    <a:pt x="3" y="7"/>
                  </a:cubicBezTo>
                  <a:cubicBezTo>
                    <a:pt x="5" y="6"/>
                    <a:pt x="5" y="5"/>
                    <a:pt x="4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1"/>
                    <a:pt x="8" y="2"/>
                    <a:pt x="9" y="1"/>
                  </a:cubicBezTo>
                  <a:cubicBezTo>
                    <a:pt x="10" y="1"/>
                    <a:pt x="9" y="2"/>
                    <a:pt x="10" y="2"/>
                  </a:cubicBezTo>
                  <a:cubicBezTo>
                    <a:pt x="13" y="3"/>
                    <a:pt x="17" y="0"/>
                    <a:pt x="18" y="3"/>
                  </a:cubicBezTo>
                  <a:cubicBezTo>
                    <a:pt x="20" y="3"/>
                    <a:pt x="21" y="2"/>
                    <a:pt x="20" y="1"/>
                  </a:cubicBezTo>
                  <a:cubicBezTo>
                    <a:pt x="23" y="1"/>
                    <a:pt x="26" y="1"/>
                    <a:pt x="30" y="1"/>
                  </a:cubicBezTo>
                  <a:cubicBezTo>
                    <a:pt x="31" y="1"/>
                    <a:pt x="31" y="2"/>
                    <a:pt x="31" y="1"/>
                  </a:cubicBezTo>
                  <a:cubicBezTo>
                    <a:pt x="33" y="2"/>
                    <a:pt x="31" y="4"/>
                    <a:pt x="35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6" y="4"/>
                    <a:pt x="39" y="4"/>
                    <a:pt x="39" y="3"/>
                  </a:cubicBezTo>
                  <a:cubicBezTo>
                    <a:pt x="40" y="4"/>
                    <a:pt x="41" y="5"/>
                    <a:pt x="45" y="4"/>
                  </a:cubicBezTo>
                  <a:cubicBezTo>
                    <a:pt x="44" y="5"/>
                    <a:pt x="45" y="5"/>
                    <a:pt x="46" y="5"/>
                  </a:cubicBezTo>
                  <a:cubicBezTo>
                    <a:pt x="47" y="5"/>
                    <a:pt x="46" y="6"/>
                    <a:pt x="47" y="6"/>
                  </a:cubicBezTo>
                  <a:cubicBezTo>
                    <a:pt x="49" y="6"/>
                    <a:pt x="48" y="6"/>
                    <a:pt x="48" y="7"/>
                  </a:cubicBezTo>
                  <a:cubicBezTo>
                    <a:pt x="49" y="7"/>
                    <a:pt x="50" y="7"/>
                    <a:pt x="50" y="7"/>
                  </a:cubicBezTo>
                  <a:cubicBezTo>
                    <a:pt x="51" y="7"/>
                    <a:pt x="50" y="7"/>
                    <a:pt x="50" y="8"/>
                  </a:cubicBezTo>
                  <a:cubicBezTo>
                    <a:pt x="50" y="8"/>
                    <a:pt x="52" y="7"/>
                    <a:pt x="52" y="8"/>
                  </a:cubicBezTo>
                  <a:cubicBezTo>
                    <a:pt x="53" y="8"/>
                    <a:pt x="52" y="9"/>
                    <a:pt x="53" y="9"/>
                  </a:cubicBezTo>
                  <a:cubicBezTo>
                    <a:pt x="55" y="9"/>
                    <a:pt x="56" y="8"/>
                    <a:pt x="56" y="9"/>
                  </a:cubicBezTo>
                  <a:cubicBezTo>
                    <a:pt x="57" y="10"/>
                    <a:pt x="54" y="10"/>
                    <a:pt x="53" y="10"/>
                  </a:cubicBezTo>
                  <a:cubicBezTo>
                    <a:pt x="53" y="10"/>
                    <a:pt x="53" y="11"/>
                    <a:pt x="53" y="11"/>
                  </a:cubicBezTo>
                  <a:cubicBezTo>
                    <a:pt x="51" y="11"/>
                    <a:pt x="46" y="10"/>
                    <a:pt x="43" y="11"/>
                  </a:cubicBezTo>
                  <a:cubicBezTo>
                    <a:pt x="42" y="9"/>
                    <a:pt x="43" y="9"/>
                    <a:pt x="43" y="8"/>
                  </a:cubicBezTo>
                  <a:cubicBezTo>
                    <a:pt x="42" y="6"/>
                    <a:pt x="36" y="6"/>
                    <a:pt x="33" y="7"/>
                  </a:cubicBezTo>
                  <a:cubicBezTo>
                    <a:pt x="32" y="7"/>
                    <a:pt x="33" y="8"/>
                    <a:pt x="32" y="9"/>
                  </a:cubicBezTo>
                  <a:cubicBezTo>
                    <a:pt x="32" y="9"/>
                    <a:pt x="31" y="8"/>
                    <a:pt x="30" y="9"/>
                  </a:cubicBezTo>
                  <a:cubicBezTo>
                    <a:pt x="30" y="9"/>
                    <a:pt x="30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1"/>
                    <a:pt x="28" y="10"/>
                    <a:pt x="26" y="11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3" y="14"/>
                    <a:pt x="14" y="14"/>
                    <a:pt x="14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9" y="11"/>
                    <a:pt x="19" y="11"/>
                    <a:pt x="20" y="11"/>
                  </a:cubicBezTo>
                  <a:cubicBezTo>
                    <a:pt x="20" y="10"/>
                    <a:pt x="18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2293938" y="3481388"/>
              <a:ext cx="101600" cy="26988"/>
            </a:xfrm>
            <a:custGeom>
              <a:avLst/>
              <a:gdLst>
                <a:gd name="T0" fmla="*/ 27 w 27"/>
                <a:gd name="T1" fmla="*/ 1 h 7"/>
                <a:gd name="T2" fmla="*/ 27 w 27"/>
                <a:gd name="T3" fmla="*/ 2 h 7"/>
                <a:gd name="T4" fmla="*/ 25 w 27"/>
                <a:gd name="T5" fmla="*/ 2 h 7"/>
                <a:gd name="T6" fmla="*/ 25 w 27"/>
                <a:gd name="T7" fmla="*/ 4 h 7"/>
                <a:gd name="T8" fmla="*/ 22 w 27"/>
                <a:gd name="T9" fmla="*/ 5 h 7"/>
                <a:gd name="T10" fmla="*/ 19 w 27"/>
                <a:gd name="T11" fmla="*/ 3 h 7"/>
                <a:gd name="T12" fmla="*/ 16 w 27"/>
                <a:gd name="T13" fmla="*/ 4 h 7"/>
                <a:gd name="T14" fmla="*/ 12 w 27"/>
                <a:gd name="T15" fmla="*/ 6 h 7"/>
                <a:gd name="T16" fmla="*/ 1 w 27"/>
                <a:gd name="T17" fmla="*/ 6 h 7"/>
                <a:gd name="T18" fmla="*/ 0 w 27"/>
                <a:gd name="T19" fmla="*/ 4 h 7"/>
                <a:gd name="T20" fmla="*/ 4 w 27"/>
                <a:gd name="T21" fmla="*/ 5 h 7"/>
                <a:gd name="T22" fmla="*/ 8 w 27"/>
                <a:gd name="T23" fmla="*/ 3 h 7"/>
                <a:gd name="T24" fmla="*/ 10 w 27"/>
                <a:gd name="T25" fmla="*/ 2 h 7"/>
                <a:gd name="T26" fmla="*/ 13 w 27"/>
                <a:gd name="T27" fmla="*/ 2 h 7"/>
                <a:gd name="T28" fmla="*/ 14 w 27"/>
                <a:gd name="T29" fmla="*/ 2 h 7"/>
                <a:gd name="T30" fmla="*/ 16 w 27"/>
                <a:gd name="T31" fmla="*/ 1 h 7"/>
                <a:gd name="T32" fmla="*/ 20 w 27"/>
                <a:gd name="T33" fmla="*/ 1 h 7"/>
                <a:gd name="T34" fmla="*/ 27 w 27"/>
                <a:gd name="T3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7">
                  <a:moveTo>
                    <a:pt x="27" y="1"/>
                  </a:moveTo>
                  <a:cubicBezTo>
                    <a:pt x="26" y="1"/>
                    <a:pt x="27" y="2"/>
                    <a:pt x="27" y="2"/>
                  </a:cubicBezTo>
                  <a:cubicBezTo>
                    <a:pt x="26" y="3"/>
                    <a:pt x="25" y="2"/>
                    <a:pt x="25" y="2"/>
                  </a:cubicBezTo>
                  <a:cubicBezTo>
                    <a:pt x="25" y="3"/>
                    <a:pt x="26" y="4"/>
                    <a:pt x="25" y="4"/>
                  </a:cubicBezTo>
                  <a:cubicBezTo>
                    <a:pt x="24" y="4"/>
                    <a:pt x="22" y="3"/>
                    <a:pt x="22" y="5"/>
                  </a:cubicBezTo>
                  <a:cubicBezTo>
                    <a:pt x="20" y="5"/>
                    <a:pt x="21" y="3"/>
                    <a:pt x="19" y="3"/>
                  </a:cubicBezTo>
                  <a:cubicBezTo>
                    <a:pt x="17" y="3"/>
                    <a:pt x="17" y="4"/>
                    <a:pt x="16" y="4"/>
                  </a:cubicBezTo>
                  <a:cubicBezTo>
                    <a:pt x="15" y="5"/>
                    <a:pt x="12" y="5"/>
                    <a:pt x="12" y="6"/>
                  </a:cubicBezTo>
                  <a:cubicBezTo>
                    <a:pt x="8" y="7"/>
                    <a:pt x="6" y="7"/>
                    <a:pt x="1" y="6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1" y="5"/>
                    <a:pt x="2" y="5"/>
                    <a:pt x="4" y="5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2" y="3"/>
                    <a:pt x="10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2"/>
                    <a:pt x="16" y="1"/>
                    <a:pt x="16" y="1"/>
                  </a:cubicBezTo>
                  <a:cubicBezTo>
                    <a:pt x="17" y="1"/>
                    <a:pt x="19" y="1"/>
                    <a:pt x="20" y="1"/>
                  </a:cubicBezTo>
                  <a:cubicBezTo>
                    <a:pt x="21" y="1"/>
                    <a:pt x="24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2571750" y="3492500"/>
              <a:ext cx="104775" cy="26988"/>
            </a:xfrm>
            <a:custGeom>
              <a:avLst/>
              <a:gdLst>
                <a:gd name="T0" fmla="*/ 25 w 28"/>
                <a:gd name="T1" fmla="*/ 0 h 7"/>
                <a:gd name="T2" fmla="*/ 28 w 28"/>
                <a:gd name="T3" fmla="*/ 5 h 7"/>
                <a:gd name="T4" fmla="*/ 26 w 28"/>
                <a:gd name="T5" fmla="*/ 4 h 7"/>
                <a:gd name="T6" fmla="*/ 26 w 28"/>
                <a:gd name="T7" fmla="*/ 6 h 7"/>
                <a:gd name="T8" fmla="*/ 22 w 28"/>
                <a:gd name="T9" fmla="*/ 6 h 7"/>
                <a:gd name="T10" fmla="*/ 21 w 28"/>
                <a:gd name="T11" fmla="*/ 7 h 7"/>
                <a:gd name="T12" fmla="*/ 18 w 28"/>
                <a:gd name="T13" fmla="*/ 7 h 7"/>
                <a:gd name="T14" fmla="*/ 18 w 28"/>
                <a:gd name="T15" fmla="*/ 5 h 7"/>
                <a:gd name="T16" fmla="*/ 8 w 28"/>
                <a:gd name="T17" fmla="*/ 4 h 7"/>
                <a:gd name="T18" fmla="*/ 0 w 28"/>
                <a:gd name="T19" fmla="*/ 2 h 7"/>
                <a:gd name="T20" fmla="*/ 1 w 28"/>
                <a:gd name="T21" fmla="*/ 1 h 7"/>
                <a:gd name="T22" fmla="*/ 3 w 28"/>
                <a:gd name="T23" fmla="*/ 1 h 7"/>
                <a:gd name="T24" fmla="*/ 8 w 28"/>
                <a:gd name="T25" fmla="*/ 2 h 7"/>
                <a:gd name="T26" fmla="*/ 10 w 28"/>
                <a:gd name="T27" fmla="*/ 2 h 7"/>
                <a:gd name="T28" fmla="*/ 11 w 28"/>
                <a:gd name="T29" fmla="*/ 3 h 7"/>
                <a:gd name="T30" fmla="*/ 12 w 28"/>
                <a:gd name="T31" fmla="*/ 1 h 7"/>
                <a:gd name="T32" fmla="*/ 14 w 28"/>
                <a:gd name="T33" fmla="*/ 2 h 7"/>
                <a:gd name="T34" fmla="*/ 25 w 28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7">
                  <a:moveTo>
                    <a:pt x="25" y="0"/>
                  </a:moveTo>
                  <a:cubicBezTo>
                    <a:pt x="24" y="3"/>
                    <a:pt x="28" y="3"/>
                    <a:pt x="28" y="5"/>
                  </a:cubicBezTo>
                  <a:cubicBezTo>
                    <a:pt x="28" y="5"/>
                    <a:pt x="26" y="4"/>
                    <a:pt x="26" y="4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5" y="6"/>
                    <a:pt x="23" y="6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7" y="6"/>
                    <a:pt x="17" y="6"/>
                    <a:pt x="18" y="5"/>
                  </a:cubicBezTo>
                  <a:cubicBezTo>
                    <a:pt x="15" y="6"/>
                    <a:pt x="12" y="4"/>
                    <a:pt x="8" y="4"/>
                  </a:cubicBezTo>
                  <a:cubicBezTo>
                    <a:pt x="7" y="3"/>
                    <a:pt x="3" y="3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2"/>
                    <a:pt x="7" y="2"/>
                    <a:pt x="8" y="2"/>
                  </a:cubicBezTo>
                  <a:cubicBezTo>
                    <a:pt x="8" y="3"/>
                    <a:pt x="10" y="2"/>
                    <a:pt x="10" y="2"/>
                  </a:cubicBezTo>
                  <a:cubicBezTo>
                    <a:pt x="11" y="3"/>
                    <a:pt x="10" y="4"/>
                    <a:pt x="11" y="3"/>
                  </a:cubicBezTo>
                  <a:cubicBezTo>
                    <a:pt x="14" y="3"/>
                    <a:pt x="10" y="2"/>
                    <a:pt x="12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8" y="2"/>
                    <a:pt x="1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2376488" y="3492500"/>
              <a:ext cx="184150" cy="34925"/>
            </a:xfrm>
            <a:custGeom>
              <a:avLst/>
              <a:gdLst>
                <a:gd name="T0" fmla="*/ 22 w 49"/>
                <a:gd name="T1" fmla="*/ 3 h 9"/>
                <a:gd name="T2" fmla="*/ 31 w 49"/>
                <a:gd name="T3" fmla="*/ 5 h 9"/>
                <a:gd name="T4" fmla="*/ 31 w 49"/>
                <a:gd name="T5" fmla="*/ 3 h 9"/>
                <a:gd name="T6" fmla="*/ 28 w 49"/>
                <a:gd name="T7" fmla="*/ 1 h 9"/>
                <a:gd name="T8" fmla="*/ 35 w 49"/>
                <a:gd name="T9" fmla="*/ 0 h 9"/>
                <a:gd name="T10" fmla="*/ 37 w 49"/>
                <a:gd name="T11" fmla="*/ 1 h 9"/>
                <a:gd name="T12" fmla="*/ 37 w 49"/>
                <a:gd name="T13" fmla="*/ 2 h 9"/>
                <a:gd name="T14" fmla="*/ 41 w 49"/>
                <a:gd name="T15" fmla="*/ 4 h 9"/>
                <a:gd name="T16" fmla="*/ 44 w 49"/>
                <a:gd name="T17" fmla="*/ 3 h 9"/>
                <a:gd name="T18" fmla="*/ 47 w 49"/>
                <a:gd name="T19" fmla="*/ 4 h 9"/>
                <a:gd name="T20" fmla="*/ 48 w 49"/>
                <a:gd name="T21" fmla="*/ 5 h 9"/>
                <a:gd name="T22" fmla="*/ 47 w 49"/>
                <a:gd name="T23" fmla="*/ 7 h 9"/>
                <a:gd name="T24" fmla="*/ 41 w 49"/>
                <a:gd name="T25" fmla="*/ 7 h 9"/>
                <a:gd name="T26" fmla="*/ 37 w 49"/>
                <a:gd name="T27" fmla="*/ 7 h 9"/>
                <a:gd name="T28" fmla="*/ 28 w 49"/>
                <a:gd name="T29" fmla="*/ 8 h 9"/>
                <a:gd name="T30" fmla="*/ 26 w 49"/>
                <a:gd name="T31" fmla="*/ 8 h 9"/>
                <a:gd name="T32" fmla="*/ 24 w 49"/>
                <a:gd name="T33" fmla="*/ 8 h 9"/>
                <a:gd name="T34" fmla="*/ 14 w 49"/>
                <a:gd name="T35" fmla="*/ 9 h 9"/>
                <a:gd name="T36" fmla="*/ 23 w 49"/>
                <a:gd name="T37" fmla="*/ 8 h 9"/>
                <a:gd name="T38" fmla="*/ 18 w 49"/>
                <a:gd name="T39" fmla="*/ 7 h 9"/>
                <a:gd name="T40" fmla="*/ 14 w 49"/>
                <a:gd name="T41" fmla="*/ 6 h 9"/>
                <a:gd name="T42" fmla="*/ 10 w 49"/>
                <a:gd name="T43" fmla="*/ 7 h 9"/>
                <a:gd name="T44" fmla="*/ 7 w 49"/>
                <a:gd name="T45" fmla="*/ 6 h 9"/>
                <a:gd name="T46" fmla="*/ 0 w 49"/>
                <a:gd name="T47" fmla="*/ 6 h 9"/>
                <a:gd name="T48" fmla="*/ 2 w 49"/>
                <a:gd name="T49" fmla="*/ 5 h 9"/>
                <a:gd name="T50" fmla="*/ 3 w 49"/>
                <a:gd name="T51" fmla="*/ 3 h 9"/>
                <a:gd name="T52" fmla="*/ 7 w 49"/>
                <a:gd name="T53" fmla="*/ 3 h 9"/>
                <a:gd name="T54" fmla="*/ 6 w 49"/>
                <a:gd name="T55" fmla="*/ 2 h 9"/>
                <a:gd name="T56" fmla="*/ 8 w 49"/>
                <a:gd name="T57" fmla="*/ 2 h 9"/>
                <a:gd name="T58" fmla="*/ 11 w 49"/>
                <a:gd name="T59" fmla="*/ 1 h 9"/>
                <a:gd name="T60" fmla="*/ 16 w 49"/>
                <a:gd name="T61" fmla="*/ 2 h 9"/>
                <a:gd name="T62" fmla="*/ 17 w 49"/>
                <a:gd name="T63" fmla="*/ 3 h 9"/>
                <a:gd name="T64" fmla="*/ 19 w 49"/>
                <a:gd name="T65" fmla="*/ 3 h 9"/>
                <a:gd name="T66" fmla="*/ 19 w 49"/>
                <a:gd name="T67" fmla="*/ 4 h 9"/>
                <a:gd name="T68" fmla="*/ 22 w 49"/>
                <a:gd name="T6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9">
                  <a:moveTo>
                    <a:pt x="22" y="3"/>
                  </a:moveTo>
                  <a:cubicBezTo>
                    <a:pt x="20" y="5"/>
                    <a:pt x="30" y="4"/>
                    <a:pt x="31" y="5"/>
                  </a:cubicBezTo>
                  <a:cubicBezTo>
                    <a:pt x="33" y="3"/>
                    <a:pt x="25" y="3"/>
                    <a:pt x="31" y="3"/>
                  </a:cubicBezTo>
                  <a:cubicBezTo>
                    <a:pt x="33" y="1"/>
                    <a:pt x="27" y="3"/>
                    <a:pt x="28" y="1"/>
                  </a:cubicBezTo>
                  <a:cubicBezTo>
                    <a:pt x="32" y="1"/>
                    <a:pt x="32" y="0"/>
                    <a:pt x="35" y="0"/>
                  </a:cubicBezTo>
                  <a:cubicBezTo>
                    <a:pt x="35" y="1"/>
                    <a:pt x="37" y="1"/>
                    <a:pt x="37" y="1"/>
                  </a:cubicBezTo>
                  <a:cubicBezTo>
                    <a:pt x="38" y="2"/>
                    <a:pt x="37" y="2"/>
                    <a:pt x="37" y="2"/>
                  </a:cubicBezTo>
                  <a:cubicBezTo>
                    <a:pt x="38" y="3"/>
                    <a:pt x="40" y="3"/>
                    <a:pt x="41" y="4"/>
                  </a:cubicBezTo>
                  <a:cubicBezTo>
                    <a:pt x="42" y="4"/>
                    <a:pt x="42" y="3"/>
                    <a:pt x="44" y="3"/>
                  </a:cubicBezTo>
                  <a:cubicBezTo>
                    <a:pt x="46" y="3"/>
                    <a:pt x="47" y="3"/>
                    <a:pt x="47" y="4"/>
                  </a:cubicBezTo>
                  <a:cubicBezTo>
                    <a:pt x="47" y="4"/>
                    <a:pt x="49" y="5"/>
                    <a:pt x="48" y="5"/>
                  </a:cubicBezTo>
                  <a:cubicBezTo>
                    <a:pt x="47" y="5"/>
                    <a:pt x="48" y="5"/>
                    <a:pt x="47" y="7"/>
                  </a:cubicBezTo>
                  <a:cubicBezTo>
                    <a:pt x="45" y="6"/>
                    <a:pt x="43" y="7"/>
                    <a:pt x="41" y="7"/>
                  </a:cubicBezTo>
                  <a:cubicBezTo>
                    <a:pt x="40" y="7"/>
                    <a:pt x="39" y="7"/>
                    <a:pt x="37" y="7"/>
                  </a:cubicBezTo>
                  <a:cubicBezTo>
                    <a:pt x="35" y="7"/>
                    <a:pt x="31" y="7"/>
                    <a:pt x="28" y="8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2" y="8"/>
                    <a:pt x="17" y="9"/>
                    <a:pt x="14" y="9"/>
                  </a:cubicBezTo>
                  <a:cubicBezTo>
                    <a:pt x="14" y="7"/>
                    <a:pt x="19" y="8"/>
                    <a:pt x="23" y="8"/>
                  </a:cubicBezTo>
                  <a:cubicBezTo>
                    <a:pt x="23" y="6"/>
                    <a:pt x="19" y="7"/>
                    <a:pt x="18" y="7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2" y="5"/>
                    <a:pt x="11" y="7"/>
                    <a:pt x="10" y="7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4" y="6"/>
                    <a:pt x="1" y="7"/>
                    <a:pt x="0" y="6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2" y="3"/>
                    <a:pt x="3" y="3"/>
                  </a:cubicBezTo>
                  <a:cubicBezTo>
                    <a:pt x="4" y="3"/>
                    <a:pt x="6" y="3"/>
                    <a:pt x="7" y="3"/>
                  </a:cubicBezTo>
                  <a:cubicBezTo>
                    <a:pt x="7" y="3"/>
                    <a:pt x="3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1"/>
                    <a:pt x="15" y="2"/>
                    <a:pt x="16" y="2"/>
                  </a:cubicBezTo>
                  <a:cubicBezTo>
                    <a:pt x="16" y="2"/>
                    <a:pt x="16" y="3"/>
                    <a:pt x="17" y="3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7" y="5"/>
                    <a:pt x="19" y="4"/>
                  </a:cubicBezTo>
                  <a:cubicBezTo>
                    <a:pt x="19" y="4"/>
                    <a:pt x="20" y="3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2249488" y="3527425"/>
              <a:ext cx="146050" cy="47625"/>
            </a:xfrm>
            <a:custGeom>
              <a:avLst/>
              <a:gdLst>
                <a:gd name="T0" fmla="*/ 5 w 39"/>
                <a:gd name="T1" fmla="*/ 1 h 13"/>
                <a:gd name="T2" fmla="*/ 22 w 39"/>
                <a:gd name="T3" fmla="*/ 1 h 13"/>
                <a:gd name="T4" fmla="*/ 24 w 39"/>
                <a:gd name="T5" fmla="*/ 1 h 13"/>
                <a:gd name="T6" fmla="*/ 28 w 39"/>
                <a:gd name="T7" fmla="*/ 2 h 13"/>
                <a:gd name="T8" fmla="*/ 32 w 39"/>
                <a:gd name="T9" fmla="*/ 2 h 13"/>
                <a:gd name="T10" fmla="*/ 33 w 39"/>
                <a:gd name="T11" fmla="*/ 2 h 13"/>
                <a:gd name="T12" fmla="*/ 39 w 39"/>
                <a:gd name="T13" fmla="*/ 4 h 13"/>
                <a:gd name="T14" fmla="*/ 30 w 39"/>
                <a:gd name="T15" fmla="*/ 5 h 13"/>
                <a:gd name="T16" fmla="*/ 29 w 39"/>
                <a:gd name="T17" fmla="*/ 6 h 13"/>
                <a:gd name="T18" fmla="*/ 27 w 39"/>
                <a:gd name="T19" fmla="*/ 6 h 13"/>
                <a:gd name="T20" fmla="*/ 26 w 39"/>
                <a:gd name="T21" fmla="*/ 6 h 13"/>
                <a:gd name="T22" fmla="*/ 27 w 39"/>
                <a:gd name="T23" fmla="*/ 7 h 13"/>
                <a:gd name="T24" fmla="*/ 25 w 39"/>
                <a:gd name="T25" fmla="*/ 7 h 13"/>
                <a:gd name="T26" fmla="*/ 25 w 39"/>
                <a:gd name="T27" fmla="*/ 8 h 13"/>
                <a:gd name="T28" fmla="*/ 23 w 39"/>
                <a:gd name="T29" fmla="*/ 8 h 13"/>
                <a:gd name="T30" fmla="*/ 21 w 39"/>
                <a:gd name="T31" fmla="*/ 9 h 13"/>
                <a:gd name="T32" fmla="*/ 21 w 39"/>
                <a:gd name="T33" fmla="*/ 11 h 13"/>
                <a:gd name="T34" fmla="*/ 9 w 39"/>
                <a:gd name="T35" fmla="*/ 12 h 13"/>
                <a:gd name="T36" fmla="*/ 0 w 39"/>
                <a:gd name="T37" fmla="*/ 9 h 13"/>
                <a:gd name="T38" fmla="*/ 3 w 39"/>
                <a:gd name="T39" fmla="*/ 8 h 13"/>
                <a:gd name="T40" fmla="*/ 4 w 39"/>
                <a:gd name="T41" fmla="*/ 7 h 13"/>
                <a:gd name="T42" fmla="*/ 3 w 39"/>
                <a:gd name="T43" fmla="*/ 6 h 13"/>
                <a:gd name="T44" fmla="*/ 5 w 39"/>
                <a:gd name="T45" fmla="*/ 5 h 13"/>
                <a:gd name="T46" fmla="*/ 7 w 39"/>
                <a:gd name="T47" fmla="*/ 3 h 13"/>
                <a:gd name="T48" fmla="*/ 5 w 39"/>
                <a:gd name="T4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13">
                  <a:moveTo>
                    <a:pt x="5" y="1"/>
                  </a:moveTo>
                  <a:cubicBezTo>
                    <a:pt x="11" y="1"/>
                    <a:pt x="18" y="0"/>
                    <a:pt x="22" y="1"/>
                  </a:cubicBezTo>
                  <a:cubicBezTo>
                    <a:pt x="22" y="1"/>
                    <a:pt x="24" y="1"/>
                    <a:pt x="24" y="1"/>
                  </a:cubicBezTo>
                  <a:cubicBezTo>
                    <a:pt x="25" y="2"/>
                    <a:pt x="27" y="1"/>
                    <a:pt x="28" y="2"/>
                  </a:cubicBezTo>
                  <a:cubicBezTo>
                    <a:pt x="30" y="3"/>
                    <a:pt x="28" y="1"/>
                    <a:pt x="32" y="2"/>
                  </a:cubicBezTo>
                  <a:cubicBezTo>
                    <a:pt x="32" y="2"/>
                    <a:pt x="32" y="2"/>
                    <a:pt x="33" y="2"/>
                  </a:cubicBezTo>
                  <a:cubicBezTo>
                    <a:pt x="34" y="2"/>
                    <a:pt x="39" y="3"/>
                    <a:pt x="39" y="4"/>
                  </a:cubicBezTo>
                  <a:cubicBezTo>
                    <a:pt x="35" y="4"/>
                    <a:pt x="32" y="5"/>
                    <a:pt x="30" y="5"/>
                  </a:cubicBezTo>
                  <a:cubicBezTo>
                    <a:pt x="29" y="5"/>
                    <a:pt x="29" y="6"/>
                    <a:pt x="29" y="6"/>
                  </a:cubicBezTo>
                  <a:cubicBezTo>
                    <a:pt x="28" y="6"/>
                    <a:pt x="27" y="5"/>
                    <a:pt x="27" y="6"/>
                  </a:cubicBezTo>
                  <a:cubicBezTo>
                    <a:pt x="27" y="5"/>
                    <a:pt x="26" y="6"/>
                    <a:pt x="26" y="6"/>
                  </a:cubicBezTo>
                  <a:cubicBezTo>
                    <a:pt x="26" y="6"/>
                    <a:pt x="27" y="7"/>
                    <a:pt x="27" y="7"/>
                  </a:cubicBezTo>
                  <a:cubicBezTo>
                    <a:pt x="26" y="7"/>
                    <a:pt x="25" y="7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2" y="8"/>
                    <a:pt x="22" y="9"/>
                    <a:pt x="21" y="9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16" y="11"/>
                    <a:pt x="17" y="13"/>
                    <a:pt x="9" y="12"/>
                  </a:cubicBezTo>
                  <a:cubicBezTo>
                    <a:pt x="10" y="9"/>
                    <a:pt x="4" y="10"/>
                    <a:pt x="0" y="9"/>
                  </a:cubicBezTo>
                  <a:cubicBezTo>
                    <a:pt x="0" y="9"/>
                    <a:pt x="2" y="9"/>
                    <a:pt x="3" y="8"/>
                  </a:cubicBezTo>
                  <a:cubicBezTo>
                    <a:pt x="3" y="8"/>
                    <a:pt x="1" y="7"/>
                    <a:pt x="4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4"/>
                    <a:pt x="7" y="5"/>
                    <a:pt x="7" y="3"/>
                  </a:cubicBezTo>
                  <a:cubicBezTo>
                    <a:pt x="8" y="2"/>
                    <a:pt x="4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2541588" y="3538538"/>
              <a:ext cx="30163" cy="11113"/>
            </a:xfrm>
            <a:custGeom>
              <a:avLst/>
              <a:gdLst>
                <a:gd name="T0" fmla="*/ 1 w 8"/>
                <a:gd name="T1" fmla="*/ 0 h 3"/>
                <a:gd name="T2" fmla="*/ 7 w 8"/>
                <a:gd name="T3" fmla="*/ 0 h 3"/>
                <a:gd name="T4" fmla="*/ 8 w 8"/>
                <a:gd name="T5" fmla="*/ 2 h 3"/>
                <a:gd name="T6" fmla="*/ 6 w 8"/>
                <a:gd name="T7" fmla="*/ 3 h 3"/>
                <a:gd name="T8" fmla="*/ 0 w 8"/>
                <a:gd name="T9" fmla="*/ 2 h 3"/>
                <a:gd name="T10" fmla="*/ 1 w 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1" y="0"/>
                  </a:moveTo>
                  <a:cubicBezTo>
                    <a:pt x="3" y="0"/>
                    <a:pt x="5" y="0"/>
                    <a:pt x="7" y="0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5" y="2"/>
                    <a:pt x="4" y="1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2703513" y="3533775"/>
              <a:ext cx="74613" cy="23813"/>
            </a:xfrm>
            <a:custGeom>
              <a:avLst/>
              <a:gdLst>
                <a:gd name="T0" fmla="*/ 18 w 20"/>
                <a:gd name="T1" fmla="*/ 0 h 6"/>
                <a:gd name="T2" fmla="*/ 19 w 20"/>
                <a:gd name="T3" fmla="*/ 3 h 6"/>
                <a:gd name="T4" fmla="*/ 17 w 20"/>
                <a:gd name="T5" fmla="*/ 4 h 6"/>
                <a:gd name="T6" fmla="*/ 12 w 20"/>
                <a:gd name="T7" fmla="*/ 4 h 6"/>
                <a:gd name="T8" fmla="*/ 4 w 20"/>
                <a:gd name="T9" fmla="*/ 6 h 6"/>
                <a:gd name="T10" fmla="*/ 3 w 20"/>
                <a:gd name="T11" fmla="*/ 5 h 6"/>
                <a:gd name="T12" fmla="*/ 1 w 20"/>
                <a:gd name="T13" fmla="*/ 4 h 6"/>
                <a:gd name="T14" fmla="*/ 1 w 20"/>
                <a:gd name="T15" fmla="*/ 1 h 6"/>
                <a:gd name="T16" fmla="*/ 3 w 20"/>
                <a:gd name="T17" fmla="*/ 0 h 6"/>
                <a:gd name="T18" fmla="*/ 6 w 20"/>
                <a:gd name="T19" fmla="*/ 0 h 6"/>
                <a:gd name="T20" fmla="*/ 14 w 20"/>
                <a:gd name="T21" fmla="*/ 1 h 6"/>
                <a:gd name="T22" fmla="*/ 18 w 20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6">
                  <a:moveTo>
                    <a:pt x="18" y="0"/>
                  </a:moveTo>
                  <a:cubicBezTo>
                    <a:pt x="20" y="0"/>
                    <a:pt x="18" y="2"/>
                    <a:pt x="19" y="3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4" y="3"/>
                    <a:pt x="13" y="5"/>
                    <a:pt x="12" y="4"/>
                  </a:cubicBezTo>
                  <a:cubicBezTo>
                    <a:pt x="10" y="5"/>
                    <a:pt x="8" y="6"/>
                    <a:pt x="4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4" y="0"/>
                    <a:pt x="6" y="0"/>
                    <a:pt x="6" y="0"/>
                  </a:cubicBezTo>
                  <a:cubicBezTo>
                    <a:pt x="7" y="1"/>
                    <a:pt x="12" y="0"/>
                    <a:pt x="14" y="1"/>
                  </a:cubicBezTo>
                  <a:cubicBezTo>
                    <a:pt x="15" y="1"/>
                    <a:pt x="18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3786188" y="3632200"/>
              <a:ext cx="161925" cy="36513"/>
            </a:xfrm>
            <a:custGeom>
              <a:avLst/>
              <a:gdLst>
                <a:gd name="T0" fmla="*/ 31 w 43"/>
                <a:gd name="T1" fmla="*/ 0 h 10"/>
                <a:gd name="T2" fmla="*/ 35 w 43"/>
                <a:gd name="T3" fmla="*/ 1 h 10"/>
                <a:gd name="T4" fmla="*/ 38 w 43"/>
                <a:gd name="T5" fmla="*/ 2 h 10"/>
                <a:gd name="T6" fmla="*/ 37 w 43"/>
                <a:gd name="T7" fmla="*/ 3 h 10"/>
                <a:gd name="T8" fmla="*/ 42 w 43"/>
                <a:gd name="T9" fmla="*/ 4 h 10"/>
                <a:gd name="T10" fmla="*/ 39 w 43"/>
                <a:gd name="T11" fmla="*/ 7 h 10"/>
                <a:gd name="T12" fmla="*/ 36 w 43"/>
                <a:gd name="T13" fmla="*/ 8 h 10"/>
                <a:gd name="T14" fmla="*/ 32 w 43"/>
                <a:gd name="T15" fmla="*/ 9 h 10"/>
                <a:gd name="T16" fmla="*/ 29 w 43"/>
                <a:gd name="T17" fmla="*/ 9 h 10"/>
                <a:gd name="T18" fmla="*/ 27 w 43"/>
                <a:gd name="T19" fmla="*/ 10 h 10"/>
                <a:gd name="T20" fmla="*/ 15 w 43"/>
                <a:gd name="T21" fmla="*/ 10 h 10"/>
                <a:gd name="T22" fmla="*/ 14 w 43"/>
                <a:gd name="T23" fmla="*/ 10 h 10"/>
                <a:gd name="T24" fmla="*/ 10 w 43"/>
                <a:gd name="T25" fmla="*/ 9 h 10"/>
                <a:gd name="T26" fmla="*/ 8 w 43"/>
                <a:gd name="T27" fmla="*/ 8 h 10"/>
                <a:gd name="T28" fmla="*/ 10 w 43"/>
                <a:gd name="T29" fmla="*/ 8 h 10"/>
                <a:gd name="T30" fmla="*/ 7 w 43"/>
                <a:gd name="T31" fmla="*/ 7 h 10"/>
                <a:gd name="T32" fmla="*/ 7 w 43"/>
                <a:gd name="T33" fmla="*/ 4 h 10"/>
                <a:gd name="T34" fmla="*/ 1 w 43"/>
                <a:gd name="T35" fmla="*/ 4 h 10"/>
                <a:gd name="T36" fmla="*/ 3 w 43"/>
                <a:gd name="T37" fmla="*/ 2 h 10"/>
                <a:gd name="T38" fmla="*/ 11 w 43"/>
                <a:gd name="T39" fmla="*/ 2 h 10"/>
                <a:gd name="T40" fmla="*/ 12 w 43"/>
                <a:gd name="T41" fmla="*/ 4 h 10"/>
                <a:gd name="T42" fmla="*/ 15 w 43"/>
                <a:gd name="T43" fmla="*/ 2 h 10"/>
                <a:gd name="T44" fmla="*/ 21 w 43"/>
                <a:gd name="T45" fmla="*/ 3 h 10"/>
                <a:gd name="T46" fmla="*/ 23 w 43"/>
                <a:gd name="T47" fmla="*/ 2 h 10"/>
                <a:gd name="T48" fmla="*/ 29 w 43"/>
                <a:gd name="T49" fmla="*/ 2 h 10"/>
                <a:gd name="T50" fmla="*/ 31 w 43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10">
                  <a:moveTo>
                    <a:pt x="31" y="0"/>
                  </a:moveTo>
                  <a:cubicBezTo>
                    <a:pt x="32" y="1"/>
                    <a:pt x="33" y="1"/>
                    <a:pt x="35" y="1"/>
                  </a:cubicBezTo>
                  <a:cubicBezTo>
                    <a:pt x="35" y="1"/>
                    <a:pt x="37" y="2"/>
                    <a:pt x="38" y="2"/>
                  </a:cubicBezTo>
                  <a:cubicBezTo>
                    <a:pt x="38" y="2"/>
                    <a:pt x="37" y="3"/>
                    <a:pt x="37" y="3"/>
                  </a:cubicBezTo>
                  <a:cubicBezTo>
                    <a:pt x="37" y="4"/>
                    <a:pt x="39" y="5"/>
                    <a:pt x="42" y="4"/>
                  </a:cubicBezTo>
                  <a:cubicBezTo>
                    <a:pt x="43" y="5"/>
                    <a:pt x="41" y="6"/>
                    <a:pt x="39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8"/>
                    <a:pt x="34" y="8"/>
                    <a:pt x="32" y="9"/>
                  </a:cubicBezTo>
                  <a:cubicBezTo>
                    <a:pt x="32" y="9"/>
                    <a:pt x="29" y="9"/>
                    <a:pt x="29" y="9"/>
                  </a:cubicBezTo>
                  <a:cubicBezTo>
                    <a:pt x="28" y="10"/>
                    <a:pt x="28" y="9"/>
                    <a:pt x="27" y="10"/>
                  </a:cubicBezTo>
                  <a:cubicBezTo>
                    <a:pt x="26" y="10"/>
                    <a:pt x="18" y="10"/>
                    <a:pt x="15" y="10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8" y="8"/>
                    <a:pt x="9" y="8"/>
                    <a:pt x="10" y="8"/>
                  </a:cubicBezTo>
                  <a:cubicBezTo>
                    <a:pt x="10" y="7"/>
                    <a:pt x="7" y="7"/>
                    <a:pt x="7" y="7"/>
                  </a:cubicBezTo>
                  <a:cubicBezTo>
                    <a:pt x="6" y="6"/>
                    <a:pt x="8" y="5"/>
                    <a:pt x="7" y="4"/>
                  </a:cubicBezTo>
                  <a:cubicBezTo>
                    <a:pt x="3" y="3"/>
                    <a:pt x="3" y="5"/>
                    <a:pt x="1" y="4"/>
                  </a:cubicBezTo>
                  <a:cubicBezTo>
                    <a:pt x="0" y="3"/>
                    <a:pt x="4" y="4"/>
                    <a:pt x="3" y="2"/>
                  </a:cubicBezTo>
                  <a:cubicBezTo>
                    <a:pt x="7" y="3"/>
                    <a:pt x="6" y="2"/>
                    <a:pt x="11" y="2"/>
                  </a:cubicBezTo>
                  <a:cubicBezTo>
                    <a:pt x="12" y="3"/>
                    <a:pt x="14" y="3"/>
                    <a:pt x="12" y="4"/>
                  </a:cubicBezTo>
                  <a:cubicBezTo>
                    <a:pt x="15" y="4"/>
                    <a:pt x="15" y="4"/>
                    <a:pt x="15" y="2"/>
                  </a:cubicBezTo>
                  <a:cubicBezTo>
                    <a:pt x="15" y="3"/>
                    <a:pt x="24" y="1"/>
                    <a:pt x="21" y="3"/>
                  </a:cubicBezTo>
                  <a:cubicBezTo>
                    <a:pt x="23" y="4"/>
                    <a:pt x="22" y="3"/>
                    <a:pt x="23" y="2"/>
                  </a:cubicBezTo>
                  <a:cubicBezTo>
                    <a:pt x="24" y="2"/>
                    <a:pt x="27" y="2"/>
                    <a:pt x="29" y="2"/>
                  </a:cubicBezTo>
                  <a:cubicBezTo>
                    <a:pt x="30" y="2"/>
                    <a:pt x="31" y="1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2833688" y="3643313"/>
              <a:ext cx="93663" cy="33338"/>
            </a:xfrm>
            <a:custGeom>
              <a:avLst/>
              <a:gdLst>
                <a:gd name="T0" fmla="*/ 6 w 25"/>
                <a:gd name="T1" fmla="*/ 0 h 9"/>
                <a:gd name="T2" fmla="*/ 12 w 25"/>
                <a:gd name="T3" fmla="*/ 3 h 9"/>
                <a:gd name="T4" fmla="*/ 14 w 25"/>
                <a:gd name="T5" fmla="*/ 2 h 9"/>
                <a:gd name="T6" fmla="*/ 17 w 25"/>
                <a:gd name="T7" fmla="*/ 4 h 9"/>
                <a:gd name="T8" fmla="*/ 21 w 25"/>
                <a:gd name="T9" fmla="*/ 6 h 9"/>
                <a:gd name="T10" fmla="*/ 25 w 25"/>
                <a:gd name="T11" fmla="*/ 7 h 9"/>
                <a:gd name="T12" fmla="*/ 12 w 25"/>
                <a:gd name="T13" fmla="*/ 7 h 9"/>
                <a:gd name="T14" fmla="*/ 7 w 25"/>
                <a:gd name="T15" fmla="*/ 9 h 9"/>
                <a:gd name="T16" fmla="*/ 0 w 25"/>
                <a:gd name="T17" fmla="*/ 7 h 9"/>
                <a:gd name="T18" fmla="*/ 2 w 25"/>
                <a:gd name="T19" fmla="*/ 7 h 9"/>
                <a:gd name="T20" fmla="*/ 3 w 25"/>
                <a:gd name="T21" fmla="*/ 6 h 9"/>
                <a:gd name="T22" fmla="*/ 3 w 25"/>
                <a:gd name="T23" fmla="*/ 1 h 9"/>
                <a:gd name="T24" fmla="*/ 6 w 25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9">
                  <a:moveTo>
                    <a:pt x="6" y="0"/>
                  </a:moveTo>
                  <a:cubicBezTo>
                    <a:pt x="8" y="1"/>
                    <a:pt x="13" y="0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6" y="3"/>
                    <a:pt x="15" y="4"/>
                    <a:pt x="17" y="4"/>
                  </a:cubicBezTo>
                  <a:cubicBezTo>
                    <a:pt x="19" y="4"/>
                    <a:pt x="20" y="5"/>
                    <a:pt x="21" y="6"/>
                  </a:cubicBezTo>
                  <a:cubicBezTo>
                    <a:pt x="25" y="6"/>
                    <a:pt x="23" y="6"/>
                    <a:pt x="25" y="7"/>
                  </a:cubicBezTo>
                  <a:cubicBezTo>
                    <a:pt x="23" y="8"/>
                    <a:pt x="16" y="7"/>
                    <a:pt x="12" y="7"/>
                  </a:cubicBezTo>
                  <a:cubicBezTo>
                    <a:pt x="11" y="8"/>
                    <a:pt x="8" y="8"/>
                    <a:pt x="7" y="9"/>
                  </a:cubicBezTo>
                  <a:cubicBezTo>
                    <a:pt x="5" y="8"/>
                    <a:pt x="4" y="7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0" y="6"/>
                    <a:pt x="1" y="6"/>
                    <a:pt x="3" y="6"/>
                  </a:cubicBezTo>
                  <a:cubicBezTo>
                    <a:pt x="1" y="4"/>
                    <a:pt x="3" y="3"/>
                    <a:pt x="3" y="1"/>
                  </a:cubicBezTo>
                  <a:cubicBezTo>
                    <a:pt x="4" y="1"/>
                    <a:pt x="7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5594350" y="4179888"/>
              <a:ext cx="160338" cy="82550"/>
            </a:xfrm>
            <a:custGeom>
              <a:avLst/>
              <a:gdLst>
                <a:gd name="T0" fmla="*/ 4 w 43"/>
                <a:gd name="T1" fmla="*/ 3 h 22"/>
                <a:gd name="T2" fmla="*/ 2 w 43"/>
                <a:gd name="T3" fmla="*/ 3 h 22"/>
                <a:gd name="T4" fmla="*/ 0 w 43"/>
                <a:gd name="T5" fmla="*/ 1 h 22"/>
                <a:gd name="T6" fmla="*/ 8 w 43"/>
                <a:gd name="T7" fmla="*/ 1 h 22"/>
                <a:gd name="T8" fmla="*/ 12 w 43"/>
                <a:gd name="T9" fmla="*/ 2 h 22"/>
                <a:gd name="T10" fmla="*/ 12 w 43"/>
                <a:gd name="T11" fmla="*/ 3 h 22"/>
                <a:gd name="T12" fmla="*/ 14 w 43"/>
                <a:gd name="T13" fmla="*/ 4 h 22"/>
                <a:gd name="T14" fmla="*/ 18 w 43"/>
                <a:gd name="T15" fmla="*/ 4 h 22"/>
                <a:gd name="T16" fmla="*/ 25 w 43"/>
                <a:gd name="T17" fmla="*/ 7 h 22"/>
                <a:gd name="T18" fmla="*/ 27 w 43"/>
                <a:gd name="T19" fmla="*/ 9 h 22"/>
                <a:gd name="T20" fmla="*/ 30 w 43"/>
                <a:gd name="T21" fmla="*/ 9 h 22"/>
                <a:gd name="T22" fmla="*/ 32 w 43"/>
                <a:gd name="T23" fmla="*/ 10 h 22"/>
                <a:gd name="T24" fmla="*/ 32 w 43"/>
                <a:gd name="T25" fmla="*/ 11 h 22"/>
                <a:gd name="T26" fmla="*/ 34 w 43"/>
                <a:gd name="T27" fmla="*/ 12 h 22"/>
                <a:gd name="T28" fmla="*/ 37 w 43"/>
                <a:gd name="T29" fmla="*/ 14 h 22"/>
                <a:gd name="T30" fmla="*/ 39 w 43"/>
                <a:gd name="T31" fmla="*/ 15 h 22"/>
                <a:gd name="T32" fmla="*/ 41 w 43"/>
                <a:gd name="T33" fmla="*/ 17 h 22"/>
                <a:gd name="T34" fmla="*/ 42 w 43"/>
                <a:gd name="T35" fmla="*/ 19 h 22"/>
                <a:gd name="T36" fmla="*/ 43 w 43"/>
                <a:gd name="T37" fmla="*/ 21 h 22"/>
                <a:gd name="T38" fmla="*/ 38 w 43"/>
                <a:gd name="T39" fmla="*/ 21 h 22"/>
                <a:gd name="T40" fmla="*/ 34 w 43"/>
                <a:gd name="T41" fmla="*/ 21 h 22"/>
                <a:gd name="T42" fmla="*/ 34 w 43"/>
                <a:gd name="T43" fmla="*/ 20 h 22"/>
                <a:gd name="T44" fmla="*/ 32 w 43"/>
                <a:gd name="T45" fmla="*/ 20 h 22"/>
                <a:gd name="T46" fmla="*/ 27 w 43"/>
                <a:gd name="T47" fmla="*/ 18 h 22"/>
                <a:gd name="T48" fmla="*/ 28 w 43"/>
                <a:gd name="T49" fmla="*/ 17 h 22"/>
                <a:gd name="T50" fmla="*/ 27 w 43"/>
                <a:gd name="T51" fmla="*/ 17 h 22"/>
                <a:gd name="T52" fmla="*/ 26 w 43"/>
                <a:gd name="T53" fmla="*/ 16 h 22"/>
                <a:gd name="T54" fmla="*/ 24 w 43"/>
                <a:gd name="T55" fmla="*/ 16 h 22"/>
                <a:gd name="T56" fmla="*/ 20 w 43"/>
                <a:gd name="T57" fmla="*/ 14 h 22"/>
                <a:gd name="T58" fmla="*/ 18 w 43"/>
                <a:gd name="T59" fmla="*/ 11 h 22"/>
                <a:gd name="T60" fmla="*/ 17 w 43"/>
                <a:gd name="T61" fmla="*/ 12 h 22"/>
                <a:gd name="T62" fmla="*/ 15 w 43"/>
                <a:gd name="T63" fmla="*/ 9 h 22"/>
                <a:gd name="T64" fmla="*/ 13 w 43"/>
                <a:gd name="T65" fmla="*/ 8 h 22"/>
                <a:gd name="T66" fmla="*/ 11 w 43"/>
                <a:gd name="T67" fmla="*/ 8 h 22"/>
                <a:gd name="T68" fmla="*/ 10 w 43"/>
                <a:gd name="T69" fmla="*/ 6 h 22"/>
                <a:gd name="T70" fmla="*/ 7 w 43"/>
                <a:gd name="T71" fmla="*/ 5 h 22"/>
                <a:gd name="T72" fmla="*/ 5 w 43"/>
                <a:gd name="T73" fmla="*/ 4 h 22"/>
                <a:gd name="T74" fmla="*/ 4 w 43"/>
                <a:gd name="T7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22">
                  <a:moveTo>
                    <a:pt x="4" y="3"/>
                  </a:moveTo>
                  <a:cubicBezTo>
                    <a:pt x="5" y="2"/>
                    <a:pt x="3" y="3"/>
                    <a:pt x="2" y="3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2"/>
                    <a:pt x="11" y="1"/>
                    <a:pt x="12" y="2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3" y="3"/>
                    <a:pt x="15" y="3"/>
                    <a:pt x="14" y="4"/>
                  </a:cubicBezTo>
                  <a:cubicBezTo>
                    <a:pt x="17" y="3"/>
                    <a:pt x="16" y="4"/>
                    <a:pt x="18" y="4"/>
                  </a:cubicBezTo>
                  <a:cubicBezTo>
                    <a:pt x="20" y="5"/>
                    <a:pt x="22" y="7"/>
                    <a:pt x="25" y="7"/>
                  </a:cubicBezTo>
                  <a:cubicBezTo>
                    <a:pt x="27" y="7"/>
                    <a:pt x="26" y="8"/>
                    <a:pt x="27" y="9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9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3" y="12"/>
                    <a:pt x="33" y="12"/>
                    <a:pt x="34" y="12"/>
                  </a:cubicBezTo>
                  <a:cubicBezTo>
                    <a:pt x="35" y="13"/>
                    <a:pt x="35" y="14"/>
                    <a:pt x="37" y="14"/>
                  </a:cubicBezTo>
                  <a:cubicBezTo>
                    <a:pt x="37" y="14"/>
                    <a:pt x="39" y="15"/>
                    <a:pt x="39" y="15"/>
                  </a:cubicBezTo>
                  <a:cubicBezTo>
                    <a:pt x="40" y="15"/>
                    <a:pt x="39" y="17"/>
                    <a:pt x="41" y="17"/>
                  </a:cubicBezTo>
                  <a:cubicBezTo>
                    <a:pt x="42" y="17"/>
                    <a:pt x="42" y="18"/>
                    <a:pt x="42" y="19"/>
                  </a:cubicBezTo>
                  <a:cubicBezTo>
                    <a:pt x="42" y="20"/>
                    <a:pt x="40" y="21"/>
                    <a:pt x="43" y="21"/>
                  </a:cubicBezTo>
                  <a:cubicBezTo>
                    <a:pt x="43" y="22"/>
                    <a:pt x="40" y="21"/>
                    <a:pt x="38" y="21"/>
                  </a:cubicBezTo>
                  <a:cubicBezTo>
                    <a:pt x="37" y="21"/>
                    <a:pt x="35" y="21"/>
                    <a:pt x="34" y="21"/>
                  </a:cubicBezTo>
                  <a:cubicBezTo>
                    <a:pt x="34" y="21"/>
                    <a:pt x="34" y="20"/>
                    <a:pt x="34" y="20"/>
                  </a:cubicBezTo>
                  <a:cubicBezTo>
                    <a:pt x="34" y="20"/>
                    <a:pt x="32" y="20"/>
                    <a:pt x="32" y="20"/>
                  </a:cubicBezTo>
                  <a:cubicBezTo>
                    <a:pt x="31" y="20"/>
                    <a:pt x="29" y="18"/>
                    <a:pt x="27" y="18"/>
                  </a:cubicBezTo>
                  <a:cubicBezTo>
                    <a:pt x="27" y="18"/>
                    <a:pt x="28" y="18"/>
                    <a:pt x="28" y="17"/>
                  </a:cubicBezTo>
                  <a:cubicBezTo>
                    <a:pt x="28" y="17"/>
                    <a:pt x="27" y="17"/>
                    <a:pt x="27" y="17"/>
                  </a:cubicBezTo>
                  <a:cubicBezTo>
                    <a:pt x="26" y="17"/>
                    <a:pt x="27" y="16"/>
                    <a:pt x="26" y="16"/>
                  </a:cubicBezTo>
                  <a:cubicBezTo>
                    <a:pt x="26" y="16"/>
                    <a:pt x="24" y="16"/>
                    <a:pt x="24" y="16"/>
                  </a:cubicBezTo>
                  <a:cubicBezTo>
                    <a:pt x="23" y="15"/>
                    <a:pt x="23" y="14"/>
                    <a:pt x="20" y="14"/>
                  </a:cubicBezTo>
                  <a:cubicBezTo>
                    <a:pt x="21" y="12"/>
                    <a:pt x="18" y="12"/>
                    <a:pt x="18" y="11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6" y="11"/>
                    <a:pt x="16" y="10"/>
                    <a:pt x="15" y="9"/>
                  </a:cubicBezTo>
                  <a:cubicBezTo>
                    <a:pt x="15" y="9"/>
                    <a:pt x="14" y="9"/>
                    <a:pt x="13" y="8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7" y="5"/>
                    <a:pt x="5" y="4"/>
                    <a:pt x="5" y="4"/>
                  </a:cubicBezTo>
                  <a:cubicBezTo>
                    <a:pt x="5" y="3"/>
                    <a:pt x="8" y="2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4806950" y="4310063"/>
              <a:ext cx="112713" cy="101600"/>
            </a:xfrm>
            <a:custGeom>
              <a:avLst/>
              <a:gdLst>
                <a:gd name="T0" fmla="*/ 23 w 30"/>
                <a:gd name="T1" fmla="*/ 0 h 27"/>
                <a:gd name="T2" fmla="*/ 27 w 30"/>
                <a:gd name="T3" fmla="*/ 0 h 27"/>
                <a:gd name="T4" fmla="*/ 25 w 30"/>
                <a:gd name="T5" fmla="*/ 9 h 27"/>
                <a:gd name="T6" fmla="*/ 23 w 30"/>
                <a:gd name="T7" fmla="*/ 15 h 27"/>
                <a:gd name="T8" fmla="*/ 20 w 30"/>
                <a:gd name="T9" fmla="*/ 17 h 27"/>
                <a:gd name="T10" fmla="*/ 19 w 30"/>
                <a:gd name="T11" fmla="*/ 20 h 27"/>
                <a:gd name="T12" fmla="*/ 19 w 30"/>
                <a:gd name="T13" fmla="*/ 21 h 27"/>
                <a:gd name="T14" fmla="*/ 17 w 30"/>
                <a:gd name="T15" fmla="*/ 21 h 27"/>
                <a:gd name="T16" fmla="*/ 16 w 30"/>
                <a:gd name="T17" fmla="*/ 24 h 27"/>
                <a:gd name="T18" fmla="*/ 15 w 30"/>
                <a:gd name="T19" fmla="*/ 25 h 27"/>
                <a:gd name="T20" fmla="*/ 14 w 30"/>
                <a:gd name="T21" fmla="*/ 26 h 27"/>
                <a:gd name="T22" fmla="*/ 4 w 30"/>
                <a:gd name="T23" fmla="*/ 27 h 27"/>
                <a:gd name="T24" fmla="*/ 3 w 30"/>
                <a:gd name="T25" fmla="*/ 24 h 27"/>
                <a:gd name="T26" fmla="*/ 2 w 30"/>
                <a:gd name="T27" fmla="*/ 23 h 27"/>
                <a:gd name="T28" fmla="*/ 0 w 30"/>
                <a:gd name="T29" fmla="*/ 23 h 27"/>
                <a:gd name="T30" fmla="*/ 0 w 30"/>
                <a:gd name="T31" fmla="*/ 21 h 27"/>
                <a:gd name="T32" fmla="*/ 1 w 30"/>
                <a:gd name="T33" fmla="*/ 20 h 27"/>
                <a:gd name="T34" fmla="*/ 0 w 30"/>
                <a:gd name="T35" fmla="*/ 20 h 27"/>
                <a:gd name="T36" fmla="*/ 2 w 30"/>
                <a:gd name="T37" fmla="*/ 18 h 27"/>
                <a:gd name="T38" fmla="*/ 2 w 30"/>
                <a:gd name="T39" fmla="*/ 17 h 27"/>
                <a:gd name="T40" fmla="*/ 4 w 30"/>
                <a:gd name="T41" fmla="*/ 17 h 27"/>
                <a:gd name="T42" fmla="*/ 6 w 30"/>
                <a:gd name="T43" fmla="*/ 14 h 27"/>
                <a:gd name="T44" fmla="*/ 4 w 30"/>
                <a:gd name="T45" fmla="*/ 13 h 27"/>
                <a:gd name="T46" fmla="*/ 4 w 30"/>
                <a:gd name="T47" fmla="*/ 10 h 27"/>
                <a:gd name="T48" fmla="*/ 6 w 30"/>
                <a:gd name="T49" fmla="*/ 9 h 27"/>
                <a:gd name="T50" fmla="*/ 9 w 30"/>
                <a:gd name="T51" fmla="*/ 8 h 27"/>
                <a:gd name="T52" fmla="*/ 14 w 30"/>
                <a:gd name="T53" fmla="*/ 6 h 27"/>
                <a:gd name="T54" fmla="*/ 17 w 30"/>
                <a:gd name="T55" fmla="*/ 6 h 27"/>
                <a:gd name="T56" fmla="*/ 18 w 30"/>
                <a:gd name="T57" fmla="*/ 3 h 27"/>
                <a:gd name="T58" fmla="*/ 21 w 30"/>
                <a:gd name="T59" fmla="*/ 3 h 27"/>
                <a:gd name="T60" fmla="*/ 23 w 30"/>
                <a:gd name="T6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" h="27">
                  <a:moveTo>
                    <a:pt x="23" y="0"/>
                  </a:moveTo>
                  <a:cubicBezTo>
                    <a:pt x="24" y="0"/>
                    <a:pt x="25" y="0"/>
                    <a:pt x="27" y="0"/>
                  </a:cubicBezTo>
                  <a:cubicBezTo>
                    <a:pt x="25" y="3"/>
                    <a:pt x="30" y="7"/>
                    <a:pt x="25" y="9"/>
                  </a:cubicBezTo>
                  <a:cubicBezTo>
                    <a:pt x="25" y="11"/>
                    <a:pt x="25" y="13"/>
                    <a:pt x="23" y="15"/>
                  </a:cubicBezTo>
                  <a:cubicBezTo>
                    <a:pt x="23" y="15"/>
                    <a:pt x="22" y="17"/>
                    <a:pt x="20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1"/>
                    <a:pt x="19" y="21"/>
                  </a:cubicBezTo>
                  <a:cubicBezTo>
                    <a:pt x="19" y="21"/>
                    <a:pt x="17" y="21"/>
                    <a:pt x="17" y="21"/>
                  </a:cubicBezTo>
                  <a:cubicBezTo>
                    <a:pt x="17" y="22"/>
                    <a:pt x="17" y="23"/>
                    <a:pt x="16" y="24"/>
                  </a:cubicBezTo>
                  <a:cubicBezTo>
                    <a:pt x="16" y="25"/>
                    <a:pt x="15" y="24"/>
                    <a:pt x="15" y="25"/>
                  </a:cubicBezTo>
                  <a:cubicBezTo>
                    <a:pt x="15" y="25"/>
                    <a:pt x="14" y="26"/>
                    <a:pt x="14" y="26"/>
                  </a:cubicBezTo>
                  <a:cubicBezTo>
                    <a:pt x="12" y="27"/>
                    <a:pt x="8" y="27"/>
                    <a:pt x="4" y="27"/>
                  </a:cubicBezTo>
                  <a:cubicBezTo>
                    <a:pt x="5" y="26"/>
                    <a:pt x="3" y="26"/>
                    <a:pt x="3" y="24"/>
                  </a:cubicBezTo>
                  <a:cubicBezTo>
                    <a:pt x="2" y="24"/>
                    <a:pt x="3" y="24"/>
                    <a:pt x="2" y="23"/>
                  </a:cubicBezTo>
                  <a:cubicBezTo>
                    <a:pt x="1" y="23"/>
                    <a:pt x="1" y="23"/>
                    <a:pt x="0" y="23"/>
                  </a:cubicBezTo>
                  <a:cubicBezTo>
                    <a:pt x="1" y="22"/>
                    <a:pt x="0" y="22"/>
                    <a:pt x="0" y="21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2" y="20"/>
                    <a:pt x="0" y="20"/>
                    <a:pt x="0" y="20"/>
                  </a:cubicBezTo>
                  <a:cubicBezTo>
                    <a:pt x="1" y="19"/>
                    <a:pt x="2" y="19"/>
                    <a:pt x="2" y="18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5" y="16"/>
                    <a:pt x="3" y="13"/>
                    <a:pt x="6" y="14"/>
                  </a:cubicBezTo>
                  <a:cubicBezTo>
                    <a:pt x="7" y="13"/>
                    <a:pt x="4" y="13"/>
                    <a:pt x="4" y="13"/>
                  </a:cubicBezTo>
                  <a:cubicBezTo>
                    <a:pt x="4" y="12"/>
                    <a:pt x="4" y="11"/>
                    <a:pt x="4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11" y="8"/>
                    <a:pt x="15" y="8"/>
                    <a:pt x="14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5"/>
                    <a:pt x="18" y="5"/>
                    <a:pt x="18" y="3"/>
                  </a:cubicBezTo>
                  <a:cubicBezTo>
                    <a:pt x="21" y="4"/>
                    <a:pt x="20" y="0"/>
                    <a:pt x="21" y="3"/>
                  </a:cubicBezTo>
                  <a:cubicBezTo>
                    <a:pt x="25" y="2"/>
                    <a:pt x="22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5864225" y="4303713"/>
              <a:ext cx="611188" cy="220663"/>
            </a:xfrm>
            <a:custGeom>
              <a:avLst/>
              <a:gdLst>
                <a:gd name="T0" fmla="*/ 95 w 163"/>
                <a:gd name="T1" fmla="*/ 5 h 59"/>
                <a:gd name="T2" fmla="*/ 91 w 163"/>
                <a:gd name="T3" fmla="*/ 6 h 59"/>
                <a:gd name="T4" fmla="*/ 96 w 163"/>
                <a:gd name="T5" fmla="*/ 9 h 59"/>
                <a:gd name="T6" fmla="*/ 110 w 163"/>
                <a:gd name="T7" fmla="*/ 13 h 59"/>
                <a:gd name="T8" fmla="*/ 114 w 163"/>
                <a:gd name="T9" fmla="*/ 10 h 59"/>
                <a:gd name="T10" fmla="*/ 115 w 163"/>
                <a:gd name="T11" fmla="*/ 8 h 59"/>
                <a:gd name="T12" fmla="*/ 116 w 163"/>
                <a:gd name="T13" fmla="*/ 4 h 59"/>
                <a:gd name="T14" fmla="*/ 118 w 163"/>
                <a:gd name="T15" fmla="*/ 1 h 59"/>
                <a:gd name="T16" fmla="*/ 121 w 163"/>
                <a:gd name="T17" fmla="*/ 3 h 59"/>
                <a:gd name="T18" fmla="*/ 126 w 163"/>
                <a:gd name="T19" fmla="*/ 8 h 59"/>
                <a:gd name="T20" fmla="*/ 131 w 163"/>
                <a:gd name="T21" fmla="*/ 11 h 59"/>
                <a:gd name="T22" fmla="*/ 136 w 163"/>
                <a:gd name="T23" fmla="*/ 15 h 59"/>
                <a:gd name="T24" fmla="*/ 139 w 163"/>
                <a:gd name="T25" fmla="*/ 19 h 59"/>
                <a:gd name="T26" fmla="*/ 142 w 163"/>
                <a:gd name="T27" fmla="*/ 20 h 59"/>
                <a:gd name="T28" fmla="*/ 148 w 163"/>
                <a:gd name="T29" fmla="*/ 22 h 59"/>
                <a:gd name="T30" fmla="*/ 153 w 163"/>
                <a:gd name="T31" fmla="*/ 26 h 59"/>
                <a:gd name="T32" fmla="*/ 155 w 163"/>
                <a:gd name="T33" fmla="*/ 27 h 59"/>
                <a:gd name="T34" fmla="*/ 161 w 163"/>
                <a:gd name="T35" fmla="*/ 29 h 59"/>
                <a:gd name="T36" fmla="*/ 163 w 163"/>
                <a:gd name="T37" fmla="*/ 38 h 59"/>
                <a:gd name="T38" fmla="*/ 160 w 163"/>
                <a:gd name="T39" fmla="*/ 41 h 59"/>
                <a:gd name="T40" fmla="*/ 160 w 163"/>
                <a:gd name="T41" fmla="*/ 43 h 59"/>
                <a:gd name="T42" fmla="*/ 158 w 163"/>
                <a:gd name="T43" fmla="*/ 46 h 59"/>
                <a:gd name="T44" fmla="*/ 152 w 163"/>
                <a:gd name="T45" fmla="*/ 48 h 59"/>
                <a:gd name="T46" fmla="*/ 147 w 163"/>
                <a:gd name="T47" fmla="*/ 56 h 59"/>
                <a:gd name="T48" fmla="*/ 138 w 163"/>
                <a:gd name="T49" fmla="*/ 57 h 59"/>
                <a:gd name="T50" fmla="*/ 134 w 163"/>
                <a:gd name="T51" fmla="*/ 59 h 59"/>
                <a:gd name="T52" fmla="*/ 126 w 163"/>
                <a:gd name="T53" fmla="*/ 58 h 59"/>
                <a:gd name="T54" fmla="*/ 109 w 163"/>
                <a:gd name="T55" fmla="*/ 56 h 59"/>
                <a:gd name="T56" fmla="*/ 108 w 163"/>
                <a:gd name="T57" fmla="*/ 54 h 59"/>
                <a:gd name="T58" fmla="*/ 107 w 163"/>
                <a:gd name="T59" fmla="*/ 52 h 59"/>
                <a:gd name="T60" fmla="*/ 99 w 163"/>
                <a:gd name="T61" fmla="*/ 49 h 59"/>
                <a:gd name="T62" fmla="*/ 95 w 163"/>
                <a:gd name="T63" fmla="*/ 47 h 59"/>
                <a:gd name="T64" fmla="*/ 87 w 163"/>
                <a:gd name="T65" fmla="*/ 45 h 59"/>
                <a:gd name="T66" fmla="*/ 83 w 163"/>
                <a:gd name="T67" fmla="*/ 44 h 59"/>
                <a:gd name="T68" fmla="*/ 64 w 163"/>
                <a:gd name="T69" fmla="*/ 42 h 59"/>
                <a:gd name="T70" fmla="*/ 54 w 163"/>
                <a:gd name="T71" fmla="*/ 44 h 59"/>
                <a:gd name="T72" fmla="*/ 50 w 163"/>
                <a:gd name="T73" fmla="*/ 45 h 59"/>
                <a:gd name="T74" fmla="*/ 47 w 163"/>
                <a:gd name="T75" fmla="*/ 46 h 59"/>
                <a:gd name="T76" fmla="*/ 45 w 163"/>
                <a:gd name="T77" fmla="*/ 46 h 59"/>
                <a:gd name="T78" fmla="*/ 27 w 163"/>
                <a:gd name="T79" fmla="*/ 48 h 59"/>
                <a:gd name="T80" fmla="*/ 24 w 163"/>
                <a:gd name="T81" fmla="*/ 49 h 59"/>
                <a:gd name="T82" fmla="*/ 8 w 163"/>
                <a:gd name="T83" fmla="*/ 50 h 59"/>
                <a:gd name="T84" fmla="*/ 10 w 163"/>
                <a:gd name="T85" fmla="*/ 45 h 59"/>
                <a:gd name="T86" fmla="*/ 8 w 163"/>
                <a:gd name="T87" fmla="*/ 42 h 59"/>
                <a:gd name="T88" fmla="*/ 8 w 163"/>
                <a:gd name="T89" fmla="*/ 40 h 59"/>
                <a:gd name="T90" fmla="*/ 5 w 163"/>
                <a:gd name="T91" fmla="*/ 37 h 59"/>
                <a:gd name="T92" fmla="*/ 4 w 163"/>
                <a:gd name="T93" fmla="*/ 35 h 59"/>
                <a:gd name="T94" fmla="*/ 2 w 163"/>
                <a:gd name="T95" fmla="*/ 32 h 59"/>
                <a:gd name="T96" fmla="*/ 3 w 163"/>
                <a:gd name="T97" fmla="*/ 29 h 59"/>
                <a:gd name="T98" fmla="*/ 3 w 163"/>
                <a:gd name="T99" fmla="*/ 23 h 59"/>
                <a:gd name="T100" fmla="*/ 14 w 163"/>
                <a:gd name="T101" fmla="*/ 20 h 59"/>
                <a:gd name="T102" fmla="*/ 26 w 163"/>
                <a:gd name="T103" fmla="*/ 18 h 59"/>
                <a:gd name="T104" fmla="*/ 33 w 163"/>
                <a:gd name="T105" fmla="*/ 17 h 59"/>
                <a:gd name="T106" fmla="*/ 36 w 163"/>
                <a:gd name="T107" fmla="*/ 11 h 59"/>
                <a:gd name="T108" fmla="*/ 45 w 163"/>
                <a:gd name="T109" fmla="*/ 11 h 59"/>
                <a:gd name="T110" fmla="*/ 47 w 163"/>
                <a:gd name="T111" fmla="*/ 8 h 59"/>
                <a:gd name="T112" fmla="*/ 55 w 163"/>
                <a:gd name="T113" fmla="*/ 5 h 59"/>
                <a:gd name="T114" fmla="*/ 61 w 163"/>
                <a:gd name="T115" fmla="*/ 7 h 59"/>
                <a:gd name="T116" fmla="*/ 63 w 163"/>
                <a:gd name="T117" fmla="*/ 7 h 59"/>
                <a:gd name="T118" fmla="*/ 65 w 163"/>
                <a:gd name="T119" fmla="*/ 6 h 59"/>
                <a:gd name="T120" fmla="*/ 72 w 163"/>
                <a:gd name="T121" fmla="*/ 4 h 59"/>
                <a:gd name="T122" fmla="*/ 77 w 163"/>
                <a:gd name="T12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" h="59">
                  <a:moveTo>
                    <a:pt x="95" y="3"/>
                  </a:moveTo>
                  <a:cubicBezTo>
                    <a:pt x="95" y="3"/>
                    <a:pt x="95" y="4"/>
                    <a:pt x="95" y="5"/>
                  </a:cubicBezTo>
                  <a:cubicBezTo>
                    <a:pt x="94" y="5"/>
                    <a:pt x="93" y="5"/>
                    <a:pt x="92" y="5"/>
                  </a:cubicBezTo>
                  <a:cubicBezTo>
                    <a:pt x="93" y="6"/>
                    <a:pt x="93" y="6"/>
                    <a:pt x="91" y="6"/>
                  </a:cubicBezTo>
                  <a:cubicBezTo>
                    <a:pt x="92" y="7"/>
                    <a:pt x="91" y="7"/>
                    <a:pt x="91" y="8"/>
                  </a:cubicBezTo>
                  <a:cubicBezTo>
                    <a:pt x="92" y="9"/>
                    <a:pt x="93" y="9"/>
                    <a:pt x="96" y="9"/>
                  </a:cubicBezTo>
                  <a:cubicBezTo>
                    <a:pt x="96" y="11"/>
                    <a:pt x="102" y="10"/>
                    <a:pt x="103" y="12"/>
                  </a:cubicBezTo>
                  <a:cubicBezTo>
                    <a:pt x="105" y="12"/>
                    <a:pt x="108" y="12"/>
                    <a:pt x="110" y="13"/>
                  </a:cubicBezTo>
                  <a:cubicBezTo>
                    <a:pt x="111" y="13"/>
                    <a:pt x="110" y="11"/>
                    <a:pt x="114" y="11"/>
                  </a:cubicBezTo>
                  <a:cubicBezTo>
                    <a:pt x="113" y="11"/>
                    <a:pt x="112" y="10"/>
                    <a:pt x="114" y="10"/>
                  </a:cubicBezTo>
                  <a:cubicBezTo>
                    <a:pt x="115" y="10"/>
                    <a:pt x="113" y="9"/>
                    <a:pt x="114" y="8"/>
                  </a:cubicBezTo>
                  <a:cubicBezTo>
                    <a:pt x="114" y="8"/>
                    <a:pt x="114" y="8"/>
                    <a:pt x="115" y="8"/>
                  </a:cubicBezTo>
                  <a:cubicBezTo>
                    <a:pt x="115" y="7"/>
                    <a:pt x="116" y="7"/>
                    <a:pt x="116" y="6"/>
                  </a:cubicBezTo>
                  <a:cubicBezTo>
                    <a:pt x="115" y="6"/>
                    <a:pt x="114" y="5"/>
                    <a:pt x="116" y="4"/>
                  </a:cubicBezTo>
                  <a:cubicBezTo>
                    <a:pt x="116" y="3"/>
                    <a:pt x="117" y="4"/>
                    <a:pt x="118" y="4"/>
                  </a:cubicBezTo>
                  <a:cubicBezTo>
                    <a:pt x="118" y="3"/>
                    <a:pt x="118" y="2"/>
                    <a:pt x="118" y="1"/>
                  </a:cubicBezTo>
                  <a:cubicBezTo>
                    <a:pt x="121" y="1"/>
                    <a:pt x="119" y="3"/>
                    <a:pt x="120" y="3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22" y="4"/>
                    <a:pt x="123" y="5"/>
                    <a:pt x="123" y="5"/>
                  </a:cubicBezTo>
                  <a:cubicBezTo>
                    <a:pt x="124" y="6"/>
                    <a:pt x="127" y="7"/>
                    <a:pt x="126" y="8"/>
                  </a:cubicBezTo>
                  <a:cubicBezTo>
                    <a:pt x="129" y="7"/>
                    <a:pt x="127" y="9"/>
                    <a:pt x="130" y="8"/>
                  </a:cubicBezTo>
                  <a:cubicBezTo>
                    <a:pt x="130" y="9"/>
                    <a:pt x="130" y="11"/>
                    <a:pt x="131" y="11"/>
                  </a:cubicBezTo>
                  <a:cubicBezTo>
                    <a:pt x="133" y="12"/>
                    <a:pt x="131" y="13"/>
                    <a:pt x="132" y="15"/>
                  </a:cubicBezTo>
                  <a:cubicBezTo>
                    <a:pt x="135" y="13"/>
                    <a:pt x="133" y="15"/>
                    <a:pt x="136" y="15"/>
                  </a:cubicBezTo>
                  <a:cubicBezTo>
                    <a:pt x="137" y="15"/>
                    <a:pt x="135" y="16"/>
                    <a:pt x="135" y="16"/>
                  </a:cubicBezTo>
                  <a:cubicBezTo>
                    <a:pt x="137" y="17"/>
                    <a:pt x="140" y="17"/>
                    <a:pt x="139" y="19"/>
                  </a:cubicBezTo>
                  <a:cubicBezTo>
                    <a:pt x="140" y="19"/>
                    <a:pt x="142" y="18"/>
                    <a:pt x="142" y="19"/>
                  </a:cubicBezTo>
                  <a:cubicBezTo>
                    <a:pt x="143" y="19"/>
                    <a:pt x="142" y="19"/>
                    <a:pt x="142" y="20"/>
                  </a:cubicBezTo>
                  <a:cubicBezTo>
                    <a:pt x="143" y="20"/>
                    <a:pt x="144" y="19"/>
                    <a:pt x="144" y="20"/>
                  </a:cubicBezTo>
                  <a:cubicBezTo>
                    <a:pt x="146" y="20"/>
                    <a:pt x="145" y="22"/>
                    <a:pt x="148" y="22"/>
                  </a:cubicBezTo>
                  <a:cubicBezTo>
                    <a:pt x="148" y="23"/>
                    <a:pt x="150" y="24"/>
                    <a:pt x="151" y="25"/>
                  </a:cubicBezTo>
                  <a:cubicBezTo>
                    <a:pt x="152" y="25"/>
                    <a:pt x="152" y="26"/>
                    <a:pt x="153" y="26"/>
                  </a:cubicBezTo>
                  <a:cubicBezTo>
                    <a:pt x="153" y="27"/>
                    <a:pt x="155" y="26"/>
                    <a:pt x="155" y="26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6" y="28"/>
                    <a:pt x="158" y="28"/>
                    <a:pt x="157" y="27"/>
                  </a:cubicBezTo>
                  <a:cubicBezTo>
                    <a:pt x="159" y="28"/>
                    <a:pt x="158" y="30"/>
                    <a:pt x="161" y="29"/>
                  </a:cubicBezTo>
                  <a:cubicBezTo>
                    <a:pt x="159" y="31"/>
                    <a:pt x="161" y="33"/>
                    <a:pt x="162" y="35"/>
                  </a:cubicBezTo>
                  <a:cubicBezTo>
                    <a:pt x="162" y="36"/>
                    <a:pt x="161" y="37"/>
                    <a:pt x="163" y="38"/>
                  </a:cubicBezTo>
                  <a:cubicBezTo>
                    <a:pt x="161" y="38"/>
                    <a:pt x="162" y="39"/>
                    <a:pt x="161" y="41"/>
                  </a:cubicBezTo>
                  <a:cubicBezTo>
                    <a:pt x="161" y="41"/>
                    <a:pt x="159" y="41"/>
                    <a:pt x="160" y="41"/>
                  </a:cubicBezTo>
                  <a:cubicBezTo>
                    <a:pt x="160" y="41"/>
                    <a:pt x="161" y="41"/>
                    <a:pt x="161" y="41"/>
                  </a:cubicBezTo>
                  <a:cubicBezTo>
                    <a:pt x="161" y="42"/>
                    <a:pt x="160" y="43"/>
                    <a:pt x="160" y="43"/>
                  </a:cubicBezTo>
                  <a:cubicBezTo>
                    <a:pt x="160" y="43"/>
                    <a:pt x="158" y="43"/>
                    <a:pt x="158" y="43"/>
                  </a:cubicBezTo>
                  <a:cubicBezTo>
                    <a:pt x="158" y="44"/>
                    <a:pt x="160" y="45"/>
                    <a:pt x="158" y="46"/>
                  </a:cubicBezTo>
                  <a:cubicBezTo>
                    <a:pt x="156" y="46"/>
                    <a:pt x="157" y="47"/>
                    <a:pt x="154" y="47"/>
                  </a:cubicBezTo>
                  <a:cubicBezTo>
                    <a:pt x="154" y="48"/>
                    <a:pt x="154" y="48"/>
                    <a:pt x="152" y="48"/>
                  </a:cubicBezTo>
                  <a:cubicBezTo>
                    <a:pt x="153" y="50"/>
                    <a:pt x="151" y="51"/>
                    <a:pt x="151" y="53"/>
                  </a:cubicBezTo>
                  <a:cubicBezTo>
                    <a:pt x="147" y="52"/>
                    <a:pt x="148" y="54"/>
                    <a:pt x="147" y="56"/>
                  </a:cubicBezTo>
                  <a:cubicBezTo>
                    <a:pt x="146" y="55"/>
                    <a:pt x="144" y="55"/>
                    <a:pt x="144" y="56"/>
                  </a:cubicBezTo>
                  <a:cubicBezTo>
                    <a:pt x="144" y="57"/>
                    <a:pt x="140" y="57"/>
                    <a:pt x="138" y="57"/>
                  </a:cubicBezTo>
                  <a:cubicBezTo>
                    <a:pt x="138" y="58"/>
                    <a:pt x="137" y="58"/>
                    <a:pt x="136" y="58"/>
                  </a:cubicBezTo>
                  <a:cubicBezTo>
                    <a:pt x="135" y="59"/>
                    <a:pt x="134" y="58"/>
                    <a:pt x="134" y="59"/>
                  </a:cubicBezTo>
                  <a:cubicBezTo>
                    <a:pt x="132" y="58"/>
                    <a:pt x="131" y="57"/>
                    <a:pt x="128" y="57"/>
                  </a:cubicBezTo>
                  <a:cubicBezTo>
                    <a:pt x="126" y="56"/>
                    <a:pt x="127" y="58"/>
                    <a:pt x="126" y="58"/>
                  </a:cubicBezTo>
                  <a:cubicBezTo>
                    <a:pt x="124" y="59"/>
                    <a:pt x="121" y="58"/>
                    <a:pt x="119" y="59"/>
                  </a:cubicBezTo>
                  <a:cubicBezTo>
                    <a:pt x="116" y="58"/>
                    <a:pt x="113" y="57"/>
                    <a:pt x="109" y="56"/>
                  </a:cubicBezTo>
                  <a:cubicBezTo>
                    <a:pt x="110" y="56"/>
                    <a:pt x="110" y="55"/>
                    <a:pt x="109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7" y="53"/>
                    <a:pt x="105" y="52"/>
                    <a:pt x="107" y="52"/>
                  </a:cubicBezTo>
                  <a:cubicBezTo>
                    <a:pt x="106" y="52"/>
                    <a:pt x="102" y="51"/>
                    <a:pt x="102" y="52"/>
                  </a:cubicBezTo>
                  <a:cubicBezTo>
                    <a:pt x="100" y="51"/>
                    <a:pt x="100" y="50"/>
                    <a:pt x="99" y="49"/>
                  </a:cubicBezTo>
                  <a:cubicBezTo>
                    <a:pt x="98" y="48"/>
                    <a:pt x="99" y="48"/>
                    <a:pt x="100" y="47"/>
                  </a:cubicBezTo>
                  <a:cubicBezTo>
                    <a:pt x="99" y="47"/>
                    <a:pt x="98" y="47"/>
                    <a:pt x="95" y="47"/>
                  </a:cubicBezTo>
                  <a:cubicBezTo>
                    <a:pt x="93" y="47"/>
                    <a:pt x="93" y="49"/>
                    <a:pt x="89" y="49"/>
                  </a:cubicBezTo>
                  <a:cubicBezTo>
                    <a:pt x="90" y="47"/>
                    <a:pt x="86" y="47"/>
                    <a:pt x="87" y="45"/>
                  </a:cubicBezTo>
                  <a:cubicBezTo>
                    <a:pt x="84" y="45"/>
                    <a:pt x="84" y="44"/>
                    <a:pt x="81" y="45"/>
                  </a:cubicBezTo>
                  <a:cubicBezTo>
                    <a:pt x="81" y="44"/>
                    <a:pt x="82" y="44"/>
                    <a:pt x="83" y="44"/>
                  </a:cubicBezTo>
                  <a:cubicBezTo>
                    <a:pt x="80" y="43"/>
                    <a:pt x="78" y="44"/>
                    <a:pt x="73" y="44"/>
                  </a:cubicBezTo>
                  <a:cubicBezTo>
                    <a:pt x="70" y="43"/>
                    <a:pt x="67" y="43"/>
                    <a:pt x="64" y="42"/>
                  </a:cubicBezTo>
                  <a:cubicBezTo>
                    <a:pt x="62" y="43"/>
                    <a:pt x="59" y="43"/>
                    <a:pt x="58" y="44"/>
                  </a:cubicBezTo>
                  <a:cubicBezTo>
                    <a:pt x="57" y="44"/>
                    <a:pt x="55" y="44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5"/>
                    <a:pt x="52" y="44"/>
                    <a:pt x="50" y="45"/>
                  </a:cubicBezTo>
                  <a:cubicBezTo>
                    <a:pt x="50" y="45"/>
                    <a:pt x="49" y="45"/>
                    <a:pt x="49" y="46"/>
                  </a:cubicBezTo>
                  <a:cubicBezTo>
                    <a:pt x="48" y="45"/>
                    <a:pt x="47" y="44"/>
                    <a:pt x="47" y="46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7"/>
                    <a:pt x="41" y="47"/>
                    <a:pt x="40" y="48"/>
                  </a:cubicBezTo>
                  <a:cubicBezTo>
                    <a:pt x="38" y="47"/>
                    <a:pt x="32" y="48"/>
                    <a:pt x="27" y="48"/>
                  </a:cubicBezTo>
                  <a:cubicBezTo>
                    <a:pt x="26" y="48"/>
                    <a:pt x="27" y="49"/>
                    <a:pt x="26" y="49"/>
                  </a:cubicBezTo>
                  <a:cubicBezTo>
                    <a:pt x="26" y="49"/>
                    <a:pt x="25" y="49"/>
                    <a:pt x="24" y="49"/>
                  </a:cubicBezTo>
                  <a:cubicBezTo>
                    <a:pt x="24" y="49"/>
                    <a:pt x="23" y="49"/>
                    <a:pt x="21" y="49"/>
                  </a:cubicBezTo>
                  <a:cubicBezTo>
                    <a:pt x="19" y="50"/>
                    <a:pt x="14" y="51"/>
                    <a:pt x="8" y="50"/>
                  </a:cubicBezTo>
                  <a:cubicBezTo>
                    <a:pt x="8" y="49"/>
                    <a:pt x="8" y="47"/>
                    <a:pt x="11" y="47"/>
                  </a:cubicBezTo>
                  <a:cubicBezTo>
                    <a:pt x="10" y="47"/>
                    <a:pt x="12" y="45"/>
                    <a:pt x="10" y="45"/>
                  </a:cubicBezTo>
                  <a:cubicBezTo>
                    <a:pt x="7" y="45"/>
                    <a:pt x="11" y="44"/>
                    <a:pt x="10" y="43"/>
                  </a:cubicBezTo>
                  <a:cubicBezTo>
                    <a:pt x="8" y="42"/>
                    <a:pt x="9" y="44"/>
                    <a:pt x="8" y="42"/>
                  </a:cubicBezTo>
                  <a:cubicBezTo>
                    <a:pt x="7" y="42"/>
                    <a:pt x="8" y="41"/>
                    <a:pt x="8" y="41"/>
                  </a:cubicBezTo>
                  <a:cubicBezTo>
                    <a:pt x="6" y="40"/>
                    <a:pt x="8" y="41"/>
                    <a:pt x="8" y="40"/>
                  </a:cubicBezTo>
                  <a:cubicBezTo>
                    <a:pt x="7" y="39"/>
                    <a:pt x="5" y="38"/>
                    <a:pt x="7" y="38"/>
                  </a:cubicBezTo>
                  <a:cubicBezTo>
                    <a:pt x="7" y="37"/>
                    <a:pt x="5" y="37"/>
                    <a:pt x="5" y="37"/>
                  </a:cubicBezTo>
                  <a:cubicBezTo>
                    <a:pt x="4" y="37"/>
                    <a:pt x="5" y="36"/>
                    <a:pt x="5" y="36"/>
                  </a:cubicBezTo>
                  <a:cubicBezTo>
                    <a:pt x="5" y="36"/>
                    <a:pt x="4" y="35"/>
                    <a:pt x="4" y="35"/>
                  </a:cubicBezTo>
                  <a:cubicBezTo>
                    <a:pt x="2" y="34"/>
                    <a:pt x="4" y="34"/>
                    <a:pt x="4" y="34"/>
                  </a:cubicBezTo>
                  <a:cubicBezTo>
                    <a:pt x="3" y="33"/>
                    <a:pt x="1" y="33"/>
                    <a:pt x="2" y="32"/>
                  </a:cubicBezTo>
                  <a:cubicBezTo>
                    <a:pt x="4" y="32"/>
                    <a:pt x="3" y="30"/>
                    <a:pt x="5" y="30"/>
                  </a:cubicBezTo>
                  <a:cubicBezTo>
                    <a:pt x="5" y="29"/>
                    <a:pt x="3" y="30"/>
                    <a:pt x="3" y="29"/>
                  </a:cubicBezTo>
                  <a:cubicBezTo>
                    <a:pt x="2" y="29"/>
                    <a:pt x="3" y="27"/>
                    <a:pt x="1" y="28"/>
                  </a:cubicBezTo>
                  <a:cubicBezTo>
                    <a:pt x="0" y="26"/>
                    <a:pt x="2" y="25"/>
                    <a:pt x="3" y="23"/>
                  </a:cubicBezTo>
                  <a:cubicBezTo>
                    <a:pt x="4" y="24"/>
                    <a:pt x="7" y="23"/>
                    <a:pt x="8" y="22"/>
                  </a:cubicBezTo>
                  <a:cubicBezTo>
                    <a:pt x="8" y="21"/>
                    <a:pt x="14" y="22"/>
                    <a:pt x="14" y="20"/>
                  </a:cubicBezTo>
                  <a:cubicBezTo>
                    <a:pt x="19" y="20"/>
                    <a:pt x="22" y="19"/>
                    <a:pt x="26" y="19"/>
                  </a:cubicBezTo>
                  <a:cubicBezTo>
                    <a:pt x="28" y="19"/>
                    <a:pt x="27" y="18"/>
                    <a:pt x="26" y="18"/>
                  </a:cubicBezTo>
                  <a:cubicBezTo>
                    <a:pt x="28" y="17"/>
                    <a:pt x="31" y="18"/>
                    <a:pt x="31" y="16"/>
                  </a:cubicBezTo>
                  <a:cubicBezTo>
                    <a:pt x="32" y="16"/>
                    <a:pt x="32" y="17"/>
                    <a:pt x="33" y="17"/>
                  </a:cubicBezTo>
                  <a:cubicBezTo>
                    <a:pt x="36" y="17"/>
                    <a:pt x="33" y="14"/>
                    <a:pt x="36" y="15"/>
                  </a:cubicBezTo>
                  <a:cubicBezTo>
                    <a:pt x="35" y="13"/>
                    <a:pt x="36" y="14"/>
                    <a:pt x="36" y="11"/>
                  </a:cubicBezTo>
                  <a:cubicBezTo>
                    <a:pt x="39" y="11"/>
                    <a:pt x="40" y="12"/>
                    <a:pt x="42" y="12"/>
                  </a:cubicBezTo>
                  <a:cubicBezTo>
                    <a:pt x="43" y="12"/>
                    <a:pt x="43" y="11"/>
                    <a:pt x="45" y="11"/>
                  </a:cubicBezTo>
                  <a:cubicBezTo>
                    <a:pt x="44" y="10"/>
                    <a:pt x="48" y="9"/>
                    <a:pt x="45" y="9"/>
                  </a:cubicBezTo>
                  <a:cubicBezTo>
                    <a:pt x="46" y="9"/>
                    <a:pt x="47" y="9"/>
                    <a:pt x="47" y="8"/>
                  </a:cubicBezTo>
                  <a:cubicBezTo>
                    <a:pt x="50" y="8"/>
                    <a:pt x="48" y="6"/>
                    <a:pt x="52" y="7"/>
                  </a:cubicBezTo>
                  <a:cubicBezTo>
                    <a:pt x="53" y="6"/>
                    <a:pt x="54" y="6"/>
                    <a:pt x="55" y="5"/>
                  </a:cubicBezTo>
                  <a:cubicBezTo>
                    <a:pt x="56" y="6"/>
                    <a:pt x="58" y="6"/>
                    <a:pt x="60" y="6"/>
                  </a:cubicBezTo>
                  <a:cubicBezTo>
                    <a:pt x="58" y="7"/>
                    <a:pt x="60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3" y="7"/>
                    <a:pt x="63" y="7"/>
                  </a:cubicBezTo>
                  <a:cubicBezTo>
                    <a:pt x="63" y="8"/>
                    <a:pt x="64" y="9"/>
                    <a:pt x="67" y="8"/>
                  </a:cubicBezTo>
                  <a:cubicBezTo>
                    <a:pt x="68" y="9"/>
                    <a:pt x="67" y="6"/>
                    <a:pt x="65" y="6"/>
                  </a:cubicBezTo>
                  <a:cubicBezTo>
                    <a:pt x="66" y="6"/>
                    <a:pt x="67" y="6"/>
                    <a:pt x="68" y="5"/>
                  </a:cubicBezTo>
                  <a:cubicBezTo>
                    <a:pt x="68" y="4"/>
                    <a:pt x="69" y="4"/>
                    <a:pt x="72" y="4"/>
                  </a:cubicBezTo>
                  <a:cubicBezTo>
                    <a:pt x="72" y="2"/>
                    <a:pt x="73" y="2"/>
                    <a:pt x="75" y="2"/>
                  </a:cubicBezTo>
                  <a:cubicBezTo>
                    <a:pt x="73" y="3"/>
                    <a:pt x="74" y="3"/>
                    <a:pt x="77" y="3"/>
                  </a:cubicBezTo>
                  <a:cubicBezTo>
                    <a:pt x="81" y="0"/>
                    <a:pt x="89" y="3"/>
                    <a:pt x="9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4" name="Content Placeholder 3" descr="لقطة شاشة 2024-02-01 1239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60290" y="2617470"/>
            <a:ext cx="3863340" cy="2270760"/>
          </a:xfrm>
          <a:prstGeom prst="rect">
            <a:avLst/>
          </a:prstGeom>
        </p:spPr>
      </p:pic>
      <p:pic>
        <p:nvPicPr>
          <p:cNvPr id="6" name="Picture 5" descr="لقطة شاشة 2024-02-01 1240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" y="70485"/>
            <a:ext cx="4707890" cy="3356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/>
          <p:cNvGrpSpPr/>
          <p:nvPr/>
        </p:nvGrpSpPr>
        <p:grpSpPr>
          <a:xfrm>
            <a:off x="1830387" y="3579068"/>
            <a:ext cx="5407026" cy="1304925"/>
            <a:chOff x="1616075" y="3376613"/>
            <a:chExt cx="5407026" cy="1304925"/>
          </a:xfrm>
          <a:solidFill>
            <a:schemeClr val="bg1">
              <a:lumMod val="85000"/>
              <a:alpha val="8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4975225" y="3417888"/>
              <a:ext cx="41275" cy="11113"/>
            </a:xfrm>
            <a:custGeom>
              <a:avLst/>
              <a:gdLst>
                <a:gd name="T0" fmla="*/ 6 w 11"/>
                <a:gd name="T1" fmla="*/ 0 h 3"/>
                <a:gd name="T2" fmla="*/ 7 w 11"/>
                <a:gd name="T3" fmla="*/ 1 h 3"/>
                <a:gd name="T4" fmla="*/ 9 w 11"/>
                <a:gd name="T5" fmla="*/ 2 h 3"/>
                <a:gd name="T6" fmla="*/ 4 w 11"/>
                <a:gd name="T7" fmla="*/ 2 h 3"/>
                <a:gd name="T8" fmla="*/ 6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6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8" y="1"/>
                    <a:pt x="11" y="1"/>
                    <a:pt x="9" y="2"/>
                  </a:cubicBezTo>
                  <a:cubicBezTo>
                    <a:pt x="6" y="3"/>
                    <a:pt x="8" y="1"/>
                    <a:pt x="4" y="2"/>
                  </a:cubicBezTo>
                  <a:cubicBezTo>
                    <a:pt x="0" y="1"/>
                    <a:pt x="8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541963" y="3417888"/>
              <a:ext cx="77788" cy="19050"/>
            </a:xfrm>
            <a:custGeom>
              <a:avLst/>
              <a:gdLst>
                <a:gd name="T0" fmla="*/ 20 w 21"/>
                <a:gd name="T1" fmla="*/ 4 h 5"/>
                <a:gd name="T2" fmla="*/ 12 w 21"/>
                <a:gd name="T3" fmla="*/ 5 h 5"/>
                <a:gd name="T4" fmla="*/ 2 w 21"/>
                <a:gd name="T5" fmla="*/ 5 h 5"/>
                <a:gd name="T6" fmla="*/ 0 w 21"/>
                <a:gd name="T7" fmla="*/ 4 h 5"/>
                <a:gd name="T8" fmla="*/ 16 w 21"/>
                <a:gd name="T9" fmla="*/ 0 h 5"/>
                <a:gd name="T10" fmla="*/ 19 w 21"/>
                <a:gd name="T11" fmla="*/ 1 h 5"/>
                <a:gd name="T12" fmla="*/ 17 w 21"/>
                <a:gd name="T13" fmla="*/ 2 h 5"/>
                <a:gd name="T14" fmla="*/ 20 w 21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">
                  <a:moveTo>
                    <a:pt x="20" y="4"/>
                  </a:moveTo>
                  <a:cubicBezTo>
                    <a:pt x="17" y="4"/>
                    <a:pt x="13" y="3"/>
                    <a:pt x="12" y="5"/>
                  </a:cubicBezTo>
                  <a:cubicBezTo>
                    <a:pt x="11" y="4"/>
                    <a:pt x="7" y="5"/>
                    <a:pt x="2" y="5"/>
                  </a:cubicBezTo>
                  <a:cubicBezTo>
                    <a:pt x="3" y="4"/>
                    <a:pt x="2" y="4"/>
                    <a:pt x="0" y="4"/>
                  </a:cubicBezTo>
                  <a:cubicBezTo>
                    <a:pt x="3" y="1"/>
                    <a:pt x="8" y="0"/>
                    <a:pt x="16" y="0"/>
                  </a:cubicBezTo>
                  <a:cubicBezTo>
                    <a:pt x="15" y="1"/>
                    <a:pt x="19" y="1"/>
                    <a:pt x="19" y="1"/>
                  </a:cubicBezTo>
                  <a:cubicBezTo>
                    <a:pt x="20" y="1"/>
                    <a:pt x="17" y="1"/>
                    <a:pt x="17" y="2"/>
                  </a:cubicBezTo>
                  <a:cubicBezTo>
                    <a:pt x="17" y="2"/>
                    <a:pt x="21" y="2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5099050" y="3417888"/>
              <a:ext cx="41275" cy="11113"/>
            </a:xfrm>
            <a:custGeom>
              <a:avLst/>
              <a:gdLst>
                <a:gd name="T0" fmla="*/ 11 w 11"/>
                <a:gd name="T1" fmla="*/ 1 h 3"/>
                <a:gd name="T2" fmla="*/ 10 w 11"/>
                <a:gd name="T3" fmla="*/ 3 h 3"/>
                <a:gd name="T4" fmla="*/ 6 w 11"/>
                <a:gd name="T5" fmla="*/ 3 h 3"/>
                <a:gd name="T6" fmla="*/ 1 w 11"/>
                <a:gd name="T7" fmla="*/ 2 h 3"/>
                <a:gd name="T8" fmla="*/ 7 w 11"/>
                <a:gd name="T9" fmla="*/ 2 h 3"/>
                <a:gd name="T10" fmla="*/ 11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10" y="1"/>
                    <a:pt x="9" y="2"/>
                    <a:pt x="10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3"/>
                    <a:pt x="0" y="3"/>
                    <a:pt x="1" y="2"/>
                  </a:cubicBezTo>
                  <a:cubicBezTo>
                    <a:pt x="4" y="2"/>
                    <a:pt x="4" y="1"/>
                    <a:pt x="7" y="2"/>
                  </a:cubicBezTo>
                  <a:cubicBezTo>
                    <a:pt x="8" y="2"/>
                    <a:pt x="7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862513" y="3425825"/>
              <a:ext cx="49213" cy="11113"/>
            </a:xfrm>
            <a:custGeom>
              <a:avLst/>
              <a:gdLst>
                <a:gd name="T0" fmla="*/ 12 w 13"/>
                <a:gd name="T1" fmla="*/ 0 h 3"/>
                <a:gd name="T2" fmla="*/ 10 w 13"/>
                <a:gd name="T3" fmla="*/ 1 h 3"/>
                <a:gd name="T4" fmla="*/ 7 w 13"/>
                <a:gd name="T5" fmla="*/ 3 h 3"/>
                <a:gd name="T6" fmla="*/ 5 w 13"/>
                <a:gd name="T7" fmla="*/ 2 h 3"/>
                <a:gd name="T8" fmla="*/ 2 w 13"/>
                <a:gd name="T9" fmla="*/ 2 h 3"/>
                <a:gd name="T10" fmla="*/ 0 w 13"/>
                <a:gd name="T11" fmla="*/ 1 h 3"/>
                <a:gd name="T12" fmla="*/ 5 w 13"/>
                <a:gd name="T13" fmla="*/ 1 h 3"/>
                <a:gd name="T14" fmla="*/ 5 w 13"/>
                <a:gd name="T15" fmla="*/ 0 h 3"/>
                <a:gd name="T16" fmla="*/ 12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2" y="0"/>
                  </a:moveTo>
                  <a:cubicBezTo>
                    <a:pt x="13" y="1"/>
                    <a:pt x="10" y="1"/>
                    <a:pt x="10" y="1"/>
                  </a:cubicBezTo>
                  <a:cubicBezTo>
                    <a:pt x="10" y="2"/>
                    <a:pt x="9" y="3"/>
                    <a:pt x="7" y="3"/>
                  </a:cubicBezTo>
                  <a:cubicBezTo>
                    <a:pt x="5" y="3"/>
                    <a:pt x="6" y="2"/>
                    <a:pt x="5" y="2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0"/>
                    <a:pt x="4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8" y="0"/>
                    <a:pt x="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5054600" y="3425825"/>
              <a:ext cx="41275" cy="3175"/>
            </a:xfrm>
            <a:custGeom>
              <a:avLst/>
              <a:gdLst>
                <a:gd name="T0" fmla="*/ 10 w 11"/>
                <a:gd name="T1" fmla="*/ 1 h 1"/>
                <a:gd name="T2" fmla="*/ 2 w 11"/>
                <a:gd name="T3" fmla="*/ 1 h 1"/>
                <a:gd name="T4" fmla="*/ 5 w 11"/>
                <a:gd name="T5" fmla="*/ 0 h 1"/>
                <a:gd name="T6" fmla="*/ 10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0" y="1"/>
                  </a:moveTo>
                  <a:cubicBezTo>
                    <a:pt x="7" y="1"/>
                    <a:pt x="4" y="1"/>
                    <a:pt x="2" y="1"/>
                  </a:cubicBezTo>
                  <a:cubicBezTo>
                    <a:pt x="0" y="0"/>
                    <a:pt x="5" y="1"/>
                    <a:pt x="5" y="0"/>
                  </a:cubicBezTo>
                  <a:cubicBezTo>
                    <a:pt x="5" y="1"/>
                    <a:pt x="11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997450" y="3433763"/>
              <a:ext cx="49213" cy="6350"/>
            </a:xfrm>
            <a:custGeom>
              <a:avLst/>
              <a:gdLst>
                <a:gd name="T0" fmla="*/ 9 w 13"/>
                <a:gd name="T1" fmla="*/ 0 h 2"/>
                <a:gd name="T2" fmla="*/ 9 w 13"/>
                <a:gd name="T3" fmla="*/ 2 h 2"/>
                <a:gd name="T4" fmla="*/ 0 w 13"/>
                <a:gd name="T5" fmla="*/ 1 h 2"/>
                <a:gd name="T6" fmla="*/ 9 w 1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">
                  <a:moveTo>
                    <a:pt x="9" y="0"/>
                  </a:moveTo>
                  <a:cubicBezTo>
                    <a:pt x="13" y="1"/>
                    <a:pt x="9" y="1"/>
                    <a:pt x="9" y="2"/>
                  </a:cubicBezTo>
                  <a:cubicBezTo>
                    <a:pt x="6" y="2"/>
                    <a:pt x="2" y="2"/>
                    <a:pt x="0" y="1"/>
                  </a:cubicBezTo>
                  <a:cubicBezTo>
                    <a:pt x="2" y="0"/>
                    <a:pt x="7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635250" y="3440113"/>
              <a:ext cx="22225" cy="7938"/>
            </a:xfrm>
            <a:custGeom>
              <a:avLst/>
              <a:gdLst>
                <a:gd name="T0" fmla="*/ 0 w 6"/>
                <a:gd name="T1" fmla="*/ 0 h 2"/>
                <a:gd name="T2" fmla="*/ 5 w 6"/>
                <a:gd name="T3" fmla="*/ 2 h 2"/>
                <a:gd name="T4" fmla="*/ 0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3" y="0"/>
                    <a:pt x="6" y="0"/>
                    <a:pt x="5" y="2"/>
                  </a:cubicBezTo>
                  <a:cubicBezTo>
                    <a:pt x="4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5572125" y="3440113"/>
              <a:ext cx="85725" cy="19050"/>
            </a:xfrm>
            <a:custGeom>
              <a:avLst/>
              <a:gdLst>
                <a:gd name="T0" fmla="*/ 20 w 23"/>
                <a:gd name="T1" fmla="*/ 1 h 5"/>
                <a:gd name="T2" fmla="*/ 22 w 23"/>
                <a:gd name="T3" fmla="*/ 3 h 5"/>
                <a:gd name="T4" fmla="*/ 12 w 23"/>
                <a:gd name="T5" fmla="*/ 5 h 5"/>
                <a:gd name="T6" fmla="*/ 10 w 23"/>
                <a:gd name="T7" fmla="*/ 4 h 5"/>
                <a:gd name="T8" fmla="*/ 6 w 23"/>
                <a:gd name="T9" fmla="*/ 4 h 5"/>
                <a:gd name="T10" fmla="*/ 6 w 23"/>
                <a:gd name="T11" fmla="*/ 3 h 5"/>
                <a:gd name="T12" fmla="*/ 3 w 23"/>
                <a:gd name="T13" fmla="*/ 4 h 5"/>
                <a:gd name="T14" fmla="*/ 4 w 23"/>
                <a:gd name="T15" fmla="*/ 3 h 5"/>
                <a:gd name="T16" fmla="*/ 0 w 23"/>
                <a:gd name="T17" fmla="*/ 2 h 5"/>
                <a:gd name="T18" fmla="*/ 2 w 23"/>
                <a:gd name="T19" fmla="*/ 1 h 5"/>
                <a:gd name="T20" fmla="*/ 5 w 23"/>
                <a:gd name="T21" fmla="*/ 0 h 5"/>
                <a:gd name="T22" fmla="*/ 14 w 23"/>
                <a:gd name="T23" fmla="*/ 0 h 5"/>
                <a:gd name="T24" fmla="*/ 14 w 23"/>
                <a:gd name="T25" fmla="*/ 1 h 5"/>
                <a:gd name="T26" fmla="*/ 20 w 23"/>
                <a:gd name="T2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5">
                  <a:moveTo>
                    <a:pt x="20" y="1"/>
                  </a:moveTo>
                  <a:cubicBezTo>
                    <a:pt x="19" y="2"/>
                    <a:pt x="17" y="3"/>
                    <a:pt x="22" y="3"/>
                  </a:cubicBezTo>
                  <a:cubicBezTo>
                    <a:pt x="23" y="5"/>
                    <a:pt x="16" y="5"/>
                    <a:pt x="12" y="5"/>
                  </a:cubicBezTo>
                  <a:cubicBezTo>
                    <a:pt x="11" y="5"/>
                    <a:pt x="11" y="5"/>
                    <a:pt x="10" y="4"/>
                  </a:cubicBezTo>
                  <a:cubicBezTo>
                    <a:pt x="8" y="3"/>
                    <a:pt x="9" y="5"/>
                    <a:pt x="6" y="4"/>
                  </a:cubicBezTo>
                  <a:cubicBezTo>
                    <a:pt x="6" y="4"/>
                    <a:pt x="7" y="3"/>
                    <a:pt x="6" y="3"/>
                  </a:cubicBezTo>
                  <a:cubicBezTo>
                    <a:pt x="6" y="3"/>
                    <a:pt x="5" y="4"/>
                    <a:pt x="3" y="4"/>
                  </a:cubicBezTo>
                  <a:cubicBezTo>
                    <a:pt x="3" y="4"/>
                    <a:pt x="5" y="3"/>
                    <a:pt x="4" y="3"/>
                  </a:cubicBezTo>
                  <a:cubicBezTo>
                    <a:pt x="4" y="2"/>
                    <a:pt x="0" y="3"/>
                    <a:pt x="0" y="2"/>
                  </a:cubicBezTo>
                  <a:cubicBezTo>
                    <a:pt x="0" y="1"/>
                    <a:pt x="2" y="2"/>
                    <a:pt x="2" y="1"/>
                  </a:cubicBezTo>
                  <a:cubicBezTo>
                    <a:pt x="4" y="1"/>
                    <a:pt x="3" y="1"/>
                    <a:pt x="5" y="0"/>
                  </a:cubicBezTo>
                  <a:cubicBezTo>
                    <a:pt x="6" y="0"/>
                    <a:pt x="11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6" y="1"/>
                    <a:pt x="19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5537200" y="3440113"/>
              <a:ext cx="30163" cy="11113"/>
            </a:xfrm>
            <a:custGeom>
              <a:avLst/>
              <a:gdLst>
                <a:gd name="T0" fmla="*/ 8 w 8"/>
                <a:gd name="T1" fmla="*/ 1 h 3"/>
                <a:gd name="T2" fmla="*/ 5 w 8"/>
                <a:gd name="T3" fmla="*/ 1 h 3"/>
                <a:gd name="T4" fmla="*/ 4 w 8"/>
                <a:gd name="T5" fmla="*/ 2 h 3"/>
                <a:gd name="T6" fmla="*/ 0 w 8"/>
                <a:gd name="T7" fmla="*/ 1 h 3"/>
                <a:gd name="T8" fmla="*/ 8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2"/>
                    <a:pt x="7" y="1"/>
                    <a:pt x="5" y="1"/>
                  </a:cubicBezTo>
                  <a:cubicBezTo>
                    <a:pt x="4" y="1"/>
                    <a:pt x="5" y="2"/>
                    <a:pt x="4" y="2"/>
                  </a:cubicBezTo>
                  <a:cubicBezTo>
                    <a:pt x="1" y="3"/>
                    <a:pt x="3" y="1"/>
                    <a:pt x="0" y="1"/>
                  </a:cubicBezTo>
                  <a:cubicBezTo>
                    <a:pt x="1" y="0"/>
                    <a:pt x="6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2557463" y="3451225"/>
              <a:ext cx="88900" cy="23813"/>
            </a:xfrm>
            <a:custGeom>
              <a:avLst/>
              <a:gdLst>
                <a:gd name="T0" fmla="*/ 17 w 24"/>
                <a:gd name="T1" fmla="*/ 2 h 6"/>
                <a:gd name="T2" fmla="*/ 20 w 24"/>
                <a:gd name="T3" fmla="*/ 4 h 6"/>
                <a:gd name="T4" fmla="*/ 23 w 24"/>
                <a:gd name="T5" fmla="*/ 6 h 6"/>
                <a:gd name="T6" fmla="*/ 20 w 24"/>
                <a:gd name="T7" fmla="*/ 6 h 6"/>
                <a:gd name="T8" fmla="*/ 20 w 24"/>
                <a:gd name="T9" fmla="*/ 5 h 6"/>
                <a:gd name="T10" fmla="*/ 18 w 24"/>
                <a:gd name="T11" fmla="*/ 5 h 6"/>
                <a:gd name="T12" fmla="*/ 5 w 24"/>
                <a:gd name="T13" fmla="*/ 4 h 6"/>
                <a:gd name="T14" fmla="*/ 8 w 24"/>
                <a:gd name="T15" fmla="*/ 3 h 6"/>
                <a:gd name="T16" fmla="*/ 6 w 24"/>
                <a:gd name="T17" fmla="*/ 2 h 6"/>
                <a:gd name="T18" fmla="*/ 0 w 24"/>
                <a:gd name="T19" fmla="*/ 1 h 6"/>
                <a:gd name="T20" fmla="*/ 8 w 24"/>
                <a:gd name="T21" fmla="*/ 1 h 6"/>
                <a:gd name="T22" fmla="*/ 10 w 24"/>
                <a:gd name="T23" fmla="*/ 2 h 6"/>
                <a:gd name="T24" fmla="*/ 14 w 24"/>
                <a:gd name="T25" fmla="*/ 2 h 6"/>
                <a:gd name="T26" fmla="*/ 17 w 24"/>
                <a:gd name="T2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">
                  <a:moveTo>
                    <a:pt x="17" y="2"/>
                  </a:moveTo>
                  <a:cubicBezTo>
                    <a:pt x="19" y="2"/>
                    <a:pt x="19" y="3"/>
                    <a:pt x="20" y="4"/>
                  </a:cubicBezTo>
                  <a:cubicBezTo>
                    <a:pt x="21" y="4"/>
                    <a:pt x="24" y="5"/>
                    <a:pt x="23" y="6"/>
                  </a:cubicBezTo>
                  <a:cubicBezTo>
                    <a:pt x="23" y="6"/>
                    <a:pt x="21" y="6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7" y="6"/>
                    <a:pt x="18" y="5"/>
                  </a:cubicBezTo>
                  <a:cubicBezTo>
                    <a:pt x="12" y="5"/>
                    <a:pt x="8" y="5"/>
                    <a:pt x="5" y="4"/>
                  </a:cubicBezTo>
                  <a:cubicBezTo>
                    <a:pt x="5" y="3"/>
                    <a:pt x="7" y="3"/>
                    <a:pt x="8" y="3"/>
                  </a:cubicBezTo>
                  <a:cubicBezTo>
                    <a:pt x="8" y="3"/>
                    <a:pt x="6" y="3"/>
                    <a:pt x="6" y="2"/>
                  </a:cubicBezTo>
                  <a:cubicBezTo>
                    <a:pt x="2" y="2"/>
                    <a:pt x="1" y="3"/>
                    <a:pt x="0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0" y="1"/>
                    <a:pt x="10" y="1"/>
                    <a:pt x="10" y="2"/>
                  </a:cubicBezTo>
                  <a:cubicBezTo>
                    <a:pt x="11" y="2"/>
                    <a:pt x="14" y="0"/>
                    <a:pt x="14" y="2"/>
                  </a:cubicBezTo>
                  <a:cubicBezTo>
                    <a:pt x="14" y="2"/>
                    <a:pt x="17" y="2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5661025" y="3451225"/>
              <a:ext cx="87313" cy="23813"/>
            </a:xfrm>
            <a:custGeom>
              <a:avLst/>
              <a:gdLst>
                <a:gd name="T0" fmla="*/ 9 w 23"/>
                <a:gd name="T1" fmla="*/ 0 h 6"/>
                <a:gd name="T2" fmla="*/ 13 w 23"/>
                <a:gd name="T3" fmla="*/ 2 h 6"/>
                <a:gd name="T4" fmla="*/ 14 w 23"/>
                <a:gd name="T5" fmla="*/ 1 h 6"/>
                <a:gd name="T6" fmla="*/ 16 w 23"/>
                <a:gd name="T7" fmla="*/ 2 h 6"/>
                <a:gd name="T8" fmla="*/ 18 w 23"/>
                <a:gd name="T9" fmla="*/ 2 h 6"/>
                <a:gd name="T10" fmla="*/ 18 w 23"/>
                <a:gd name="T11" fmla="*/ 2 h 6"/>
                <a:gd name="T12" fmla="*/ 22 w 23"/>
                <a:gd name="T13" fmla="*/ 3 h 6"/>
                <a:gd name="T14" fmla="*/ 15 w 23"/>
                <a:gd name="T15" fmla="*/ 4 h 6"/>
                <a:gd name="T16" fmla="*/ 14 w 23"/>
                <a:gd name="T17" fmla="*/ 5 h 6"/>
                <a:gd name="T18" fmla="*/ 5 w 23"/>
                <a:gd name="T19" fmla="*/ 5 h 6"/>
                <a:gd name="T20" fmla="*/ 4 w 23"/>
                <a:gd name="T21" fmla="*/ 6 h 6"/>
                <a:gd name="T22" fmla="*/ 0 w 23"/>
                <a:gd name="T23" fmla="*/ 5 h 6"/>
                <a:gd name="T24" fmla="*/ 0 w 23"/>
                <a:gd name="T25" fmla="*/ 4 h 6"/>
                <a:gd name="T26" fmla="*/ 2 w 23"/>
                <a:gd name="T27" fmla="*/ 4 h 6"/>
                <a:gd name="T28" fmla="*/ 3 w 23"/>
                <a:gd name="T29" fmla="*/ 2 h 6"/>
                <a:gd name="T30" fmla="*/ 5 w 23"/>
                <a:gd name="T31" fmla="*/ 2 h 6"/>
                <a:gd name="T32" fmla="*/ 9 w 23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6">
                  <a:moveTo>
                    <a:pt x="9" y="0"/>
                  </a:moveTo>
                  <a:cubicBezTo>
                    <a:pt x="10" y="1"/>
                    <a:pt x="14" y="0"/>
                    <a:pt x="13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1"/>
                    <a:pt x="15" y="2"/>
                    <a:pt x="16" y="2"/>
                  </a:cubicBezTo>
                  <a:cubicBezTo>
                    <a:pt x="16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2" y="2"/>
                    <a:pt x="22" y="3"/>
                  </a:cubicBezTo>
                  <a:cubicBezTo>
                    <a:pt x="23" y="5"/>
                    <a:pt x="17" y="3"/>
                    <a:pt x="15" y="4"/>
                  </a:cubicBezTo>
                  <a:cubicBezTo>
                    <a:pt x="14" y="3"/>
                    <a:pt x="15" y="5"/>
                    <a:pt x="14" y="5"/>
                  </a:cubicBezTo>
                  <a:cubicBezTo>
                    <a:pt x="12" y="5"/>
                    <a:pt x="6" y="5"/>
                    <a:pt x="5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2" y="5"/>
                    <a:pt x="2" y="6"/>
                    <a:pt x="0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3" y="3"/>
                    <a:pt x="2" y="3"/>
                    <a:pt x="3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8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2406650" y="3467100"/>
              <a:ext cx="15875" cy="14288"/>
            </a:xfrm>
            <a:custGeom>
              <a:avLst/>
              <a:gdLst>
                <a:gd name="T0" fmla="*/ 4 w 4"/>
                <a:gd name="T1" fmla="*/ 2 h 4"/>
                <a:gd name="T2" fmla="*/ 4 w 4"/>
                <a:gd name="T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1" y="4"/>
                    <a:pt x="0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439988" y="3470275"/>
              <a:ext cx="46038" cy="15875"/>
            </a:xfrm>
            <a:custGeom>
              <a:avLst/>
              <a:gdLst>
                <a:gd name="T0" fmla="*/ 11 w 12"/>
                <a:gd name="T1" fmla="*/ 1 h 4"/>
                <a:gd name="T2" fmla="*/ 3 w 12"/>
                <a:gd name="T3" fmla="*/ 4 h 4"/>
                <a:gd name="T4" fmla="*/ 0 w 12"/>
                <a:gd name="T5" fmla="*/ 2 h 4"/>
                <a:gd name="T6" fmla="*/ 6 w 12"/>
                <a:gd name="T7" fmla="*/ 1 h 4"/>
                <a:gd name="T8" fmla="*/ 11 w 1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1" y="1"/>
                  </a:moveTo>
                  <a:cubicBezTo>
                    <a:pt x="12" y="4"/>
                    <a:pt x="5" y="2"/>
                    <a:pt x="3" y="4"/>
                  </a:cubicBezTo>
                  <a:cubicBezTo>
                    <a:pt x="1" y="3"/>
                    <a:pt x="2" y="2"/>
                    <a:pt x="0" y="2"/>
                  </a:cubicBezTo>
                  <a:cubicBezTo>
                    <a:pt x="0" y="1"/>
                    <a:pt x="5" y="3"/>
                    <a:pt x="6" y="1"/>
                  </a:cubicBezTo>
                  <a:cubicBezTo>
                    <a:pt x="6" y="0"/>
                    <a:pt x="8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2703513" y="3475038"/>
              <a:ext cx="41275" cy="11113"/>
            </a:xfrm>
            <a:custGeom>
              <a:avLst/>
              <a:gdLst>
                <a:gd name="T0" fmla="*/ 10 w 11"/>
                <a:gd name="T1" fmla="*/ 1 h 3"/>
                <a:gd name="T2" fmla="*/ 10 w 11"/>
                <a:gd name="T3" fmla="*/ 2 h 3"/>
                <a:gd name="T4" fmla="*/ 7 w 11"/>
                <a:gd name="T5" fmla="*/ 2 h 3"/>
                <a:gd name="T6" fmla="*/ 6 w 11"/>
                <a:gd name="T7" fmla="*/ 3 h 3"/>
                <a:gd name="T8" fmla="*/ 3 w 11"/>
                <a:gd name="T9" fmla="*/ 2 h 3"/>
                <a:gd name="T10" fmla="*/ 2 w 11"/>
                <a:gd name="T11" fmla="*/ 3 h 3"/>
                <a:gd name="T12" fmla="*/ 1 w 11"/>
                <a:gd name="T13" fmla="*/ 2 h 3"/>
                <a:gd name="T14" fmla="*/ 10 w 11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">
                  <a:moveTo>
                    <a:pt x="10" y="1"/>
                  </a:moveTo>
                  <a:cubicBezTo>
                    <a:pt x="11" y="1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0" y="0"/>
                    <a:pt x="9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2544763" y="3478213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5 w 7"/>
                <a:gd name="T3" fmla="*/ 2 h 2"/>
                <a:gd name="T4" fmla="*/ 0 w 7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7" y="0"/>
                    <a:pt x="5" y="2"/>
                  </a:cubicBezTo>
                  <a:cubicBezTo>
                    <a:pt x="3" y="1"/>
                    <a:pt x="3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781300" y="3478213"/>
              <a:ext cx="11113" cy="793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2 h 2"/>
                <a:gd name="T4" fmla="*/ 0 w 3"/>
                <a:gd name="T5" fmla="*/ 2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681288" y="3489325"/>
              <a:ext cx="261938" cy="38100"/>
            </a:xfrm>
            <a:custGeom>
              <a:avLst/>
              <a:gdLst>
                <a:gd name="T0" fmla="*/ 70 w 70"/>
                <a:gd name="T1" fmla="*/ 6 h 10"/>
                <a:gd name="T2" fmla="*/ 70 w 70"/>
                <a:gd name="T3" fmla="*/ 8 h 10"/>
                <a:gd name="T4" fmla="*/ 67 w 70"/>
                <a:gd name="T5" fmla="*/ 9 h 10"/>
                <a:gd name="T6" fmla="*/ 55 w 70"/>
                <a:gd name="T7" fmla="*/ 9 h 10"/>
                <a:gd name="T8" fmla="*/ 51 w 70"/>
                <a:gd name="T9" fmla="*/ 10 h 10"/>
                <a:gd name="T10" fmla="*/ 48 w 70"/>
                <a:gd name="T11" fmla="*/ 10 h 10"/>
                <a:gd name="T12" fmla="*/ 47 w 70"/>
                <a:gd name="T13" fmla="*/ 10 h 10"/>
                <a:gd name="T14" fmla="*/ 44 w 70"/>
                <a:gd name="T15" fmla="*/ 10 h 10"/>
                <a:gd name="T16" fmla="*/ 44 w 70"/>
                <a:gd name="T17" fmla="*/ 10 h 10"/>
                <a:gd name="T18" fmla="*/ 42 w 70"/>
                <a:gd name="T19" fmla="*/ 10 h 10"/>
                <a:gd name="T20" fmla="*/ 38 w 70"/>
                <a:gd name="T21" fmla="*/ 9 h 10"/>
                <a:gd name="T22" fmla="*/ 23 w 70"/>
                <a:gd name="T23" fmla="*/ 9 h 10"/>
                <a:gd name="T24" fmla="*/ 24 w 70"/>
                <a:gd name="T25" fmla="*/ 8 h 10"/>
                <a:gd name="T26" fmla="*/ 22 w 70"/>
                <a:gd name="T27" fmla="*/ 8 h 10"/>
                <a:gd name="T28" fmla="*/ 20 w 70"/>
                <a:gd name="T29" fmla="*/ 6 h 10"/>
                <a:gd name="T30" fmla="*/ 22 w 70"/>
                <a:gd name="T31" fmla="*/ 5 h 10"/>
                <a:gd name="T32" fmla="*/ 20 w 70"/>
                <a:gd name="T33" fmla="*/ 3 h 10"/>
                <a:gd name="T34" fmla="*/ 11 w 70"/>
                <a:gd name="T35" fmla="*/ 3 h 10"/>
                <a:gd name="T36" fmla="*/ 9 w 70"/>
                <a:gd name="T37" fmla="*/ 2 h 10"/>
                <a:gd name="T38" fmla="*/ 7 w 70"/>
                <a:gd name="T39" fmla="*/ 2 h 10"/>
                <a:gd name="T40" fmla="*/ 3 w 70"/>
                <a:gd name="T41" fmla="*/ 2 h 10"/>
                <a:gd name="T42" fmla="*/ 1 w 70"/>
                <a:gd name="T43" fmla="*/ 0 h 10"/>
                <a:gd name="T44" fmla="*/ 12 w 70"/>
                <a:gd name="T45" fmla="*/ 0 h 10"/>
                <a:gd name="T46" fmla="*/ 14 w 70"/>
                <a:gd name="T47" fmla="*/ 0 h 10"/>
                <a:gd name="T48" fmla="*/ 14 w 70"/>
                <a:gd name="T49" fmla="*/ 1 h 10"/>
                <a:gd name="T50" fmla="*/ 17 w 70"/>
                <a:gd name="T51" fmla="*/ 2 h 10"/>
                <a:gd name="T52" fmla="*/ 26 w 70"/>
                <a:gd name="T53" fmla="*/ 2 h 10"/>
                <a:gd name="T54" fmla="*/ 26 w 70"/>
                <a:gd name="T55" fmla="*/ 5 h 10"/>
                <a:gd name="T56" fmla="*/ 33 w 70"/>
                <a:gd name="T57" fmla="*/ 5 h 10"/>
                <a:gd name="T58" fmla="*/ 33 w 70"/>
                <a:gd name="T59" fmla="*/ 6 h 10"/>
                <a:gd name="T60" fmla="*/ 35 w 70"/>
                <a:gd name="T61" fmla="*/ 6 h 10"/>
                <a:gd name="T62" fmla="*/ 47 w 70"/>
                <a:gd name="T63" fmla="*/ 6 h 10"/>
                <a:gd name="T64" fmla="*/ 48 w 70"/>
                <a:gd name="T65" fmla="*/ 6 h 10"/>
                <a:gd name="T66" fmla="*/ 51 w 70"/>
                <a:gd name="T67" fmla="*/ 5 h 10"/>
                <a:gd name="T68" fmla="*/ 54 w 70"/>
                <a:gd name="T69" fmla="*/ 5 h 10"/>
                <a:gd name="T70" fmla="*/ 70 w 70"/>
                <a:gd name="T7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10">
                  <a:moveTo>
                    <a:pt x="70" y="6"/>
                  </a:moveTo>
                  <a:cubicBezTo>
                    <a:pt x="70" y="7"/>
                    <a:pt x="70" y="7"/>
                    <a:pt x="70" y="8"/>
                  </a:cubicBezTo>
                  <a:cubicBezTo>
                    <a:pt x="69" y="8"/>
                    <a:pt x="68" y="9"/>
                    <a:pt x="67" y="9"/>
                  </a:cubicBezTo>
                  <a:cubicBezTo>
                    <a:pt x="62" y="9"/>
                    <a:pt x="59" y="9"/>
                    <a:pt x="55" y="9"/>
                  </a:cubicBezTo>
                  <a:cubicBezTo>
                    <a:pt x="54" y="9"/>
                    <a:pt x="53" y="10"/>
                    <a:pt x="51" y="10"/>
                  </a:cubicBezTo>
                  <a:cubicBezTo>
                    <a:pt x="50" y="10"/>
                    <a:pt x="50" y="10"/>
                    <a:pt x="48" y="10"/>
                  </a:cubicBezTo>
                  <a:cubicBezTo>
                    <a:pt x="49" y="10"/>
                    <a:pt x="48" y="10"/>
                    <a:pt x="47" y="10"/>
                  </a:cubicBezTo>
                  <a:cubicBezTo>
                    <a:pt x="47" y="10"/>
                    <a:pt x="44" y="10"/>
                    <a:pt x="44" y="10"/>
                  </a:cubicBezTo>
                  <a:cubicBezTo>
                    <a:pt x="43" y="10"/>
                    <a:pt x="44" y="10"/>
                    <a:pt x="44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3" y="9"/>
                    <a:pt x="28" y="10"/>
                    <a:pt x="23" y="9"/>
                  </a:cubicBezTo>
                  <a:cubicBezTo>
                    <a:pt x="23" y="9"/>
                    <a:pt x="24" y="9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1" y="7"/>
                    <a:pt x="22" y="6"/>
                    <a:pt x="20" y="6"/>
                  </a:cubicBezTo>
                  <a:cubicBezTo>
                    <a:pt x="20" y="5"/>
                    <a:pt x="22" y="5"/>
                    <a:pt x="22" y="5"/>
                  </a:cubicBezTo>
                  <a:cubicBezTo>
                    <a:pt x="22" y="4"/>
                    <a:pt x="19" y="4"/>
                    <a:pt x="20" y="3"/>
                  </a:cubicBezTo>
                  <a:cubicBezTo>
                    <a:pt x="18" y="4"/>
                    <a:pt x="14" y="3"/>
                    <a:pt x="11" y="3"/>
                  </a:cubicBezTo>
                  <a:cubicBezTo>
                    <a:pt x="9" y="4"/>
                    <a:pt x="10" y="3"/>
                    <a:pt x="9" y="2"/>
                  </a:cubicBezTo>
                  <a:cubicBezTo>
                    <a:pt x="8" y="2"/>
                    <a:pt x="7" y="3"/>
                    <a:pt x="7" y="2"/>
                  </a:cubicBezTo>
                  <a:cubicBezTo>
                    <a:pt x="6" y="2"/>
                    <a:pt x="5" y="2"/>
                    <a:pt x="3" y="2"/>
                  </a:cubicBezTo>
                  <a:cubicBezTo>
                    <a:pt x="6" y="1"/>
                    <a:pt x="0" y="2"/>
                    <a:pt x="1" y="0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1"/>
                    <a:pt x="13" y="1"/>
                    <a:pt x="14" y="1"/>
                  </a:cubicBezTo>
                  <a:cubicBezTo>
                    <a:pt x="15" y="2"/>
                    <a:pt x="18" y="1"/>
                    <a:pt x="17" y="2"/>
                  </a:cubicBezTo>
                  <a:cubicBezTo>
                    <a:pt x="19" y="1"/>
                    <a:pt x="22" y="3"/>
                    <a:pt x="26" y="2"/>
                  </a:cubicBezTo>
                  <a:cubicBezTo>
                    <a:pt x="25" y="4"/>
                    <a:pt x="28" y="4"/>
                    <a:pt x="26" y="5"/>
                  </a:cubicBezTo>
                  <a:cubicBezTo>
                    <a:pt x="28" y="5"/>
                    <a:pt x="30" y="5"/>
                    <a:pt x="33" y="5"/>
                  </a:cubicBezTo>
                  <a:cubicBezTo>
                    <a:pt x="33" y="5"/>
                    <a:pt x="28" y="7"/>
                    <a:pt x="33" y="6"/>
                  </a:cubicBezTo>
                  <a:cubicBezTo>
                    <a:pt x="33" y="6"/>
                    <a:pt x="34" y="6"/>
                    <a:pt x="35" y="6"/>
                  </a:cubicBezTo>
                  <a:cubicBezTo>
                    <a:pt x="38" y="6"/>
                    <a:pt x="42" y="6"/>
                    <a:pt x="47" y="6"/>
                  </a:cubicBezTo>
                  <a:cubicBezTo>
                    <a:pt x="47" y="6"/>
                    <a:pt x="49" y="6"/>
                    <a:pt x="48" y="6"/>
                  </a:cubicBezTo>
                  <a:cubicBezTo>
                    <a:pt x="51" y="6"/>
                    <a:pt x="46" y="5"/>
                    <a:pt x="51" y="5"/>
                  </a:cubicBezTo>
                  <a:cubicBezTo>
                    <a:pt x="52" y="5"/>
                    <a:pt x="53" y="5"/>
                    <a:pt x="54" y="5"/>
                  </a:cubicBezTo>
                  <a:cubicBezTo>
                    <a:pt x="58" y="5"/>
                    <a:pt x="65" y="5"/>
                    <a:pt x="7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4930775" y="3489325"/>
              <a:ext cx="266700" cy="93663"/>
            </a:xfrm>
            <a:custGeom>
              <a:avLst/>
              <a:gdLst>
                <a:gd name="T0" fmla="*/ 59 w 71"/>
                <a:gd name="T1" fmla="*/ 0 h 25"/>
                <a:gd name="T2" fmla="*/ 70 w 71"/>
                <a:gd name="T3" fmla="*/ 0 h 25"/>
                <a:gd name="T4" fmla="*/ 69 w 71"/>
                <a:gd name="T5" fmla="*/ 2 h 25"/>
                <a:gd name="T6" fmla="*/ 57 w 71"/>
                <a:gd name="T7" fmla="*/ 3 h 25"/>
                <a:gd name="T8" fmla="*/ 55 w 71"/>
                <a:gd name="T9" fmla="*/ 4 h 25"/>
                <a:gd name="T10" fmla="*/ 53 w 71"/>
                <a:gd name="T11" fmla="*/ 4 h 25"/>
                <a:gd name="T12" fmla="*/ 51 w 71"/>
                <a:gd name="T13" fmla="*/ 5 h 25"/>
                <a:gd name="T14" fmla="*/ 49 w 71"/>
                <a:gd name="T15" fmla="*/ 5 h 25"/>
                <a:gd name="T16" fmla="*/ 45 w 71"/>
                <a:gd name="T17" fmla="*/ 5 h 25"/>
                <a:gd name="T18" fmla="*/ 41 w 71"/>
                <a:gd name="T19" fmla="*/ 6 h 25"/>
                <a:gd name="T20" fmla="*/ 40 w 71"/>
                <a:gd name="T21" fmla="*/ 7 h 25"/>
                <a:gd name="T22" fmla="*/ 35 w 71"/>
                <a:gd name="T23" fmla="*/ 8 h 25"/>
                <a:gd name="T24" fmla="*/ 32 w 71"/>
                <a:gd name="T25" fmla="*/ 9 h 25"/>
                <a:gd name="T26" fmla="*/ 30 w 71"/>
                <a:gd name="T27" fmla="*/ 10 h 25"/>
                <a:gd name="T28" fmla="*/ 29 w 71"/>
                <a:gd name="T29" fmla="*/ 11 h 25"/>
                <a:gd name="T30" fmla="*/ 24 w 71"/>
                <a:gd name="T31" fmla="*/ 12 h 25"/>
                <a:gd name="T32" fmla="*/ 23 w 71"/>
                <a:gd name="T33" fmla="*/ 13 h 25"/>
                <a:gd name="T34" fmla="*/ 19 w 71"/>
                <a:gd name="T35" fmla="*/ 14 h 25"/>
                <a:gd name="T36" fmla="*/ 17 w 71"/>
                <a:gd name="T37" fmla="*/ 16 h 25"/>
                <a:gd name="T38" fmla="*/ 18 w 71"/>
                <a:gd name="T39" fmla="*/ 18 h 25"/>
                <a:gd name="T40" fmla="*/ 15 w 71"/>
                <a:gd name="T41" fmla="*/ 19 h 25"/>
                <a:gd name="T42" fmla="*/ 17 w 71"/>
                <a:gd name="T43" fmla="*/ 21 h 25"/>
                <a:gd name="T44" fmla="*/ 16 w 71"/>
                <a:gd name="T45" fmla="*/ 22 h 25"/>
                <a:gd name="T46" fmla="*/ 17 w 71"/>
                <a:gd name="T47" fmla="*/ 22 h 25"/>
                <a:gd name="T48" fmla="*/ 18 w 71"/>
                <a:gd name="T49" fmla="*/ 22 h 25"/>
                <a:gd name="T50" fmla="*/ 21 w 71"/>
                <a:gd name="T51" fmla="*/ 23 h 25"/>
                <a:gd name="T52" fmla="*/ 20 w 71"/>
                <a:gd name="T53" fmla="*/ 25 h 25"/>
                <a:gd name="T54" fmla="*/ 11 w 71"/>
                <a:gd name="T55" fmla="*/ 25 h 25"/>
                <a:gd name="T56" fmla="*/ 12 w 71"/>
                <a:gd name="T57" fmla="*/ 24 h 25"/>
                <a:gd name="T58" fmla="*/ 9 w 71"/>
                <a:gd name="T59" fmla="*/ 23 h 25"/>
                <a:gd name="T60" fmla="*/ 7 w 71"/>
                <a:gd name="T61" fmla="*/ 22 h 25"/>
                <a:gd name="T62" fmla="*/ 5 w 71"/>
                <a:gd name="T63" fmla="*/ 22 h 25"/>
                <a:gd name="T64" fmla="*/ 2 w 71"/>
                <a:gd name="T65" fmla="*/ 22 h 25"/>
                <a:gd name="T66" fmla="*/ 1 w 71"/>
                <a:gd name="T67" fmla="*/ 19 h 25"/>
                <a:gd name="T68" fmla="*/ 6 w 71"/>
                <a:gd name="T69" fmla="*/ 18 h 25"/>
                <a:gd name="T70" fmla="*/ 5 w 71"/>
                <a:gd name="T71" fmla="*/ 17 h 25"/>
                <a:gd name="T72" fmla="*/ 6 w 71"/>
                <a:gd name="T73" fmla="*/ 17 h 25"/>
                <a:gd name="T74" fmla="*/ 11 w 71"/>
                <a:gd name="T75" fmla="*/ 16 h 25"/>
                <a:gd name="T76" fmla="*/ 11 w 71"/>
                <a:gd name="T77" fmla="*/ 14 h 25"/>
                <a:gd name="T78" fmla="*/ 14 w 71"/>
                <a:gd name="T79" fmla="*/ 13 h 25"/>
                <a:gd name="T80" fmla="*/ 16 w 71"/>
                <a:gd name="T81" fmla="*/ 12 h 25"/>
                <a:gd name="T82" fmla="*/ 16 w 71"/>
                <a:gd name="T83" fmla="*/ 9 h 25"/>
                <a:gd name="T84" fmla="*/ 24 w 71"/>
                <a:gd name="T85" fmla="*/ 8 h 25"/>
                <a:gd name="T86" fmla="*/ 25 w 71"/>
                <a:gd name="T87" fmla="*/ 7 h 25"/>
                <a:gd name="T88" fmla="*/ 26 w 71"/>
                <a:gd name="T89" fmla="*/ 7 h 25"/>
                <a:gd name="T90" fmla="*/ 28 w 71"/>
                <a:gd name="T91" fmla="*/ 6 h 25"/>
                <a:gd name="T92" fmla="*/ 29 w 71"/>
                <a:gd name="T93" fmla="*/ 5 h 25"/>
                <a:gd name="T94" fmla="*/ 34 w 71"/>
                <a:gd name="T95" fmla="*/ 5 h 25"/>
                <a:gd name="T96" fmla="*/ 40 w 71"/>
                <a:gd name="T97" fmla="*/ 4 h 25"/>
                <a:gd name="T98" fmla="*/ 41 w 71"/>
                <a:gd name="T99" fmla="*/ 4 h 25"/>
                <a:gd name="T100" fmla="*/ 43 w 71"/>
                <a:gd name="T101" fmla="*/ 4 h 25"/>
                <a:gd name="T102" fmla="*/ 44 w 71"/>
                <a:gd name="T103" fmla="*/ 3 h 25"/>
                <a:gd name="T104" fmla="*/ 45 w 71"/>
                <a:gd name="T105" fmla="*/ 3 h 25"/>
                <a:gd name="T106" fmla="*/ 52 w 71"/>
                <a:gd name="T107" fmla="*/ 3 h 25"/>
                <a:gd name="T108" fmla="*/ 54 w 71"/>
                <a:gd name="T109" fmla="*/ 2 h 25"/>
                <a:gd name="T110" fmla="*/ 55 w 71"/>
                <a:gd name="T111" fmla="*/ 2 h 25"/>
                <a:gd name="T112" fmla="*/ 59 w 71"/>
                <a:gd name="T1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25">
                  <a:moveTo>
                    <a:pt x="59" y="0"/>
                  </a:moveTo>
                  <a:cubicBezTo>
                    <a:pt x="62" y="2"/>
                    <a:pt x="66" y="0"/>
                    <a:pt x="70" y="0"/>
                  </a:cubicBezTo>
                  <a:cubicBezTo>
                    <a:pt x="71" y="1"/>
                    <a:pt x="69" y="1"/>
                    <a:pt x="69" y="2"/>
                  </a:cubicBezTo>
                  <a:cubicBezTo>
                    <a:pt x="66" y="1"/>
                    <a:pt x="61" y="3"/>
                    <a:pt x="57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4" y="4"/>
                    <a:pt x="53" y="4"/>
                    <a:pt x="53" y="4"/>
                  </a:cubicBezTo>
                  <a:cubicBezTo>
                    <a:pt x="52" y="4"/>
                    <a:pt x="51" y="5"/>
                    <a:pt x="51" y="5"/>
                  </a:cubicBezTo>
                  <a:cubicBezTo>
                    <a:pt x="50" y="5"/>
                    <a:pt x="50" y="5"/>
                    <a:pt x="49" y="5"/>
                  </a:cubicBezTo>
                  <a:cubicBezTo>
                    <a:pt x="48" y="5"/>
                    <a:pt x="46" y="5"/>
                    <a:pt x="45" y="5"/>
                  </a:cubicBezTo>
                  <a:cubicBezTo>
                    <a:pt x="44" y="5"/>
                    <a:pt x="42" y="6"/>
                    <a:pt x="41" y="6"/>
                  </a:cubicBezTo>
                  <a:cubicBezTo>
                    <a:pt x="40" y="6"/>
                    <a:pt x="40" y="7"/>
                    <a:pt x="40" y="7"/>
                  </a:cubicBezTo>
                  <a:cubicBezTo>
                    <a:pt x="39" y="7"/>
                    <a:pt x="35" y="7"/>
                    <a:pt x="35" y="8"/>
                  </a:cubicBezTo>
                  <a:cubicBezTo>
                    <a:pt x="35" y="9"/>
                    <a:pt x="32" y="9"/>
                    <a:pt x="32" y="9"/>
                  </a:cubicBezTo>
                  <a:cubicBezTo>
                    <a:pt x="31" y="9"/>
                    <a:pt x="30" y="10"/>
                    <a:pt x="30" y="10"/>
                  </a:cubicBezTo>
                  <a:cubicBezTo>
                    <a:pt x="29" y="10"/>
                    <a:pt x="29" y="11"/>
                    <a:pt x="29" y="11"/>
                  </a:cubicBezTo>
                  <a:cubicBezTo>
                    <a:pt x="26" y="12"/>
                    <a:pt x="26" y="11"/>
                    <a:pt x="24" y="12"/>
                  </a:cubicBezTo>
                  <a:cubicBezTo>
                    <a:pt x="23" y="12"/>
                    <a:pt x="23" y="12"/>
                    <a:pt x="23" y="13"/>
                  </a:cubicBezTo>
                  <a:cubicBezTo>
                    <a:pt x="23" y="13"/>
                    <a:pt x="20" y="13"/>
                    <a:pt x="19" y="14"/>
                  </a:cubicBezTo>
                  <a:cubicBezTo>
                    <a:pt x="19" y="14"/>
                    <a:pt x="20" y="16"/>
                    <a:pt x="17" y="16"/>
                  </a:cubicBezTo>
                  <a:cubicBezTo>
                    <a:pt x="17" y="16"/>
                    <a:pt x="16" y="18"/>
                    <a:pt x="18" y="18"/>
                  </a:cubicBezTo>
                  <a:cubicBezTo>
                    <a:pt x="17" y="19"/>
                    <a:pt x="16" y="19"/>
                    <a:pt x="15" y="19"/>
                  </a:cubicBezTo>
                  <a:cubicBezTo>
                    <a:pt x="14" y="21"/>
                    <a:pt x="17" y="20"/>
                    <a:pt x="17" y="21"/>
                  </a:cubicBezTo>
                  <a:cubicBezTo>
                    <a:pt x="17" y="21"/>
                    <a:pt x="15" y="21"/>
                    <a:pt x="16" y="22"/>
                  </a:cubicBezTo>
                  <a:cubicBezTo>
                    <a:pt x="16" y="22"/>
                    <a:pt x="18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3"/>
                    <a:pt x="21" y="23"/>
                  </a:cubicBezTo>
                  <a:cubicBezTo>
                    <a:pt x="21" y="24"/>
                    <a:pt x="20" y="24"/>
                    <a:pt x="20" y="25"/>
                  </a:cubicBezTo>
                  <a:cubicBezTo>
                    <a:pt x="17" y="25"/>
                    <a:pt x="14" y="25"/>
                    <a:pt x="11" y="25"/>
                  </a:cubicBezTo>
                  <a:cubicBezTo>
                    <a:pt x="11" y="25"/>
                    <a:pt x="12" y="24"/>
                    <a:pt x="12" y="24"/>
                  </a:cubicBezTo>
                  <a:cubicBezTo>
                    <a:pt x="11" y="23"/>
                    <a:pt x="10" y="24"/>
                    <a:pt x="9" y="23"/>
                  </a:cubicBezTo>
                  <a:cubicBezTo>
                    <a:pt x="8" y="23"/>
                    <a:pt x="8" y="22"/>
                    <a:pt x="7" y="22"/>
                  </a:cubicBezTo>
                  <a:cubicBezTo>
                    <a:pt x="7" y="22"/>
                    <a:pt x="5" y="22"/>
                    <a:pt x="5" y="22"/>
                  </a:cubicBezTo>
                  <a:cubicBezTo>
                    <a:pt x="4" y="22"/>
                    <a:pt x="4" y="22"/>
                    <a:pt x="2" y="22"/>
                  </a:cubicBezTo>
                  <a:cubicBezTo>
                    <a:pt x="2" y="21"/>
                    <a:pt x="0" y="21"/>
                    <a:pt x="1" y="19"/>
                  </a:cubicBezTo>
                  <a:cubicBezTo>
                    <a:pt x="4" y="21"/>
                    <a:pt x="1" y="17"/>
                    <a:pt x="6" y="18"/>
                  </a:cubicBezTo>
                  <a:cubicBezTo>
                    <a:pt x="7" y="18"/>
                    <a:pt x="5" y="17"/>
                    <a:pt x="5" y="17"/>
                  </a:cubicBezTo>
                  <a:cubicBezTo>
                    <a:pt x="5" y="17"/>
                    <a:pt x="8" y="17"/>
                    <a:pt x="6" y="17"/>
                  </a:cubicBezTo>
                  <a:cubicBezTo>
                    <a:pt x="7" y="16"/>
                    <a:pt x="9" y="16"/>
                    <a:pt x="11" y="16"/>
                  </a:cubicBezTo>
                  <a:cubicBezTo>
                    <a:pt x="10" y="15"/>
                    <a:pt x="14" y="14"/>
                    <a:pt x="11" y="14"/>
                  </a:cubicBezTo>
                  <a:cubicBezTo>
                    <a:pt x="11" y="13"/>
                    <a:pt x="13" y="13"/>
                    <a:pt x="14" y="13"/>
                  </a:cubicBezTo>
                  <a:cubicBezTo>
                    <a:pt x="14" y="12"/>
                    <a:pt x="15" y="12"/>
                    <a:pt x="16" y="12"/>
                  </a:cubicBezTo>
                  <a:cubicBezTo>
                    <a:pt x="14" y="11"/>
                    <a:pt x="17" y="11"/>
                    <a:pt x="16" y="9"/>
                  </a:cubicBezTo>
                  <a:cubicBezTo>
                    <a:pt x="20" y="9"/>
                    <a:pt x="21" y="8"/>
                    <a:pt x="24" y="8"/>
                  </a:cubicBezTo>
                  <a:cubicBezTo>
                    <a:pt x="25" y="8"/>
                    <a:pt x="24" y="7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6" y="7"/>
                    <a:pt x="27" y="7"/>
                    <a:pt x="28" y="6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31" y="5"/>
                    <a:pt x="32" y="5"/>
                    <a:pt x="34" y="5"/>
                  </a:cubicBezTo>
                  <a:cubicBezTo>
                    <a:pt x="35" y="4"/>
                    <a:pt x="36" y="5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cubicBezTo>
                    <a:pt x="42" y="4"/>
                    <a:pt x="43" y="4"/>
                    <a:pt x="43" y="4"/>
                  </a:cubicBezTo>
                  <a:cubicBezTo>
                    <a:pt x="44" y="4"/>
                    <a:pt x="42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6" y="3"/>
                    <a:pt x="49" y="3"/>
                    <a:pt x="52" y="3"/>
                  </a:cubicBezTo>
                  <a:cubicBezTo>
                    <a:pt x="53" y="3"/>
                    <a:pt x="53" y="3"/>
                    <a:pt x="54" y="2"/>
                  </a:cubicBezTo>
                  <a:cubicBezTo>
                    <a:pt x="54" y="2"/>
                    <a:pt x="55" y="2"/>
                    <a:pt x="55" y="2"/>
                  </a:cubicBezTo>
                  <a:cubicBezTo>
                    <a:pt x="57" y="1"/>
                    <a:pt x="59" y="3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2613025" y="3492500"/>
              <a:ext cx="26988" cy="7938"/>
            </a:xfrm>
            <a:custGeom>
              <a:avLst/>
              <a:gdLst>
                <a:gd name="T0" fmla="*/ 5 w 7"/>
                <a:gd name="T1" fmla="*/ 0 h 2"/>
                <a:gd name="T2" fmla="*/ 7 w 7"/>
                <a:gd name="T3" fmla="*/ 0 h 2"/>
                <a:gd name="T4" fmla="*/ 5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7" y="2"/>
                    <a:pt x="0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6227763" y="3500438"/>
              <a:ext cx="79375" cy="30163"/>
            </a:xfrm>
            <a:custGeom>
              <a:avLst/>
              <a:gdLst>
                <a:gd name="T0" fmla="*/ 6 w 21"/>
                <a:gd name="T1" fmla="*/ 0 h 8"/>
                <a:gd name="T2" fmla="*/ 7 w 21"/>
                <a:gd name="T3" fmla="*/ 1 h 8"/>
                <a:gd name="T4" fmla="*/ 13 w 21"/>
                <a:gd name="T5" fmla="*/ 2 h 8"/>
                <a:gd name="T6" fmla="*/ 16 w 21"/>
                <a:gd name="T7" fmla="*/ 1 h 8"/>
                <a:gd name="T8" fmla="*/ 21 w 21"/>
                <a:gd name="T9" fmla="*/ 2 h 8"/>
                <a:gd name="T10" fmla="*/ 20 w 21"/>
                <a:gd name="T11" fmla="*/ 4 h 8"/>
                <a:gd name="T12" fmla="*/ 12 w 21"/>
                <a:gd name="T13" fmla="*/ 5 h 8"/>
                <a:gd name="T14" fmla="*/ 12 w 21"/>
                <a:gd name="T15" fmla="*/ 6 h 8"/>
                <a:gd name="T16" fmla="*/ 10 w 21"/>
                <a:gd name="T17" fmla="*/ 7 h 8"/>
                <a:gd name="T18" fmla="*/ 7 w 21"/>
                <a:gd name="T19" fmla="*/ 7 h 8"/>
                <a:gd name="T20" fmla="*/ 3 w 21"/>
                <a:gd name="T21" fmla="*/ 6 h 8"/>
                <a:gd name="T22" fmla="*/ 0 w 21"/>
                <a:gd name="T23" fmla="*/ 2 h 8"/>
                <a:gd name="T24" fmla="*/ 6 w 21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8">
                  <a:moveTo>
                    <a:pt x="6" y="0"/>
                  </a:move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11" y="2"/>
                    <a:pt x="13" y="2"/>
                  </a:cubicBezTo>
                  <a:cubicBezTo>
                    <a:pt x="14" y="3"/>
                    <a:pt x="15" y="1"/>
                    <a:pt x="16" y="1"/>
                  </a:cubicBezTo>
                  <a:cubicBezTo>
                    <a:pt x="17" y="1"/>
                    <a:pt x="18" y="2"/>
                    <a:pt x="21" y="2"/>
                  </a:cubicBezTo>
                  <a:cubicBezTo>
                    <a:pt x="21" y="2"/>
                    <a:pt x="16" y="3"/>
                    <a:pt x="20" y="4"/>
                  </a:cubicBezTo>
                  <a:cubicBezTo>
                    <a:pt x="18" y="5"/>
                    <a:pt x="15" y="5"/>
                    <a:pt x="12" y="5"/>
                  </a:cubicBezTo>
                  <a:cubicBezTo>
                    <a:pt x="10" y="5"/>
                    <a:pt x="11" y="6"/>
                    <a:pt x="12" y="6"/>
                  </a:cubicBezTo>
                  <a:cubicBezTo>
                    <a:pt x="13" y="7"/>
                    <a:pt x="6" y="6"/>
                    <a:pt x="10" y="7"/>
                  </a:cubicBezTo>
                  <a:cubicBezTo>
                    <a:pt x="9" y="8"/>
                    <a:pt x="6" y="6"/>
                    <a:pt x="7" y="7"/>
                  </a:cubicBezTo>
                  <a:cubicBezTo>
                    <a:pt x="5" y="7"/>
                    <a:pt x="6" y="6"/>
                    <a:pt x="3" y="6"/>
                  </a:cubicBezTo>
                  <a:cubicBezTo>
                    <a:pt x="2" y="5"/>
                    <a:pt x="2" y="3"/>
                    <a:pt x="0" y="2"/>
                  </a:cubicBezTo>
                  <a:cubicBezTo>
                    <a:pt x="1" y="1"/>
                    <a:pt x="6" y="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2343150" y="3503613"/>
              <a:ext cx="22225" cy="7938"/>
            </a:xfrm>
            <a:custGeom>
              <a:avLst/>
              <a:gdLst>
                <a:gd name="T0" fmla="*/ 3 w 6"/>
                <a:gd name="T1" fmla="*/ 0 h 2"/>
                <a:gd name="T2" fmla="*/ 4 w 6"/>
                <a:gd name="T3" fmla="*/ 2 h 2"/>
                <a:gd name="T4" fmla="*/ 0 w 6"/>
                <a:gd name="T5" fmla="*/ 2 h 2"/>
                <a:gd name="T6" fmla="*/ 3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6" y="1"/>
                    <a:pt x="4" y="1"/>
                    <a:pt x="4" y="2"/>
                  </a:cubicBezTo>
                  <a:cubicBezTo>
                    <a:pt x="3" y="2"/>
                    <a:pt x="2" y="2"/>
                    <a:pt x="0" y="2"/>
                  </a:cubicBezTo>
                  <a:cubicBezTo>
                    <a:pt x="0" y="1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6313488" y="3503613"/>
              <a:ext cx="38100" cy="19050"/>
            </a:xfrm>
            <a:custGeom>
              <a:avLst/>
              <a:gdLst>
                <a:gd name="T0" fmla="*/ 0 w 10"/>
                <a:gd name="T1" fmla="*/ 2 h 5"/>
                <a:gd name="T2" fmla="*/ 10 w 10"/>
                <a:gd name="T3" fmla="*/ 3 h 5"/>
                <a:gd name="T4" fmla="*/ 6 w 10"/>
                <a:gd name="T5" fmla="*/ 5 h 5"/>
                <a:gd name="T6" fmla="*/ 4 w 10"/>
                <a:gd name="T7" fmla="*/ 4 h 5"/>
                <a:gd name="T8" fmla="*/ 2 w 10"/>
                <a:gd name="T9" fmla="*/ 4 h 5"/>
                <a:gd name="T10" fmla="*/ 0 w 10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0"/>
                    <a:pt x="9" y="2"/>
                    <a:pt x="10" y="3"/>
                  </a:cubicBezTo>
                  <a:cubicBezTo>
                    <a:pt x="10" y="4"/>
                    <a:pt x="6" y="3"/>
                    <a:pt x="6" y="5"/>
                  </a:cubicBezTo>
                  <a:cubicBezTo>
                    <a:pt x="5" y="5"/>
                    <a:pt x="5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3"/>
                    <a:pt x="3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6362700" y="3511550"/>
              <a:ext cx="60325" cy="15875"/>
            </a:xfrm>
            <a:custGeom>
              <a:avLst/>
              <a:gdLst>
                <a:gd name="T0" fmla="*/ 1 w 16"/>
                <a:gd name="T1" fmla="*/ 0 h 4"/>
                <a:gd name="T2" fmla="*/ 3 w 16"/>
                <a:gd name="T3" fmla="*/ 0 h 4"/>
                <a:gd name="T4" fmla="*/ 8 w 16"/>
                <a:gd name="T5" fmla="*/ 1 h 4"/>
                <a:gd name="T6" fmla="*/ 13 w 16"/>
                <a:gd name="T7" fmla="*/ 2 h 4"/>
                <a:gd name="T8" fmla="*/ 15 w 16"/>
                <a:gd name="T9" fmla="*/ 3 h 4"/>
                <a:gd name="T10" fmla="*/ 3 w 16"/>
                <a:gd name="T11" fmla="*/ 2 h 4"/>
                <a:gd name="T12" fmla="*/ 1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6" y="0"/>
                    <a:pt x="6" y="1"/>
                    <a:pt x="8" y="1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14" y="3"/>
                    <a:pt x="16" y="2"/>
                    <a:pt x="15" y="3"/>
                  </a:cubicBezTo>
                  <a:cubicBezTo>
                    <a:pt x="10" y="4"/>
                    <a:pt x="8" y="2"/>
                    <a:pt x="3" y="2"/>
                  </a:cubicBezTo>
                  <a:cubicBezTo>
                    <a:pt x="5" y="1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2593975" y="3533775"/>
              <a:ext cx="93663" cy="38100"/>
            </a:xfrm>
            <a:custGeom>
              <a:avLst/>
              <a:gdLst>
                <a:gd name="T0" fmla="*/ 8 w 25"/>
                <a:gd name="T1" fmla="*/ 2 h 10"/>
                <a:gd name="T2" fmla="*/ 8 w 25"/>
                <a:gd name="T3" fmla="*/ 2 h 10"/>
                <a:gd name="T4" fmla="*/ 19 w 25"/>
                <a:gd name="T5" fmla="*/ 0 h 10"/>
                <a:gd name="T6" fmla="*/ 21 w 25"/>
                <a:gd name="T7" fmla="*/ 2 h 10"/>
                <a:gd name="T8" fmla="*/ 19 w 25"/>
                <a:gd name="T9" fmla="*/ 4 h 10"/>
                <a:gd name="T10" fmla="*/ 24 w 25"/>
                <a:gd name="T11" fmla="*/ 4 h 10"/>
                <a:gd name="T12" fmla="*/ 25 w 25"/>
                <a:gd name="T13" fmla="*/ 8 h 10"/>
                <a:gd name="T14" fmla="*/ 22 w 25"/>
                <a:gd name="T15" fmla="*/ 8 h 10"/>
                <a:gd name="T16" fmla="*/ 22 w 25"/>
                <a:gd name="T17" fmla="*/ 9 h 10"/>
                <a:gd name="T18" fmla="*/ 19 w 25"/>
                <a:gd name="T19" fmla="*/ 9 h 10"/>
                <a:gd name="T20" fmla="*/ 16 w 25"/>
                <a:gd name="T21" fmla="*/ 10 h 10"/>
                <a:gd name="T22" fmla="*/ 13 w 25"/>
                <a:gd name="T23" fmla="*/ 8 h 10"/>
                <a:gd name="T24" fmla="*/ 10 w 25"/>
                <a:gd name="T25" fmla="*/ 7 h 10"/>
                <a:gd name="T26" fmla="*/ 8 w 25"/>
                <a:gd name="T27" fmla="*/ 6 h 10"/>
                <a:gd name="T28" fmla="*/ 3 w 25"/>
                <a:gd name="T29" fmla="*/ 5 h 10"/>
                <a:gd name="T30" fmla="*/ 0 w 25"/>
                <a:gd name="T31" fmla="*/ 5 h 10"/>
                <a:gd name="T32" fmla="*/ 10 w 25"/>
                <a:gd name="T33" fmla="*/ 5 h 10"/>
                <a:gd name="T34" fmla="*/ 11 w 25"/>
                <a:gd name="T35" fmla="*/ 3 h 10"/>
                <a:gd name="T36" fmla="*/ 7 w 25"/>
                <a:gd name="T37" fmla="*/ 2 h 10"/>
                <a:gd name="T38" fmla="*/ 8 w 25"/>
                <a:gd name="T3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0">
                  <a:moveTo>
                    <a:pt x="8" y="2"/>
                  </a:moveTo>
                  <a:cubicBezTo>
                    <a:pt x="9" y="2"/>
                    <a:pt x="9" y="2"/>
                    <a:pt x="8" y="2"/>
                  </a:cubicBezTo>
                  <a:cubicBezTo>
                    <a:pt x="10" y="0"/>
                    <a:pt x="18" y="2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3"/>
                    <a:pt x="19" y="3"/>
                    <a:pt x="19" y="4"/>
                  </a:cubicBezTo>
                  <a:cubicBezTo>
                    <a:pt x="20" y="5"/>
                    <a:pt x="22" y="4"/>
                    <a:pt x="24" y="4"/>
                  </a:cubicBezTo>
                  <a:cubicBezTo>
                    <a:pt x="25" y="6"/>
                    <a:pt x="24" y="6"/>
                    <a:pt x="25" y="8"/>
                  </a:cubicBezTo>
                  <a:cubicBezTo>
                    <a:pt x="24" y="8"/>
                    <a:pt x="22" y="8"/>
                    <a:pt x="22" y="8"/>
                  </a:cubicBezTo>
                  <a:cubicBezTo>
                    <a:pt x="22" y="8"/>
                    <a:pt x="22" y="9"/>
                    <a:pt x="22" y="9"/>
                  </a:cubicBezTo>
                  <a:cubicBezTo>
                    <a:pt x="21" y="9"/>
                    <a:pt x="20" y="9"/>
                    <a:pt x="19" y="9"/>
                  </a:cubicBezTo>
                  <a:cubicBezTo>
                    <a:pt x="18" y="9"/>
                    <a:pt x="17" y="10"/>
                    <a:pt x="16" y="10"/>
                  </a:cubicBezTo>
                  <a:cubicBezTo>
                    <a:pt x="14" y="10"/>
                    <a:pt x="14" y="9"/>
                    <a:pt x="13" y="8"/>
                  </a:cubicBezTo>
                  <a:cubicBezTo>
                    <a:pt x="12" y="8"/>
                    <a:pt x="9" y="8"/>
                    <a:pt x="10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6" y="6"/>
                    <a:pt x="5" y="6"/>
                    <a:pt x="3" y="5"/>
                  </a:cubicBezTo>
                  <a:cubicBezTo>
                    <a:pt x="1" y="5"/>
                    <a:pt x="0" y="6"/>
                    <a:pt x="0" y="5"/>
                  </a:cubicBezTo>
                  <a:cubicBezTo>
                    <a:pt x="5" y="4"/>
                    <a:pt x="6" y="5"/>
                    <a:pt x="10" y="5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11" y="2"/>
                    <a:pt x="6" y="4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2927350" y="3538538"/>
              <a:ext cx="57150" cy="14288"/>
            </a:xfrm>
            <a:custGeom>
              <a:avLst/>
              <a:gdLst>
                <a:gd name="T0" fmla="*/ 0 w 15"/>
                <a:gd name="T1" fmla="*/ 1 h 4"/>
                <a:gd name="T2" fmla="*/ 4 w 15"/>
                <a:gd name="T3" fmla="*/ 0 h 4"/>
                <a:gd name="T4" fmla="*/ 15 w 15"/>
                <a:gd name="T5" fmla="*/ 2 h 4"/>
                <a:gd name="T6" fmla="*/ 14 w 15"/>
                <a:gd name="T7" fmla="*/ 4 h 4"/>
                <a:gd name="T8" fmla="*/ 3 w 15"/>
                <a:gd name="T9" fmla="*/ 2 h 4"/>
                <a:gd name="T10" fmla="*/ 0 w 15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1"/>
                    <a:pt x="15" y="2"/>
                  </a:cubicBezTo>
                  <a:cubicBezTo>
                    <a:pt x="15" y="2"/>
                    <a:pt x="14" y="3"/>
                    <a:pt x="14" y="4"/>
                  </a:cubicBezTo>
                  <a:cubicBezTo>
                    <a:pt x="9" y="3"/>
                    <a:pt x="7" y="3"/>
                    <a:pt x="3" y="2"/>
                  </a:cubicBezTo>
                  <a:cubicBezTo>
                    <a:pt x="2" y="1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280150" y="3538538"/>
              <a:ext cx="33338" cy="6350"/>
            </a:xfrm>
            <a:custGeom>
              <a:avLst/>
              <a:gdLst>
                <a:gd name="T0" fmla="*/ 9 w 9"/>
                <a:gd name="T1" fmla="*/ 2 h 2"/>
                <a:gd name="T2" fmla="*/ 0 w 9"/>
                <a:gd name="T3" fmla="*/ 1 h 2"/>
                <a:gd name="T4" fmla="*/ 3 w 9"/>
                <a:gd name="T5" fmla="*/ 0 h 2"/>
                <a:gd name="T6" fmla="*/ 9 w 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8" y="2"/>
                    <a:pt x="2" y="2"/>
                    <a:pt x="0" y="1"/>
                  </a:cubicBezTo>
                  <a:cubicBezTo>
                    <a:pt x="0" y="0"/>
                    <a:pt x="3" y="1"/>
                    <a:pt x="3" y="0"/>
                  </a:cubicBezTo>
                  <a:cubicBezTo>
                    <a:pt x="5" y="1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3336925" y="3579813"/>
              <a:ext cx="30163" cy="6350"/>
            </a:xfrm>
            <a:custGeom>
              <a:avLst/>
              <a:gdLst>
                <a:gd name="T0" fmla="*/ 8 w 8"/>
                <a:gd name="T1" fmla="*/ 2 h 2"/>
                <a:gd name="T2" fmla="*/ 0 w 8"/>
                <a:gd name="T3" fmla="*/ 1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4" y="2"/>
                    <a:pt x="4" y="0"/>
                    <a:pt x="0" y="1"/>
                  </a:cubicBezTo>
                  <a:cubicBezTo>
                    <a:pt x="2" y="0"/>
                    <a:pt x="8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3317875" y="3586163"/>
              <a:ext cx="41275" cy="15875"/>
            </a:xfrm>
            <a:custGeom>
              <a:avLst/>
              <a:gdLst>
                <a:gd name="T0" fmla="*/ 11 w 11"/>
                <a:gd name="T1" fmla="*/ 2 h 4"/>
                <a:gd name="T2" fmla="*/ 1 w 11"/>
                <a:gd name="T3" fmla="*/ 2 h 4"/>
                <a:gd name="T4" fmla="*/ 4 w 11"/>
                <a:gd name="T5" fmla="*/ 1 h 4"/>
                <a:gd name="T6" fmla="*/ 11 w 1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cubicBezTo>
                    <a:pt x="10" y="4"/>
                    <a:pt x="2" y="4"/>
                    <a:pt x="1" y="2"/>
                  </a:cubicBezTo>
                  <a:cubicBezTo>
                    <a:pt x="0" y="0"/>
                    <a:pt x="5" y="2"/>
                    <a:pt x="4" y="1"/>
                  </a:cubicBezTo>
                  <a:cubicBezTo>
                    <a:pt x="6" y="1"/>
                    <a:pt x="8" y="2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4878388" y="3598863"/>
              <a:ext cx="25400" cy="11113"/>
            </a:xfrm>
            <a:custGeom>
              <a:avLst/>
              <a:gdLst>
                <a:gd name="T0" fmla="*/ 3 w 7"/>
                <a:gd name="T1" fmla="*/ 0 h 3"/>
                <a:gd name="T2" fmla="*/ 7 w 7"/>
                <a:gd name="T3" fmla="*/ 2 h 3"/>
                <a:gd name="T4" fmla="*/ 2 w 7"/>
                <a:gd name="T5" fmla="*/ 3 h 3"/>
                <a:gd name="T6" fmla="*/ 1 w 7"/>
                <a:gd name="T7" fmla="*/ 0 h 3"/>
                <a:gd name="T8" fmla="*/ 3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3" y="0"/>
                  </a:moveTo>
                  <a:cubicBezTo>
                    <a:pt x="6" y="0"/>
                    <a:pt x="7" y="0"/>
                    <a:pt x="7" y="2"/>
                  </a:cubicBezTo>
                  <a:cubicBezTo>
                    <a:pt x="5" y="2"/>
                    <a:pt x="2" y="2"/>
                    <a:pt x="2" y="3"/>
                  </a:cubicBezTo>
                  <a:cubicBezTo>
                    <a:pt x="0" y="3"/>
                    <a:pt x="2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2508250" y="3605213"/>
              <a:ext cx="25400" cy="7938"/>
            </a:xfrm>
            <a:custGeom>
              <a:avLst/>
              <a:gdLst>
                <a:gd name="T0" fmla="*/ 7 w 7"/>
                <a:gd name="T1" fmla="*/ 2 h 2"/>
                <a:gd name="T2" fmla="*/ 0 w 7"/>
                <a:gd name="T3" fmla="*/ 2 h 2"/>
                <a:gd name="T4" fmla="*/ 7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cubicBezTo>
                    <a:pt x="4" y="1"/>
                    <a:pt x="3" y="2"/>
                    <a:pt x="0" y="2"/>
                  </a:cubicBezTo>
                  <a:cubicBezTo>
                    <a:pt x="1" y="1"/>
                    <a:pt x="7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976563" y="3613150"/>
              <a:ext cx="44450" cy="11113"/>
            </a:xfrm>
            <a:custGeom>
              <a:avLst/>
              <a:gdLst>
                <a:gd name="T0" fmla="*/ 10 w 12"/>
                <a:gd name="T1" fmla="*/ 0 h 3"/>
                <a:gd name="T2" fmla="*/ 11 w 12"/>
                <a:gd name="T3" fmla="*/ 3 h 3"/>
                <a:gd name="T4" fmla="*/ 1 w 12"/>
                <a:gd name="T5" fmla="*/ 2 h 3"/>
                <a:gd name="T6" fmla="*/ 3 w 12"/>
                <a:gd name="T7" fmla="*/ 0 h 3"/>
                <a:gd name="T8" fmla="*/ 10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0" y="0"/>
                  </a:moveTo>
                  <a:cubicBezTo>
                    <a:pt x="11" y="1"/>
                    <a:pt x="12" y="2"/>
                    <a:pt x="11" y="3"/>
                  </a:cubicBezTo>
                  <a:cubicBezTo>
                    <a:pt x="7" y="3"/>
                    <a:pt x="2" y="3"/>
                    <a:pt x="1" y="2"/>
                  </a:cubicBezTo>
                  <a:cubicBezTo>
                    <a:pt x="0" y="0"/>
                    <a:pt x="4" y="2"/>
                    <a:pt x="3" y="0"/>
                  </a:cubicBezTo>
                  <a:cubicBezTo>
                    <a:pt x="6" y="0"/>
                    <a:pt x="10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2957513" y="3651250"/>
              <a:ext cx="57150" cy="11113"/>
            </a:xfrm>
            <a:custGeom>
              <a:avLst/>
              <a:gdLst>
                <a:gd name="T0" fmla="*/ 14 w 15"/>
                <a:gd name="T1" fmla="*/ 1 h 3"/>
                <a:gd name="T2" fmla="*/ 10 w 15"/>
                <a:gd name="T3" fmla="*/ 2 h 3"/>
                <a:gd name="T4" fmla="*/ 6 w 15"/>
                <a:gd name="T5" fmla="*/ 3 h 3"/>
                <a:gd name="T6" fmla="*/ 2 w 15"/>
                <a:gd name="T7" fmla="*/ 2 h 3"/>
                <a:gd name="T8" fmla="*/ 3 w 15"/>
                <a:gd name="T9" fmla="*/ 1 h 3"/>
                <a:gd name="T10" fmla="*/ 6 w 15"/>
                <a:gd name="T11" fmla="*/ 0 h 3"/>
                <a:gd name="T12" fmla="*/ 14 w 1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">
                  <a:moveTo>
                    <a:pt x="14" y="1"/>
                  </a:moveTo>
                  <a:cubicBezTo>
                    <a:pt x="15" y="3"/>
                    <a:pt x="12" y="2"/>
                    <a:pt x="10" y="2"/>
                  </a:cubicBezTo>
                  <a:cubicBezTo>
                    <a:pt x="10" y="2"/>
                    <a:pt x="7" y="3"/>
                    <a:pt x="6" y="3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0" y="1"/>
                    <a:pt x="7" y="1"/>
                    <a:pt x="3" y="1"/>
                  </a:cubicBezTo>
                  <a:cubicBezTo>
                    <a:pt x="3" y="0"/>
                    <a:pt x="6" y="1"/>
                    <a:pt x="6" y="0"/>
                  </a:cubicBezTo>
                  <a:cubicBezTo>
                    <a:pt x="9" y="0"/>
                    <a:pt x="12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2962275" y="3668713"/>
              <a:ext cx="25400" cy="7938"/>
            </a:xfrm>
            <a:custGeom>
              <a:avLst/>
              <a:gdLst>
                <a:gd name="T0" fmla="*/ 5 w 7"/>
                <a:gd name="T1" fmla="*/ 2 h 2"/>
                <a:gd name="T2" fmla="*/ 1 w 7"/>
                <a:gd name="T3" fmla="*/ 2 h 2"/>
                <a:gd name="T4" fmla="*/ 5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2"/>
                  </a:moveTo>
                  <a:cubicBezTo>
                    <a:pt x="3" y="1"/>
                    <a:pt x="4" y="2"/>
                    <a:pt x="1" y="2"/>
                  </a:cubicBezTo>
                  <a:cubicBezTo>
                    <a:pt x="0" y="0"/>
                    <a:pt x="7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2874963" y="3676650"/>
              <a:ext cx="34925" cy="11113"/>
            </a:xfrm>
            <a:custGeom>
              <a:avLst/>
              <a:gdLst>
                <a:gd name="T0" fmla="*/ 7 w 9"/>
                <a:gd name="T1" fmla="*/ 1 h 3"/>
                <a:gd name="T2" fmla="*/ 8 w 9"/>
                <a:gd name="T3" fmla="*/ 1 h 3"/>
                <a:gd name="T4" fmla="*/ 4 w 9"/>
                <a:gd name="T5" fmla="*/ 2 h 3"/>
                <a:gd name="T6" fmla="*/ 0 w 9"/>
                <a:gd name="T7" fmla="*/ 2 h 3"/>
                <a:gd name="T8" fmla="*/ 7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7" y="1"/>
                  </a:move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5" y="2"/>
                    <a:pt x="4" y="2"/>
                  </a:cubicBezTo>
                  <a:cubicBezTo>
                    <a:pt x="3" y="3"/>
                    <a:pt x="4" y="2"/>
                    <a:pt x="0" y="2"/>
                  </a:cubicBezTo>
                  <a:cubicBezTo>
                    <a:pt x="2" y="1"/>
                    <a:pt x="3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2932113" y="3684588"/>
              <a:ext cx="14288" cy="11113"/>
            </a:xfrm>
            <a:custGeom>
              <a:avLst/>
              <a:gdLst>
                <a:gd name="T0" fmla="*/ 1 w 4"/>
                <a:gd name="T1" fmla="*/ 0 h 3"/>
                <a:gd name="T2" fmla="*/ 3 w 4"/>
                <a:gd name="T3" fmla="*/ 2 h 3"/>
                <a:gd name="T4" fmla="*/ 1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3" y="1"/>
                    <a:pt x="4" y="1"/>
                    <a:pt x="3" y="2"/>
                  </a:cubicBezTo>
                  <a:cubicBezTo>
                    <a:pt x="0" y="3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3997325" y="3762375"/>
              <a:ext cx="66675" cy="38100"/>
            </a:xfrm>
            <a:custGeom>
              <a:avLst/>
              <a:gdLst>
                <a:gd name="T0" fmla="*/ 6 w 18"/>
                <a:gd name="T1" fmla="*/ 0 h 10"/>
                <a:gd name="T2" fmla="*/ 7 w 18"/>
                <a:gd name="T3" fmla="*/ 0 h 10"/>
                <a:gd name="T4" fmla="*/ 14 w 18"/>
                <a:gd name="T5" fmla="*/ 0 h 10"/>
                <a:gd name="T6" fmla="*/ 17 w 18"/>
                <a:gd name="T7" fmla="*/ 1 h 10"/>
                <a:gd name="T8" fmla="*/ 16 w 18"/>
                <a:gd name="T9" fmla="*/ 2 h 10"/>
                <a:gd name="T10" fmla="*/ 14 w 18"/>
                <a:gd name="T11" fmla="*/ 3 h 10"/>
                <a:gd name="T12" fmla="*/ 16 w 18"/>
                <a:gd name="T13" fmla="*/ 5 h 10"/>
                <a:gd name="T14" fmla="*/ 15 w 18"/>
                <a:gd name="T15" fmla="*/ 8 h 10"/>
                <a:gd name="T16" fmla="*/ 10 w 18"/>
                <a:gd name="T17" fmla="*/ 8 h 10"/>
                <a:gd name="T18" fmla="*/ 9 w 18"/>
                <a:gd name="T19" fmla="*/ 9 h 10"/>
                <a:gd name="T20" fmla="*/ 7 w 18"/>
                <a:gd name="T21" fmla="*/ 10 h 10"/>
                <a:gd name="T22" fmla="*/ 1 w 18"/>
                <a:gd name="T23" fmla="*/ 10 h 10"/>
                <a:gd name="T24" fmla="*/ 3 w 18"/>
                <a:gd name="T25" fmla="*/ 7 h 10"/>
                <a:gd name="T26" fmla="*/ 3 w 18"/>
                <a:gd name="T27" fmla="*/ 5 h 10"/>
                <a:gd name="T28" fmla="*/ 1 w 18"/>
                <a:gd name="T29" fmla="*/ 3 h 10"/>
                <a:gd name="T30" fmla="*/ 5 w 18"/>
                <a:gd name="T31" fmla="*/ 3 h 10"/>
                <a:gd name="T32" fmla="*/ 6 w 18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0"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12" y="0"/>
                    <a:pt x="14" y="0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8" y="2"/>
                    <a:pt x="17" y="2"/>
                    <a:pt x="16" y="2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4" y="4"/>
                    <a:pt x="16" y="4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4" y="8"/>
                    <a:pt x="12" y="8"/>
                    <a:pt x="10" y="8"/>
                  </a:cubicBezTo>
                  <a:cubicBezTo>
                    <a:pt x="9" y="8"/>
                    <a:pt x="10" y="9"/>
                    <a:pt x="9" y="9"/>
                  </a:cubicBezTo>
                  <a:cubicBezTo>
                    <a:pt x="9" y="9"/>
                    <a:pt x="7" y="9"/>
                    <a:pt x="7" y="10"/>
                  </a:cubicBezTo>
                  <a:cubicBezTo>
                    <a:pt x="5" y="10"/>
                    <a:pt x="3" y="10"/>
                    <a:pt x="1" y="10"/>
                  </a:cubicBezTo>
                  <a:cubicBezTo>
                    <a:pt x="2" y="9"/>
                    <a:pt x="0" y="7"/>
                    <a:pt x="3" y="7"/>
                  </a:cubicBezTo>
                  <a:cubicBezTo>
                    <a:pt x="4" y="6"/>
                    <a:pt x="2" y="6"/>
                    <a:pt x="3" y="5"/>
                  </a:cubicBezTo>
                  <a:cubicBezTo>
                    <a:pt x="4" y="4"/>
                    <a:pt x="1" y="4"/>
                    <a:pt x="1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8" y="3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1657350" y="3762375"/>
              <a:ext cx="17463" cy="12700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1 h 3"/>
                <a:gd name="T4" fmla="*/ 0 w 5"/>
                <a:gd name="T5" fmla="*/ 2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2" y="2"/>
                    <a:pt x="2" y="3"/>
                    <a:pt x="0" y="2"/>
                  </a:cubicBezTo>
                  <a:cubicBezTo>
                    <a:pt x="0" y="1"/>
                    <a:pt x="2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2139950" y="3770313"/>
              <a:ext cx="23813" cy="19050"/>
            </a:xfrm>
            <a:custGeom>
              <a:avLst/>
              <a:gdLst>
                <a:gd name="T0" fmla="*/ 1 w 6"/>
                <a:gd name="T1" fmla="*/ 0 h 5"/>
                <a:gd name="T2" fmla="*/ 6 w 6"/>
                <a:gd name="T3" fmla="*/ 4 h 5"/>
                <a:gd name="T4" fmla="*/ 2 w 6"/>
                <a:gd name="T5" fmla="*/ 3 h 5"/>
                <a:gd name="T6" fmla="*/ 1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3" y="1"/>
                    <a:pt x="4" y="3"/>
                    <a:pt x="6" y="4"/>
                  </a:cubicBezTo>
                  <a:cubicBezTo>
                    <a:pt x="5" y="5"/>
                    <a:pt x="2" y="3"/>
                    <a:pt x="2" y="3"/>
                  </a:cubicBezTo>
                  <a:cubicBezTo>
                    <a:pt x="0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6296025" y="3762375"/>
              <a:ext cx="36513" cy="87313"/>
            </a:xfrm>
            <a:custGeom>
              <a:avLst/>
              <a:gdLst>
                <a:gd name="T0" fmla="*/ 3 w 10"/>
                <a:gd name="T1" fmla="*/ 3 h 23"/>
                <a:gd name="T2" fmla="*/ 5 w 10"/>
                <a:gd name="T3" fmla="*/ 6 h 23"/>
                <a:gd name="T4" fmla="*/ 6 w 10"/>
                <a:gd name="T5" fmla="*/ 8 h 23"/>
                <a:gd name="T6" fmla="*/ 6 w 10"/>
                <a:gd name="T7" fmla="*/ 10 h 23"/>
                <a:gd name="T8" fmla="*/ 7 w 10"/>
                <a:gd name="T9" fmla="*/ 13 h 23"/>
                <a:gd name="T10" fmla="*/ 10 w 10"/>
                <a:gd name="T11" fmla="*/ 15 h 23"/>
                <a:gd name="T12" fmla="*/ 6 w 10"/>
                <a:gd name="T13" fmla="*/ 16 h 23"/>
                <a:gd name="T14" fmla="*/ 6 w 10"/>
                <a:gd name="T15" fmla="*/ 19 h 23"/>
                <a:gd name="T16" fmla="*/ 4 w 10"/>
                <a:gd name="T17" fmla="*/ 19 h 23"/>
                <a:gd name="T18" fmla="*/ 6 w 10"/>
                <a:gd name="T19" fmla="*/ 23 h 23"/>
                <a:gd name="T20" fmla="*/ 2 w 10"/>
                <a:gd name="T21" fmla="*/ 22 h 23"/>
                <a:gd name="T22" fmla="*/ 3 w 10"/>
                <a:gd name="T23" fmla="*/ 19 h 23"/>
                <a:gd name="T24" fmla="*/ 1 w 10"/>
                <a:gd name="T25" fmla="*/ 18 h 23"/>
                <a:gd name="T26" fmla="*/ 3 w 10"/>
                <a:gd name="T27" fmla="*/ 12 h 23"/>
                <a:gd name="T28" fmla="*/ 1 w 10"/>
                <a:gd name="T29" fmla="*/ 10 h 23"/>
                <a:gd name="T30" fmla="*/ 1 w 10"/>
                <a:gd name="T31" fmla="*/ 6 h 23"/>
                <a:gd name="T32" fmla="*/ 3 w 10"/>
                <a:gd name="T33" fmla="*/ 5 h 23"/>
                <a:gd name="T34" fmla="*/ 4 w 10"/>
                <a:gd name="T35" fmla="*/ 3 h 23"/>
                <a:gd name="T36" fmla="*/ 3 w 10"/>
                <a:gd name="T3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3">
                  <a:moveTo>
                    <a:pt x="3" y="3"/>
                  </a:moveTo>
                  <a:cubicBezTo>
                    <a:pt x="8" y="0"/>
                    <a:pt x="4" y="6"/>
                    <a:pt x="5" y="6"/>
                  </a:cubicBezTo>
                  <a:cubicBezTo>
                    <a:pt x="7" y="7"/>
                    <a:pt x="4" y="7"/>
                    <a:pt x="6" y="8"/>
                  </a:cubicBezTo>
                  <a:cubicBezTo>
                    <a:pt x="8" y="9"/>
                    <a:pt x="6" y="9"/>
                    <a:pt x="6" y="10"/>
                  </a:cubicBezTo>
                  <a:cubicBezTo>
                    <a:pt x="6" y="10"/>
                    <a:pt x="8" y="12"/>
                    <a:pt x="7" y="13"/>
                  </a:cubicBezTo>
                  <a:cubicBezTo>
                    <a:pt x="7" y="15"/>
                    <a:pt x="9" y="15"/>
                    <a:pt x="10" y="15"/>
                  </a:cubicBezTo>
                  <a:cubicBezTo>
                    <a:pt x="10" y="17"/>
                    <a:pt x="8" y="17"/>
                    <a:pt x="6" y="16"/>
                  </a:cubicBezTo>
                  <a:cubicBezTo>
                    <a:pt x="6" y="17"/>
                    <a:pt x="6" y="19"/>
                    <a:pt x="6" y="19"/>
                  </a:cubicBezTo>
                  <a:cubicBezTo>
                    <a:pt x="6" y="19"/>
                    <a:pt x="4" y="19"/>
                    <a:pt x="4" y="19"/>
                  </a:cubicBezTo>
                  <a:cubicBezTo>
                    <a:pt x="5" y="20"/>
                    <a:pt x="7" y="21"/>
                    <a:pt x="6" y="23"/>
                  </a:cubicBezTo>
                  <a:cubicBezTo>
                    <a:pt x="3" y="22"/>
                    <a:pt x="4" y="23"/>
                    <a:pt x="2" y="22"/>
                  </a:cubicBezTo>
                  <a:cubicBezTo>
                    <a:pt x="3" y="21"/>
                    <a:pt x="1" y="21"/>
                    <a:pt x="3" y="19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17"/>
                    <a:pt x="3" y="15"/>
                    <a:pt x="3" y="12"/>
                  </a:cubicBezTo>
                  <a:cubicBezTo>
                    <a:pt x="2" y="11"/>
                    <a:pt x="1" y="10"/>
                    <a:pt x="1" y="10"/>
                  </a:cubicBezTo>
                  <a:cubicBezTo>
                    <a:pt x="0" y="8"/>
                    <a:pt x="3" y="7"/>
                    <a:pt x="1" y="6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4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1627188" y="3775075"/>
              <a:ext cx="11113" cy="6350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0 w 3"/>
                <a:gd name="T5" fmla="*/ 0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3" y="0"/>
                    <a:pt x="2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3246438" y="3803650"/>
              <a:ext cx="112713" cy="46038"/>
            </a:xfrm>
            <a:custGeom>
              <a:avLst/>
              <a:gdLst>
                <a:gd name="T0" fmla="*/ 13 w 30"/>
                <a:gd name="T1" fmla="*/ 0 h 12"/>
                <a:gd name="T2" fmla="*/ 16 w 30"/>
                <a:gd name="T3" fmla="*/ 1 h 12"/>
                <a:gd name="T4" fmla="*/ 15 w 30"/>
                <a:gd name="T5" fmla="*/ 2 h 12"/>
                <a:gd name="T6" fmla="*/ 19 w 30"/>
                <a:gd name="T7" fmla="*/ 3 h 12"/>
                <a:gd name="T8" fmla="*/ 25 w 30"/>
                <a:gd name="T9" fmla="*/ 4 h 12"/>
                <a:gd name="T10" fmla="*/ 24 w 30"/>
                <a:gd name="T11" fmla="*/ 6 h 12"/>
                <a:gd name="T12" fmla="*/ 27 w 30"/>
                <a:gd name="T13" fmla="*/ 7 h 12"/>
                <a:gd name="T14" fmla="*/ 29 w 30"/>
                <a:gd name="T15" fmla="*/ 8 h 12"/>
                <a:gd name="T16" fmla="*/ 27 w 30"/>
                <a:gd name="T17" fmla="*/ 11 h 12"/>
                <a:gd name="T18" fmla="*/ 26 w 30"/>
                <a:gd name="T19" fmla="*/ 10 h 12"/>
                <a:gd name="T20" fmla="*/ 20 w 30"/>
                <a:gd name="T21" fmla="*/ 10 h 12"/>
                <a:gd name="T22" fmla="*/ 16 w 30"/>
                <a:gd name="T23" fmla="*/ 12 h 12"/>
                <a:gd name="T24" fmla="*/ 14 w 30"/>
                <a:gd name="T25" fmla="*/ 10 h 12"/>
                <a:gd name="T26" fmla="*/ 11 w 30"/>
                <a:gd name="T27" fmla="*/ 10 h 12"/>
                <a:gd name="T28" fmla="*/ 7 w 30"/>
                <a:gd name="T29" fmla="*/ 8 h 12"/>
                <a:gd name="T30" fmla="*/ 0 w 30"/>
                <a:gd name="T31" fmla="*/ 9 h 12"/>
                <a:gd name="T32" fmla="*/ 1 w 30"/>
                <a:gd name="T33" fmla="*/ 7 h 12"/>
                <a:gd name="T34" fmla="*/ 5 w 30"/>
                <a:gd name="T35" fmla="*/ 6 h 12"/>
                <a:gd name="T36" fmla="*/ 7 w 30"/>
                <a:gd name="T37" fmla="*/ 4 h 12"/>
                <a:gd name="T38" fmla="*/ 8 w 30"/>
                <a:gd name="T39" fmla="*/ 1 h 12"/>
                <a:gd name="T40" fmla="*/ 10 w 30"/>
                <a:gd name="T41" fmla="*/ 1 h 12"/>
                <a:gd name="T42" fmla="*/ 10 w 30"/>
                <a:gd name="T43" fmla="*/ 1 h 12"/>
                <a:gd name="T44" fmla="*/ 13 w 30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12">
                  <a:moveTo>
                    <a:pt x="13" y="0"/>
                  </a:moveTo>
                  <a:cubicBezTo>
                    <a:pt x="15" y="0"/>
                    <a:pt x="15" y="0"/>
                    <a:pt x="16" y="1"/>
                  </a:cubicBezTo>
                  <a:cubicBezTo>
                    <a:pt x="16" y="2"/>
                    <a:pt x="13" y="1"/>
                    <a:pt x="15" y="2"/>
                  </a:cubicBezTo>
                  <a:cubicBezTo>
                    <a:pt x="15" y="4"/>
                    <a:pt x="18" y="3"/>
                    <a:pt x="19" y="3"/>
                  </a:cubicBezTo>
                  <a:cubicBezTo>
                    <a:pt x="20" y="4"/>
                    <a:pt x="21" y="5"/>
                    <a:pt x="25" y="4"/>
                  </a:cubicBezTo>
                  <a:cubicBezTo>
                    <a:pt x="25" y="6"/>
                    <a:pt x="27" y="6"/>
                    <a:pt x="24" y="6"/>
                  </a:cubicBezTo>
                  <a:cubicBezTo>
                    <a:pt x="24" y="7"/>
                    <a:pt x="26" y="7"/>
                    <a:pt x="27" y="7"/>
                  </a:cubicBezTo>
                  <a:cubicBezTo>
                    <a:pt x="28" y="7"/>
                    <a:pt x="27" y="9"/>
                    <a:pt x="29" y="8"/>
                  </a:cubicBezTo>
                  <a:cubicBezTo>
                    <a:pt x="30" y="10"/>
                    <a:pt x="26" y="9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3" y="10"/>
                    <a:pt x="23" y="10"/>
                    <a:pt x="20" y="10"/>
                  </a:cubicBezTo>
                  <a:cubicBezTo>
                    <a:pt x="19" y="10"/>
                    <a:pt x="16" y="10"/>
                    <a:pt x="16" y="12"/>
                  </a:cubicBezTo>
                  <a:cubicBezTo>
                    <a:pt x="14" y="12"/>
                    <a:pt x="15" y="11"/>
                    <a:pt x="14" y="10"/>
                  </a:cubicBezTo>
                  <a:cubicBezTo>
                    <a:pt x="14" y="10"/>
                    <a:pt x="12" y="10"/>
                    <a:pt x="11" y="10"/>
                  </a:cubicBezTo>
                  <a:cubicBezTo>
                    <a:pt x="10" y="9"/>
                    <a:pt x="10" y="9"/>
                    <a:pt x="7" y="8"/>
                  </a:cubicBezTo>
                  <a:cubicBezTo>
                    <a:pt x="4" y="8"/>
                    <a:pt x="4" y="9"/>
                    <a:pt x="0" y="9"/>
                  </a:cubicBezTo>
                  <a:cubicBezTo>
                    <a:pt x="1" y="8"/>
                    <a:pt x="2" y="8"/>
                    <a:pt x="1" y="7"/>
                  </a:cubicBezTo>
                  <a:cubicBezTo>
                    <a:pt x="5" y="7"/>
                    <a:pt x="2" y="5"/>
                    <a:pt x="5" y="6"/>
                  </a:cubicBezTo>
                  <a:cubicBezTo>
                    <a:pt x="4" y="5"/>
                    <a:pt x="7" y="4"/>
                    <a:pt x="7" y="4"/>
                  </a:cubicBezTo>
                  <a:cubicBezTo>
                    <a:pt x="8" y="3"/>
                    <a:pt x="7" y="2"/>
                    <a:pt x="8" y="1"/>
                  </a:cubicBezTo>
                  <a:cubicBezTo>
                    <a:pt x="9" y="1"/>
                    <a:pt x="10" y="2"/>
                    <a:pt x="10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3190875" y="3816350"/>
              <a:ext cx="25400" cy="14288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2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3" y="0"/>
                    <a:pt x="3" y="2"/>
                    <a:pt x="7" y="2"/>
                  </a:cubicBezTo>
                  <a:cubicBezTo>
                    <a:pt x="6" y="4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284913" y="3860800"/>
              <a:ext cx="74613" cy="30163"/>
            </a:xfrm>
            <a:custGeom>
              <a:avLst/>
              <a:gdLst>
                <a:gd name="T0" fmla="*/ 6 w 20"/>
                <a:gd name="T1" fmla="*/ 1 h 8"/>
                <a:gd name="T2" fmla="*/ 6 w 20"/>
                <a:gd name="T3" fmla="*/ 1 h 8"/>
                <a:gd name="T4" fmla="*/ 10 w 20"/>
                <a:gd name="T5" fmla="*/ 3 h 8"/>
                <a:gd name="T6" fmla="*/ 20 w 20"/>
                <a:gd name="T7" fmla="*/ 3 h 8"/>
                <a:gd name="T8" fmla="*/ 16 w 20"/>
                <a:gd name="T9" fmla="*/ 5 h 8"/>
                <a:gd name="T10" fmla="*/ 13 w 20"/>
                <a:gd name="T11" fmla="*/ 5 h 8"/>
                <a:gd name="T12" fmla="*/ 9 w 20"/>
                <a:gd name="T13" fmla="*/ 6 h 8"/>
                <a:gd name="T14" fmla="*/ 8 w 20"/>
                <a:gd name="T15" fmla="*/ 7 h 8"/>
                <a:gd name="T16" fmla="*/ 4 w 20"/>
                <a:gd name="T17" fmla="*/ 6 h 8"/>
                <a:gd name="T18" fmla="*/ 6 w 20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8">
                  <a:moveTo>
                    <a:pt x="6" y="1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7" y="2"/>
                    <a:pt x="10" y="2"/>
                    <a:pt x="10" y="3"/>
                  </a:cubicBezTo>
                  <a:cubicBezTo>
                    <a:pt x="14" y="2"/>
                    <a:pt x="16" y="3"/>
                    <a:pt x="20" y="3"/>
                  </a:cubicBezTo>
                  <a:cubicBezTo>
                    <a:pt x="20" y="4"/>
                    <a:pt x="17" y="4"/>
                    <a:pt x="16" y="5"/>
                  </a:cubicBezTo>
                  <a:cubicBezTo>
                    <a:pt x="15" y="6"/>
                    <a:pt x="15" y="5"/>
                    <a:pt x="13" y="5"/>
                  </a:cubicBezTo>
                  <a:cubicBezTo>
                    <a:pt x="11" y="5"/>
                    <a:pt x="10" y="7"/>
                    <a:pt x="9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6" y="8"/>
                    <a:pt x="6" y="5"/>
                    <a:pt x="4" y="6"/>
                  </a:cubicBezTo>
                  <a:cubicBezTo>
                    <a:pt x="0" y="5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6145213" y="3894138"/>
              <a:ext cx="150813" cy="63500"/>
            </a:xfrm>
            <a:custGeom>
              <a:avLst/>
              <a:gdLst>
                <a:gd name="T0" fmla="*/ 36 w 40"/>
                <a:gd name="T1" fmla="*/ 0 h 17"/>
                <a:gd name="T2" fmla="*/ 39 w 40"/>
                <a:gd name="T3" fmla="*/ 1 h 17"/>
                <a:gd name="T4" fmla="*/ 39 w 40"/>
                <a:gd name="T5" fmla="*/ 8 h 17"/>
                <a:gd name="T6" fmla="*/ 38 w 40"/>
                <a:gd name="T7" fmla="*/ 7 h 17"/>
                <a:gd name="T8" fmla="*/ 38 w 40"/>
                <a:gd name="T9" fmla="*/ 10 h 17"/>
                <a:gd name="T10" fmla="*/ 36 w 40"/>
                <a:gd name="T11" fmla="*/ 10 h 17"/>
                <a:gd name="T12" fmla="*/ 36 w 40"/>
                <a:gd name="T13" fmla="*/ 14 h 17"/>
                <a:gd name="T14" fmla="*/ 34 w 40"/>
                <a:gd name="T15" fmla="*/ 14 h 17"/>
                <a:gd name="T16" fmla="*/ 31 w 40"/>
                <a:gd name="T17" fmla="*/ 15 h 17"/>
                <a:gd name="T18" fmla="*/ 29 w 40"/>
                <a:gd name="T19" fmla="*/ 14 h 17"/>
                <a:gd name="T20" fmla="*/ 25 w 40"/>
                <a:gd name="T21" fmla="*/ 15 h 17"/>
                <a:gd name="T22" fmla="*/ 20 w 40"/>
                <a:gd name="T23" fmla="*/ 15 h 17"/>
                <a:gd name="T24" fmla="*/ 18 w 40"/>
                <a:gd name="T25" fmla="*/ 17 h 17"/>
                <a:gd name="T26" fmla="*/ 14 w 40"/>
                <a:gd name="T27" fmla="*/ 15 h 17"/>
                <a:gd name="T28" fmla="*/ 12 w 40"/>
                <a:gd name="T29" fmla="*/ 16 h 17"/>
                <a:gd name="T30" fmla="*/ 10 w 40"/>
                <a:gd name="T31" fmla="*/ 15 h 17"/>
                <a:gd name="T32" fmla="*/ 0 w 40"/>
                <a:gd name="T33" fmla="*/ 16 h 17"/>
                <a:gd name="T34" fmla="*/ 1 w 40"/>
                <a:gd name="T35" fmla="*/ 14 h 17"/>
                <a:gd name="T36" fmla="*/ 3 w 40"/>
                <a:gd name="T37" fmla="*/ 15 h 17"/>
                <a:gd name="T38" fmla="*/ 4 w 40"/>
                <a:gd name="T39" fmla="*/ 14 h 17"/>
                <a:gd name="T40" fmla="*/ 18 w 40"/>
                <a:gd name="T41" fmla="*/ 13 h 17"/>
                <a:gd name="T42" fmla="*/ 20 w 40"/>
                <a:gd name="T43" fmla="*/ 10 h 17"/>
                <a:gd name="T44" fmla="*/ 22 w 40"/>
                <a:gd name="T45" fmla="*/ 9 h 17"/>
                <a:gd name="T46" fmla="*/ 28 w 40"/>
                <a:gd name="T47" fmla="*/ 10 h 17"/>
                <a:gd name="T48" fmla="*/ 28 w 40"/>
                <a:gd name="T49" fmla="*/ 8 h 17"/>
                <a:gd name="T50" fmla="*/ 29 w 40"/>
                <a:gd name="T51" fmla="*/ 9 h 17"/>
                <a:gd name="T52" fmla="*/ 30 w 40"/>
                <a:gd name="T53" fmla="*/ 6 h 17"/>
                <a:gd name="T54" fmla="*/ 33 w 40"/>
                <a:gd name="T55" fmla="*/ 2 h 17"/>
                <a:gd name="T56" fmla="*/ 36 w 40"/>
                <a:gd name="T5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17">
                  <a:moveTo>
                    <a:pt x="36" y="0"/>
                  </a:moveTo>
                  <a:cubicBezTo>
                    <a:pt x="37" y="0"/>
                    <a:pt x="37" y="1"/>
                    <a:pt x="39" y="1"/>
                  </a:cubicBezTo>
                  <a:cubicBezTo>
                    <a:pt x="38" y="4"/>
                    <a:pt x="40" y="6"/>
                    <a:pt x="39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5" y="8"/>
                    <a:pt x="38" y="9"/>
                    <a:pt x="38" y="10"/>
                  </a:cubicBezTo>
                  <a:cubicBezTo>
                    <a:pt x="37" y="10"/>
                    <a:pt x="37" y="10"/>
                    <a:pt x="36" y="10"/>
                  </a:cubicBezTo>
                  <a:cubicBezTo>
                    <a:pt x="36" y="11"/>
                    <a:pt x="36" y="13"/>
                    <a:pt x="36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2" y="14"/>
                    <a:pt x="31" y="15"/>
                    <a:pt x="31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8" y="14"/>
                    <a:pt x="26" y="15"/>
                    <a:pt x="25" y="15"/>
                  </a:cubicBezTo>
                  <a:cubicBezTo>
                    <a:pt x="24" y="15"/>
                    <a:pt x="22" y="16"/>
                    <a:pt x="20" y="15"/>
                  </a:cubicBezTo>
                  <a:cubicBezTo>
                    <a:pt x="18" y="15"/>
                    <a:pt x="19" y="17"/>
                    <a:pt x="18" y="17"/>
                  </a:cubicBezTo>
                  <a:cubicBezTo>
                    <a:pt x="16" y="17"/>
                    <a:pt x="14" y="16"/>
                    <a:pt x="14" y="15"/>
                  </a:cubicBezTo>
                  <a:cubicBezTo>
                    <a:pt x="12" y="14"/>
                    <a:pt x="12" y="16"/>
                    <a:pt x="12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6" y="16"/>
                    <a:pt x="3" y="17"/>
                    <a:pt x="0" y="16"/>
                  </a:cubicBezTo>
                  <a:cubicBezTo>
                    <a:pt x="1" y="16"/>
                    <a:pt x="1" y="15"/>
                    <a:pt x="1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7" y="14"/>
                    <a:pt x="14" y="14"/>
                    <a:pt x="18" y="13"/>
                  </a:cubicBezTo>
                  <a:cubicBezTo>
                    <a:pt x="16" y="11"/>
                    <a:pt x="21" y="12"/>
                    <a:pt x="20" y="10"/>
                  </a:cubicBezTo>
                  <a:cubicBezTo>
                    <a:pt x="21" y="11"/>
                    <a:pt x="22" y="10"/>
                    <a:pt x="22" y="9"/>
                  </a:cubicBezTo>
                  <a:cubicBezTo>
                    <a:pt x="24" y="10"/>
                    <a:pt x="26" y="8"/>
                    <a:pt x="28" y="10"/>
                  </a:cubicBezTo>
                  <a:cubicBezTo>
                    <a:pt x="28" y="9"/>
                    <a:pt x="27" y="8"/>
                    <a:pt x="28" y="8"/>
                  </a:cubicBezTo>
                  <a:cubicBezTo>
                    <a:pt x="28" y="7"/>
                    <a:pt x="28" y="9"/>
                    <a:pt x="29" y="9"/>
                  </a:cubicBezTo>
                  <a:cubicBezTo>
                    <a:pt x="29" y="9"/>
                    <a:pt x="32" y="8"/>
                    <a:pt x="30" y="6"/>
                  </a:cubicBezTo>
                  <a:cubicBezTo>
                    <a:pt x="33" y="6"/>
                    <a:pt x="31" y="3"/>
                    <a:pt x="33" y="2"/>
                  </a:cubicBezTo>
                  <a:cubicBezTo>
                    <a:pt x="33" y="2"/>
                    <a:pt x="37" y="1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4278313" y="3898900"/>
              <a:ext cx="25400" cy="14288"/>
            </a:xfrm>
            <a:custGeom>
              <a:avLst/>
              <a:gdLst>
                <a:gd name="T0" fmla="*/ 3 w 7"/>
                <a:gd name="T1" fmla="*/ 0 h 4"/>
                <a:gd name="T2" fmla="*/ 1 w 7"/>
                <a:gd name="T3" fmla="*/ 4 h 4"/>
                <a:gd name="T4" fmla="*/ 3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cubicBezTo>
                    <a:pt x="7" y="0"/>
                    <a:pt x="6" y="4"/>
                    <a:pt x="1" y="4"/>
                  </a:cubicBezTo>
                  <a:cubicBezTo>
                    <a:pt x="3" y="3"/>
                    <a:pt x="0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4341813" y="3921125"/>
              <a:ext cx="41275" cy="11113"/>
            </a:xfrm>
            <a:custGeom>
              <a:avLst/>
              <a:gdLst>
                <a:gd name="T0" fmla="*/ 9 w 11"/>
                <a:gd name="T1" fmla="*/ 1 h 3"/>
                <a:gd name="T2" fmla="*/ 11 w 11"/>
                <a:gd name="T3" fmla="*/ 3 h 3"/>
                <a:gd name="T4" fmla="*/ 6 w 11"/>
                <a:gd name="T5" fmla="*/ 3 h 3"/>
                <a:gd name="T6" fmla="*/ 6 w 11"/>
                <a:gd name="T7" fmla="*/ 3 h 3"/>
                <a:gd name="T8" fmla="*/ 2 w 11"/>
                <a:gd name="T9" fmla="*/ 2 h 3"/>
                <a:gd name="T10" fmla="*/ 9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9" y="1"/>
                  </a:moveTo>
                  <a:cubicBezTo>
                    <a:pt x="10" y="1"/>
                    <a:pt x="11" y="2"/>
                    <a:pt x="11" y="3"/>
                  </a:cubicBezTo>
                  <a:cubicBezTo>
                    <a:pt x="10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3"/>
                    <a:pt x="2" y="2"/>
                  </a:cubicBezTo>
                  <a:cubicBezTo>
                    <a:pt x="0" y="0"/>
                    <a:pt x="8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4645025" y="3946525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4 w 7"/>
                <a:gd name="T3" fmla="*/ 0 h 2"/>
                <a:gd name="T4" fmla="*/ 3 w 7"/>
                <a:gd name="T5" fmla="*/ 0 h 2"/>
                <a:gd name="T6" fmla="*/ 0 w 7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1" y="0"/>
                    <a:pt x="4" y="0"/>
                  </a:cubicBezTo>
                  <a:cubicBezTo>
                    <a:pt x="7" y="0"/>
                    <a:pt x="5" y="1"/>
                    <a:pt x="3" y="0"/>
                  </a:cubicBezTo>
                  <a:cubicBezTo>
                    <a:pt x="2" y="1"/>
                    <a:pt x="2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6161088" y="3957638"/>
              <a:ext cx="25400" cy="7938"/>
            </a:xfrm>
            <a:custGeom>
              <a:avLst/>
              <a:gdLst>
                <a:gd name="T0" fmla="*/ 6 w 7"/>
                <a:gd name="T1" fmla="*/ 0 h 2"/>
                <a:gd name="T2" fmla="*/ 4 w 7"/>
                <a:gd name="T3" fmla="*/ 2 h 2"/>
                <a:gd name="T4" fmla="*/ 0 w 7"/>
                <a:gd name="T5" fmla="*/ 0 h 2"/>
                <a:gd name="T6" fmla="*/ 6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6" y="0"/>
                  </a:moveTo>
                  <a:cubicBezTo>
                    <a:pt x="7" y="1"/>
                    <a:pt x="3" y="0"/>
                    <a:pt x="4" y="2"/>
                  </a:cubicBezTo>
                  <a:cubicBezTo>
                    <a:pt x="1" y="2"/>
                    <a:pt x="0" y="2"/>
                    <a:pt x="0" y="0"/>
                  </a:cubicBezTo>
                  <a:cubicBezTo>
                    <a:pt x="2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6111875" y="3957638"/>
              <a:ext cx="38100" cy="19050"/>
            </a:xfrm>
            <a:custGeom>
              <a:avLst/>
              <a:gdLst>
                <a:gd name="T0" fmla="*/ 9 w 10"/>
                <a:gd name="T1" fmla="*/ 1 h 5"/>
                <a:gd name="T2" fmla="*/ 9 w 10"/>
                <a:gd name="T3" fmla="*/ 4 h 5"/>
                <a:gd name="T4" fmla="*/ 3 w 10"/>
                <a:gd name="T5" fmla="*/ 5 h 5"/>
                <a:gd name="T6" fmla="*/ 0 w 10"/>
                <a:gd name="T7" fmla="*/ 3 h 5"/>
                <a:gd name="T8" fmla="*/ 9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9" y="1"/>
                  </a:moveTo>
                  <a:cubicBezTo>
                    <a:pt x="10" y="2"/>
                    <a:pt x="6" y="4"/>
                    <a:pt x="9" y="4"/>
                  </a:cubicBezTo>
                  <a:cubicBezTo>
                    <a:pt x="9" y="5"/>
                    <a:pt x="5" y="4"/>
                    <a:pt x="3" y="5"/>
                  </a:cubicBezTo>
                  <a:cubicBezTo>
                    <a:pt x="3" y="3"/>
                    <a:pt x="4" y="2"/>
                    <a:pt x="0" y="3"/>
                  </a:cubicBezTo>
                  <a:cubicBezTo>
                    <a:pt x="0" y="0"/>
                    <a:pt x="5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5969000" y="4029075"/>
              <a:ext cx="26988" cy="19050"/>
            </a:xfrm>
            <a:custGeom>
              <a:avLst/>
              <a:gdLst>
                <a:gd name="T0" fmla="*/ 6 w 7"/>
                <a:gd name="T1" fmla="*/ 2 h 5"/>
                <a:gd name="T2" fmla="*/ 4 w 7"/>
                <a:gd name="T3" fmla="*/ 5 h 5"/>
                <a:gd name="T4" fmla="*/ 0 w 7"/>
                <a:gd name="T5" fmla="*/ 5 h 5"/>
                <a:gd name="T6" fmla="*/ 1 w 7"/>
                <a:gd name="T7" fmla="*/ 2 h 5"/>
                <a:gd name="T8" fmla="*/ 6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6" y="4"/>
                    <a:pt x="3" y="3"/>
                    <a:pt x="4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1" y="4"/>
                    <a:pt x="4" y="2"/>
                    <a:pt x="1" y="2"/>
                  </a:cubicBezTo>
                  <a:cubicBezTo>
                    <a:pt x="2" y="1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2474913" y="4040188"/>
              <a:ext cx="17463" cy="4763"/>
            </a:xfrm>
            <a:custGeom>
              <a:avLst/>
              <a:gdLst>
                <a:gd name="T0" fmla="*/ 0 w 5"/>
                <a:gd name="T1" fmla="*/ 0 h 1"/>
                <a:gd name="T2" fmla="*/ 4 w 5"/>
                <a:gd name="T3" fmla="*/ 0 h 1"/>
                <a:gd name="T4" fmla="*/ 3 w 5"/>
                <a:gd name="T5" fmla="*/ 1 h 1"/>
                <a:gd name="T6" fmla="*/ 1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2868613" y="4044950"/>
              <a:ext cx="152400" cy="30163"/>
            </a:xfrm>
            <a:custGeom>
              <a:avLst/>
              <a:gdLst>
                <a:gd name="T0" fmla="*/ 40 w 41"/>
                <a:gd name="T1" fmla="*/ 6 h 8"/>
                <a:gd name="T2" fmla="*/ 31 w 41"/>
                <a:gd name="T3" fmla="*/ 7 h 8"/>
                <a:gd name="T4" fmla="*/ 29 w 41"/>
                <a:gd name="T5" fmla="*/ 5 h 8"/>
                <a:gd name="T6" fmla="*/ 18 w 41"/>
                <a:gd name="T7" fmla="*/ 4 h 8"/>
                <a:gd name="T8" fmla="*/ 17 w 41"/>
                <a:gd name="T9" fmla="*/ 2 h 8"/>
                <a:gd name="T10" fmla="*/ 7 w 41"/>
                <a:gd name="T11" fmla="*/ 2 h 8"/>
                <a:gd name="T12" fmla="*/ 0 w 41"/>
                <a:gd name="T13" fmla="*/ 3 h 8"/>
                <a:gd name="T14" fmla="*/ 4 w 41"/>
                <a:gd name="T15" fmla="*/ 1 h 8"/>
                <a:gd name="T16" fmla="*/ 13 w 41"/>
                <a:gd name="T17" fmla="*/ 0 h 8"/>
                <a:gd name="T18" fmla="*/ 16 w 41"/>
                <a:gd name="T19" fmla="*/ 1 h 8"/>
                <a:gd name="T20" fmla="*/ 19 w 41"/>
                <a:gd name="T21" fmla="*/ 2 h 8"/>
                <a:gd name="T22" fmla="*/ 27 w 41"/>
                <a:gd name="T23" fmla="*/ 2 h 8"/>
                <a:gd name="T24" fmla="*/ 30 w 41"/>
                <a:gd name="T25" fmla="*/ 5 h 8"/>
                <a:gd name="T26" fmla="*/ 33 w 41"/>
                <a:gd name="T27" fmla="*/ 5 h 8"/>
                <a:gd name="T28" fmla="*/ 40 w 41"/>
                <a:gd name="T2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8">
                  <a:moveTo>
                    <a:pt x="40" y="6"/>
                  </a:moveTo>
                  <a:cubicBezTo>
                    <a:pt x="41" y="8"/>
                    <a:pt x="32" y="5"/>
                    <a:pt x="31" y="7"/>
                  </a:cubicBezTo>
                  <a:cubicBezTo>
                    <a:pt x="29" y="7"/>
                    <a:pt x="31" y="5"/>
                    <a:pt x="29" y="5"/>
                  </a:cubicBezTo>
                  <a:cubicBezTo>
                    <a:pt x="26" y="4"/>
                    <a:pt x="22" y="4"/>
                    <a:pt x="18" y="4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3" y="2"/>
                    <a:pt x="10" y="2"/>
                    <a:pt x="7" y="2"/>
                  </a:cubicBezTo>
                  <a:cubicBezTo>
                    <a:pt x="5" y="2"/>
                    <a:pt x="3" y="4"/>
                    <a:pt x="0" y="3"/>
                  </a:cubicBezTo>
                  <a:cubicBezTo>
                    <a:pt x="1" y="2"/>
                    <a:pt x="5" y="2"/>
                    <a:pt x="4" y="1"/>
                  </a:cubicBezTo>
                  <a:cubicBezTo>
                    <a:pt x="7" y="0"/>
                    <a:pt x="12" y="1"/>
                    <a:pt x="13" y="0"/>
                  </a:cubicBezTo>
                  <a:cubicBezTo>
                    <a:pt x="18" y="1"/>
                    <a:pt x="12" y="1"/>
                    <a:pt x="16" y="1"/>
                  </a:cubicBezTo>
                  <a:cubicBezTo>
                    <a:pt x="16" y="1"/>
                    <a:pt x="19" y="2"/>
                    <a:pt x="19" y="2"/>
                  </a:cubicBezTo>
                  <a:cubicBezTo>
                    <a:pt x="20" y="2"/>
                    <a:pt x="23" y="2"/>
                    <a:pt x="27" y="2"/>
                  </a:cubicBezTo>
                  <a:cubicBezTo>
                    <a:pt x="26" y="4"/>
                    <a:pt x="32" y="2"/>
                    <a:pt x="30" y="5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5" y="5"/>
                    <a:pt x="40" y="4"/>
                    <a:pt x="4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3048000" y="4070350"/>
              <a:ext cx="63500" cy="15875"/>
            </a:xfrm>
            <a:custGeom>
              <a:avLst/>
              <a:gdLst>
                <a:gd name="T0" fmla="*/ 1 w 17"/>
                <a:gd name="T1" fmla="*/ 0 h 4"/>
                <a:gd name="T2" fmla="*/ 9 w 17"/>
                <a:gd name="T3" fmla="*/ 0 h 4"/>
                <a:gd name="T4" fmla="*/ 13 w 17"/>
                <a:gd name="T5" fmla="*/ 1 h 4"/>
                <a:gd name="T6" fmla="*/ 17 w 17"/>
                <a:gd name="T7" fmla="*/ 2 h 4"/>
                <a:gd name="T8" fmla="*/ 3 w 17"/>
                <a:gd name="T9" fmla="*/ 3 h 4"/>
                <a:gd name="T10" fmla="*/ 5 w 17"/>
                <a:gd name="T11" fmla="*/ 2 h 4"/>
                <a:gd name="T12" fmla="*/ 1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9" y="0"/>
                    <a:pt x="12" y="2"/>
                    <a:pt x="13" y="1"/>
                  </a:cubicBezTo>
                  <a:cubicBezTo>
                    <a:pt x="14" y="1"/>
                    <a:pt x="14" y="2"/>
                    <a:pt x="17" y="2"/>
                  </a:cubicBezTo>
                  <a:cubicBezTo>
                    <a:pt x="16" y="4"/>
                    <a:pt x="6" y="3"/>
                    <a:pt x="3" y="3"/>
                  </a:cubicBezTo>
                  <a:cubicBezTo>
                    <a:pt x="2" y="2"/>
                    <a:pt x="5" y="3"/>
                    <a:pt x="5" y="2"/>
                  </a:cubicBezTo>
                  <a:cubicBezTo>
                    <a:pt x="5" y="2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5795963" y="4070350"/>
              <a:ext cx="30163" cy="11113"/>
            </a:xfrm>
            <a:custGeom>
              <a:avLst/>
              <a:gdLst>
                <a:gd name="T0" fmla="*/ 7 w 8"/>
                <a:gd name="T1" fmla="*/ 0 h 3"/>
                <a:gd name="T2" fmla="*/ 5 w 8"/>
                <a:gd name="T3" fmla="*/ 3 h 3"/>
                <a:gd name="T4" fmla="*/ 0 w 8"/>
                <a:gd name="T5" fmla="*/ 1 h 3"/>
                <a:gd name="T6" fmla="*/ 2 w 8"/>
                <a:gd name="T7" fmla="*/ 0 h 3"/>
                <a:gd name="T8" fmla="*/ 7 w 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8" y="2"/>
                    <a:pt x="4" y="2"/>
                    <a:pt x="5" y="3"/>
                  </a:cubicBezTo>
                  <a:cubicBezTo>
                    <a:pt x="2" y="3"/>
                    <a:pt x="0" y="3"/>
                    <a:pt x="0" y="1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3025775" y="4075113"/>
              <a:ext cx="22225" cy="11113"/>
            </a:xfrm>
            <a:custGeom>
              <a:avLst/>
              <a:gdLst>
                <a:gd name="T0" fmla="*/ 5 w 6"/>
                <a:gd name="T1" fmla="*/ 3 h 3"/>
                <a:gd name="T2" fmla="*/ 0 w 6"/>
                <a:gd name="T3" fmla="*/ 2 h 3"/>
                <a:gd name="T4" fmla="*/ 5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3"/>
                  </a:moveTo>
                  <a:cubicBezTo>
                    <a:pt x="4" y="2"/>
                    <a:pt x="2" y="2"/>
                    <a:pt x="0" y="2"/>
                  </a:cubicBezTo>
                  <a:cubicBezTo>
                    <a:pt x="1" y="1"/>
                    <a:pt x="6" y="0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2962275" y="4078288"/>
              <a:ext cx="30163" cy="11113"/>
            </a:xfrm>
            <a:custGeom>
              <a:avLst/>
              <a:gdLst>
                <a:gd name="T0" fmla="*/ 1 w 8"/>
                <a:gd name="T1" fmla="*/ 1 h 3"/>
                <a:gd name="T2" fmla="*/ 7 w 8"/>
                <a:gd name="T3" fmla="*/ 2 h 3"/>
                <a:gd name="T4" fmla="*/ 1 w 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3" y="1"/>
                    <a:pt x="8" y="0"/>
                    <a:pt x="7" y="2"/>
                  </a:cubicBezTo>
                  <a:cubicBezTo>
                    <a:pt x="5" y="2"/>
                    <a:pt x="0" y="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5961063" y="4081463"/>
              <a:ext cx="41275" cy="38100"/>
            </a:xfrm>
            <a:custGeom>
              <a:avLst/>
              <a:gdLst>
                <a:gd name="T0" fmla="*/ 5 w 11"/>
                <a:gd name="T1" fmla="*/ 0 h 10"/>
                <a:gd name="T2" fmla="*/ 9 w 11"/>
                <a:gd name="T3" fmla="*/ 0 h 10"/>
                <a:gd name="T4" fmla="*/ 11 w 11"/>
                <a:gd name="T5" fmla="*/ 4 h 10"/>
                <a:gd name="T6" fmla="*/ 8 w 11"/>
                <a:gd name="T7" fmla="*/ 5 h 10"/>
                <a:gd name="T8" fmla="*/ 7 w 11"/>
                <a:gd name="T9" fmla="*/ 7 h 10"/>
                <a:gd name="T10" fmla="*/ 6 w 11"/>
                <a:gd name="T11" fmla="*/ 9 h 10"/>
                <a:gd name="T12" fmla="*/ 3 w 11"/>
                <a:gd name="T13" fmla="*/ 8 h 10"/>
                <a:gd name="T14" fmla="*/ 0 w 11"/>
                <a:gd name="T15" fmla="*/ 6 h 10"/>
                <a:gd name="T16" fmla="*/ 2 w 11"/>
                <a:gd name="T17" fmla="*/ 3 h 10"/>
                <a:gd name="T18" fmla="*/ 5 w 1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7" y="0"/>
                    <a:pt x="8" y="0"/>
                    <a:pt x="9" y="0"/>
                  </a:cubicBezTo>
                  <a:cubicBezTo>
                    <a:pt x="10" y="1"/>
                    <a:pt x="11" y="3"/>
                    <a:pt x="11" y="4"/>
                  </a:cubicBezTo>
                  <a:cubicBezTo>
                    <a:pt x="9" y="4"/>
                    <a:pt x="11" y="5"/>
                    <a:pt x="8" y="5"/>
                  </a:cubicBezTo>
                  <a:cubicBezTo>
                    <a:pt x="8" y="6"/>
                    <a:pt x="8" y="7"/>
                    <a:pt x="7" y="7"/>
                  </a:cubicBezTo>
                  <a:cubicBezTo>
                    <a:pt x="7" y="7"/>
                    <a:pt x="8" y="9"/>
                    <a:pt x="6" y="9"/>
                  </a:cubicBezTo>
                  <a:cubicBezTo>
                    <a:pt x="3" y="10"/>
                    <a:pt x="6" y="8"/>
                    <a:pt x="3" y="8"/>
                  </a:cubicBezTo>
                  <a:cubicBezTo>
                    <a:pt x="2" y="8"/>
                    <a:pt x="2" y="6"/>
                    <a:pt x="0" y="6"/>
                  </a:cubicBezTo>
                  <a:cubicBezTo>
                    <a:pt x="0" y="4"/>
                    <a:pt x="4" y="5"/>
                    <a:pt x="2" y="3"/>
                  </a:cubicBezTo>
                  <a:cubicBezTo>
                    <a:pt x="5" y="4"/>
                    <a:pt x="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6002338" y="4111625"/>
              <a:ext cx="57150" cy="30163"/>
            </a:xfrm>
            <a:custGeom>
              <a:avLst/>
              <a:gdLst>
                <a:gd name="T0" fmla="*/ 8 w 15"/>
                <a:gd name="T1" fmla="*/ 1 h 8"/>
                <a:gd name="T2" fmla="*/ 11 w 15"/>
                <a:gd name="T3" fmla="*/ 3 h 8"/>
                <a:gd name="T4" fmla="*/ 10 w 15"/>
                <a:gd name="T5" fmla="*/ 3 h 8"/>
                <a:gd name="T6" fmla="*/ 11 w 15"/>
                <a:gd name="T7" fmla="*/ 4 h 8"/>
                <a:gd name="T8" fmla="*/ 15 w 15"/>
                <a:gd name="T9" fmla="*/ 6 h 8"/>
                <a:gd name="T10" fmla="*/ 13 w 15"/>
                <a:gd name="T11" fmla="*/ 8 h 8"/>
                <a:gd name="T12" fmla="*/ 10 w 15"/>
                <a:gd name="T13" fmla="*/ 8 h 8"/>
                <a:gd name="T14" fmla="*/ 5 w 15"/>
                <a:gd name="T15" fmla="*/ 5 h 8"/>
                <a:gd name="T16" fmla="*/ 7 w 15"/>
                <a:gd name="T17" fmla="*/ 5 h 8"/>
                <a:gd name="T18" fmla="*/ 0 w 15"/>
                <a:gd name="T19" fmla="*/ 2 h 8"/>
                <a:gd name="T20" fmla="*/ 8 w 15"/>
                <a:gd name="T2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8">
                  <a:moveTo>
                    <a:pt x="8" y="1"/>
                  </a:moveTo>
                  <a:cubicBezTo>
                    <a:pt x="6" y="3"/>
                    <a:pt x="11" y="2"/>
                    <a:pt x="11" y="3"/>
                  </a:cubicBezTo>
                  <a:cubicBezTo>
                    <a:pt x="12" y="3"/>
                    <a:pt x="10" y="3"/>
                    <a:pt x="10" y="3"/>
                  </a:cubicBezTo>
                  <a:cubicBezTo>
                    <a:pt x="10" y="3"/>
                    <a:pt x="11" y="4"/>
                    <a:pt x="11" y="4"/>
                  </a:cubicBezTo>
                  <a:cubicBezTo>
                    <a:pt x="12" y="5"/>
                    <a:pt x="15" y="5"/>
                    <a:pt x="15" y="6"/>
                  </a:cubicBezTo>
                  <a:cubicBezTo>
                    <a:pt x="13" y="6"/>
                    <a:pt x="13" y="7"/>
                    <a:pt x="13" y="8"/>
                  </a:cubicBezTo>
                  <a:cubicBezTo>
                    <a:pt x="12" y="8"/>
                    <a:pt x="10" y="7"/>
                    <a:pt x="10" y="8"/>
                  </a:cubicBezTo>
                  <a:cubicBezTo>
                    <a:pt x="8" y="8"/>
                    <a:pt x="8" y="6"/>
                    <a:pt x="5" y="5"/>
                  </a:cubicBezTo>
                  <a:cubicBezTo>
                    <a:pt x="5" y="5"/>
                    <a:pt x="7" y="5"/>
                    <a:pt x="7" y="5"/>
                  </a:cubicBezTo>
                  <a:cubicBezTo>
                    <a:pt x="5" y="4"/>
                    <a:pt x="3" y="2"/>
                    <a:pt x="0" y="2"/>
                  </a:cubicBezTo>
                  <a:cubicBezTo>
                    <a:pt x="3" y="0"/>
                    <a:pt x="5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5980113" y="4127500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0 h 1"/>
                <a:gd name="T4" fmla="*/ 3 w 3"/>
                <a:gd name="T5" fmla="*/ 1 h 1"/>
                <a:gd name="T6" fmla="*/ 0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5999163" y="4130675"/>
              <a:ext cx="30163" cy="22225"/>
            </a:xfrm>
            <a:custGeom>
              <a:avLst/>
              <a:gdLst>
                <a:gd name="T0" fmla="*/ 8 w 8"/>
                <a:gd name="T1" fmla="*/ 5 h 6"/>
                <a:gd name="T2" fmla="*/ 3 w 8"/>
                <a:gd name="T3" fmla="*/ 5 h 6"/>
                <a:gd name="T4" fmla="*/ 0 w 8"/>
                <a:gd name="T5" fmla="*/ 3 h 6"/>
                <a:gd name="T6" fmla="*/ 8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6"/>
                    <a:pt x="5" y="5"/>
                    <a:pt x="3" y="5"/>
                  </a:cubicBezTo>
                  <a:cubicBezTo>
                    <a:pt x="3" y="4"/>
                    <a:pt x="4" y="2"/>
                    <a:pt x="0" y="3"/>
                  </a:cubicBezTo>
                  <a:cubicBezTo>
                    <a:pt x="4" y="0"/>
                    <a:pt x="4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5357813" y="4149725"/>
              <a:ext cx="33338" cy="25400"/>
            </a:xfrm>
            <a:custGeom>
              <a:avLst/>
              <a:gdLst>
                <a:gd name="T0" fmla="*/ 2 w 9"/>
                <a:gd name="T1" fmla="*/ 0 h 7"/>
                <a:gd name="T2" fmla="*/ 5 w 9"/>
                <a:gd name="T3" fmla="*/ 2 h 7"/>
                <a:gd name="T4" fmla="*/ 6 w 9"/>
                <a:gd name="T5" fmla="*/ 2 h 7"/>
                <a:gd name="T6" fmla="*/ 8 w 9"/>
                <a:gd name="T7" fmla="*/ 3 h 7"/>
                <a:gd name="T8" fmla="*/ 7 w 9"/>
                <a:gd name="T9" fmla="*/ 4 h 7"/>
                <a:gd name="T10" fmla="*/ 8 w 9"/>
                <a:gd name="T11" fmla="*/ 6 h 7"/>
                <a:gd name="T12" fmla="*/ 6 w 9"/>
                <a:gd name="T13" fmla="*/ 7 h 7"/>
                <a:gd name="T14" fmla="*/ 2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2" y="0"/>
                  </a:moveTo>
                  <a:cubicBezTo>
                    <a:pt x="4" y="0"/>
                    <a:pt x="4" y="1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3"/>
                    <a:pt x="8" y="3"/>
                    <a:pt x="8" y="3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9" y="5"/>
                    <a:pt x="8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6029325" y="4149725"/>
              <a:ext cx="38100" cy="30163"/>
            </a:xfrm>
            <a:custGeom>
              <a:avLst/>
              <a:gdLst>
                <a:gd name="T0" fmla="*/ 8 w 10"/>
                <a:gd name="T1" fmla="*/ 0 h 8"/>
                <a:gd name="T2" fmla="*/ 10 w 10"/>
                <a:gd name="T3" fmla="*/ 4 h 8"/>
                <a:gd name="T4" fmla="*/ 7 w 10"/>
                <a:gd name="T5" fmla="*/ 5 h 8"/>
                <a:gd name="T6" fmla="*/ 7 w 10"/>
                <a:gd name="T7" fmla="*/ 8 h 8"/>
                <a:gd name="T8" fmla="*/ 2 w 10"/>
                <a:gd name="T9" fmla="*/ 7 h 8"/>
                <a:gd name="T10" fmla="*/ 3 w 10"/>
                <a:gd name="T11" fmla="*/ 5 h 8"/>
                <a:gd name="T12" fmla="*/ 3 w 10"/>
                <a:gd name="T13" fmla="*/ 4 h 8"/>
                <a:gd name="T14" fmla="*/ 2 w 10"/>
                <a:gd name="T15" fmla="*/ 4 h 8"/>
                <a:gd name="T16" fmla="*/ 4 w 10"/>
                <a:gd name="T17" fmla="*/ 2 h 8"/>
                <a:gd name="T18" fmla="*/ 6 w 10"/>
                <a:gd name="T19" fmla="*/ 1 h 8"/>
                <a:gd name="T20" fmla="*/ 8 w 1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cubicBezTo>
                    <a:pt x="8" y="2"/>
                    <a:pt x="8" y="4"/>
                    <a:pt x="10" y="4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9" y="6"/>
                    <a:pt x="6" y="6"/>
                    <a:pt x="7" y="8"/>
                  </a:cubicBezTo>
                  <a:cubicBezTo>
                    <a:pt x="4" y="8"/>
                    <a:pt x="5" y="7"/>
                    <a:pt x="2" y="7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4"/>
                    <a:pt x="1" y="4"/>
                    <a:pt x="3" y="4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7" y="1"/>
                    <a:pt x="7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5999163" y="4157663"/>
              <a:ext cx="26988" cy="11113"/>
            </a:xfrm>
            <a:custGeom>
              <a:avLst/>
              <a:gdLst>
                <a:gd name="T0" fmla="*/ 4 w 7"/>
                <a:gd name="T1" fmla="*/ 0 h 3"/>
                <a:gd name="T2" fmla="*/ 7 w 7"/>
                <a:gd name="T3" fmla="*/ 1 h 3"/>
                <a:gd name="T4" fmla="*/ 6 w 7"/>
                <a:gd name="T5" fmla="*/ 2 h 3"/>
                <a:gd name="T6" fmla="*/ 0 w 7"/>
                <a:gd name="T7" fmla="*/ 3 h 3"/>
                <a:gd name="T8" fmla="*/ 4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4" y="0"/>
                  </a:moveTo>
                  <a:cubicBezTo>
                    <a:pt x="6" y="0"/>
                    <a:pt x="7" y="0"/>
                    <a:pt x="7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5" y="2"/>
                    <a:pt x="3" y="3"/>
                    <a:pt x="0" y="3"/>
                  </a:cubicBezTo>
                  <a:cubicBezTo>
                    <a:pt x="0" y="1"/>
                    <a:pt x="4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6081713" y="4202113"/>
              <a:ext cx="19050" cy="19050"/>
            </a:xfrm>
            <a:custGeom>
              <a:avLst/>
              <a:gdLst>
                <a:gd name="T0" fmla="*/ 1 w 5"/>
                <a:gd name="T1" fmla="*/ 0 h 5"/>
                <a:gd name="T2" fmla="*/ 5 w 5"/>
                <a:gd name="T3" fmla="*/ 2 h 5"/>
                <a:gd name="T4" fmla="*/ 0 w 5"/>
                <a:gd name="T5" fmla="*/ 5 h 5"/>
                <a:gd name="T6" fmla="*/ 2 w 5"/>
                <a:gd name="T7" fmla="*/ 4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4" y="0"/>
                    <a:pt x="2" y="2"/>
                    <a:pt x="5" y="2"/>
                  </a:cubicBezTo>
                  <a:cubicBezTo>
                    <a:pt x="4" y="3"/>
                    <a:pt x="5" y="5"/>
                    <a:pt x="0" y="5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" y="3"/>
                    <a:pt x="0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5965825" y="4210050"/>
              <a:ext cx="74613" cy="11113"/>
            </a:xfrm>
            <a:custGeom>
              <a:avLst/>
              <a:gdLst>
                <a:gd name="T0" fmla="*/ 20 w 20"/>
                <a:gd name="T1" fmla="*/ 1 h 3"/>
                <a:gd name="T2" fmla="*/ 14 w 20"/>
                <a:gd name="T3" fmla="*/ 2 h 3"/>
                <a:gd name="T4" fmla="*/ 0 w 20"/>
                <a:gd name="T5" fmla="*/ 3 h 3"/>
                <a:gd name="T6" fmla="*/ 17 w 20"/>
                <a:gd name="T7" fmla="*/ 0 h 3"/>
                <a:gd name="T8" fmla="*/ 20 w 20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">
                  <a:moveTo>
                    <a:pt x="20" y="1"/>
                  </a:moveTo>
                  <a:cubicBezTo>
                    <a:pt x="20" y="2"/>
                    <a:pt x="17" y="2"/>
                    <a:pt x="14" y="2"/>
                  </a:cubicBezTo>
                  <a:cubicBezTo>
                    <a:pt x="10" y="3"/>
                    <a:pt x="4" y="2"/>
                    <a:pt x="0" y="3"/>
                  </a:cubicBezTo>
                  <a:cubicBezTo>
                    <a:pt x="1" y="0"/>
                    <a:pt x="15" y="3"/>
                    <a:pt x="17" y="0"/>
                  </a:cubicBezTo>
                  <a:cubicBezTo>
                    <a:pt x="18" y="1"/>
                    <a:pt x="19" y="1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6130925" y="4221163"/>
              <a:ext cx="47625" cy="14288"/>
            </a:xfrm>
            <a:custGeom>
              <a:avLst/>
              <a:gdLst>
                <a:gd name="T0" fmla="*/ 13 w 13"/>
                <a:gd name="T1" fmla="*/ 3 h 4"/>
                <a:gd name="T2" fmla="*/ 11 w 13"/>
                <a:gd name="T3" fmla="*/ 4 h 4"/>
                <a:gd name="T4" fmla="*/ 5 w 13"/>
                <a:gd name="T5" fmla="*/ 4 h 4"/>
                <a:gd name="T6" fmla="*/ 4 w 13"/>
                <a:gd name="T7" fmla="*/ 4 h 4"/>
                <a:gd name="T8" fmla="*/ 0 w 13"/>
                <a:gd name="T9" fmla="*/ 2 h 4"/>
                <a:gd name="T10" fmla="*/ 5 w 13"/>
                <a:gd name="T11" fmla="*/ 1 h 4"/>
                <a:gd name="T12" fmla="*/ 8 w 13"/>
                <a:gd name="T13" fmla="*/ 1 h 4"/>
                <a:gd name="T14" fmla="*/ 8 w 13"/>
                <a:gd name="T15" fmla="*/ 1 h 4"/>
                <a:gd name="T16" fmla="*/ 9 w 13"/>
                <a:gd name="T17" fmla="*/ 1 h 4"/>
                <a:gd name="T18" fmla="*/ 13 w 1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13" y="3"/>
                  </a:moveTo>
                  <a:cubicBezTo>
                    <a:pt x="12" y="3"/>
                    <a:pt x="11" y="4"/>
                    <a:pt x="11" y="4"/>
                  </a:cubicBezTo>
                  <a:cubicBezTo>
                    <a:pt x="9" y="3"/>
                    <a:pt x="7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3" y="4"/>
                    <a:pt x="2" y="3"/>
                    <a:pt x="0" y="2"/>
                  </a:cubicBezTo>
                  <a:cubicBezTo>
                    <a:pt x="0" y="2"/>
                    <a:pt x="3" y="2"/>
                    <a:pt x="5" y="1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1" y="1"/>
                    <a:pt x="13" y="2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6156325" y="4232275"/>
              <a:ext cx="269875" cy="66675"/>
            </a:xfrm>
            <a:custGeom>
              <a:avLst/>
              <a:gdLst>
                <a:gd name="T0" fmla="*/ 24 w 72"/>
                <a:gd name="T1" fmla="*/ 9 h 18"/>
                <a:gd name="T2" fmla="*/ 20 w 72"/>
                <a:gd name="T3" fmla="*/ 8 h 18"/>
                <a:gd name="T4" fmla="*/ 18 w 72"/>
                <a:gd name="T5" fmla="*/ 6 h 18"/>
                <a:gd name="T6" fmla="*/ 7 w 72"/>
                <a:gd name="T7" fmla="*/ 5 h 18"/>
                <a:gd name="T8" fmla="*/ 1 w 72"/>
                <a:gd name="T9" fmla="*/ 5 h 18"/>
                <a:gd name="T10" fmla="*/ 0 w 72"/>
                <a:gd name="T11" fmla="*/ 3 h 18"/>
                <a:gd name="T12" fmla="*/ 3 w 72"/>
                <a:gd name="T13" fmla="*/ 3 h 18"/>
                <a:gd name="T14" fmla="*/ 6 w 72"/>
                <a:gd name="T15" fmla="*/ 2 h 18"/>
                <a:gd name="T16" fmla="*/ 11 w 72"/>
                <a:gd name="T17" fmla="*/ 3 h 18"/>
                <a:gd name="T18" fmla="*/ 15 w 72"/>
                <a:gd name="T19" fmla="*/ 2 h 18"/>
                <a:gd name="T20" fmla="*/ 23 w 72"/>
                <a:gd name="T21" fmla="*/ 0 h 18"/>
                <a:gd name="T22" fmla="*/ 25 w 72"/>
                <a:gd name="T23" fmla="*/ 1 h 18"/>
                <a:gd name="T24" fmla="*/ 33 w 72"/>
                <a:gd name="T25" fmla="*/ 3 h 18"/>
                <a:gd name="T26" fmla="*/ 35 w 72"/>
                <a:gd name="T27" fmla="*/ 2 h 18"/>
                <a:gd name="T28" fmla="*/ 37 w 72"/>
                <a:gd name="T29" fmla="*/ 3 h 18"/>
                <a:gd name="T30" fmla="*/ 41 w 72"/>
                <a:gd name="T31" fmla="*/ 3 h 18"/>
                <a:gd name="T32" fmla="*/ 45 w 72"/>
                <a:gd name="T33" fmla="*/ 4 h 18"/>
                <a:gd name="T34" fmla="*/ 45 w 72"/>
                <a:gd name="T35" fmla="*/ 6 h 18"/>
                <a:gd name="T36" fmla="*/ 47 w 72"/>
                <a:gd name="T37" fmla="*/ 5 h 18"/>
                <a:gd name="T38" fmla="*/ 48 w 72"/>
                <a:gd name="T39" fmla="*/ 7 h 18"/>
                <a:gd name="T40" fmla="*/ 53 w 72"/>
                <a:gd name="T41" fmla="*/ 8 h 18"/>
                <a:gd name="T42" fmla="*/ 61 w 72"/>
                <a:gd name="T43" fmla="*/ 9 h 18"/>
                <a:gd name="T44" fmla="*/ 60 w 72"/>
                <a:gd name="T45" fmla="*/ 11 h 18"/>
                <a:gd name="T46" fmla="*/ 63 w 72"/>
                <a:gd name="T47" fmla="*/ 12 h 18"/>
                <a:gd name="T48" fmla="*/ 63 w 72"/>
                <a:gd name="T49" fmla="*/ 13 h 18"/>
                <a:gd name="T50" fmla="*/ 67 w 72"/>
                <a:gd name="T51" fmla="*/ 15 h 18"/>
                <a:gd name="T52" fmla="*/ 72 w 72"/>
                <a:gd name="T53" fmla="*/ 17 h 18"/>
                <a:gd name="T54" fmla="*/ 65 w 72"/>
                <a:gd name="T55" fmla="*/ 17 h 18"/>
                <a:gd name="T56" fmla="*/ 59 w 72"/>
                <a:gd name="T57" fmla="*/ 15 h 18"/>
                <a:gd name="T58" fmla="*/ 57 w 72"/>
                <a:gd name="T59" fmla="*/ 14 h 18"/>
                <a:gd name="T60" fmla="*/ 56 w 72"/>
                <a:gd name="T61" fmla="*/ 14 h 18"/>
                <a:gd name="T62" fmla="*/ 53 w 72"/>
                <a:gd name="T63" fmla="*/ 12 h 18"/>
                <a:gd name="T64" fmla="*/ 45 w 72"/>
                <a:gd name="T65" fmla="*/ 12 h 18"/>
                <a:gd name="T66" fmla="*/ 41 w 72"/>
                <a:gd name="T67" fmla="*/ 16 h 18"/>
                <a:gd name="T68" fmla="*/ 36 w 72"/>
                <a:gd name="T69" fmla="*/ 15 h 18"/>
                <a:gd name="T70" fmla="*/ 33 w 72"/>
                <a:gd name="T71" fmla="*/ 15 h 18"/>
                <a:gd name="T72" fmla="*/ 29 w 72"/>
                <a:gd name="T73" fmla="*/ 12 h 18"/>
                <a:gd name="T74" fmla="*/ 25 w 72"/>
                <a:gd name="T75" fmla="*/ 14 h 18"/>
                <a:gd name="T76" fmla="*/ 22 w 72"/>
                <a:gd name="T77" fmla="*/ 13 h 18"/>
                <a:gd name="T78" fmla="*/ 25 w 72"/>
                <a:gd name="T79" fmla="*/ 12 h 18"/>
                <a:gd name="T80" fmla="*/ 27 w 72"/>
                <a:gd name="T81" fmla="*/ 10 h 18"/>
                <a:gd name="T82" fmla="*/ 26 w 72"/>
                <a:gd name="T83" fmla="*/ 11 h 18"/>
                <a:gd name="T84" fmla="*/ 24 w 72"/>
                <a:gd name="T8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18">
                  <a:moveTo>
                    <a:pt x="24" y="9"/>
                  </a:moveTo>
                  <a:cubicBezTo>
                    <a:pt x="22" y="9"/>
                    <a:pt x="22" y="8"/>
                    <a:pt x="20" y="8"/>
                  </a:cubicBezTo>
                  <a:cubicBezTo>
                    <a:pt x="19" y="7"/>
                    <a:pt x="18" y="7"/>
                    <a:pt x="18" y="6"/>
                  </a:cubicBezTo>
                  <a:cubicBezTo>
                    <a:pt x="13" y="6"/>
                    <a:pt x="9" y="6"/>
                    <a:pt x="7" y="5"/>
                  </a:cubicBezTo>
                  <a:cubicBezTo>
                    <a:pt x="4" y="5"/>
                    <a:pt x="5" y="5"/>
                    <a:pt x="1" y="5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8" y="2"/>
                    <a:pt x="9" y="3"/>
                    <a:pt x="11" y="3"/>
                  </a:cubicBezTo>
                  <a:cubicBezTo>
                    <a:pt x="13" y="4"/>
                    <a:pt x="14" y="2"/>
                    <a:pt x="15" y="2"/>
                  </a:cubicBezTo>
                  <a:cubicBezTo>
                    <a:pt x="17" y="1"/>
                    <a:pt x="21" y="1"/>
                    <a:pt x="23" y="0"/>
                  </a:cubicBezTo>
                  <a:cubicBezTo>
                    <a:pt x="25" y="0"/>
                    <a:pt x="24" y="1"/>
                    <a:pt x="25" y="1"/>
                  </a:cubicBezTo>
                  <a:cubicBezTo>
                    <a:pt x="26" y="2"/>
                    <a:pt x="33" y="1"/>
                    <a:pt x="33" y="3"/>
                  </a:cubicBezTo>
                  <a:cubicBezTo>
                    <a:pt x="34" y="3"/>
                    <a:pt x="34" y="2"/>
                    <a:pt x="35" y="2"/>
                  </a:cubicBezTo>
                  <a:cubicBezTo>
                    <a:pt x="36" y="2"/>
                    <a:pt x="36" y="3"/>
                    <a:pt x="37" y="3"/>
                  </a:cubicBezTo>
                  <a:cubicBezTo>
                    <a:pt x="38" y="3"/>
                    <a:pt x="40" y="3"/>
                    <a:pt x="41" y="3"/>
                  </a:cubicBezTo>
                  <a:cubicBezTo>
                    <a:pt x="42" y="3"/>
                    <a:pt x="42" y="5"/>
                    <a:pt x="45" y="4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9" y="5"/>
                    <a:pt x="48" y="6"/>
                    <a:pt x="48" y="7"/>
                  </a:cubicBezTo>
                  <a:cubicBezTo>
                    <a:pt x="49" y="7"/>
                    <a:pt x="52" y="7"/>
                    <a:pt x="53" y="8"/>
                  </a:cubicBezTo>
                  <a:cubicBezTo>
                    <a:pt x="54" y="8"/>
                    <a:pt x="58" y="9"/>
                    <a:pt x="61" y="9"/>
                  </a:cubicBezTo>
                  <a:cubicBezTo>
                    <a:pt x="62" y="10"/>
                    <a:pt x="60" y="10"/>
                    <a:pt x="60" y="11"/>
                  </a:cubicBezTo>
                  <a:cubicBezTo>
                    <a:pt x="61" y="11"/>
                    <a:pt x="62" y="11"/>
                    <a:pt x="63" y="12"/>
                  </a:cubicBezTo>
                  <a:cubicBezTo>
                    <a:pt x="64" y="12"/>
                    <a:pt x="63" y="13"/>
                    <a:pt x="63" y="13"/>
                  </a:cubicBezTo>
                  <a:cubicBezTo>
                    <a:pt x="64" y="13"/>
                    <a:pt x="66" y="14"/>
                    <a:pt x="67" y="15"/>
                  </a:cubicBezTo>
                  <a:cubicBezTo>
                    <a:pt x="69" y="16"/>
                    <a:pt x="70" y="17"/>
                    <a:pt x="72" y="17"/>
                  </a:cubicBezTo>
                  <a:cubicBezTo>
                    <a:pt x="70" y="18"/>
                    <a:pt x="66" y="17"/>
                    <a:pt x="65" y="17"/>
                  </a:cubicBezTo>
                  <a:cubicBezTo>
                    <a:pt x="63" y="17"/>
                    <a:pt x="62" y="17"/>
                    <a:pt x="59" y="15"/>
                  </a:cubicBezTo>
                  <a:cubicBezTo>
                    <a:pt x="59" y="15"/>
                    <a:pt x="58" y="15"/>
                    <a:pt x="57" y="14"/>
                  </a:cubicBezTo>
                  <a:cubicBezTo>
                    <a:pt x="57" y="14"/>
                    <a:pt x="56" y="14"/>
                    <a:pt x="56" y="14"/>
                  </a:cubicBezTo>
                  <a:cubicBezTo>
                    <a:pt x="56" y="14"/>
                    <a:pt x="54" y="12"/>
                    <a:pt x="53" y="12"/>
                  </a:cubicBezTo>
                  <a:cubicBezTo>
                    <a:pt x="51" y="12"/>
                    <a:pt x="48" y="13"/>
                    <a:pt x="45" y="12"/>
                  </a:cubicBezTo>
                  <a:cubicBezTo>
                    <a:pt x="43" y="13"/>
                    <a:pt x="43" y="15"/>
                    <a:pt x="41" y="16"/>
                  </a:cubicBezTo>
                  <a:cubicBezTo>
                    <a:pt x="41" y="15"/>
                    <a:pt x="37" y="16"/>
                    <a:pt x="36" y="15"/>
                  </a:cubicBezTo>
                  <a:cubicBezTo>
                    <a:pt x="34" y="15"/>
                    <a:pt x="36" y="14"/>
                    <a:pt x="33" y="15"/>
                  </a:cubicBezTo>
                  <a:cubicBezTo>
                    <a:pt x="35" y="12"/>
                    <a:pt x="28" y="14"/>
                    <a:pt x="29" y="12"/>
                  </a:cubicBezTo>
                  <a:cubicBezTo>
                    <a:pt x="26" y="13"/>
                    <a:pt x="24" y="13"/>
                    <a:pt x="25" y="14"/>
                  </a:cubicBezTo>
                  <a:cubicBezTo>
                    <a:pt x="24" y="14"/>
                    <a:pt x="24" y="13"/>
                    <a:pt x="22" y="13"/>
                  </a:cubicBezTo>
                  <a:cubicBezTo>
                    <a:pt x="22" y="13"/>
                    <a:pt x="24" y="12"/>
                    <a:pt x="25" y="12"/>
                  </a:cubicBezTo>
                  <a:cubicBezTo>
                    <a:pt x="26" y="11"/>
                    <a:pt x="27" y="11"/>
                    <a:pt x="27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4" y="11"/>
                    <a:pt x="25" y="8"/>
                    <a:pt x="2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6092825" y="4240213"/>
              <a:ext cx="26988" cy="11113"/>
            </a:xfrm>
            <a:custGeom>
              <a:avLst/>
              <a:gdLst>
                <a:gd name="T0" fmla="*/ 7 w 7"/>
                <a:gd name="T1" fmla="*/ 1 h 3"/>
                <a:gd name="T2" fmla="*/ 0 w 7"/>
                <a:gd name="T3" fmla="*/ 2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3"/>
                    <a:pt x="2" y="2"/>
                    <a:pt x="0" y="2"/>
                  </a:cubicBezTo>
                  <a:cubicBezTo>
                    <a:pt x="1" y="1"/>
                    <a:pt x="6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6059488" y="4243388"/>
              <a:ext cx="19050" cy="3175"/>
            </a:xfrm>
            <a:custGeom>
              <a:avLst/>
              <a:gdLst>
                <a:gd name="T0" fmla="*/ 0 w 5"/>
                <a:gd name="T1" fmla="*/ 1 h 1"/>
                <a:gd name="T2" fmla="*/ 3 w 5"/>
                <a:gd name="T3" fmla="*/ 1 h 1"/>
                <a:gd name="T4" fmla="*/ 1 w 5"/>
                <a:gd name="T5" fmla="*/ 1 h 1"/>
                <a:gd name="T6" fmla="*/ 0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0"/>
                    <a:pt x="5" y="0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6403975" y="4254500"/>
              <a:ext cx="52388" cy="19050"/>
            </a:xfrm>
            <a:custGeom>
              <a:avLst/>
              <a:gdLst>
                <a:gd name="T0" fmla="*/ 11 w 14"/>
                <a:gd name="T1" fmla="*/ 0 h 5"/>
                <a:gd name="T2" fmla="*/ 14 w 14"/>
                <a:gd name="T3" fmla="*/ 0 h 5"/>
                <a:gd name="T4" fmla="*/ 14 w 14"/>
                <a:gd name="T5" fmla="*/ 1 h 5"/>
                <a:gd name="T6" fmla="*/ 12 w 14"/>
                <a:gd name="T7" fmla="*/ 1 h 5"/>
                <a:gd name="T8" fmla="*/ 12 w 14"/>
                <a:gd name="T9" fmla="*/ 3 h 5"/>
                <a:gd name="T10" fmla="*/ 10 w 14"/>
                <a:gd name="T11" fmla="*/ 3 h 5"/>
                <a:gd name="T12" fmla="*/ 1 w 14"/>
                <a:gd name="T13" fmla="*/ 2 h 5"/>
                <a:gd name="T14" fmla="*/ 11 w 1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1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1"/>
                    <a:pt x="12" y="1"/>
                    <a:pt x="12" y="1"/>
                  </a:cubicBezTo>
                  <a:cubicBezTo>
                    <a:pt x="12" y="2"/>
                    <a:pt x="14" y="2"/>
                    <a:pt x="12" y="3"/>
                  </a:cubicBezTo>
                  <a:cubicBezTo>
                    <a:pt x="11" y="2"/>
                    <a:pt x="10" y="3"/>
                    <a:pt x="10" y="3"/>
                  </a:cubicBezTo>
                  <a:cubicBezTo>
                    <a:pt x="7" y="3"/>
                    <a:pt x="0" y="5"/>
                    <a:pt x="1" y="2"/>
                  </a:cubicBezTo>
                  <a:cubicBezTo>
                    <a:pt x="6" y="3"/>
                    <a:pt x="1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5919788" y="4281488"/>
              <a:ext cx="30163" cy="6350"/>
            </a:xfrm>
            <a:custGeom>
              <a:avLst/>
              <a:gdLst>
                <a:gd name="T0" fmla="*/ 8 w 8"/>
                <a:gd name="T1" fmla="*/ 0 h 2"/>
                <a:gd name="T2" fmla="*/ 0 w 8"/>
                <a:gd name="T3" fmla="*/ 2 h 2"/>
                <a:gd name="T4" fmla="*/ 8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cubicBezTo>
                    <a:pt x="7" y="1"/>
                    <a:pt x="5" y="2"/>
                    <a:pt x="0" y="2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5965825" y="4281488"/>
              <a:ext cx="30163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8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7" y="1"/>
                    <a:pt x="4" y="1"/>
                    <a:pt x="0" y="1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6021388" y="4281488"/>
              <a:ext cx="52388" cy="14288"/>
            </a:xfrm>
            <a:custGeom>
              <a:avLst/>
              <a:gdLst>
                <a:gd name="T0" fmla="*/ 13 w 14"/>
                <a:gd name="T1" fmla="*/ 0 h 4"/>
                <a:gd name="T2" fmla="*/ 12 w 14"/>
                <a:gd name="T3" fmla="*/ 2 h 4"/>
                <a:gd name="T4" fmla="*/ 10 w 14"/>
                <a:gd name="T5" fmla="*/ 2 h 4"/>
                <a:gd name="T6" fmla="*/ 1 w 14"/>
                <a:gd name="T7" fmla="*/ 4 h 4"/>
                <a:gd name="T8" fmla="*/ 4 w 14"/>
                <a:gd name="T9" fmla="*/ 3 h 4"/>
                <a:gd name="T10" fmla="*/ 6 w 14"/>
                <a:gd name="T11" fmla="*/ 2 h 4"/>
                <a:gd name="T12" fmla="*/ 8 w 14"/>
                <a:gd name="T13" fmla="*/ 1 h 4"/>
                <a:gd name="T14" fmla="*/ 13 w 1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3" y="0"/>
                  </a:move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0" y="2"/>
                    <a:pt x="10" y="2"/>
                  </a:cubicBezTo>
                  <a:cubicBezTo>
                    <a:pt x="9" y="3"/>
                    <a:pt x="6" y="4"/>
                    <a:pt x="1" y="4"/>
                  </a:cubicBezTo>
                  <a:cubicBezTo>
                    <a:pt x="0" y="3"/>
                    <a:pt x="3" y="3"/>
                    <a:pt x="4" y="3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11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6775450" y="4491038"/>
              <a:ext cx="26988" cy="19050"/>
            </a:xfrm>
            <a:custGeom>
              <a:avLst/>
              <a:gdLst>
                <a:gd name="T0" fmla="*/ 1 w 7"/>
                <a:gd name="T1" fmla="*/ 0 h 5"/>
                <a:gd name="T2" fmla="*/ 2 w 7"/>
                <a:gd name="T3" fmla="*/ 1 h 5"/>
                <a:gd name="T4" fmla="*/ 5 w 7"/>
                <a:gd name="T5" fmla="*/ 2 h 5"/>
                <a:gd name="T6" fmla="*/ 6 w 7"/>
                <a:gd name="T7" fmla="*/ 5 h 5"/>
                <a:gd name="T8" fmla="*/ 3 w 7"/>
                <a:gd name="T9" fmla="*/ 5 h 5"/>
                <a:gd name="T10" fmla="*/ 0 w 7"/>
                <a:gd name="T11" fmla="*/ 1 h 5"/>
                <a:gd name="T12" fmla="*/ 1 w 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7" y="1"/>
                    <a:pt x="5" y="2"/>
                  </a:cubicBezTo>
                  <a:cubicBezTo>
                    <a:pt x="3" y="3"/>
                    <a:pt x="7" y="2"/>
                    <a:pt x="6" y="5"/>
                  </a:cubicBezTo>
                  <a:cubicBezTo>
                    <a:pt x="5" y="5"/>
                    <a:pt x="4" y="4"/>
                    <a:pt x="3" y="5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6783388" y="4505325"/>
              <a:ext cx="60325" cy="41275"/>
            </a:xfrm>
            <a:custGeom>
              <a:avLst/>
              <a:gdLst>
                <a:gd name="T0" fmla="*/ 5 w 16"/>
                <a:gd name="T1" fmla="*/ 0 h 11"/>
                <a:gd name="T2" fmla="*/ 6 w 16"/>
                <a:gd name="T3" fmla="*/ 1 h 11"/>
                <a:gd name="T4" fmla="*/ 8 w 16"/>
                <a:gd name="T5" fmla="*/ 1 h 11"/>
                <a:gd name="T6" fmla="*/ 16 w 16"/>
                <a:gd name="T7" fmla="*/ 2 h 11"/>
                <a:gd name="T8" fmla="*/ 16 w 16"/>
                <a:gd name="T9" fmla="*/ 5 h 11"/>
                <a:gd name="T10" fmla="*/ 13 w 16"/>
                <a:gd name="T11" fmla="*/ 5 h 11"/>
                <a:gd name="T12" fmla="*/ 12 w 16"/>
                <a:gd name="T13" fmla="*/ 6 h 11"/>
                <a:gd name="T14" fmla="*/ 11 w 16"/>
                <a:gd name="T15" fmla="*/ 9 h 11"/>
                <a:gd name="T16" fmla="*/ 10 w 16"/>
                <a:gd name="T17" fmla="*/ 10 h 11"/>
                <a:gd name="T18" fmla="*/ 5 w 16"/>
                <a:gd name="T19" fmla="*/ 10 h 11"/>
                <a:gd name="T20" fmla="*/ 4 w 16"/>
                <a:gd name="T21" fmla="*/ 9 h 11"/>
                <a:gd name="T22" fmla="*/ 6 w 16"/>
                <a:gd name="T23" fmla="*/ 8 h 11"/>
                <a:gd name="T24" fmla="*/ 0 w 16"/>
                <a:gd name="T25" fmla="*/ 6 h 11"/>
                <a:gd name="T26" fmla="*/ 4 w 16"/>
                <a:gd name="T27" fmla="*/ 4 h 11"/>
                <a:gd name="T28" fmla="*/ 5 w 16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1">
                  <a:moveTo>
                    <a:pt x="5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9" y="1"/>
                    <a:pt x="8" y="1"/>
                  </a:cubicBezTo>
                  <a:cubicBezTo>
                    <a:pt x="11" y="1"/>
                    <a:pt x="10" y="3"/>
                    <a:pt x="16" y="2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4" y="7"/>
                    <a:pt x="11" y="7"/>
                    <a:pt x="11" y="9"/>
                  </a:cubicBezTo>
                  <a:cubicBezTo>
                    <a:pt x="11" y="9"/>
                    <a:pt x="8" y="10"/>
                    <a:pt x="10" y="10"/>
                  </a:cubicBezTo>
                  <a:cubicBezTo>
                    <a:pt x="10" y="11"/>
                    <a:pt x="7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5" y="7"/>
                    <a:pt x="4" y="6"/>
                    <a:pt x="0" y="6"/>
                  </a:cubicBezTo>
                  <a:cubicBezTo>
                    <a:pt x="0" y="5"/>
                    <a:pt x="3" y="5"/>
                    <a:pt x="4" y="4"/>
                  </a:cubicBezTo>
                  <a:cubicBezTo>
                    <a:pt x="5" y="2"/>
                    <a:pt x="4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6348413" y="4540250"/>
              <a:ext cx="52388" cy="25400"/>
            </a:xfrm>
            <a:custGeom>
              <a:avLst/>
              <a:gdLst>
                <a:gd name="T0" fmla="*/ 13 w 14"/>
                <a:gd name="T1" fmla="*/ 0 h 7"/>
                <a:gd name="T2" fmla="*/ 13 w 14"/>
                <a:gd name="T3" fmla="*/ 3 h 7"/>
                <a:gd name="T4" fmla="*/ 12 w 14"/>
                <a:gd name="T5" fmla="*/ 2 h 7"/>
                <a:gd name="T6" fmla="*/ 11 w 14"/>
                <a:gd name="T7" fmla="*/ 3 h 7"/>
                <a:gd name="T8" fmla="*/ 11 w 14"/>
                <a:gd name="T9" fmla="*/ 5 h 7"/>
                <a:gd name="T10" fmla="*/ 9 w 14"/>
                <a:gd name="T11" fmla="*/ 5 h 7"/>
                <a:gd name="T12" fmla="*/ 9 w 14"/>
                <a:gd name="T13" fmla="*/ 6 h 7"/>
                <a:gd name="T14" fmla="*/ 6 w 14"/>
                <a:gd name="T15" fmla="*/ 7 h 7"/>
                <a:gd name="T16" fmla="*/ 4 w 14"/>
                <a:gd name="T17" fmla="*/ 6 h 7"/>
                <a:gd name="T18" fmla="*/ 2 w 14"/>
                <a:gd name="T19" fmla="*/ 5 h 7"/>
                <a:gd name="T20" fmla="*/ 0 w 14"/>
                <a:gd name="T21" fmla="*/ 2 h 7"/>
                <a:gd name="T22" fmla="*/ 8 w 14"/>
                <a:gd name="T23" fmla="*/ 1 h 7"/>
                <a:gd name="T24" fmla="*/ 13 w 14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7">
                  <a:moveTo>
                    <a:pt x="13" y="0"/>
                  </a:moveTo>
                  <a:cubicBezTo>
                    <a:pt x="13" y="1"/>
                    <a:pt x="14" y="2"/>
                    <a:pt x="13" y="3"/>
                  </a:cubicBezTo>
                  <a:cubicBezTo>
                    <a:pt x="13" y="3"/>
                    <a:pt x="12" y="3"/>
                    <a:pt x="12" y="2"/>
                  </a:cubicBezTo>
                  <a:cubicBezTo>
                    <a:pt x="12" y="2"/>
                    <a:pt x="11" y="2"/>
                    <a:pt x="11" y="3"/>
                  </a:cubicBezTo>
                  <a:cubicBezTo>
                    <a:pt x="11" y="3"/>
                    <a:pt x="12" y="5"/>
                    <a:pt x="11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10" y="6"/>
                    <a:pt x="9" y="6"/>
                  </a:cubicBezTo>
                  <a:cubicBezTo>
                    <a:pt x="8" y="7"/>
                    <a:pt x="6" y="6"/>
                    <a:pt x="6" y="7"/>
                  </a:cubicBezTo>
                  <a:cubicBezTo>
                    <a:pt x="5" y="7"/>
                    <a:pt x="5" y="6"/>
                    <a:pt x="4" y="6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3" y="2"/>
                    <a:pt x="0" y="2"/>
                  </a:cubicBezTo>
                  <a:cubicBezTo>
                    <a:pt x="2" y="1"/>
                    <a:pt x="5" y="1"/>
                    <a:pt x="8" y="1"/>
                  </a:cubicBezTo>
                  <a:cubicBezTo>
                    <a:pt x="10" y="1"/>
                    <a:pt x="11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3051175" y="3376613"/>
              <a:ext cx="911225" cy="333375"/>
            </a:xfrm>
            <a:custGeom>
              <a:avLst/>
              <a:gdLst>
                <a:gd name="T0" fmla="*/ 172 w 243"/>
                <a:gd name="T1" fmla="*/ 10 h 89"/>
                <a:gd name="T2" fmla="*/ 182 w 243"/>
                <a:gd name="T3" fmla="*/ 10 h 89"/>
                <a:gd name="T4" fmla="*/ 196 w 243"/>
                <a:gd name="T5" fmla="*/ 9 h 89"/>
                <a:gd name="T6" fmla="*/ 204 w 243"/>
                <a:gd name="T7" fmla="*/ 9 h 89"/>
                <a:gd name="T8" fmla="*/ 203 w 243"/>
                <a:gd name="T9" fmla="*/ 11 h 89"/>
                <a:gd name="T10" fmla="*/ 229 w 243"/>
                <a:gd name="T11" fmla="*/ 8 h 89"/>
                <a:gd name="T12" fmla="*/ 243 w 243"/>
                <a:gd name="T13" fmla="*/ 10 h 89"/>
                <a:gd name="T14" fmla="*/ 225 w 243"/>
                <a:gd name="T15" fmla="*/ 14 h 89"/>
                <a:gd name="T16" fmla="*/ 220 w 243"/>
                <a:gd name="T17" fmla="*/ 17 h 89"/>
                <a:gd name="T18" fmla="*/ 211 w 243"/>
                <a:gd name="T19" fmla="*/ 22 h 89"/>
                <a:gd name="T20" fmla="*/ 213 w 243"/>
                <a:gd name="T21" fmla="*/ 27 h 89"/>
                <a:gd name="T22" fmla="*/ 207 w 243"/>
                <a:gd name="T23" fmla="*/ 31 h 89"/>
                <a:gd name="T24" fmla="*/ 214 w 243"/>
                <a:gd name="T25" fmla="*/ 37 h 89"/>
                <a:gd name="T26" fmla="*/ 208 w 243"/>
                <a:gd name="T27" fmla="*/ 41 h 89"/>
                <a:gd name="T28" fmla="*/ 201 w 243"/>
                <a:gd name="T29" fmla="*/ 45 h 89"/>
                <a:gd name="T30" fmla="*/ 211 w 243"/>
                <a:gd name="T31" fmla="*/ 54 h 89"/>
                <a:gd name="T32" fmla="*/ 195 w 243"/>
                <a:gd name="T33" fmla="*/ 53 h 89"/>
                <a:gd name="T34" fmla="*/ 194 w 243"/>
                <a:gd name="T35" fmla="*/ 56 h 89"/>
                <a:gd name="T36" fmla="*/ 187 w 243"/>
                <a:gd name="T37" fmla="*/ 61 h 89"/>
                <a:gd name="T38" fmla="*/ 171 w 243"/>
                <a:gd name="T39" fmla="*/ 63 h 89"/>
                <a:gd name="T40" fmla="*/ 163 w 243"/>
                <a:gd name="T41" fmla="*/ 65 h 89"/>
                <a:gd name="T42" fmla="*/ 158 w 243"/>
                <a:gd name="T43" fmla="*/ 68 h 89"/>
                <a:gd name="T44" fmla="*/ 137 w 243"/>
                <a:gd name="T45" fmla="*/ 71 h 89"/>
                <a:gd name="T46" fmla="*/ 131 w 243"/>
                <a:gd name="T47" fmla="*/ 75 h 89"/>
                <a:gd name="T48" fmla="*/ 125 w 243"/>
                <a:gd name="T49" fmla="*/ 79 h 89"/>
                <a:gd name="T50" fmla="*/ 123 w 243"/>
                <a:gd name="T51" fmla="*/ 83 h 89"/>
                <a:gd name="T52" fmla="*/ 110 w 243"/>
                <a:gd name="T53" fmla="*/ 87 h 89"/>
                <a:gd name="T54" fmla="*/ 96 w 243"/>
                <a:gd name="T55" fmla="*/ 83 h 89"/>
                <a:gd name="T56" fmla="*/ 88 w 243"/>
                <a:gd name="T57" fmla="*/ 79 h 89"/>
                <a:gd name="T58" fmla="*/ 83 w 243"/>
                <a:gd name="T59" fmla="*/ 75 h 89"/>
                <a:gd name="T60" fmla="*/ 79 w 243"/>
                <a:gd name="T61" fmla="*/ 68 h 89"/>
                <a:gd name="T62" fmla="*/ 81 w 243"/>
                <a:gd name="T63" fmla="*/ 65 h 89"/>
                <a:gd name="T64" fmla="*/ 88 w 243"/>
                <a:gd name="T65" fmla="*/ 62 h 89"/>
                <a:gd name="T66" fmla="*/ 84 w 243"/>
                <a:gd name="T67" fmla="*/ 57 h 89"/>
                <a:gd name="T68" fmla="*/ 86 w 243"/>
                <a:gd name="T69" fmla="*/ 53 h 89"/>
                <a:gd name="T70" fmla="*/ 76 w 243"/>
                <a:gd name="T71" fmla="*/ 51 h 89"/>
                <a:gd name="T72" fmla="*/ 69 w 243"/>
                <a:gd name="T73" fmla="*/ 45 h 89"/>
                <a:gd name="T74" fmla="*/ 62 w 243"/>
                <a:gd name="T75" fmla="*/ 38 h 89"/>
                <a:gd name="T76" fmla="*/ 45 w 243"/>
                <a:gd name="T77" fmla="*/ 34 h 89"/>
                <a:gd name="T78" fmla="*/ 20 w 243"/>
                <a:gd name="T79" fmla="*/ 34 h 89"/>
                <a:gd name="T80" fmla="*/ 20 w 243"/>
                <a:gd name="T81" fmla="*/ 31 h 89"/>
                <a:gd name="T82" fmla="*/ 10 w 243"/>
                <a:gd name="T83" fmla="*/ 27 h 89"/>
                <a:gd name="T84" fmla="*/ 15 w 243"/>
                <a:gd name="T85" fmla="*/ 23 h 89"/>
                <a:gd name="T86" fmla="*/ 27 w 243"/>
                <a:gd name="T87" fmla="*/ 20 h 89"/>
                <a:gd name="T88" fmla="*/ 29 w 243"/>
                <a:gd name="T89" fmla="*/ 17 h 89"/>
                <a:gd name="T90" fmla="*/ 26 w 243"/>
                <a:gd name="T91" fmla="*/ 15 h 89"/>
                <a:gd name="T92" fmla="*/ 35 w 243"/>
                <a:gd name="T93" fmla="*/ 14 h 89"/>
                <a:gd name="T94" fmla="*/ 45 w 243"/>
                <a:gd name="T95" fmla="*/ 9 h 89"/>
                <a:gd name="T96" fmla="*/ 74 w 243"/>
                <a:gd name="T97" fmla="*/ 7 h 89"/>
                <a:gd name="T98" fmla="*/ 88 w 243"/>
                <a:gd name="T99" fmla="*/ 9 h 89"/>
                <a:gd name="T100" fmla="*/ 101 w 243"/>
                <a:gd name="T101" fmla="*/ 6 h 89"/>
                <a:gd name="T102" fmla="*/ 113 w 243"/>
                <a:gd name="T103" fmla="*/ 6 h 89"/>
                <a:gd name="T104" fmla="*/ 117 w 243"/>
                <a:gd name="T105" fmla="*/ 3 h 89"/>
                <a:gd name="T106" fmla="*/ 140 w 243"/>
                <a:gd name="T107" fmla="*/ 0 h 89"/>
                <a:gd name="T108" fmla="*/ 171 w 243"/>
                <a:gd name="T109" fmla="*/ 0 h 89"/>
                <a:gd name="T110" fmla="*/ 195 w 243"/>
                <a:gd name="T111" fmla="*/ 4 h 89"/>
                <a:gd name="T112" fmla="*/ 203 w 243"/>
                <a:gd name="T113" fmla="*/ 7 h 89"/>
                <a:gd name="T114" fmla="*/ 169 w 243"/>
                <a:gd name="T115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3" h="89">
                  <a:moveTo>
                    <a:pt x="164" y="9"/>
                  </a:moveTo>
                  <a:cubicBezTo>
                    <a:pt x="165" y="9"/>
                    <a:pt x="166" y="9"/>
                    <a:pt x="166" y="10"/>
                  </a:cubicBezTo>
                  <a:cubicBezTo>
                    <a:pt x="168" y="10"/>
                    <a:pt x="169" y="9"/>
                    <a:pt x="169" y="9"/>
                  </a:cubicBezTo>
                  <a:cubicBezTo>
                    <a:pt x="171" y="9"/>
                    <a:pt x="171" y="10"/>
                    <a:pt x="172" y="10"/>
                  </a:cubicBezTo>
                  <a:cubicBezTo>
                    <a:pt x="173" y="10"/>
                    <a:pt x="173" y="9"/>
                    <a:pt x="174" y="9"/>
                  </a:cubicBezTo>
                  <a:cubicBezTo>
                    <a:pt x="175" y="9"/>
                    <a:pt x="176" y="9"/>
                    <a:pt x="177" y="9"/>
                  </a:cubicBezTo>
                  <a:cubicBezTo>
                    <a:pt x="181" y="9"/>
                    <a:pt x="185" y="8"/>
                    <a:pt x="188" y="9"/>
                  </a:cubicBezTo>
                  <a:cubicBezTo>
                    <a:pt x="187" y="10"/>
                    <a:pt x="183" y="9"/>
                    <a:pt x="182" y="10"/>
                  </a:cubicBezTo>
                  <a:cubicBezTo>
                    <a:pt x="182" y="11"/>
                    <a:pt x="184" y="10"/>
                    <a:pt x="184" y="10"/>
                  </a:cubicBezTo>
                  <a:cubicBezTo>
                    <a:pt x="186" y="10"/>
                    <a:pt x="186" y="11"/>
                    <a:pt x="189" y="10"/>
                  </a:cubicBezTo>
                  <a:cubicBezTo>
                    <a:pt x="190" y="10"/>
                    <a:pt x="190" y="10"/>
                    <a:pt x="191" y="10"/>
                  </a:cubicBezTo>
                  <a:cubicBezTo>
                    <a:pt x="191" y="10"/>
                    <a:pt x="196" y="9"/>
                    <a:pt x="196" y="9"/>
                  </a:cubicBezTo>
                  <a:cubicBezTo>
                    <a:pt x="198" y="10"/>
                    <a:pt x="195" y="8"/>
                    <a:pt x="197" y="8"/>
                  </a:cubicBezTo>
                  <a:cubicBezTo>
                    <a:pt x="197" y="8"/>
                    <a:pt x="200" y="8"/>
                    <a:pt x="200" y="8"/>
                  </a:cubicBezTo>
                  <a:cubicBezTo>
                    <a:pt x="200" y="8"/>
                    <a:pt x="202" y="7"/>
                    <a:pt x="205" y="8"/>
                  </a:cubicBezTo>
                  <a:cubicBezTo>
                    <a:pt x="205" y="8"/>
                    <a:pt x="205" y="9"/>
                    <a:pt x="204" y="9"/>
                  </a:cubicBezTo>
                  <a:cubicBezTo>
                    <a:pt x="203" y="9"/>
                    <a:pt x="203" y="10"/>
                    <a:pt x="202" y="10"/>
                  </a:cubicBezTo>
                  <a:cubicBezTo>
                    <a:pt x="201" y="11"/>
                    <a:pt x="200" y="12"/>
                    <a:pt x="198" y="12"/>
                  </a:cubicBezTo>
                  <a:cubicBezTo>
                    <a:pt x="199" y="13"/>
                    <a:pt x="200" y="11"/>
                    <a:pt x="202" y="12"/>
                  </a:cubicBezTo>
                  <a:cubicBezTo>
                    <a:pt x="203" y="12"/>
                    <a:pt x="202" y="11"/>
                    <a:pt x="203" y="11"/>
                  </a:cubicBezTo>
                  <a:cubicBezTo>
                    <a:pt x="204" y="10"/>
                    <a:pt x="208" y="11"/>
                    <a:pt x="208" y="10"/>
                  </a:cubicBezTo>
                  <a:cubicBezTo>
                    <a:pt x="210" y="11"/>
                    <a:pt x="216" y="9"/>
                    <a:pt x="218" y="10"/>
                  </a:cubicBezTo>
                  <a:cubicBezTo>
                    <a:pt x="219" y="10"/>
                    <a:pt x="220" y="9"/>
                    <a:pt x="221" y="9"/>
                  </a:cubicBezTo>
                  <a:cubicBezTo>
                    <a:pt x="224" y="9"/>
                    <a:pt x="226" y="8"/>
                    <a:pt x="229" y="8"/>
                  </a:cubicBezTo>
                  <a:cubicBezTo>
                    <a:pt x="228" y="8"/>
                    <a:pt x="229" y="9"/>
                    <a:pt x="230" y="9"/>
                  </a:cubicBezTo>
                  <a:cubicBezTo>
                    <a:pt x="231" y="9"/>
                    <a:pt x="234" y="8"/>
                    <a:pt x="235" y="9"/>
                  </a:cubicBezTo>
                  <a:cubicBezTo>
                    <a:pt x="236" y="9"/>
                    <a:pt x="235" y="8"/>
                    <a:pt x="237" y="9"/>
                  </a:cubicBezTo>
                  <a:cubicBezTo>
                    <a:pt x="239" y="9"/>
                    <a:pt x="240" y="10"/>
                    <a:pt x="243" y="10"/>
                  </a:cubicBezTo>
                  <a:cubicBezTo>
                    <a:pt x="243" y="11"/>
                    <a:pt x="241" y="10"/>
                    <a:pt x="241" y="11"/>
                  </a:cubicBezTo>
                  <a:cubicBezTo>
                    <a:pt x="240" y="11"/>
                    <a:pt x="239" y="11"/>
                    <a:pt x="239" y="12"/>
                  </a:cubicBezTo>
                  <a:cubicBezTo>
                    <a:pt x="236" y="12"/>
                    <a:pt x="232" y="12"/>
                    <a:pt x="232" y="13"/>
                  </a:cubicBezTo>
                  <a:cubicBezTo>
                    <a:pt x="229" y="13"/>
                    <a:pt x="226" y="13"/>
                    <a:pt x="225" y="14"/>
                  </a:cubicBezTo>
                  <a:cubicBezTo>
                    <a:pt x="226" y="15"/>
                    <a:pt x="228" y="15"/>
                    <a:pt x="224" y="15"/>
                  </a:cubicBezTo>
                  <a:cubicBezTo>
                    <a:pt x="224" y="16"/>
                    <a:pt x="226" y="15"/>
                    <a:pt x="227" y="15"/>
                  </a:cubicBezTo>
                  <a:cubicBezTo>
                    <a:pt x="225" y="17"/>
                    <a:pt x="220" y="17"/>
                    <a:pt x="220" y="18"/>
                  </a:cubicBezTo>
                  <a:cubicBezTo>
                    <a:pt x="218" y="18"/>
                    <a:pt x="220" y="18"/>
                    <a:pt x="220" y="17"/>
                  </a:cubicBezTo>
                  <a:cubicBezTo>
                    <a:pt x="219" y="17"/>
                    <a:pt x="217" y="18"/>
                    <a:pt x="215" y="18"/>
                  </a:cubicBezTo>
                  <a:cubicBezTo>
                    <a:pt x="215" y="19"/>
                    <a:pt x="216" y="19"/>
                    <a:pt x="217" y="19"/>
                  </a:cubicBezTo>
                  <a:cubicBezTo>
                    <a:pt x="214" y="20"/>
                    <a:pt x="216" y="20"/>
                    <a:pt x="215" y="21"/>
                  </a:cubicBezTo>
                  <a:cubicBezTo>
                    <a:pt x="215" y="22"/>
                    <a:pt x="211" y="22"/>
                    <a:pt x="211" y="22"/>
                  </a:cubicBezTo>
                  <a:cubicBezTo>
                    <a:pt x="211" y="22"/>
                    <a:pt x="211" y="23"/>
                    <a:pt x="211" y="24"/>
                  </a:cubicBezTo>
                  <a:cubicBezTo>
                    <a:pt x="210" y="24"/>
                    <a:pt x="208" y="24"/>
                    <a:pt x="207" y="24"/>
                  </a:cubicBezTo>
                  <a:cubicBezTo>
                    <a:pt x="207" y="25"/>
                    <a:pt x="209" y="25"/>
                    <a:pt x="209" y="26"/>
                  </a:cubicBezTo>
                  <a:cubicBezTo>
                    <a:pt x="209" y="27"/>
                    <a:pt x="212" y="26"/>
                    <a:pt x="213" y="27"/>
                  </a:cubicBezTo>
                  <a:cubicBezTo>
                    <a:pt x="213" y="27"/>
                    <a:pt x="213" y="27"/>
                    <a:pt x="213" y="28"/>
                  </a:cubicBezTo>
                  <a:cubicBezTo>
                    <a:pt x="214" y="28"/>
                    <a:pt x="215" y="28"/>
                    <a:pt x="216" y="28"/>
                  </a:cubicBezTo>
                  <a:cubicBezTo>
                    <a:pt x="216" y="29"/>
                    <a:pt x="217" y="29"/>
                    <a:pt x="217" y="30"/>
                  </a:cubicBezTo>
                  <a:cubicBezTo>
                    <a:pt x="214" y="30"/>
                    <a:pt x="211" y="30"/>
                    <a:pt x="207" y="31"/>
                  </a:cubicBezTo>
                  <a:cubicBezTo>
                    <a:pt x="209" y="32"/>
                    <a:pt x="212" y="34"/>
                    <a:pt x="217" y="33"/>
                  </a:cubicBezTo>
                  <a:cubicBezTo>
                    <a:pt x="216" y="34"/>
                    <a:pt x="218" y="34"/>
                    <a:pt x="219" y="34"/>
                  </a:cubicBezTo>
                  <a:cubicBezTo>
                    <a:pt x="219" y="35"/>
                    <a:pt x="217" y="35"/>
                    <a:pt x="217" y="36"/>
                  </a:cubicBezTo>
                  <a:cubicBezTo>
                    <a:pt x="217" y="36"/>
                    <a:pt x="215" y="37"/>
                    <a:pt x="214" y="37"/>
                  </a:cubicBezTo>
                  <a:cubicBezTo>
                    <a:pt x="213" y="39"/>
                    <a:pt x="218" y="38"/>
                    <a:pt x="217" y="39"/>
                  </a:cubicBezTo>
                  <a:cubicBezTo>
                    <a:pt x="215" y="39"/>
                    <a:pt x="215" y="40"/>
                    <a:pt x="216" y="40"/>
                  </a:cubicBezTo>
                  <a:cubicBezTo>
                    <a:pt x="215" y="41"/>
                    <a:pt x="213" y="39"/>
                    <a:pt x="211" y="40"/>
                  </a:cubicBezTo>
                  <a:cubicBezTo>
                    <a:pt x="209" y="40"/>
                    <a:pt x="210" y="41"/>
                    <a:pt x="208" y="41"/>
                  </a:cubicBezTo>
                  <a:cubicBezTo>
                    <a:pt x="208" y="42"/>
                    <a:pt x="209" y="42"/>
                    <a:pt x="210" y="43"/>
                  </a:cubicBezTo>
                  <a:cubicBezTo>
                    <a:pt x="210" y="43"/>
                    <a:pt x="207" y="43"/>
                    <a:pt x="206" y="43"/>
                  </a:cubicBezTo>
                  <a:cubicBezTo>
                    <a:pt x="203" y="43"/>
                    <a:pt x="201" y="44"/>
                    <a:pt x="198" y="45"/>
                  </a:cubicBezTo>
                  <a:cubicBezTo>
                    <a:pt x="198" y="45"/>
                    <a:pt x="200" y="45"/>
                    <a:pt x="201" y="45"/>
                  </a:cubicBezTo>
                  <a:cubicBezTo>
                    <a:pt x="202" y="45"/>
                    <a:pt x="203" y="47"/>
                    <a:pt x="205" y="47"/>
                  </a:cubicBezTo>
                  <a:cubicBezTo>
                    <a:pt x="206" y="47"/>
                    <a:pt x="203" y="48"/>
                    <a:pt x="203" y="48"/>
                  </a:cubicBezTo>
                  <a:cubicBezTo>
                    <a:pt x="202" y="49"/>
                    <a:pt x="204" y="50"/>
                    <a:pt x="202" y="50"/>
                  </a:cubicBezTo>
                  <a:cubicBezTo>
                    <a:pt x="203" y="52"/>
                    <a:pt x="210" y="52"/>
                    <a:pt x="211" y="54"/>
                  </a:cubicBezTo>
                  <a:cubicBezTo>
                    <a:pt x="209" y="54"/>
                    <a:pt x="207" y="54"/>
                    <a:pt x="207" y="53"/>
                  </a:cubicBezTo>
                  <a:cubicBezTo>
                    <a:pt x="206" y="53"/>
                    <a:pt x="206" y="54"/>
                    <a:pt x="207" y="54"/>
                  </a:cubicBezTo>
                  <a:cubicBezTo>
                    <a:pt x="204" y="55"/>
                    <a:pt x="203" y="55"/>
                    <a:pt x="198" y="55"/>
                  </a:cubicBezTo>
                  <a:cubicBezTo>
                    <a:pt x="200" y="53"/>
                    <a:pt x="194" y="55"/>
                    <a:pt x="195" y="53"/>
                  </a:cubicBezTo>
                  <a:cubicBezTo>
                    <a:pt x="192" y="52"/>
                    <a:pt x="192" y="54"/>
                    <a:pt x="189" y="53"/>
                  </a:cubicBezTo>
                  <a:cubicBezTo>
                    <a:pt x="190" y="54"/>
                    <a:pt x="190" y="54"/>
                    <a:pt x="188" y="54"/>
                  </a:cubicBezTo>
                  <a:cubicBezTo>
                    <a:pt x="188" y="55"/>
                    <a:pt x="194" y="55"/>
                    <a:pt x="189" y="55"/>
                  </a:cubicBezTo>
                  <a:cubicBezTo>
                    <a:pt x="190" y="56"/>
                    <a:pt x="192" y="56"/>
                    <a:pt x="194" y="56"/>
                  </a:cubicBezTo>
                  <a:cubicBezTo>
                    <a:pt x="196" y="56"/>
                    <a:pt x="199" y="57"/>
                    <a:pt x="202" y="56"/>
                  </a:cubicBezTo>
                  <a:cubicBezTo>
                    <a:pt x="200" y="58"/>
                    <a:pt x="198" y="59"/>
                    <a:pt x="195" y="60"/>
                  </a:cubicBezTo>
                  <a:cubicBezTo>
                    <a:pt x="193" y="60"/>
                    <a:pt x="191" y="60"/>
                    <a:pt x="189" y="61"/>
                  </a:cubicBezTo>
                  <a:cubicBezTo>
                    <a:pt x="189" y="61"/>
                    <a:pt x="187" y="60"/>
                    <a:pt x="187" y="61"/>
                  </a:cubicBezTo>
                  <a:cubicBezTo>
                    <a:pt x="186" y="61"/>
                    <a:pt x="187" y="61"/>
                    <a:pt x="185" y="61"/>
                  </a:cubicBezTo>
                  <a:cubicBezTo>
                    <a:pt x="182" y="61"/>
                    <a:pt x="180" y="62"/>
                    <a:pt x="176" y="62"/>
                  </a:cubicBezTo>
                  <a:cubicBezTo>
                    <a:pt x="175" y="62"/>
                    <a:pt x="176" y="62"/>
                    <a:pt x="176" y="62"/>
                  </a:cubicBezTo>
                  <a:cubicBezTo>
                    <a:pt x="175" y="63"/>
                    <a:pt x="174" y="62"/>
                    <a:pt x="171" y="63"/>
                  </a:cubicBezTo>
                  <a:cubicBezTo>
                    <a:pt x="171" y="63"/>
                    <a:pt x="173" y="63"/>
                    <a:pt x="173" y="63"/>
                  </a:cubicBezTo>
                  <a:cubicBezTo>
                    <a:pt x="173" y="64"/>
                    <a:pt x="166" y="64"/>
                    <a:pt x="167" y="63"/>
                  </a:cubicBezTo>
                  <a:cubicBezTo>
                    <a:pt x="167" y="63"/>
                    <a:pt x="164" y="63"/>
                    <a:pt x="163" y="63"/>
                  </a:cubicBezTo>
                  <a:cubicBezTo>
                    <a:pt x="163" y="63"/>
                    <a:pt x="164" y="65"/>
                    <a:pt x="163" y="65"/>
                  </a:cubicBezTo>
                  <a:cubicBezTo>
                    <a:pt x="163" y="65"/>
                    <a:pt x="161" y="64"/>
                    <a:pt x="160" y="65"/>
                  </a:cubicBezTo>
                  <a:cubicBezTo>
                    <a:pt x="160" y="65"/>
                    <a:pt x="162" y="66"/>
                    <a:pt x="161" y="66"/>
                  </a:cubicBezTo>
                  <a:cubicBezTo>
                    <a:pt x="160" y="67"/>
                    <a:pt x="160" y="67"/>
                    <a:pt x="158" y="66"/>
                  </a:cubicBezTo>
                  <a:cubicBezTo>
                    <a:pt x="158" y="67"/>
                    <a:pt x="158" y="67"/>
                    <a:pt x="158" y="68"/>
                  </a:cubicBezTo>
                  <a:cubicBezTo>
                    <a:pt x="158" y="68"/>
                    <a:pt x="157" y="68"/>
                    <a:pt x="156" y="68"/>
                  </a:cubicBezTo>
                  <a:cubicBezTo>
                    <a:pt x="155" y="68"/>
                    <a:pt x="156" y="69"/>
                    <a:pt x="155" y="69"/>
                  </a:cubicBezTo>
                  <a:cubicBezTo>
                    <a:pt x="154" y="69"/>
                    <a:pt x="150" y="69"/>
                    <a:pt x="151" y="70"/>
                  </a:cubicBezTo>
                  <a:cubicBezTo>
                    <a:pt x="147" y="71"/>
                    <a:pt x="142" y="71"/>
                    <a:pt x="137" y="71"/>
                  </a:cubicBezTo>
                  <a:cubicBezTo>
                    <a:pt x="135" y="71"/>
                    <a:pt x="133" y="74"/>
                    <a:pt x="131" y="73"/>
                  </a:cubicBezTo>
                  <a:cubicBezTo>
                    <a:pt x="131" y="73"/>
                    <a:pt x="132" y="74"/>
                    <a:pt x="132" y="74"/>
                  </a:cubicBezTo>
                  <a:cubicBezTo>
                    <a:pt x="132" y="74"/>
                    <a:pt x="130" y="74"/>
                    <a:pt x="130" y="74"/>
                  </a:cubicBezTo>
                  <a:cubicBezTo>
                    <a:pt x="130" y="74"/>
                    <a:pt x="131" y="75"/>
                    <a:pt x="131" y="75"/>
                  </a:cubicBezTo>
                  <a:cubicBezTo>
                    <a:pt x="131" y="75"/>
                    <a:pt x="130" y="75"/>
                    <a:pt x="130" y="76"/>
                  </a:cubicBezTo>
                  <a:cubicBezTo>
                    <a:pt x="130" y="76"/>
                    <a:pt x="127" y="77"/>
                    <a:pt x="129" y="78"/>
                  </a:cubicBezTo>
                  <a:cubicBezTo>
                    <a:pt x="129" y="78"/>
                    <a:pt x="127" y="78"/>
                    <a:pt x="127" y="78"/>
                  </a:cubicBezTo>
                  <a:cubicBezTo>
                    <a:pt x="126" y="78"/>
                    <a:pt x="125" y="79"/>
                    <a:pt x="125" y="79"/>
                  </a:cubicBezTo>
                  <a:cubicBezTo>
                    <a:pt x="125" y="79"/>
                    <a:pt x="125" y="80"/>
                    <a:pt x="125" y="80"/>
                  </a:cubicBezTo>
                  <a:cubicBezTo>
                    <a:pt x="123" y="81"/>
                    <a:pt x="125" y="81"/>
                    <a:pt x="124" y="82"/>
                  </a:cubicBezTo>
                  <a:cubicBezTo>
                    <a:pt x="124" y="82"/>
                    <a:pt x="122" y="82"/>
                    <a:pt x="122" y="82"/>
                  </a:cubicBezTo>
                  <a:cubicBezTo>
                    <a:pt x="122" y="82"/>
                    <a:pt x="123" y="83"/>
                    <a:pt x="123" y="83"/>
                  </a:cubicBezTo>
                  <a:cubicBezTo>
                    <a:pt x="123" y="84"/>
                    <a:pt x="122" y="84"/>
                    <a:pt x="122" y="84"/>
                  </a:cubicBezTo>
                  <a:cubicBezTo>
                    <a:pt x="122" y="85"/>
                    <a:pt x="123" y="86"/>
                    <a:pt x="123" y="85"/>
                  </a:cubicBezTo>
                  <a:cubicBezTo>
                    <a:pt x="122" y="87"/>
                    <a:pt x="120" y="88"/>
                    <a:pt x="117" y="89"/>
                  </a:cubicBezTo>
                  <a:cubicBezTo>
                    <a:pt x="114" y="89"/>
                    <a:pt x="112" y="88"/>
                    <a:pt x="110" y="87"/>
                  </a:cubicBezTo>
                  <a:cubicBezTo>
                    <a:pt x="107" y="89"/>
                    <a:pt x="101" y="86"/>
                    <a:pt x="102" y="86"/>
                  </a:cubicBezTo>
                  <a:cubicBezTo>
                    <a:pt x="101" y="86"/>
                    <a:pt x="101" y="87"/>
                    <a:pt x="101" y="87"/>
                  </a:cubicBezTo>
                  <a:cubicBezTo>
                    <a:pt x="100" y="87"/>
                    <a:pt x="100" y="86"/>
                    <a:pt x="99" y="85"/>
                  </a:cubicBezTo>
                  <a:cubicBezTo>
                    <a:pt x="98" y="85"/>
                    <a:pt x="96" y="85"/>
                    <a:pt x="96" y="83"/>
                  </a:cubicBezTo>
                  <a:cubicBezTo>
                    <a:pt x="95" y="83"/>
                    <a:pt x="93" y="82"/>
                    <a:pt x="92" y="82"/>
                  </a:cubicBezTo>
                  <a:cubicBezTo>
                    <a:pt x="92" y="82"/>
                    <a:pt x="93" y="82"/>
                    <a:pt x="94" y="81"/>
                  </a:cubicBezTo>
                  <a:cubicBezTo>
                    <a:pt x="94" y="80"/>
                    <a:pt x="91" y="81"/>
                    <a:pt x="90" y="80"/>
                  </a:cubicBezTo>
                  <a:cubicBezTo>
                    <a:pt x="89" y="80"/>
                    <a:pt x="89" y="79"/>
                    <a:pt x="88" y="79"/>
                  </a:cubicBezTo>
                  <a:cubicBezTo>
                    <a:pt x="86" y="80"/>
                    <a:pt x="88" y="78"/>
                    <a:pt x="88" y="78"/>
                  </a:cubicBezTo>
                  <a:cubicBezTo>
                    <a:pt x="88" y="77"/>
                    <a:pt x="87" y="78"/>
                    <a:pt x="86" y="78"/>
                  </a:cubicBezTo>
                  <a:cubicBezTo>
                    <a:pt x="85" y="77"/>
                    <a:pt x="87" y="76"/>
                    <a:pt x="85" y="76"/>
                  </a:cubicBezTo>
                  <a:cubicBezTo>
                    <a:pt x="83" y="76"/>
                    <a:pt x="85" y="74"/>
                    <a:pt x="83" y="75"/>
                  </a:cubicBezTo>
                  <a:cubicBezTo>
                    <a:pt x="82" y="75"/>
                    <a:pt x="82" y="74"/>
                    <a:pt x="80" y="74"/>
                  </a:cubicBezTo>
                  <a:cubicBezTo>
                    <a:pt x="81" y="74"/>
                    <a:pt x="82" y="73"/>
                    <a:pt x="82" y="73"/>
                  </a:cubicBezTo>
                  <a:cubicBezTo>
                    <a:pt x="82" y="72"/>
                    <a:pt x="80" y="72"/>
                    <a:pt x="78" y="72"/>
                  </a:cubicBezTo>
                  <a:cubicBezTo>
                    <a:pt x="77" y="70"/>
                    <a:pt x="78" y="70"/>
                    <a:pt x="79" y="68"/>
                  </a:cubicBezTo>
                  <a:cubicBezTo>
                    <a:pt x="77" y="67"/>
                    <a:pt x="81" y="66"/>
                    <a:pt x="77" y="66"/>
                  </a:cubicBezTo>
                  <a:cubicBezTo>
                    <a:pt x="77" y="66"/>
                    <a:pt x="79" y="66"/>
                    <a:pt x="79" y="66"/>
                  </a:cubicBezTo>
                  <a:cubicBezTo>
                    <a:pt x="79" y="66"/>
                    <a:pt x="79" y="65"/>
                    <a:pt x="79" y="65"/>
                  </a:cubicBezTo>
                  <a:cubicBezTo>
                    <a:pt x="80" y="65"/>
                    <a:pt x="80" y="66"/>
                    <a:pt x="81" y="65"/>
                  </a:cubicBezTo>
                  <a:cubicBezTo>
                    <a:pt x="81" y="64"/>
                    <a:pt x="81" y="64"/>
                    <a:pt x="81" y="63"/>
                  </a:cubicBezTo>
                  <a:cubicBezTo>
                    <a:pt x="83" y="63"/>
                    <a:pt x="84" y="62"/>
                    <a:pt x="84" y="62"/>
                  </a:cubicBezTo>
                  <a:cubicBezTo>
                    <a:pt x="85" y="62"/>
                    <a:pt x="85" y="62"/>
                    <a:pt x="85" y="63"/>
                  </a:cubicBezTo>
                  <a:cubicBezTo>
                    <a:pt x="86" y="62"/>
                    <a:pt x="86" y="61"/>
                    <a:pt x="88" y="62"/>
                  </a:cubicBezTo>
                  <a:cubicBezTo>
                    <a:pt x="89" y="61"/>
                    <a:pt x="87" y="61"/>
                    <a:pt x="87" y="61"/>
                  </a:cubicBezTo>
                  <a:cubicBezTo>
                    <a:pt x="87" y="60"/>
                    <a:pt x="90" y="60"/>
                    <a:pt x="90" y="60"/>
                  </a:cubicBezTo>
                  <a:cubicBezTo>
                    <a:pt x="90" y="59"/>
                    <a:pt x="87" y="58"/>
                    <a:pt x="89" y="57"/>
                  </a:cubicBezTo>
                  <a:cubicBezTo>
                    <a:pt x="85" y="58"/>
                    <a:pt x="91" y="56"/>
                    <a:pt x="84" y="57"/>
                  </a:cubicBezTo>
                  <a:cubicBezTo>
                    <a:pt x="84" y="55"/>
                    <a:pt x="87" y="55"/>
                    <a:pt x="90" y="55"/>
                  </a:cubicBezTo>
                  <a:cubicBezTo>
                    <a:pt x="90" y="55"/>
                    <a:pt x="88" y="55"/>
                    <a:pt x="88" y="54"/>
                  </a:cubicBezTo>
                  <a:cubicBezTo>
                    <a:pt x="88" y="54"/>
                    <a:pt x="87" y="54"/>
                    <a:pt x="86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4" y="52"/>
                    <a:pt x="83" y="52"/>
                  </a:cubicBezTo>
                  <a:cubicBezTo>
                    <a:pt x="82" y="52"/>
                    <a:pt x="81" y="51"/>
                    <a:pt x="80" y="50"/>
                  </a:cubicBezTo>
                  <a:cubicBezTo>
                    <a:pt x="79" y="51"/>
                    <a:pt x="78" y="51"/>
                    <a:pt x="77" y="50"/>
                  </a:cubicBezTo>
                  <a:cubicBezTo>
                    <a:pt x="76" y="50"/>
                    <a:pt x="76" y="51"/>
                    <a:pt x="76" y="51"/>
                  </a:cubicBezTo>
                  <a:cubicBezTo>
                    <a:pt x="75" y="51"/>
                    <a:pt x="73" y="51"/>
                    <a:pt x="71" y="51"/>
                  </a:cubicBezTo>
                  <a:cubicBezTo>
                    <a:pt x="68" y="49"/>
                    <a:pt x="70" y="48"/>
                    <a:pt x="71" y="46"/>
                  </a:cubicBezTo>
                  <a:cubicBezTo>
                    <a:pt x="71" y="45"/>
                    <a:pt x="70" y="45"/>
                    <a:pt x="70" y="44"/>
                  </a:cubicBezTo>
                  <a:cubicBezTo>
                    <a:pt x="69" y="44"/>
                    <a:pt x="70" y="45"/>
                    <a:pt x="69" y="45"/>
                  </a:cubicBezTo>
                  <a:cubicBezTo>
                    <a:pt x="67" y="45"/>
                    <a:pt x="70" y="42"/>
                    <a:pt x="66" y="43"/>
                  </a:cubicBezTo>
                  <a:cubicBezTo>
                    <a:pt x="67" y="42"/>
                    <a:pt x="67" y="42"/>
                    <a:pt x="66" y="41"/>
                  </a:cubicBezTo>
                  <a:cubicBezTo>
                    <a:pt x="66" y="41"/>
                    <a:pt x="65" y="41"/>
                    <a:pt x="63" y="41"/>
                  </a:cubicBezTo>
                  <a:cubicBezTo>
                    <a:pt x="63" y="40"/>
                    <a:pt x="63" y="39"/>
                    <a:pt x="62" y="38"/>
                  </a:cubicBezTo>
                  <a:cubicBezTo>
                    <a:pt x="62" y="38"/>
                    <a:pt x="59" y="38"/>
                    <a:pt x="60" y="36"/>
                  </a:cubicBezTo>
                  <a:cubicBezTo>
                    <a:pt x="59" y="37"/>
                    <a:pt x="58" y="36"/>
                    <a:pt x="57" y="36"/>
                  </a:cubicBezTo>
                  <a:cubicBezTo>
                    <a:pt x="57" y="36"/>
                    <a:pt x="56" y="36"/>
                    <a:pt x="55" y="36"/>
                  </a:cubicBezTo>
                  <a:cubicBezTo>
                    <a:pt x="54" y="35"/>
                    <a:pt x="47" y="35"/>
                    <a:pt x="45" y="34"/>
                  </a:cubicBezTo>
                  <a:cubicBezTo>
                    <a:pt x="41" y="35"/>
                    <a:pt x="33" y="33"/>
                    <a:pt x="31" y="34"/>
                  </a:cubicBezTo>
                  <a:cubicBezTo>
                    <a:pt x="29" y="35"/>
                    <a:pt x="29" y="34"/>
                    <a:pt x="28" y="34"/>
                  </a:cubicBezTo>
                  <a:cubicBezTo>
                    <a:pt x="25" y="34"/>
                    <a:pt x="23" y="35"/>
                    <a:pt x="21" y="35"/>
                  </a:cubicBezTo>
                  <a:cubicBezTo>
                    <a:pt x="21" y="35"/>
                    <a:pt x="20" y="34"/>
                    <a:pt x="20" y="34"/>
                  </a:cubicBezTo>
                  <a:cubicBezTo>
                    <a:pt x="19" y="34"/>
                    <a:pt x="18" y="34"/>
                    <a:pt x="17" y="34"/>
                  </a:cubicBezTo>
                  <a:cubicBezTo>
                    <a:pt x="17" y="34"/>
                    <a:pt x="16" y="33"/>
                    <a:pt x="15" y="33"/>
                  </a:cubicBezTo>
                  <a:cubicBezTo>
                    <a:pt x="15" y="32"/>
                    <a:pt x="17" y="33"/>
                    <a:pt x="18" y="32"/>
                  </a:cubicBezTo>
                  <a:cubicBezTo>
                    <a:pt x="18" y="32"/>
                    <a:pt x="15" y="31"/>
                    <a:pt x="20" y="31"/>
                  </a:cubicBezTo>
                  <a:cubicBezTo>
                    <a:pt x="18" y="30"/>
                    <a:pt x="11" y="32"/>
                    <a:pt x="9" y="30"/>
                  </a:cubicBezTo>
                  <a:cubicBezTo>
                    <a:pt x="11" y="28"/>
                    <a:pt x="17" y="31"/>
                    <a:pt x="21" y="29"/>
                  </a:cubicBezTo>
                  <a:cubicBezTo>
                    <a:pt x="19" y="27"/>
                    <a:pt x="12" y="28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8" y="28"/>
                    <a:pt x="8" y="27"/>
                    <a:pt x="8" y="27"/>
                  </a:cubicBezTo>
                  <a:cubicBezTo>
                    <a:pt x="4" y="27"/>
                    <a:pt x="2" y="26"/>
                    <a:pt x="0" y="26"/>
                  </a:cubicBezTo>
                  <a:cubicBezTo>
                    <a:pt x="2" y="22"/>
                    <a:pt x="10" y="23"/>
                    <a:pt x="15" y="23"/>
                  </a:cubicBezTo>
                  <a:cubicBezTo>
                    <a:pt x="16" y="23"/>
                    <a:pt x="16" y="23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20" y="21"/>
                    <a:pt x="24" y="22"/>
                    <a:pt x="26" y="21"/>
                  </a:cubicBezTo>
                  <a:cubicBezTo>
                    <a:pt x="27" y="21"/>
                    <a:pt x="26" y="21"/>
                    <a:pt x="27" y="20"/>
                  </a:cubicBezTo>
                  <a:cubicBezTo>
                    <a:pt x="27" y="20"/>
                    <a:pt x="29" y="20"/>
                    <a:pt x="30" y="20"/>
                  </a:cubicBezTo>
                  <a:cubicBezTo>
                    <a:pt x="31" y="19"/>
                    <a:pt x="31" y="19"/>
                    <a:pt x="33" y="18"/>
                  </a:cubicBezTo>
                  <a:cubicBezTo>
                    <a:pt x="34" y="17"/>
                    <a:pt x="29" y="18"/>
                    <a:pt x="31" y="16"/>
                  </a:cubicBezTo>
                  <a:cubicBezTo>
                    <a:pt x="29" y="16"/>
                    <a:pt x="29" y="17"/>
                    <a:pt x="29" y="17"/>
                  </a:cubicBezTo>
                  <a:cubicBezTo>
                    <a:pt x="28" y="17"/>
                    <a:pt x="24" y="16"/>
                    <a:pt x="21" y="17"/>
                  </a:cubicBezTo>
                  <a:cubicBezTo>
                    <a:pt x="20" y="16"/>
                    <a:pt x="23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4" y="15"/>
                    <a:pt x="25" y="16"/>
                    <a:pt x="26" y="15"/>
                  </a:cubicBezTo>
                  <a:cubicBezTo>
                    <a:pt x="26" y="15"/>
                    <a:pt x="27" y="14"/>
                    <a:pt x="27" y="14"/>
                  </a:cubicBezTo>
                  <a:cubicBezTo>
                    <a:pt x="28" y="14"/>
                    <a:pt x="27" y="15"/>
                    <a:pt x="28" y="15"/>
                  </a:cubicBezTo>
                  <a:cubicBezTo>
                    <a:pt x="28" y="15"/>
                    <a:pt x="31" y="15"/>
                    <a:pt x="31" y="13"/>
                  </a:cubicBezTo>
                  <a:cubicBezTo>
                    <a:pt x="32" y="13"/>
                    <a:pt x="33" y="14"/>
                    <a:pt x="35" y="14"/>
                  </a:cubicBezTo>
                  <a:cubicBezTo>
                    <a:pt x="36" y="14"/>
                    <a:pt x="35" y="13"/>
                    <a:pt x="35" y="13"/>
                  </a:cubicBezTo>
                  <a:cubicBezTo>
                    <a:pt x="35" y="13"/>
                    <a:pt x="37" y="13"/>
                    <a:pt x="37" y="12"/>
                  </a:cubicBezTo>
                  <a:cubicBezTo>
                    <a:pt x="39" y="12"/>
                    <a:pt x="41" y="12"/>
                    <a:pt x="44" y="12"/>
                  </a:cubicBezTo>
                  <a:cubicBezTo>
                    <a:pt x="46" y="12"/>
                    <a:pt x="44" y="10"/>
                    <a:pt x="45" y="9"/>
                  </a:cubicBezTo>
                  <a:cubicBezTo>
                    <a:pt x="48" y="9"/>
                    <a:pt x="51" y="10"/>
                    <a:pt x="54" y="9"/>
                  </a:cubicBezTo>
                  <a:cubicBezTo>
                    <a:pt x="54" y="9"/>
                    <a:pt x="53" y="9"/>
                    <a:pt x="52" y="9"/>
                  </a:cubicBezTo>
                  <a:cubicBezTo>
                    <a:pt x="53" y="8"/>
                    <a:pt x="57" y="8"/>
                    <a:pt x="58" y="8"/>
                  </a:cubicBezTo>
                  <a:cubicBezTo>
                    <a:pt x="61" y="7"/>
                    <a:pt x="68" y="7"/>
                    <a:pt x="74" y="7"/>
                  </a:cubicBezTo>
                  <a:cubicBezTo>
                    <a:pt x="76" y="7"/>
                    <a:pt x="76" y="7"/>
                    <a:pt x="77" y="7"/>
                  </a:cubicBezTo>
                  <a:cubicBezTo>
                    <a:pt x="80" y="7"/>
                    <a:pt x="82" y="7"/>
                    <a:pt x="84" y="7"/>
                  </a:cubicBezTo>
                  <a:cubicBezTo>
                    <a:pt x="83" y="7"/>
                    <a:pt x="85" y="8"/>
                    <a:pt x="85" y="8"/>
                  </a:cubicBezTo>
                  <a:cubicBezTo>
                    <a:pt x="87" y="7"/>
                    <a:pt x="85" y="8"/>
                    <a:pt x="88" y="9"/>
                  </a:cubicBezTo>
                  <a:cubicBezTo>
                    <a:pt x="90" y="9"/>
                    <a:pt x="86" y="8"/>
                    <a:pt x="91" y="8"/>
                  </a:cubicBezTo>
                  <a:cubicBezTo>
                    <a:pt x="89" y="7"/>
                    <a:pt x="93" y="6"/>
                    <a:pt x="88" y="6"/>
                  </a:cubicBezTo>
                  <a:cubicBezTo>
                    <a:pt x="89" y="5"/>
                    <a:pt x="96" y="4"/>
                    <a:pt x="96" y="6"/>
                  </a:cubicBezTo>
                  <a:cubicBezTo>
                    <a:pt x="99" y="6"/>
                    <a:pt x="99" y="5"/>
                    <a:pt x="101" y="6"/>
                  </a:cubicBezTo>
                  <a:cubicBezTo>
                    <a:pt x="102" y="6"/>
                    <a:pt x="103" y="6"/>
                    <a:pt x="104" y="7"/>
                  </a:cubicBezTo>
                  <a:cubicBezTo>
                    <a:pt x="105" y="7"/>
                    <a:pt x="108" y="7"/>
                    <a:pt x="112" y="8"/>
                  </a:cubicBezTo>
                  <a:cubicBezTo>
                    <a:pt x="112" y="7"/>
                    <a:pt x="111" y="7"/>
                    <a:pt x="110" y="7"/>
                  </a:cubicBezTo>
                  <a:cubicBezTo>
                    <a:pt x="110" y="7"/>
                    <a:pt x="111" y="6"/>
                    <a:pt x="113" y="6"/>
                  </a:cubicBezTo>
                  <a:cubicBezTo>
                    <a:pt x="111" y="5"/>
                    <a:pt x="107" y="5"/>
                    <a:pt x="104" y="5"/>
                  </a:cubicBezTo>
                  <a:cubicBezTo>
                    <a:pt x="104" y="3"/>
                    <a:pt x="108" y="4"/>
                    <a:pt x="111" y="4"/>
                  </a:cubicBezTo>
                  <a:cubicBezTo>
                    <a:pt x="111" y="3"/>
                    <a:pt x="109" y="3"/>
                    <a:pt x="108" y="3"/>
                  </a:cubicBezTo>
                  <a:cubicBezTo>
                    <a:pt x="110" y="1"/>
                    <a:pt x="114" y="3"/>
                    <a:pt x="117" y="3"/>
                  </a:cubicBezTo>
                  <a:cubicBezTo>
                    <a:pt x="119" y="3"/>
                    <a:pt x="119" y="2"/>
                    <a:pt x="121" y="2"/>
                  </a:cubicBezTo>
                  <a:cubicBezTo>
                    <a:pt x="126" y="2"/>
                    <a:pt x="129" y="3"/>
                    <a:pt x="133" y="2"/>
                  </a:cubicBezTo>
                  <a:cubicBezTo>
                    <a:pt x="134" y="2"/>
                    <a:pt x="136" y="2"/>
                    <a:pt x="139" y="2"/>
                  </a:cubicBezTo>
                  <a:cubicBezTo>
                    <a:pt x="140" y="2"/>
                    <a:pt x="139" y="1"/>
                    <a:pt x="140" y="0"/>
                  </a:cubicBezTo>
                  <a:cubicBezTo>
                    <a:pt x="141" y="0"/>
                    <a:pt x="143" y="0"/>
                    <a:pt x="145" y="0"/>
                  </a:cubicBezTo>
                  <a:cubicBezTo>
                    <a:pt x="146" y="0"/>
                    <a:pt x="146" y="0"/>
                    <a:pt x="148" y="0"/>
                  </a:cubicBezTo>
                  <a:cubicBezTo>
                    <a:pt x="150" y="0"/>
                    <a:pt x="152" y="1"/>
                    <a:pt x="156" y="0"/>
                  </a:cubicBezTo>
                  <a:cubicBezTo>
                    <a:pt x="159" y="0"/>
                    <a:pt x="166" y="0"/>
                    <a:pt x="171" y="0"/>
                  </a:cubicBezTo>
                  <a:cubicBezTo>
                    <a:pt x="173" y="0"/>
                    <a:pt x="173" y="0"/>
                    <a:pt x="174" y="0"/>
                  </a:cubicBezTo>
                  <a:cubicBezTo>
                    <a:pt x="180" y="1"/>
                    <a:pt x="185" y="0"/>
                    <a:pt x="185" y="2"/>
                  </a:cubicBezTo>
                  <a:cubicBezTo>
                    <a:pt x="188" y="3"/>
                    <a:pt x="188" y="2"/>
                    <a:pt x="190" y="2"/>
                  </a:cubicBezTo>
                  <a:cubicBezTo>
                    <a:pt x="190" y="3"/>
                    <a:pt x="194" y="3"/>
                    <a:pt x="195" y="4"/>
                  </a:cubicBezTo>
                  <a:cubicBezTo>
                    <a:pt x="198" y="4"/>
                    <a:pt x="198" y="3"/>
                    <a:pt x="200" y="3"/>
                  </a:cubicBezTo>
                  <a:cubicBezTo>
                    <a:pt x="199" y="5"/>
                    <a:pt x="204" y="4"/>
                    <a:pt x="206" y="4"/>
                  </a:cubicBezTo>
                  <a:cubicBezTo>
                    <a:pt x="204" y="5"/>
                    <a:pt x="204" y="5"/>
                    <a:pt x="205" y="6"/>
                  </a:cubicBezTo>
                  <a:cubicBezTo>
                    <a:pt x="204" y="6"/>
                    <a:pt x="203" y="6"/>
                    <a:pt x="203" y="7"/>
                  </a:cubicBezTo>
                  <a:cubicBezTo>
                    <a:pt x="193" y="7"/>
                    <a:pt x="180" y="7"/>
                    <a:pt x="172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0" y="8"/>
                    <a:pt x="171" y="8"/>
                    <a:pt x="171" y="8"/>
                  </a:cubicBezTo>
                  <a:cubicBezTo>
                    <a:pt x="172" y="7"/>
                    <a:pt x="170" y="7"/>
                    <a:pt x="169" y="7"/>
                  </a:cubicBezTo>
                  <a:cubicBezTo>
                    <a:pt x="169" y="7"/>
                    <a:pt x="170" y="8"/>
                    <a:pt x="169" y="8"/>
                  </a:cubicBezTo>
                  <a:cubicBezTo>
                    <a:pt x="168" y="8"/>
                    <a:pt x="165" y="8"/>
                    <a:pt x="16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2774950" y="3384550"/>
              <a:ext cx="449263" cy="119063"/>
            </a:xfrm>
            <a:custGeom>
              <a:avLst/>
              <a:gdLst>
                <a:gd name="T0" fmla="*/ 112 w 120"/>
                <a:gd name="T1" fmla="*/ 3 h 32"/>
                <a:gd name="T2" fmla="*/ 119 w 120"/>
                <a:gd name="T3" fmla="*/ 5 h 32"/>
                <a:gd name="T4" fmla="*/ 116 w 120"/>
                <a:gd name="T5" fmla="*/ 6 h 32"/>
                <a:gd name="T6" fmla="*/ 111 w 120"/>
                <a:gd name="T7" fmla="*/ 7 h 32"/>
                <a:gd name="T8" fmla="*/ 97 w 120"/>
                <a:gd name="T9" fmla="*/ 9 h 32"/>
                <a:gd name="T10" fmla="*/ 103 w 120"/>
                <a:gd name="T11" fmla="*/ 10 h 32"/>
                <a:gd name="T12" fmla="*/ 91 w 120"/>
                <a:gd name="T13" fmla="*/ 12 h 32"/>
                <a:gd name="T14" fmla="*/ 87 w 120"/>
                <a:gd name="T15" fmla="*/ 13 h 32"/>
                <a:gd name="T16" fmla="*/ 81 w 120"/>
                <a:gd name="T17" fmla="*/ 14 h 32"/>
                <a:gd name="T18" fmla="*/ 71 w 120"/>
                <a:gd name="T19" fmla="*/ 16 h 32"/>
                <a:gd name="T20" fmla="*/ 68 w 120"/>
                <a:gd name="T21" fmla="*/ 18 h 32"/>
                <a:gd name="T22" fmla="*/ 61 w 120"/>
                <a:gd name="T23" fmla="*/ 18 h 32"/>
                <a:gd name="T24" fmla="*/ 65 w 120"/>
                <a:gd name="T25" fmla="*/ 21 h 32"/>
                <a:gd name="T26" fmla="*/ 58 w 120"/>
                <a:gd name="T27" fmla="*/ 24 h 32"/>
                <a:gd name="T28" fmla="*/ 53 w 120"/>
                <a:gd name="T29" fmla="*/ 25 h 32"/>
                <a:gd name="T30" fmla="*/ 44 w 120"/>
                <a:gd name="T31" fmla="*/ 28 h 32"/>
                <a:gd name="T32" fmla="*/ 47 w 120"/>
                <a:gd name="T33" fmla="*/ 30 h 32"/>
                <a:gd name="T34" fmla="*/ 39 w 120"/>
                <a:gd name="T35" fmla="*/ 31 h 32"/>
                <a:gd name="T36" fmla="*/ 24 w 120"/>
                <a:gd name="T37" fmla="*/ 30 h 32"/>
                <a:gd name="T38" fmla="*/ 20 w 120"/>
                <a:gd name="T39" fmla="*/ 30 h 32"/>
                <a:gd name="T40" fmla="*/ 13 w 120"/>
                <a:gd name="T41" fmla="*/ 28 h 32"/>
                <a:gd name="T42" fmla="*/ 20 w 120"/>
                <a:gd name="T43" fmla="*/ 25 h 32"/>
                <a:gd name="T44" fmla="*/ 27 w 120"/>
                <a:gd name="T45" fmla="*/ 25 h 32"/>
                <a:gd name="T46" fmla="*/ 14 w 120"/>
                <a:gd name="T47" fmla="*/ 24 h 32"/>
                <a:gd name="T48" fmla="*/ 22 w 120"/>
                <a:gd name="T49" fmla="*/ 21 h 32"/>
                <a:gd name="T50" fmla="*/ 28 w 120"/>
                <a:gd name="T51" fmla="*/ 21 h 32"/>
                <a:gd name="T52" fmla="*/ 28 w 120"/>
                <a:gd name="T53" fmla="*/ 19 h 32"/>
                <a:gd name="T54" fmla="*/ 26 w 120"/>
                <a:gd name="T55" fmla="*/ 16 h 32"/>
                <a:gd name="T56" fmla="*/ 22 w 120"/>
                <a:gd name="T57" fmla="*/ 15 h 32"/>
                <a:gd name="T58" fmla="*/ 32 w 120"/>
                <a:gd name="T59" fmla="*/ 15 h 32"/>
                <a:gd name="T60" fmla="*/ 36 w 120"/>
                <a:gd name="T61" fmla="*/ 14 h 32"/>
                <a:gd name="T62" fmla="*/ 44 w 120"/>
                <a:gd name="T63" fmla="*/ 11 h 32"/>
                <a:gd name="T64" fmla="*/ 27 w 120"/>
                <a:gd name="T65" fmla="*/ 12 h 32"/>
                <a:gd name="T66" fmla="*/ 16 w 120"/>
                <a:gd name="T67" fmla="*/ 11 h 32"/>
                <a:gd name="T68" fmla="*/ 4 w 120"/>
                <a:gd name="T69" fmla="*/ 10 h 32"/>
                <a:gd name="T70" fmla="*/ 2 w 120"/>
                <a:gd name="T71" fmla="*/ 7 h 32"/>
                <a:gd name="T72" fmla="*/ 22 w 120"/>
                <a:gd name="T73" fmla="*/ 4 h 32"/>
                <a:gd name="T74" fmla="*/ 35 w 120"/>
                <a:gd name="T75" fmla="*/ 3 h 32"/>
                <a:gd name="T76" fmla="*/ 52 w 120"/>
                <a:gd name="T77" fmla="*/ 1 h 32"/>
                <a:gd name="T78" fmla="*/ 69 w 120"/>
                <a:gd name="T79" fmla="*/ 1 h 32"/>
                <a:gd name="T80" fmla="*/ 78 w 120"/>
                <a:gd name="T81" fmla="*/ 1 h 32"/>
                <a:gd name="T82" fmla="*/ 95 w 120"/>
                <a:gd name="T83" fmla="*/ 1 h 32"/>
                <a:gd name="T84" fmla="*/ 112 w 120"/>
                <a:gd name="T8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32">
                  <a:moveTo>
                    <a:pt x="112" y="1"/>
                  </a:moveTo>
                  <a:cubicBezTo>
                    <a:pt x="110" y="2"/>
                    <a:pt x="112" y="2"/>
                    <a:pt x="112" y="3"/>
                  </a:cubicBezTo>
                  <a:cubicBezTo>
                    <a:pt x="114" y="3"/>
                    <a:pt x="117" y="3"/>
                    <a:pt x="120" y="3"/>
                  </a:cubicBezTo>
                  <a:cubicBezTo>
                    <a:pt x="120" y="4"/>
                    <a:pt x="118" y="4"/>
                    <a:pt x="119" y="5"/>
                  </a:cubicBezTo>
                  <a:cubicBezTo>
                    <a:pt x="118" y="5"/>
                    <a:pt x="116" y="5"/>
                    <a:pt x="116" y="5"/>
                  </a:cubicBezTo>
                  <a:cubicBezTo>
                    <a:pt x="115" y="5"/>
                    <a:pt x="116" y="6"/>
                    <a:pt x="116" y="6"/>
                  </a:cubicBezTo>
                  <a:cubicBezTo>
                    <a:pt x="114" y="7"/>
                    <a:pt x="112" y="7"/>
                    <a:pt x="112" y="6"/>
                  </a:cubicBezTo>
                  <a:cubicBezTo>
                    <a:pt x="110" y="6"/>
                    <a:pt x="111" y="7"/>
                    <a:pt x="111" y="7"/>
                  </a:cubicBezTo>
                  <a:cubicBezTo>
                    <a:pt x="110" y="7"/>
                    <a:pt x="107" y="7"/>
                    <a:pt x="107" y="8"/>
                  </a:cubicBezTo>
                  <a:cubicBezTo>
                    <a:pt x="103" y="7"/>
                    <a:pt x="99" y="7"/>
                    <a:pt x="97" y="9"/>
                  </a:cubicBezTo>
                  <a:cubicBezTo>
                    <a:pt x="98" y="10"/>
                    <a:pt x="102" y="9"/>
                    <a:pt x="103" y="8"/>
                  </a:cubicBezTo>
                  <a:cubicBezTo>
                    <a:pt x="104" y="8"/>
                    <a:pt x="102" y="9"/>
                    <a:pt x="103" y="10"/>
                  </a:cubicBezTo>
                  <a:cubicBezTo>
                    <a:pt x="99" y="10"/>
                    <a:pt x="97" y="10"/>
                    <a:pt x="94" y="11"/>
                  </a:cubicBezTo>
                  <a:cubicBezTo>
                    <a:pt x="92" y="11"/>
                    <a:pt x="91" y="11"/>
                    <a:pt x="91" y="12"/>
                  </a:cubicBezTo>
                  <a:cubicBezTo>
                    <a:pt x="90" y="12"/>
                    <a:pt x="89" y="12"/>
                    <a:pt x="88" y="12"/>
                  </a:cubicBezTo>
                  <a:cubicBezTo>
                    <a:pt x="87" y="12"/>
                    <a:pt x="88" y="13"/>
                    <a:pt x="87" y="13"/>
                  </a:cubicBezTo>
                  <a:cubicBezTo>
                    <a:pt x="86" y="13"/>
                    <a:pt x="84" y="13"/>
                    <a:pt x="84" y="13"/>
                  </a:cubicBezTo>
                  <a:cubicBezTo>
                    <a:pt x="84" y="14"/>
                    <a:pt x="81" y="14"/>
                    <a:pt x="81" y="14"/>
                  </a:cubicBezTo>
                  <a:cubicBezTo>
                    <a:pt x="81" y="15"/>
                    <a:pt x="78" y="15"/>
                    <a:pt x="77" y="15"/>
                  </a:cubicBezTo>
                  <a:cubicBezTo>
                    <a:pt x="76" y="16"/>
                    <a:pt x="73" y="16"/>
                    <a:pt x="71" y="16"/>
                  </a:cubicBezTo>
                  <a:cubicBezTo>
                    <a:pt x="71" y="16"/>
                    <a:pt x="71" y="17"/>
                    <a:pt x="70" y="17"/>
                  </a:cubicBezTo>
                  <a:cubicBezTo>
                    <a:pt x="68" y="17"/>
                    <a:pt x="69" y="17"/>
                    <a:pt x="68" y="18"/>
                  </a:cubicBezTo>
                  <a:cubicBezTo>
                    <a:pt x="68" y="18"/>
                    <a:pt x="67" y="18"/>
                    <a:pt x="67" y="18"/>
                  </a:cubicBezTo>
                  <a:cubicBezTo>
                    <a:pt x="66" y="18"/>
                    <a:pt x="64" y="19"/>
                    <a:pt x="61" y="18"/>
                  </a:cubicBezTo>
                  <a:cubicBezTo>
                    <a:pt x="61" y="19"/>
                    <a:pt x="65" y="19"/>
                    <a:pt x="61" y="19"/>
                  </a:cubicBezTo>
                  <a:cubicBezTo>
                    <a:pt x="62" y="20"/>
                    <a:pt x="66" y="19"/>
                    <a:pt x="65" y="21"/>
                  </a:cubicBezTo>
                  <a:cubicBezTo>
                    <a:pt x="63" y="20"/>
                    <a:pt x="63" y="21"/>
                    <a:pt x="63" y="23"/>
                  </a:cubicBezTo>
                  <a:cubicBezTo>
                    <a:pt x="61" y="21"/>
                    <a:pt x="60" y="23"/>
                    <a:pt x="58" y="24"/>
                  </a:cubicBezTo>
                  <a:cubicBezTo>
                    <a:pt x="56" y="24"/>
                    <a:pt x="53" y="24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0" y="26"/>
                    <a:pt x="52" y="26"/>
                  </a:cubicBezTo>
                  <a:cubicBezTo>
                    <a:pt x="51" y="27"/>
                    <a:pt x="45" y="27"/>
                    <a:pt x="44" y="28"/>
                  </a:cubicBezTo>
                  <a:cubicBezTo>
                    <a:pt x="46" y="29"/>
                    <a:pt x="49" y="29"/>
                    <a:pt x="52" y="29"/>
                  </a:cubicBezTo>
                  <a:cubicBezTo>
                    <a:pt x="53" y="31"/>
                    <a:pt x="47" y="29"/>
                    <a:pt x="47" y="30"/>
                  </a:cubicBezTo>
                  <a:cubicBezTo>
                    <a:pt x="47" y="31"/>
                    <a:pt x="46" y="30"/>
                    <a:pt x="45" y="30"/>
                  </a:cubicBezTo>
                  <a:cubicBezTo>
                    <a:pt x="43" y="30"/>
                    <a:pt x="42" y="32"/>
                    <a:pt x="39" y="31"/>
                  </a:cubicBezTo>
                  <a:cubicBezTo>
                    <a:pt x="39" y="31"/>
                    <a:pt x="37" y="31"/>
                    <a:pt x="37" y="30"/>
                  </a:cubicBezTo>
                  <a:cubicBezTo>
                    <a:pt x="32" y="30"/>
                    <a:pt x="29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2" y="29"/>
                    <a:pt x="21" y="30"/>
                    <a:pt x="20" y="30"/>
                  </a:cubicBezTo>
                  <a:cubicBezTo>
                    <a:pt x="15" y="31"/>
                    <a:pt x="11" y="30"/>
                    <a:pt x="6" y="29"/>
                  </a:cubicBezTo>
                  <a:cubicBezTo>
                    <a:pt x="7" y="29"/>
                    <a:pt x="9" y="28"/>
                    <a:pt x="13" y="28"/>
                  </a:cubicBezTo>
                  <a:cubicBezTo>
                    <a:pt x="15" y="28"/>
                    <a:pt x="13" y="26"/>
                    <a:pt x="15" y="26"/>
                  </a:cubicBezTo>
                  <a:cubicBezTo>
                    <a:pt x="17" y="26"/>
                    <a:pt x="17" y="25"/>
                    <a:pt x="20" y="25"/>
                  </a:cubicBezTo>
                  <a:cubicBezTo>
                    <a:pt x="19" y="27"/>
                    <a:pt x="23" y="27"/>
                    <a:pt x="26" y="27"/>
                  </a:cubicBezTo>
                  <a:cubicBezTo>
                    <a:pt x="29" y="26"/>
                    <a:pt x="25" y="26"/>
                    <a:pt x="27" y="25"/>
                  </a:cubicBezTo>
                  <a:cubicBezTo>
                    <a:pt x="27" y="24"/>
                    <a:pt x="22" y="25"/>
                    <a:pt x="23" y="23"/>
                  </a:cubicBezTo>
                  <a:cubicBezTo>
                    <a:pt x="19" y="24"/>
                    <a:pt x="18" y="24"/>
                    <a:pt x="14" y="24"/>
                  </a:cubicBezTo>
                  <a:cubicBezTo>
                    <a:pt x="14" y="23"/>
                    <a:pt x="16" y="22"/>
                    <a:pt x="19" y="22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1"/>
                    <a:pt x="23" y="21"/>
                    <a:pt x="23" y="20"/>
                  </a:cubicBezTo>
                  <a:cubicBezTo>
                    <a:pt x="26" y="20"/>
                    <a:pt x="27" y="20"/>
                    <a:pt x="28" y="21"/>
                  </a:cubicBezTo>
                  <a:cubicBezTo>
                    <a:pt x="30" y="20"/>
                    <a:pt x="31" y="20"/>
                    <a:pt x="31" y="19"/>
                  </a:cubicBezTo>
                  <a:cubicBezTo>
                    <a:pt x="31" y="19"/>
                    <a:pt x="29" y="19"/>
                    <a:pt x="28" y="19"/>
                  </a:cubicBezTo>
                  <a:cubicBezTo>
                    <a:pt x="28" y="19"/>
                    <a:pt x="28" y="18"/>
                    <a:pt x="27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7"/>
                    <a:pt x="25" y="17"/>
                    <a:pt x="23" y="17"/>
                  </a:cubicBezTo>
                  <a:cubicBezTo>
                    <a:pt x="24" y="16"/>
                    <a:pt x="23" y="15"/>
                    <a:pt x="22" y="15"/>
                  </a:cubicBezTo>
                  <a:cubicBezTo>
                    <a:pt x="22" y="15"/>
                    <a:pt x="23" y="14"/>
                    <a:pt x="26" y="14"/>
                  </a:cubicBezTo>
                  <a:cubicBezTo>
                    <a:pt x="29" y="14"/>
                    <a:pt x="28" y="16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7" y="16"/>
                    <a:pt x="35" y="14"/>
                    <a:pt x="36" y="14"/>
                  </a:cubicBezTo>
                  <a:cubicBezTo>
                    <a:pt x="41" y="13"/>
                    <a:pt x="46" y="13"/>
                    <a:pt x="48" y="11"/>
                  </a:cubicBezTo>
                  <a:cubicBezTo>
                    <a:pt x="48" y="10"/>
                    <a:pt x="47" y="12"/>
                    <a:pt x="44" y="11"/>
                  </a:cubicBezTo>
                  <a:cubicBezTo>
                    <a:pt x="43" y="12"/>
                    <a:pt x="40" y="12"/>
                    <a:pt x="39" y="12"/>
                  </a:cubicBezTo>
                  <a:cubicBezTo>
                    <a:pt x="37" y="12"/>
                    <a:pt x="32" y="13"/>
                    <a:pt x="27" y="12"/>
                  </a:cubicBezTo>
                  <a:cubicBezTo>
                    <a:pt x="25" y="12"/>
                    <a:pt x="24" y="12"/>
                    <a:pt x="21" y="12"/>
                  </a:cubicBezTo>
                  <a:cubicBezTo>
                    <a:pt x="20" y="11"/>
                    <a:pt x="17" y="13"/>
                    <a:pt x="16" y="11"/>
                  </a:cubicBezTo>
                  <a:cubicBezTo>
                    <a:pt x="14" y="12"/>
                    <a:pt x="11" y="11"/>
                    <a:pt x="8" y="11"/>
                  </a:cubicBezTo>
                  <a:cubicBezTo>
                    <a:pt x="9" y="9"/>
                    <a:pt x="4" y="10"/>
                    <a:pt x="4" y="10"/>
                  </a:cubicBezTo>
                  <a:cubicBezTo>
                    <a:pt x="3" y="8"/>
                    <a:pt x="6" y="9"/>
                    <a:pt x="7" y="8"/>
                  </a:cubicBezTo>
                  <a:cubicBezTo>
                    <a:pt x="7" y="7"/>
                    <a:pt x="0" y="9"/>
                    <a:pt x="2" y="7"/>
                  </a:cubicBezTo>
                  <a:cubicBezTo>
                    <a:pt x="6" y="6"/>
                    <a:pt x="13" y="6"/>
                    <a:pt x="21" y="5"/>
                  </a:cubicBezTo>
                  <a:cubicBezTo>
                    <a:pt x="21" y="5"/>
                    <a:pt x="21" y="5"/>
                    <a:pt x="22" y="4"/>
                  </a:cubicBezTo>
                  <a:cubicBezTo>
                    <a:pt x="27" y="5"/>
                    <a:pt x="30" y="4"/>
                    <a:pt x="33" y="4"/>
                  </a:cubicBezTo>
                  <a:cubicBezTo>
                    <a:pt x="34" y="4"/>
                    <a:pt x="35" y="3"/>
                    <a:pt x="35" y="3"/>
                  </a:cubicBezTo>
                  <a:cubicBezTo>
                    <a:pt x="41" y="3"/>
                    <a:pt x="47" y="2"/>
                    <a:pt x="51" y="2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6" y="1"/>
                    <a:pt x="62" y="1"/>
                    <a:pt x="64" y="2"/>
                  </a:cubicBezTo>
                  <a:cubicBezTo>
                    <a:pt x="65" y="1"/>
                    <a:pt x="69" y="2"/>
                    <a:pt x="69" y="1"/>
                  </a:cubicBezTo>
                  <a:cubicBezTo>
                    <a:pt x="72" y="1"/>
                    <a:pt x="75" y="1"/>
                    <a:pt x="79" y="1"/>
                  </a:cubicBezTo>
                  <a:cubicBezTo>
                    <a:pt x="79" y="1"/>
                    <a:pt x="79" y="1"/>
                    <a:pt x="78" y="1"/>
                  </a:cubicBezTo>
                  <a:cubicBezTo>
                    <a:pt x="78" y="0"/>
                    <a:pt x="79" y="1"/>
                    <a:pt x="79" y="1"/>
                  </a:cubicBezTo>
                  <a:cubicBezTo>
                    <a:pt x="83" y="1"/>
                    <a:pt x="90" y="0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102" y="2"/>
                    <a:pt x="103" y="1"/>
                    <a:pt x="1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4432300" y="3429000"/>
              <a:ext cx="130175" cy="22225"/>
            </a:xfrm>
            <a:custGeom>
              <a:avLst/>
              <a:gdLst>
                <a:gd name="T0" fmla="*/ 9 w 35"/>
                <a:gd name="T1" fmla="*/ 1 h 6"/>
                <a:gd name="T2" fmla="*/ 9 w 35"/>
                <a:gd name="T3" fmla="*/ 1 h 6"/>
                <a:gd name="T4" fmla="*/ 12 w 35"/>
                <a:gd name="T5" fmla="*/ 3 h 6"/>
                <a:gd name="T6" fmla="*/ 15 w 35"/>
                <a:gd name="T7" fmla="*/ 2 h 6"/>
                <a:gd name="T8" fmla="*/ 20 w 35"/>
                <a:gd name="T9" fmla="*/ 3 h 6"/>
                <a:gd name="T10" fmla="*/ 29 w 35"/>
                <a:gd name="T11" fmla="*/ 2 h 6"/>
                <a:gd name="T12" fmla="*/ 33 w 35"/>
                <a:gd name="T13" fmla="*/ 3 h 6"/>
                <a:gd name="T14" fmla="*/ 31 w 35"/>
                <a:gd name="T15" fmla="*/ 5 h 6"/>
                <a:gd name="T16" fmla="*/ 22 w 35"/>
                <a:gd name="T17" fmla="*/ 5 h 6"/>
                <a:gd name="T18" fmla="*/ 16 w 35"/>
                <a:gd name="T19" fmla="*/ 6 h 6"/>
                <a:gd name="T20" fmla="*/ 6 w 35"/>
                <a:gd name="T21" fmla="*/ 3 h 6"/>
                <a:gd name="T22" fmla="*/ 1 w 35"/>
                <a:gd name="T23" fmla="*/ 2 h 6"/>
                <a:gd name="T24" fmla="*/ 9 w 35"/>
                <a:gd name="T2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">
                  <a:moveTo>
                    <a:pt x="9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9" y="3"/>
                    <a:pt x="14" y="1"/>
                    <a:pt x="12" y="3"/>
                  </a:cubicBezTo>
                  <a:cubicBezTo>
                    <a:pt x="14" y="3"/>
                    <a:pt x="14" y="2"/>
                    <a:pt x="15" y="2"/>
                  </a:cubicBezTo>
                  <a:cubicBezTo>
                    <a:pt x="18" y="3"/>
                    <a:pt x="20" y="1"/>
                    <a:pt x="20" y="3"/>
                  </a:cubicBezTo>
                  <a:cubicBezTo>
                    <a:pt x="23" y="2"/>
                    <a:pt x="26" y="2"/>
                    <a:pt x="29" y="2"/>
                  </a:cubicBezTo>
                  <a:cubicBezTo>
                    <a:pt x="28" y="3"/>
                    <a:pt x="34" y="2"/>
                    <a:pt x="33" y="3"/>
                  </a:cubicBezTo>
                  <a:cubicBezTo>
                    <a:pt x="35" y="4"/>
                    <a:pt x="27" y="4"/>
                    <a:pt x="31" y="5"/>
                  </a:cubicBezTo>
                  <a:cubicBezTo>
                    <a:pt x="30" y="6"/>
                    <a:pt x="25" y="5"/>
                    <a:pt x="22" y="5"/>
                  </a:cubicBezTo>
                  <a:cubicBezTo>
                    <a:pt x="20" y="5"/>
                    <a:pt x="18" y="6"/>
                    <a:pt x="16" y="6"/>
                  </a:cubicBezTo>
                  <a:cubicBezTo>
                    <a:pt x="12" y="5"/>
                    <a:pt x="8" y="5"/>
                    <a:pt x="6" y="3"/>
                  </a:cubicBezTo>
                  <a:cubicBezTo>
                    <a:pt x="5" y="3"/>
                    <a:pt x="1" y="3"/>
                    <a:pt x="1" y="2"/>
                  </a:cubicBezTo>
                  <a:cubicBezTo>
                    <a:pt x="0" y="0"/>
                    <a:pt x="9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2433638" y="3462338"/>
              <a:ext cx="55563" cy="7938"/>
            </a:xfrm>
            <a:custGeom>
              <a:avLst/>
              <a:gdLst>
                <a:gd name="T0" fmla="*/ 14 w 15"/>
                <a:gd name="T1" fmla="*/ 0 h 2"/>
                <a:gd name="T2" fmla="*/ 9 w 15"/>
                <a:gd name="T3" fmla="*/ 1 h 2"/>
                <a:gd name="T4" fmla="*/ 7 w 15"/>
                <a:gd name="T5" fmla="*/ 2 h 2"/>
                <a:gd name="T6" fmla="*/ 3 w 15"/>
                <a:gd name="T7" fmla="*/ 2 h 2"/>
                <a:gd name="T8" fmla="*/ 5 w 15"/>
                <a:gd name="T9" fmla="*/ 0 h 2"/>
                <a:gd name="T10" fmla="*/ 14 w 1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">
                  <a:moveTo>
                    <a:pt x="14" y="0"/>
                  </a:moveTo>
                  <a:cubicBezTo>
                    <a:pt x="15" y="1"/>
                    <a:pt x="11" y="1"/>
                    <a:pt x="9" y="1"/>
                  </a:cubicBezTo>
                  <a:cubicBezTo>
                    <a:pt x="8" y="1"/>
                    <a:pt x="8" y="2"/>
                    <a:pt x="7" y="2"/>
                  </a:cubicBezTo>
                  <a:cubicBezTo>
                    <a:pt x="5" y="2"/>
                    <a:pt x="3" y="1"/>
                    <a:pt x="3" y="2"/>
                  </a:cubicBezTo>
                  <a:cubicBezTo>
                    <a:pt x="0" y="2"/>
                    <a:pt x="4" y="0"/>
                    <a:pt x="5" y="0"/>
                  </a:cubicBezTo>
                  <a:cubicBezTo>
                    <a:pt x="6" y="1"/>
                    <a:pt x="1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2665413" y="3462338"/>
              <a:ext cx="57150" cy="15875"/>
            </a:xfrm>
            <a:custGeom>
              <a:avLst/>
              <a:gdLst>
                <a:gd name="T0" fmla="*/ 7 w 15"/>
                <a:gd name="T1" fmla="*/ 0 h 4"/>
                <a:gd name="T2" fmla="*/ 5 w 15"/>
                <a:gd name="T3" fmla="*/ 0 h 4"/>
                <a:gd name="T4" fmla="*/ 10 w 15"/>
                <a:gd name="T5" fmla="*/ 2 h 4"/>
                <a:gd name="T6" fmla="*/ 12 w 15"/>
                <a:gd name="T7" fmla="*/ 1 h 4"/>
                <a:gd name="T8" fmla="*/ 6 w 15"/>
                <a:gd name="T9" fmla="*/ 4 h 4"/>
                <a:gd name="T10" fmla="*/ 0 w 15"/>
                <a:gd name="T11" fmla="*/ 1 h 4"/>
                <a:gd name="T12" fmla="*/ 7 w 1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5" y="2"/>
                    <a:pt x="11" y="0"/>
                    <a:pt x="10" y="2"/>
                  </a:cubicBezTo>
                  <a:cubicBezTo>
                    <a:pt x="11" y="2"/>
                    <a:pt x="12" y="2"/>
                    <a:pt x="12" y="1"/>
                  </a:cubicBezTo>
                  <a:cubicBezTo>
                    <a:pt x="15" y="3"/>
                    <a:pt x="7" y="3"/>
                    <a:pt x="6" y="4"/>
                  </a:cubicBezTo>
                  <a:cubicBezTo>
                    <a:pt x="3" y="3"/>
                    <a:pt x="4" y="1"/>
                    <a:pt x="0" y="1"/>
                  </a:cubicBezTo>
                  <a:cubicBezTo>
                    <a:pt x="1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3884613" y="3481388"/>
              <a:ext cx="3138488" cy="1009650"/>
            </a:xfrm>
            <a:custGeom>
              <a:avLst/>
              <a:gdLst>
                <a:gd name="T0" fmla="*/ 497 w 837"/>
                <a:gd name="T1" fmla="*/ 19 h 269"/>
                <a:gd name="T2" fmla="*/ 587 w 837"/>
                <a:gd name="T3" fmla="*/ 19 h 269"/>
                <a:gd name="T4" fmla="*/ 662 w 837"/>
                <a:gd name="T5" fmla="*/ 22 h 269"/>
                <a:gd name="T6" fmla="*/ 760 w 837"/>
                <a:gd name="T7" fmla="*/ 30 h 269"/>
                <a:gd name="T8" fmla="*/ 837 w 837"/>
                <a:gd name="T9" fmla="*/ 42 h 269"/>
                <a:gd name="T10" fmla="*/ 788 w 837"/>
                <a:gd name="T11" fmla="*/ 48 h 269"/>
                <a:gd name="T12" fmla="*/ 726 w 837"/>
                <a:gd name="T13" fmla="*/ 71 h 269"/>
                <a:gd name="T14" fmla="*/ 701 w 837"/>
                <a:gd name="T15" fmla="*/ 78 h 269"/>
                <a:gd name="T16" fmla="*/ 734 w 837"/>
                <a:gd name="T17" fmla="*/ 54 h 269"/>
                <a:gd name="T18" fmla="*/ 662 w 837"/>
                <a:gd name="T19" fmla="*/ 64 h 269"/>
                <a:gd name="T20" fmla="*/ 640 w 837"/>
                <a:gd name="T21" fmla="*/ 81 h 269"/>
                <a:gd name="T22" fmla="*/ 600 w 837"/>
                <a:gd name="T23" fmla="*/ 108 h 269"/>
                <a:gd name="T24" fmla="*/ 574 w 837"/>
                <a:gd name="T25" fmla="*/ 114 h 269"/>
                <a:gd name="T26" fmla="*/ 563 w 837"/>
                <a:gd name="T27" fmla="*/ 121 h 269"/>
                <a:gd name="T28" fmla="*/ 528 w 837"/>
                <a:gd name="T29" fmla="*/ 153 h 269"/>
                <a:gd name="T30" fmla="*/ 508 w 837"/>
                <a:gd name="T31" fmla="*/ 175 h 269"/>
                <a:gd name="T32" fmla="*/ 475 w 837"/>
                <a:gd name="T33" fmla="*/ 178 h 269"/>
                <a:gd name="T34" fmla="*/ 468 w 837"/>
                <a:gd name="T35" fmla="*/ 179 h 269"/>
                <a:gd name="T36" fmla="*/ 450 w 837"/>
                <a:gd name="T37" fmla="*/ 156 h 269"/>
                <a:gd name="T38" fmla="*/ 394 w 837"/>
                <a:gd name="T39" fmla="*/ 171 h 269"/>
                <a:gd name="T40" fmla="*/ 353 w 837"/>
                <a:gd name="T41" fmla="*/ 151 h 269"/>
                <a:gd name="T42" fmla="*/ 278 w 837"/>
                <a:gd name="T43" fmla="*/ 145 h 269"/>
                <a:gd name="T44" fmla="*/ 296 w 837"/>
                <a:gd name="T45" fmla="*/ 160 h 269"/>
                <a:gd name="T46" fmla="*/ 240 w 837"/>
                <a:gd name="T47" fmla="*/ 162 h 269"/>
                <a:gd name="T48" fmla="*/ 208 w 837"/>
                <a:gd name="T49" fmla="*/ 142 h 269"/>
                <a:gd name="T50" fmla="*/ 234 w 837"/>
                <a:gd name="T51" fmla="*/ 168 h 269"/>
                <a:gd name="T52" fmla="*/ 249 w 837"/>
                <a:gd name="T53" fmla="*/ 195 h 269"/>
                <a:gd name="T54" fmla="*/ 219 w 837"/>
                <a:gd name="T55" fmla="*/ 234 h 269"/>
                <a:gd name="T56" fmla="*/ 187 w 837"/>
                <a:gd name="T57" fmla="*/ 264 h 269"/>
                <a:gd name="T58" fmla="*/ 126 w 837"/>
                <a:gd name="T59" fmla="*/ 241 h 269"/>
                <a:gd name="T60" fmla="*/ 119 w 837"/>
                <a:gd name="T61" fmla="*/ 205 h 269"/>
                <a:gd name="T62" fmla="*/ 25 w 837"/>
                <a:gd name="T63" fmla="*/ 183 h 269"/>
                <a:gd name="T64" fmla="*/ 3 w 837"/>
                <a:gd name="T65" fmla="*/ 153 h 269"/>
                <a:gd name="T66" fmla="*/ 86 w 837"/>
                <a:gd name="T67" fmla="*/ 121 h 269"/>
                <a:gd name="T68" fmla="*/ 139 w 837"/>
                <a:gd name="T69" fmla="*/ 133 h 269"/>
                <a:gd name="T70" fmla="*/ 201 w 837"/>
                <a:gd name="T71" fmla="*/ 133 h 269"/>
                <a:gd name="T72" fmla="*/ 164 w 837"/>
                <a:gd name="T73" fmla="*/ 113 h 269"/>
                <a:gd name="T74" fmla="*/ 135 w 837"/>
                <a:gd name="T75" fmla="*/ 105 h 269"/>
                <a:gd name="T76" fmla="*/ 137 w 837"/>
                <a:gd name="T77" fmla="*/ 112 h 269"/>
                <a:gd name="T78" fmla="*/ 84 w 837"/>
                <a:gd name="T79" fmla="*/ 106 h 269"/>
                <a:gd name="T80" fmla="*/ 61 w 837"/>
                <a:gd name="T81" fmla="*/ 105 h 269"/>
                <a:gd name="T82" fmla="*/ 84 w 837"/>
                <a:gd name="T83" fmla="*/ 86 h 269"/>
                <a:gd name="T84" fmla="*/ 114 w 837"/>
                <a:gd name="T85" fmla="*/ 76 h 269"/>
                <a:gd name="T86" fmla="*/ 168 w 837"/>
                <a:gd name="T87" fmla="*/ 64 h 269"/>
                <a:gd name="T88" fmla="*/ 166 w 837"/>
                <a:gd name="T89" fmla="*/ 51 h 269"/>
                <a:gd name="T90" fmla="*/ 147 w 837"/>
                <a:gd name="T91" fmla="*/ 62 h 269"/>
                <a:gd name="T92" fmla="*/ 97 w 837"/>
                <a:gd name="T93" fmla="*/ 65 h 269"/>
                <a:gd name="T94" fmla="*/ 121 w 837"/>
                <a:gd name="T95" fmla="*/ 43 h 269"/>
                <a:gd name="T96" fmla="*/ 188 w 837"/>
                <a:gd name="T97" fmla="*/ 27 h 269"/>
                <a:gd name="T98" fmla="*/ 211 w 837"/>
                <a:gd name="T99" fmla="*/ 40 h 269"/>
                <a:gd name="T100" fmla="*/ 249 w 837"/>
                <a:gd name="T101" fmla="*/ 35 h 269"/>
                <a:gd name="T102" fmla="*/ 317 w 837"/>
                <a:gd name="T103" fmla="*/ 33 h 269"/>
                <a:gd name="T104" fmla="*/ 350 w 837"/>
                <a:gd name="T105" fmla="*/ 21 h 269"/>
                <a:gd name="T106" fmla="*/ 374 w 837"/>
                <a:gd name="T107" fmla="*/ 34 h 269"/>
                <a:gd name="T108" fmla="*/ 390 w 837"/>
                <a:gd name="T109" fmla="*/ 21 h 269"/>
                <a:gd name="T110" fmla="*/ 472 w 837"/>
                <a:gd name="T111" fmla="*/ 4 h 269"/>
                <a:gd name="T112" fmla="*/ 198 w 837"/>
                <a:gd name="T113" fmla="*/ 97 h 269"/>
                <a:gd name="T114" fmla="*/ 238 w 837"/>
                <a:gd name="T115" fmla="*/ 110 h 269"/>
                <a:gd name="T116" fmla="*/ 282 w 837"/>
                <a:gd name="T117" fmla="*/ 107 h 269"/>
                <a:gd name="T118" fmla="*/ 268 w 837"/>
                <a:gd name="T119" fmla="*/ 117 h 269"/>
                <a:gd name="T120" fmla="*/ 199 w 837"/>
                <a:gd name="T121" fmla="*/ 19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7" h="269">
                  <a:moveTo>
                    <a:pt x="504" y="2"/>
                  </a:moveTo>
                  <a:cubicBezTo>
                    <a:pt x="504" y="3"/>
                    <a:pt x="506" y="3"/>
                    <a:pt x="507" y="3"/>
                  </a:cubicBezTo>
                  <a:cubicBezTo>
                    <a:pt x="507" y="4"/>
                    <a:pt x="505" y="3"/>
                    <a:pt x="504" y="3"/>
                  </a:cubicBezTo>
                  <a:cubicBezTo>
                    <a:pt x="508" y="6"/>
                    <a:pt x="512" y="3"/>
                    <a:pt x="520" y="3"/>
                  </a:cubicBezTo>
                  <a:cubicBezTo>
                    <a:pt x="522" y="5"/>
                    <a:pt x="524" y="6"/>
                    <a:pt x="528" y="6"/>
                  </a:cubicBezTo>
                  <a:cubicBezTo>
                    <a:pt x="528" y="6"/>
                    <a:pt x="527" y="7"/>
                    <a:pt x="528" y="8"/>
                  </a:cubicBezTo>
                  <a:cubicBezTo>
                    <a:pt x="528" y="8"/>
                    <a:pt x="530" y="8"/>
                    <a:pt x="530" y="9"/>
                  </a:cubicBezTo>
                  <a:cubicBezTo>
                    <a:pt x="528" y="9"/>
                    <a:pt x="528" y="10"/>
                    <a:pt x="528" y="11"/>
                  </a:cubicBezTo>
                  <a:cubicBezTo>
                    <a:pt x="527" y="10"/>
                    <a:pt x="525" y="10"/>
                    <a:pt x="524" y="10"/>
                  </a:cubicBezTo>
                  <a:cubicBezTo>
                    <a:pt x="522" y="10"/>
                    <a:pt x="523" y="11"/>
                    <a:pt x="523" y="11"/>
                  </a:cubicBezTo>
                  <a:cubicBezTo>
                    <a:pt x="522" y="11"/>
                    <a:pt x="521" y="11"/>
                    <a:pt x="521" y="11"/>
                  </a:cubicBezTo>
                  <a:cubicBezTo>
                    <a:pt x="520" y="11"/>
                    <a:pt x="518" y="12"/>
                    <a:pt x="515" y="11"/>
                  </a:cubicBezTo>
                  <a:cubicBezTo>
                    <a:pt x="514" y="11"/>
                    <a:pt x="514" y="12"/>
                    <a:pt x="514" y="12"/>
                  </a:cubicBezTo>
                  <a:cubicBezTo>
                    <a:pt x="513" y="12"/>
                    <a:pt x="512" y="12"/>
                    <a:pt x="512" y="12"/>
                  </a:cubicBezTo>
                  <a:cubicBezTo>
                    <a:pt x="511" y="13"/>
                    <a:pt x="513" y="13"/>
                    <a:pt x="512" y="14"/>
                  </a:cubicBezTo>
                  <a:cubicBezTo>
                    <a:pt x="511" y="13"/>
                    <a:pt x="506" y="14"/>
                    <a:pt x="509" y="15"/>
                  </a:cubicBezTo>
                  <a:cubicBezTo>
                    <a:pt x="507" y="16"/>
                    <a:pt x="503" y="15"/>
                    <a:pt x="501" y="16"/>
                  </a:cubicBezTo>
                  <a:cubicBezTo>
                    <a:pt x="499" y="16"/>
                    <a:pt x="498" y="17"/>
                    <a:pt x="496" y="17"/>
                  </a:cubicBezTo>
                  <a:cubicBezTo>
                    <a:pt x="496" y="18"/>
                    <a:pt x="496" y="18"/>
                    <a:pt x="495" y="19"/>
                  </a:cubicBezTo>
                  <a:cubicBezTo>
                    <a:pt x="495" y="19"/>
                    <a:pt x="496" y="18"/>
                    <a:pt x="497" y="19"/>
                  </a:cubicBezTo>
                  <a:cubicBezTo>
                    <a:pt x="500" y="19"/>
                    <a:pt x="501" y="17"/>
                    <a:pt x="503" y="17"/>
                  </a:cubicBezTo>
                  <a:cubicBezTo>
                    <a:pt x="504" y="17"/>
                    <a:pt x="505" y="18"/>
                    <a:pt x="506" y="18"/>
                  </a:cubicBezTo>
                  <a:cubicBezTo>
                    <a:pt x="507" y="17"/>
                    <a:pt x="507" y="17"/>
                    <a:pt x="508" y="17"/>
                  </a:cubicBezTo>
                  <a:cubicBezTo>
                    <a:pt x="510" y="16"/>
                    <a:pt x="512" y="17"/>
                    <a:pt x="515" y="16"/>
                  </a:cubicBezTo>
                  <a:cubicBezTo>
                    <a:pt x="516" y="16"/>
                    <a:pt x="514" y="15"/>
                    <a:pt x="516" y="15"/>
                  </a:cubicBezTo>
                  <a:cubicBezTo>
                    <a:pt x="516" y="15"/>
                    <a:pt x="517" y="15"/>
                    <a:pt x="518" y="15"/>
                  </a:cubicBezTo>
                  <a:cubicBezTo>
                    <a:pt x="518" y="15"/>
                    <a:pt x="519" y="14"/>
                    <a:pt x="519" y="14"/>
                  </a:cubicBezTo>
                  <a:cubicBezTo>
                    <a:pt x="519" y="14"/>
                    <a:pt x="521" y="15"/>
                    <a:pt x="523" y="15"/>
                  </a:cubicBezTo>
                  <a:cubicBezTo>
                    <a:pt x="525" y="15"/>
                    <a:pt x="525" y="14"/>
                    <a:pt x="528" y="14"/>
                  </a:cubicBezTo>
                  <a:cubicBezTo>
                    <a:pt x="528" y="15"/>
                    <a:pt x="528" y="15"/>
                    <a:pt x="528" y="16"/>
                  </a:cubicBezTo>
                  <a:cubicBezTo>
                    <a:pt x="529" y="15"/>
                    <a:pt x="530" y="15"/>
                    <a:pt x="530" y="16"/>
                  </a:cubicBezTo>
                  <a:cubicBezTo>
                    <a:pt x="535" y="16"/>
                    <a:pt x="544" y="16"/>
                    <a:pt x="551" y="16"/>
                  </a:cubicBezTo>
                  <a:cubicBezTo>
                    <a:pt x="551" y="18"/>
                    <a:pt x="558" y="17"/>
                    <a:pt x="557" y="19"/>
                  </a:cubicBezTo>
                  <a:cubicBezTo>
                    <a:pt x="558" y="18"/>
                    <a:pt x="560" y="19"/>
                    <a:pt x="561" y="19"/>
                  </a:cubicBezTo>
                  <a:cubicBezTo>
                    <a:pt x="564" y="19"/>
                    <a:pt x="568" y="19"/>
                    <a:pt x="569" y="19"/>
                  </a:cubicBezTo>
                  <a:cubicBezTo>
                    <a:pt x="571" y="19"/>
                    <a:pt x="570" y="17"/>
                    <a:pt x="571" y="17"/>
                  </a:cubicBezTo>
                  <a:cubicBezTo>
                    <a:pt x="574" y="17"/>
                    <a:pt x="578" y="17"/>
                    <a:pt x="581" y="17"/>
                  </a:cubicBezTo>
                  <a:cubicBezTo>
                    <a:pt x="581" y="17"/>
                    <a:pt x="581" y="18"/>
                    <a:pt x="581" y="18"/>
                  </a:cubicBezTo>
                  <a:cubicBezTo>
                    <a:pt x="583" y="18"/>
                    <a:pt x="585" y="17"/>
                    <a:pt x="586" y="18"/>
                  </a:cubicBezTo>
                  <a:cubicBezTo>
                    <a:pt x="587" y="18"/>
                    <a:pt x="587" y="18"/>
                    <a:pt x="587" y="19"/>
                  </a:cubicBezTo>
                  <a:cubicBezTo>
                    <a:pt x="589" y="19"/>
                    <a:pt x="591" y="18"/>
                    <a:pt x="592" y="19"/>
                  </a:cubicBezTo>
                  <a:cubicBezTo>
                    <a:pt x="592" y="20"/>
                    <a:pt x="592" y="21"/>
                    <a:pt x="589" y="21"/>
                  </a:cubicBezTo>
                  <a:cubicBezTo>
                    <a:pt x="589" y="22"/>
                    <a:pt x="591" y="22"/>
                    <a:pt x="593" y="22"/>
                  </a:cubicBezTo>
                  <a:cubicBezTo>
                    <a:pt x="592" y="25"/>
                    <a:pt x="597" y="25"/>
                    <a:pt x="599" y="26"/>
                  </a:cubicBezTo>
                  <a:cubicBezTo>
                    <a:pt x="601" y="26"/>
                    <a:pt x="603" y="25"/>
                    <a:pt x="604" y="25"/>
                  </a:cubicBezTo>
                  <a:cubicBezTo>
                    <a:pt x="605" y="25"/>
                    <a:pt x="604" y="24"/>
                    <a:pt x="605" y="23"/>
                  </a:cubicBezTo>
                  <a:cubicBezTo>
                    <a:pt x="606" y="23"/>
                    <a:pt x="607" y="24"/>
                    <a:pt x="607" y="23"/>
                  </a:cubicBezTo>
                  <a:cubicBezTo>
                    <a:pt x="610" y="23"/>
                    <a:pt x="609" y="24"/>
                    <a:pt x="610" y="24"/>
                  </a:cubicBezTo>
                  <a:cubicBezTo>
                    <a:pt x="612" y="24"/>
                    <a:pt x="614" y="24"/>
                    <a:pt x="617" y="24"/>
                  </a:cubicBezTo>
                  <a:cubicBezTo>
                    <a:pt x="618" y="24"/>
                    <a:pt x="620" y="24"/>
                    <a:pt x="620" y="23"/>
                  </a:cubicBezTo>
                  <a:cubicBezTo>
                    <a:pt x="623" y="23"/>
                    <a:pt x="631" y="22"/>
                    <a:pt x="631" y="24"/>
                  </a:cubicBezTo>
                  <a:cubicBezTo>
                    <a:pt x="633" y="24"/>
                    <a:pt x="633" y="22"/>
                    <a:pt x="637" y="23"/>
                  </a:cubicBezTo>
                  <a:cubicBezTo>
                    <a:pt x="637" y="22"/>
                    <a:pt x="635" y="23"/>
                    <a:pt x="635" y="22"/>
                  </a:cubicBezTo>
                  <a:cubicBezTo>
                    <a:pt x="635" y="22"/>
                    <a:pt x="635" y="21"/>
                    <a:pt x="637" y="21"/>
                  </a:cubicBezTo>
                  <a:cubicBezTo>
                    <a:pt x="639" y="21"/>
                    <a:pt x="639" y="19"/>
                    <a:pt x="643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4" y="18"/>
                    <a:pt x="647" y="19"/>
                    <a:pt x="650" y="19"/>
                  </a:cubicBezTo>
                  <a:cubicBezTo>
                    <a:pt x="650" y="22"/>
                    <a:pt x="656" y="18"/>
                    <a:pt x="654" y="20"/>
                  </a:cubicBezTo>
                  <a:cubicBezTo>
                    <a:pt x="659" y="21"/>
                    <a:pt x="662" y="20"/>
                    <a:pt x="665" y="20"/>
                  </a:cubicBezTo>
                  <a:cubicBezTo>
                    <a:pt x="666" y="21"/>
                    <a:pt x="661" y="20"/>
                    <a:pt x="662" y="22"/>
                  </a:cubicBezTo>
                  <a:cubicBezTo>
                    <a:pt x="663" y="23"/>
                    <a:pt x="666" y="22"/>
                    <a:pt x="668" y="22"/>
                  </a:cubicBezTo>
                  <a:cubicBezTo>
                    <a:pt x="672" y="22"/>
                    <a:pt x="675" y="22"/>
                    <a:pt x="678" y="22"/>
                  </a:cubicBezTo>
                  <a:cubicBezTo>
                    <a:pt x="679" y="24"/>
                    <a:pt x="684" y="24"/>
                    <a:pt x="685" y="25"/>
                  </a:cubicBezTo>
                  <a:cubicBezTo>
                    <a:pt x="687" y="25"/>
                    <a:pt x="688" y="26"/>
                    <a:pt x="690" y="26"/>
                  </a:cubicBezTo>
                  <a:cubicBezTo>
                    <a:pt x="696" y="26"/>
                    <a:pt x="703" y="25"/>
                    <a:pt x="709" y="26"/>
                  </a:cubicBezTo>
                  <a:cubicBezTo>
                    <a:pt x="711" y="26"/>
                    <a:pt x="713" y="27"/>
                    <a:pt x="716" y="27"/>
                  </a:cubicBezTo>
                  <a:cubicBezTo>
                    <a:pt x="715" y="28"/>
                    <a:pt x="717" y="28"/>
                    <a:pt x="718" y="28"/>
                  </a:cubicBezTo>
                  <a:cubicBezTo>
                    <a:pt x="718" y="28"/>
                    <a:pt x="718" y="29"/>
                    <a:pt x="718" y="30"/>
                  </a:cubicBezTo>
                  <a:cubicBezTo>
                    <a:pt x="717" y="31"/>
                    <a:pt x="721" y="30"/>
                    <a:pt x="722" y="30"/>
                  </a:cubicBezTo>
                  <a:cubicBezTo>
                    <a:pt x="723" y="31"/>
                    <a:pt x="722" y="30"/>
                    <a:pt x="724" y="30"/>
                  </a:cubicBezTo>
                  <a:cubicBezTo>
                    <a:pt x="724" y="30"/>
                    <a:pt x="724" y="31"/>
                    <a:pt x="725" y="31"/>
                  </a:cubicBezTo>
                  <a:cubicBezTo>
                    <a:pt x="726" y="31"/>
                    <a:pt x="737" y="31"/>
                    <a:pt x="738" y="31"/>
                  </a:cubicBezTo>
                  <a:cubicBezTo>
                    <a:pt x="738" y="31"/>
                    <a:pt x="738" y="30"/>
                    <a:pt x="738" y="30"/>
                  </a:cubicBezTo>
                  <a:cubicBezTo>
                    <a:pt x="739" y="30"/>
                    <a:pt x="740" y="31"/>
                    <a:pt x="741" y="31"/>
                  </a:cubicBezTo>
                  <a:cubicBezTo>
                    <a:pt x="741" y="30"/>
                    <a:pt x="743" y="30"/>
                    <a:pt x="744" y="31"/>
                  </a:cubicBezTo>
                  <a:cubicBezTo>
                    <a:pt x="745" y="30"/>
                    <a:pt x="749" y="30"/>
                    <a:pt x="751" y="29"/>
                  </a:cubicBezTo>
                  <a:cubicBezTo>
                    <a:pt x="751" y="31"/>
                    <a:pt x="752" y="31"/>
                    <a:pt x="752" y="33"/>
                  </a:cubicBezTo>
                  <a:cubicBezTo>
                    <a:pt x="757" y="33"/>
                    <a:pt x="758" y="33"/>
                    <a:pt x="761" y="33"/>
                  </a:cubicBezTo>
                  <a:cubicBezTo>
                    <a:pt x="762" y="32"/>
                    <a:pt x="761" y="32"/>
                    <a:pt x="759" y="32"/>
                  </a:cubicBezTo>
                  <a:cubicBezTo>
                    <a:pt x="760" y="31"/>
                    <a:pt x="760" y="31"/>
                    <a:pt x="760" y="30"/>
                  </a:cubicBezTo>
                  <a:cubicBezTo>
                    <a:pt x="763" y="29"/>
                    <a:pt x="769" y="29"/>
                    <a:pt x="770" y="30"/>
                  </a:cubicBezTo>
                  <a:cubicBezTo>
                    <a:pt x="775" y="30"/>
                    <a:pt x="779" y="30"/>
                    <a:pt x="783" y="30"/>
                  </a:cubicBezTo>
                  <a:cubicBezTo>
                    <a:pt x="785" y="30"/>
                    <a:pt x="788" y="31"/>
                    <a:pt x="788" y="30"/>
                  </a:cubicBezTo>
                  <a:cubicBezTo>
                    <a:pt x="790" y="31"/>
                    <a:pt x="790" y="31"/>
                    <a:pt x="793" y="32"/>
                  </a:cubicBezTo>
                  <a:cubicBezTo>
                    <a:pt x="794" y="32"/>
                    <a:pt x="795" y="33"/>
                    <a:pt x="795" y="33"/>
                  </a:cubicBezTo>
                  <a:cubicBezTo>
                    <a:pt x="796" y="33"/>
                    <a:pt x="796" y="32"/>
                    <a:pt x="796" y="32"/>
                  </a:cubicBezTo>
                  <a:cubicBezTo>
                    <a:pt x="797" y="32"/>
                    <a:pt x="796" y="33"/>
                    <a:pt x="797" y="33"/>
                  </a:cubicBezTo>
                  <a:cubicBezTo>
                    <a:pt x="797" y="33"/>
                    <a:pt x="799" y="33"/>
                    <a:pt x="799" y="33"/>
                  </a:cubicBezTo>
                  <a:cubicBezTo>
                    <a:pt x="800" y="33"/>
                    <a:pt x="801" y="34"/>
                    <a:pt x="804" y="34"/>
                  </a:cubicBezTo>
                  <a:cubicBezTo>
                    <a:pt x="805" y="34"/>
                    <a:pt x="808" y="35"/>
                    <a:pt x="810" y="35"/>
                  </a:cubicBezTo>
                  <a:cubicBezTo>
                    <a:pt x="810" y="35"/>
                    <a:pt x="811" y="36"/>
                    <a:pt x="811" y="36"/>
                  </a:cubicBezTo>
                  <a:cubicBezTo>
                    <a:pt x="811" y="36"/>
                    <a:pt x="812" y="36"/>
                    <a:pt x="813" y="36"/>
                  </a:cubicBezTo>
                  <a:cubicBezTo>
                    <a:pt x="813" y="36"/>
                    <a:pt x="813" y="37"/>
                    <a:pt x="813" y="37"/>
                  </a:cubicBezTo>
                  <a:cubicBezTo>
                    <a:pt x="813" y="37"/>
                    <a:pt x="815" y="37"/>
                    <a:pt x="815" y="37"/>
                  </a:cubicBezTo>
                  <a:cubicBezTo>
                    <a:pt x="816" y="37"/>
                    <a:pt x="814" y="39"/>
                    <a:pt x="818" y="38"/>
                  </a:cubicBezTo>
                  <a:cubicBezTo>
                    <a:pt x="818" y="40"/>
                    <a:pt x="818" y="41"/>
                    <a:pt x="818" y="42"/>
                  </a:cubicBezTo>
                  <a:cubicBezTo>
                    <a:pt x="821" y="42"/>
                    <a:pt x="824" y="41"/>
                    <a:pt x="825" y="40"/>
                  </a:cubicBezTo>
                  <a:cubicBezTo>
                    <a:pt x="828" y="41"/>
                    <a:pt x="831" y="40"/>
                    <a:pt x="834" y="41"/>
                  </a:cubicBezTo>
                  <a:cubicBezTo>
                    <a:pt x="834" y="41"/>
                    <a:pt x="833" y="42"/>
                    <a:pt x="834" y="42"/>
                  </a:cubicBezTo>
                  <a:cubicBezTo>
                    <a:pt x="834" y="42"/>
                    <a:pt x="836" y="42"/>
                    <a:pt x="837" y="42"/>
                  </a:cubicBezTo>
                  <a:cubicBezTo>
                    <a:pt x="836" y="42"/>
                    <a:pt x="834" y="42"/>
                    <a:pt x="835" y="43"/>
                  </a:cubicBezTo>
                  <a:cubicBezTo>
                    <a:pt x="833" y="43"/>
                    <a:pt x="833" y="43"/>
                    <a:pt x="832" y="43"/>
                  </a:cubicBezTo>
                  <a:cubicBezTo>
                    <a:pt x="831" y="43"/>
                    <a:pt x="831" y="44"/>
                    <a:pt x="829" y="44"/>
                  </a:cubicBezTo>
                  <a:cubicBezTo>
                    <a:pt x="829" y="45"/>
                    <a:pt x="832" y="44"/>
                    <a:pt x="831" y="46"/>
                  </a:cubicBezTo>
                  <a:cubicBezTo>
                    <a:pt x="827" y="44"/>
                    <a:pt x="830" y="46"/>
                    <a:pt x="828" y="47"/>
                  </a:cubicBezTo>
                  <a:cubicBezTo>
                    <a:pt x="827" y="47"/>
                    <a:pt x="826" y="47"/>
                    <a:pt x="826" y="48"/>
                  </a:cubicBezTo>
                  <a:cubicBezTo>
                    <a:pt x="824" y="48"/>
                    <a:pt x="824" y="47"/>
                    <a:pt x="823" y="47"/>
                  </a:cubicBezTo>
                  <a:cubicBezTo>
                    <a:pt x="822" y="47"/>
                    <a:pt x="821" y="46"/>
                    <a:pt x="821" y="46"/>
                  </a:cubicBezTo>
                  <a:cubicBezTo>
                    <a:pt x="819" y="46"/>
                    <a:pt x="818" y="46"/>
                    <a:pt x="817" y="46"/>
                  </a:cubicBezTo>
                  <a:cubicBezTo>
                    <a:pt x="816" y="46"/>
                    <a:pt x="815" y="45"/>
                    <a:pt x="815" y="45"/>
                  </a:cubicBezTo>
                  <a:cubicBezTo>
                    <a:pt x="814" y="45"/>
                    <a:pt x="812" y="45"/>
                    <a:pt x="811" y="45"/>
                  </a:cubicBezTo>
                  <a:cubicBezTo>
                    <a:pt x="811" y="45"/>
                    <a:pt x="811" y="44"/>
                    <a:pt x="810" y="44"/>
                  </a:cubicBezTo>
                  <a:cubicBezTo>
                    <a:pt x="809" y="44"/>
                    <a:pt x="807" y="42"/>
                    <a:pt x="806" y="44"/>
                  </a:cubicBezTo>
                  <a:cubicBezTo>
                    <a:pt x="805" y="44"/>
                    <a:pt x="805" y="43"/>
                    <a:pt x="805" y="42"/>
                  </a:cubicBezTo>
                  <a:cubicBezTo>
                    <a:pt x="803" y="42"/>
                    <a:pt x="801" y="42"/>
                    <a:pt x="799" y="42"/>
                  </a:cubicBezTo>
                  <a:cubicBezTo>
                    <a:pt x="797" y="42"/>
                    <a:pt x="799" y="43"/>
                    <a:pt x="799" y="43"/>
                  </a:cubicBezTo>
                  <a:cubicBezTo>
                    <a:pt x="799" y="44"/>
                    <a:pt x="797" y="44"/>
                    <a:pt x="797" y="45"/>
                  </a:cubicBezTo>
                  <a:cubicBezTo>
                    <a:pt x="793" y="45"/>
                    <a:pt x="792" y="47"/>
                    <a:pt x="787" y="46"/>
                  </a:cubicBezTo>
                  <a:cubicBezTo>
                    <a:pt x="786" y="47"/>
                    <a:pt x="786" y="47"/>
                    <a:pt x="784" y="47"/>
                  </a:cubicBezTo>
                  <a:cubicBezTo>
                    <a:pt x="784" y="48"/>
                    <a:pt x="787" y="48"/>
                    <a:pt x="788" y="48"/>
                  </a:cubicBezTo>
                  <a:cubicBezTo>
                    <a:pt x="789" y="48"/>
                    <a:pt x="790" y="49"/>
                    <a:pt x="791" y="49"/>
                  </a:cubicBezTo>
                  <a:cubicBezTo>
                    <a:pt x="790" y="50"/>
                    <a:pt x="790" y="50"/>
                    <a:pt x="792" y="51"/>
                  </a:cubicBezTo>
                  <a:cubicBezTo>
                    <a:pt x="793" y="52"/>
                    <a:pt x="796" y="52"/>
                    <a:pt x="797" y="53"/>
                  </a:cubicBezTo>
                  <a:cubicBezTo>
                    <a:pt x="797" y="53"/>
                    <a:pt x="794" y="54"/>
                    <a:pt x="794" y="54"/>
                  </a:cubicBezTo>
                  <a:cubicBezTo>
                    <a:pt x="791" y="54"/>
                    <a:pt x="791" y="53"/>
                    <a:pt x="790" y="53"/>
                  </a:cubicBezTo>
                  <a:cubicBezTo>
                    <a:pt x="790" y="53"/>
                    <a:pt x="791" y="54"/>
                    <a:pt x="790" y="54"/>
                  </a:cubicBezTo>
                  <a:cubicBezTo>
                    <a:pt x="787" y="54"/>
                    <a:pt x="782" y="54"/>
                    <a:pt x="779" y="54"/>
                  </a:cubicBezTo>
                  <a:cubicBezTo>
                    <a:pt x="777" y="55"/>
                    <a:pt x="774" y="55"/>
                    <a:pt x="774" y="56"/>
                  </a:cubicBezTo>
                  <a:cubicBezTo>
                    <a:pt x="770" y="56"/>
                    <a:pt x="769" y="58"/>
                    <a:pt x="766" y="58"/>
                  </a:cubicBezTo>
                  <a:cubicBezTo>
                    <a:pt x="766" y="58"/>
                    <a:pt x="765" y="59"/>
                    <a:pt x="764" y="59"/>
                  </a:cubicBezTo>
                  <a:cubicBezTo>
                    <a:pt x="764" y="59"/>
                    <a:pt x="762" y="60"/>
                    <a:pt x="761" y="60"/>
                  </a:cubicBezTo>
                  <a:cubicBezTo>
                    <a:pt x="760" y="60"/>
                    <a:pt x="760" y="60"/>
                    <a:pt x="759" y="61"/>
                  </a:cubicBezTo>
                  <a:cubicBezTo>
                    <a:pt x="756" y="60"/>
                    <a:pt x="751" y="61"/>
                    <a:pt x="749" y="60"/>
                  </a:cubicBezTo>
                  <a:cubicBezTo>
                    <a:pt x="749" y="61"/>
                    <a:pt x="746" y="60"/>
                    <a:pt x="746" y="62"/>
                  </a:cubicBezTo>
                  <a:cubicBezTo>
                    <a:pt x="741" y="62"/>
                    <a:pt x="740" y="62"/>
                    <a:pt x="735" y="62"/>
                  </a:cubicBezTo>
                  <a:cubicBezTo>
                    <a:pt x="734" y="62"/>
                    <a:pt x="734" y="62"/>
                    <a:pt x="733" y="62"/>
                  </a:cubicBezTo>
                  <a:cubicBezTo>
                    <a:pt x="732" y="63"/>
                    <a:pt x="730" y="63"/>
                    <a:pt x="730" y="64"/>
                  </a:cubicBezTo>
                  <a:cubicBezTo>
                    <a:pt x="730" y="65"/>
                    <a:pt x="725" y="64"/>
                    <a:pt x="726" y="67"/>
                  </a:cubicBezTo>
                  <a:cubicBezTo>
                    <a:pt x="725" y="68"/>
                    <a:pt x="728" y="68"/>
                    <a:pt x="730" y="69"/>
                  </a:cubicBezTo>
                  <a:cubicBezTo>
                    <a:pt x="729" y="70"/>
                    <a:pt x="729" y="71"/>
                    <a:pt x="726" y="71"/>
                  </a:cubicBezTo>
                  <a:cubicBezTo>
                    <a:pt x="726" y="72"/>
                    <a:pt x="726" y="73"/>
                    <a:pt x="724" y="72"/>
                  </a:cubicBezTo>
                  <a:cubicBezTo>
                    <a:pt x="724" y="73"/>
                    <a:pt x="724" y="74"/>
                    <a:pt x="724" y="74"/>
                  </a:cubicBezTo>
                  <a:cubicBezTo>
                    <a:pt x="724" y="75"/>
                    <a:pt x="725" y="74"/>
                    <a:pt x="726" y="75"/>
                  </a:cubicBezTo>
                  <a:cubicBezTo>
                    <a:pt x="727" y="76"/>
                    <a:pt x="724" y="76"/>
                    <a:pt x="724" y="76"/>
                  </a:cubicBezTo>
                  <a:cubicBezTo>
                    <a:pt x="723" y="76"/>
                    <a:pt x="723" y="77"/>
                    <a:pt x="723" y="77"/>
                  </a:cubicBezTo>
                  <a:cubicBezTo>
                    <a:pt x="722" y="78"/>
                    <a:pt x="719" y="77"/>
                    <a:pt x="718" y="78"/>
                  </a:cubicBezTo>
                  <a:cubicBezTo>
                    <a:pt x="717" y="78"/>
                    <a:pt x="718" y="79"/>
                    <a:pt x="718" y="80"/>
                  </a:cubicBezTo>
                  <a:cubicBezTo>
                    <a:pt x="717" y="80"/>
                    <a:pt x="717" y="79"/>
                    <a:pt x="717" y="79"/>
                  </a:cubicBezTo>
                  <a:cubicBezTo>
                    <a:pt x="716" y="79"/>
                    <a:pt x="714" y="79"/>
                    <a:pt x="716" y="81"/>
                  </a:cubicBezTo>
                  <a:cubicBezTo>
                    <a:pt x="714" y="81"/>
                    <a:pt x="714" y="82"/>
                    <a:pt x="714" y="82"/>
                  </a:cubicBezTo>
                  <a:cubicBezTo>
                    <a:pt x="713" y="82"/>
                    <a:pt x="712" y="82"/>
                    <a:pt x="712" y="82"/>
                  </a:cubicBezTo>
                  <a:cubicBezTo>
                    <a:pt x="711" y="82"/>
                    <a:pt x="712" y="84"/>
                    <a:pt x="710" y="83"/>
                  </a:cubicBezTo>
                  <a:cubicBezTo>
                    <a:pt x="710" y="84"/>
                    <a:pt x="709" y="84"/>
                    <a:pt x="709" y="85"/>
                  </a:cubicBezTo>
                  <a:cubicBezTo>
                    <a:pt x="707" y="85"/>
                    <a:pt x="705" y="85"/>
                    <a:pt x="705" y="86"/>
                  </a:cubicBezTo>
                  <a:cubicBezTo>
                    <a:pt x="704" y="85"/>
                    <a:pt x="705" y="85"/>
                    <a:pt x="705" y="84"/>
                  </a:cubicBezTo>
                  <a:cubicBezTo>
                    <a:pt x="705" y="84"/>
                    <a:pt x="704" y="84"/>
                    <a:pt x="704" y="84"/>
                  </a:cubicBezTo>
                  <a:cubicBezTo>
                    <a:pt x="704" y="83"/>
                    <a:pt x="704" y="83"/>
                    <a:pt x="704" y="83"/>
                  </a:cubicBezTo>
                  <a:cubicBezTo>
                    <a:pt x="703" y="82"/>
                    <a:pt x="703" y="82"/>
                    <a:pt x="702" y="82"/>
                  </a:cubicBezTo>
                  <a:cubicBezTo>
                    <a:pt x="701" y="81"/>
                    <a:pt x="701" y="81"/>
                    <a:pt x="700" y="81"/>
                  </a:cubicBezTo>
                  <a:cubicBezTo>
                    <a:pt x="701" y="80"/>
                    <a:pt x="701" y="79"/>
                    <a:pt x="701" y="78"/>
                  </a:cubicBezTo>
                  <a:cubicBezTo>
                    <a:pt x="701" y="77"/>
                    <a:pt x="700" y="77"/>
                    <a:pt x="700" y="77"/>
                  </a:cubicBezTo>
                  <a:cubicBezTo>
                    <a:pt x="700" y="75"/>
                    <a:pt x="701" y="73"/>
                    <a:pt x="700" y="71"/>
                  </a:cubicBezTo>
                  <a:cubicBezTo>
                    <a:pt x="704" y="73"/>
                    <a:pt x="700" y="71"/>
                    <a:pt x="702" y="70"/>
                  </a:cubicBezTo>
                  <a:cubicBezTo>
                    <a:pt x="702" y="69"/>
                    <a:pt x="703" y="71"/>
                    <a:pt x="704" y="70"/>
                  </a:cubicBezTo>
                  <a:cubicBezTo>
                    <a:pt x="704" y="70"/>
                    <a:pt x="704" y="69"/>
                    <a:pt x="704" y="69"/>
                  </a:cubicBezTo>
                  <a:cubicBezTo>
                    <a:pt x="705" y="68"/>
                    <a:pt x="709" y="67"/>
                    <a:pt x="710" y="67"/>
                  </a:cubicBezTo>
                  <a:cubicBezTo>
                    <a:pt x="710" y="67"/>
                    <a:pt x="712" y="66"/>
                    <a:pt x="711" y="66"/>
                  </a:cubicBezTo>
                  <a:cubicBezTo>
                    <a:pt x="709" y="66"/>
                    <a:pt x="711" y="66"/>
                    <a:pt x="713" y="66"/>
                  </a:cubicBezTo>
                  <a:cubicBezTo>
                    <a:pt x="714" y="65"/>
                    <a:pt x="715" y="64"/>
                    <a:pt x="715" y="63"/>
                  </a:cubicBezTo>
                  <a:cubicBezTo>
                    <a:pt x="715" y="63"/>
                    <a:pt x="718" y="63"/>
                    <a:pt x="718" y="62"/>
                  </a:cubicBezTo>
                  <a:cubicBezTo>
                    <a:pt x="718" y="62"/>
                    <a:pt x="717" y="62"/>
                    <a:pt x="717" y="62"/>
                  </a:cubicBezTo>
                  <a:cubicBezTo>
                    <a:pt x="717" y="62"/>
                    <a:pt x="718" y="61"/>
                    <a:pt x="718" y="61"/>
                  </a:cubicBezTo>
                  <a:cubicBezTo>
                    <a:pt x="719" y="61"/>
                    <a:pt x="720" y="63"/>
                    <a:pt x="720" y="60"/>
                  </a:cubicBezTo>
                  <a:cubicBezTo>
                    <a:pt x="721" y="60"/>
                    <a:pt x="723" y="60"/>
                    <a:pt x="725" y="60"/>
                  </a:cubicBezTo>
                  <a:cubicBezTo>
                    <a:pt x="725" y="60"/>
                    <a:pt x="725" y="59"/>
                    <a:pt x="726" y="59"/>
                  </a:cubicBezTo>
                  <a:cubicBezTo>
                    <a:pt x="726" y="59"/>
                    <a:pt x="727" y="59"/>
                    <a:pt x="728" y="59"/>
                  </a:cubicBezTo>
                  <a:cubicBezTo>
                    <a:pt x="728" y="59"/>
                    <a:pt x="729" y="58"/>
                    <a:pt x="730" y="58"/>
                  </a:cubicBezTo>
                  <a:cubicBezTo>
                    <a:pt x="730" y="58"/>
                    <a:pt x="731" y="58"/>
                    <a:pt x="731" y="57"/>
                  </a:cubicBezTo>
                  <a:cubicBezTo>
                    <a:pt x="731" y="57"/>
                    <a:pt x="732" y="55"/>
                    <a:pt x="734" y="56"/>
                  </a:cubicBezTo>
                  <a:cubicBezTo>
                    <a:pt x="734" y="56"/>
                    <a:pt x="734" y="55"/>
                    <a:pt x="734" y="54"/>
                  </a:cubicBezTo>
                  <a:cubicBezTo>
                    <a:pt x="731" y="54"/>
                    <a:pt x="730" y="54"/>
                    <a:pt x="729" y="54"/>
                  </a:cubicBezTo>
                  <a:cubicBezTo>
                    <a:pt x="728" y="55"/>
                    <a:pt x="727" y="55"/>
                    <a:pt x="727" y="55"/>
                  </a:cubicBezTo>
                  <a:cubicBezTo>
                    <a:pt x="726" y="56"/>
                    <a:pt x="726" y="55"/>
                    <a:pt x="726" y="56"/>
                  </a:cubicBezTo>
                  <a:cubicBezTo>
                    <a:pt x="726" y="57"/>
                    <a:pt x="722" y="57"/>
                    <a:pt x="722" y="58"/>
                  </a:cubicBezTo>
                  <a:cubicBezTo>
                    <a:pt x="720" y="58"/>
                    <a:pt x="719" y="58"/>
                    <a:pt x="719" y="59"/>
                  </a:cubicBezTo>
                  <a:cubicBezTo>
                    <a:pt x="718" y="59"/>
                    <a:pt x="718" y="58"/>
                    <a:pt x="718" y="58"/>
                  </a:cubicBezTo>
                  <a:cubicBezTo>
                    <a:pt x="718" y="58"/>
                    <a:pt x="716" y="58"/>
                    <a:pt x="716" y="58"/>
                  </a:cubicBezTo>
                  <a:cubicBezTo>
                    <a:pt x="715" y="57"/>
                    <a:pt x="716" y="57"/>
                    <a:pt x="716" y="56"/>
                  </a:cubicBezTo>
                  <a:cubicBezTo>
                    <a:pt x="712" y="57"/>
                    <a:pt x="709" y="56"/>
                    <a:pt x="706" y="56"/>
                  </a:cubicBezTo>
                  <a:cubicBezTo>
                    <a:pt x="705" y="57"/>
                    <a:pt x="706" y="57"/>
                    <a:pt x="705" y="57"/>
                  </a:cubicBezTo>
                  <a:cubicBezTo>
                    <a:pt x="704" y="58"/>
                    <a:pt x="702" y="58"/>
                    <a:pt x="701" y="58"/>
                  </a:cubicBezTo>
                  <a:cubicBezTo>
                    <a:pt x="699" y="58"/>
                    <a:pt x="699" y="59"/>
                    <a:pt x="698" y="59"/>
                  </a:cubicBezTo>
                  <a:cubicBezTo>
                    <a:pt x="697" y="60"/>
                    <a:pt x="697" y="60"/>
                    <a:pt x="695" y="60"/>
                  </a:cubicBezTo>
                  <a:cubicBezTo>
                    <a:pt x="694" y="62"/>
                    <a:pt x="696" y="62"/>
                    <a:pt x="696" y="63"/>
                  </a:cubicBezTo>
                  <a:cubicBezTo>
                    <a:pt x="695" y="63"/>
                    <a:pt x="694" y="63"/>
                    <a:pt x="694" y="64"/>
                  </a:cubicBezTo>
                  <a:cubicBezTo>
                    <a:pt x="690" y="64"/>
                    <a:pt x="689" y="65"/>
                    <a:pt x="685" y="65"/>
                  </a:cubicBezTo>
                  <a:cubicBezTo>
                    <a:pt x="684" y="64"/>
                    <a:pt x="685" y="64"/>
                    <a:pt x="685" y="63"/>
                  </a:cubicBezTo>
                  <a:cubicBezTo>
                    <a:pt x="683" y="63"/>
                    <a:pt x="683" y="63"/>
                    <a:pt x="683" y="62"/>
                  </a:cubicBezTo>
                  <a:cubicBezTo>
                    <a:pt x="682" y="62"/>
                    <a:pt x="679" y="62"/>
                    <a:pt x="679" y="62"/>
                  </a:cubicBezTo>
                  <a:cubicBezTo>
                    <a:pt x="674" y="63"/>
                    <a:pt x="669" y="64"/>
                    <a:pt x="662" y="64"/>
                  </a:cubicBezTo>
                  <a:cubicBezTo>
                    <a:pt x="662" y="63"/>
                    <a:pt x="659" y="64"/>
                    <a:pt x="660" y="62"/>
                  </a:cubicBezTo>
                  <a:cubicBezTo>
                    <a:pt x="659" y="62"/>
                    <a:pt x="658" y="62"/>
                    <a:pt x="656" y="62"/>
                  </a:cubicBezTo>
                  <a:cubicBezTo>
                    <a:pt x="652" y="63"/>
                    <a:pt x="649" y="63"/>
                    <a:pt x="646" y="64"/>
                  </a:cubicBezTo>
                  <a:cubicBezTo>
                    <a:pt x="643" y="65"/>
                    <a:pt x="641" y="66"/>
                    <a:pt x="638" y="67"/>
                  </a:cubicBezTo>
                  <a:cubicBezTo>
                    <a:pt x="638" y="68"/>
                    <a:pt x="637" y="68"/>
                    <a:pt x="636" y="68"/>
                  </a:cubicBezTo>
                  <a:cubicBezTo>
                    <a:pt x="636" y="69"/>
                    <a:pt x="634" y="69"/>
                    <a:pt x="635" y="70"/>
                  </a:cubicBezTo>
                  <a:cubicBezTo>
                    <a:pt x="633" y="70"/>
                    <a:pt x="631" y="72"/>
                    <a:pt x="630" y="72"/>
                  </a:cubicBezTo>
                  <a:cubicBezTo>
                    <a:pt x="628" y="71"/>
                    <a:pt x="629" y="72"/>
                    <a:pt x="627" y="72"/>
                  </a:cubicBezTo>
                  <a:cubicBezTo>
                    <a:pt x="625" y="72"/>
                    <a:pt x="625" y="73"/>
                    <a:pt x="625" y="73"/>
                  </a:cubicBezTo>
                  <a:cubicBezTo>
                    <a:pt x="620" y="73"/>
                    <a:pt x="622" y="75"/>
                    <a:pt x="618" y="75"/>
                  </a:cubicBezTo>
                  <a:cubicBezTo>
                    <a:pt x="618" y="75"/>
                    <a:pt x="621" y="77"/>
                    <a:pt x="622" y="76"/>
                  </a:cubicBezTo>
                  <a:cubicBezTo>
                    <a:pt x="623" y="76"/>
                    <a:pt x="623" y="78"/>
                    <a:pt x="623" y="78"/>
                  </a:cubicBezTo>
                  <a:cubicBezTo>
                    <a:pt x="624" y="78"/>
                    <a:pt x="625" y="79"/>
                    <a:pt x="626" y="79"/>
                  </a:cubicBezTo>
                  <a:cubicBezTo>
                    <a:pt x="627" y="79"/>
                    <a:pt x="628" y="78"/>
                    <a:pt x="630" y="78"/>
                  </a:cubicBezTo>
                  <a:cubicBezTo>
                    <a:pt x="630" y="78"/>
                    <a:pt x="631" y="79"/>
                    <a:pt x="631" y="79"/>
                  </a:cubicBezTo>
                  <a:cubicBezTo>
                    <a:pt x="632" y="79"/>
                    <a:pt x="633" y="77"/>
                    <a:pt x="634" y="78"/>
                  </a:cubicBezTo>
                  <a:cubicBezTo>
                    <a:pt x="635" y="78"/>
                    <a:pt x="634" y="78"/>
                    <a:pt x="635" y="77"/>
                  </a:cubicBezTo>
                  <a:cubicBezTo>
                    <a:pt x="636" y="78"/>
                    <a:pt x="636" y="81"/>
                    <a:pt x="639" y="79"/>
                  </a:cubicBezTo>
                  <a:cubicBezTo>
                    <a:pt x="641" y="79"/>
                    <a:pt x="638" y="81"/>
                    <a:pt x="642" y="81"/>
                  </a:cubicBezTo>
                  <a:cubicBezTo>
                    <a:pt x="642" y="81"/>
                    <a:pt x="640" y="81"/>
                    <a:pt x="640" y="81"/>
                  </a:cubicBezTo>
                  <a:cubicBezTo>
                    <a:pt x="639" y="81"/>
                    <a:pt x="641" y="82"/>
                    <a:pt x="641" y="83"/>
                  </a:cubicBezTo>
                  <a:cubicBezTo>
                    <a:pt x="640" y="83"/>
                    <a:pt x="640" y="83"/>
                    <a:pt x="640" y="84"/>
                  </a:cubicBezTo>
                  <a:cubicBezTo>
                    <a:pt x="640" y="84"/>
                    <a:pt x="639" y="84"/>
                    <a:pt x="639" y="85"/>
                  </a:cubicBezTo>
                  <a:cubicBezTo>
                    <a:pt x="638" y="86"/>
                    <a:pt x="640" y="89"/>
                    <a:pt x="637" y="87"/>
                  </a:cubicBezTo>
                  <a:cubicBezTo>
                    <a:pt x="637" y="92"/>
                    <a:pt x="633" y="94"/>
                    <a:pt x="632" y="97"/>
                  </a:cubicBezTo>
                  <a:cubicBezTo>
                    <a:pt x="630" y="97"/>
                    <a:pt x="630" y="97"/>
                    <a:pt x="629" y="97"/>
                  </a:cubicBezTo>
                  <a:cubicBezTo>
                    <a:pt x="628" y="97"/>
                    <a:pt x="629" y="98"/>
                    <a:pt x="629" y="98"/>
                  </a:cubicBezTo>
                  <a:cubicBezTo>
                    <a:pt x="628" y="99"/>
                    <a:pt x="627" y="98"/>
                    <a:pt x="626" y="99"/>
                  </a:cubicBezTo>
                  <a:cubicBezTo>
                    <a:pt x="625" y="99"/>
                    <a:pt x="626" y="99"/>
                    <a:pt x="626" y="100"/>
                  </a:cubicBezTo>
                  <a:cubicBezTo>
                    <a:pt x="625" y="100"/>
                    <a:pt x="624" y="99"/>
                    <a:pt x="624" y="100"/>
                  </a:cubicBezTo>
                  <a:cubicBezTo>
                    <a:pt x="623" y="100"/>
                    <a:pt x="625" y="100"/>
                    <a:pt x="625" y="100"/>
                  </a:cubicBezTo>
                  <a:cubicBezTo>
                    <a:pt x="624" y="101"/>
                    <a:pt x="623" y="101"/>
                    <a:pt x="622" y="101"/>
                  </a:cubicBezTo>
                  <a:cubicBezTo>
                    <a:pt x="621" y="101"/>
                    <a:pt x="621" y="102"/>
                    <a:pt x="621" y="103"/>
                  </a:cubicBezTo>
                  <a:cubicBezTo>
                    <a:pt x="620" y="103"/>
                    <a:pt x="619" y="103"/>
                    <a:pt x="618" y="103"/>
                  </a:cubicBezTo>
                  <a:cubicBezTo>
                    <a:pt x="617" y="103"/>
                    <a:pt x="618" y="104"/>
                    <a:pt x="617" y="105"/>
                  </a:cubicBezTo>
                  <a:cubicBezTo>
                    <a:pt x="617" y="105"/>
                    <a:pt x="615" y="104"/>
                    <a:pt x="615" y="105"/>
                  </a:cubicBezTo>
                  <a:cubicBezTo>
                    <a:pt x="615" y="105"/>
                    <a:pt x="615" y="106"/>
                    <a:pt x="614" y="105"/>
                  </a:cubicBezTo>
                  <a:cubicBezTo>
                    <a:pt x="613" y="105"/>
                    <a:pt x="612" y="105"/>
                    <a:pt x="612" y="106"/>
                  </a:cubicBezTo>
                  <a:cubicBezTo>
                    <a:pt x="607" y="107"/>
                    <a:pt x="607" y="107"/>
                    <a:pt x="602" y="106"/>
                  </a:cubicBezTo>
                  <a:cubicBezTo>
                    <a:pt x="602" y="107"/>
                    <a:pt x="598" y="108"/>
                    <a:pt x="600" y="108"/>
                  </a:cubicBezTo>
                  <a:cubicBezTo>
                    <a:pt x="601" y="109"/>
                    <a:pt x="593" y="108"/>
                    <a:pt x="597" y="109"/>
                  </a:cubicBezTo>
                  <a:cubicBezTo>
                    <a:pt x="597" y="109"/>
                    <a:pt x="595" y="109"/>
                    <a:pt x="595" y="109"/>
                  </a:cubicBezTo>
                  <a:cubicBezTo>
                    <a:pt x="592" y="110"/>
                    <a:pt x="594" y="111"/>
                    <a:pt x="594" y="113"/>
                  </a:cubicBezTo>
                  <a:cubicBezTo>
                    <a:pt x="591" y="113"/>
                    <a:pt x="592" y="113"/>
                    <a:pt x="589" y="113"/>
                  </a:cubicBezTo>
                  <a:cubicBezTo>
                    <a:pt x="590" y="113"/>
                    <a:pt x="590" y="114"/>
                    <a:pt x="588" y="114"/>
                  </a:cubicBezTo>
                  <a:cubicBezTo>
                    <a:pt x="588" y="115"/>
                    <a:pt x="589" y="119"/>
                    <a:pt x="590" y="118"/>
                  </a:cubicBezTo>
                  <a:cubicBezTo>
                    <a:pt x="592" y="118"/>
                    <a:pt x="590" y="121"/>
                    <a:pt x="593" y="122"/>
                  </a:cubicBezTo>
                  <a:cubicBezTo>
                    <a:pt x="595" y="122"/>
                    <a:pt x="592" y="123"/>
                    <a:pt x="595" y="123"/>
                  </a:cubicBezTo>
                  <a:cubicBezTo>
                    <a:pt x="595" y="124"/>
                    <a:pt x="594" y="124"/>
                    <a:pt x="594" y="124"/>
                  </a:cubicBezTo>
                  <a:cubicBezTo>
                    <a:pt x="593" y="125"/>
                    <a:pt x="592" y="124"/>
                    <a:pt x="592" y="124"/>
                  </a:cubicBezTo>
                  <a:cubicBezTo>
                    <a:pt x="591" y="124"/>
                    <a:pt x="592" y="125"/>
                    <a:pt x="591" y="125"/>
                  </a:cubicBezTo>
                  <a:cubicBezTo>
                    <a:pt x="590" y="125"/>
                    <a:pt x="589" y="125"/>
                    <a:pt x="588" y="125"/>
                  </a:cubicBezTo>
                  <a:cubicBezTo>
                    <a:pt x="586" y="125"/>
                    <a:pt x="583" y="126"/>
                    <a:pt x="581" y="125"/>
                  </a:cubicBezTo>
                  <a:cubicBezTo>
                    <a:pt x="581" y="124"/>
                    <a:pt x="582" y="124"/>
                    <a:pt x="582" y="123"/>
                  </a:cubicBezTo>
                  <a:cubicBezTo>
                    <a:pt x="582" y="122"/>
                    <a:pt x="581" y="121"/>
                    <a:pt x="583" y="121"/>
                  </a:cubicBezTo>
                  <a:cubicBezTo>
                    <a:pt x="583" y="120"/>
                    <a:pt x="580" y="120"/>
                    <a:pt x="581" y="119"/>
                  </a:cubicBezTo>
                  <a:cubicBezTo>
                    <a:pt x="579" y="118"/>
                    <a:pt x="577" y="119"/>
                    <a:pt x="575" y="118"/>
                  </a:cubicBezTo>
                  <a:cubicBezTo>
                    <a:pt x="574" y="116"/>
                    <a:pt x="579" y="117"/>
                    <a:pt x="577" y="115"/>
                  </a:cubicBezTo>
                  <a:cubicBezTo>
                    <a:pt x="577" y="115"/>
                    <a:pt x="576" y="115"/>
                    <a:pt x="576" y="115"/>
                  </a:cubicBezTo>
                  <a:cubicBezTo>
                    <a:pt x="575" y="115"/>
                    <a:pt x="575" y="115"/>
                    <a:pt x="574" y="114"/>
                  </a:cubicBezTo>
                  <a:cubicBezTo>
                    <a:pt x="574" y="114"/>
                    <a:pt x="573" y="114"/>
                    <a:pt x="572" y="113"/>
                  </a:cubicBezTo>
                  <a:cubicBezTo>
                    <a:pt x="571" y="113"/>
                    <a:pt x="571" y="114"/>
                    <a:pt x="569" y="114"/>
                  </a:cubicBezTo>
                  <a:cubicBezTo>
                    <a:pt x="568" y="114"/>
                    <a:pt x="569" y="114"/>
                    <a:pt x="569" y="114"/>
                  </a:cubicBezTo>
                  <a:cubicBezTo>
                    <a:pt x="569" y="116"/>
                    <a:pt x="567" y="113"/>
                    <a:pt x="567" y="115"/>
                  </a:cubicBezTo>
                  <a:cubicBezTo>
                    <a:pt x="565" y="114"/>
                    <a:pt x="565" y="116"/>
                    <a:pt x="561" y="115"/>
                  </a:cubicBezTo>
                  <a:cubicBezTo>
                    <a:pt x="564" y="114"/>
                    <a:pt x="561" y="113"/>
                    <a:pt x="564" y="112"/>
                  </a:cubicBezTo>
                  <a:cubicBezTo>
                    <a:pt x="566" y="112"/>
                    <a:pt x="559" y="112"/>
                    <a:pt x="559" y="113"/>
                  </a:cubicBezTo>
                  <a:cubicBezTo>
                    <a:pt x="559" y="114"/>
                    <a:pt x="558" y="112"/>
                    <a:pt x="558" y="112"/>
                  </a:cubicBezTo>
                  <a:cubicBezTo>
                    <a:pt x="556" y="112"/>
                    <a:pt x="557" y="114"/>
                    <a:pt x="555" y="114"/>
                  </a:cubicBezTo>
                  <a:cubicBezTo>
                    <a:pt x="555" y="114"/>
                    <a:pt x="553" y="114"/>
                    <a:pt x="552" y="115"/>
                  </a:cubicBezTo>
                  <a:cubicBezTo>
                    <a:pt x="552" y="115"/>
                    <a:pt x="551" y="115"/>
                    <a:pt x="551" y="116"/>
                  </a:cubicBezTo>
                  <a:cubicBezTo>
                    <a:pt x="547" y="115"/>
                    <a:pt x="548" y="115"/>
                    <a:pt x="544" y="116"/>
                  </a:cubicBezTo>
                  <a:cubicBezTo>
                    <a:pt x="545" y="116"/>
                    <a:pt x="545" y="117"/>
                    <a:pt x="545" y="117"/>
                  </a:cubicBezTo>
                  <a:cubicBezTo>
                    <a:pt x="546" y="117"/>
                    <a:pt x="548" y="117"/>
                    <a:pt x="548" y="117"/>
                  </a:cubicBezTo>
                  <a:cubicBezTo>
                    <a:pt x="549" y="117"/>
                    <a:pt x="548" y="118"/>
                    <a:pt x="548" y="118"/>
                  </a:cubicBezTo>
                  <a:cubicBezTo>
                    <a:pt x="549" y="118"/>
                    <a:pt x="551" y="118"/>
                    <a:pt x="551" y="118"/>
                  </a:cubicBezTo>
                  <a:cubicBezTo>
                    <a:pt x="552" y="118"/>
                    <a:pt x="551" y="119"/>
                    <a:pt x="551" y="119"/>
                  </a:cubicBezTo>
                  <a:cubicBezTo>
                    <a:pt x="552" y="119"/>
                    <a:pt x="554" y="119"/>
                    <a:pt x="554" y="120"/>
                  </a:cubicBezTo>
                  <a:cubicBezTo>
                    <a:pt x="555" y="119"/>
                    <a:pt x="555" y="119"/>
                    <a:pt x="556" y="119"/>
                  </a:cubicBezTo>
                  <a:cubicBezTo>
                    <a:pt x="560" y="118"/>
                    <a:pt x="563" y="119"/>
                    <a:pt x="563" y="121"/>
                  </a:cubicBezTo>
                  <a:cubicBezTo>
                    <a:pt x="562" y="121"/>
                    <a:pt x="560" y="121"/>
                    <a:pt x="558" y="121"/>
                  </a:cubicBezTo>
                  <a:cubicBezTo>
                    <a:pt x="558" y="121"/>
                    <a:pt x="557" y="122"/>
                    <a:pt x="557" y="123"/>
                  </a:cubicBezTo>
                  <a:cubicBezTo>
                    <a:pt x="556" y="123"/>
                    <a:pt x="555" y="123"/>
                    <a:pt x="556" y="123"/>
                  </a:cubicBezTo>
                  <a:cubicBezTo>
                    <a:pt x="556" y="124"/>
                    <a:pt x="554" y="124"/>
                    <a:pt x="552" y="124"/>
                  </a:cubicBezTo>
                  <a:cubicBezTo>
                    <a:pt x="554" y="126"/>
                    <a:pt x="557" y="126"/>
                    <a:pt x="557" y="129"/>
                  </a:cubicBezTo>
                  <a:cubicBezTo>
                    <a:pt x="560" y="127"/>
                    <a:pt x="558" y="128"/>
                    <a:pt x="560" y="129"/>
                  </a:cubicBezTo>
                  <a:cubicBezTo>
                    <a:pt x="560" y="131"/>
                    <a:pt x="561" y="134"/>
                    <a:pt x="559" y="135"/>
                  </a:cubicBezTo>
                  <a:cubicBezTo>
                    <a:pt x="561" y="136"/>
                    <a:pt x="562" y="137"/>
                    <a:pt x="561" y="139"/>
                  </a:cubicBezTo>
                  <a:cubicBezTo>
                    <a:pt x="558" y="138"/>
                    <a:pt x="560" y="142"/>
                    <a:pt x="558" y="141"/>
                  </a:cubicBezTo>
                  <a:cubicBezTo>
                    <a:pt x="557" y="140"/>
                    <a:pt x="558" y="141"/>
                    <a:pt x="557" y="141"/>
                  </a:cubicBezTo>
                  <a:cubicBezTo>
                    <a:pt x="557" y="142"/>
                    <a:pt x="555" y="142"/>
                    <a:pt x="555" y="143"/>
                  </a:cubicBezTo>
                  <a:cubicBezTo>
                    <a:pt x="552" y="143"/>
                    <a:pt x="555" y="145"/>
                    <a:pt x="551" y="144"/>
                  </a:cubicBezTo>
                  <a:cubicBezTo>
                    <a:pt x="554" y="146"/>
                    <a:pt x="547" y="146"/>
                    <a:pt x="548" y="147"/>
                  </a:cubicBezTo>
                  <a:cubicBezTo>
                    <a:pt x="550" y="148"/>
                    <a:pt x="548" y="147"/>
                    <a:pt x="546" y="148"/>
                  </a:cubicBezTo>
                  <a:cubicBezTo>
                    <a:pt x="546" y="148"/>
                    <a:pt x="546" y="149"/>
                    <a:pt x="545" y="149"/>
                  </a:cubicBezTo>
                  <a:cubicBezTo>
                    <a:pt x="545" y="149"/>
                    <a:pt x="544" y="149"/>
                    <a:pt x="543" y="149"/>
                  </a:cubicBezTo>
                  <a:cubicBezTo>
                    <a:pt x="543" y="149"/>
                    <a:pt x="544" y="150"/>
                    <a:pt x="543" y="150"/>
                  </a:cubicBezTo>
                  <a:cubicBezTo>
                    <a:pt x="543" y="151"/>
                    <a:pt x="540" y="150"/>
                    <a:pt x="541" y="151"/>
                  </a:cubicBezTo>
                  <a:cubicBezTo>
                    <a:pt x="534" y="151"/>
                    <a:pt x="535" y="152"/>
                    <a:pt x="529" y="151"/>
                  </a:cubicBezTo>
                  <a:cubicBezTo>
                    <a:pt x="527" y="151"/>
                    <a:pt x="528" y="152"/>
                    <a:pt x="528" y="153"/>
                  </a:cubicBezTo>
                  <a:cubicBezTo>
                    <a:pt x="525" y="152"/>
                    <a:pt x="522" y="154"/>
                    <a:pt x="522" y="154"/>
                  </a:cubicBezTo>
                  <a:cubicBezTo>
                    <a:pt x="520" y="153"/>
                    <a:pt x="521" y="154"/>
                    <a:pt x="518" y="154"/>
                  </a:cubicBezTo>
                  <a:cubicBezTo>
                    <a:pt x="516" y="154"/>
                    <a:pt x="519" y="155"/>
                    <a:pt x="517" y="155"/>
                  </a:cubicBezTo>
                  <a:cubicBezTo>
                    <a:pt x="515" y="156"/>
                    <a:pt x="513" y="154"/>
                    <a:pt x="511" y="154"/>
                  </a:cubicBezTo>
                  <a:cubicBezTo>
                    <a:pt x="508" y="154"/>
                    <a:pt x="507" y="155"/>
                    <a:pt x="505" y="155"/>
                  </a:cubicBezTo>
                  <a:cubicBezTo>
                    <a:pt x="504" y="155"/>
                    <a:pt x="503" y="156"/>
                    <a:pt x="503" y="156"/>
                  </a:cubicBezTo>
                  <a:cubicBezTo>
                    <a:pt x="500" y="156"/>
                    <a:pt x="500" y="157"/>
                    <a:pt x="498" y="157"/>
                  </a:cubicBezTo>
                  <a:cubicBezTo>
                    <a:pt x="497" y="159"/>
                    <a:pt x="500" y="158"/>
                    <a:pt x="500" y="159"/>
                  </a:cubicBezTo>
                  <a:cubicBezTo>
                    <a:pt x="500" y="160"/>
                    <a:pt x="500" y="160"/>
                    <a:pt x="501" y="160"/>
                  </a:cubicBezTo>
                  <a:cubicBezTo>
                    <a:pt x="502" y="160"/>
                    <a:pt x="501" y="161"/>
                    <a:pt x="502" y="161"/>
                  </a:cubicBezTo>
                  <a:cubicBezTo>
                    <a:pt x="503" y="162"/>
                    <a:pt x="504" y="161"/>
                    <a:pt x="505" y="162"/>
                  </a:cubicBezTo>
                  <a:cubicBezTo>
                    <a:pt x="505" y="162"/>
                    <a:pt x="505" y="163"/>
                    <a:pt x="505" y="163"/>
                  </a:cubicBezTo>
                  <a:cubicBezTo>
                    <a:pt x="505" y="163"/>
                    <a:pt x="507" y="163"/>
                    <a:pt x="507" y="163"/>
                  </a:cubicBezTo>
                  <a:cubicBezTo>
                    <a:pt x="508" y="163"/>
                    <a:pt x="508" y="164"/>
                    <a:pt x="509" y="165"/>
                  </a:cubicBezTo>
                  <a:cubicBezTo>
                    <a:pt x="510" y="166"/>
                    <a:pt x="512" y="167"/>
                    <a:pt x="512" y="167"/>
                  </a:cubicBezTo>
                  <a:cubicBezTo>
                    <a:pt x="512" y="167"/>
                    <a:pt x="512" y="168"/>
                    <a:pt x="512" y="169"/>
                  </a:cubicBezTo>
                  <a:cubicBezTo>
                    <a:pt x="512" y="169"/>
                    <a:pt x="513" y="170"/>
                    <a:pt x="513" y="171"/>
                  </a:cubicBezTo>
                  <a:cubicBezTo>
                    <a:pt x="513" y="171"/>
                    <a:pt x="512" y="171"/>
                    <a:pt x="512" y="172"/>
                  </a:cubicBezTo>
                  <a:cubicBezTo>
                    <a:pt x="511" y="173"/>
                    <a:pt x="512" y="174"/>
                    <a:pt x="510" y="173"/>
                  </a:cubicBezTo>
                  <a:cubicBezTo>
                    <a:pt x="511" y="175"/>
                    <a:pt x="507" y="174"/>
                    <a:pt x="508" y="175"/>
                  </a:cubicBezTo>
                  <a:cubicBezTo>
                    <a:pt x="504" y="175"/>
                    <a:pt x="505" y="176"/>
                    <a:pt x="502" y="176"/>
                  </a:cubicBezTo>
                  <a:cubicBezTo>
                    <a:pt x="501" y="176"/>
                    <a:pt x="501" y="177"/>
                    <a:pt x="501" y="177"/>
                  </a:cubicBezTo>
                  <a:cubicBezTo>
                    <a:pt x="501" y="177"/>
                    <a:pt x="498" y="177"/>
                    <a:pt x="499" y="178"/>
                  </a:cubicBezTo>
                  <a:cubicBezTo>
                    <a:pt x="500" y="178"/>
                    <a:pt x="500" y="178"/>
                    <a:pt x="499" y="178"/>
                  </a:cubicBezTo>
                  <a:cubicBezTo>
                    <a:pt x="498" y="179"/>
                    <a:pt x="498" y="179"/>
                    <a:pt x="496" y="179"/>
                  </a:cubicBezTo>
                  <a:cubicBezTo>
                    <a:pt x="497" y="177"/>
                    <a:pt x="494" y="179"/>
                    <a:pt x="494" y="178"/>
                  </a:cubicBezTo>
                  <a:cubicBezTo>
                    <a:pt x="494" y="177"/>
                    <a:pt x="493" y="176"/>
                    <a:pt x="492" y="176"/>
                  </a:cubicBezTo>
                  <a:cubicBezTo>
                    <a:pt x="492" y="176"/>
                    <a:pt x="490" y="176"/>
                    <a:pt x="490" y="176"/>
                  </a:cubicBezTo>
                  <a:cubicBezTo>
                    <a:pt x="490" y="176"/>
                    <a:pt x="490" y="175"/>
                    <a:pt x="490" y="175"/>
                  </a:cubicBezTo>
                  <a:cubicBezTo>
                    <a:pt x="489" y="175"/>
                    <a:pt x="487" y="175"/>
                    <a:pt x="486" y="174"/>
                  </a:cubicBezTo>
                  <a:cubicBezTo>
                    <a:pt x="486" y="174"/>
                    <a:pt x="486" y="174"/>
                    <a:pt x="486" y="173"/>
                  </a:cubicBezTo>
                  <a:cubicBezTo>
                    <a:pt x="485" y="173"/>
                    <a:pt x="484" y="174"/>
                    <a:pt x="483" y="173"/>
                  </a:cubicBezTo>
                  <a:cubicBezTo>
                    <a:pt x="482" y="173"/>
                    <a:pt x="483" y="172"/>
                    <a:pt x="482" y="172"/>
                  </a:cubicBezTo>
                  <a:cubicBezTo>
                    <a:pt x="481" y="172"/>
                    <a:pt x="481" y="172"/>
                    <a:pt x="481" y="173"/>
                  </a:cubicBezTo>
                  <a:cubicBezTo>
                    <a:pt x="479" y="172"/>
                    <a:pt x="480" y="172"/>
                    <a:pt x="478" y="171"/>
                  </a:cubicBezTo>
                  <a:cubicBezTo>
                    <a:pt x="475" y="170"/>
                    <a:pt x="476" y="172"/>
                    <a:pt x="475" y="173"/>
                  </a:cubicBezTo>
                  <a:cubicBezTo>
                    <a:pt x="475" y="173"/>
                    <a:pt x="473" y="173"/>
                    <a:pt x="473" y="173"/>
                  </a:cubicBezTo>
                  <a:cubicBezTo>
                    <a:pt x="473" y="174"/>
                    <a:pt x="474" y="176"/>
                    <a:pt x="472" y="176"/>
                  </a:cubicBezTo>
                  <a:cubicBezTo>
                    <a:pt x="473" y="177"/>
                    <a:pt x="473" y="177"/>
                    <a:pt x="473" y="178"/>
                  </a:cubicBezTo>
                  <a:cubicBezTo>
                    <a:pt x="474" y="178"/>
                    <a:pt x="475" y="179"/>
                    <a:pt x="475" y="178"/>
                  </a:cubicBezTo>
                  <a:cubicBezTo>
                    <a:pt x="478" y="179"/>
                    <a:pt x="476" y="180"/>
                    <a:pt x="476" y="182"/>
                  </a:cubicBezTo>
                  <a:cubicBezTo>
                    <a:pt x="476" y="182"/>
                    <a:pt x="477" y="182"/>
                    <a:pt x="477" y="183"/>
                  </a:cubicBezTo>
                  <a:cubicBezTo>
                    <a:pt x="478" y="183"/>
                    <a:pt x="479" y="184"/>
                    <a:pt x="479" y="184"/>
                  </a:cubicBezTo>
                  <a:cubicBezTo>
                    <a:pt x="481" y="184"/>
                    <a:pt x="482" y="185"/>
                    <a:pt x="484" y="185"/>
                  </a:cubicBezTo>
                  <a:cubicBezTo>
                    <a:pt x="485" y="185"/>
                    <a:pt x="484" y="186"/>
                    <a:pt x="485" y="186"/>
                  </a:cubicBezTo>
                  <a:cubicBezTo>
                    <a:pt x="486" y="186"/>
                    <a:pt x="486" y="186"/>
                    <a:pt x="486" y="187"/>
                  </a:cubicBezTo>
                  <a:cubicBezTo>
                    <a:pt x="486" y="187"/>
                    <a:pt x="488" y="187"/>
                    <a:pt x="488" y="187"/>
                  </a:cubicBezTo>
                  <a:cubicBezTo>
                    <a:pt x="489" y="188"/>
                    <a:pt x="488" y="189"/>
                    <a:pt x="488" y="189"/>
                  </a:cubicBezTo>
                  <a:cubicBezTo>
                    <a:pt x="488" y="189"/>
                    <a:pt x="490" y="190"/>
                    <a:pt x="490" y="190"/>
                  </a:cubicBezTo>
                  <a:cubicBezTo>
                    <a:pt x="490" y="190"/>
                    <a:pt x="488" y="192"/>
                    <a:pt x="491" y="192"/>
                  </a:cubicBezTo>
                  <a:cubicBezTo>
                    <a:pt x="491" y="193"/>
                    <a:pt x="489" y="193"/>
                    <a:pt x="487" y="192"/>
                  </a:cubicBezTo>
                  <a:cubicBezTo>
                    <a:pt x="486" y="192"/>
                    <a:pt x="483" y="192"/>
                    <a:pt x="482" y="192"/>
                  </a:cubicBezTo>
                  <a:cubicBezTo>
                    <a:pt x="482" y="192"/>
                    <a:pt x="483" y="190"/>
                    <a:pt x="481" y="191"/>
                  </a:cubicBezTo>
                  <a:cubicBezTo>
                    <a:pt x="479" y="191"/>
                    <a:pt x="480" y="190"/>
                    <a:pt x="479" y="189"/>
                  </a:cubicBezTo>
                  <a:cubicBezTo>
                    <a:pt x="479" y="188"/>
                    <a:pt x="477" y="188"/>
                    <a:pt x="476" y="188"/>
                  </a:cubicBezTo>
                  <a:cubicBezTo>
                    <a:pt x="476" y="187"/>
                    <a:pt x="476" y="186"/>
                    <a:pt x="477" y="186"/>
                  </a:cubicBezTo>
                  <a:cubicBezTo>
                    <a:pt x="475" y="185"/>
                    <a:pt x="475" y="184"/>
                    <a:pt x="472" y="183"/>
                  </a:cubicBezTo>
                  <a:cubicBezTo>
                    <a:pt x="472" y="182"/>
                    <a:pt x="471" y="182"/>
                    <a:pt x="472" y="182"/>
                  </a:cubicBezTo>
                  <a:cubicBezTo>
                    <a:pt x="471" y="181"/>
                    <a:pt x="470" y="181"/>
                    <a:pt x="469" y="181"/>
                  </a:cubicBezTo>
                  <a:cubicBezTo>
                    <a:pt x="469" y="180"/>
                    <a:pt x="469" y="179"/>
                    <a:pt x="468" y="179"/>
                  </a:cubicBezTo>
                  <a:cubicBezTo>
                    <a:pt x="468" y="178"/>
                    <a:pt x="469" y="178"/>
                    <a:pt x="469" y="177"/>
                  </a:cubicBezTo>
                  <a:cubicBezTo>
                    <a:pt x="469" y="177"/>
                    <a:pt x="468" y="176"/>
                    <a:pt x="467" y="176"/>
                  </a:cubicBezTo>
                  <a:cubicBezTo>
                    <a:pt x="468" y="175"/>
                    <a:pt x="468" y="175"/>
                    <a:pt x="467" y="175"/>
                  </a:cubicBezTo>
                  <a:cubicBezTo>
                    <a:pt x="468" y="174"/>
                    <a:pt x="470" y="175"/>
                    <a:pt x="471" y="174"/>
                  </a:cubicBezTo>
                  <a:cubicBezTo>
                    <a:pt x="471" y="174"/>
                    <a:pt x="470" y="174"/>
                    <a:pt x="470" y="173"/>
                  </a:cubicBezTo>
                  <a:cubicBezTo>
                    <a:pt x="470" y="173"/>
                    <a:pt x="471" y="173"/>
                    <a:pt x="471" y="173"/>
                  </a:cubicBezTo>
                  <a:cubicBezTo>
                    <a:pt x="471" y="172"/>
                    <a:pt x="470" y="171"/>
                    <a:pt x="469" y="170"/>
                  </a:cubicBezTo>
                  <a:cubicBezTo>
                    <a:pt x="469" y="169"/>
                    <a:pt x="470" y="168"/>
                    <a:pt x="469" y="167"/>
                  </a:cubicBezTo>
                  <a:cubicBezTo>
                    <a:pt x="469" y="167"/>
                    <a:pt x="468" y="167"/>
                    <a:pt x="467" y="166"/>
                  </a:cubicBezTo>
                  <a:cubicBezTo>
                    <a:pt x="467" y="166"/>
                    <a:pt x="467" y="165"/>
                    <a:pt x="466" y="165"/>
                  </a:cubicBezTo>
                  <a:cubicBezTo>
                    <a:pt x="465" y="164"/>
                    <a:pt x="464" y="163"/>
                    <a:pt x="463" y="163"/>
                  </a:cubicBezTo>
                  <a:cubicBezTo>
                    <a:pt x="460" y="162"/>
                    <a:pt x="462" y="165"/>
                    <a:pt x="459" y="163"/>
                  </a:cubicBezTo>
                  <a:cubicBezTo>
                    <a:pt x="458" y="163"/>
                    <a:pt x="459" y="164"/>
                    <a:pt x="458" y="165"/>
                  </a:cubicBezTo>
                  <a:cubicBezTo>
                    <a:pt x="458" y="165"/>
                    <a:pt x="457" y="165"/>
                    <a:pt x="456" y="165"/>
                  </a:cubicBezTo>
                  <a:cubicBezTo>
                    <a:pt x="456" y="165"/>
                    <a:pt x="457" y="166"/>
                    <a:pt x="455" y="166"/>
                  </a:cubicBezTo>
                  <a:cubicBezTo>
                    <a:pt x="453" y="166"/>
                    <a:pt x="453" y="165"/>
                    <a:pt x="452" y="164"/>
                  </a:cubicBezTo>
                  <a:cubicBezTo>
                    <a:pt x="452" y="164"/>
                    <a:pt x="451" y="164"/>
                    <a:pt x="451" y="164"/>
                  </a:cubicBezTo>
                  <a:cubicBezTo>
                    <a:pt x="451" y="163"/>
                    <a:pt x="452" y="163"/>
                    <a:pt x="452" y="163"/>
                  </a:cubicBezTo>
                  <a:cubicBezTo>
                    <a:pt x="452" y="162"/>
                    <a:pt x="450" y="160"/>
                    <a:pt x="452" y="159"/>
                  </a:cubicBezTo>
                  <a:cubicBezTo>
                    <a:pt x="451" y="159"/>
                    <a:pt x="450" y="158"/>
                    <a:pt x="450" y="156"/>
                  </a:cubicBezTo>
                  <a:cubicBezTo>
                    <a:pt x="449" y="156"/>
                    <a:pt x="450" y="157"/>
                    <a:pt x="449" y="157"/>
                  </a:cubicBezTo>
                  <a:cubicBezTo>
                    <a:pt x="448" y="157"/>
                    <a:pt x="449" y="155"/>
                    <a:pt x="447" y="155"/>
                  </a:cubicBezTo>
                  <a:cubicBezTo>
                    <a:pt x="447" y="154"/>
                    <a:pt x="446" y="154"/>
                    <a:pt x="445" y="154"/>
                  </a:cubicBezTo>
                  <a:cubicBezTo>
                    <a:pt x="445" y="153"/>
                    <a:pt x="445" y="153"/>
                    <a:pt x="444" y="153"/>
                  </a:cubicBezTo>
                  <a:cubicBezTo>
                    <a:pt x="444" y="152"/>
                    <a:pt x="441" y="152"/>
                    <a:pt x="441" y="151"/>
                  </a:cubicBezTo>
                  <a:cubicBezTo>
                    <a:pt x="438" y="151"/>
                    <a:pt x="437" y="152"/>
                    <a:pt x="436" y="153"/>
                  </a:cubicBezTo>
                  <a:cubicBezTo>
                    <a:pt x="434" y="153"/>
                    <a:pt x="433" y="153"/>
                    <a:pt x="433" y="153"/>
                  </a:cubicBezTo>
                  <a:cubicBezTo>
                    <a:pt x="430" y="153"/>
                    <a:pt x="428" y="153"/>
                    <a:pt x="426" y="153"/>
                  </a:cubicBezTo>
                  <a:cubicBezTo>
                    <a:pt x="425" y="153"/>
                    <a:pt x="424" y="154"/>
                    <a:pt x="424" y="154"/>
                  </a:cubicBezTo>
                  <a:cubicBezTo>
                    <a:pt x="423" y="154"/>
                    <a:pt x="423" y="154"/>
                    <a:pt x="423" y="155"/>
                  </a:cubicBezTo>
                  <a:cubicBezTo>
                    <a:pt x="423" y="155"/>
                    <a:pt x="420" y="155"/>
                    <a:pt x="420" y="156"/>
                  </a:cubicBezTo>
                  <a:cubicBezTo>
                    <a:pt x="418" y="156"/>
                    <a:pt x="416" y="158"/>
                    <a:pt x="412" y="159"/>
                  </a:cubicBezTo>
                  <a:cubicBezTo>
                    <a:pt x="409" y="160"/>
                    <a:pt x="409" y="162"/>
                    <a:pt x="405" y="162"/>
                  </a:cubicBezTo>
                  <a:cubicBezTo>
                    <a:pt x="406" y="163"/>
                    <a:pt x="406" y="163"/>
                    <a:pt x="403" y="163"/>
                  </a:cubicBezTo>
                  <a:cubicBezTo>
                    <a:pt x="403" y="163"/>
                    <a:pt x="403" y="164"/>
                    <a:pt x="404" y="164"/>
                  </a:cubicBezTo>
                  <a:cubicBezTo>
                    <a:pt x="404" y="164"/>
                    <a:pt x="402" y="164"/>
                    <a:pt x="402" y="164"/>
                  </a:cubicBezTo>
                  <a:cubicBezTo>
                    <a:pt x="400" y="164"/>
                    <a:pt x="401" y="165"/>
                    <a:pt x="398" y="165"/>
                  </a:cubicBezTo>
                  <a:cubicBezTo>
                    <a:pt x="397" y="165"/>
                    <a:pt x="397" y="166"/>
                    <a:pt x="395" y="166"/>
                  </a:cubicBezTo>
                  <a:cubicBezTo>
                    <a:pt x="395" y="166"/>
                    <a:pt x="396" y="167"/>
                    <a:pt x="396" y="167"/>
                  </a:cubicBezTo>
                  <a:cubicBezTo>
                    <a:pt x="396" y="168"/>
                    <a:pt x="394" y="169"/>
                    <a:pt x="394" y="171"/>
                  </a:cubicBezTo>
                  <a:cubicBezTo>
                    <a:pt x="393" y="173"/>
                    <a:pt x="394" y="176"/>
                    <a:pt x="393" y="176"/>
                  </a:cubicBezTo>
                  <a:cubicBezTo>
                    <a:pt x="393" y="177"/>
                    <a:pt x="391" y="176"/>
                    <a:pt x="391" y="176"/>
                  </a:cubicBezTo>
                  <a:cubicBezTo>
                    <a:pt x="390" y="177"/>
                    <a:pt x="391" y="178"/>
                    <a:pt x="390" y="178"/>
                  </a:cubicBezTo>
                  <a:cubicBezTo>
                    <a:pt x="389" y="179"/>
                    <a:pt x="387" y="179"/>
                    <a:pt x="386" y="179"/>
                  </a:cubicBezTo>
                  <a:cubicBezTo>
                    <a:pt x="385" y="179"/>
                    <a:pt x="385" y="180"/>
                    <a:pt x="383" y="180"/>
                  </a:cubicBezTo>
                  <a:cubicBezTo>
                    <a:pt x="381" y="178"/>
                    <a:pt x="379" y="177"/>
                    <a:pt x="378" y="175"/>
                  </a:cubicBezTo>
                  <a:cubicBezTo>
                    <a:pt x="377" y="175"/>
                    <a:pt x="377" y="174"/>
                    <a:pt x="376" y="174"/>
                  </a:cubicBezTo>
                  <a:cubicBezTo>
                    <a:pt x="376" y="174"/>
                    <a:pt x="375" y="173"/>
                    <a:pt x="374" y="173"/>
                  </a:cubicBezTo>
                  <a:cubicBezTo>
                    <a:pt x="373" y="172"/>
                    <a:pt x="376" y="172"/>
                    <a:pt x="376" y="171"/>
                  </a:cubicBezTo>
                  <a:cubicBezTo>
                    <a:pt x="376" y="170"/>
                    <a:pt x="374" y="170"/>
                    <a:pt x="373" y="169"/>
                  </a:cubicBezTo>
                  <a:cubicBezTo>
                    <a:pt x="372" y="169"/>
                    <a:pt x="372" y="168"/>
                    <a:pt x="370" y="168"/>
                  </a:cubicBezTo>
                  <a:cubicBezTo>
                    <a:pt x="370" y="167"/>
                    <a:pt x="369" y="166"/>
                    <a:pt x="368" y="165"/>
                  </a:cubicBezTo>
                  <a:cubicBezTo>
                    <a:pt x="367" y="164"/>
                    <a:pt x="367" y="160"/>
                    <a:pt x="366" y="158"/>
                  </a:cubicBezTo>
                  <a:cubicBezTo>
                    <a:pt x="366" y="157"/>
                    <a:pt x="365" y="154"/>
                    <a:pt x="364" y="152"/>
                  </a:cubicBezTo>
                  <a:cubicBezTo>
                    <a:pt x="363" y="152"/>
                    <a:pt x="360" y="154"/>
                    <a:pt x="362" y="155"/>
                  </a:cubicBezTo>
                  <a:cubicBezTo>
                    <a:pt x="362" y="156"/>
                    <a:pt x="358" y="155"/>
                    <a:pt x="357" y="155"/>
                  </a:cubicBezTo>
                  <a:cubicBezTo>
                    <a:pt x="357" y="154"/>
                    <a:pt x="356" y="155"/>
                    <a:pt x="355" y="155"/>
                  </a:cubicBezTo>
                  <a:cubicBezTo>
                    <a:pt x="354" y="154"/>
                    <a:pt x="353" y="152"/>
                    <a:pt x="351" y="153"/>
                  </a:cubicBezTo>
                  <a:cubicBezTo>
                    <a:pt x="351" y="152"/>
                    <a:pt x="352" y="152"/>
                    <a:pt x="353" y="152"/>
                  </a:cubicBezTo>
                  <a:cubicBezTo>
                    <a:pt x="352" y="151"/>
                    <a:pt x="353" y="151"/>
                    <a:pt x="353" y="151"/>
                  </a:cubicBezTo>
                  <a:cubicBezTo>
                    <a:pt x="353" y="150"/>
                    <a:pt x="351" y="150"/>
                    <a:pt x="349" y="150"/>
                  </a:cubicBezTo>
                  <a:cubicBezTo>
                    <a:pt x="348" y="150"/>
                    <a:pt x="347" y="148"/>
                    <a:pt x="346" y="149"/>
                  </a:cubicBezTo>
                  <a:cubicBezTo>
                    <a:pt x="344" y="149"/>
                    <a:pt x="345" y="147"/>
                    <a:pt x="345" y="148"/>
                  </a:cubicBezTo>
                  <a:cubicBezTo>
                    <a:pt x="345" y="147"/>
                    <a:pt x="343" y="147"/>
                    <a:pt x="343" y="146"/>
                  </a:cubicBezTo>
                  <a:cubicBezTo>
                    <a:pt x="343" y="146"/>
                    <a:pt x="340" y="147"/>
                    <a:pt x="339" y="146"/>
                  </a:cubicBezTo>
                  <a:cubicBezTo>
                    <a:pt x="339" y="146"/>
                    <a:pt x="340" y="145"/>
                    <a:pt x="339" y="145"/>
                  </a:cubicBezTo>
                  <a:cubicBezTo>
                    <a:pt x="337" y="145"/>
                    <a:pt x="335" y="146"/>
                    <a:pt x="334" y="146"/>
                  </a:cubicBezTo>
                  <a:cubicBezTo>
                    <a:pt x="333" y="146"/>
                    <a:pt x="332" y="146"/>
                    <a:pt x="332" y="146"/>
                  </a:cubicBezTo>
                  <a:cubicBezTo>
                    <a:pt x="330" y="146"/>
                    <a:pt x="330" y="145"/>
                    <a:pt x="330" y="146"/>
                  </a:cubicBezTo>
                  <a:cubicBezTo>
                    <a:pt x="320" y="147"/>
                    <a:pt x="313" y="146"/>
                    <a:pt x="306" y="145"/>
                  </a:cubicBezTo>
                  <a:cubicBezTo>
                    <a:pt x="306" y="144"/>
                    <a:pt x="304" y="145"/>
                    <a:pt x="304" y="144"/>
                  </a:cubicBezTo>
                  <a:cubicBezTo>
                    <a:pt x="304" y="143"/>
                    <a:pt x="299" y="145"/>
                    <a:pt x="302" y="143"/>
                  </a:cubicBezTo>
                  <a:cubicBezTo>
                    <a:pt x="301" y="143"/>
                    <a:pt x="300" y="143"/>
                    <a:pt x="300" y="142"/>
                  </a:cubicBezTo>
                  <a:cubicBezTo>
                    <a:pt x="297" y="143"/>
                    <a:pt x="290" y="142"/>
                    <a:pt x="287" y="142"/>
                  </a:cubicBezTo>
                  <a:cubicBezTo>
                    <a:pt x="285" y="142"/>
                    <a:pt x="285" y="142"/>
                    <a:pt x="285" y="141"/>
                  </a:cubicBezTo>
                  <a:cubicBezTo>
                    <a:pt x="281" y="141"/>
                    <a:pt x="282" y="139"/>
                    <a:pt x="278" y="139"/>
                  </a:cubicBezTo>
                  <a:cubicBezTo>
                    <a:pt x="277" y="138"/>
                    <a:pt x="275" y="137"/>
                    <a:pt x="274" y="135"/>
                  </a:cubicBezTo>
                  <a:cubicBezTo>
                    <a:pt x="265" y="134"/>
                    <a:pt x="266" y="137"/>
                    <a:pt x="266" y="139"/>
                  </a:cubicBezTo>
                  <a:cubicBezTo>
                    <a:pt x="266" y="140"/>
                    <a:pt x="270" y="141"/>
                    <a:pt x="273" y="142"/>
                  </a:cubicBezTo>
                  <a:cubicBezTo>
                    <a:pt x="274" y="143"/>
                    <a:pt x="276" y="145"/>
                    <a:pt x="278" y="145"/>
                  </a:cubicBezTo>
                  <a:cubicBezTo>
                    <a:pt x="278" y="146"/>
                    <a:pt x="280" y="146"/>
                    <a:pt x="279" y="147"/>
                  </a:cubicBezTo>
                  <a:cubicBezTo>
                    <a:pt x="282" y="147"/>
                    <a:pt x="287" y="147"/>
                    <a:pt x="284" y="148"/>
                  </a:cubicBezTo>
                  <a:cubicBezTo>
                    <a:pt x="286" y="149"/>
                    <a:pt x="285" y="147"/>
                    <a:pt x="286" y="147"/>
                  </a:cubicBezTo>
                  <a:cubicBezTo>
                    <a:pt x="287" y="147"/>
                    <a:pt x="290" y="147"/>
                    <a:pt x="290" y="146"/>
                  </a:cubicBezTo>
                  <a:cubicBezTo>
                    <a:pt x="290" y="146"/>
                    <a:pt x="291" y="146"/>
                    <a:pt x="292" y="146"/>
                  </a:cubicBezTo>
                  <a:cubicBezTo>
                    <a:pt x="293" y="146"/>
                    <a:pt x="292" y="145"/>
                    <a:pt x="293" y="145"/>
                  </a:cubicBezTo>
                  <a:cubicBezTo>
                    <a:pt x="294" y="144"/>
                    <a:pt x="297" y="145"/>
                    <a:pt x="299" y="144"/>
                  </a:cubicBezTo>
                  <a:cubicBezTo>
                    <a:pt x="299" y="144"/>
                    <a:pt x="297" y="145"/>
                    <a:pt x="298" y="145"/>
                  </a:cubicBezTo>
                  <a:cubicBezTo>
                    <a:pt x="298" y="145"/>
                    <a:pt x="300" y="145"/>
                    <a:pt x="300" y="145"/>
                  </a:cubicBezTo>
                  <a:cubicBezTo>
                    <a:pt x="301" y="146"/>
                    <a:pt x="300" y="147"/>
                    <a:pt x="301" y="147"/>
                  </a:cubicBezTo>
                  <a:cubicBezTo>
                    <a:pt x="300" y="148"/>
                    <a:pt x="304" y="148"/>
                    <a:pt x="304" y="149"/>
                  </a:cubicBezTo>
                  <a:cubicBezTo>
                    <a:pt x="304" y="150"/>
                    <a:pt x="306" y="149"/>
                    <a:pt x="308" y="150"/>
                  </a:cubicBezTo>
                  <a:cubicBezTo>
                    <a:pt x="309" y="150"/>
                    <a:pt x="309" y="151"/>
                    <a:pt x="311" y="151"/>
                  </a:cubicBezTo>
                  <a:cubicBezTo>
                    <a:pt x="308" y="152"/>
                    <a:pt x="311" y="154"/>
                    <a:pt x="311" y="155"/>
                  </a:cubicBezTo>
                  <a:cubicBezTo>
                    <a:pt x="310" y="155"/>
                    <a:pt x="309" y="155"/>
                    <a:pt x="308" y="155"/>
                  </a:cubicBezTo>
                  <a:cubicBezTo>
                    <a:pt x="309" y="157"/>
                    <a:pt x="305" y="156"/>
                    <a:pt x="306" y="158"/>
                  </a:cubicBezTo>
                  <a:cubicBezTo>
                    <a:pt x="304" y="158"/>
                    <a:pt x="303" y="158"/>
                    <a:pt x="303" y="159"/>
                  </a:cubicBezTo>
                  <a:cubicBezTo>
                    <a:pt x="302" y="159"/>
                    <a:pt x="300" y="159"/>
                    <a:pt x="299" y="159"/>
                  </a:cubicBezTo>
                  <a:cubicBezTo>
                    <a:pt x="297" y="159"/>
                    <a:pt x="298" y="160"/>
                    <a:pt x="298" y="160"/>
                  </a:cubicBezTo>
                  <a:cubicBezTo>
                    <a:pt x="298" y="161"/>
                    <a:pt x="296" y="160"/>
                    <a:pt x="296" y="160"/>
                  </a:cubicBezTo>
                  <a:cubicBezTo>
                    <a:pt x="295" y="161"/>
                    <a:pt x="296" y="162"/>
                    <a:pt x="296" y="162"/>
                  </a:cubicBezTo>
                  <a:cubicBezTo>
                    <a:pt x="294" y="162"/>
                    <a:pt x="293" y="162"/>
                    <a:pt x="293" y="163"/>
                  </a:cubicBezTo>
                  <a:cubicBezTo>
                    <a:pt x="291" y="163"/>
                    <a:pt x="290" y="163"/>
                    <a:pt x="289" y="163"/>
                  </a:cubicBezTo>
                  <a:cubicBezTo>
                    <a:pt x="287" y="164"/>
                    <a:pt x="288" y="164"/>
                    <a:pt x="285" y="164"/>
                  </a:cubicBezTo>
                  <a:cubicBezTo>
                    <a:pt x="284" y="164"/>
                    <a:pt x="279" y="165"/>
                    <a:pt x="279" y="167"/>
                  </a:cubicBezTo>
                  <a:cubicBezTo>
                    <a:pt x="278" y="167"/>
                    <a:pt x="276" y="166"/>
                    <a:pt x="275" y="167"/>
                  </a:cubicBezTo>
                  <a:cubicBezTo>
                    <a:pt x="274" y="167"/>
                    <a:pt x="275" y="167"/>
                    <a:pt x="274" y="168"/>
                  </a:cubicBezTo>
                  <a:cubicBezTo>
                    <a:pt x="274" y="168"/>
                    <a:pt x="273" y="168"/>
                    <a:pt x="272" y="168"/>
                  </a:cubicBezTo>
                  <a:cubicBezTo>
                    <a:pt x="272" y="168"/>
                    <a:pt x="269" y="168"/>
                    <a:pt x="269" y="168"/>
                  </a:cubicBezTo>
                  <a:cubicBezTo>
                    <a:pt x="268" y="169"/>
                    <a:pt x="260" y="169"/>
                    <a:pt x="256" y="170"/>
                  </a:cubicBezTo>
                  <a:cubicBezTo>
                    <a:pt x="253" y="170"/>
                    <a:pt x="259" y="170"/>
                    <a:pt x="254" y="171"/>
                  </a:cubicBezTo>
                  <a:cubicBezTo>
                    <a:pt x="254" y="171"/>
                    <a:pt x="253" y="170"/>
                    <a:pt x="252" y="171"/>
                  </a:cubicBezTo>
                  <a:cubicBezTo>
                    <a:pt x="251" y="171"/>
                    <a:pt x="251" y="172"/>
                    <a:pt x="249" y="172"/>
                  </a:cubicBezTo>
                  <a:cubicBezTo>
                    <a:pt x="250" y="171"/>
                    <a:pt x="248" y="171"/>
                    <a:pt x="247" y="171"/>
                  </a:cubicBezTo>
                  <a:cubicBezTo>
                    <a:pt x="247" y="170"/>
                    <a:pt x="248" y="169"/>
                    <a:pt x="245" y="169"/>
                  </a:cubicBezTo>
                  <a:cubicBezTo>
                    <a:pt x="245" y="168"/>
                    <a:pt x="246" y="168"/>
                    <a:pt x="246" y="167"/>
                  </a:cubicBezTo>
                  <a:cubicBezTo>
                    <a:pt x="246" y="167"/>
                    <a:pt x="244" y="166"/>
                    <a:pt x="245" y="166"/>
                  </a:cubicBezTo>
                  <a:cubicBezTo>
                    <a:pt x="245" y="166"/>
                    <a:pt x="244" y="165"/>
                    <a:pt x="242" y="165"/>
                  </a:cubicBezTo>
                  <a:cubicBezTo>
                    <a:pt x="244" y="164"/>
                    <a:pt x="241" y="162"/>
                    <a:pt x="242" y="162"/>
                  </a:cubicBezTo>
                  <a:cubicBezTo>
                    <a:pt x="243" y="162"/>
                    <a:pt x="241" y="162"/>
                    <a:pt x="240" y="162"/>
                  </a:cubicBezTo>
                  <a:cubicBezTo>
                    <a:pt x="240" y="161"/>
                    <a:pt x="240" y="160"/>
                    <a:pt x="240" y="160"/>
                  </a:cubicBezTo>
                  <a:cubicBezTo>
                    <a:pt x="240" y="160"/>
                    <a:pt x="239" y="160"/>
                    <a:pt x="238" y="159"/>
                  </a:cubicBezTo>
                  <a:cubicBezTo>
                    <a:pt x="238" y="159"/>
                    <a:pt x="239" y="159"/>
                    <a:pt x="237" y="159"/>
                  </a:cubicBezTo>
                  <a:cubicBezTo>
                    <a:pt x="237" y="159"/>
                    <a:pt x="236" y="157"/>
                    <a:pt x="236" y="157"/>
                  </a:cubicBezTo>
                  <a:cubicBezTo>
                    <a:pt x="235" y="157"/>
                    <a:pt x="235" y="158"/>
                    <a:pt x="236" y="158"/>
                  </a:cubicBezTo>
                  <a:cubicBezTo>
                    <a:pt x="233" y="157"/>
                    <a:pt x="234" y="156"/>
                    <a:pt x="231" y="156"/>
                  </a:cubicBezTo>
                  <a:cubicBezTo>
                    <a:pt x="233" y="154"/>
                    <a:pt x="228" y="153"/>
                    <a:pt x="229" y="151"/>
                  </a:cubicBezTo>
                  <a:cubicBezTo>
                    <a:pt x="228" y="150"/>
                    <a:pt x="227" y="150"/>
                    <a:pt x="227" y="150"/>
                  </a:cubicBezTo>
                  <a:cubicBezTo>
                    <a:pt x="226" y="149"/>
                    <a:pt x="223" y="149"/>
                    <a:pt x="223" y="149"/>
                  </a:cubicBezTo>
                  <a:cubicBezTo>
                    <a:pt x="224" y="148"/>
                    <a:pt x="224" y="148"/>
                    <a:pt x="222" y="148"/>
                  </a:cubicBezTo>
                  <a:cubicBezTo>
                    <a:pt x="223" y="147"/>
                    <a:pt x="222" y="147"/>
                    <a:pt x="222" y="145"/>
                  </a:cubicBezTo>
                  <a:cubicBezTo>
                    <a:pt x="222" y="145"/>
                    <a:pt x="222" y="144"/>
                    <a:pt x="222" y="144"/>
                  </a:cubicBezTo>
                  <a:cubicBezTo>
                    <a:pt x="222" y="144"/>
                    <a:pt x="221" y="144"/>
                    <a:pt x="221" y="144"/>
                  </a:cubicBezTo>
                  <a:cubicBezTo>
                    <a:pt x="220" y="143"/>
                    <a:pt x="222" y="144"/>
                    <a:pt x="221" y="142"/>
                  </a:cubicBezTo>
                  <a:cubicBezTo>
                    <a:pt x="220" y="142"/>
                    <a:pt x="219" y="145"/>
                    <a:pt x="219" y="142"/>
                  </a:cubicBezTo>
                  <a:cubicBezTo>
                    <a:pt x="218" y="141"/>
                    <a:pt x="215" y="139"/>
                    <a:pt x="212" y="138"/>
                  </a:cubicBezTo>
                  <a:cubicBezTo>
                    <a:pt x="209" y="139"/>
                    <a:pt x="211" y="139"/>
                    <a:pt x="210" y="140"/>
                  </a:cubicBezTo>
                  <a:cubicBezTo>
                    <a:pt x="208" y="141"/>
                    <a:pt x="208" y="140"/>
                    <a:pt x="207" y="139"/>
                  </a:cubicBezTo>
                  <a:cubicBezTo>
                    <a:pt x="205" y="140"/>
                    <a:pt x="205" y="139"/>
                    <a:pt x="204" y="139"/>
                  </a:cubicBezTo>
                  <a:cubicBezTo>
                    <a:pt x="206" y="140"/>
                    <a:pt x="204" y="142"/>
                    <a:pt x="208" y="142"/>
                  </a:cubicBezTo>
                  <a:cubicBezTo>
                    <a:pt x="206" y="143"/>
                    <a:pt x="208" y="144"/>
                    <a:pt x="210" y="146"/>
                  </a:cubicBezTo>
                  <a:cubicBezTo>
                    <a:pt x="210" y="146"/>
                    <a:pt x="209" y="147"/>
                    <a:pt x="210" y="147"/>
                  </a:cubicBezTo>
                  <a:cubicBezTo>
                    <a:pt x="211" y="148"/>
                    <a:pt x="212" y="150"/>
                    <a:pt x="213" y="151"/>
                  </a:cubicBezTo>
                  <a:cubicBezTo>
                    <a:pt x="214" y="151"/>
                    <a:pt x="215" y="151"/>
                    <a:pt x="217" y="151"/>
                  </a:cubicBezTo>
                  <a:cubicBezTo>
                    <a:pt x="216" y="152"/>
                    <a:pt x="216" y="152"/>
                    <a:pt x="216" y="153"/>
                  </a:cubicBezTo>
                  <a:cubicBezTo>
                    <a:pt x="217" y="153"/>
                    <a:pt x="217" y="152"/>
                    <a:pt x="218" y="152"/>
                  </a:cubicBezTo>
                  <a:cubicBezTo>
                    <a:pt x="220" y="153"/>
                    <a:pt x="219" y="154"/>
                    <a:pt x="220" y="155"/>
                  </a:cubicBezTo>
                  <a:cubicBezTo>
                    <a:pt x="220" y="155"/>
                    <a:pt x="221" y="155"/>
                    <a:pt x="222" y="155"/>
                  </a:cubicBezTo>
                  <a:cubicBezTo>
                    <a:pt x="222" y="155"/>
                    <a:pt x="221" y="156"/>
                    <a:pt x="222" y="156"/>
                  </a:cubicBezTo>
                  <a:cubicBezTo>
                    <a:pt x="222" y="156"/>
                    <a:pt x="223" y="156"/>
                    <a:pt x="223" y="156"/>
                  </a:cubicBezTo>
                  <a:cubicBezTo>
                    <a:pt x="223" y="157"/>
                    <a:pt x="222" y="157"/>
                    <a:pt x="222" y="157"/>
                  </a:cubicBezTo>
                  <a:cubicBezTo>
                    <a:pt x="222" y="158"/>
                    <a:pt x="223" y="158"/>
                    <a:pt x="224" y="158"/>
                  </a:cubicBezTo>
                  <a:cubicBezTo>
                    <a:pt x="224" y="158"/>
                    <a:pt x="223" y="159"/>
                    <a:pt x="224" y="159"/>
                  </a:cubicBezTo>
                  <a:cubicBezTo>
                    <a:pt x="224" y="159"/>
                    <a:pt x="225" y="159"/>
                    <a:pt x="225" y="159"/>
                  </a:cubicBezTo>
                  <a:cubicBezTo>
                    <a:pt x="225" y="160"/>
                    <a:pt x="223" y="161"/>
                    <a:pt x="227" y="161"/>
                  </a:cubicBezTo>
                  <a:cubicBezTo>
                    <a:pt x="227" y="162"/>
                    <a:pt x="226" y="163"/>
                    <a:pt x="228" y="164"/>
                  </a:cubicBezTo>
                  <a:cubicBezTo>
                    <a:pt x="228" y="164"/>
                    <a:pt x="229" y="164"/>
                    <a:pt x="230" y="165"/>
                  </a:cubicBezTo>
                  <a:cubicBezTo>
                    <a:pt x="230" y="165"/>
                    <a:pt x="230" y="166"/>
                    <a:pt x="231" y="166"/>
                  </a:cubicBezTo>
                  <a:cubicBezTo>
                    <a:pt x="231" y="166"/>
                    <a:pt x="232" y="166"/>
                    <a:pt x="233" y="167"/>
                  </a:cubicBezTo>
                  <a:cubicBezTo>
                    <a:pt x="233" y="167"/>
                    <a:pt x="232" y="168"/>
                    <a:pt x="234" y="168"/>
                  </a:cubicBezTo>
                  <a:cubicBezTo>
                    <a:pt x="235" y="168"/>
                    <a:pt x="234" y="169"/>
                    <a:pt x="235" y="170"/>
                  </a:cubicBezTo>
                  <a:cubicBezTo>
                    <a:pt x="238" y="169"/>
                    <a:pt x="238" y="171"/>
                    <a:pt x="242" y="171"/>
                  </a:cubicBezTo>
                  <a:cubicBezTo>
                    <a:pt x="243" y="172"/>
                    <a:pt x="244" y="173"/>
                    <a:pt x="244" y="174"/>
                  </a:cubicBezTo>
                  <a:cubicBezTo>
                    <a:pt x="248" y="177"/>
                    <a:pt x="260" y="176"/>
                    <a:pt x="267" y="175"/>
                  </a:cubicBezTo>
                  <a:cubicBezTo>
                    <a:pt x="268" y="176"/>
                    <a:pt x="268" y="175"/>
                    <a:pt x="268" y="174"/>
                  </a:cubicBezTo>
                  <a:cubicBezTo>
                    <a:pt x="270" y="174"/>
                    <a:pt x="275" y="175"/>
                    <a:pt x="274" y="173"/>
                  </a:cubicBezTo>
                  <a:cubicBezTo>
                    <a:pt x="276" y="174"/>
                    <a:pt x="276" y="175"/>
                    <a:pt x="275" y="176"/>
                  </a:cubicBezTo>
                  <a:cubicBezTo>
                    <a:pt x="275" y="176"/>
                    <a:pt x="274" y="176"/>
                    <a:pt x="274" y="176"/>
                  </a:cubicBezTo>
                  <a:cubicBezTo>
                    <a:pt x="274" y="177"/>
                    <a:pt x="275" y="178"/>
                    <a:pt x="274" y="179"/>
                  </a:cubicBezTo>
                  <a:cubicBezTo>
                    <a:pt x="274" y="179"/>
                    <a:pt x="272" y="179"/>
                    <a:pt x="272" y="179"/>
                  </a:cubicBezTo>
                  <a:cubicBezTo>
                    <a:pt x="272" y="179"/>
                    <a:pt x="272" y="182"/>
                    <a:pt x="271" y="182"/>
                  </a:cubicBezTo>
                  <a:cubicBezTo>
                    <a:pt x="271" y="183"/>
                    <a:pt x="268" y="183"/>
                    <a:pt x="269" y="185"/>
                  </a:cubicBezTo>
                  <a:cubicBezTo>
                    <a:pt x="266" y="185"/>
                    <a:pt x="268" y="187"/>
                    <a:pt x="264" y="187"/>
                  </a:cubicBezTo>
                  <a:cubicBezTo>
                    <a:pt x="265" y="189"/>
                    <a:pt x="263" y="189"/>
                    <a:pt x="263" y="190"/>
                  </a:cubicBezTo>
                  <a:cubicBezTo>
                    <a:pt x="260" y="189"/>
                    <a:pt x="262" y="192"/>
                    <a:pt x="258" y="191"/>
                  </a:cubicBezTo>
                  <a:cubicBezTo>
                    <a:pt x="258" y="192"/>
                    <a:pt x="258" y="192"/>
                    <a:pt x="258" y="193"/>
                  </a:cubicBezTo>
                  <a:cubicBezTo>
                    <a:pt x="258" y="193"/>
                    <a:pt x="257" y="192"/>
                    <a:pt x="256" y="192"/>
                  </a:cubicBezTo>
                  <a:cubicBezTo>
                    <a:pt x="254" y="193"/>
                    <a:pt x="256" y="193"/>
                    <a:pt x="252" y="194"/>
                  </a:cubicBezTo>
                  <a:cubicBezTo>
                    <a:pt x="252" y="194"/>
                    <a:pt x="249" y="194"/>
                    <a:pt x="249" y="194"/>
                  </a:cubicBezTo>
                  <a:cubicBezTo>
                    <a:pt x="249" y="194"/>
                    <a:pt x="249" y="195"/>
                    <a:pt x="249" y="195"/>
                  </a:cubicBezTo>
                  <a:cubicBezTo>
                    <a:pt x="248" y="195"/>
                    <a:pt x="246" y="195"/>
                    <a:pt x="245" y="196"/>
                  </a:cubicBezTo>
                  <a:cubicBezTo>
                    <a:pt x="243" y="197"/>
                    <a:pt x="242" y="198"/>
                    <a:pt x="238" y="198"/>
                  </a:cubicBezTo>
                  <a:cubicBezTo>
                    <a:pt x="239" y="200"/>
                    <a:pt x="237" y="200"/>
                    <a:pt x="237" y="201"/>
                  </a:cubicBezTo>
                  <a:cubicBezTo>
                    <a:pt x="236" y="201"/>
                    <a:pt x="236" y="201"/>
                    <a:pt x="235" y="201"/>
                  </a:cubicBezTo>
                  <a:cubicBezTo>
                    <a:pt x="235" y="201"/>
                    <a:pt x="233" y="202"/>
                    <a:pt x="234" y="202"/>
                  </a:cubicBezTo>
                  <a:cubicBezTo>
                    <a:pt x="235" y="203"/>
                    <a:pt x="233" y="202"/>
                    <a:pt x="233" y="204"/>
                  </a:cubicBezTo>
                  <a:cubicBezTo>
                    <a:pt x="232" y="204"/>
                    <a:pt x="231" y="204"/>
                    <a:pt x="231" y="204"/>
                  </a:cubicBezTo>
                  <a:cubicBezTo>
                    <a:pt x="230" y="204"/>
                    <a:pt x="231" y="205"/>
                    <a:pt x="231" y="205"/>
                  </a:cubicBezTo>
                  <a:cubicBezTo>
                    <a:pt x="230" y="206"/>
                    <a:pt x="228" y="209"/>
                    <a:pt x="229" y="210"/>
                  </a:cubicBezTo>
                  <a:cubicBezTo>
                    <a:pt x="229" y="211"/>
                    <a:pt x="230" y="212"/>
                    <a:pt x="231" y="212"/>
                  </a:cubicBezTo>
                  <a:cubicBezTo>
                    <a:pt x="231" y="214"/>
                    <a:pt x="230" y="214"/>
                    <a:pt x="231" y="215"/>
                  </a:cubicBezTo>
                  <a:cubicBezTo>
                    <a:pt x="231" y="215"/>
                    <a:pt x="232" y="217"/>
                    <a:pt x="233" y="217"/>
                  </a:cubicBezTo>
                  <a:cubicBezTo>
                    <a:pt x="235" y="217"/>
                    <a:pt x="229" y="219"/>
                    <a:pt x="235" y="220"/>
                  </a:cubicBezTo>
                  <a:cubicBezTo>
                    <a:pt x="234" y="222"/>
                    <a:pt x="235" y="224"/>
                    <a:pt x="235" y="226"/>
                  </a:cubicBezTo>
                  <a:cubicBezTo>
                    <a:pt x="234" y="227"/>
                    <a:pt x="231" y="229"/>
                    <a:pt x="232" y="230"/>
                  </a:cubicBezTo>
                  <a:cubicBezTo>
                    <a:pt x="229" y="230"/>
                    <a:pt x="226" y="231"/>
                    <a:pt x="225" y="232"/>
                  </a:cubicBezTo>
                  <a:cubicBezTo>
                    <a:pt x="224" y="232"/>
                    <a:pt x="224" y="232"/>
                    <a:pt x="225" y="232"/>
                  </a:cubicBezTo>
                  <a:cubicBezTo>
                    <a:pt x="225" y="233"/>
                    <a:pt x="223" y="233"/>
                    <a:pt x="222" y="233"/>
                  </a:cubicBezTo>
                  <a:cubicBezTo>
                    <a:pt x="221" y="233"/>
                    <a:pt x="221" y="234"/>
                    <a:pt x="221" y="234"/>
                  </a:cubicBezTo>
                  <a:cubicBezTo>
                    <a:pt x="220" y="234"/>
                    <a:pt x="219" y="233"/>
                    <a:pt x="219" y="234"/>
                  </a:cubicBezTo>
                  <a:cubicBezTo>
                    <a:pt x="219" y="234"/>
                    <a:pt x="217" y="234"/>
                    <a:pt x="217" y="234"/>
                  </a:cubicBezTo>
                  <a:cubicBezTo>
                    <a:pt x="216" y="235"/>
                    <a:pt x="215" y="236"/>
                    <a:pt x="213" y="236"/>
                  </a:cubicBezTo>
                  <a:cubicBezTo>
                    <a:pt x="211" y="238"/>
                    <a:pt x="213" y="242"/>
                    <a:pt x="214" y="246"/>
                  </a:cubicBezTo>
                  <a:cubicBezTo>
                    <a:pt x="213" y="247"/>
                    <a:pt x="212" y="247"/>
                    <a:pt x="212" y="246"/>
                  </a:cubicBezTo>
                  <a:cubicBezTo>
                    <a:pt x="211" y="246"/>
                    <a:pt x="211" y="247"/>
                    <a:pt x="211" y="247"/>
                  </a:cubicBezTo>
                  <a:cubicBezTo>
                    <a:pt x="210" y="248"/>
                    <a:pt x="208" y="247"/>
                    <a:pt x="208" y="248"/>
                  </a:cubicBezTo>
                  <a:cubicBezTo>
                    <a:pt x="208" y="249"/>
                    <a:pt x="204" y="248"/>
                    <a:pt x="203" y="249"/>
                  </a:cubicBezTo>
                  <a:cubicBezTo>
                    <a:pt x="203" y="250"/>
                    <a:pt x="203" y="251"/>
                    <a:pt x="203" y="252"/>
                  </a:cubicBezTo>
                  <a:cubicBezTo>
                    <a:pt x="201" y="252"/>
                    <a:pt x="202" y="254"/>
                    <a:pt x="201" y="255"/>
                  </a:cubicBezTo>
                  <a:cubicBezTo>
                    <a:pt x="201" y="255"/>
                    <a:pt x="199" y="255"/>
                    <a:pt x="199" y="255"/>
                  </a:cubicBezTo>
                  <a:cubicBezTo>
                    <a:pt x="198" y="256"/>
                    <a:pt x="199" y="257"/>
                    <a:pt x="197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7" y="259"/>
                    <a:pt x="195" y="258"/>
                    <a:pt x="195" y="258"/>
                  </a:cubicBezTo>
                  <a:cubicBezTo>
                    <a:pt x="195" y="259"/>
                    <a:pt x="195" y="260"/>
                    <a:pt x="195" y="260"/>
                  </a:cubicBezTo>
                  <a:cubicBezTo>
                    <a:pt x="195" y="260"/>
                    <a:pt x="193" y="260"/>
                    <a:pt x="193" y="260"/>
                  </a:cubicBezTo>
                  <a:cubicBezTo>
                    <a:pt x="193" y="260"/>
                    <a:pt x="193" y="261"/>
                    <a:pt x="193" y="261"/>
                  </a:cubicBezTo>
                  <a:cubicBezTo>
                    <a:pt x="193" y="261"/>
                    <a:pt x="191" y="261"/>
                    <a:pt x="191" y="261"/>
                  </a:cubicBezTo>
                  <a:cubicBezTo>
                    <a:pt x="190" y="261"/>
                    <a:pt x="189" y="262"/>
                    <a:pt x="189" y="262"/>
                  </a:cubicBezTo>
                  <a:cubicBezTo>
                    <a:pt x="189" y="263"/>
                    <a:pt x="188" y="263"/>
                    <a:pt x="187" y="263"/>
                  </a:cubicBezTo>
                  <a:cubicBezTo>
                    <a:pt x="187" y="263"/>
                    <a:pt x="187" y="264"/>
                    <a:pt x="187" y="264"/>
                  </a:cubicBezTo>
                  <a:cubicBezTo>
                    <a:pt x="187" y="264"/>
                    <a:pt x="185" y="264"/>
                    <a:pt x="185" y="264"/>
                  </a:cubicBezTo>
                  <a:cubicBezTo>
                    <a:pt x="184" y="264"/>
                    <a:pt x="184" y="265"/>
                    <a:pt x="183" y="265"/>
                  </a:cubicBezTo>
                  <a:cubicBezTo>
                    <a:pt x="183" y="265"/>
                    <a:pt x="181" y="266"/>
                    <a:pt x="181" y="266"/>
                  </a:cubicBezTo>
                  <a:cubicBezTo>
                    <a:pt x="181" y="266"/>
                    <a:pt x="178" y="266"/>
                    <a:pt x="178" y="266"/>
                  </a:cubicBezTo>
                  <a:cubicBezTo>
                    <a:pt x="177" y="266"/>
                    <a:pt x="177" y="266"/>
                    <a:pt x="176" y="266"/>
                  </a:cubicBezTo>
                  <a:cubicBezTo>
                    <a:pt x="175" y="267"/>
                    <a:pt x="174" y="267"/>
                    <a:pt x="172" y="267"/>
                  </a:cubicBezTo>
                  <a:cubicBezTo>
                    <a:pt x="171" y="267"/>
                    <a:pt x="165" y="268"/>
                    <a:pt x="163" y="267"/>
                  </a:cubicBezTo>
                  <a:cubicBezTo>
                    <a:pt x="162" y="267"/>
                    <a:pt x="163" y="267"/>
                    <a:pt x="163" y="267"/>
                  </a:cubicBezTo>
                  <a:cubicBezTo>
                    <a:pt x="162" y="268"/>
                    <a:pt x="160" y="267"/>
                    <a:pt x="156" y="268"/>
                  </a:cubicBezTo>
                  <a:cubicBezTo>
                    <a:pt x="155" y="268"/>
                    <a:pt x="156" y="268"/>
                    <a:pt x="156" y="268"/>
                  </a:cubicBezTo>
                  <a:cubicBezTo>
                    <a:pt x="155" y="269"/>
                    <a:pt x="150" y="268"/>
                    <a:pt x="147" y="268"/>
                  </a:cubicBezTo>
                  <a:cubicBezTo>
                    <a:pt x="147" y="265"/>
                    <a:pt x="143" y="264"/>
                    <a:pt x="145" y="262"/>
                  </a:cubicBezTo>
                  <a:cubicBezTo>
                    <a:pt x="143" y="261"/>
                    <a:pt x="141" y="260"/>
                    <a:pt x="141" y="258"/>
                  </a:cubicBezTo>
                  <a:cubicBezTo>
                    <a:pt x="138" y="260"/>
                    <a:pt x="141" y="259"/>
                    <a:pt x="139" y="257"/>
                  </a:cubicBezTo>
                  <a:cubicBezTo>
                    <a:pt x="138" y="254"/>
                    <a:pt x="132" y="253"/>
                    <a:pt x="134" y="250"/>
                  </a:cubicBezTo>
                  <a:cubicBezTo>
                    <a:pt x="133" y="249"/>
                    <a:pt x="133" y="251"/>
                    <a:pt x="133" y="251"/>
                  </a:cubicBezTo>
                  <a:cubicBezTo>
                    <a:pt x="130" y="250"/>
                    <a:pt x="133" y="247"/>
                    <a:pt x="131" y="249"/>
                  </a:cubicBezTo>
                  <a:cubicBezTo>
                    <a:pt x="129" y="248"/>
                    <a:pt x="129" y="246"/>
                    <a:pt x="130" y="245"/>
                  </a:cubicBezTo>
                  <a:cubicBezTo>
                    <a:pt x="130" y="244"/>
                    <a:pt x="130" y="243"/>
                    <a:pt x="129" y="241"/>
                  </a:cubicBezTo>
                  <a:cubicBezTo>
                    <a:pt x="129" y="240"/>
                    <a:pt x="126" y="241"/>
                    <a:pt x="126" y="241"/>
                  </a:cubicBezTo>
                  <a:cubicBezTo>
                    <a:pt x="125" y="240"/>
                    <a:pt x="128" y="239"/>
                    <a:pt x="124" y="240"/>
                  </a:cubicBezTo>
                  <a:cubicBezTo>
                    <a:pt x="123" y="239"/>
                    <a:pt x="124" y="238"/>
                    <a:pt x="124" y="238"/>
                  </a:cubicBezTo>
                  <a:cubicBezTo>
                    <a:pt x="123" y="238"/>
                    <a:pt x="122" y="238"/>
                    <a:pt x="122" y="238"/>
                  </a:cubicBezTo>
                  <a:cubicBezTo>
                    <a:pt x="122" y="238"/>
                    <a:pt x="124" y="236"/>
                    <a:pt x="121" y="237"/>
                  </a:cubicBezTo>
                  <a:cubicBezTo>
                    <a:pt x="120" y="236"/>
                    <a:pt x="122" y="236"/>
                    <a:pt x="122" y="235"/>
                  </a:cubicBezTo>
                  <a:cubicBezTo>
                    <a:pt x="120" y="234"/>
                    <a:pt x="122" y="232"/>
                    <a:pt x="119" y="233"/>
                  </a:cubicBezTo>
                  <a:cubicBezTo>
                    <a:pt x="118" y="228"/>
                    <a:pt x="119" y="227"/>
                    <a:pt x="124" y="224"/>
                  </a:cubicBezTo>
                  <a:cubicBezTo>
                    <a:pt x="123" y="223"/>
                    <a:pt x="125" y="221"/>
                    <a:pt x="123" y="222"/>
                  </a:cubicBezTo>
                  <a:cubicBezTo>
                    <a:pt x="122" y="221"/>
                    <a:pt x="125" y="221"/>
                    <a:pt x="126" y="221"/>
                  </a:cubicBezTo>
                  <a:cubicBezTo>
                    <a:pt x="126" y="221"/>
                    <a:pt x="125" y="220"/>
                    <a:pt x="127" y="220"/>
                  </a:cubicBezTo>
                  <a:cubicBezTo>
                    <a:pt x="126" y="219"/>
                    <a:pt x="126" y="215"/>
                    <a:pt x="125" y="216"/>
                  </a:cubicBezTo>
                  <a:cubicBezTo>
                    <a:pt x="123" y="215"/>
                    <a:pt x="124" y="214"/>
                    <a:pt x="124" y="213"/>
                  </a:cubicBezTo>
                  <a:cubicBezTo>
                    <a:pt x="124" y="212"/>
                    <a:pt x="124" y="211"/>
                    <a:pt x="124" y="210"/>
                  </a:cubicBezTo>
                  <a:cubicBezTo>
                    <a:pt x="123" y="209"/>
                    <a:pt x="122" y="210"/>
                    <a:pt x="122" y="209"/>
                  </a:cubicBezTo>
                  <a:cubicBezTo>
                    <a:pt x="121" y="209"/>
                    <a:pt x="123" y="209"/>
                    <a:pt x="123" y="208"/>
                  </a:cubicBezTo>
                  <a:cubicBezTo>
                    <a:pt x="123" y="209"/>
                    <a:pt x="122" y="208"/>
                    <a:pt x="122" y="208"/>
                  </a:cubicBezTo>
                  <a:cubicBezTo>
                    <a:pt x="122" y="207"/>
                    <a:pt x="121" y="207"/>
                    <a:pt x="120" y="207"/>
                  </a:cubicBezTo>
                  <a:cubicBezTo>
                    <a:pt x="119" y="206"/>
                    <a:pt x="120" y="206"/>
                    <a:pt x="120" y="206"/>
                  </a:cubicBezTo>
                  <a:cubicBezTo>
                    <a:pt x="120" y="205"/>
                    <a:pt x="117" y="205"/>
                    <a:pt x="118" y="205"/>
                  </a:cubicBezTo>
                  <a:cubicBezTo>
                    <a:pt x="118" y="205"/>
                    <a:pt x="119" y="205"/>
                    <a:pt x="119" y="205"/>
                  </a:cubicBezTo>
                  <a:cubicBezTo>
                    <a:pt x="117" y="204"/>
                    <a:pt x="116" y="204"/>
                    <a:pt x="114" y="203"/>
                  </a:cubicBezTo>
                  <a:cubicBezTo>
                    <a:pt x="113" y="203"/>
                    <a:pt x="114" y="203"/>
                    <a:pt x="113" y="203"/>
                  </a:cubicBezTo>
                  <a:cubicBezTo>
                    <a:pt x="112" y="203"/>
                    <a:pt x="112" y="201"/>
                    <a:pt x="110" y="202"/>
                  </a:cubicBezTo>
                  <a:cubicBezTo>
                    <a:pt x="108" y="198"/>
                    <a:pt x="110" y="194"/>
                    <a:pt x="110" y="190"/>
                  </a:cubicBezTo>
                  <a:cubicBezTo>
                    <a:pt x="109" y="189"/>
                    <a:pt x="107" y="190"/>
                    <a:pt x="108" y="188"/>
                  </a:cubicBezTo>
                  <a:cubicBezTo>
                    <a:pt x="102" y="188"/>
                    <a:pt x="97" y="188"/>
                    <a:pt x="94" y="187"/>
                  </a:cubicBezTo>
                  <a:cubicBezTo>
                    <a:pt x="95" y="184"/>
                    <a:pt x="91" y="187"/>
                    <a:pt x="92" y="185"/>
                  </a:cubicBezTo>
                  <a:cubicBezTo>
                    <a:pt x="88" y="184"/>
                    <a:pt x="86" y="184"/>
                    <a:pt x="81" y="184"/>
                  </a:cubicBezTo>
                  <a:cubicBezTo>
                    <a:pt x="80" y="184"/>
                    <a:pt x="79" y="184"/>
                    <a:pt x="77" y="185"/>
                  </a:cubicBezTo>
                  <a:cubicBezTo>
                    <a:pt x="77" y="185"/>
                    <a:pt x="74" y="185"/>
                    <a:pt x="71" y="185"/>
                  </a:cubicBezTo>
                  <a:cubicBezTo>
                    <a:pt x="73" y="186"/>
                    <a:pt x="74" y="186"/>
                    <a:pt x="69" y="186"/>
                  </a:cubicBezTo>
                  <a:cubicBezTo>
                    <a:pt x="66" y="186"/>
                    <a:pt x="64" y="187"/>
                    <a:pt x="58" y="187"/>
                  </a:cubicBezTo>
                  <a:cubicBezTo>
                    <a:pt x="57" y="187"/>
                    <a:pt x="57" y="187"/>
                    <a:pt x="55" y="187"/>
                  </a:cubicBezTo>
                  <a:cubicBezTo>
                    <a:pt x="49" y="186"/>
                    <a:pt x="42" y="188"/>
                    <a:pt x="36" y="188"/>
                  </a:cubicBezTo>
                  <a:cubicBezTo>
                    <a:pt x="37" y="186"/>
                    <a:pt x="33" y="186"/>
                    <a:pt x="31" y="186"/>
                  </a:cubicBezTo>
                  <a:cubicBezTo>
                    <a:pt x="31" y="186"/>
                    <a:pt x="32" y="185"/>
                    <a:pt x="31" y="185"/>
                  </a:cubicBezTo>
                  <a:cubicBezTo>
                    <a:pt x="31" y="185"/>
                    <a:pt x="29" y="185"/>
                    <a:pt x="29" y="185"/>
                  </a:cubicBezTo>
                  <a:cubicBezTo>
                    <a:pt x="28" y="185"/>
                    <a:pt x="29" y="184"/>
                    <a:pt x="29" y="184"/>
                  </a:cubicBezTo>
                  <a:cubicBezTo>
                    <a:pt x="28" y="184"/>
                    <a:pt x="27" y="184"/>
                    <a:pt x="27" y="184"/>
                  </a:cubicBezTo>
                  <a:cubicBezTo>
                    <a:pt x="27" y="184"/>
                    <a:pt x="25" y="183"/>
                    <a:pt x="25" y="183"/>
                  </a:cubicBezTo>
                  <a:cubicBezTo>
                    <a:pt x="24" y="182"/>
                    <a:pt x="25" y="182"/>
                    <a:pt x="24" y="182"/>
                  </a:cubicBezTo>
                  <a:cubicBezTo>
                    <a:pt x="23" y="182"/>
                    <a:pt x="23" y="182"/>
                    <a:pt x="23" y="181"/>
                  </a:cubicBezTo>
                  <a:cubicBezTo>
                    <a:pt x="22" y="181"/>
                    <a:pt x="21" y="181"/>
                    <a:pt x="21" y="181"/>
                  </a:cubicBezTo>
                  <a:cubicBezTo>
                    <a:pt x="20" y="181"/>
                    <a:pt x="21" y="180"/>
                    <a:pt x="21" y="180"/>
                  </a:cubicBezTo>
                  <a:cubicBezTo>
                    <a:pt x="20" y="179"/>
                    <a:pt x="19" y="180"/>
                    <a:pt x="19" y="179"/>
                  </a:cubicBezTo>
                  <a:cubicBezTo>
                    <a:pt x="19" y="179"/>
                    <a:pt x="19" y="179"/>
                    <a:pt x="20" y="179"/>
                  </a:cubicBezTo>
                  <a:cubicBezTo>
                    <a:pt x="18" y="177"/>
                    <a:pt x="14" y="178"/>
                    <a:pt x="15" y="176"/>
                  </a:cubicBezTo>
                  <a:cubicBezTo>
                    <a:pt x="10" y="177"/>
                    <a:pt x="12" y="174"/>
                    <a:pt x="8" y="174"/>
                  </a:cubicBezTo>
                  <a:cubicBezTo>
                    <a:pt x="8" y="174"/>
                    <a:pt x="9" y="174"/>
                    <a:pt x="9" y="173"/>
                  </a:cubicBezTo>
                  <a:cubicBezTo>
                    <a:pt x="8" y="172"/>
                    <a:pt x="6" y="173"/>
                    <a:pt x="5" y="173"/>
                  </a:cubicBezTo>
                  <a:cubicBezTo>
                    <a:pt x="6" y="172"/>
                    <a:pt x="3" y="171"/>
                    <a:pt x="3" y="171"/>
                  </a:cubicBezTo>
                  <a:cubicBezTo>
                    <a:pt x="3" y="170"/>
                    <a:pt x="4" y="170"/>
                    <a:pt x="3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8"/>
                    <a:pt x="1" y="167"/>
                    <a:pt x="0" y="167"/>
                  </a:cubicBezTo>
                  <a:cubicBezTo>
                    <a:pt x="0" y="166"/>
                    <a:pt x="2" y="166"/>
                    <a:pt x="3" y="166"/>
                  </a:cubicBezTo>
                  <a:cubicBezTo>
                    <a:pt x="4" y="166"/>
                    <a:pt x="3" y="165"/>
                    <a:pt x="5" y="165"/>
                  </a:cubicBezTo>
                  <a:cubicBezTo>
                    <a:pt x="5" y="162"/>
                    <a:pt x="5" y="159"/>
                    <a:pt x="5" y="156"/>
                  </a:cubicBezTo>
                  <a:cubicBezTo>
                    <a:pt x="5" y="156"/>
                    <a:pt x="3" y="156"/>
                    <a:pt x="3" y="156"/>
                  </a:cubicBezTo>
                  <a:cubicBezTo>
                    <a:pt x="3" y="156"/>
                    <a:pt x="4" y="155"/>
                    <a:pt x="4" y="155"/>
                  </a:cubicBezTo>
                  <a:cubicBezTo>
                    <a:pt x="4" y="154"/>
                    <a:pt x="2" y="154"/>
                    <a:pt x="3" y="153"/>
                  </a:cubicBezTo>
                  <a:cubicBezTo>
                    <a:pt x="6" y="155"/>
                    <a:pt x="3" y="150"/>
                    <a:pt x="7" y="152"/>
                  </a:cubicBezTo>
                  <a:cubicBezTo>
                    <a:pt x="7" y="151"/>
                    <a:pt x="6" y="149"/>
                    <a:pt x="8" y="149"/>
                  </a:cubicBezTo>
                  <a:cubicBezTo>
                    <a:pt x="8" y="149"/>
                    <a:pt x="10" y="149"/>
                    <a:pt x="10" y="149"/>
                  </a:cubicBezTo>
                  <a:cubicBezTo>
                    <a:pt x="10" y="148"/>
                    <a:pt x="8" y="148"/>
                    <a:pt x="9" y="147"/>
                  </a:cubicBezTo>
                  <a:cubicBezTo>
                    <a:pt x="12" y="147"/>
                    <a:pt x="12" y="144"/>
                    <a:pt x="16" y="144"/>
                  </a:cubicBezTo>
                  <a:cubicBezTo>
                    <a:pt x="16" y="142"/>
                    <a:pt x="19" y="142"/>
                    <a:pt x="19" y="140"/>
                  </a:cubicBezTo>
                  <a:cubicBezTo>
                    <a:pt x="20" y="141"/>
                    <a:pt x="21" y="140"/>
                    <a:pt x="21" y="139"/>
                  </a:cubicBezTo>
                  <a:cubicBezTo>
                    <a:pt x="27" y="139"/>
                    <a:pt x="31" y="138"/>
                    <a:pt x="31" y="135"/>
                  </a:cubicBezTo>
                  <a:cubicBezTo>
                    <a:pt x="34" y="135"/>
                    <a:pt x="31" y="132"/>
                    <a:pt x="34" y="132"/>
                  </a:cubicBezTo>
                  <a:cubicBezTo>
                    <a:pt x="34" y="131"/>
                    <a:pt x="34" y="130"/>
                    <a:pt x="34" y="129"/>
                  </a:cubicBezTo>
                  <a:cubicBezTo>
                    <a:pt x="36" y="129"/>
                    <a:pt x="37" y="129"/>
                    <a:pt x="38" y="129"/>
                  </a:cubicBezTo>
                  <a:cubicBezTo>
                    <a:pt x="40" y="128"/>
                    <a:pt x="42" y="127"/>
                    <a:pt x="43" y="126"/>
                  </a:cubicBezTo>
                  <a:cubicBezTo>
                    <a:pt x="44" y="126"/>
                    <a:pt x="44" y="126"/>
                    <a:pt x="44" y="125"/>
                  </a:cubicBezTo>
                  <a:cubicBezTo>
                    <a:pt x="44" y="125"/>
                    <a:pt x="47" y="125"/>
                    <a:pt x="46" y="124"/>
                  </a:cubicBezTo>
                  <a:cubicBezTo>
                    <a:pt x="51" y="124"/>
                    <a:pt x="51" y="123"/>
                    <a:pt x="55" y="123"/>
                  </a:cubicBezTo>
                  <a:cubicBezTo>
                    <a:pt x="54" y="125"/>
                    <a:pt x="60" y="123"/>
                    <a:pt x="58" y="125"/>
                  </a:cubicBezTo>
                  <a:cubicBezTo>
                    <a:pt x="60" y="124"/>
                    <a:pt x="68" y="125"/>
                    <a:pt x="68" y="123"/>
                  </a:cubicBezTo>
                  <a:cubicBezTo>
                    <a:pt x="73" y="123"/>
                    <a:pt x="77" y="123"/>
                    <a:pt x="79" y="121"/>
                  </a:cubicBezTo>
                  <a:cubicBezTo>
                    <a:pt x="80" y="121"/>
                    <a:pt x="82" y="121"/>
                    <a:pt x="82" y="121"/>
                  </a:cubicBezTo>
                  <a:cubicBezTo>
                    <a:pt x="84" y="121"/>
                    <a:pt x="84" y="121"/>
                    <a:pt x="86" y="121"/>
                  </a:cubicBezTo>
                  <a:cubicBezTo>
                    <a:pt x="88" y="121"/>
                    <a:pt x="90" y="120"/>
                    <a:pt x="92" y="121"/>
                  </a:cubicBezTo>
                  <a:cubicBezTo>
                    <a:pt x="92" y="121"/>
                    <a:pt x="92" y="121"/>
                    <a:pt x="93" y="121"/>
                  </a:cubicBezTo>
                  <a:cubicBezTo>
                    <a:pt x="95" y="121"/>
                    <a:pt x="99" y="122"/>
                    <a:pt x="104" y="122"/>
                  </a:cubicBezTo>
                  <a:cubicBezTo>
                    <a:pt x="106" y="121"/>
                    <a:pt x="109" y="120"/>
                    <a:pt x="111" y="121"/>
                  </a:cubicBezTo>
                  <a:cubicBezTo>
                    <a:pt x="112" y="122"/>
                    <a:pt x="112" y="121"/>
                    <a:pt x="115" y="121"/>
                  </a:cubicBezTo>
                  <a:cubicBezTo>
                    <a:pt x="115" y="121"/>
                    <a:pt x="116" y="122"/>
                    <a:pt x="116" y="122"/>
                  </a:cubicBezTo>
                  <a:cubicBezTo>
                    <a:pt x="116" y="122"/>
                    <a:pt x="114" y="122"/>
                    <a:pt x="114" y="122"/>
                  </a:cubicBezTo>
                  <a:cubicBezTo>
                    <a:pt x="114" y="123"/>
                    <a:pt x="115" y="123"/>
                    <a:pt x="115" y="123"/>
                  </a:cubicBezTo>
                  <a:cubicBezTo>
                    <a:pt x="115" y="123"/>
                    <a:pt x="114" y="123"/>
                    <a:pt x="114" y="123"/>
                  </a:cubicBezTo>
                  <a:cubicBezTo>
                    <a:pt x="114" y="124"/>
                    <a:pt x="115" y="124"/>
                    <a:pt x="115" y="124"/>
                  </a:cubicBezTo>
                  <a:cubicBezTo>
                    <a:pt x="115" y="126"/>
                    <a:pt x="113" y="127"/>
                    <a:pt x="116" y="128"/>
                  </a:cubicBezTo>
                  <a:cubicBezTo>
                    <a:pt x="116" y="129"/>
                    <a:pt x="117" y="128"/>
                    <a:pt x="119" y="129"/>
                  </a:cubicBezTo>
                  <a:cubicBezTo>
                    <a:pt x="118" y="129"/>
                    <a:pt x="120" y="129"/>
                    <a:pt x="121" y="129"/>
                  </a:cubicBezTo>
                  <a:cubicBezTo>
                    <a:pt x="121" y="129"/>
                    <a:pt x="120" y="130"/>
                    <a:pt x="121" y="130"/>
                  </a:cubicBezTo>
                  <a:cubicBezTo>
                    <a:pt x="122" y="131"/>
                    <a:pt x="124" y="130"/>
                    <a:pt x="124" y="131"/>
                  </a:cubicBezTo>
                  <a:cubicBezTo>
                    <a:pt x="127" y="130"/>
                    <a:pt x="129" y="132"/>
                    <a:pt x="131" y="131"/>
                  </a:cubicBezTo>
                  <a:cubicBezTo>
                    <a:pt x="132" y="131"/>
                    <a:pt x="131" y="132"/>
                    <a:pt x="132" y="132"/>
                  </a:cubicBezTo>
                  <a:cubicBezTo>
                    <a:pt x="133" y="132"/>
                    <a:pt x="134" y="132"/>
                    <a:pt x="136" y="132"/>
                  </a:cubicBezTo>
                  <a:cubicBezTo>
                    <a:pt x="137" y="132"/>
                    <a:pt x="137" y="133"/>
                    <a:pt x="137" y="133"/>
                  </a:cubicBezTo>
                  <a:cubicBezTo>
                    <a:pt x="138" y="133"/>
                    <a:pt x="139" y="133"/>
                    <a:pt x="139" y="133"/>
                  </a:cubicBezTo>
                  <a:cubicBezTo>
                    <a:pt x="140" y="134"/>
                    <a:pt x="141" y="133"/>
                    <a:pt x="142" y="134"/>
                  </a:cubicBezTo>
                  <a:cubicBezTo>
                    <a:pt x="143" y="134"/>
                    <a:pt x="143" y="135"/>
                    <a:pt x="143" y="135"/>
                  </a:cubicBezTo>
                  <a:cubicBezTo>
                    <a:pt x="144" y="135"/>
                    <a:pt x="145" y="134"/>
                    <a:pt x="146" y="134"/>
                  </a:cubicBezTo>
                  <a:cubicBezTo>
                    <a:pt x="146" y="134"/>
                    <a:pt x="147" y="135"/>
                    <a:pt x="147" y="135"/>
                  </a:cubicBezTo>
                  <a:cubicBezTo>
                    <a:pt x="148" y="135"/>
                    <a:pt x="149" y="135"/>
                    <a:pt x="149" y="135"/>
                  </a:cubicBezTo>
                  <a:cubicBezTo>
                    <a:pt x="150" y="134"/>
                    <a:pt x="151" y="134"/>
                    <a:pt x="151" y="134"/>
                  </a:cubicBezTo>
                  <a:cubicBezTo>
                    <a:pt x="151" y="134"/>
                    <a:pt x="153" y="133"/>
                    <a:pt x="152" y="133"/>
                  </a:cubicBezTo>
                  <a:cubicBezTo>
                    <a:pt x="150" y="132"/>
                    <a:pt x="155" y="132"/>
                    <a:pt x="155" y="131"/>
                  </a:cubicBezTo>
                  <a:cubicBezTo>
                    <a:pt x="158" y="131"/>
                    <a:pt x="158" y="130"/>
                    <a:pt x="161" y="130"/>
                  </a:cubicBezTo>
                  <a:cubicBezTo>
                    <a:pt x="162" y="130"/>
                    <a:pt x="162" y="131"/>
                    <a:pt x="162" y="131"/>
                  </a:cubicBezTo>
                  <a:cubicBezTo>
                    <a:pt x="163" y="131"/>
                    <a:pt x="165" y="131"/>
                    <a:pt x="166" y="131"/>
                  </a:cubicBezTo>
                  <a:cubicBezTo>
                    <a:pt x="167" y="131"/>
                    <a:pt x="168" y="132"/>
                    <a:pt x="168" y="132"/>
                  </a:cubicBezTo>
                  <a:cubicBezTo>
                    <a:pt x="169" y="132"/>
                    <a:pt x="170" y="131"/>
                    <a:pt x="171" y="131"/>
                  </a:cubicBezTo>
                  <a:cubicBezTo>
                    <a:pt x="171" y="131"/>
                    <a:pt x="171" y="132"/>
                    <a:pt x="171" y="132"/>
                  </a:cubicBezTo>
                  <a:cubicBezTo>
                    <a:pt x="172" y="132"/>
                    <a:pt x="173" y="131"/>
                    <a:pt x="175" y="132"/>
                  </a:cubicBezTo>
                  <a:cubicBezTo>
                    <a:pt x="176" y="132"/>
                    <a:pt x="173" y="132"/>
                    <a:pt x="173" y="132"/>
                  </a:cubicBezTo>
                  <a:cubicBezTo>
                    <a:pt x="174" y="133"/>
                    <a:pt x="180" y="133"/>
                    <a:pt x="183" y="133"/>
                  </a:cubicBezTo>
                  <a:cubicBezTo>
                    <a:pt x="183" y="135"/>
                    <a:pt x="191" y="134"/>
                    <a:pt x="193" y="133"/>
                  </a:cubicBezTo>
                  <a:cubicBezTo>
                    <a:pt x="194" y="134"/>
                    <a:pt x="198" y="133"/>
                    <a:pt x="199" y="133"/>
                  </a:cubicBezTo>
                  <a:cubicBezTo>
                    <a:pt x="200" y="134"/>
                    <a:pt x="199" y="133"/>
                    <a:pt x="201" y="133"/>
                  </a:cubicBezTo>
                  <a:cubicBezTo>
                    <a:pt x="203" y="133"/>
                    <a:pt x="204" y="134"/>
                    <a:pt x="206" y="134"/>
                  </a:cubicBezTo>
                  <a:cubicBezTo>
                    <a:pt x="208" y="134"/>
                    <a:pt x="208" y="133"/>
                    <a:pt x="211" y="133"/>
                  </a:cubicBezTo>
                  <a:cubicBezTo>
                    <a:pt x="212" y="132"/>
                    <a:pt x="211" y="130"/>
                    <a:pt x="214" y="130"/>
                  </a:cubicBezTo>
                  <a:cubicBezTo>
                    <a:pt x="214" y="129"/>
                    <a:pt x="213" y="129"/>
                    <a:pt x="213" y="128"/>
                  </a:cubicBezTo>
                  <a:cubicBezTo>
                    <a:pt x="216" y="128"/>
                    <a:pt x="216" y="125"/>
                    <a:pt x="219" y="126"/>
                  </a:cubicBezTo>
                  <a:cubicBezTo>
                    <a:pt x="219" y="125"/>
                    <a:pt x="218" y="124"/>
                    <a:pt x="215" y="124"/>
                  </a:cubicBezTo>
                  <a:cubicBezTo>
                    <a:pt x="215" y="124"/>
                    <a:pt x="216" y="123"/>
                    <a:pt x="216" y="122"/>
                  </a:cubicBezTo>
                  <a:cubicBezTo>
                    <a:pt x="215" y="121"/>
                    <a:pt x="209" y="121"/>
                    <a:pt x="208" y="120"/>
                  </a:cubicBezTo>
                  <a:cubicBezTo>
                    <a:pt x="206" y="121"/>
                    <a:pt x="203" y="120"/>
                    <a:pt x="202" y="122"/>
                  </a:cubicBezTo>
                  <a:cubicBezTo>
                    <a:pt x="201" y="122"/>
                    <a:pt x="201" y="121"/>
                    <a:pt x="201" y="121"/>
                  </a:cubicBezTo>
                  <a:cubicBezTo>
                    <a:pt x="199" y="120"/>
                    <a:pt x="196" y="121"/>
                    <a:pt x="194" y="121"/>
                  </a:cubicBezTo>
                  <a:cubicBezTo>
                    <a:pt x="193" y="121"/>
                    <a:pt x="193" y="122"/>
                    <a:pt x="191" y="122"/>
                  </a:cubicBezTo>
                  <a:cubicBezTo>
                    <a:pt x="188" y="122"/>
                    <a:pt x="189" y="120"/>
                    <a:pt x="184" y="120"/>
                  </a:cubicBezTo>
                  <a:cubicBezTo>
                    <a:pt x="184" y="119"/>
                    <a:pt x="183" y="119"/>
                    <a:pt x="183" y="118"/>
                  </a:cubicBezTo>
                  <a:cubicBezTo>
                    <a:pt x="182" y="118"/>
                    <a:pt x="181" y="118"/>
                    <a:pt x="181" y="118"/>
                  </a:cubicBezTo>
                  <a:cubicBezTo>
                    <a:pt x="180" y="117"/>
                    <a:pt x="179" y="117"/>
                    <a:pt x="177" y="117"/>
                  </a:cubicBezTo>
                  <a:cubicBezTo>
                    <a:pt x="179" y="115"/>
                    <a:pt x="178" y="113"/>
                    <a:pt x="177" y="111"/>
                  </a:cubicBezTo>
                  <a:cubicBezTo>
                    <a:pt x="174" y="112"/>
                    <a:pt x="171" y="110"/>
                    <a:pt x="171" y="113"/>
                  </a:cubicBezTo>
                  <a:cubicBezTo>
                    <a:pt x="168" y="112"/>
                    <a:pt x="168" y="113"/>
                    <a:pt x="165" y="112"/>
                  </a:cubicBezTo>
                  <a:cubicBezTo>
                    <a:pt x="165" y="113"/>
                    <a:pt x="165" y="113"/>
                    <a:pt x="164" y="113"/>
                  </a:cubicBezTo>
                  <a:cubicBezTo>
                    <a:pt x="165" y="114"/>
                    <a:pt x="166" y="114"/>
                    <a:pt x="166" y="114"/>
                  </a:cubicBezTo>
                  <a:cubicBezTo>
                    <a:pt x="167" y="115"/>
                    <a:pt x="166" y="115"/>
                    <a:pt x="168" y="115"/>
                  </a:cubicBezTo>
                  <a:cubicBezTo>
                    <a:pt x="167" y="117"/>
                    <a:pt x="167" y="116"/>
                    <a:pt x="169" y="117"/>
                  </a:cubicBezTo>
                  <a:cubicBezTo>
                    <a:pt x="170" y="118"/>
                    <a:pt x="168" y="118"/>
                    <a:pt x="167" y="118"/>
                  </a:cubicBezTo>
                  <a:cubicBezTo>
                    <a:pt x="167" y="118"/>
                    <a:pt x="166" y="120"/>
                    <a:pt x="165" y="120"/>
                  </a:cubicBezTo>
                  <a:cubicBezTo>
                    <a:pt x="163" y="119"/>
                    <a:pt x="165" y="121"/>
                    <a:pt x="161" y="121"/>
                  </a:cubicBezTo>
                  <a:cubicBezTo>
                    <a:pt x="161" y="120"/>
                    <a:pt x="160" y="120"/>
                    <a:pt x="159" y="120"/>
                  </a:cubicBezTo>
                  <a:cubicBezTo>
                    <a:pt x="159" y="119"/>
                    <a:pt x="160" y="119"/>
                    <a:pt x="161" y="119"/>
                  </a:cubicBezTo>
                  <a:cubicBezTo>
                    <a:pt x="160" y="118"/>
                    <a:pt x="157" y="117"/>
                    <a:pt x="159" y="116"/>
                  </a:cubicBezTo>
                  <a:cubicBezTo>
                    <a:pt x="158" y="116"/>
                    <a:pt x="156" y="116"/>
                    <a:pt x="155" y="116"/>
                  </a:cubicBezTo>
                  <a:cubicBezTo>
                    <a:pt x="155" y="116"/>
                    <a:pt x="157" y="116"/>
                    <a:pt x="157" y="116"/>
                  </a:cubicBezTo>
                  <a:cubicBezTo>
                    <a:pt x="157" y="116"/>
                    <a:pt x="155" y="114"/>
                    <a:pt x="152" y="114"/>
                  </a:cubicBezTo>
                  <a:cubicBezTo>
                    <a:pt x="153" y="111"/>
                    <a:pt x="150" y="111"/>
                    <a:pt x="150" y="109"/>
                  </a:cubicBezTo>
                  <a:cubicBezTo>
                    <a:pt x="151" y="108"/>
                    <a:pt x="148" y="109"/>
                    <a:pt x="147" y="108"/>
                  </a:cubicBezTo>
                  <a:cubicBezTo>
                    <a:pt x="147" y="108"/>
                    <a:pt x="149" y="108"/>
                    <a:pt x="148" y="107"/>
                  </a:cubicBezTo>
                  <a:cubicBezTo>
                    <a:pt x="146" y="107"/>
                    <a:pt x="146" y="108"/>
                    <a:pt x="144" y="107"/>
                  </a:cubicBezTo>
                  <a:cubicBezTo>
                    <a:pt x="144" y="107"/>
                    <a:pt x="146" y="106"/>
                    <a:pt x="145" y="106"/>
                  </a:cubicBezTo>
                  <a:cubicBezTo>
                    <a:pt x="145" y="106"/>
                    <a:pt x="144" y="106"/>
                    <a:pt x="144" y="106"/>
                  </a:cubicBezTo>
                  <a:cubicBezTo>
                    <a:pt x="143" y="107"/>
                    <a:pt x="144" y="106"/>
                    <a:pt x="143" y="105"/>
                  </a:cubicBezTo>
                  <a:cubicBezTo>
                    <a:pt x="139" y="106"/>
                    <a:pt x="139" y="104"/>
                    <a:pt x="135" y="105"/>
                  </a:cubicBezTo>
                  <a:cubicBezTo>
                    <a:pt x="135" y="104"/>
                    <a:pt x="134" y="104"/>
                    <a:pt x="134" y="104"/>
                  </a:cubicBezTo>
                  <a:cubicBezTo>
                    <a:pt x="133" y="103"/>
                    <a:pt x="134" y="103"/>
                    <a:pt x="134" y="103"/>
                  </a:cubicBezTo>
                  <a:cubicBezTo>
                    <a:pt x="133" y="102"/>
                    <a:pt x="132" y="103"/>
                    <a:pt x="132" y="103"/>
                  </a:cubicBezTo>
                  <a:cubicBezTo>
                    <a:pt x="131" y="102"/>
                    <a:pt x="131" y="101"/>
                    <a:pt x="131" y="101"/>
                  </a:cubicBezTo>
                  <a:cubicBezTo>
                    <a:pt x="130" y="102"/>
                    <a:pt x="129" y="101"/>
                    <a:pt x="129" y="101"/>
                  </a:cubicBezTo>
                  <a:cubicBezTo>
                    <a:pt x="128" y="100"/>
                    <a:pt x="127" y="100"/>
                    <a:pt x="128" y="100"/>
                  </a:cubicBezTo>
                  <a:cubicBezTo>
                    <a:pt x="124" y="100"/>
                    <a:pt x="125" y="100"/>
                    <a:pt x="122" y="100"/>
                  </a:cubicBezTo>
                  <a:cubicBezTo>
                    <a:pt x="121" y="100"/>
                    <a:pt x="121" y="101"/>
                    <a:pt x="120" y="101"/>
                  </a:cubicBezTo>
                  <a:cubicBezTo>
                    <a:pt x="119" y="102"/>
                    <a:pt x="122" y="101"/>
                    <a:pt x="122" y="103"/>
                  </a:cubicBezTo>
                  <a:cubicBezTo>
                    <a:pt x="122" y="103"/>
                    <a:pt x="123" y="104"/>
                    <a:pt x="124" y="104"/>
                  </a:cubicBezTo>
                  <a:cubicBezTo>
                    <a:pt x="124" y="104"/>
                    <a:pt x="124" y="105"/>
                    <a:pt x="126" y="105"/>
                  </a:cubicBezTo>
                  <a:cubicBezTo>
                    <a:pt x="124" y="106"/>
                    <a:pt x="128" y="106"/>
                    <a:pt x="129" y="106"/>
                  </a:cubicBezTo>
                  <a:cubicBezTo>
                    <a:pt x="129" y="107"/>
                    <a:pt x="129" y="108"/>
                    <a:pt x="131" y="108"/>
                  </a:cubicBezTo>
                  <a:cubicBezTo>
                    <a:pt x="132" y="107"/>
                    <a:pt x="131" y="108"/>
                    <a:pt x="132" y="108"/>
                  </a:cubicBezTo>
                  <a:cubicBezTo>
                    <a:pt x="133" y="109"/>
                    <a:pt x="135" y="109"/>
                    <a:pt x="135" y="110"/>
                  </a:cubicBezTo>
                  <a:cubicBezTo>
                    <a:pt x="137" y="109"/>
                    <a:pt x="137" y="110"/>
                    <a:pt x="137" y="110"/>
                  </a:cubicBezTo>
                  <a:cubicBezTo>
                    <a:pt x="138" y="110"/>
                    <a:pt x="139" y="110"/>
                    <a:pt x="138" y="110"/>
                  </a:cubicBezTo>
                  <a:cubicBezTo>
                    <a:pt x="139" y="110"/>
                    <a:pt x="140" y="111"/>
                    <a:pt x="140" y="110"/>
                  </a:cubicBezTo>
                  <a:cubicBezTo>
                    <a:pt x="143" y="110"/>
                    <a:pt x="140" y="113"/>
                    <a:pt x="143" y="112"/>
                  </a:cubicBezTo>
                  <a:cubicBezTo>
                    <a:pt x="143" y="113"/>
                    <a:pt x="139" y="112"/>
                    <a:pt x="137" y="112"/>
                  </a:cubicBezTo>
                  <a:cubicBezTo>
                    <a:pt x="138" y="113"/>
                    <a:pt x="139" y="113"/>
                    <a:pt x="139" y="113"/>
                  </a:cubicBezTo>
                  <a:cubicBezTo>
                    <a:pt x="140" y="114"/>
                    <a:pt x="138" y="116"/>
                    <a:pt x="139" y="116"/>
                  </a:cubicBezTo>
                  <a:cubicBezTo>
                    <a:pt x="139" y="116"/>
                    <a:pt x="136" y="116"/>
                    <a:pt x="134" y="117"/>
                  </a:cubicBezTo>
                  <a:cubicBezTo>
                    <a:pt x="136" y="116"/>
                    <a:pt x="135" y="115"/>
                    <a:pt x="136" y="115"/>
                  </a:cubicBezTo>
                  <a:cubicBezTo>
                    <a:pt x="136" y="114"/>
                    <a:pt x="136" y="113"/>
                    <a:pt x="134" y="113"/>
                  </a:cubicBezTo>
                  <a:cubicBezTo>
                    <a:pt x="133" y="113"/>
                    <a:pt x="135" y="113"/>
                    <a:pt x="133" y="112"/>
                  </a:cubicBezTo>
                  <a:cubicBezTo>
                    <a:pt x="131" y="111"/>
                    <a:pt x="129" y="112"/>
                    <a:pt x="130" y="110"/>
                  </a:cubicBezTo>
                  <a:cubicBezTo>
                    <a:pt x="125" y="111"/>
                    <a:pt x="125" y="109"/>
                    <a:pt x="122" y="109"/>
                  </a:cubicBezTo>
                  <a:cubicBezTo>
                    <a:pt x="121" y="108"/>
                    <a:pt x="119" y="108"/>
                    <a:pt x="118" y="106"/>
                  </a:cubicBezTo>
                  <a:cubicBezTo>
                    <a:pt x="117" y="106"/>
                    <a:pt x="117" y="107"/>
                    <a:pt x="117" y="106"/>
                  </a:cubicBezTo>
                  <a:cubicBezTo>
                    <a:pt x="117" y="105"/>
                    <a:pt x="115" y="106"/>
                    <a:pt x="115" y="105"/>
                  </a:cubicBezTo>
                  <a:cubicBezTo>
                    <a:pt x="114" y="105"/>
                    <a:pt x="115" y="105"/>
                    <a:pt x="115" y="105"/>
                  </a:cubicBezTo>
                  <a:cubicBezTo>
                    <a:pt x="114" y="104"/>
                    <a:pt x="112" y="105"/>
                    <a:pt x="111" y="105"/>
                  </a:cubicBezTo>
                  <a:cubicBezTo>
                    <a:pt x="110" y="104"/>
                    <a:pt x="112" y="104"/>
                    <a:pt x="113" y="104"/>
                  </a:cubicBezTo>
                  <a:cubicBezTo>
                    <a:pt x="111" y="103"/>
                    <a:pt x="106" y="103"/>
                    <a:pt x="103" y="104"/>
                  </a:cubicBezTo>
                  <a:cubicBezTo>
                    <a:pt x="102" y="104"/>
                    <a:pt x="105" y="104"/>
                    <a:pt x="105" y="104"/>
                  </a:cubicBezTo>
                  <a:cubicBezTo>
                    <a:pt x="104" y="105"/>
                    <a:pt x="103" y="104"/>
                    <a:pt x="102" y="105"/>
                  </a:cubicBezTo>
                  <a:cubicBezTo>
                    <a:pt x="100" y="105"/>
                    <a:pt x="100" y="107"/>
                    <a:pt x="98" y="106"/>
                  </a:cubicBezTo>
                  <a:cubicBezTo>
                    <a:pt x="94" y="106"/>
                    <a:pt x="93" y="105"/>
                    <a:pt x="88" y="105"/>
                  </a:cubicBezTo>
                  <a:cubicBezTo>
                    <a:pt x="86" y="105"/>
                    <a:pt x="87" y="107"/>
                    <a:pt x="84" y="106"/>
                  </a:cubicBezTo>
                  <a:cubicBezTo>
                    <a:pt x="84" y="107"/>
                    <a:pt x="84" y="108"/>
                    <a:pt x="84" y="109"/>
                  </a:cubicBezTo>
                  <a:cubicBezTo>
                    <a:pt x="81" y="110"/>
                    <a:pt x="75" y="109"/>
                    <a:pt x="76" y="112"/>
                  </a:cubicBezTo>
                  <a:cubicBezTo>
                    <a:pt x="70" y="112"/>
                    <a:pt x="75" y="114"/>
                    <a:pt x="69" y="114"/>
                  </a:cubicBezTo>
                  <a:cubicBezTo>
                    <a:pt x="69" y="115"/>
                    <a:pt x="72" y="116"/>
                    <a:pt x="70" y="116"/>
                  </a:cubicBezTo>
                  <a:cubicBezTo>
                    <a:pt x="70" y="118"/>
                    <a:pt x="68" y="116"/>
                    <a:pt x="66" y="118"/>
                  </a:cubicBezTo>
                  <a:cubicBezTo>
                    <a:pt x="66" y="118"/>
                    <a:pt x="66" y="118"/>
                    <a:pt x="67" y="119"/>
                  </a:cubicBezTo>
                  <a:cubicBezTo>
                    <a:pt x="67" y="120"/>
                    <a:pt x="64" y="119"/>
                    <a:pt x="62" y="119"/>
                  </a:cubicBezTo>
                  <a:cubicBezTo>
                    <a:pt x="61" y="119"/>
                    <a:pt x="61" y="120"/>
                    <a:pt x="60" y="121"/>
                  </a:cubicBezTo>
                  <a:cubicBezTo>
                    <a:pt x="57" y="121"/>
                    <a:pt x="52" y="120"/>
                    <a:pt x="49" y="122"/>
                  </a:cubicBezTo>
                  <a:cubicBezTo>
                    <a:pt x="48" y="122"/>
                    <a:pt x="47" y="121"/>
                    <a:pt x="46" y="120"/>
                  </a:cubicBezTo>
                  <a:cubicBezTo>
                    <a:pt x="42" y="120"/>
                    <a:pt x="37" y="121"/>
                    <a:pt x="35" y="120"/>
                  </a:cubicBezTo>
                  <a:cubicBezTo>
                    <a:pt x="36" y="118"/>
                    <a:pt x="37" y="116"/>
                    <a:pt x="34" y="115"/>
                  </a:cubicBezTo>
                  <a:cubicBezTo>
                    <a:pt x="34" y="114"/>
                    <a:pt x="36" y="114"/>
                    <a:pt x="36" y="113"/>
                  </a:cubicBezTo>
                  <a:cubicBezTo>
                    <a:pt x="37" y="112"/>
                    <a:pt x="35" y="110"/>
                    <a:pt x="37" y="109"/>
                  </a:cubicBezTo>
                  <a:cubicBezTo>
                    <a:pt x="37" y="108"/>
                    <a:pt x="37" y="107"/>
                    <a:pt x="34" y="106"/>
                  </a:cubicBezTo>
                  <a:cubicBezTo>
                    <a:pt x="35" y="106"/>
                    <a:pt x="37" y="106"/>
                    <a:pt x="36" y="105"/>
                  </a:cubicBezTo>
                  <a:cubicBezTo>
                    <a:pt x="39" y="105"/>
                    <a:pt x="45" y="104"/>
                    <a:pt x="44" y="106"/>
                  </a:cubicBezTo>
                  <a:cubicBezTo>
                    <a:pt x="47" y="105"/>
                    <a:pt x="56" y="107"/>
                    <a:pt x="58" y="106"/>
                  </a:cubicBezTo>
                  <a:cubicBezTo>
                    <a:pt x="59" y="105"/>
                    <a:pt x="59" y="106"/>
                    <a:pt x="60" y="106"/>
                  </a:cubicBezTo>
                  <a:cubicBezTo>
                    <a:pt x="60" y="106"/>
                    <a:pt x="61" y="105"/>
                    <a:pt x="61" y="105"/>
                  </a:cubicBezTo>
                  <a:cubicBezTo>
                    <a:pt x="61" y="105"/>
                    <a:pt x="61" y="106"/>
                    <a:pt x="61" y="106"/>
                  </a:cubicBezTo>
                  <a:cubicBezTo>
                    <a:pt x="64" y="106"/>
                    <a:pt x="65" y="105"/>
                    <a:pt x="66" y="104"/>
                  </a:cubicBezTo>
                  <a:cubicBezTo>
                    <a:pt x="66" y="103"/>
                    <a:pt x="69" y="100"/>
                    <a:pt x="66" y="99"/>
                  </a:cubicBezTo>
                  <a:cubicBezTo>
                    <a:pt x="65" y="99"/>
                    <a:pt x="67" y="98"/>
                    <a:pt x="65" y="97"/>
                  </a:cubicBezTo>
                  <a:cubicBezTo>
                    <a:pt x="65" y="97"/>
                    <a:pt x="63" y="97"/>
                    <a:pt x="62" y="97"/>
                  </a:cubicBezTo>
                  <a:cubicBezTo>
                    <a:pt x="63" y="96"/>
                    <a:pt x="63" y="96"/>
                    <a:pt x="63" y="95"/>
                  </a:cubicBezTo>
                  <a:cubicBezTo>
                    <a:pt x="62" y="95"/>
                    <a:pt x="61" y="96"/>
                    <a:pt x="61" y="96"/>
                  </a:cubicBezTo>
                  <a:cubicBezTo>
                    <a:pt x="60" y="96"/>
                    <a:pt x="61" y="95"/>
                    <a:pt x="60" y="95"/>
                  </a:cubicBezTo>
                  <a:cubicBezTo>
                    <a:pt x="59" y="95"/>
                    <a:pt x="57" y="95"/>
                    <a:pt x="55" y="94"/>
                  </a:cubicBezTo>
                  <a:cubicBezTo>
                    <a:pt x="55" y="94"/>
                    <a:pt x="55" y="94"/>
                    <a:pt x="54" y="94"/>
                  </a:cubicBezTo>
                  <a:cubicBezTo>
                    <a:pt x="53" y="94"/>
                    <a:pt x="52" y="94"/>
                    <a:pt x="52" y="93"/>
                  </a:cubicBezTo>
                  <a:cubicBezTo>
                    <a:pt x="51" y="92"/>
                    <a:pt x="55" y="93"/>
                    <a:pt x="54" y="93"/>
                  </a:cubicBezTo>
                  <a:cubicBezTo>
                    <a:pt x="57" y="92"/>
                    <a:pt x="59" y="91"/>
                    <a:pt x="65" y="92"/>
                  </a:cubicBezTo>
                  <a:cubicBezTo>
                    <a:pt x="66" y="91"/>
                    <a:pt x="64" y="91"/>
                    <a:pt x="63" y="91"/>
                  </a:cubicBezTo>
                  <a:cubicBezTo>
                    <a:pt x="64" y="89"/>
                    <a:pt x="67" y="91"/>
                    <a:pt x="69" y="91"/>
                  </a:cubicBezTo>
                  <a:cubicBezTo>
                    <a:pt x="70" y="91"/>
                    <a:pt x="72" y="90"/>
                    <a:pt x="72" y="91"/>
                  </a:cubicBezTo>
                  <a:cubicBezTo>
                    <a:pt x="74" y="90"/>
                    <a:pt x="74" y="88"/>
                    <a:pt x="78" y="88"/>
                  </a:cubicBezTo>
                  <a:cubicBezTo>
                    <a:pt x="77" y="87"/>
                    <a:pt x="81" y="88"/>
                    <a:pt x="80" y="86"/>
                  </a:cubicBezTo>
                  <a:cubicBezTo>
                    <a:pt x="82" y="86"/>
                    <a:pt x="84" y="86"/>
                    <a:pt x="86" y="86"/>
                  </a:cubicBezTo>
                  <a:cubicBezTo>
                    <a:pt x="86" y="86"/>
                    <a:pt x="85" y="86"/>
                    <a:pt x="84" y="86"/>
                  </a:cubicBezTo>
                  <a:cubicBezTo>
                    <a:pt x="84" y="85"/>
                    <a:pt x="87" y="85"/>
                    <a:pt x="86" y="84"/>
                  </a:cubicBezTo>
                  <a:cubicBezTo>
                    <a:pt x="89" y="84"/>
                    <a:pt x="88" y="84"/>
                    <a:pt x="90" y="84"/>
                  </a:cubicBezTo>
                  <a:cubicBezTo>
                    <a:pt x="88" y="81"/>
                    <a:pt x="92" y="82"/>
                    <a:pt x="92" y="80"/>
                  </a:cubicBezTo>
                  <a:cubicBezTo>
                    <a:pt x="93" y="80"/>
                    <a:pt x="95" y="80"/>
                    <a:pt x="96" y="80"/>
                  </a:cubicBezTo>
                  <a:cubicBezTo>
                    <a:pt x="97" y="80"/>
                    <a:pt x="97" y="79"/>
                    <a:pt x="98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1" y="79"/>
                    <a:pt x="103" y="79"/>
                    <a:pt x="104" y="79"/>
                  </a:cubicBezTo>
                  <a:cubicBezTo>
                    <a:pt x="105" y="79"/>
                    <a:pt x="105" y="77"/>
                    <a:pt x="108" y="78"/>
                  </a:cubicBezTo>
                  <a:cubicBezTo>
                    <a:pt x="107" y="77"/>
                    <a:pt x="104" y="77"/>
                    <a:pt x="105" y="75"/>
                  </a:cubicBezTo>
                  <a:cubicBezTo>
                    <a:pt x="107" y="75"/>
                    <a:pt x="106" y="75"/>
                    <a:pt x="106" y="73"/>
                  </a:cubicBezTo>
                  <a:cubicBezTo>
                    <a:pt x="106" y="72"/>
                    <a:pt x="107" y="71"/>
                    <a:pt x="107" y="70"/>
                  </a:cubicBezTo>
                  <a:cubicBezTo>
                    <a:pt x="108" y="70"/>
                    <a:pt x="109" y="70"/>
                    <a:pt x="111" y="70"/>
                  </a:cubicBezTo>
                  <a:cubicBezTo>
                    <a:pt x="114" y="70"/>
                    <a:pt x="108" y="68"/>
                    <a:pt x="113" y="69"/>
                  </a:cubicBezTo>
                  <a:cubicBezTo>
                    <a:pt x="113" y="69"/>
                    <a:pt x="114" y="69"/>
                    <a:pt x="115" y="69"/>
                  </a:cubicBezTo>
                  <a:cubicBezTo>
                    <a:pt x="113" y="70"/>
                    <a:pt x="113" y="69"/>
                    <a:pt x="114" y="70"/>
                  </a:cubicBezTo>
                  <a:cubicBezTo>
                    <a:pt x="114" y="71"/>
                    <a:pt x="113" y="72"/>
                    <a:pt x="116" y="72"/>
                  </a:cubicBezTo>
                  <a:cubicBezTo>
                    <a:pt x="116" y="73"/>
                    <a:pt x="116" y="73"/>
                    <a:pt x="115" y="73"/>
                  </a:cubicBezTo>
                  <a:cubicBezTo>
                    <a:pt x="115" y="74"/>
                    <a:pt x="119" y="73"/>
                    <a:pt x="121" y="74"/>
                  </a:cubicBezTo>
                  <a:cubicBezTo>
                    <a:pt x="120" y="75"/>
                    <a:pt x="114" y="74"/>
                    <a:pt x="114" y="76"/>
                  </a:cubicBezTo>
                  <a:cubicBezTo>
                    <a:pt x="113" y="77"/>
                    <a:pt x="116" y="77"/>
                    <a:pt x="117" y="77"/>
                  </a:cubicBezTo>
                  <a:cubicBezTo>
                    <a:pt x="118" y="78"/>
                    <a:pt x="118" y="78"/>
                    <a:pt x="120" y="78"/>
                  </a:cubicBezTo>
                  <a:cubicBezTo>
                    <a:pt x="119" y="77"/>
                    <a:pt x="116" y="77"/>
                    <a:pt x="121" y="77"/>
                  </a:cubicBezTo>
                  <a:cubicBezTo>
                    <a:pt x="122" y="77"/>
                    <a:pt x="123" y="77"/>
                    <a:pt x="125" y="77"/>
                  </a:cubicBezTo>
                  <a:cubicBezTo>
                    <a:pt x="126" y="77"/>
                    <a:pt x="127" y="78"/>
                    <a:pt x="129" y="78"/>
                  </a:cubicBezTo>
                  <a:cubicBezTo>
                    <a:pt x="131" y="78"/>
                    <a:pt x="132" y="77"/>
                    <a:pt x="134" y="77"/>
                  </a:cubicBezTo>
                  <a:cubicBezTo>
                    <a:pt x="135" y="77"/>
                    <a:pt x="138" y="78"/>
                    <a:pt x="139" y="77"/>
                  </a:cubicBezTo>
                  <a:cubicBezTo>
                    <a:pt x="140" y="77"/>
                    <a:pt x="139" y="77"/>
                    <a:pt x="139" y="77"/>
                  </a:cubicBezTo>
                  <a:cubicBezTo>
                    <a:pt x="142" y="76"/>
                    <a:pt x="145" y="77"/>
                    <a:pt x="146" y="76"/>
                  </a:cubicBezTo>
                  <a:cubicBezTo>
                    <a:pt x="150" y="78"/>
                    <a:pt x="153" y="74"/>
                    <a:pt x="155" y="75"/>
                  </a:cubicBezTo>
                  <a:cubicBezTo>
                    <a:pt x="155" y="75"/>
                    <a:pt x="155" y="74"/>
                    <a:pt x="155" y="73"/>
                  </a:cubicBezTo>
                  <a:cubicBezTo>
                    <a:pt x="157" y="74"/>
                    <a:pt x="157" y="73"/>
                    <a:pt x="157" y="72"/>
                  </a:cubicBezTo>
                  <a:cubicBezTo>
                    <a:pt x="157" y="72"/>
                    <a:pt x="158" y="71"/>
                    <a:pt x="158" y="71"/>
                  </a:cubicBezTo>
                  <a:cubicBezTo>
                    <a:pt x="159" y="71"/>
                    <a:pt x="158" y="71"/>
                    <a:pt x="158" y="70"/>
                  </a:cubicBezTo>
                  <a:cubicBezTo>
                    <a:pt x="161" y="70"/>
                    <a:pt x="162" y="69"/>
                    <a:pt x="162" y="69"/>
                  </a:cubicBezTo>
                  <a:cubicBezTo>
                    <a:pt x="163" y="69"/>
                    <a:pt x="163" y="69"/>
                    <a:pt x="163" y="70"/>
                  </a:cubicBezTo>
                  <a:cubicBezTo>
                    <a:pt x="164" y="69"/>
                    <a:pt x="165" y="69"/>
                    <a:pt x="167" y="69"/>
                  </a:cubicBezTo>
                  <a:cubicBezTo>
                    <a:pt x="168" y="69"/>
                    <a:pt x="168" y="68"/>
                    <a:pt x="169" y="68"/>
                  </a:cubicBezTo>
                  <a:cubicBezTo>
                    <a:pt x="169" y="67"/>
                    <a:pt x="169" y="66"/>
                    <a:pt x="167" y="66"/>
                  </a:cubicBezTo>
                  <a:cubicBezTo>
                    <a:pt x="168" y="66"/>
                    <a:pt x="168" y="65"/>
                    <a:pt x="168" y="64"/>
                  </a:cubicBezTo>
                  <a:cubicBezTo>
                    <a:pt x="170" y="64"/>
                    <a:pt x="171" y="64"/>
                    <a:pt x="171" y="63"/>
                  </a:cubicBezTo>
                  <a:cubicBezTo>
                    <a:pt x="174" y="64"/>
                    <a:pt x="174" y="63"/>
                    <a:pt x="178" y="63"/>
                  </a:cubicBezTo>
                  <a:cubicBezTo>
                    <a:pt x="178" y="63"/>
                    <a:pt x="179" y="64"/>
                    <a:pt x="179" y="64"/>
                  </a:cubicBezTo>
                  <a:cubicBezTo>
                    <a:pt x="180" y="64"/>
                    <a:pt x="180" y="63"/>
                    <a:pt x="181" y="63"/>
                  </a:cubicBezTo>
                  <a:cubicBezTo>
                    <a:pt x="182" y="63"/>
                    <a:pt x="183" y="64"/>
                    <a:pt x="183" y="64"/>
                  </a:cubicBezTo>
                  <a:cubicBezTo>
                    <a:pt x="184" y="64"/>
                    <a:pt x="183" y="63"/>
                    <a:pt x="184" y="63"/>
                  </a:cubicBezTo>
                  <a:cubicBezTo>
                    <a:pt x="184" y="63"/>
                    <a:pt x="186" y="63"/>
                    <a:pt x="186" y="63"/>
                  </a:cubicBezTo>
                  <a:cubicBezTo>
                    <a:pt x="187" y="62"/>
                    <a:pt x="187" y="61"/>
                    <a:pt x="190" y="62"/>
                  </a:cubicBezTo>
                  <a:cubicBezTo>
                    <a:pt x="189" y="61"/>
                    <a:pt x="190" y="59"/>
                    <a:pt x="187" y="59"/>
                  </a:cubicBezTo>
                  <a:cubicBezTo>
                    <a:pt x="185" y="59"/>
                    <a:pt x="185" y="60"/>
                    <a:pt x="185" y="60"/>
                  </a:cubicBezTo>
                  <a:cubicBezTo>
                    <a:pt x="184" y="60"/>
                    <a:pt x="184" y="60"/>
                    <a:pt x="183" y="60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1" y="60"/>
                    <a:pt x="181" y="60"/>
                    <a:pt x="180" y="60"/>
                  </a:cubicBezTo>
                  <a:cubicBezTo>
                    <a:pt x="178" y="60"/>
                    <a:pt x="177" y="61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0" y="61"/>
                    <a:pt x="165" y="61"/>
                    <a:pt x="162" y="61"/>
                  </a:cubicBezTo>
                  <a:cubicBezTo>
                    <a:pt x="162" y="61"/>
                    <a:pt x="162" y="60"/>
                    <a:pt x="162" y="60"/>
                  </a:cubicBezTo>
                  <a:cubicBezTo>
                    <a:pt x="161" y="59"/>
                    <a:pt x="159" y="60"/>
                    <a:pt x="158" y="59"/>
                  </a:cubicBezTo>
                  <a:cubicBezTo>
                    <a:pt x="161" y="57"/>
                    <a:pt x="159" y="55"/>
                    <a:pt x="158" y="52"/>
                  </a:cubicBezTo>
                  <a:cubicBezTo>
                    <a:pt x="161" y="52"/>
                    <a:pt x="165" y="50"/>
                    <a:pt x="166" y="51"/>
                  </a:cubicBezTo>
                  <a:cubicBezTo>
                    <a:pt x="168" y="51"/>
                    <a:pt x="166" y="50"/>
                    <a:pt x="167" y="49"/>
                  </a:cubicBezTo>
                  <a:cubicBezTo>
                    <a:pt x="170" y="49"/>
                    <a:pt x="170" y="46"/>
                    <a:pt x="171" y="46"/>
                  </a:cubicBezTo>
                  <a:cubicBezTo>
                    <a:pt x="171" y="46"/>
                    <a:pt x="173" y="46"/>
                    <a:pt x="173" y="46"/>
                  </a:cubicBezTo>
                  <a:cubicBezTo>
                    <a:pt x="173" y="45"/>
                    <a:pt x="169" y="44"/>
                    <a:pt x="171" y="43"/>
                  </a:cubicBezTo>
                  <a:cubicBezTo>
                    <a:pt x="170" y="44"/>
                    <a:pt x="167" y="43"/>
                    <a:pt x="165" y="43"/>
                  </a:cubicBezTo>
                  <a:cubicBezTo>
                    <a:pt x="163" y="43"/>
                    <a:pt x="161" y="44"/>
                    <a:pt x="158" y="44"/>
                  </a:cubicBezTo>
                  <a:cubicBezTo>
                    <a:pt x="157" y="44"/>
                    <a:pt x="157" y="47"/>
                    <a:pt x="157" y="46"/>
                  </a:cubicBezTo>
                  <a:cubicBezTo>
                    <a:pt x="157" y="47"/>
                    <a:pt x="156" y="46"/>
                    <a:pt x="155" y="46"/>
                  </a:cubicBezTo>
                  <a:cubicBezTo>
                    <a:pt x="155" y="47"/>
                    <a:pt x="156" y="48"/>
                    <a:pt x="155" y="48"/>
                  </a:cubicBezTo>
                  <a:cubicBezTo>
                    <a:pt x="155" y="48"/>
                    <a:pt x="153" y="49"/>
                    <a:pt x="151" y="50"/>
                  </a:cubicBezTo>
                  <a:cubicBezTo>
                    <a:pt x="149" y="52"/>
                    <a:pt x="149" y="53"/>
                    <a:pt x="144" y="53"/>
                  </a:cubicBezTo>
                  <a:cubicBezTo>
                    <a:pt x="144" y="53"/>
                    <a:pt x="146" y="54"/>
                    <a:pt x="144" y="54"/>
                  </a:cubicBezTo>
                  <a:cubicBezTo>
                    <a:pt x="143" y="54"/>
                    <a:pt x="144" y="55"/>
                    <a:pt x="143" y="55"/>
                  </a:cubicBezTo>
                  <a:cubicBezTo>
                    <a:pt x="143" y="55"/>
                    <a:pt x="142" y="55"/>
                    <a:pt x="141" y="55"/>
                  </a:cubicBezTo>
                  <a:cubicBezTo>
                    <a:pt x="141" y="55"/>
                    <a:pt x="142" y="56"/>
                    <a:pt x="141" y="56"/>
                  </a:cubicBezTo>
                  <a:cubicBezTo>
                    <a:pt x="141" y="56"/>
                    <a:pt x="140" y="56"/>
                    <a:pt x="140" y="56"/>
                  </a:cubicBezTo>
                  <a:cubicBezTo>
                    <a:pt x="140" y="57"/>
                    <a:pt x="141" y="58"/>
                    <a:pt x="139" y="58"/>
                  </a:cubicBezTo>
                  <a:cubicBezTo>
                    <a:pt x="140" y="58"/>
                    <a:pt x="142" y="59"/>
                    <a:pt x="140" y="59"/>
                  </a:cubicBezTo>
                  <a:cubicBezTo>
                    <a:pt x="142" y="59"/>
                    <a:pt x="143" y="60"/>
                    <a:pt x="145" y="60"/>
                  </a:cubicBezTo>
                  <a:cubicBezTo>
                    <a:pt x="145" y="61"/>
                    <a:pt x="146" y="62"/>
                    <a:pt x="147" y="62"/>
                  </a:cubicBezTo>
                  <a:cubicBezTo>
                    <a:pt x="147" y="62"/>
                    <a:pt x="146" y="62"/>
                    <a:pt x="145" y="63"/>
                  </a:cubicBezTo>
                  <a:cubicBezTo>
                    <a:pt x="145" y="63"/>
                    <a:pt x="145" y="64"/>
                    <a:pt x="144" y="64"/>
                  </a:cubicBezTo>
                  <a:cubicBezTo>
                    <a:pt x="144" y="65"/>
                    <a:pt x="142" y="65"/>
                    <a:pt x="140" y="65"/>
                  </a:cubicBezTo>
                  <a:cubicBezTo>
                    <a:pt x="140" y="67"/>
                    <a:pt x="137" y="67"/>
                    <a:pt x="137" y="70"/>
                  </a:cubicBezTo>
                  <a:cubicBezTo>
                    <a:pt x="134" y="69"/>
                    <a:pt x="134" y="72"/>
                    <a:pt x="132" y="72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29" y="73"/>
                    <a:pt x="130" y="73"/>
                    <a:pt x="130" y="73"/>
                  </a:cubicBezTo>
                  <a:cubicBezTo>
                    <a:pt x="128" y="74"/>
                    <a:pt x="126" y="73"/>
                    <a:pt x="125" y="74"/>
                  </a:cubicBezTo>
                  <a:cubicBezTo>
                    <a:pt x="122" y="74"/>
                    <a:pt x="124" y="72"/>
                    <a:pt x="124" y="71"/>
                  </a:cubicBezTo>
                  <a:cubicBezTo>
                    <a:pt x="123" y="71"/>
                    <a:pt x="123" y="70"/>
                    <a:pt x="122" y="70"/>
                  </a:cubicBezTo>
                  <a:cubicBezTo>
                    <a:pt x="119" y="69"/>
                    <a:pt x="123" y="68"/>
                    <a:pt x="119" y="68"/>
                  </a:cubicBezTo>
                  <a:cubicBezTo>
                    <a:pt x="120" y="67"/>
                    <a:pt x="117" y="67"/>
                    <a:pt x="117" y="66"/>
                  </a:cubicBezTo>
                  <a:cubicBezTo>
                    <a:pt x="117" y="66"/>
                    <a:pt x="118" y="66"/>
                    <a:pt x="118" y="65"/>
                  </a:cubicBezTo>
                  <a:cubicBezTo>
                    <a:pt x="117" y="64"/>
                    <a:pt x="115" y="63"/>
                    <a:pt x="113" y="62"/>
                  </a:cubicBezTo>
                  <a:cubicBezTo>
                    <a:pt x="110" y="63"/>
                    <a:pt x="111" y="65"/>
                    <a:pt x="106" y="65"/>
                  </a:cubicBezTo>
                  <a:cubicBezTo>
                    <a:pt x="106" y="65"/>
                    <a:pt x="107" y="65"/>
                    <a:pt x="108" y="65"/>
                  </a:cubicBezTo>
                  <a:cubicBezTo>
                    <a:pt x="108" y="66"/>
                    <a:pt x="107" y="66"/>
                    <a:pt x="106" y="66"/>
                  </a:cubicBezTo>
                  <a:cubicBezTo>
                    <a:pt x="104" y="66"/>
                    <a:pt x="105" y="67"/>
                    <a:pt x="103" y="67"/>
                  </a:cubicBezTo>
                  <a:cubicBezTo>
                    <a:pt x="98" y="68"/>
                    <a:pt x="100" y="65"/>
                    <a:pt x="95" y="66"/>
                  </a:cubicBezTo>
                  <a:cubicBezTo>
                    <a:pt x="95" y="65"/>
                    <a:pt x="96" y="65"/>
                    <a:pt x="97" y="65"/>
                  </a:cubicBezTo>
                  <a:cubicBezTo>
                    <a:pt x="98" y="64"/>
                    <a:pt x="94" y="63"/>
                    <a:pt x="97" y="62"/>
                  </a:cubicBezTo>
                  <a:cubicBezTo>
                    <a:pt x="96" y="62"/>
                    <a:pt x="95" y="61"/>
                    <a:pt x="94" y="61"/>
                  </a:cubicBezTo>
                  <a:cubicBezTo>
                    <a:pt x="93" y="61"/>
                    <a:pt x="95" y="60"/>
                    <a:pt x="95" y="60"/>
                  </a:cubicBezTo>
                  <a:cubicBezTo>
                    <a:pt x="95" y="60"/>
                    <a:pt x="93" y="60"/>
                    <a:pt x="93" y="59"/>
                  </a:cubicBezTo>
                  <a:cubicBezTo>
                    <a:pt x="93" y="59"/>
                    <a:pt x="94" y="56"/>
                    <a:pt x="93" y="58"/>
                  </a:cubicBezTo>
                  <a:cubicBezTo>
                    <a:pt x="91" y="58"/>
                    <a:pt x="92" y="57"/>
                    <a:pt x="94" y="57"/>
                  </a:cubicBezTo>
                  <a:cubicBezTo>
                    <a:pt x="92" y="55"/>
                    <a:pt x="97" y="55"/>
                    <a:pt x="95" y="54"/>
                  </a:cubicBezTo>
                  <a:cubicBezTo>
                    <a:pt x="95" y="54"/>
                    <a:pt x="98" y="54"/>
                    <a:pt x="98" y="53"/>
                  </a:cubicBezTo>
                  <a:cubicBezTo>
                    <a:pt x="98" y="53"/>
                    <a:pt x="99" y="53"/>
                    <a:pt x="99" y="53"/>
                  </a:cubicBezTo>
                  <a:cubicBezTo>
                    <a:pt x="100" y="53"/>
                    <a:pt x="100" y="53"/>
                    <a:pt x="101" y="53"/>
                  </a:cubicBezTo>
                  <a:cubicBezTo>
                    <a:pt x="102" y="52"/>
                    <a:pt x="102" y="52"/>
                    <a:pt x="102" y="51"/>
                  </a:cubicBezTo>
                  <a:cubicBezTo>
                    <a:pt x="104" y="51"/>
                    <a:pt x="105" y="51"/>
                    <a:pt x="105" y="50"/>
                  </a:cubicBezTo>
                  <a:cubicBezTo>
                    <a:pt x="108" y="50"/>
                    <a:pt x="106" y="52"/>
                    <a:pt x="110" y="51"/>
                  </a:cubicBezTo>
                  <a:cubicBezTo>
                    <a:pt x="110" y="51"/>
                    <a:pt x="109" y="51"/>
                    <a:pt x="108" y="51"/>
                  </a:cubicBezTo>
                  <a:cubicBezTo>
                    <a:pt x="110" y="49"/>
                    <a:pt x="113" y="50"/>
                    <a:pt x="116" y="49"/>
                  </a:cubicBezTo>
                  <a:cubicBezTo>
                    <a:pt x="116" y="48"/>
                    <a:pt x="115" y="48"/>
                    <a:pt x="116" y="48"/>
                  </a:cubicBezTo>
                  <a:cubicBezTo>
                    <a:pt x="116" y="48"/>
                    <a:pt x="117" y="48"/>
                    <a:pt x="118" y="48"/>
                  </a:cubicBezTo>
                  <a:cubicBezTo>
                    <a:pt x="118" y="47"/>
                    <a:pt x="117" y="47"/>
                    <a:pt x="118" y="46"/>
                  </a:cubicBezTo>
                  <a:cubicBezTo>
                    <a:pt x="118" y="46"/>
                    <a:pt x="120" y="46"/>
                    <a:pt x="121" y="45"/>
                  </a:cubicBezTo>
                  <a:cubicBezTo>
                    <a:pt x="121" y="45"/>
                    <a:pt x="120" y="44"/>
                    <a:pt x="121" y="43"/>
                  </a:cubicBezTo>
                  <a:cubicBezTo>
                    <a:pt x="121" y="43"/>
                    <a:pt x="122" y="44"/>
                    <a:pt x="123" y="44"/>
                  </a:cubicBezTo>
                  <a:cubicBezTo>
                    <a:pt x="122" y="44"/>
                    <a:pt x="124" y="41"/>
                    <a:pt x="124" y="41"/>
                  </a:cubicBezTo>
                  <a:cubicBezTo>
                    <a:pt x="126" y="43"/>
                    <a:pt x="126" y="41"/>
                    <a:pt x="129" y="40"/>
                  </a:cubicBezTo>
                  <a:cubicBezTo>
                    <a:pt x="128" y="40"/>
                    <a:pt x="130" y="39"/>
                    <a:pt x="129" y="39"/>
                  </a:cubicBezTo>
                  <a:cubicBezTo>
                    <a:pt x="129" y="38"/>
                    <a:pt x="131" y="39"/>
                    <a:pt x="132" y="37"/>
                  </a:cubicBezTo>
                  <a:cubicBezTo>
                    <a:pt x="132" y="37"/>
                    <a:pt x="133" y="37"/>
                    <a:pt x="134" y="37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6" y="35"/>
                    <a:pt x="138" y="35"/>
                    <a:pt x="140" y="35"/>
                  </a:cubicBezTo>
                  <a:cubicBezTo>
                    <a:pt x="142" y="34"/>
                    <a:pt x="140" y="34"/>
                    <a:pt x="141" y="33"/>
                  </a:cubicBezTo>
                  <a:cubicBezTo>
                    <a:pt x="142" y="32"/>
                    <a:pt x="144" y="32"/>
                    <a:pt x="144" y="31"/>
                  </a:cubicBezTo>
                  <a:cubicBezTo>
                    <a:pt x="145" y="30"/>
                    <a:pt x="147" y="32"/>
                    <a:pt x="147" y="30"/>
                  </a:cubicBezTo>
                  <a:cubicBezTo>
                    <a:pt x="151" y="29"/>
                    <a:pt x="155" y="31"/>
                    <a:pt x="155" y="28"/>
                  </a:cubicBezTo>
                  <a:cubicBezTo>
                    <a:pt x="157" y="28"/>
                    <a:pt x="161" y="27"/>
                    <a:pt x="164" y="28"/>
                  </a:cubicBezTo>
                  <a:cubicBezTo>
                    <a:pt x="165" y="28"/>
                    <a:pt x="166" y="27"/>
                    <a:pt x="166" y="27"/>
                  </a:cubicBezTo>
                  <a:cubicBezTo>
                    <a:pt x="169" y="26"/>
                    <a:pt x="172" y="28"/>
                    <a:pt x="171" y="26"/>
                  </a:cubicBezTo>
                  <a:cubicBezTo>
                    <a:pt x="173" y="26"/>
                    <a:pt x="173" y="28"/>
                    <a:pt x="175" y="28"/>
                  </a:cubicBezTo>
                  <a:cubicBezTo>
                    <a:pt x="177" y="28"/>
                    <a:pt x="176" y="26"/>
                    <a:pt x="179" y="27"/>
                  </a:cubicBezTo>
                  <a:cubicBezTo>
                    <a:pt x="179" y="28"/>
                    <a:pt x="178" y="28"/>
                    <a:pt x="178" y="28"/>
                  </a:cubicBezTo>
                  <a:cubicBezTo>
                    <a:pt x="179" y="28"/>
                    <a:pt x="184" y="26"/>
                    <a:pt x="186" y="27"/>
                  </a:cubicBezTo>
                  <a:cubicBezTo>
                    <a:pt x="187" y="28"/>
                    <a:pt x="186" y="27"/>
                    <a:pt x="188" y="27"/>
                  </a:cubicBezTo>
                  <a:cubicBezTo>
                    <a:pt x="190" y="27"/>
                    <a:pt x="192" y="28"/>
                    <a:pt x="195" y="28"/>
                  </a:cubicBezTo>
                  <a:cubicBezTo>
                    <a:pt x="195" y="28"/>
                    <a:pt x="195" y="29"/>
                    <a:pt x="195" y="29"/>
                  </a:cubicBezTo>
                  <a:cubicBezTo>
                    <a:pt x="195" y="29"/>
                    <a:pt x="193" y="29"/>
                    <a:pt x="193" y="29"/>
                  </a:cubicBezTo>
                  <a:cubicBezTo>
                    <a:pt x="192" y="30"/>
                    <a:pt x="193" y="30"/>
                    <a:pt x="191" y="30"/>
                  </a:cubicBezTo>
                  <a:cubicBezTo>
                    <a:pt x="193" y="31"/>
                    <a:pt x="199" y="30"/>
                    <a:pt x="201" y="30"/>
                  </a:cubicBezTo>
                  <a:cubicBezTo>
                    <a:pt x="203" y="30"/>
                    <a:pt x="202" y="31"/>
                    <a:pt x="203" y="31"/>
                  </a:cubicBezTo>
                  <a:cubicBezTo>
                    <a:pt x="204" y="31"/>
                    <a:pt x="206" y="31"/>
                    <a:pt x="206" y="32"/>
                  </a:cubicBezTo>
                  <a:cubicBezTo>
                    <a:pt x="213" y="31"/>
                    <a:pt x="214" y="34"/>
                    <a:pt x="219" y="33"/>
                  </a:cubicBezTo>
                  <a:cubicBezTo>
                    <a:pt x="218" y="34"/>
                    <a:pt x="222" y="33"/>
                    <a:pt x="222" y="35"/>
                  </a:cubicBezTo>
                  <a:cubicBezTo>
                    <a:pt x="224" y="35"/>
                    <a:pt x="228" y="34"/>
                    <a:pt x="226" y="36"/>
                  </a:cubicBezTo>
                  <a:cubicBezTo>
                    <a:pt x="228" y="36"/>
                    <a:pt x="230" y="36"/>
                    <a:pt x="232" y="36"/>
                  </a:cubicBezTo>
                  <a:cubicBezTo>
                    <a:pt x="232" y="36"/>
                    <a:pt x="231" y="37"/>
                    <a:pt x="232" y="37"/>
                  </a:cubicBezTo>
                  <a:cubicBezTo>
                    <a:pt x="232" y="37"/>
                    <a:pt x="234" y="37"/>
                    <a:pt x="235" y="37"/>
                  </a:cubicBezTo>
                  <a:cubicBezTo>
                    <a:pt x="235" y="39"/>
                    <a:pt x="235" y="39"/>
                    <a:pt x="235" y="41"/>
                  </a:cubicBezTo>
                  <a:cubicBezTo>
                    <a:pt x="233" y="40"/>
                    <a:pt x="231" y="42"/>
                    <a:pt x="229" y="42"/>
                  </a:cubicBezTo>
                  <a:cubicBezTo>
                    <a:pt x="226" y="42"/>
                    <a:pt x="222" y="40"/>
                    <a:pt x="220" y="42"/>
                  </a:cubicBezTo>
                  <a:cubicBezTo>
                    <a:pt x="218" y="42"/>
                    <a:pt x="219" y="41"/>
                    <a:pt x="219" y="41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16" y="41"/>
                    <a:pt x="215" y="40"/>
                    <a:pt x="215" y="40"/>
                  </a:cubicBezTo>
                  <a:cubicBezTo>
                    <a:pt x="213" y="40"/>
                    <a:pt x="210" y="42"/>
                    <a:pt x="211" y="40"/>
                  </a:cubicBezTo>
                  <a:cubicBezTo>
                    <a:pt x="208" y="40"/>
                    <a:pt x="208" y="40"/>
                    <a:pt x="205" y="40"/>
                  </a:cubicBezTo>
                  <a:cubicBezTo>
                    <a:pt x="204" y="41"/>
                    <a:pt x="206" y="41"/>
                    <a:pt x="207" y="41"/>
                  </a:cubicBezTo>
                  <a:cubicBezTo>
                    <a:pt x="208" y="41"/>
                    <a:pt x="208" y="41"/>
                    <a:pt x="210" y="41"/>
                  </a:cubicBezTo>
                  <a:cubicBezTo>
                    <a:pt x="208" y="42"/>
                    <a:pt x="210" y="42"/>
                    <a:pt x="211" y="42"/>
                  </a:cubicBezTo>
                  <a:cubicBezTo>
                    <a:pt x="211" y="42"/>
                    <a:pt x="211" y="43"/>
                    <a:pt x="211" y="43"/>
                  </a:cubicBezTo>
                  <a:cubicBezTo>
                    <a:pt x="211" y="44"/>
                    <a:pt x="213" y="44"/>
                    <a:pt x="213" y="44"/>
                  </a:cubicBezTo>
                  <a:cubicBezTo>
                    <a:pt x="213" y="45"/>
                    <a:pt x="215" y="46"/>
                    <a:pt x="215" y="48"/>
                  </a:cubicBezTo>
                  <a:cubicBezTo>
                    <a:pt x="215" y="49"/>
                    <a:pt x="221" y="48"/>
                    <a:pt x="222" y="50"/>
                  </a:cubicBezTo>
                  <a:cubicBezTo>
                    <a:pt x="223" y="49"/>
                    <a:pt x="223" y="48"/>
                    <a:pt x="225" y="49"/>
                  </a:cubicBezTo>
                  <a:cubicBezTo>
                    <a:pt x="224" y="47"/>
                    <a:pt x="220" y="48"/>
                    <a:pt x="219" y="47"/>
                  </a:cubicBezTo>
                  <a:cubicBezTo>
                    <a:pt x="218" y="45"/>
                    <a:pt x="224" y="46"/>
                    <a:pt x="227" y="46"/>
                  </a:cubicBezTo>
                  <a:cubicBezTo>
                    <a:pt x="226" y="47"/>
                    <a:pt x="231" y="45"/>
                    <a:pt x="230" y="47"/>
                  </a:cubicBezTo>
                  <a:cubicBezTo>
                    <a:pt x="232" y="48"/>
                    <a:pt x="234" y="46"/>
                    <a:pt x="234" y="48"/>
                  </a:cubicBezTo>
                  <a:cubicBezTo>
                    <a:pt x="236" y="47"/>
                    <a:pt x="234" y="45"/>
                    <a:pt x="232" y="45"/>
                  </a:cubicBezTo>
                  <a:cubicBezTo>
                    <a:pt x="232" y="44"/>
                    <a:pt x="234" y="44"/>
                    <a:pt x="236" y="44"/>
                  </a:cubicBezTo>
                  <a:cubicBezTo>
                    <a:pt x="238" y="43"/>
                    <a:pt x="238" y="42"/>
                    <a:pt x="239" y="41"/>
                  </a:cubicBezTo>
                  <a:cubicBezTo>
                    <a:pt x="244" y="41"/>
                    <a:pt x="246" y="42"/>
                    <a:pt x="248" y="42"/>
                  </a:cubicBezTo>
                  <a:cubicBezTo>
                    <a:pt x="249" y="42"/>
                    <a:pt x="249" y="41"/>
                    <a:pt x="250" y="41"/>
                  </a:cubicBezTo>
                  <a:cubicBezTo>
                    <a:pt x="250" y="41"/>
                    <a:pt x="250" y="40"/>
                    <a:pt x="248" y="40"/>
                  </a:cubicBezTo>
                  <a:cubicBezTo>
                    <a:pt x="250" y="38"/>
                    <a:pt x="250" y="36"/>
                    <a:pt x="249" y="35"/>
                  </a:cubicBezTo>
                  <a:cubicBezTo>
                    <a:pt x="253" y="35"/>
                    <a:pt x="255" y="34"/>
                    <a:pt x="257" y="35"/>
                  </a:cubicBezTo>
                  <a:cubicBezTo>
                    <a:pt x="258" y="35"/>
                    <a:pt x="261" y="35"/>
                    <a:pt x="260" y="36"/>
                  </a:cubicBezTo>
                  <a:cubicBezTo>
                    <a:pt x="258" y="36"/>
                    <a:pt x="256" y="36"/>
                    <a:pt x="254" y="36"/>
                  </a:cubicBezTo>
                  <a:cubicBezTo>
                    <a:pt x="254" y="37"/>
                    <a:pt x="254" y="37"/>
                    <a:pt x="254" y="38"/>
                  </a:cubicBezTo>
                  <a:cubicBezTo>
                    <a:pt x="257" y="39"/>
                    <a:pt x="257" y="38"/>
                    <a:pt x="259" y="38"/>
                  </a:cubicBezTo>
                  <a:cubicBezTo>
                    <a:pt x="260" y="39"/>
                    <a:pt x="256" y="39"/>
                    <a:pt x="256" y="39"/>
                  </a:cubicBezTo>
                  <a:cubicBezTo>
                    <a:pt x="255" y="40"/>
                    <a:pt x="259" y="39"/>
                    <a:pt x="260" y="40"/>
                  </a:cubicBezTo>
                  <a:cubicBezTo>
                    <a:pt x="262" y="39"/>
                    <a:pt x="264" y="39"/>
                    <a:pt x="265" y="38"/>
                  </a:cubicBezTo>
                  <a:cubicBezTo>
                    <a:pt x="266" y="38"/>
                    <a:pt x="266" y="38"/>
                    <a:pt x="266" y="37"/>
                  </a:cubicBezTo>
                  <a:cubicBezTo>
                    <a:pt x="271" y="38"/>
                    <a:pt x="270" y="36"/>
                    <a:pt x="274" y="36"/>
                  </a:cubicBezTo>
                  <a:cubicBezTo>
                    <a:pt x="275" y="36"/>
                    <a:pt x="276" y="35"/>
                    <a:pt x="276" y="35"/>
                  </a:cubicBezTo>
                  <a:cubicBezTo>
                    <a:pt x="278" y="35"/>
                    <a:pt x="279" y="34"/>
                    <a:pt x="279" y="34"/>
                  </a:cubicBezTo>
                  <a:cubicBezTo>
                    <a:pt x="283" y="35"/>
                    <a:pt x="286" y="33"/>
                    <a:pt x="290" y="33"/>
                  </a:cubicBezTo>
                  <a:cubicBezTo>
                    <a:pt x="290" y="33"/>
                    <a:pt x="290" y="34"/>
                    <a:pt x="290" y="35"/>
                  </a:cubicBezTo>
                  <a:cubicBezTo>
                    <a:pt x="293" y="35"/>
                    <a:pt x="297" y="35"/>
                    <a:pt x="299" y="34"/>
                  </a:cubicBezTo>
                  <a:cubicBezTo>
                    <a:pt x="299" y="34"/>
                    <a:pt x="301" y="34"/>
                    <a:pt x="301" y="34"/>
                  </a:cubicBezTo>
                  <a:cubicBezTo>
                    <a:pt x="301" y="34"/>
                    <a:pt x="301" y="34"/>
                    <a:pt x="301" y="34"/>
                  </a:cubicBezTo>
                  <a:cubicBezTo>
                    <a:pt x="303" y="33"/>
                    <a:pt x="306" y="34"/>
                    <a:pt x="306" y="32"/>
                  </a:cubicBezTo>
                  <a:cubicBezTo>
                    <a:pt x="309" y="33"/>
                    <a:pt x="312" y="33"/>
                    <a:pt x="314" y="34"/>
                  </a:cubicBezTo>
                  <a:cubicBezTo>
                    <a:pt x="315" y="34"/>
                    <a:pt x="316" y="33"/>
                    <a:pt x="317" y="33"/>
                  </a:cubicBezTo>
                  <a:cubicBezTo>
                    <a:pt x="317" y="32"/>
                    <a:pt x="312" y="32"/>
                    <a:pt x="316" y="31"/>
                  </a:cubicBezTo>
                  <a:cubicBezTo>
                    <a:pt x="314" y="30"/>
                    <a:pt x="309" y="30"/>
                    <a:pt x="311" y="28"/>
                  </a:cubicBezTo>
                  <a:cubicBezTo>
                    <a:pt x="312" y="28"/>
                    <a:pt x="313" y="29"/>
                    <a:pt x="316" y="29"/>
                  </a:cubicBezTo>
                  <a:cubicBezTo>
                    <a:pt x="317" y="29"/>
                    <a:pt x="319" y="31"/>
                    <a:pt x="322" y="30"/>
                  </a:cubicBezTo>
                  <a:cubicBezTo>
                    <a:pt x="322" y="30"/>
                    <a:pt x="323" y="30"/>
                    <a:pt x="323" y="30"/>
                  </a:cubicBezTo>
                  <a:cubicBezTo>
                    <a:pt x="323" y="30"/>
                    <a:pt x="324" y="31"/>
                    <a:pt x="325" y="30"/>
                  </a:cubicBezTo>
                  <a:cubicBezTo>
                    <a:pt x="326" y="30"/>
                    <a:pt x="326" y="31"/>
                    <a:pt x="327" y="31"/>
                  </a:cubicBezTo>
                  <a:cubicBezTo>
                    <a:pt x="328" y="31"/>
                    <a:pt x="330" y="30"/>
                    <a:pt x="330" y="32"/>
                  </a:cubicBezTo>
                  <a:cubicBezTo>
                    <a:pt x="333" y="31"/>
                    <a:pt x="334" y="32"/>
                    <a:pt x="338" y="31"/>
                  </a:cubicBezTo>
                  <a:cubicBezTo>
                    <a:pt x="336" y="33"/>
                    <a:pt x="341" y="32"/>
                    <a:pt x="339" y="33"/>
                  </a:cubicBezTo>
                  <a:cubicBezTo>
                    <a:pt x="341" y="33"/>
                    <a:pt x="342" y="33"/>
                    <a:pt x="342" y="34"/>
                  </a:cubicBezTo>
                  <a:cubicBezTo>
                    <a:pt x="346" y="34"/>
                    <a:pt x="346" y="35"/>
                    <a:pt x="349" y="35"/>
                  </a:cubicBezTo>
                  <a:cubicBezTo>
                    <a:pt x="351" y="32"/>
                    <a:pt x="344" y="33"/>
                    <a:pt x="345" y="30"/>
                  </a:cubicBezTo>
                  <a:cubicBezTo>
                    <a:pt x="345" y="29"/>
                    <a:pt x="344" y="30"/>
                    <a:pt x="342" y="30"/>
                  </a:cubicBezTo>
                  <a:cubicBezTo>
                    <a:pt x="342" y="29"/>
                    <a:pt x="344" y="29"/>
                    <a:pt x="343" y="27"/>
                  </a:cubicBezTo>
                  <a:cubicBezTo>
                    <a:pt x="344" y="27"/>
                    <a:pt x="342" y="27"/>
                    <a:pt x="341" y="27"/>
                  </a:cubicBezTo>
                  <a:cubicBezTo>
                    <a:pt x="341" y="27"/>
                    <a:pt x="343" y="26"/>
                    <a:pt x="341" y="26"/>
                  </a:cubicBezTo>
                  <a:cubicBezTo>
                    <a:pt x="341" y="25"/>
                    <a:pt x="344" y="25"/>
                    <a:pt x="343" y="24"/>
                  </a:cubicBezTo>
                  <a:cubicBezTo>
                    <a:pt x="345" y="24"/>
                    <a:pt x="345" y="23"/>
                    <a:pt x="347" y="23"/>
                  </a:cubicBezTo>
                  <a:cubicBezTo>
                    <a:pt x="347" y="22"/>
                    <a:pt x="348" y="21"/>
                    <a:pt x="350" y="21"/>
                  </a:cubicBezTo>
                  <a:cubicBezTo>
                    <a:pt x="349" y="19"/>
                    <a:pt x="354" y="20"/>
                    <a:pt x="353" y="18"/>
                  </a:cubicBezTo>
                  <a:cubicBezTo>
                    <a:pt x="358" y="18"/>
                    <a:pt x="360" y="19"/>
                    <a:pt x="363" y="19"/>
                  </a:cubicBezTo>
                  <a:cubicBezTo>
                    <a:pt x="363" y="20"/>
                    <a:pt x="363" y="20"/>
                    <a:pt x="364" y="20"/>
                  </a:cubicBezTo>
                  <a:cubicBezTo>
                    <a:pt x="364" y="21"/>
                    <a:pt x="362" y="21"/>
                    <a:pt x="361" y="21"/>
                  </a:cubicBezTo>
                  <a:cubicBezTo>
                    <a:pt x="361" y="23"/>
                    <a:pt x="363" y="24"/>
                    <a:pt x="361" y="25"/>
                  </a:cubicBezTo>
                  <a:cubicBezTo>
                    <a:pt x="362" y="26"/>
                    <a:pt x="363" y="26"/>
                    <a:pt x="363" y="26"/>
                  </a:cubicBezTo>
                  <a:cubicBezTo>
                    <a:pt x="364" y="26"/>
                    <a:pt x="364" y="27"/>
                    <a:pt x="365" y="27"/>
                  </a:cubicBezTo>
                  <a:cubicBezTo>
                    <a:pt x="363" y="28"/>
                    <a:pt x="365" y="30"/>
                    <a:pt x="363" y="32"/>
                  </a:cubicBezTo>
                  <a:cubicBezTo>
                    <a:pt x="362" y="33"/>
                    <a:pt x="366" y="33"/>
                    <a:pt x="366" y="34"/>
                  </a:cubicBezTo>
                  <a:cubicBezTo>
                    <a:pt x="365" y="37"/>
                    <a:pt x="362" y="40"/>
                    <a:pt x="355" y="41"/>
                  </a:cubicBezTo>
                  <a:cubicBezTo>
                    <a:pt x="356" y="42"/>
                    <a:pt x="360" y="41"/>
                    <a:pt x="360" y="42"/>
                  </a:cubicBezTo>
                  <a:cubicBezTo>
                    <a:pt x="363" y="42"/>
                    <a:pt x="362" y="40"/>
                    <a:pt x="365" y="40"/>
                  </a:cubicBezTo>
                  <a:cubicBezTo>
                    <a:pt x="365" y="41"/>
                    <a:pt x="364" y="41"/>
                    <a:pt x="364" y="42"/>
                  </a:cubicBezTo>
                  <a:cubicBezTo>
                    <a:pt x="365" y="42"/>
                    <a:pt x="365" y="41"/>
                    <a:pt x="366" y="41"/>
                  </a:cubicBezTo>
                  <a:cubicBezTo>
                    <a:pt x="367" y="41"/>
                    <a:pt x="367" y="40"/>
                    <a:pt x="367" y="40"/>
                  </a:cubicBezTo>
                  <a:cubicBezTo>
                    <a:pt x="367" y="40"/>
                    <a:pt x="369" y="40"/>
                    <a:pt x="369" y="40"/>
                  </a:cubicBezTo>
                  <a:cubicBezTo>
                    <a:pt x="370" y="39"/>
                    <a:pt x="369" y="39"/>
                    <a:pt x="369" y="38"/>
                  </a:cubicBezTo>
                  <a:cubicBezTo>
                    <a:pt x="370" y="38"/>
                    <a:pt x="371" y="38"/>
                    <a:pt x="372" y="38"/>
                  </a:cubicBezTo>
                  <a:cubicBezTo>
                    <a:pt x="371" y="37"/>
                    <a:pt x="375" y="35"/>
                    <a:pt x="372" y="35"/>
                  </a:cubicBezTo>
                  <a:cubicBezTo>
                    <a:pt x="372" y="34"/>
                    <a:pt x="374" y="34"/>
                    <a:pt x="374" y="34"/>
                  </a:cubicBezTo>
                  <a:cubicBezTo>
                    <a:pt x="374" y="33"/>
                    <a:pt x="373" y="33"/>
                    <a:pt x="372" y="33"/>
                  </a:cubicBezTo>
                  <a:cubicBezTo>
                    <a:pt x="372" y="32"/>
                    <a:pt x="376" y="33"/>
                    <a:pt x="377" y="33"/>
                  </a:cubicBezTo>
                  <a:cubicBezTo>
                    <a:pt x="376" y="32"/>
                    <a:pt x="377" y="31"/>
                    <a:pt x="374" y="31"/>
                  </a:cubicBezTo>
                  <a:cubicBezTo>
                    <a:pt x="372" y="32"/>
                    <a:pt x="370" y="30"/>
                    <a:pt x="370" y="31"/>
                  </a:cubicBezTo>
                  <a:cubicBezTo>
                    <a:pt x="369" y="30"/>
                    <a:pt x="369" y="29"/>
                    <a:pt x="369" y="28"/>
                  </a:cubicBezTo>
                  <a:cubicBezTo>
                    <a:pt x="369" y="28"/>
                    <a:pt x="371" y="28"/>
                    <a:pt x="371" y="28"/>
                  </a:cubicBezTo>
                  <a:cubicBezTo>
                    <a:pt x="372" y="28"/>
                    <a:pt x="371" y="26"/>
                    <a:pt x="371" y="26"/>
                  </a:cubicBezTo>
                  <a:cubicBezTo>
                    <a:pt x="371" y="25"/>
                    <a:pt x="370" y="26"/>
                    <a:pt x="370" y="26"/>
                  </a:cubicBezTo>
                  <a:cubicBezTo>
                    <a:pt x="368" y="25"/>
                    <a:pt x="369" y="24"/>
                    <a:pt x="368" y="23"/>
                  </a:cubicBezTo>
                  <a:cubicBezTo>
                    <a:pt x="372" y="24"/>
                    <a:pt x="371" y="21"/>
                    <a:pt x="373" y="21"/>
                  </a:cubicBezTo>
                  <a:cubicBezTo>
                    <a:pt x="373" y="21"/>
                    <a:pt x="373" y="20"/>
                    <a:pt x="373" y="19"/>
                  </a:cubicBezTo>
                  <a:cubicBezTo>
                    <a:pt x="376" y="19"/>
                    <a:pt x="375" y="21"/>
                    <a:pt x="375" y="21"/>
                  </a:cubicBezTo>
                  <a:cubicBezTo>
                    <a:pt x="375" y="22"/>
                    <a:pt x="377" y="21"/>
                    <a:pt x="377" y="22"/>
                  </a:cubicBezTo>
                  <a:cubicBezTo>
                    <a:pt x="377" y="22"/>
                    <a:pt x="376" y="23"/>
                    <a:pt x="376" y="22"/>
                  </a:cubicBezTo>
                  <a:cubicBezTo>
                    <a:pt x="377" y="24"/>
                    <a:pt x="379" y="24"/>
                    <a:pt x="382" y="25"/>
                  </a:cubicBezTo>
                  <a:cubicBezTo>
                    <a:pt x="384" y="25"/>
                    <a:pt x="382" y="23"/>
                    <a:pt x="381" y="23"/>
                  </a:cubicBezTo>
                  <a:cubicBezTo>
                    <a:pt x="383" y="23"/>
                    <a:pt x="385" y="23"/>
                    <a:pt x="388" y="22"/>
                  </a:cubicBezTo>
                  <a:cubicBezTo>
                    <a:pt x="388" y="22"/>
                    <a:pt x="386" y="22"/>
                    <a:pt x="385" y="22"/>
                  </a:cubicBezTo>
                  <a:cubicBezTo>
                    <a:pt x="386" y="21"/>
                    <a:pt x="384" y="21"/>
                    <a:pt x="384" y="19"/>
                  </a:cubicBezTo>
                  <a:cubicBezTo>
                    <a:pt x="385" y="21"/>
                    <a:pt x="391" y="19"/>
                    <a:pt x="390" y="21"/>
                  </a:cubicBezTo>
                  <a:cubicBezTo>
                    <a:pt x="391" y="21"/>
                    <a:pt x="392" y="20"/>
                    <a:pt x="392" y="20"/>
                  </a:cubicBezTo>
                  <a:cubicBezTo>
                    <a:pt x="393" y="21"/>
                    <a:pt x="392" y="21"/>
                    <a:pt x="393" y="21"/>
                  </a:cubicBezTo>
                  <a:cubicBezTo>
                    <a:pt x="393" y="22"/>
                    <a:pt x="395" y="21"/>
                    <a:pt x="395" y="21"/>
                  </a:cubicBezTo>
                  <a:cubicBezTo>
                    <a:pt x="397" y="22"/>
                    <a:pt x="400" y="21"/>
                    <a:pt x="398" y="23"/>
                  </a:cubicBezTo>
                  <a:cubicBezTo>
                    <a:pt x="400" y="23"/>
                    <a:pt x="401" y="23"/>
                    <a:pt x="403" y="23"/>
                  </a:cubicBezTo>
                  <a:cubicBezTo>
                    <a:pt x="403" y="22"/>
                    <a:pt x="399" y="22"/>
                    <a:pt x="402" y="21"/>
                  </a:cubicBezTo>
                  <a:cubicBezTo>
                    <a:pt x="401" y="21"/>
                    <a:pt x="400" y="21"/>
                    <a:pt x="399" y="20"/>
                  </a:cubicBezTo>
                  <a:cubicBezTo>
                    <a:pt x="398" y="18"/>
                    <a:pt x="399" y="18"/>
                    <a:pt x="399" y="15"/>
                  </a:cubicBezTo>
                  <a:cubicBezTo>
                    <a:pt x="404" y="15"/>
                    <a:pt x="412" y="15"/>
                    <a:pt x="416" y="15"/>
                  </a:cubicBezTo>
                  <a:cubicBezTo>
                    <a:pt x="418" y="15"/>
                    <a:pt x="416" y="14"/>
                    <a:pt x="419" y="15"/>
                  </a:cubicBezTo>
                  <a:cubicBezTo>
                    <a:pt x="422" y="14"/>
                    <a:pt x="419" y="13"/>
                    <a:pt x="421" y="11"/>
                  </a:cubicBezTo>
                  <a:cubicBezTo>
                    <a:pt x="423" y="11"/>
                    <a:pt x="424" y="11"/>
                    <a:pt x="426" y="11"/>
                  </a:cubicBezTo>
                  <a:cubicBezTo>
                    <a:pt x="427" y="10"/>
                    <a:pt x="430" y="9"/>
                    <a:pt x="432" y="8"/>
                  </a:cubicBezTo>
                  <a:cubicBezTo>
                    <a:pt x="442" y="8"/>
                    <a:pt x="452" y="7"/>
                    <a:pt x="460" y="5"/>
                  </a:cubicBezTo>
                  <a:cubicBezTo>
                    <a:pt x="462" y="5"/>
                    <a:pt x="462" y="6"/>
                    <a:pt x="462" y="6"/>
                  </a:cubicBezTo>
                  <a:cubicBezTo>
                    <a:pt x="463" y="6"/>
                    <a:pt x="464" y="5"/>
                    <a:pt x="463" y="5"/>
                  </a:cubicBezTo>
                  <a:cubicBezTo>
                    <a:pt x="465" y="5"/>
                    <a:pt x="463" y="6"/>
                    <a:pt x="464" y="6"/>
                  </a:cubicBezTo>
                  <a:cubicBezTo>
                    <a:pt x="465" y="7"/>
                    <a:pt x="467" y="6"/>
                    <a:pt x="466" y="7"/>
                  </a:cubicBezTo>
                  <a:cubicBezTo>
                    <a:pt x="468" y="7"/>
                    <a:pt x="465" y="6"/>
                    <a:pt x="467" y="6"/>
                  </a:cubicBezTo>
                  <a:cubicBezTo>
                    <a:pt x="469" y="6"/>
                    <a:pt x="472" y="6"/>
                    <a:pt x="472" y="4"/>
                  </a:cubicBezTo>
                  <a:cubicBezTo>
                    <a:pt x="474" y="5"/>
                    <a:pt x="475" y="4"/>
                    <a:pt x="475" y="3"/>
                  </a:cubicBezTo>
                  <a:cubicBezTo>
                    <a:pt x="476" y="4"/>
                    <a:pt x="477" y="4"/>
                    <a:pt x="478" y="4"/>
                  </a:cubicBezTo>
                  <a:cubicBezTo>
                    <a:pt x="481" y="4"/>
                    <a:pt x="480" y="3"/>
                    <a:pt x="480" y="2"/>
                  </a:cubicBezTo>
                  <a:cubicBezTo>
                    <a:pt x="485" y="1"/>
                    <a:pt x="490" y="0"/>
                    <a:pt x="497" y="0"/>
                  </a:cubicBezTo>
                  <a:cubicBezTo>
                    <a:pt x="496" y="0"/>
                    <a:pt x="496" y="1"/>
                    <a:pt x="496" y="2"/>
                  </a:cubicBezTo>
                  <a:cubicBezTo>
                    <a:pt x="498" y="3"/>
                    <a:pt x="502" y="3"/>
                    <a:pt x="504" y="2"/>
                  </a:cubicBezTo>
                  <a:cubicBezTo>
                    <a:pt x="505" y="2"/>
                    <a:pt x="504" y="2"/>
                    <a:pt x="504" y="2"/>
                  </a:cubicBezTo>
                  <a:close/>
                  <a:moveTo>
                    <a:pt x="742" y="62"/>
                  </a:moveTo>
                  <a:cubicBezTo>
                    <a:pt x="742" y="61"/>
                    <a:pt x="740" y="61"/>
                    <a:pt x="740" y="61"/>
                  </a:cubicBezTo>
                  <a:cubicBezTo>
                    <a:pt x="736" y="60"/>
                    <a:pt x="736" y="62"/>
                    <a:pt x="740" y="61"/>
                  </a:cubicBezTo>
                  <a:cubicBezTo>
                    <a:pt x="740" y="62"/>
                    <a:pt x="740" y="62"/>
                    <a:pt x="742" y="62"/>
                  </a:cubicBezTo>
                  <a:close/>
                  <a:moveTo>
                    <a:pt x="214" y="98"/>
                  </a:moveTo>
                  <a:cubicBezTo>
                    <a:pt x="213" y="100"/>
                    <a:pt x="217" y="99"/>
                    <a:pt x="216" y="101"/>
                  </a:cubicBezTo>
                  <a:cubicBezTo>
                    <a:pt x="217" y="101"/>
                    <a:pt x="218" y="100"/>
                    <a:pt x="219" y="101"/>
                  </a:cubicBezTo>
                  <a:cubicBezTo>
                    <a:pt x="219" y="101"/>
                    <a:pt x="218" y="101"/>
                    <a:pt x="218" y="101"/>
                  </a:cubicBezTo>
                  <a:cubicBezTo>
                    <a:pt x="216" y="101"/>
                    <a:pt x="212" y="102"/>
                    <a:pt x="211" y="102"/>
                  </a:cubicBezTo>
                  <a:cubicBezTo>
                    <a:pt x="208" y="102"/>
                    <a:pt x="208" y="101"/>
                    <a:pt x="206" y="100"/>
                  </a:cubicBezTo>
                  <a:cubicBezTo>
                    <a:pt x="206" y="99"/>
                    <a:pt x="209" y="100"/>
                    <a:pt x="209" y="99"/>
                  </a:cubicBezTo>
                  <a:cubicBezTo>
                    <a:pt x="207" y="98"/>
                    <a:pt x="206" y="98"/>
                    <a:pt x="203" y="99"/>
                  </a:cubicBezTo>
                  <a:cubicBezTo>
                    <a:pt x="202" y="98"/>
                    <a:pt x="201" y="97"/>
                    <a:pt x="198" y="97"/>
                  </a:cubicBezTo>
                  <a:cubicBezTo>
                    <a:pt x="197" y="97"/>
                    <a:pt x="197" y="98"/>
                    <a:pt x="197" y="98"/>
                  </a:cubicBezTo>
                  <a:cubicBezTo>
                    <a:pt x="196" y="98"/>
                    <a:pt x="195" y="98"/>
                    <a:pt x="194" y="99"/>
                  </a:cubicBezTo>
                  <a:cubicBezTo>
                    <a:pt x="193" y="99"/>
                    <a:pt x="192" y="100"/>
                    <a:pt x="190" y="100"/>
                  </a:cubicBezTo>
                  <a:cubicBezTo>
                    <a:pt x="191" y="102"/>
                    <a:pt x="188" y="102"/>
                    <a:pt x="188" y="103"/>
                  </a:cubicBezTo>
                  <a:cubicBezTo>
                    <a:pt x="187" y="104"/>
                    <a:pt x="188" y="105"/>
                    <a:pt x="187" y="106"/>
                  </a:cubicBezTo>
                  <a:cubicBezTo>
                    <a:pt x="186" y="106"/>
                    <a:pt x="186" y="106"/>
                    <a:pt x="185" y="105"/>
                  </a:cubicBezTo>
                  <a:cubicBezTo>
                    <a:pt x="184" y="107"/>
                    <a:pt x="187" y="108"/>
                    <a:pt x="185" y="109"/>
                  </a:cubicBezTo>
                  <a:cubicBezTo>
                    <a:pt x="187" y="108"/>
                    <a:pt x="187" y="110"/>
                    <a:pt x="187" y="110"/>
                  </a:cubicBezTo>
                  <a:cubicBezTo>
                    <a:pt x="187" y="110"/>
                    <a:pt x="188" y="110"/>
                    <a:pt x="189" y="110"/>
                  </a:cubicBezTo>
                  <a:cubicBezTo>
                    <a:pt x="191" y="110"/>
                    <a:pt x="192" y="111"/>
                    <a:pt x="193" y="110"/>
                  </a:cubicBezTo>
                  <a:cubicBezTo>
                    <a:pt x="193" y="110"/>
                    <a:pt x="195" y="110"/>
                    <a:pt x="195" y="110"/>
                  </a:cubicBezTo>
                  <a:cubicBezTo>
                    <a:pt x="198" y="110"/>
                    <a:pt x="197" y="110"/>
                    <a:pt x="199" y="109"/>
                  </a:cubicBezTo>
                  <a:cubicBezTo>
                    <a:pt x="201" y="109"/>
                    <a:pt x="201" y="110"/>
                    <a:pt x="203" y="110"/>
                  </a:cubicBezTo>
                  <a:cubicBezTo>
                    <a:pt x="203" y="109"/>
                    <a:pt x="203" y="109"/>
                    <a:pt x="204" y="109"/>
                  </a:cubicBezTo>
                  <a:cubicBezTo>
                    <a:pt x="206" y="109"/>
                    <a:pt x="211" y="109"/>
                    <a:pt x="213" y="109"/>
                  </a:cubicBezTo>
                  <a:cubicBezTo>
                    <a:pt x="214" y="109"/>
                    <a:pt x="215" y="110"/>
                    <a:pt x="217" y="110"/>
                  </a:cubicBezTo>
                  <a:cubicBezTo>
                    <a:pt x="218" y="110"/>
                    <a:pt x="218" y="109"/>
                    <a:pt x="219" y="109"/>
                  </a:cubicBezTo>
                  <a:cubicBezTo>
                    <a:pt x="218" y="109"/>
                    <a:pt x="219" y="110"/>
                    <a:pt x="220" y="110"/>
                  </a:cubicBezTo>
                  <a:cubicBezTo>
                    <a:pt x="222" y="110"/>
                    <a:pt x="222" y="110"/>
                    <a:pt x="225" y="110"/>
                  </a:cubicBezTo>
                  <a:cubicBezTo>
                    <a:pt x="229" y="111"/>
                    <a:pt x="234" y="110"/>
                    <a:pt x="238" y="110"/>
                  </a:cubicBezTo>
                  <a:cubicBezTo>
                    <a:pt x="238" y="109"/>
                    <a:pt x="239" y="108"/>
                    <a:pt x="239" y="108"/>
                  </a:cubicBezTo>
                  <a:cubicBezTo>
                    <a:pt x="236" y="106"/>
                    <a:pt x="233" y="103"/>
                    <a:pt x="227" y="103"/>
                  </a:cubicBezTo>
                  <a:cubicBezTo>
                    <a:pt x="227" y="102"/>
                    <a:pt x="225" y="102"/>
                    <a:pt x="225" y="102"/>
                  </a:cubicBezTo>
                  <a:cubicBezTo>
                    <a:pt x="225" y="101"/>
                    <a:pt x="224" y="101"/>
                    <a:pt x="224" y="100"/>
                  </a:cubicBezTo>
                  <a:cubicBezTo>
                    <a:pt x="224" y="99"/>
                    <a:pt x="227" y="99"/>
                    <a:pt x="227" y="97"/>
                  </a:cubicBezTo>
                  <a:cubicBezTo>
                    <a:pt x="221" y="96"/>
                    <a:pt x="218" y="98"/>
                    <a:pt x="214" y="98"/>
                  </a:cubicBezTo>
                  <a:close/>
                  <a:moveTo>
                    <a:pt x="282" y="121"/>
                  </a:moveTo>
                  <a:cubicBezTo>
                    <a:pt x="281" y="121"/>
                    <a:pt x="280" y="121"/>
                    <a:pt x="281" y="121"/>
                  </a:cubicBezTo>
                  <a:cubicBezTo>
                    <a:pt x="283" y="120"/>
                    <a:pt x="286" y="120"/>
                    <a:pt x="288" y="120"/>
                  </a:cubicBezTo>
                  <a:cubicBezTo>
                    <a:pt x="288" y="120"/>
                    <a:pt x="288" y="119"/>
                    <a:pt x="288" y="119"/>
                  </a:cubicBezTo>
                  <a:cubicBezTo>
                    <a:pt x="288" y="119"/>
                    <a:pt x="290" y="120"/>
                    <a:pt x="290" y="120"/>
                  </a:cubicBezTo>
                  <a:cubicBezTo>
                    <a:pt x="290" y="118"/>
                    <a:pt x="290" y="117"/>
                    <a:pt x="290" y="116"/>
                  </a:cubicBezTo>
                  <a:cubicBezTo>
                    <a:pt x="289" y="115"/>
                    <a:pt x="288" y="115"/>
                    <a:pt x="287" y="115"/>
                  </a:cubicBezTo>
                  <a:cubicBezTo>
                    <a:pt x="287" y="114"/>
                    <a:pt x="287" y="114"/>
                    <a:pt x="287" y="114"/>
                  </a:cubicBezTo>
                  <a:cubicBezTo>
                    <a:pt x="287" y="113"/>
                    <a:pt x="284" y="112"/>
                    <a:pt x="286" y="112"/>
                  </a:cubicBezTo>
                  <a:cubicBezTo>
                    <a:pt x="288" y="112"/>
                    <a:pt x="290" y="112"/>
                    <a:pt x="292" y="112"/>
                  </a:cubicBezTo>
                  <a:cubicBezTo>
                    <a:pt x="293" y="111"/>
                    <a:pt x="290" y="111"/>
                    <a:pt x="290" y="110"/>
                  </a:cubicBezTo>
                  <a:cubicBezTo>
                    <a:pt x="290" y="109"/>
                    <a:pt x="288" y="109"/>
                    <a:pt x="287" y="108"/>
                  </a:cubicBezTo>
                  <a:cubicBezTo>
                    <a:pt x="287" y="108"/>
                    <a:pt x="289" y="108"/>
                    <a:pt x="288" y="107"/>
                  </a:cubicBezTo>
                  <a:cubicBezTo>
                    <a:pt x="285" y="108"/>
                    <a:pt x="284" y="107"/>
                    <a:pt x="282" y="107"/>
                  </a:cubicBezTo>
                  <a:cubicBezTo>
                    <a:pt x="283" y="104"/>
                    <a:pt x="276" y="105"/>
                    <a:pt x="276" y="103"/>
                  </a:cubicBezTo>
                  <a:cubicBezTo>
                    <a:pt x="279" y="102"/>
                    <a:pt x="280" y="100"/>
                    <a:pt x="286" y="101"/>
                  </a:cubicBezTo>
                  <a:cubicBezTo>
                    <a:pt x="286" y="100"/>
                    <a:pt x="286" y="100"/>
                    <a:pt x="287" y="100"/>
                  </a:cubicBezTo>
                  <a:cubicBezTo>
                    <a:pt x="287" y="98"/>
                    <a:pt x="284" y="99"/>
                    <a:pt x="284" y="97"/>
                  </a:cubicBezTo>
                  <a:cubicBezTo>
                    <a:pt x="279" y="97"/>
                    <a:pt x="277" y="98"/>
                    <a:pt x="274" y="97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2" y="98"/>
                    <a:pt x="272" y="98"/>
                  </a:cubicBezTo>
                  <a:cubicBezTo>
                    <a:pt x="270" y="99"/>
                    <a:pt x="266" y="100"/>
                    <a:pt x="265" y="100"/>
                  </a:cubicBezTo>
                  <a:cubicBezTo>
                    <a:pt x="262" y="100"/>
                    <a:pt x="263" y="100"/>
                    <a:pt x="262" y="101"/>
                  </a:cubicBezTo>
                  <a:cubicBezTo>
                    <a:pt x="262" y="101"/>
                    <a:pt x="261" y="101"/>
                    <a:pt x="260" y="101"/>
                  </a:cubicBezTo>
                  <a:cubicBezTo>
                    <a:pt x="260" y="101"/>
                    <a:pt x="261" y="102"/>
                    <a:pt x="260" y="103"/>
                  </a:cubicBezTo>
                  <a:cubicBezTo>
                    <a:pt x="261" y="104"/>
                    <a:pt x="263" y="102"/>
                    <a:pt x="263" y="104"/>
                  </a:cubicBezTo>
                  <a:cubicBezTo>
                    <a:pt x="263" y="104"/>
                    <a:pt x="264" y="104"/>
                    <a:pt x="264" y="105"/>
                  </a:cubicBezTo>
                  <a:cubicBezTo>
                    <a:pt x="264" y="106"/>
                    <a:pt x="265" y="107"/>
                    <a:pt x="265" y="107"/>
                  </a:cubicBezTo>
                  <a:cubicBezTo>
                    <a:pt x="266" y="108"/>
                    <a:pt x="265" y="108"/>
                    <a:pt x="266" y="108"/>
                  </a:cubicBezTo>
                  <a:cubicBezTo>
                    <a:pt x="266" y="108"/>
                    <a:pt x="267" y="110"/>
                    <a:pt x="267" y="110"/>
                  </a:cubicBezTo>
                  <a:cubicBezTo>
                    <a:pt x="268" y="111"/>
                    <a:pt x="268" y="111"/>
                    <a:pt x="269" y="112"/>
                  </a:cubicBezTo>
                  <a:cubicBezTo>
                    <a:pt x="270" y="112"/>
                    <a:pt x="269" y="113"/>
                    <a:pt x="269" y="113"/>
                  </a:cubicBezTo>
                  <a:cubicBezTo>
                    <a:pt x="269" y="114"/>
                    <a:pt x="272" y="114"/>
                    <a:pt x="271" y="115"/>
                  </a:cubicBezTo>
                  <a:cubicBezTo>
                    <a:pt x="268" y="114"/>
                    <a:pt x="270" y="117"/>
                    <a:pt x="268" y="117"/>
                  </a:cubicBezTo>
                  <a:cubicBezTo>
                    <a:pt x="272" y="117"/>
                    <a:pt x="272" y="120"/>
                    <a:pt x="277" y="119"/>
                  </a:cubicBezTo>
                  <a:cubicBezTo>
                    <a:pt x="273" y="121"/>
                    <a:pt x="282" y="119"/>
                    <a:pt x="282" y="121"/>
                  </a:cubicBezTo>
                  <a:close/>
                  <a:moveTo>
                    <a:pt x="312" y="98"/>
                  </a:moveTo>
                  <a:cubicBezTo>
                    <a:pt x="311" y="98"/>
                    <a:pt x="311" y="99"/>
                    <a:pt x="311" y="100"/>
                  </a:cubicBezTo>
                  <a:cubicBezTo>
                    <a:pt x="310" y="100"/>
                    <a:pt x="308" y="100"/>
                    <a:pt x="308" y="101"/>
                  </a:cubicBezTo>
                  <a:cubicBezTo>
                    <a:pt x="308" y="101"/>
                    <a:pt x="311" y="102"/>
                    <a:pt x="311" y="103"/>
                  </a:cubicBezTo>
                  <a:cubicBezTo>
                    <a:pt x="311" y="103"/>
                    <a:pt x="309" y="103"/>
                    <a:pt x="310" y="103"/>
                  </a:cubicBezTo>
                  <a:cubicBezTo>
                    <a:pt x="311" y="104"/>
                    <a:pt x="313" y="103"/>
                    <a:pt x="314" y="104"/>
                  </a:cubicBezTo>
                  <a:cubicBezTo>
                    <a:pt x="314" y="103"/>
                    <a:pt x="315" y="103"/>
                    <a:pt x="316" y="103"/>
                  </a:cubicBezTo>
                  <a:cubicBezTo>
                    <a:pt x="317" y="101"/>
                    <a:pt x="314" y="102"/>
                    <a:pt x="314" y="101"/>
                  </a:cubicBezTo>
                  <a:cubicBezTo>
                    <a:pt x="315" y="100"/>
                    <a:pt x="317" y="100"/>
                    <a:pt x="317" y="99"/>
                  </a:cubicBezTo>
                  <a:cubicBezTo>
                    <a:pt x="315" y="99"/>
                    <a:pt x="315" y="98"/>
                    <a:pt x="316" y="98"/>
                  </a:cubicBezTo>
                  <a:cubicBezTo>
                    <a:pt x="314" y="98"/>
                    <a:pt x="313" y="98"/>
                    <a:pt x="312" y="98"/>
                  </a:cubicBezTo>
                  <a:close/>
                  <a:moveTo>
                    <a:pt x="182" y="111"/>
                  </a:moveTo>
                  <a:cubicBezTo>
                    <a:pt x="182" y="113"/>
                    <a:pt x="189" y="112"/>
                    <a:pt x="189" y="111"/>
                  </a:cubicBezTo>
                  <a:cubicBezTo>
                    <a:pt x="186" y="111"/>
                    <a:pt x="185" y="111"/>
                    <a:pt x="182" y="111"/>
                  </a:cubicBezTo>
                  <a:close/>
                  <a:moveTo>
                    <a:pt x="205" y="202"/>
                  </a:moveTo>
                  <a:cubicBezTo>
                    <a:pt x="206" y="200"/>
                    <a:pt x="212" y="200"/>
                    <a:pt x="211" y="197"/>
                  </a:cubicBezTo>
                  <a:cubicBezTo>
                    <a:pt x="208" y="198"/>
                    <a:pt x="203" y="196"/>
                    <a:pt x="200" y="197"/>
                  </a:cubicBezTo>
                  <a:cubicBezTo>
                    <a:pt x="204" y="198"/>
                    <a:pt x="199" y="198"/>
                    <a:pt x="199" y="198"/>
                  </a:cubicBezTo>
                  <a:cubicBezTo>
                    <a:pt x="199" y="198"/>
                    <a:pt x="200" y="199"/>
                    <a:pt x="200" y="200"/>
                  </a:cubicBezTo>
                  <a:cubicBezTo>
                    <a:pt x="200" y="200"/>
                    <a:pt x="200" y="201"/>
                    <a:pt x="199" y="201"/>
                  </a:cubicBezTo>
                  <a:cubicBezTo>
                    <a:pt x="199" y="201"/>
                    <a:pt x="198" y="201"/>
                    <a:pt x="198" y="201"/>
                  </a:cubicBezTo>
                  <a:cubicBezTo>
                    <a:pt x="199" y="202"/>
                    <a:pt x="202" y="202"/>
                    <a:pt x="20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2692400" y="3511550"/>
              <a:ext cx="44450" cy="15875"/>
            </a:xfrm>
            <a:custGeom>
              <a:avLst/>
              <a:gdLst>
                <a:gd name="T0" fmla="*/ 9 w 12"/>
                <a:gd name="T1" fmla="*/ 0 h 4"/>
                <a:gd name="T2" fmla="*/ 11 w 12"/>
                <a:gd name="T3" fmla="*/ 3 h 4"/>
                <a:gd name="T4" fmla="*/ 0 w 12"/>
                <a:gd name="T5" fmla="*/ 2 h 4"/>
                <a:gd name="T6" fmla="*/ 9 w 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9" y="0"/>
                  </a:moveTo>
                  <a:cubicBezTo>
                    <a:pt x="9" y="2"/>
                    <a:pt x="12" y="1"/>
                    <a:pt x="11" y="3"/>
                  </a:cubicBezTo>
                  <a:cubicBezTo>
                    <a:pt x="6" y="4"/>
                    <a:pt x="2" y="3"/>
                    <a:pt x="0" y="2"/>
                  </a:cubicBezTo>
                  <a:cubicBezTo>
                    <a:pt x="2" y="1"/>
                    <a:pt x="5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2786063" y="3533775"/>
              <a:ext cx="446088" cy="153988"/>
            </a:xfrm>
            <a:custGeom>
              <a:avLst/>
              <a:gdLst>
                <a:gd name="T0" fmla="*/ 12 w 119"/>
                <a:gd name="T1" fmla="*/ 3 h 41"/>
                <a:gd name="T2" fmla="*/ 16 w 119"/>
                <a:gd name="T3" fmla="*/ 2 h 41"/>
                <a:gd name="T4" fmla="*/ 16 w 119"/>
                <a:gd name="T5" fmla="*/ 3 h 41"/>
                <a:gd name="T6" fmla="*/ 16 w 119"/>
                <a:gd name="T7" fmla="*/ 5 h 41"/>
                <a:gd name="T8" fmla="*/ 19 w 119"/>
                <a:gd name="T9" fmla="*/ 9 h 41"/>
                <a:gd name="T10" fmla="*/ 25 w 119"/>
                <a:gd name="T11" fmla="*/ 3 h 41"/>
                <a:gd name="T12" fmla="*/ 34 w 119"/>
                <a:gd name="T13" fmla="*/ 2 h 41"/>
                <a:gd name="T14" fmla="*/ 40 w 119"/>
                <a:gd name="T15" fmla="*/ 7 h 41"/>
                <a:gd name="T16" fmla="*/ 47 w 119"/>
                <a:gd name="T17" fmla="*/ 6 h 41"/>
                <a:gd name="T18" fmla="*/ 57 w 119"/>
                <a:gd name="T19" fmla="*/ 5 h 41"/>
                <a:gd name="T20" fmla="*/ 61 w 119"/>
                <a:gd name="T21" fmla="*/ 7 h 41"/>
                <a:gd name="T22" fmla="*/ 65 w 119"/>
                <a:gd name="T23" fmla="*/ 8 h 41"/>
                <a:gd name="T24" fmla="*/ 67 w 119"/>
                <a:gd name="T25" fmla="*/ 9 h 41"/>
                <a:gd name="T26" fmla="*/ 76 w 119"/>
                <a:gd name="T27" fmla="*/ 10 h 41"/>
                <a:gd name="T28" fmla="*/ 84 w 119"/>
                <a:gd name="T29" fmla="*/ 12 h 41"/>
                <a:gd name="T30" fmla="*/ 87 w 119"/>
                <a:gd name="T31" fmla="*/ 13 h 41"/>
                <a:gd name="T32" fmla="*/ 93 w 119"/>
                <a:gd name="T33" fmla="*/ 16 h 41"/>
                <a:gd name="T34" fmla="*/ 89 w 119"/>
                <a:gd name="T35" fmla="*/ 20 h 41"/>
                <a:gd name="T36" fmla="*/ 98 w 119"/>
                <a:gd name="T37" fmla="*/ 20 h 41"/>
                <a:gd name="T38" fmla="*/ 100 w 119"/>
                <a:gd name="T39" fmla="*/ 22 h 41"/>
                <a:gd name="T40" fmla="*/ 108 w 119"/>
                <a:gd name="T41" fmla="*/ 23 h 41"/>
                <a:gd name="T42" fmla="*/ 113 w 119"/>
                <a:gd name="T43" fmla="*/ 25 h 41"/>
                <a:gd name="T44" fmla="*/ 115 w 119"/>
                <a:gd name="T45" fmla="*/ 27 h 41"/>
                <a:gd name="T46" fmla="*/ 110 w 119"/>
                <a:gd name="T47" fmla="*/ 31 h 41"/>
                <a:gd name="T48" fmla="*/ 103 w 119"/>
                <a:gd name="T49" fmla="*/ 30 h 41"/>
                <a:gd name="T50" fmla="*/ 97 w 119"/>
                <a:gd name="T51" fmla="*/ 27 h 41"/>
                <a:gd name="T52" fmla="*/ 92 w 119"/>
                <a:gd name="T53" fmla="*/ 30 h 41"/>
                <a:gd name="T54" fmla="*/ 99 w 119"/>
                <a:gd name="T55" fmla="*/ 32 h 41"/>
                <a:gd name="T56" fmla="*/ 103 w 119"/>
                <a:gd name="T57" fmla="*/ 35 h 41"/>
                <a:gd name="T58" fmla="*/ 100 w 119"/>
                <a:gd name="T59" fmla="*/ 39 h 41"/>
                <a:gd name="T60" fmla="*/ 87 w 119"/>
                <a:gd name="T61" fmla="*/ 36 h 41"/>
                <a:gd name="T62" fmla="*/ 91 w 119"/>
                <a:gd name="T63" fmla="*/ 39 h 41"/>
                <a:gd name="T64" fmla="*/ 96 w 119"/>
                <a:gd name="T65" fmla="*/ 40 h 41"/>
                <a:gd name="T66" fmla="*/ 91 w 119"/>
                <a:gd name="T67" fmla="*/ 40 h 41"/>
                <a:gd name="T68" fmla="*/ 80 w 119"/>
                <a:gd name="T69" fmla="*/ 38 h 41"/>
                <a:gd name="T70" fmla="*/ 74 w 119"/>
                <a:gd name="T71" fmla="*/ 37 h 41"/>
                <a:gd name="T72" fmla="*/ 71 w 119"/>
                <a:gd name="T73" fmla="*/ 34 h 41"/>
                <a:gd name="T74" fmla="*/ 65 w 119"/>
                <a:gd name="T75" fmla="*/ 29 h 41"/>
                <a:gd name="T76" fmla="*/ 66 w 119"/>
                <a:gd name="T77" fmla="*/ 27 h 41"/>
                <a:gd name="T78" fmla="*/ 68 w 119"/>
                <a:gd name="T79" fmla="*/ 25 h 41"/>
                <a:gd name="T80" fmla="*/ 71 w 119"/>
                <a:gd name="T81" fmla="*/ 23 h 41"/>
                <a:gd name="T82" fmla="*/ 68 w 119"/>
                <a:gd name="T83" fmla="*/ 20 h 41"/>
                <a:gd name="T84" fmla="*/ 64 w 119"/>
                <a:gd name="T85" fmla="*/ 19 h 41"/>
                <a:gd name="T86" fmla="*/ 61 w 119"/>
                <a:gd name="T87" fmla="*/ 19 h 41"/>
                <a:gd name="T88" fmla="*/ 57 w 119"/>
                <a:gd name="T89" fmla="*/ 18 h 41"/>
                <a:gd name="T90" fmla="*/ 49 w 119"/>
                <a:gd name="T91" fmla="*/ 14 h 41"/>
                <a:gd name="T92" fmla="*/ 41 w 119"/>
                <a:gd name="T93" fmla="*/ 15 h 41"/>
                <a:gd name="T94" fmla="*/ 34 w 119"/>
                <a:gd name="T95" fmla="*/ 15 h 41"/>
                <a:gd name="T96" fmla="*/ 26 w 119"/>
                <a:gd name="T97" fmla="*/ 15 h 41"/>
                <a:gd name="T98" fmla="*/ 12 w 119"/>
                <a:gd name="T99" fmla="*/ 13 h 41"/>
                <a:gd name="T100" fmla="*/ 5 w 119"/>
                <a:gd name="T101" fmla="*/ 11 h 41"/>
                <a:gd name="T102" fmla="*/ 3 w 119"/>
                <a:gd name="T103" fmla="*/ 9 h 41"/>
                <a:gd name="T104" fmla="*/ 4 w 119"/>
                <a:gd name="T105" fmla="*/ 7 h 41"/>
                <a:gd name="T106" fmla="*/ 77 w 119"/>
                <a:gd name="T107" fmla="*/ 28 h 41"/>
                <a:gd name="T108" fmla="*/ 82 w 119"/>
                <a:gd name="T109" fmla="*/ 26 h 41"/>
                <a:gd name="T110" fmla="*/ 77 w 119"/>
                <a:gd name="T11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9" h="41">
                  <a:moveTo>
                    <a:pt x="5" y="3"/>
                  </a:moveTo>
                  <a:cubicBezTo>
                    <a:pt x="6" y="4"/>
                    <a:pt x="10" y="1"/>
                    <a:pt x="12" y="3"/>
                  </a:cubicBezTo>
                  <a:cubicBezTo>
                    <a:pt x="13" y="3"/>
                    <a:pt x="12" y="2"/>
                    <a:pt x="13" y="2"/>
                  </a:cubicBezTo>
                  <a:cubicBezTo>
                    <a:pt x="14" y="1"/>
                    <a:pt x="14" y="2"/>
                    <a:pt x="16" y="2"/>
                  </a:cubicBezTo>
                  <a:cubicBezTo>
                    <a:pt x="17" y="2"/>
                    <a:pt x="17" y="0"/>
                    <a:pt x="19" y="2"/>
                  </a:cubicBezTo>
                  <a:cubicBezTo>
                    <a:pt x="19" y="4"/>
                    <a:pt x="17" y="2"/>
                    <a:pt x="16" y="3"/>
                  </a:cubicBezTo>
                  <a:cubicBezTo>
                    <a:pt x="15" y="3"/>
                    <a:pt x="18" y="4"/>
                    <a:pt x="18" y="4"/>
                  </a:cubicBezTo>
                  <a:cubicBezTo>
                    <a:pt x="17" y="4"/>
                    <a:pt x="16" y="4"/>
                    <a:pt x="16" y="5"/>
                  </a:cubicBezTo>
                  <a:cubicBezTo>
                    <a:pt x="15" y="6"/>
                    <a:pt x="16" y="6"/>
                    <a:pt x="17" y="6"/>
                  </a:cubicBezTo>
                  <a:cubicBezTo>
                    <a:pt x="17" y="7"/>
                    <a:pt x="16" y="9"/>
                    <a:pt x="19" y="9"/>
                  </a:cubicBezTo>
                  <a:cubicBezTo>
                    <a:pt x="21" y="9"/>
                    <a:pt x="19" y="6"/>
                    <a:pt x="19" y="5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7" y="4"/>
                    <a:pt x="29" y="2"/>
                    <a:pt x="30" y="3"/>
                  </a:cubicBezTo>
                  <a:cubicBezTo>
                    <a:pt x="32" y="3"/>
                    <a:pt x="32" y="2"/>
                    <a:pt x="34" y="2"/>
                  </a:cubicBezTo>
                  <a:cubicBezTo>
                    <a:pt x="34" y="4"/>
                    <a:pt x="37" y="4"/>
                    <a:pt x="39" y="5"/>
                  </a:cubicBezTo>
                  <a:cubicBezTo>
                    <a:pt x="38" y="6"/>
                    <a:pt x="39" y="6"/>
                    <a:pt x="40" y="7"/>
                  </a:cubicBezTo>
                  <a:cubicBezTo>
                    <a:pt x="42" y="6"/>
                    <a:pt x="43" y="6"/>
                    <a:pt x="44" y="7"/>
                  </a:cubicBezTo>
                  <a:cubicBezTo>
                    <a:pt x="46" y="7"/>
                    <a:pt x="46" y="6"/>
                    <a:pt x="47" y="6"/>
                  </a:cubicBezTo>
                  <a:cubicBezTo>
                    <a:pt x="48" y="6"/>
                    <a:pt x="50" y="6"/>
                    <a:pt x="50" y="5"/>
                  </a:cubicBezTo>
                  <a:cubicBezTo>
                    <a:pt x="53" y="6"/>
                    <a:pt x="54" y="6"/>
                    <a:pt x="57" y="5"/>
                  </a:cubicBezTo>
                  <a:cubicBezTo>
                    <a:pt x="57" y="6"/>
                    <a:pt x="60" y="6"/>
                    <a:pt x="59" y="6"/>
                  </a:cubicBezTo>
                  <a:cubicBezTo>
                    <a:pt x="60" y="6"/>
                    <a:pt x="60" y="7"/>
                    <a:pt x="61" y="7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4" y="8"/>
                    <a:pt x="65" y="8"/>
                  </a:cubicBezTo>
                  <a:cubicBezTo>
                    <a:pt x="67" y="8"/>
                    <a:pt x="64" y="9"/>
                    <a:pt x="66" y="10"/>
                  </a:cubicBezTo>
                  <a:cubicBezTo>
                    <a:pt x="67" y="10"/>
                    <a:pt x="67" y="9"/>
                    <a:pt x="67" y="9"/>
                  </a:cubicBezTo>
                  <a:cubicBezTo>
                    <a:pt x="68" y="9"/>
                    <a:pt x="69" y="10"/>
                    <a:pt x="71" y="10"/>
                  </a:cubicBezTo>
                  <a:cubicBezTo>
                    <a:pt x="73" y="10"/>
                    <a:pt x="74" y="10"/>
                    <a:pt x="76" y="10"/>
                  </a:cubicBezTo>
                  <a:cubicBezTo>
                    <a:pt x="75" y="12"/>
                    <a:pt x="82" y="11"/>
                    <a:pt x="82" y="12"/>
                  </a:cubicBezTo>
                  <a:cubicBezTo>
                    <a:pt x="83" y="12"/>
                    <a:pt x="84" y="12"/>
                    <a:pt x="84" y="12"/>
                  </a:cubicBezTo>
                  <a:cubicBezTo>
                    <a:pt x="85" y="12"/>
                    <a:pt x="86" y="13"/>
                    <a:pt x="86" y="14"/>
                  </a:cubicBezTo>
                  <a:cubicBezTo>
                    <a:pt x="87" y="14"/>
                    <a:pt x="87" y="14"/>
                    <a:pt x="87" y="13"/>
                  </a:cubicBezTo>
                  <a:cubicBezTo>
                    <a:pt x="88" y="14"/>
                    <a:pt x="89" y="15"/>
                    <a:pt x="93" y="15"/>
                  </a:cubicBezTo>
                  <a:cubicBezTo>
                    <a:pt x="92" y="15"/>
                    <a:pt x="92" y="16"/>
                    <a:pt x="93" y="16"/>
                  </a:cubicBezTo>
                  <a:cubicBezTo>
                    <a:pt x="94" y="17"/>
                    <a:pt x="90" y="17"/>
                    <a:pt x="93" y="18"/>
                  </a:cubicBezTo>
                  <a:cubicBezTo>
                    <a:pt x="92" y="18"/>
                    <a:pt x="89" y="18"/>
                    <a:pt x="89" y="20"/>
                  </a:cubicBezTo>
                  <a:cubicBezTo>
                    <a:pt x="91" y="21"/>
                    <a:pt x="96" y="19"/>
                    <a:pt x="97" y="21"/>
                  </a:cubicBezTo>
                  <a:cubicBezTo>
                    <a:pt x="98" y="21"/>
                    <a:pt x="97" y="20"/>
                    <a:pt x="98" y="20"/>
                  </a:cubicBezTo>
                  <a:cubicBezTo>
                    <a:pt x="99" y="20"/>
                    <a:pt x="98" y="21"/>
                    <a:pt x="99" y="22"/>
                  </a:cubicBezTo>
                  <a:cubicBezTo>
                    <a:pt x="99" y="22"/>
                    <a:pt x="100" y="22"/>
                    <a:pt x="100" y="22"/>
                  </a:cubicBezTo>
                  <a:cubicBezTo>
                    <a:pt x="101" y="23"/>
                    <a:pt x="102" y="21"/>
                    <a:pt x="102" y="23"/>
                  </a:cubicBezTo>
                  <a:cubicBezTo>
                    <a:pt x="104" y="23"/>
                    <a:pt x="105" y="23"/>
                    <a:pt x="108" y="23"/>
                  </a:cubicBezTo>
                  <a:cubicBezTo>
                    <a:pt x="108" y="23"/>
                    <a:pt x="109" y="24"/>
                    <a:pt x="109" y="24"/>
                  </a:cubicBezTo>
                  <a:cubicBezTo>
                    <a:pt x="110" y="25"/>
                    <a:pt x="114" y="24"/>
                    <a:pt x="113" y="25"/>
                  </a:cubicBezTo>
                  <a:cubicBezTo>
                    <a:pt x="116" y="25"/>
                    <a:pt x="114" y="26"/>
                    <a:pt x="118" y="26"/>
                  </a:cubicBezTo>
                  <a:cubicBezTo>
                    <a:pt x="119" y="27"/>
                    <a:pt x="114" y="27"/>
                    <a:pt x="115" y="27"/>
                  </a:cubicBezTo>
                  <a:cubicBezTo>
                    <a:pt x="114" y="28"/>
                    <a:pt x="115" y="28"/>
                    <a:pt x="116" y="28"/>
                  </a:cubicBezTo>
                  <a:cubicBezTo>
                    <a:pt x="113" y="29"/>
                    <a:pt x="111" y="29"/>
                    <a:pt x="110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3" y="31"/>
                    <a:pt x="103" y="30"/>
                  </a:cubicBezTo>
                  <a:cubicBezTo>
                    <a:pt x="103" y="29"/>
                    <a:pt x="98" y="30"/>
                    <a:pt x="99" y="28"/>
                  </a:cubicBezTo>
                  <a:cubicBezTo>
                    <a:pt x="97" y="28"/>
                    <a:pt x="97" y="28"/>
                    <a:pt x="97" y="27"/>
                  </a:cubicBezTo>
                  <a:cubicBezTo>
                    <a:pt x="95" y="27"/>
                    <a:pt x="94" y="27"/>
                    <a:pt x="93" y="27"/>
                  </a:cubicBezTo>
                  <a:cubicBezTo>
                    <a:pt x="91" y="27"/>
                    <a:pt x="92" y="29"/>
                    <a:pt x="92" y="30"/>
                  </a:cubicBezTo>
                  <a:cubicBezTo>
                    <a:pt x="92" y="31"/>
                    <a:pt x="94" y="31"/>
                    <a:pt x="95" y="32"/>
                  </a:cubicBezTo>
                  <a:cubicBezTo>
                    <a:pt x="97" y="31"/>
                    <a:pt x="98" y="33"/>
                    <a:pt x="99" y="32"/>
                  </a:cubicBezTo>
                  <a:cubicBezTo>
                    <a:pt x="100" y="32"/>
                    <a:pt x="101" y="33"/>
                    <a:pt x="101" y="35"/>
                  </a:cubicBezTo>
                  <a:cubicBezTo>
                    <a:pt x="100" y="35"/>
                    <a:pt x="102" y="35"/>
                    <a:pt x="103" y="35"/>
                  </a:cubicBezTo>
                  <a:cubicBezTo>
                    <a:pt x="104" y="36"/>
                    <a:pt x="102" y="38"/>
                    <a:pt x="102" y="39"/>
                  </a:cubicBezTo>
                  <a:cubicBezTo>
                    <a:pt x="100" y="40"/>
                    <a:pt x="100" y="39"/>
                    <a:pt x="100" y="39"/>
                  </a:cubicBezTo>
                  <a:cubicBezTo>
                    <a:pt x="98" y="38"/>
                    <a:pt x="95" y="38"/>
                    <a:pt x="95" y="37"/>
                  </a:cubicBezTo>
                  <a:cubicBezTo>
                    <a:pt x="91" y="37"/>
                    <a:pt x="91" y="35"/>
                    <a:pt x="87" y="36"/>
                  </a:cubicBezTo>
                  <a:cubicBezTo>
                    <a:pt x="87" y="37"/>
                    <a:pt x="90" y="36"/>
                    <a:pt x="91" y="37"/>
                  </a:cubicBezTo>
                  <a:cubicBezTo>
                    <a:pt x="87" y="39"/>
                    <a:pt x="94" y="38"/>
                    <a:pt x="91" y="39"/>
                  </a:cubicBezTo>
                  <a:cubicBezTo>
                    <a:pt x="91" y="39"/>
                    <a:pt x="93" y="39"/>
                    <a:pt x="95" y="39"/>
                  </a:cubicBezTo>
                  <a:cubicBezTo>
                    <a:pt x="95" y="40"/>
                    <a:pt x="95" y="40"/>
                    <a:pt x="96" y="40"/>
                  </a:cubicBezTo>
                  <a:cubicBezTo>
                    <a:pt x="97" y="40"/>
                    <a:pt x="98" y="40"/>
                    <a:pt x="98" y="41"/>
                  </a:cubicBezTo>
                  <a:cubicBezTo>
                    <a:pt x="95" y="41"/>
                    <a:pt x="93" y="41"/>
                    <a:pt x="91" y="40"/>
                  </a:cubicBezTo>
                  <a:cubicBezTo>
                    <a:pt x="89" y="40"/>
                    <a:pt x="87" y="40"/>
                    <a:pt x="85" y="39"/>
                  </a:cubicBezTo>
                  <a:cubicBezTo>
                    <a:pt x="84" y="39"/>
                    <a:pt x="81" y="38"/>
                    <a:pt x="80" y="38"/>
                  </a:cubicBezTo>
                  <a:cubicBezTo>
                    <a:pt x="79" y="38"/>
                    <a:pt x="79" y="37"/>
                    <a:pt x="78" y="37"/>
                  </a:cubicBezTo>
                  <a:cubicBezTo>
                    <a:pt x="77" y="37"/>
                    <a:pt x="75" y="37"/>
                    <a:pt x="74" y="37"/>
                  </a:cubicBezTo>
                  <a:cubicBezTo>
                    <a:pt x="73" y="36"/>
                    <a:pt x="74" y="36"/>
                    <a:pt x="73" y="35"/>
                  </a:cubicBezTo>
                  <a:cubicBezTo>
                    <a:pt x="73" y="35"/>
                    <a:pt x="70" y="35"/>
                    <a:pt x="71" y="34"/>
                  </a:cubicBezTo>
                  <a:cubicBezTo>
                    <a:pt x="67" y="34"/>
                    <a:pt x="66" y="32"/>
                    <a:pt x="64" y="31"/>
                  </a:cubicBezTo>
                  <a:cubicBezTo>
                    <a:pt x="65" y="31"/>
                    <a:pt x="64" y="29"/>
                    <a:pt x="65" y="29"/>
                  </a:cubicBezTo>
                  <a:cubicBezTo>
                    <a:pt x="65" y="29"/>
                    <a:pt x="67" y="29"/>
                    <a:pt x="67" y="29"/>
                  </a:cubicBezTo>
                  <a:cubicBezTo>
                    <a:pt x="67" y="29"/>
                    <a:pt x="66" y="28"/>
                    <a:pt x="66" y="27"/>
                  </a:cubicBezTo>
                  <a:cubicBezTo>
                    <a:pt x="66" y="27"/>
                    <a:pt x="68" y="27"/>
                    <a:pt x="68" y="27"/>
                  </a:cubicBezTo>
                  <a:cubicBezTo>
                    <a:pt x="69" y="27"/>
                    <a:pt x="68" y="26"/>
                    <a:pt x="68" y="25"/>
                  </a:cubicBezTo>
                  <a:cubicBezTo>
                    <a:pt x="68" y="25"/>
                    <a:pt x="70" y="26"/>
                    <a:pt x="70" y="25"/>
                  </a:cubicBezTo>
                  <a:cubicBezTo>
                    <a:pt x="71" y="25"/>
                    <a:pt x="70" y="23"/>
                    <a:pt x="71" y="23"/>
                  </a:cubicBezTo>
                  <a:cubicBezTo>
                    <a:pt x="71" y="22"/>
                    <a:pt x="69" y="23"/>
                    <a:pt x="68" y="22"/>
                  </a:cubicBezTo>
                  <a:cubicBezTo>
                    <a:pt x="68" y="22"/>
                    <a:pt x="68" y="21"/>
                    <a:pt x="68" y="20"/>
                  </a:cubicBezTo>
                  <a:cubicBezTo>
                    <a:pt x="67" y="20"/>
                    <a:pt x="66" y="20"/>
                    <a:pt x="66" y="21"/>
                  </a:cubicBezTo>
                  <a:cubicBezTo>
                    <a:pt x="64" y="20"/>
                    <a:pt x="65" y="19"/>
                    <a:pt x="64" y="19"/>
                  </a:cubicBezTo>
                  <a:cubicBezTo>
                    <a:pt x="64" y="18"/>
                    <a:pt x="63" y="19"/>
                    <a:pt x="62" y="19"/>
                  </a:cubicBezTo>
                  <a:cubicBezTo>
                    <a:pt x="62" y="19"/>
                    <a:pt x="61" y="19"/>
                    <a:pt x="61" y="19"/>
                  </a:cubicBezTo>
                  <a:cubicBezTo>
                    <a:pt x="60" y="18"/>
                    <a:pt x="59" y="18"/>
                    <a:pt x="59" y="18"/>
                  </a:cubicBezTo>
                  <a:cubicBezTo>
                    <a:pt x="58" y="18"/>
                    <a:pt x="58" y="18"/>
                    <a:pt x="57" y="18"/>
                  </a:cubicBezTo>
                  <a:cubicBezTo>
                    <a:pt x="57" y="18"/>
                    <a:pt x="55" y="17"/>
                    <a:pt x="53" y="17"/>
                  </a:cubicBezTo>
                  <a:cubicBezTo>
                    <a:pt x="57" y="15"/>
                    <a:pt x="48" y="16"/>
                    <a:pt x="49" y="14"/>
                  </a:cubicBezTo>
                  <a:cubicBezTo>
                    <a:pt x="47" y="14"/>
                    <a:pt x="44" y="14"/>
                    <a:pt x="44" y="15"/>
                  </a:cubicBezTo>
                  <a:cubicBezTo>
                    <a:pt x="43" y="16"/>
                    <a:pt x="41" y="15"/>
                    <a:pt x="41" y="15"/>
                  </a:cubicBezTo>
                  <a:cubicBezTo>
                    <a:pt x="40" y="15"/>
                    <a:pt x="40" y="15"/>
                    <a:pt x="38" y="15"/>
                  </a:cubicBezTo>
                  <a:cubicBezTo>
                    <a:pt x="37" y="15"/>
                    <a:pt x="36" y="15"/>
                    <a:pt x="34" y="15"/>
                  </a:cubicBezTo>
                  <a:cubicBezTo>
                    <a:pt x="33" y="15"/>
                    <a:pt x="32" y="15"/>
                    <a:pt x="30" y="15"/>
                  </a:cubicBezTo>
                  <a:cubicBezTo>
                    <a:pt x="28" y="15"/>
                    <a:pt x="28" y="15"/>
                    <a:pt x="26" y="15"/>
                  </a:cubicBezTo>
                  <a:cubicBezTo>
                    <a:pt x="22" y="15"/>
                    <a:pt x="18" y="15"/>
                    <a:pt x="14" y="14"/>
                  </a:cubicBezTo>
                  <a:cubicBezTo>
                    <a:pt x="13" y="14"/>
                    <a:pt x="12" y="13"/>
                    <a:pt x="12" y="13"/>
                  </a:cubicBezTo>
                  <a:cubicBezTo>
                    <a:pt x="10" y="13"/>
                    <a:pt x="8" y="13"/>
                    <a:pt x="9" y="12"/>
                  </a:cubicBezTo>
                  <a:cubicBezTo>
                    <a:pt x="7" y="12"/>
                    <a:pt x="4" y="13"/>
                    <a:pt x="5" y="11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9" y="9"/>
                    <a:pt x="4" y="10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9"/>
                    <a:pt x="3" y="7"/>
                    <a:pt x="4" y="7"/>
                  </a:cubicBezTo>
                  <a:cubicBezTo>
                    <a:pt x="3" y="5"/>
                    <a:pt x="5" y="5"/>
                    <a:pt x="5" y="3"/>
                  </a:cubicBezTo>
                  <a:close/>
                  <a:moveTo>
                    <a:pt x="77" y="28"/>
                  </a:moveTo>
                  <a:cubicBezTo>
                    <a:pt x="77" y="27"/>
                    <a:pt x="82" y="28"/>
                    <a:pt x="84" y="28"/>
                  </a:cubicBezTo>
                  <a:cubicBezTo>
                    <a:pt x="84" y="27"/>
                    <a:pt x="83" y="27"/>
                    <a:pt x="82" y="26"/>
                  </a:cubicBezTo>
                  <a:cubicBezTo>
                    <a:pt x="81" y="26"/>
                    <a:pt x="78" y="26"/>
                    <a:pt x="76" y="25"/>
                  </a:cubicBezTo>
                  <a:cubicBezTo>
                    <a:pt x="77" y="26"/>
                    <a:pt x="75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2346325" y="3541713"/>
              <a:ext cx="277813" cy="71438"/>
            </a:xfrm>
            <a:custGeom>
              <a:avLst/>
              <a:gdLst>
                <a:gd name="T0" fmla="*/ 9 w 74"/>
                <a:gd name="T1" fmla="*/ 14 h 19"/>
                <a:gd name="T2" fmla="*/ 10 w 74"/>
                <a:gd name="T3" fmla="*/ 13 h 19"/>
                <a:gd name="T4" fmla="*/ 14 w 74"/>
                <a:gd name="T5" fmla="*/ 12 h 19"/>
                <a:gd name="T6" fmla="*/ 16 w 74"/>
                <a:gd name="T7" fmla="*/ 12 h 19"/>
                <a:gd name="T8" fmla="*/ 27 w 74"/>
                <a:gd name="T9" fmla="*/ 11 h 19"/>
                <a:gd name="T10" fmla="*/ 16 w 74"/>
                <a:gd name="T11" fmla="*/ 11 h 19"/>
                <a:gd name="T12" fmla="*/ 15 w 74"/>
                <a:gd name="T13" fmla="*/ 10 h 19"/>
                <a:gd name="T14" fmla="*/ 12 w 74"/>
                <a:gd name="T15" fmla="*/ 11 h 19"/>
                <a:gd name="T16" fmla="*/ 6 w 74"/>
                <a:gd name="T17" fmla="*/ 10 h 19"/>
                <a:gd name="T18" fmla="*/ 11 w 74"/>
                <a:gd name="T19" fmla="*/ 8 h 19"/>
                <a:gd name="T20" fmla="*/ 14 w 74"/>
                <a:gd name="T21" fmla="*/ 8 h 19"/>
                <a:gd name="T22" fmla="*/ 3 w 74"/>
                <a:gd name="T23" fmla="*/ 7 h 19"/>
                <a:gd name="T24" fmla="*/ 1 w 74"/>
                <a:gd name="T25" fmla="*/ 6 h 19"/>
                <a:gd name="T26" fmla="*/ 6 w 74"/>
                <a:gd name="T27" fmla="*/ 4 h 19"/>
                <a:gd name="T28" fmla="*/ 6 w 74"/>
                <a:gd name="T29" fmla="*/ 3 h 19"/>
                <a:gd name="T30" fmla="*/ 16 w 74"/>
                <a:gd name="T31" fmla="*/ 2 h 19"/>
                <a:gd name="T32" fmla="*/ 19 w 74"/>
                <a:gd name="T33" fmla="*/ 1 h 19"/>
                <a:gd name="T34" fmla="*/ 21 w 74"/>
                <a:gd name="T35" fmla="*/ 1 h 19"/>
                <a:gd name="T36" fmla="*/ 23 w 74"/>
                <a:gd name="T37" fmla="*/ 3 h 19"/>
                <a:gd name="T38" fmla="*/ 21 w 74"/>
                <a:gd name="T39" fmla="*/ 3 h 19"/>
                <a:gd name="T40" fmla="*/ 23 w 74"/>
                <a:gd name="T41" fmla="*/ 4 h 19"/>
                <a:gd name="T42" fmla="*/ 24 w 74"/>
                <a:gd name="T43" fmla="*/ 3 h 19"/>
                <a:gd name="T44" fmla="*/ 30 w 74"/>
                <a:gd name="T45" fmla="*/ 3 h 19"/>
                <a:gd name="T46" fmla="*/ 33 w 74"/>
                <a:gd name="T47" fmla="*/ 5 h 19"/>
                <a:gd name="T48" fmla="*/ 36 w 74"/>
                <a:gd name="T49" fmla="*/ 4 h 19"/>
                <a:gd name="T50" fmla="*/ 39 w 74"/>
                <a:gd name="T51" fmla="*/ 3 h 19"/>
                <a:gd name="T52" fmla="*/ 42 w 74"/>
                <a:gd name="T53" fmla="*/ 3 h 19"/>
                <a:gd name="T54" fmla="*/ 43 w 74"/>
                <a:gd name="T55" fmla="*/ 5 h 19"/>
                <a:gd name="T56" fmla="*/ 45 w 74"/>
                <a:gd name="T57" fmla="*/ 7 h 19"/>
                <a:gd name="T58" fmla="*/ 49 w 74"/>
                <a:gd name="T59" fmla="*/ 5 h 19"/>
                <a:gd name="T60" fmla="*/ 46 w 74"/>
                <a:gd name="T61" fmla="*/ 4 h 19"/>
                <a:gd name="T62" fmla="*/ 46 w 74"/>
                <a:gd name="T63" fmla="*/ 2 h 19"/>
                <a:gd name="T64" fmla="*/ 50 w 74"/>
                <a:gd name="T65" fmla="*/ 1 h 19"/>
                <a:gd name="T66" fmla="*/ 54 w 74"/>
                <a:gd name="T67" fmla="*/ 4 h 19"/>
                <a:gd name="T68" fmla="*/ 57 w 74"/>
                <a:gd name="T69" fmla="*/ 5 h 19"/>
                <a:gd name="T70" fmla="*/ 59 w 74"/>
                <a:gd name="T71" fmla="*/ 7 h 19"/>
                <a:gd name="T72" fmla="*/ 58 w 74"/>
                <a:gd name="T73" fmla="*/ 8 h 19"/>
                <a:gd name="T74" fmla="*/ 61 w 74"/>
                <a:gd name="T75" fmla="*/ 10 h 19"/>
                <a:gd name="T76" fmla="*/ 70 w 74"/>
                <a:gd name="T77" fmla="*/ 11 h 19"/>
                <a:gd name="T78" fmla="*/ 73 w 74"/>
                <a:gd name="T79" fmla="*/ 12 h 19"/>
                <a:gd name="T80" fmla="*/ 74 w 74"/>
                <a:gd name="T81" fmla="*/ 13 h 19"/>
                <a:gd name="T82" fmla="*/ 66 w 74"/>
                <a:gd name="T83" fmla="*/ 13 h 19"/>
                <a:gd name="T84" fmla="*/ 68 w 74"/>
                <a:gd name="T85" fmla="*/ 17 h 19"/>
                <a:gd name="T86" fmla="*/ 57 w 74"/>
                <a:gd name="T87" fmla="*/ 17 h 19"/>
                <a:gd name="T88" fmla="*/ 43 w 74"/>
                <a:gd name="T89" fmla="*/ 17 h 19"/>
                <a:gd name="T90" fmla="*/ 38 w 74"/>
                <a:gd name="T91" fmla="*/ 17 h 19"/>
                <a:gd name="T92" fmla="*/ 37 w 74"/>
                <a:gd name="T93" fmla="*/ 18 h 19"/>
                <a:gd name="T94" fmla="*/ 25 w 74"/>
                <a:gd name="T95" fmla="*/ 18 h 19"/>
                <a:gd name="T96" fmla="*/ 21 w 74"/>
                <a:gd name="T97" fmla="*/ 15 h 19"/>
                <a:gd name="T98" fmla="*/ 13 w 74"/>
                <a:gd name="T99" fmla="*/ 14 h 19"/>
                <a:gd name="T100" fmla="*/ 12 w 74"/>
                <a:gd name="T101" fmla="*/ 15 h 19"/>
                <a:gd name="T102" fmla="*/ 12 w 74"/>
                <a:gd name="T103" fmla="*/ 14 h 19"/>
                <a:gd name="T104" fmla="*/ 9 w 74"/>
                <a:gd name="T10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" h="19">
                  <a:moveTo>
                    <a:pt x="9" y="14"/>
                  </a:moveTo>
                  <a:cubicBezTo>
                    <a:pt x="7" y="14"/>
                    <a:pt x="9" y="13"/>
                    <a:pt x="10" y="13"/>
                  </a:cubicBezTo>
                  <a:cubicBezTo>
                    <a:pt x="10" y="12"/>
                    <a:pt x="12" y="12"/>
                    <a:pt x="14" y="12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20" y="12"/>
                    <a:pt x="24" y="12"/>
                    <a:pt x="27" y="11"/>
                  </a:cubicBezTo>
                  <a:cubicBezTo>
                    <a:pt x="26" y="10"/>
                    <a:pt x="19" y="11"/>
                    <a:pt x="16" y="11"/>
                  </a:cubicBezTo>
                  <a:cubicBezTo>
                    <a:pt x="15" y="11"/>
                    <a:pt x="14" y="10"/>
                    <a:pt x="15" y="10"/>
                  </a:cubicBezTo>
                  <a:cubicBezTo>
                    <a:pt x="14" y="10"/>
                    <a:pt x="13" y="11"/>
                    <a:pt x="12" y="11"/>
                  </a:cubicBezTo>
                  <a:cubicBezTo>
                    <a:pt x="10" y="11"/>
                    <a:pt x="8" y="10"/>
                    <a:pt x="6" y="10"/>
                  </a:cubicBezTo>
                  <a:cubicBezTo>
                    <a:pt x="3" y="9"/>
                    <a:pt x="11" y="9"/>
                    <a:pt x="11" y="8"/>
                  </a:cubicBezTo>
                  <a:cubicBezTo>
                    <a:pt x="11" y="7"/>
                    <a:pt x="13" y="8"/>
                    <a:pt x="14" y="8"/>
                  </a:cubicBezTo>
                  <a:cubicBezTo>
                    <a:pt x="14" y="6"/>
                    <a:pt x="8" y="8"/>
                    <a:pt x="3" y="7"/>
                  </a:cubicBezTo>
                  <a:cubicBezTo>
                    <a:pt x="0" y="7"/>
                    <a:pt x="5" y="6"/>
                    <a:pt x="1" y="6"/>
                  </a:cubicBezTo>
                  <a:cubicBezTo>
                    <a:pt x="2" y="5"/>
                    <a:pt x="2" y="4"/>
                    <a:pt x="6" y="4"/>
                  </a:cubicBezTo>
                  <a:cubicBezTo>
                    <a:pt x="7" y="4"/>
                    <a:pt x="6" y="3"/>
                    <a:pt x="6" y="3"/>
                  </a:cubicBezTo>
                  <a:cubicBezTo>
                    <a:pt x="8" y="2"/>
                    <a:pt x="12" y="2"/>
                    <a:pt x="16" y="2"/>
                  </a:cubicBezTo>
                  <a:cubicBezTo>
                    <a:pt x="17" y="1"/>
                    <a:pt x="17" y="0"/>
                    <a:pt x="19" y="1"/>
                  </a:cubicBezTo>
                  <a:cubicBezTo>
                    <a:pt x="19" y="1"/>
                    <a:pt x="20" y="1"/>
                    <a:pt x="21" y="1"/>
                  </a:cubicBezTo>
                  <a:cubicBezTo>
                    <a:pt x="20" y="2"/>
                    <a:pt x="19" y="3"/>
                    <a:pt x="23" y="3"/>
                  </a:cubicBezTo>
                  <a:cubicBezTo>
                    <a:pt x="23" y="3"/>
                    <a:pt x="21" y="3"/>
                    <a:pt x="21" y="3"/>
                  </a:cubicBezTo>
                  <a:cubicBezTo>
                    <a:pt x="21" y="4"/>
                    <a:pt x="22" y="4"/>
                    <a:pt x="23" y="4"/>
                  </a:cubicBezTo>
                  <a:cubicBezTo>
                    <a:pt x="24" y="4"/>
                    <a:pt x="23" y="3"/>
                    <a:pt x="24" y="3"/>
                  </a:cubicBezTo>
                  <a:cubicBezTo>
                    <a:pt x="26" y="3"/>
                    <a:pt x="27" y="3"/>
                    <a:pt x="30" y="3"/>
                  </a:cubicBezTo>
                  <a:cubicBezTo>
                    <a:pt x="31" y="3"/>
                    <a:pt x="33" y="4"/>
                    <a:pt x="33" y="5"/>
                  </a:cubicBezTo>
                  <a:cubicBezTo>
                    <a:pt x="34" y="5"/>
                    <a:pt x="34" y="4"/>
                    <a:pt x="36" y="4"/>
                  </a:cubicBezTo>
                  <a:cubicBezTo>
                    <a:pt x="37" y="4"/>
                    <a:pt x="38" y="3"/>
                    <a:pt x="39" y="3"/>
                  </a:cubicBezTo>
                  <a:cubicBezTo>
                    <a:pt x="40" y="3"/>
                    <a:pt x="41" y="3"/>
                    <a:pt x="42" y="3"/>
                  </a:cubicBezTo>
                  <a:cubicBezTo>
                    <a:pt x="43" y="4"/>
                    <a:pt x="43" y="4"/>
                    <a:pt x="43" y="5"/>
                  </a:cubicBezTo>
                  <a:cubicBezTo>
                    <a:pt x="44" y="6"/>
                    <a:pt x="47" y="6"/>
                    <a:pt x="45" y="7"/>
                  </a:cubicBezTo>
                  <a:cubicBezTo>
                    <a:pt x="47" y="7"/>
                    <a:pt x="47" y="6"/>
                    <a:pt x="49" y="5"/>
                  </a:cubicBezTo>
                  <a:cubicBezTo>
                    <a:pt x="49" y="5"/>
                    <a:pt x="47" y="5"/>
                    <a:pt x="46" y="4"/>
                  </a:cubicBezTo>
                  <a:cubicBezTo>
                    <a:pt x="45" y="4"/>
                    <a:pt x="47" y="3"/>
                    <a:pt x="46" y="2"/>
                  </a:cubicBezTo>
                  <a:cubicBezTo>
                    <a:pt x="48" y="2"/>
                    <a:pt x="48" y="1"/>
                    <a:pt x="50" y="1"/>
                  </a:cubicBezTo>
                  <a:cubicBezTo>
                    <a:pt x="51" y="2"/>
                    <a:pt x="53" y="3"/>
                    <a:pt x="54" y="4"/>
                  </a:cubicBezTo>
                  <a:cubicBezTo>
                    <a:pt x="54" y="5"/>
                    <a:pt x="57" y="7"/>
                    <a:pt x="57" y="5"/>
                  </a:cubicBezTo>
                  <a:cubicBezTo>
                    <a:pt x="59" y="6"/>
                    <a:pt x="58" y="7"/>
                    <a:pt x="59" y="7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9" y="9"/>
                    <a:pt x="62" y="9"/>
                    <a:pt x="61" y="10"/>
                  </a:cubicBezTo>
                  <a:cubicBezTo>
                    <a:pt x="65" y="9"/>
                    <a:pt x="65" y="11"/>
                    <a:pt x="70" y="11"/>
                  </a:cubicBezTo>
                  <a:cubicBezTo>
                    <a:pt x="68" y="13"/>
                    <a:pt x="73" y="12"/>
                    <a:pt x="73" y="12"/>
                  </a:cubicBezTo>
                  <a:cubicBezTo>
                    <a:pt x="73" y="12"/>
                    <a:pt x="71" y="14"/>
                    <a:pt x="74" y="13"/>
                  </a:cubicBezTo>
                  <a:cubicBezTo>
                    <a:pt x="72" y="16"/>
                    <a:pt x="70" y="13"/>
                    <a:pt x="66" y="13"/>
                  </a:cubicBezTo>
                  <a:cubicBezTo>
                    <a:pt x="65" y="15"/>
                    <a:pt x="70" y="14"/>
                    <a:pt x="68" y="17"/>
                  </a:cubicBezTo>
                  <a:cubicBezTo>
                    <a:pt x="65" y="17"/>
                    <a:pt x="60" y="18"/>
                    <a:pt x="57" y="17"/>
                  </a:cubicBezTo>
                  <a:cubicBezTo>
                    <a:pt x="54" y="16"/>
                    <a:pt x="48" y="15"/>
                    <a:pt x="43" y="17"/>
                  </a:cubicBezTo>
                  <a:cubicBezTo>
                    <a:pt x="42" y="17"/>
                    <a:pt x="41" y="17"/>
                    <a:pt x="38" y="17"/>
                  </a:cubicBezTo>
                  <a:cubicBezTo>
                    <a:pt x="38" y="17"/>
                    <a:pt x="38" y="18"/>
                    <a:pt x="37" y="18"/>
                  </a:cubicBezTo>
                  <a:cubicBezTo>
                    <a:pt x="35" y="17"/>
                    <a:pt x="30" y="19"/>
                    <a:pt x="25" y="18"/>
                  </a:cubicBezTo>
                  <a:cubicBezTo>
                    <a:pt x="23" y="17"/>
                    <a:pt x="22" y="16"/>
                    <a:pt x="21" y="15"/>
                  </a:cubicBezTo>
                  <a:cubicBezTo>
                    <a:pt x="18" y="15"/>
                    <a:pt x="13" y="16"/>
                    <a:pt x="13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0" y="15"/>
                    <a:pt x="11" y="14"/>
                    <a:pt x="12" y="14"/>
                  </a:cubicBezTo>
                  <a:cubicBezTo>
                    <a:pt x="12" y="13"/>
                    <a:pt x="9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1616075" y="3560763"/>
              <a:ext cx="1968500" cy="1120775"/>
            </a:xfrm>
            <a:custGeom>
              <a:avLst/>
              <a:gdLst>
                <a:gd name="T0" fmla="*/ 343 w 525"/>
                <a:gd name="T1" fmla="*/ 19 h 299"/>
                <a:gd name="T2" fmla="*/ 309 w 525"/>
                <a:gd name="T3" fmla="*/ 31 h 299"/>
                <a:gd name="T4" fmla="*/ 305 w 525"/>
                <a:gd name="T5" fmla="*/ 49 h 299"/>
                <a:gd name="T6" fmla="*/ 347 w 525"/>
                <a:gd name="T7" fmla="*/ 63 h 299"/>
                <a:gd name="T8" fmla="*/ 361 w 525"/>
                <a:gd name="T9" fmla="*/ 44 h 299"/>
                <a:gd name="T10" fmla="*/ 397 w 525"/>
                <a:gd name="T11" fmla="*/ 43 h 299"/>
                <a:gd name="T12" fmla="*/ 430 w 525"/>
                <a:gd name="T13" fmla="*/ 48 h 299"/>
                <a:gd name="T14" fmla="*/ 442 w 525"/>
                <a:gd name="T15" fmla="*/ 64 h 299"/>
                <a:gd name="T16" fmla="*/ 402 w 525"/>
                <a:gd name="T17" fmla="*/ 71 h 299"/>
                <a:gd name="T18" fmla="*/ 427 w 525"/>
                <a:gd name="T19" fmla="*/ 79 h 299"/>
                <a:gd name="T20" fmla="*/ 417 w 525"/>
                <a:gd name="T21" fmla="*/ 81 h 299"/>
                <a:gd name="T22" fmla="*/ 372 w 525"/>
                <a:gd name="T23" fmla="*/ 97 h 299"/>
                <a:gd name="T24" fmla="*/ 353 w 525"/>
                <a:gd name="T25" fmla="*/ 124 h 299"/>
                <a:gd name="T26" fmla="*/ 315 w 525"/>
                <a:gd name="T27" fmla="*/ 114 h 299"/>
                <a:gd name="T28" fmla="*/ 284 w 525"/>
                <a:gd name="T29" fmla="*/ 134 h 299"/>
                <a:gd name="T30" fmla="*/ 319 w 525"/>
                <a:gd name="T31" fmla="*/ 142 h 299"/>
                <a:gd name="T32" fmla="*/ 367 w 525"/>
                <a:gd name="T33" fmla="*/ 158 h 299"/>
                <a:gd name="T34" fmla="*/ 407 w 525"/>
                <a:gd name="T35" fmla="*/ 155 h 299"/>
                <a:gd name="T36" fmla="*/ 469 w 525"/>
                <a:gd name="T37" fmla="*/ 169 h 299"/>
                <a:gd name="T38" fmla="*/ 525 w 525"/>
                <a:gd name="T39" fmla="*/ 185 h 299"/>
                <a:gd name="T40" fmla="*/ 501 w 525"/>
                <a:gd name="T41" fmla="*/ 222 h 299"/>
                <a:gd name="T42" fmla="*/ 470 w 525"/>
                <a:gd name="T43" fmla="*/ 239 h 299"/>
                <a:gd name="T44" fmla="*/ 440 w 525"/>
                <a:gd name="T45" fmla="*/ 255 h 299"/>
                <a:gd name="T46" fmla="*/ 414 w 525"/>
                <a:gd name="T47" fmla="*/ 270 h 299"/>
                <a:gd name="T48" fmla="*/ 402 w 525"/>
                <a:gd name="T49" fmla="*/ 282 h 299"/>
                <a:gd name="T50" fmla="*/ 380 w 525"/>
                <a:gd name="T51" fmla="*/ 293 h 299"/>
                <a:gd name="T52" fmla="*/ 373 w 525"/>
                <a:gd name="T53" fmla="*/ 277 h 299"/>
                <a:gd name="T54" fmla="*/ 390 w 525"/>
                <a:gd name="T55" fmla="*/ 244 h 299"/>
                <a:gd name="T56" fmla="*/ 388 w 525"/>
                <a:gd name="T57" fmla="*/ 212 h 299"/>
                <a:gd name="T58" fmla="*/ 353 w 525"/>
                <a:gd name="T59" fmla="*/ 190 h 299"/>
                <a:gd name="T60" fmla="*/ 360 w 525"/>
                <a:gd name="T61" fmla="*/ 172 h 299"/>
                <a:gd name="T62" fmla="*/ 330 w 525"/>
                <a:gd name="T63" fmla="*/ 153 h 299"/>
                <a:gd name="T64" fmla="*/ 297 w 525"/>
                <a:gd name="T65" fmla="*/ 143 h 299"/>
                <a:gd name="T66" fmla="*/ 246 w 525"/>
                <a:gd name="T67" fmla="*/ 129 h 299"/>
                <a:gd name="T68" fmla="*/ 218 w 525"/>
                <a:gd name="T69" fmla="*/ 115 h 299"/>
                <a:gd name="T70" fmla="*/ 218 w 525"/>
                <a:gd name="T71" fmla="*/ 120 h 299"/>
                <a:gd name="T72" fmla="*/ 188 w 525"/>
                <a:gd name="T73" fmla="*/ 102 h 299"/>
                <a:gd name="T74" fmla="*/ 169 w 525"/>
                <a:gd name="T75" fmla="*/ 69 h 299"/>
                <a:gd name="T76" fmla="*/ 158 w 525"/>
                <a:gd name="T77" fmla="*/ 61 h 299"/>
                <a:gd name="T78" fmla="*/ 129 w 525"/>
                <a:gd name="T79" fmla="*/ 45 h 299"/>
                <a:gd name="T80" fmla="*/ 80 w 525"/>
                <a:gd name="T81" fmla="*/ 37 h 299"/>
                <a:gd name="T82" fmla="*/ 55 w 525"/>
                <a:gd name="T83" fmla="*/ 44 h 299"/>
                <a:gd name="T84" fmla="*/ 30 w 525"/>
                <a:gd name="T85" fmla="*/ 51 h 299"/>
                <a:gd name="T86" fmla="*/ 13 w 525"/>
                <a:gd name="T87" fmla="*/ 40 h 299"/>
                <a:gd name="T88" fmla="*/ 5 w 525"/>
                <a:gd name="T89" fmla="*/ 25 h 299"/>
                <a:gd name="T90" fmla="*/ 15 w 525"/>
                <a:gd name="T91" fmla="*/ 16 h 299"/>
                <a:gd name="T92" fmla="*/ 50 w 525"/>
                <a:gd name="T93" fmla="*/ 5 h 299"/>
                <a:gd name="T94" fmla="*/ 135 w 525"/>
                <a:gd name="T95" fmla="*/ 10 h 299"/>
                <a:gd name="T96" fmla="*/ 176 w 525"/>
                <a:gd name="T97" fmla="*/ 11 h 299"/>
                <a:gd name="T98" fmla="*/ 239 w 525"/>
                <a:gd name="T99" fmla="*/ 19 h 299"/>
                <a:gd name="T100" fmla="*/ 285 w 525"/>
                <a:gd name="T101" fmla="*/ 14 h 299"/>
                <a:gd name="T102" fmla="*/ 298 w 525"/>
                <a:gd name="T103" fmla="*/ 3 h 299"/>
                <a:gd name="T104" fmla="*/ 322 w 525"/>
                <a:gd name="T105" fmla="*/ 13 h 299"/>
                <a:gd name="T106" fmla="*/ 172 w 525"/>
                <a:gd name="T107" fmla="*/ 22 h 299"/>
                <a:gd name="T108" fmla="*/ 222 w 525"/>
                <a:gd name="T109" fmla="*/ 35 h 299"/>
                <a:gd name="T110" fmla="*/ 214 w 525"/>
                <a:gd name="T111" fmla="*/ 34 h 299"/>
                <a:gd name="T112" fmla="*/ 283 w 525"/>
                <a:gd name="T113" fmla="*/ 65 h 299"/>
                <a:gd name="T114" fmla="*/ 306 w 525"/>
                <a:gd name="T115" fmla="*/ 77 h 299"/>
                <a:gd name="T116" fmla="*/ 326 w 525"/>
                <a:gd name="T117" fmla="*/ 70 h 299"/>
                <a:gd name="T118" fmla="*/ 322 w 525"/>
                <a:gd name="T119" fmla="*/ 88 h 299"/>
                <a:gd name="T120" fmla="*/ 356 w 525"/>
                <a:gd name="T121" fmla="*/ 83 h 299"/>
                <a:gd name="T122" fmla="*/ 346 w 525"/>
                <a:gd name="T123" fmla="*/ 8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5" h="299">
                  <a:moveTo>
                    <a:pt x="320" y="16"/>
                  </a:moveTo>
                  <a:cubicBezTo>
                    <a:pt x="320" y="17"/>
                    <a:pt x="322" y="15"/>
                    <a:pt x="322" y="17"/>
                  </a:cubicBezTo>
                  <a:cubicBezTo>
                    <a:pt x="323" y="17"/>
                    <a:pt x="324" y="17"/>
                    <a:pt x="325" y="17"/>
                  </a:cubicBezTo>
                  <a:cubicBezTo>
                    <a:pt x="326" y="17"/>
                    <a:pt x="327" y="16"/>
                    <a:pt x="327" y="15"/>
                  </a:cubicBezTo>
                  <a:cubicBezTo>
                    <a:pt x="328" y="15"/>
                    <a:pt x="329" y="14"/>
                    <a:pt x="329" y="14"/>
                  </a:cubicBezTo>
                  <a:cubicBezTo>
                    <a:pt x="332" y="14"/>
                    <a:pt x="329" y="12"/>
                    <a:pt x="332" y="13"/>
                  </a:cubicBezTo>
                  <a:cubicBezTo>
                    <a:pt x="332" y="11"/>
                    <a:pt x="332" y="10"/>
                    <a:pt x="332" y="9"/>
                  </a:cubicBezTo>
                  <a:cubicBezTo>
                    <a:pt x="336" y="9"/>
                    <a:pt x="338" y="9"/>
                    <a:pt x="340" y="9"/>
                  </a:cubicBezTo>
                  <a:cubicBezTo>
                    <a:pt x="341" y="9"/>
                    <a:pt x="341" y="10"/>
                    <a:pt x="341" y="11"/>
                  </a:cubicBezTo>
                  <a:cubicBezTo>
                    <a:pt x="342" y="11"/>
                    <a:pt x="343" y="11"/>
                    <a:pt x="343" y="11"/>
                  </a:cubicBezTo>
                  <a:cubicBezTo>
                    <a:pt x="345" y="11"/>
                    <a:pt x="345" y="11"/>
                    <a:pt x="346" y="12"/>
                  </a:cubicBezTo>
                  <a:cubicBezTo>
                    <a:pt x="347" y="13"/>
                    <a:pt x="345" y="14"/>
                    <a:pt x="343" y="14"/>
                  </a:cubicBezTo>
                  <a:cubicBezTo>
                    <a:pt x="345" y="15"/>
                    <a:pt x="345" y="17"/>
                    <a:pt x="347" y="17"/>
                  </a:cubicBezTo>
                  <a:cubicBezTo>
                    <a:pt x="347" y="18"/>
                    <a:pt x="344" y="18"/>
                    <a:pt x="343" y="19"/>
                  </a:cubicBezTo>
                  <a:cubicBezTo>
                    <a:pt x="342" y="19"/>
                    <a:pt x="341" y="20"/>
                    <a:pt x="340" y="19"/>
                  </a:cubicBezTo>
                  <a:cubicBezTo>
                    <a:pt x="339" y="20"/>
                    <a:pt x="339" y="21"/>
                    <a:pt x="337" y="22"/>
                  </a:cubicBezTo>
                  <a:cubicBezTo>
                    <a:pt x="336" y="21"/>
                    <a:pt x="338" y="20"/>
                    <a:pt x="333" y="21"/>
                  </a:cubicBezTo>
                  <a:cubicBezTo>
                    <a:pt x="333" y="20"/>
                    <a:pt x="335" y="20"/>
                    <a:pt x="335" y="20"/>
                  </a:cubicBezTo>
                  <a:cubicBezTo>
                    <a:pt x="333" y="19"/>
                    <a:pt x="330" y="21"/>
                    <a:pt x="327" y="20"/>
                  </a:cubicBezTo>
                  <a:cubicBezTo>
                    <a:pt x="328" y="22"/>
                    <a:pt x="327" y="21"/>
                    <a:pt x="327" y="23"/>
                  </a:cubicBezTo>
                  <a:cubicBezTo>
                    <a:pt x="326" y="23"/>
                    <a:pt x="326" y="23"/>
                    <a:pt x="326" y="22"/>
                  </a:cubicBezTo>
                  <a:cubicBezTo>
                    <a:pt x="323" y="22"/>
                    <a:pt x="324" y="24"/>
                    <a:pt x="321" y="24"/>
                  </a:cubicBezTo>
                  <a:cubicBezTo>
                    <a:pt x="321" y="24"/>
                    <a:pt x="323" y="24"/>
                    <a:pt x="323" y="25"/>
                  </a:cubicBezTo>
                  <a:cubicBezTo>
                    <a:pt x="323" y="26"/>
                    <a:pt x="321" y="26"/>
                    <a:pt x="322" y="27"/>
                  </a:cubicBezTo>
                  <a:cubicBezTo>
                    <a:pt x="319" y="26"/>
                    <a:pt x="317" y="29"/>
                    <a:pt x="316" y="28"/>
                  </a:cubicBezTo>
                  <a:cubicBezTo>
                    <a:pt x="315" y="28"/>
                    <a:pt x="314" y="27"/>
                    <a:pt x="314" y="29"/>
                  </a:cubicBezTo>
                  <a:cubicBezTo>
                    <a:pt x="312" y="29"/>
                    <a:pt x="311" y="29"/>
                    <a:pt x="310" y="29"/>
                  </a:cubicBezTo>
                  <a:cubicBezTo>
                    <a:pt x="308" y="29"/>
                    <a:pt x="309" y="30"/>
                    <a:pt x="309" y="31"/>
                  </a:cubicBezTo>
                  <a:cubicBezTo>
                    <a:pt x="307" y="30"/>
                    <a:pt x="307" y="31"/>
                    <a:pt x="307" y="32"/>
                  </a:cubicBezTo>
                  <a:cubicBezTo>
                    <a:pt x="305" y="31"/>
                    <a:pt x="304" y="31"/>
                    <a:pt x="302" y="32"/>
                  </a:cubicBezTo>
                  <a:cubicBezTo>
                    <a:pt x="303" y="32"/>
                    <a:pt x="303" y="33"/>
                    <a:pt x="303" y="33"/>
                  </a:cubicBezTo>
                  <a:cubicBezTo>
                    <a:pt x="301" y="32"/>
                    <a:pt x="301" y="34"/>
                    <a:pt x="300" y="35"/>
                  </a:cubicBezTo>
                  <a:cubicBezTo>
                    <a:pt x="299" y="36"/>
                    <a:pt x="296" y="37"/>
                    <a:pt x="296" y="39"/>
                  </a:cubicBezTo>
                  <a:cubicBezTo>
                    <a:pt x="294" y="40"/>
                    <a:pt x="293" y="41"/>
                    <a:pt x="291" y="42"/>
                  </a:cubicBezTo>
                  <a:cubicBezTo>
                    <a:pt x="291" y="43"/>
                    <a:pt x="292" y="42"/>
                    <a:pt x="292" y="42"/>
                  </a:cubicBezTo>
                  <a:cubicBezTo>
                    <a:pt x="293" y="42"/>
                    <a:pt x="292" y="42"/>
                    <a:pt x="293" y="43"/>
                  </a:cubicBezTo>
                  <a:cubicBezTo>
                    <a:pt x="293" y="43"/>
                    <a:pt x="295" y="44"/>
                    <a:pt x="295" y="44"/>
                  </a:cubicBezTo>
                  <a:cubicBezTo>
                    <a:pt x="296" y="44"/>
                    <a:pt x="297" y="43"/>
                    <a:pt x="299" y="44"/>
                  </a:cubicBezTo>
                  <a:cubicBezTo>
                    <a:pt x="299" y="44"/>
                    <a:pt x="300" y="44"/>
                    <a:pt x="301" y="44"/>
                  </a:cubicBezTo>
                  <a:cubicBezTo>
                    <a:pt x="301" y="45"/>
                    <a:pt x="301" y="45"/>
                    <a:pt x="301" y="46"/>
                  </a:cubicBezTo>
                  <a:cubicBezTo>
                    <a:pt x="301" y="47"/>
                    <a:pt x="303" y="46"/>
                    <a:pt x="303" y="47"/>
                  </a:cubicBezTo>
                  <a:cubicBezTo>
                    <a:pt x="303" y="48"/>
                    <a:pt x="305" y="48"/>
                    <a:pt x="305" y="49"/>
                  </a:cubicBezTo>
                  <a:cubicBezTo>
                    <a:pt x="310" y="48"/>
                    <a:pt x="314" y="49"/>
                    <a:pt x="317" y="49"/>
                  </a:cubicBezTo>
                  <a:cubicBezTo>
                    <a:pt x="317" y="50"/>
                    <a:pt x="321" y="50"/>
                    <a:pt x="324" y="51"/>
                  </a:cubicBezTo>
                  <a:cubicBezTo>
                    <a:pt x="324" y="51"/>
                    <a:pt x="324" y="51"/>
                    <a:pt x="325" y="51"/>
                  </a:cubicBezTo>
                  <a:cubicBezTo>
                    <a:pt x="325" y="52"/>
                    <a:pt x="326" y="51"/>
                    <a:pt x="326" y="51"/>
                  </a:cubicBezTo>
                  <a:cubicBezTo>
                    <a:pt x="327" y="51"/>
                    <a:pt x="327" y="52"/>
                    <a:pt x="328" y="52"/>
                  </a:cubicBezTo>
                  <a:cubicBezTo>
                    <a:pt x="329" y="53"/>
                    <a:pt x="331" y="52"/>
                    <a:pt x="331" y="53"/>
                  </a:cubicBezTo>
                  <a:cubicBezTo>
                    <a:pt x="336" y="53"/>
                    <a:pt x="339" y="54"/>
                    <a:pt x="343" y="54"/>
                  </a:cubicBezTo>
                  <a:cubicBezTo>
                    <a:pt x="344" y="56"/>
                    <a:pt x="343" y="57"/>
                    <a:pt x="344" y="58"/>
                  </a:cubicBezTo>
                  <a:cubicBezTo>
                    <a:pt x="344" y="58"/>
                    <a:pt x="345" y="59"/>
                    <a:pt x="345" y="59"/>
                  </a:cubicBezTo>
                  <a:cubicBezTo>
                    <a:pt x="346" y="59"/>
                    <a:pt x="344" y="60"/>
                    <a:pt x="344" y="60"/>
                  </a:cubicBezTo>
                  <a:cubicBezTo>
                    <a:pt x="345" y="60"/>
                    <a:pt x="346" y="60"/>
                    <a:pt x="346" y="60"/>
                  </a:cubicBezTo>
                  <a:cubicBezTo>
                    <a:pt x="347" y="60"/>
                    <a:pt x="344" y="62"/>
                    <a:pt x="347" y="61"/>
                  </a:cubicBezTo>
                  <a:cubicBezTo>
                    <a:pt x="347" y="62"/>
                    <a:pt x="346" y="62"/>
                    <a:pt x="346" y="63"/>
                  </a:cubicBezTo>
                  <a:cubicBezTo>
                    <a:pt x="347" y="63"/>
                    <a:pt x="347" y="63"/>
                    <a:pt x="347" y="63"/>
                  </a:cubicBezTo>
                  <a:cubicBezTo>
                    <a:pt x="349" y="63"/>
                    <a:pt x="348" y="63"/>
                    <a:pt x="348" y="64"/>
                  </a:cubicBezTo>
                  <a:cubicBezTo>
                    <a:pt x="349" y="64"/>
                    <a:pt x="350" y="63"/>
                    <a:pt x="350" y="64"/>
                  </a:cubicBezTo>
                  <a:cubicBezTo>
                    <a:pt x="351" y="64"/>
                    <a:pt x="355" y="64"/>
                    <a:pt x="358" y="64"/>
                  </a:cubicBezTo>
                  <a:cubicBezTo>
                    <a:pt x="359" y="62"/>
                    <a:pt x="359" y="61"/>
                    <a:pt x="358" y="59"/>
                  </a:cubicBezTo>
                  <a:cubicBezTo>
                    <a:pt x="359" y="58"/>
                    <a:pt x="357" y="58"/>
                    <a:pt x="356" y="58"/>
                  </a:cubicBezTo>
                  <a:cubicBezTo>
                    <a:pt x="355" y="58"/>
                    <a:pt x="358" y="56"/>
                    <a:pt x="354" y="56"/>
                  </a:cubicBezTo>
                  <a:cubicBezTo>
                    <a:pt x="355" y="56"/>
                    <a:pt x="357" y="56"/>
                    <a:pt x="356" y="55"/>
                  </a:cubicBezTo>
                  <a:cubicBezTo>
                    <a:pt x="360" y="55"/>
                    <a:pt x="360" y="54"/>
                    <a:pt x="363" y="54"/>
                  </a:cubicBezTo>
                  <a:cubicBezTo>
                    <a:pt x="365" y="54"/>
                    <a:pt x="364" y="53"/>
                    <a:pt x="364" y="52"/>
                  </a:cubicBezTo>
                  <a:cubicBezTo>
                    <a:pt x="364" y="52"/>
                    <a:pt x="367" y="53"/>
                    <a:pt x="367" y="52"/>
                  </a:cubicBezTo>
                  <a:cubicBezTo>
                    <a:pt x="365" y="50"/>
                    <a:pt x="368" y="48"/>
                    <a:pt x="366" y="47"/>
                  </a:cubicBezTo>
                  <a:cubicBezTo>
                    <a:pt x="366" y="46"/>
                    <a:pt x="365" y="47"/>
                    <a:pt x="365" y="47"/>
                  </a:cubicBezTo>
                  <a:cubicBezTo>
                    <a:pt x="363" y="47"/>
                    <a:pt x="365" y="45"/>
                    <a:pt x="362" y="46"/>
                  </a:cubicBezTo>
                  <a:cubicBezTo>
                    <a:pt x="362" y="45"/>
                    <a:pt x="361" y="45"/>
                    <a:pt x="361" y="44"/>
                  </a:cubicBezTo>
                  <a:cubicBezTo>
                    <a:pt x="361" y="43"/>
                    <a:pt x="362" y="42"/>
                    <a:pt x="364" y="42"/>
                  </a:cubicBezTo>
                  <a:cubicBezTo>
                    <a:pt x="362" y="42"/>
                    <a:pt x="365" y="39"/>
                    <a:pt x="361" y="39"/>
                  </a:cubicBezTo>
                  <a:cubicBezTo>
                    <a:pt x="362" y="38"/>
                    <a:pt x="362" y="38"/>
                    <a:pt x="362" y="37"/>
                  </a:cubicBezTo>
                  <a:cubicBezTo>
                    <a:pt x="362" y="37"/>
                    <a:pt x="361" y="37"/>
                    <a:pt x="361" y="37"/>
                  </a:cubicBezTo>
                  <a:cubicBezTo>
                    <a:pt x="361" y="37"/>
                    <a:pt x="362" y="37"/>
                    <a:pt x="362" y="36"/>
                  </a:cubicBezTo>
                  <a:cubicBezTo>
                    <a:pt x="362" y="36"/>
                    <a:pt x="361" y="36"/>
                    <a:pt x="361" y="35"/>
                  </a:cubicBezTo>
                  <a:cubicBezTo>
                    <a:pt x="361" y="35"/>
                    <a:pt x="363" y="34"/>
                    <a:pt x="361" y="33"/>
                  </a:cubicBezTo>
                  <a:cubicBezTo>
                    <a:pt x="361" y="33"/>
                    <a:pt x="369" y="32"/>
                    <a:pt x="368" y="34"/>
                  </a:cubicBezTo>
                  <a:cubicBezTo>
                    <a:pt x="372" y="34"/>
                    <a:pt x="378" y="34"/>
                    <a:pt x="379" y="33"/>
                  </a:cubicBezTo>
                  <a:cubicBezTo>
                    <a:pt x="381" y="34"/>
                    <a:pt x="386" y="34"/>
                    <a:pt x="386" y="37"/>
                  </a:cubicBezTo>
                  <a:cubicBezTo>
                    <a:pt x="389" y="37"/>
                    <a:pt x="391" y="37"/>
                    <a:pt x="394" y="37"/>
                  </a:cubicBezTo>
                  <a:cubicBezTo>
                    <a:pt x="394" y="38"/>
                    <a:pt x="395" y="38"/>
                    <a:pt x="396" y="38"/>
                  </a:cubicBezTo>
                  <a:cubicBezTo>
                    <a:pt x="396" y="39"/>
                    <a:pt x="396" y="40"/>
                    <a:pt x="396" y="41"/>
                  </a:cubicBezTo>
                  <a:cubicBezTo>
                    <a:pt x="396" y="42"/>
                    <a:pt x="398" y="43"/>
                    <a:pt x="397" y="43"/>
                  </a:cubicBezTo>
                  <a:cubicBezTo>
                    <a:pt x="397" y="44"/>
                    <a:pt x="399" y="44"/>
                    <a:pt x="400" y="44"/>
                  </a:cubicBezTo>
                  <a:cubicBezTo>
                    <a:pt x="399" y="45"/>
                    <a:pt x="403" y="44"/>
                    <a:pt x="401" y="46"/>
                  </a:cubicBezTo>
                  <a:cubicBezTo>
                    <a:pt x="405" y="46"/>
                    <a:pt x="406" y="45"/>
                    <a:pt x="410" y="45"/>
                  </a:cubicBezTo>
                  <a:cubicBezTo>
                    <a:pt x="410" y="45"/>
                    <a:pt x="409" y="44"/>
                    <a:pt x="409" y="44"/>
                  </a:cubicBezTo>
                  <a:cubicBezTo>
                    <a:pt x="409" y="43"/>
                    <a:pt x="410" y="43"/>
                    <a:pt x="412" y="44"/>
                  </a:cubicBezTo>
                  <a:cubicBezTo>
                    <a:pt x="410" y="42"/>
                    <a:pt x="414" y="42"/>
                    <a:pt x="415" y="42"/>
                  </a:cubicBezTo>
                  <a:cubicBezTo>
                    <a:pt x="415" y="41"/>
                    <a:pt x="414" y="41"/>
                    <a:pt x="414" y="41"/>
                  </a:cubicBezTo>
                  <a:cubicBezTo>
                    <a:pt x="413" y="41"/>
                    <a:pt x="416" y="40"/>
                    <a:pt x="418" y="40"/>
                  </a:cubicBezTo>
                  <a:cubicBezTo>
                    <a:pt x="416" y="41"/>
                    <a:pt x="417" y="41"/>
                    <a:pt x="420" y="43"/>
                  </a:cubicBezTo>
                  <a:cubicBezTo>
                    <a:pt x="421" y="43"/>
                    <a:pt x="422" y="45"/>
                    <a:pt x="426" y="45"/>
                  </a:cubicBezTo>
                  <a:cubicBezTo>
                    <a:pt x="425" y="45"/>
                    <a:pt x="424" y="45"/>
                    <a:pt x="424" y="46"/>
                  </a:cubicBezTo>
                  <a:cubicBezTo>
                    <a:pt x="424" y="46"/>
                    <a:pt x="426" y="46"/>
                    <a:pt x="426" y="47"/>
                  </a:cubicBezTo>
                  <a:cubicBezTo>
                    <a:pt x="427" y="47"/>
                    <a:pt x="426" y="46"/>
                    <a:pt x="427" y="46"/>
                  </a:cubicBezTo>
                  <a:cubicBezTo>
                    <a:pt x="429" y="46"/>
                    <a:pt x="426" y="48"/>
                    <a:pt x="430" y="48"/>
                  </a:cubicBezTo>
                  <a:cubicBezTo>
                    <a:pt x="428" y="49"/>
                    <a:pt x="430" y="49"/>
                    <a:pt x="428" y="50"/>
                  </a:cubicBezTo>
                  <a:cubicBezTo>
                    <a:pt x="428" y="51"/>
                    <a:pt x="430" y="51"/>
                    <a:pt x="432" y="51"/>
                  </a:cubicBezTo>
                  <a:cubicBezTo>
                    <a:pt x="432" y="52"/>
                    <a:pt x="430" y="52"/>
                    <a:pt x="431" y="52"/>
                  </a:cubicBezTo>
                  <a:cubicBezTo>
                    <a:pt x="431" y="53"/>
                    <a:pt x="433" y="53"/>
                    <a:pt x="433" y="53"/>
                  </a:cubicBezTo>
                  <a:cubicBezTo>
                    <a:pt x="434" y="53"/>
                    <a:pt x="435" y="54"/>
                    <a:pt x="435" y="54"/>
                  </a:cubicBezTo>
                  <a:cubicBezTo>
                    <a:pt x="437" y="54"/>
                    <a:pt x="439" y="54"/>
                    <a:pt x="440" y="55"/>
                  </a:cubicBezTo>
                  <a:cubicBezTo>
                    <a:pt x="442" y="56"/>
                    <a:pt x="443" y="53"/>
                    <a:pt x="443" y="55"/>
                  </a:cubicBezTo>
                  <a:cubicBezTo>
                    <a:pt x="444" y="56"/>
                    <a:pt x="441" y="56"/>
                    <a:pt x="438" y="56"/>
                  </a:cubicBezTo>
                  <a:cubicBezTo>
                    <a:pt x="440" y="57"/>
                    <a:pt x="443" y="58"/>
                    <a:pt x="446" y="58"/>
                  </a:cubicBezTo>
                  <a:cubicBezTo>
                    <a:pt x="446" y="59"/>
                    <a:pt x="447" y="59"/>
                    <a:pt x="448" y="59"/>
                  </a:cubicBezTo>
                  <a:cubicBezTo>
                    <a:pt x="448" y="60"/>
                    <a:pt x="449" y="60"/>
                    <a:pt x="450" y="60"/>
                  </a:cubicBezTo>
                  <a:cubicBezTo>
                    <a:pt x="449" y="61"/>
                    <a:pt x="449" y="61"/>
                    <a:pt x="449" y="63"/>
                  </a:cubicBezTo>
                  <a:cubicBezTo>
                    <a:pt x="447" y="63"/>
                    <a:pt x="445" y="63"/>
                    <a:pt x="443" y="64"/>
                  </a:cubicBezTo>
                  <a:cubicBezTo>
                    <a:pt x="443" y="64"/>
                    <a:pt x="444" y="64"/>
                    <a:pt x="442" y="64"/>
                  </a:cubicBezTo>
                  <a:cubicBezTo>
                    <a:pt x="441" y="64"/>
                    <a:pt x="440" y="64"/>
                    <a:pt x="440" y="65"/>
                  </a:cubicBezTo>
                  <a:cubicBezTo>
                    <a:pt x="440" y="65"/>
                    <a:pt x="438" y="65"/>
                    <a:pt x="438" y="65"/>
                  </a:cubicBezTo>
                  <a:cubicBezTo>
                    <a:pt x="438" y="65"/>
                    <a:pt x="437" y="65"/>
                    <a:pt x="436" y="66"/>
                  </a:cubicBezTo>
                  <a:cubicBezTo>
                    <a:pt x="436" y="66"/>
                    <a:pt x="436" y="67"/>
                    <a:pt x="435" y="67"/>
                  </a:cubicBezTo>
                  <a:cubicBezTo>
                    <a:pt x="435" y="67"/>
                    <a:pt x="431" y="67"/>
                    <a:pt x="433" y="67"/>
                  </a:cubicBezTo>
                  <a:cubicBezTo>
                    <a:pt x="432" y="68"/>
                    <a:pt x="429" y="68"/>
                    <a:pt x="428" y="68"/>
                  </a:cubicBezTo>
                  <a:cubicBezTo>
                    <a:pt x="425" y="68"/>
                    <a:pt x="423" y="68"/>
                    <a:pt x="422" y="68"/>
                  </a:cubicBezTo>
                  <a:cubicBezTo>
                    <a:pt x="420" y="68"/>
                    <a:pt x="420" y="68"/>
                    <a:pt x="419" y="67"/>
                  </a:cubicBezTo>
                  <a:cubicBezTo>
                    <a:pt x="414" y="67"/>
                    <a:pt x="410" y="68"/>
                    <a:pt x="406" y="68"/>
                  </a:cubicBezTo>
                  <a:cubicBezTo>
                    <a:pt x="402" y="69"/>
                    <a:pt x="401" y="71"/>
                    <a:pt x="397" y="71"/>
                  </a:cubicBezTo>
                  <a:cubicBezTo>
                    <a:pt x="399" y="72"/>
                    <a:pt x="395" y="72"/>
                    <a:pt x="394" y="73"/>
                  </a:cubicBezTo>
                  <a:cubicBezTo>
                    <a:pt x="394" y="73"/>
                    <a:pt x="395" y="74"/>
                    <a:pt x="395" y="74"/>
                  </a:cubicBezTo>
                  <a:cubicBezTo>
                    <a:pt x="396" y="74"/>
                    <a:pt x="396" y="73"/>
                    <a:pt x="398" y="72"/>
                  </a:cubicBezTo>
                  <a:cubicBezTo>
                    <a:pt x="399" y="72"/>
                    <a:pt x="402" y="72"/>
                    <a:pt x="402" y="71"/>
                  </a:cubicBezTo>
                  <a:cubicBezTo>
                    <a:pt x="402" y="70"/>
                    <a:pt x="404" y="73"/>
                    <a:pt x="404" y="70"/>
                  </a:cubicBezTo>
                  <a:cubicBezTo>
                    <a:pt x="405" y="70"/>
                    <a:pt x="406" y="71"/>
                    <a:pt x="406" y="71"/>
                  </a:cubicBezTo>
                  <a:cubicBezTo>
                    <a:pt x="407" y="71"/>
                    <a:pt x="406" y="70"/>
                    <a:pt x="407" y="70"/>
                  </a:cubicBezTo>
                  <a:cubicBezTo>
                    <a:pt x="409" y="70"/>
                    <a:pt x="411" y="70"/>
                    <a:pt x="414" y="70"/>
                  </a:cubicBezTo>
                  <a:cubicBezTo>
                    <a:pt x="414" y="70"/>
                    <a:pt x="415" y="70"/>
                    <a:pt x="415" y="70"/>
                  </a:cubicBezTo>
                  <a:cubicBezTo>
                    <a:pt x="416" y="70"/>
                    <a:pt x="416" y="73"/>
                    <a:pt x="414" y="72"/>
                  </a:cubicBezTo>
                  <a:cubicBezTo>
                    <a:pt x="416" y="73"/>
                    <a:pt x="412" y="73"/>
                    <a:pt x="413" y="75"/>
                  </a:cubicBezTo>
                  <a:cubicBezTo>
                    <a:pt x="413" y="76"/>
                    <a:pt x="414" y="76"/>
                    <a:pt x="414" y="77"/>
                  </a:cubicBezTo>
                  <a:cubicBezTo>
                    <a:pt x="414" y="76"/>
                    <a:pt x="416" y="76"/>
                    <a:pt x="416" y="77"/>
                  </a:cubicBezTo>
                  <a:cubicBezTo>
                    <a:pt x="416" y="77"/>
                    <a:pt x="417" y="77"/>
                    <a:pt x="418" y="77"/>
                  </a:cubicBezTo>
                  <a:cubicBezTo>
                    <a:pt x="418" y="77"/>
                    <a:pt x="419" y="78"/>
                    <a:pt x="420" y="78"/>
                  </a:cubicBezTo>
                  <a:cubicBezTo>
                    <a:pt x="420" y="78"/>
                    <a:pt x="421" y="78"/>
                    <a:pt x="422" y="78"/>
                  </a:cubicBezTo>
                  <a:cubicBezTo>
                    <a:pt x="422" y="78"/>
                    <a:pt x="423" y="79"/>
                    <a:pt x="423" y="79"/>
                  </a:cubicBezTo>
                  <a:cubicBezTo>
                    <a:pt x="424" y="79"/>
                    <a:pt x="425" y="78"/>
                    <a:pt x="427" y="79"/>
                  </a:cubicBezTo>
                  <a:cubicBezTo>
                    <a:pt x="428" y="79"/>
                    <a:pt x="427" y="78"/>
                    <a:pt x="428" y="78"/>
                  </a:cubicBezTo>
                  <a:cubicBezTo>
                    <a:pt x="428" y="78"/>
                    <a:pt x="429" y="78"/>
                    <a:pt x="430" y="78"/>
                  </a:cubicBezTo>
                  <a:cubicBezTo>
                    <a:pt x="430" y="77"/>
                    <a:pt x="429" y="77"/>
                    <a:pt x="430" y="76"/>
                  </a:cubicBezTo>
                  <a:cubicBezTo>
                    <a:pt x="431" y="76"/>
                    <a:pt x="431" y="77"/>
                    <a:pt x="432" y="77"/>
                  </a:cubicBezTo>
                  <a:cubicBezTo>
                    <a:pt x="432" y="78"/>
                    <a:pt x="435" y="78"/>
                    <a:pt x="433" y="79"/>
                  </a:cubicBezTo>
                  <a:cubicBezTo>
                    <a:pt x="432" y="79"/>
                    <a:pt x="432" y="78"/>
                    <a:pt x="431" y="79"/>
                  </a:cubicBezTo>
                  <a:cubicBezTo>
                    <a:pt x="429" y="79"/>
                    <a:pt x="429" y="80"/>
                    <a:pt x="428" y="80"/>
                  </a:cubicBezTo>
                  <a:cubicBezTo>
                    <a:pt x="427" y="80"/>
                    <a:pt x="425" y="80"/>
                    <a:pt x="425" y="80"/>
                  </a:cubicBezTo>
                  <a:cubicBezTo>
                    <a:pt x="423" y="80"/>
                    <a:pt x="423" y="81"/>
                    <a:pt x="420" y="81"/>
                  </a:cubicBezTo>
                  <a:cubicBezTo>
                    <a:pt x="418" y="81"/>
                    <a:pt x="418" y="82"/>
                    <a:pt x="418" y="83"/>
                  </a:cubicBezTo>
                  <a:cubicBezTo>
                    <a:pt x="417" y="83"/>
                    <a:pt x="416" y="82"/>
                    <a:pt x="417" y="82"/>
                  </a:cubicBezTo>
                  <a:cubicBezTo>
                    <a:pt x="415" y="83"/>
                    <a:pt x="415" y="84"/>
                    <a:pt x="412" y="84"/>
                  </a:cubicBezTo>
                  <a:cubicBezTo>
                    <a:pt x="413" y="83"/>
                    <a:pt x="412" y="83"/>
                    <a:pt x="412" y="82"/>
                  </a:cubicBezTo>
                  <a:cubicBezTo>
                    <a:pt x="413" y="81"/>
                    <a:pt x="415" y="80"/>
                    <a:pt x="417" y="81"/>
                  </a:cubicBezTo>
                  <a:cubicBezTo>
                    <a:pt x="418" y="80"/>
                    <a:pt x="415" y="80"/>
                    <a:pt x="414" y="79"/>
                  </a:cubicBezTo>
                  <a:cubicBezTo>
                    <a:pt x="411" y="79"/>
                    <a:pt x="410" y="81"/>
                    <a:pt x="408" y="81"/>
                  </a:cubicBezTo>
                  <a:cubicBezTo>
                    <a:pt x="408" y="81"/>
                    <a:pt x="405" y="81"/>
                    <a:pt x="405" y="81"/>
                  </a:cubicBezTo>
                  <a:cubicBezTo>
                    <a:pt x="404" y="81"/>
                    <a:pt x="404" y="81"/>
                    <a:pt x="404" y="82"/>
                  </a:cubicBezTo>
                  <a:cubicBezTo>
                    <a:pt x="398" y="82"/>
                    <a:pt x="399" y="83"/>
                    <a:pt x="394" y="83"/>
                  </a:cubicBezTo>
                  <a:cubicBezTo>
                    <a:pt x="396" y="83"/>
                    <a:pt x="397" y="84"/>
                    <a:pt x="392" y="84"/>
                  </a:cubicBezTo>
                  <a:cubicBezTo>
                    <a:pt x="390" y="84"/>
                    <a:pt x="389" y="87"/>
                    <a:pt x="392" y="87"/>
                  </a:cubicBezTo>
                  <a:cubicBezTo>
                    <a:pt x="392" y="88"/>
                    <a:pt x="389" y="88"/>
                    <a:pt x="390" y="89"/>
                  </a:cubicBezTo>
                  <a:cubicBezTo>
                    <a:pt x="389" y="89"/>
                    <a:pt x="388" y="89"/>
                    <a:pt x="387" y="89"/>
                  </a:cubicBezTo>
                  <a:cubicBezTo>
                    <a:pt x="386" y="90"/>
                    <a:pt x="386" y="90"/>
                    <a:pt x="385" y="90"/>
                  </a:cubicBezTo>
                  <a:cubicBezTo>
                    <a:pt x="383" y="91"/>
                    <a:pt x="380" y="90"/>
                    <a:pt x="379" y="91"/>
                  </a:cubicBezTo>
                  <a:cubicBezTo>
                    <a:pt x="379" y="92"/>
                    <a:pt x="378" y="92"/>
                    <a:pt x="377" y="92"/>
                  </a:cubicBezTo>
                  <a:cubicBezTo>
                    <a:pt x="376" y="93"/>
                    <a:pt x="376" y="94"/>
                    <a:pt x="374" y="95"/>
                  </a:cubicBezTo>
                  <a:cubicBezTo>
                    <a:pt x="373" y="95"/>
                    <a:pt x="371" y="95"/>
                    <a:pt x="372" y="97"/>
                  </a:cubicBezTo>
                  <a:cubicBezTo>
                    <a:pt x="370" y="97"/>
                    <a:pt x="370" y="96"/>
                    <a:pt x="368" y="96"/>
                  </a:cubicBezTo>
                  <a:cubicBezTo>
                    <a:pt x="367" y="96"/>
                    <a:pt x="367" y="97"/>
                    <a:pt x="366" y="97"/>
                  </a:cubicBezTo>
                  <a:cubicBezTo>
                    <a:pt x="370" y="99"/>
                    <a:pt x="370" y="100"/>
                    <a:pt x="370" y="103"/>
                  </a:cubicBezTo>
                  <a:cubicBezTo>
                    <a:pt x="368" y="103"/>
                    <a:pt x="369" y="104"/>
                    <a:pt x="368" y="104"/>
                  </a:cubicBezTo>
                  <a:cubicBezTo>
                    <a:pt x="368" y="104"/>
                    <a:pt x="366" y="104"/>
                    <a:pt x="366" y="104"/>
                  </a:cubicBezTo>
                  <a:cubicBezTo>
                    <a:pt x="365" y="104"/>
                    <a:pt x="365" y="105"/>
                    <a:pt x="364" y="105"/>
                  </a:cubicBezTo>
                  <a:cubicBezTo>
                    <a:pt x="363" y="105"/>
                    <a:pt x="362" y="106"/>
                    <a:pt x="361" y="106"/>
                  </a:cubicBezTo>
                  <a:cubicBezTo>
                    <a:pt x="360" y="107"/>
                    <a:pt x="358" y="106"/>
                    <a:pt x="357" y="107"/>
                  </a:cubicBezTo>
                  <a:cubicBezTo>
                    <a:pt x="355" y="107"/>
                    <a:pt x="354" y="108"/>
                    <a:pt x="353" y="109"/>
                  </a:cubicBezTo>
                  <a:cubicBezTo>
                    <a:pt x="351" y="109"/>
                    <a:pt x="351" y="111"/>
                    <a:pt x="348" y="111"/>
                  </a:cubicBezTo>
                  <a:cubicBezTo>
                    <a:pt x="349" y="112"/>
                    <a:pt x="346" y="116"/>
                    <a:pt x="350" y="116"/>
                  </a:cubicBezTo>
                  <a:cubicBezTo>
                    <a:pt x="348" y="118"/>
                    <a:pt x="352" y="118"/>
                    <a:pt x="351" y="120"/>
                  </a:cubicBezTo>
                  <a:cubicBezTo>
                    <a:pt x="351" y="121"/>
                    <a:pt x="352" y="121"/>
                    <a:pt x="353" y="121"/>
                  </a:cubicBezTo>
                  <a:cubicBezTo>
                    <a:pt x="352" y="122"/>
                    <a:pt x="354" y="122"/>
                    <a:pt x="353" y="124"/>
                  </a:cubicBezTo>
                  <a:cubicBezTo>
                    <a:pt x="351" y="124"/>
                    <a:pt x="350" y="125"/>
                    <a:pt x="349" y="125"/>
                  </a:cubicBezTo>
                  <a:cubicBezTo>
                    <a:pt x="348" y="125"/>
                    <a:pt x="349" y="124"/>
                    <a:pt x="348" y="124"/>
                  </a:cubicBezTo>
                  <a:cubicBezTo>
                    <a:pt x="348" y="123"/>
                    <a:pt x="346" y="124"/>
                    <a:pt x="345" y="123"/>
                  </a:cubicBezTo>
                  <a:cubicBezTo>
                    <a:pt x="345" y="123"/>
                    <a:pt x="345" y="122"/>
                    <a:pt x="343" y="122"/>
                  </a:cubicBezTo>
                  <a:cubicBezTo>
                    <a:pt x="344" y="121"/>
                    <a:pt x="345" y="120"/>
                    <a:pt x="341" y="120"/>
                  </a:cubicBezTo>
                  <a:cubicBezTo>
                    <a:pt x="343" y="118"/>
                    <a:pt x="341" y="118"/>
                    <a:pt x="340" y="116"/>
                  </a:cubicBezTo>
                  <a:cubicBezTo>
                    <a:pt x="340" y="116"/>
                    <a:pt x="339" y="116"/>
                    <a:pt x="338" y="116"/>
                  </a:cubicBezTo>
                  <a:cubicBezTo>
                    <a:pt x="338" y="116"/>
                    <a:pt x="338" y="115"/>
                    <a:pt x="338" y="115"/>
                  </a:cubicBezTo>
                  <a:cubicBezTo>
                    <a:pt x="337" y="115"/>
                    <a:pt x="332" y="116"/>
                    <a:pt x="331" y="115"/>
                  </a:cubicBezTo>
                  <a:cubicBezTo>
                    <a:pt x="330" y="115"/>
                    <a:pt x="330" y="114"/>
                    <a:pt x="329" y="114"/>
                  </a:cubicBezTo>
                  <a:cubicBezTo>
                    <a:pt x="328" y="114"/>
                    <a:pt x="326" y="115"/>
                    <a:pt x="325" y="115"/>
                  </a:cubicBezTo>
                  <a:cubicBezTo>
                    <a:pt x="325" y="115"/>
                    <a:pt x="328" y="113"/>
                    <a:pt x="325" y="114"/>
                  </a:cubicBezTo>
                  <a:cubicBezTo>
                    <a:pt x="324" y="114"/>
                    <a:pt x="325" y="114"/>
                    <a:pt x="324" y="114"/>
                  </a:cubicBezTo>
                  <a:cubicBezTo>
                    <a:pt x="321" y="114"/>
                    <a:pt x="317" y="114"/>
                    <a:pt x="315" y="114"/>
                  </a:cubicBezTo>
                  <a:cubicBezTo>
                    <a:pt x="312" y="114"/>
                    <a:pt x="314" y="115"/>
                    <a:pt x="314" y="116"/>
                  </a:cubicBezTo>
                  <a:cubicBezTo>
                    <a:pt x="308" y="116"/>
                    <a:pt x="302" y="115"/>
                    <a:pt x="296" y="115"/>
                  </a:cubicBezTo>
                  <a:cubicBezTo>
                    <a:pt x="295" y="115"/>
                    <a:pt x="295" y="116"/>
                    <a:pt x="294" y="116"/>
                  </a:cubicBezTo>
                  <a:cubicBezTo>
                    <a:pt x="293" y="116"/>
                    <a:pt x="293" y="117"/>
                    <a:pt x="292" y="117"/>
                  </a:cubicBezTo>
                  <a:cubicBezTo>
                    <a:pt x="291" y="117"/>
                    <a:pt x="291" y="117"/>
                    <a:pt x="291" y="118"/>
                  </a:cubicBezTo>
                  <a:cubicBezTo>
                    <a:pt x="290" y="118"/>
                    <a:pt x="288" y="117"/>
                    <a:pt x="287" y="118"/>
                  </a:cubicBezTo>
                  <a:cubicBezTo>
                    <a:pt x="286" y="118"/>
                    <a:pt x="286" y="119"/>
                    <a:pt x="284" y="118"/>
                  </a:cubicBezTo>
                  <a:cubicBezTo>
                    <a:pt x="285" y="119"/>
                    <a:pt x="283" y="122"/>
                    <a:pt x="285" y="122"/>
                  </a:cubicBezTo>
                  <a:cubicBezTo>
                    <a:pt x="284" y="123"/>
                    <a:pt x="283" y="123"/>
                    <a:pt x="282" y="124"/>
                  </a:cubicBezTo>
                  <a:cubicBezTo>
                    <a:pt x="282" y="125"/>
                    <a:pt x="282" y="127"/>
                    <a:pt x="282" y="128"/>
                  </a:cubicBezTo>
                  <a:cubicBezTo>
                    <a:pt x="282" y="128"/>
                    <a:pt x="283" y="129"/>
                    <a:pt x="283" y="129"/>
                  </a:cubicBezTo>
                  <a:cubicBezTo>
                    <a:pt x="283" y="130"/>
                    <a:pt x="284" y="132"/>
                    <a:pt x="282" y="133"/>
                  </a:cubicBezTo>
                  <a:cubicBezTo>
                    <a:pt x="282" y="133"/>
                    <a:pt x="284" y="133"/>
                    <a:pt x="285" y="133"/>
                  </a:cubicBezTo>
                  <a:cubicBezTo>
                    <a:pt x="285" y="133"/>
                    <a:pt x="284" y="134"/>
                    <a:pt x="284" y="134"/>
                  </a:cubicBezTo>
                  <a:cubicBezTo>
                    <a:pt x="284" y="134"/>
                    <a:pt x="285" y="134"/>
                    <a:pt x="285" y="135"/>
                  </a:cubicBezTo>
                  <a:cubicBezTo>
                    <a:pt x="285" y="135"/>
                    <a:pt x="286" y="135"/>
                    <a:pt x="287" y="135"/>
                  </a:cubicBezTo>
                  <a:cubicBezTo>
                    <a:pt x="287" y="135"/>
                    <a:pt x="287" y="136"/>
                    <a:pt x="287" y="136"/>
                  </a:cubicBezTo>
                  <a:cubicBezTo>
                    <a:pt x="287" y="136"/>
                    <a:pt x="288" y="136"/>
                    <a:pt x="288" y="136"/>
                  </a:cubicBezTo>
                  <a:cubicBezTo>
                    <a:pt x="288" y="136"/>
                    <a:pt x="288" y="137"/>
                    <a:pt x="288" y="137"/>
                  </a:cubicBezTo>
                  <a:cubicBezTo>
                    <a:pt x="289" y="137"/>
                    <a:pt x="291" y="138"/>
                    <a:pt x="291" y="139"/>
                  </a:cubicBezTo>
                  <a:cubicBezTo>
                    <a:pt x="299" y="139"/>
                    <a:pt x="303" y="138"/>
                    <a:pt x="307" y="139"/>
                  </a:cubicBezTo>
                  <a:cubicBezTo>
                    <a:pt x="308" y="139"/>
                    <a:pt x="308" y="138"/>
                    <a:pt x="309" y="138"/>
                  </a:cubicBezTo>
                  <a:cubicBezTo>
                    <a:pt x="310" y="137"/>
                    <a:pt x="311" y="137"/>
                    <a:pt x="312" y="135"/>
                  </a:cubicBezTo>
                  <a:cubicBezTo>
                    <a:pt x="312" y="135"/>
                    <a:pt x="313" y="135"/>
                    <a:pt x="312" y="135"/>
                  </a:cubicBezTo>
                  <a:cubicBezTo>
                    <a:pt x="314" y="133"/>
                    <a:pt x="321" y="132"/>
                    <a:pt x="327" y="133"/>
                  </a:cubicBezTo>
                  <a:cubicBezTo>
                    <a:pt x="324" y="134"/>
                    <a:pt x="324" y="136"/>
                    <a:pt x="322" y="137"/>
                  </a:cubicBezTo>
                  <a:cubicBezTo>
                    <a:pt x="321" y="139"/>
                    <a:pt x="323" y="139"/>
                    <a:pt x="323" y="140"/>
                  </a:cubicBezTo>
                  <a:cubicBezTo>
                    <a:pt x="321" y="140"/>
                    <a:pt x="320" y="141"/>
                    <a:pt x="319" y="142"/>
                  </a:cubicBezTo>
                  <a:cubicBezTo>
                    <a:pt x="318" y="143"/>
                    <a:pt x="319" y="143"/>
                    <a:pt x="318" y="143"/>
                  </a:cubicBezTo>
                  <a:cubicBezTo>
                    <a:pt x="317" y="144"/>
                    <a:pt x="322" y="142"/>
                    <a:pt x="321" y="144"/>
                  </a:cubicBezTo>
                  <a:cubicBezTo>
                    <a:pt x="323" y="144"/>
                    <a:pt x="324" y="143"/>
                    <a:pt x="327" y="144"/>
                  </a:cubicBezTo>
                  <a:cubicBezTo>
                    <a:pt x="326" y="145"/>
                    <a:pt x="328" y="144"/>
                    <a:pt x="329" y="145"/>
                  </a:cubicBezTo>
                  <a:cubicBezTo>
                    <a:pt x="334" y="144"/>
                    <a:pt x="334" y="146"/>
                    <a:pt x="340" y="146"/>
                  </a:cubicBezTo>
                  <a:cubicBezTo>
                    <a:pt x="338" y="147"/>
                    <a:pt x="342" y="148"/>
                    <a:pt x="338" y="149"/>
                  </a:cubicBezTo>
                  <a:cubicBezTo>
                    <a:pt x="340" y="150"/>
                    <a:pt x="339" y="153"/>
                    <a:pt x="338" y="154"/>
                  </a:cubicBezTo>
                  <a:cubicBezTo>
                    <a:pt x="339" y="155"/>
                    <a:pt x="340" y="156"/>
                    <a:pt x="342" y="155"/>
                  </a:cubicBezTo>
                  <a:cubicBezTo>
                    <a:pt x="342" y="156"/>
                    <a:pt x="344" y="156"/>
                    <a:pt x="344" y="157"/>
                  </a:cubicBezTo>
                  <a:cubicBezTo>
                    <a:pt x="344" y="158"/>
                    <a:pt x="347" y="157"/>
                    <a:pt x="347" y="158"/>
                  </a:cubicBezTo>
                  <a:cubicBezTo>
                    <a:pt x="351" y="157"/>
                    <a:pt x="357" y="158"/>
                    <a:pt x="359" y="157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8"/>
                    <a:pt x="364" y="157"/>
                    <a:pt x="364" y="159"/>
                  </a:cubicBezTo>
                  <a:cubicBezTo>
                    <a:pt x="365" y="159"/>
                    <a:pt x="366" y="158"/>
                    <a:pt x="367" y="158"/>
                  </a:cubicBezTo>
                  <a:cubicBezTo>
                    <a:pt x="368" y="158"/>
                    <a:pt x="369" y="158"/>
                    <a:pt x="369" y="157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70" y="156"/>
                    <a:pt x="372" y="157"/>
                    <a:pt x="372" y="156"/>
                  </a:cubicBezTo>
                  <a:cubicBezTo>
                    <a:pt x="372" y="156"/>
                    <a:pt x="372" y="155"/>
                    <a:pt x="372" y="155"/>
                  </a:cubicBezTo>
                  <a:cubicBezTo>
                    <a:pt x="373" y="155"/>
                    <a:pt x="373" y="156"/>
                    <a:pt x="373" y="156"/>
                  </a:cubicBezTo>
                  <a:cubicBezTo>
                    <a:pt x="374" y="156"/>
                    <a:pt x="374" y="155"/>
                    <a:pt x="375" y="155"/>
                  </a:cubicBezTo>
                  <a:cubicBezTo>
                    <a:pt x="376" y="155"/>
                    <a:pt x="378" y="154"/>
                    <a:pt x="379" y="153"/>
                  </a:cubicBezTo>
                  <a:cubicBezTo>
                    <a:pt x="379" y="153"/>
                    <a:pt x="380" y="153"/>
                    <a:pt x="380" y="152"/>
                  </a:cubicBezTo>
                  <a:cubicBezTo>
                    <a:pt x="381" y="153"/>
                    <a:pt x="391" y="153"/>
                    <a:pt x="386" y="154"/>
                  </a:cubicBezTo>
                  <a:cubicBezTo>
                    <a:pt x="386" y="155"/>
                    <a:pt x="388" y="154"/>
                    <a:pt x="390" y="154"/>
                  </a:cubicBezTo>
                  <a:cubicBezTo>
                    <a:pt x="391" y="154"/>
                    <a:pt x="391" y="154"/>
                    <a:pt x="391" y="153"/>
                  </a:cubicBezTo>
                  <a:cubicBezTo>
                    <a:pt x="394" y="153"/>
                    <a:pt x="396" y="153"/>
                    <a:pt x="399" y="153"/>
                  </a:cubicBezTo>
                  <a:cubicBezTo>
                    <a:pt x="397" y="155"/>
                    <a:pt x="403" y="154"/>
                    <a:pt x="406" y="155"/>
                  </a:cubicBezTo>
                  <a:cubicBezTo>
                    <a:pt x="406" y="155"/>
                    <a:pt x="406" y="155"/>
                    <a:pt x="407" y="155"/>
                  </a:cubicBezTo>
                  <a:cubicBezTo>
                    <a:pt x="408" y="155"/>
                    <a:pt x="408" y="156"/>
                    <a:pt x="409" y="156"/>
                  </a:cubicBezTo>
                  <a:cubicBezTo>
                    <a:pt x="411" y="156"/>
                    <a:pt x="411" y="155"/>
                    <a:pt x="413" y="155"/>
                  </a:cubicBezTo>
                  <a:cubicBezTo>
                    <a:pt x="418" y="155"/>
                    <a:pt x="423" y="156"/>
                    <a:pt x="428" y="156"/>
                  </a:cubicBezTo>
                  <a:cubicBezTo>
                    <a:pt x="427" y="157"/>
                    <a:pt x="428" y="158"/>
                    <a:pt x="429" y="157"/>
                  </a:cubicBezTo>
                  <a:cubicBezTo>
                    <a:pt x="430" y="157"/>
                    <a:pt x="429" y="157"/>
                    <a:pt x="429" y="157"/>
                  </a:cubicBezTo>
                  <a:cubicBezTo>
                    <a:pt x="428" y="158"/>
                    <a:pt x="431" y="158"/>
                    <a:pt x="432" y="158"/>
                  </a:cubicBezTo>
                  <a:cubicBezTo>
                    <a:pt x="433" y="158"/>
                    <a:pt x="432" y="159"/>
                    <a:pt x="432" y="159"/>
                  </a:cubicBezTo>
                  <a:cubicBezTo>
                    <a:pt x="434" y="160"/>
                    <a:pt x="435" y="159"/>
                    <a:pt x="436" y="159"/>
                  </a:cubicBezTo>
                  <a:cubicBezTo>
                    <a:pt x="436" y="160"/>
                    <a:pt x="437" y="161"/>
                    <a:pt x="438" y="161"/>
                  </a:cubicBezTo>
                  <a:cubicBezTo>
                    <a:pt x="440" y="162"/>
                    <a:pt x="442" y="162"/>
                    <a:pt x="442" y="164"/>
                  </a:cubicBezTo>
                  <a:cubicBezTo>
                    <a:pt x="449" y="163"/>
                    <a:pt x="451" y="165"/>
                    <a:pt x="456" y="164"/>
                  </a:cubicBezTo>
                  <a:cubicBezTo>
                    <a:pt x="455" y="166"/>
                    <a:pt x="462" y="164"/>
                    <a:pt x="460" y="166"/>
                  </a:cubicBezTo>
                  <a:cubicBezTo>
                    <a:pt x="464" y="165"/>
                    <a:pt x="464" y="167"/>
                    <a:pt x="466" y="168"/>
                  </a:cubicBezTo>
                  <a:cubicBezTo>
                    <a:pt x="467" y="168"/>
                    <a:pt x="467" y="169"/>
                    <a:pt x="469" y="169"/>
                  </a:cubicBezTo>
                  <a:cubicBezTo>
                    <a:pt x="466" y="170"/>
                    <a:pt x="470" y="170"/>
                    <a:pt x="470" y="171"/>
                  </a:cubicBezTo>
                  <a:cubicBezTo>
                    <a:pt x="470" y="172"/>
                    <a:pt x="472" y="172"/>
                    <a:pt x="473" y="172"/>
                  </a:cubicBezTo>
                  <a:cubicBezTo>
                    <a:pt x="474" y="172"/>
                    <a:pt x="473" y="173"/>
                    <a:pt x="475" y="173"/>
                  </a:cubicBezTo>
                  <a:cubicBezTo>
                    <a:pt x="471" y="175"/>
                    <a:pt x="480" y="175"/>
                    <a:pt x="477" y="177"/>
                  </a:cubicBezTo>
                  <a:cubicBezTo>
                    <a:pt x="479" y="177"/>
                    <a:pt x="480" y="177"/>
                    <a:pt x="480" y="178"/>
                  </a:cubicBezTo>
                  <a:cubicBezTo>
                    <a:pt x="485" y="177"/>
                    <a:pt x="492" y="178"/>
                    <a:pt x="494" y="180"/>
                  </a:cubicBezTo>
                  <a:cubicBezTo>
                    <a:pt x="499" y="180"/>
                    <a:pt x="501" y="181"/>
                    <a:pt x="507" y="181"/>
                  </a:cubicBezTo>
                  <a:cubicBezTo>
                    <a:pt x="507" y="181"/>
                    <a:pt x="505" y="181"/>
                    <a:pt x="505" y="181"/>
                  </a:cubicBezTo>
                  <a:cubicBezTo>
                    <a:pt x="506" y="182"/>
                    <a:pt x="512" y="182"/>
                    <a:pt x="516" y="182"/>
                  </a:cubicBezTo>
                  <a:cubicBezTo>
                    <a:pt x="516" y="182"/>
                    <a:pt x="517" y="182"/>
                    <a:pt x="518" y="182"/>
                  </a:cubicBezTo>
                  <a:cubicBezTo>
                    <a:pt x="517" y="183"/>
                    <a:pt x="520" y="183"/>
                    <a:pt x="521" y="183"/>
                  </a:cubicBezTo>
                  <a:cubicBezTo>
                    <a:pt x="521" y="183"/>
                    <a:pt x="520" y="184"/>
                    <a:pt x="521" y="184"/>
                  </a:cubicBezTo>
                  <a:cubicBezTo>
                    <a:pt x="521" y="184"/>
                    <a:pt x="522" y="184"/>
                    <a:pt x="523" y="184"/>
                  </a:cubicBezTo>
                  <a:cubicBezTo>
                    <a:pt x="523" y="184"/>
                    <a:pt x="523" y="185"/>
                    <a:pt x="525" y="185"/>
                  </a:cubicBezTo>
                  <a:cubicBezTo>
                    <a:pt x="525" y="190"/>
                    <a:pt x="525" y="195"/>
                    <a:pt x="525" y="200"/>
                  </a:cubicBezTo>
                  <a:cubicBezTo>
                    <a:pt x="520" y="199"/>
                    <a:pt x="525" y="203"/>
                    <a:pt x="521" y="202"/>
                  </a:cubicBezTo>
                  <a:cubicBezTo>
                    <a:pt x="520" y="204"/>
                    <a:pt x="520" y="205"/>
                    <a:pt x="520" y="207"/>
                  </a:cubicBezTo>
                  <a:cubicBezTo>
                    <a:pt x="520" y="208"/>
                    <a:pt x="521" y="210"/>
                    <a:pt x="521" y="212"/>
                  </a:cubicBezTo>
                  <a:cubicBezTo>
                    <a:pt x="521" y="212"/>
                    <a:pt x="520" y="212"/>
                    <a:pt x="520" y="212"/>
                  </a:cubicBezTo>
                  <a:cubicBezTo>
                    <a:pt x="520" y="212"/>
                    <a:pt x="520" y="213"/>
                    <a:pt x="520" y="213"/>
                  </a:cubicBezTo>
                  <a:cubicBezTo>
                    <a:pt x="519" y="214"/>
                    <a:pt x="516" y="214"/>
                    <a:pt x="518" y="216"/>
                  </a:cubicBezTo>
                  <a:cubicBezTo>
                    <a:pt x="516" y="216"/>
                    <a:pt x="514" y="217"/>
                    <a:pt x="513" y="217"/>
                  </a:cubicBezTo>
                  <a:cubicBezTo>
                    <a:pt x="512" y="217"/>
                    <a:pt x="513" y="218"/>
                    <a:pt x="513" y="219"/>
                  </a:cubicBezTo>
                  <a:cubicBezTo>
                    <a:pt x="512" y="219"/>
                    <a:pt x="511" y="218"/>
                    <a:pt x="511" y="219"/>
                  </a:cubicBezTo>
                  <a:cubicBezTo>
                    <a:pt x="510" y="219"/>
                    <a:pt x="511" y="219"/>
                    <a:pt x="511" y="220"/>
                  </a:cubicBezTo>
                  <a:cubicBezTo>
                    <a:pt x="510" y="220"/>
                    <a:pt x="507" y="220"/>
                    <a:pt x="507" y="220"/>
                  </a:cubicBezTo>
                  <a:cubicBezTo>
                    <a:pt x="507" y="221"/>
                    <a:pt x="505" y="221"/>
                    <a:pt x="503" y="221"/>
                  </a:cubicBezTo>
                  <a:cubicBezTo>
                    <a:pt x="502" y="222"/>
                    <a:pt x="501" y="222"/>
                    <a:pt x="501" y="222"/>
                  </a:cubicBezTo>
                  <a:cubicBezTo>
                    <a:pt x="500" y="223"/>
                    <a:pt x="500" y="222"/>
                    <a:pt x="499" y="222"/>
                  </a:cubicBezTo>
                  <a:cubicBezTo>
                    <a:pt x="499" y="222"/>
                    <a:pt x="498" y="222"/>
                    <a:pt x="498" y="222"/>
                  </a:cubicBezTo>
                  <a:cubicBezTo>
                    <a:pt x="496" y="222"/>
                    <a:pt x="496" y="223"/>
                    <a:pt x="496" y="223"/>
                  </a:cubicBezTo>
                  <a:cubicBezTo>
                    <a:pt x="492" y="223"/>
                    <a:pt x="490" y="225"/>
                    <a:pt x="488" y="225"/>
                  </a:cubicBezTo>
                  <a:cubicBezTo>
                    <a:pt x="488" y="225"/>
                    <a:pt x="486" y="225"/>
                    <a:pt x="486" y="225"/>
                  </a:cubicBezTo>
                  <a:cubicBezTo>
                    <a:pt x="485" y="226"/>
                    <a:pt x="484" y="226"/>
                    <a:pt x="484" y="226"/>
                  </a:cubicBezTo>
                  <a:cubicBezTo>
                    <a:pt x="484" y="227"/>
                    <a:pt x="482" y="227"/>
                    <a:pt x="482" y="227"/>
                  </a:cubicBezTo>
                  <a:cubicBezTo>
                    <a:pt x="482" y="227"/>
                    <a:pt x="484" y="229"/>
                    <a:pt x="481" y="228"/>
                  </a:cubicBezTo>
                  <a:cubicBezTo>
                    <a:pt x="482" y="231"/>
                    <a:pt x="479" y="231"/>
                    <a:pt x="480" y="234"/>
                  </a:cubicBezTo>
                  <a:cubicBezTo>
                    <a:pt x="477" y="233"/>
                    <a:pt x="479" y="235"/>
                    <a:pt x="478" y="235"/>
                  </a:cubicBezTo>
                  <a:cubicBezTo>
                    <a:pt x="478" y="235"/>
                    <a:pt x="476" y="235"/>
                    <a:pt x="476" y="235"/>
                  </a:cubicBezTo>
                  <a:cubicBezTo>
                    <a:pt x="476" y="235"/>
                    <a:pt x="478" y="236"/>
                    <a:pt x="476" y="236"/>
                  </a:cubicBezTo>
                  <a:cubicBezTo>
                    <a:pt x="475" y="236"/>
                    <a:pt x="475" y="238"/>
                    <a:pt x="472" y="238"/>
                  </a:cubicBezTo>
                  <a:cubicBezTo>
                    <a:pt x="472" y="238"/>
                    <a:pt x="470" y="239"/>
                    <a:pt x="470" y="239"/>
                  </a:cubicBezTo>
                  <a:cubicBezTo>
                    <a:pt x="469" y="240"/>
                    <a:pt x="468" y="241"/>
                    <a:pt x="465" y="242"/>
                  </a:cubicBezTo>
                  <a:cubicBezTo>
                    <a:pt x="465" y="243"/>
                    <a:pt x="465" y="243"/>
                    <a:pt x="465" y="244"/>
                  </a:cubicBezTo>
                  <a:cubicBezTo>
                    <a:pt x="464" y="244"/>
                    <a:pt x="462" y="245"/>
                    <a:pt x="462" y="246"/>
                  </a:cubicBezTo>
                  <a:cubicBezTo>
                    <a:pt x="461" y="246"/>
                    <a:pt x="459" y="246"/>
                    <a:pt x="457" y="246"/>
                  </a:cubicBezTo>
                  <a:cubicBezTo>
                    <a:pt x="457" y="246"/>
                    <a:pt x="458" y="246"/>
                    <a:pt x="459" y="246"/>
                  </a:cubicBezTo>
                  <a:cubicBezTo>
                    <a:pt x="459" y="247"/>
                    <a:pt x="457" y="247"/>
                    <a:pt x="456" y="247"/>
                  </a:cubicBezTo>
                  <a:cubicBezTo>
                    <a:pt x="455" y="247"/>
                    <a:pt x="454" y="248"/>
                    <a:pt x="454" y="249"/>
                  </a:cubicBezTo>
                  <a:cubicBezTo>
                    <a:pt x="453" y="248"/>
                    <a:pt x="452" y="248"/>
                    <a:pt x="452" y="249"/>
                  </a:cubicBezTo>
                  <a:cubicBezTo>
                    <a:pt x="451" y="249"/>
                    <a:pt x="452" y="249"/>
                    <a:pt x="451" y="248"/>
                  </a:cubicBezTo>
                  <a:cubicBezTo>
                    <a:pt x="450" y="248"/>
                    <a:pt x="449" y="248"/>
                    <a:pt x="448" y="248"/>
                  </a:cubicBezTo>
                  <a:cubicBezTo>
                    <a:pt x="447" y="248"/>
                    <a:pt x="447" y="249"/>
                    <a:pt x="445" y="249"/>
                  </a:cubicBezTo>
                  <a:cubicBezTo>
                    <a:pt x="445" y="250"/>
                    <a:pt x="447" y="250"/>
                    <a:pt x="447" y="251"/>
                  </a:cubicBezTo>
                  <a:cubicBezTo>
                    <a:pt x="448" y="252"/>
                    <a:pt x="444" y="253"/>
                    <a:pt x="446" y="254"/>
                  </a:cubicBezTo>
                  <a:cubicBezTo>
                    <a:pt x="446" y="255"/>
                    <a:pt x="441" y="254"/>
                    <a:pt x="440" y="255"/>
                  </a:cubicBezTo>
                  <a:cubicBezTo>
                    <a:pt x="439" y="255"/>
                    <a:pt x="440" y="256"/>
                    <a:pt x="439" y="256"/>
                  </a:cubicBezTo>
                  <a:cubicBezTo>
                    <a:pt x="438" y="256"/>
                    <a:pt x="435" y="256"/>
                    <a:pt x="435" y="257"/>
                  </a:cubicBezTo>
                  <a:cubicBezTo>
                    <a:pt x="433" y="257"/>
                    <a:pt x="427" y="257"/>
                    <a:pt x="426" y="258"/>
                  </a:cubicBezTo>
                  <a:cubicBezTo>
                    <a:pt x="426" y="258"/>
                    <a:pt x="427" y="258"/>
                    <a:pt x="427" y="258"/>
                  </a:cubicBezTo>
                  <a:cubicBezTo>
                    <a:pt x="429" y="258"/>
                    <a:pt x="426" y="259"/>
                    <a:pt x="425" y="259"/>
                  </a:cubicBezTo>
                  <a:cubicBezTo>
                    <a:pt x="425" y="260"/>
                    <a:pt x="422" y="262"/>
                    <a:pt x="424" y="262"/>
                  </a:cubicBezTo>
                  <a:cubicBezTo>
                    <a:pt x="424" y="262"/>
                    <a:pt x="422" y="262"/>
                    <a:pt x="422" y="262"/>
                  </a:cubicBezTo>
                  <a:cubicBezTo>
                    <a:pt x="421" y="262"/>
                    <a:pt x="420" y="262"/>
                    <a:pt x="421" y="262"/>
                  </a:cubicBezTo>
                  <a:cubicBezTo>
                    <a:pt x="420" y="262"/>
                    <a:pt x="417" y="263"/>
                    <a:pt x="418" y="261"/>
                  </a:cubicBezTo>
                  <a:cubicBezTo>
                    <a:pt x="417" y="262"/>
                    <a:pt x="416" y="263"/>
                    <a:pt x="416" y="262"/>
                  </a:cubicBezTo>
                  <a:cubicBezTo>
                    <a:pt x="414" y="262"/>
                    <a:pt x="416" y="265"/>
                    <a:pt x="417" y="266"/>
                  </a:cubicBezTo>
                  <a:cubicBezTo>
                    <a:pt x="417" y="267"/>
                    <a:pt x="415" y="267"/>
                    <a:pt x="415" y="268"/>
                  </a:cubicBezTo>
                  <a:cubicBezTo>
                    <a:pt x="414" y="268"/>
                    <a:pt x="415" y="269"/>
                    <a:pt x="412" y="269"/>
                  </a:cubicBezTo>
                  <a:cubicBezTo>
                    <a:pt x="411" y="270"/>
                    <a:pt x="414" y="270"/>
                    <a:pt x="414" y="270"/>
                  </a:cubicBezTo>
                  <a:cubicBezTo>
                    <a:pt x="414" y="271"/>
                    <a:pt x="412" y="270"/>
                    <a:pt x="412" y="270"/>
                  </a:cubicBezTo>
                  <a:cubicBezTo>
                    <a:pt x="411" y="270"/>
                    <a:pt x="411" y="272"/>
                    <a:pt x="412" y="272"/>
                  </a:cubicBezTo>
                  <a:cubicBezTo>
                    <a:pt x="411" y="272"/>
                    <a:pt x="411" y="272"/>
                    <a:pt x="410" y="272"/>
                  </a:cubicBezTo>
                  <a:cubicBezTo>
                    <a:pt x="410" y="272"/>
                    <a:pt x="409" y="272"/>
                    <a:pt x="409" y="272"/>
                  </a:cubicBezTo>
                  <a:cubicBezTo>
                    <a:pt x="407" y="271"/>
                    <a:pt x="409" y="272"/>
                    <a:pt x="408" y="273"/>
                  </a:cubicBezTo>
                  <a:cubicBezTo>
                    <a:pt x="406" y="274"/>
                    <a:pt x="406" y="273"/>
                    <a:pt x="404" y="273"/>
                  </a:cubicBezTo>
                  <a:cubicBezTo>
                    <a:pt x="402" y="275"/>
                    <a:pt x="408" y="275"/>
                    <a:pt x="405" y="275"/>
                  </a:cubicBezTo>
                  <a:cubicBezTo>
                    <a:pt x="405" y="276"/>
                    <a:pt x="407" y="276"/>
                    <a:pt x="408" y="276"/>
                  </a:cubicBezTo>
                  <a:cubicBezTo>
                    <a:pt x="407" y="277"/>
                    <a:pt x="408" y="277"/>
                    <a:pt x="410" y="277"/>
                  </a:cubicBezTo>
                  <a:cubicBezTo>
                    <a:pt x="411" y="279"/>
                    <a:pt x="408" y="279"/>
                    <a:pt x="408" y="279"/>
                  </a:cubicBezTo>
                  <a:cubicBezTo>
                    <a:pt x="408" y="280"/>
                    <a:pt x="408" y="280"/>
                    <a:pt x="409" y="280"/>
                  </a:cubicBezTo>
                  <a:cubicBezTo>
                    <a:pt x="408" y="280"/>
                    <a:pt x="408" y="280"/>
                    <a:pt x="408" y="280"/>
                  </a:cubicBezTo>
                  <a:cubicBezTo>
                    <a:pt x="406" y="280"/>
                    <a:pt x="407" y="281"/>
                    <a:pt x="404" y="281"/>
                  </a:cubicBezTo>
                  <a:cubicBezTo>
                    <a:pt x="405" y="282"/>
                    <a:pt x="405" y="282"/>
                    <a:pt x="402" y="282"/>
                  </a:cubicBezTo>
                  <a:cubicBezTo>
                    <a:pt x="403" y="283"/>
                    <a:pt x="400" y="283"/>
                    <a:pt x="401" y="284"/>
                  </a:cubicBezTo>
                  <a:cubicBezTo>
                    <a:pt x="397" y="284"/>
                    <a:pt x="402" y="286"/>
                    <a:pt x="398" y="285"/>
                  </a:cubicBezTo>
                  <a:cubicBezTo>
                    <a:pt x="398" y="286"/>
                    <a:pt x="397" y="287"/>
                    <a:pt x="398" y="288"/>
                  </a:cubicBezTo>
                  <a:cubicBezTo>
                    <a:pt x="398" y="289"/>
                    <a:pt x="399" y="289"/>
                    <a:pt x="399" y="289"/>
                  </a:cubicBezTo>
                  <a:cubicBezTo>
                    <a:pt x="399" y="290"/>
                    <a:pt x="397" y="290"/>
                    <a:pt x="399" y="291"/>
                  </a:cubicBezTo>
                  <a:cubicBezTo>
                    <a:pt x="400" y="292"/>
                    <a:pt x="399" y="292"/>
                    <a:pt x="400" y="293"/>
                  </a:cubicBezTo>
                  <a:cubicBezTo>
                    <a:pt x="401" y="294"/>
                    <a:pt x="403" y="295"/>
                    <a:pt x="404" y="296"/>
                  </a:cubicBezTo>
                  <a:cubicBezTo>
                    <a:pt x="406" y="297"/>
                    <a:pt x="408" y="295"/>
                    <a:pt x="410" y="296"/>
                  </a:cubicBezTo>
                  <a:cubicBezTo>
                    <a:pt x="411" y="298"/>
                    <a:pt x="407" y="297"/>
                    <a:pt x="405" y="297"/>
                  </a:cubicBezTo>
                  <a:cubicBezTo>
                    <a:pt x="401" y="298"/>
                    <a:pt x="396" y="299"/>
                    <a:pt x="393" y="298"/>
                  </a:cubicBezTo>
                  <a:cubicBezTo>
                    <a:pt x="393" y="298"/>
                    <a:pt x="393" y="297"/>
                    <a:pt x="393" y="297"/>
                  </a:cubicBezTo>
                  <a:cubicBezTo>
                    <a:pt x="388" y="298"/>
                    <a:pt x="387" y="296"/>
                    <a:pt x="384" y="296"/>
                  </a:cubicBezTo>
                  <a:cubicBezTo>
                    <a:pt x="384" y="296"/>
                    <a:pt x="384" y="295"/>
                    <a:pt x="384" y="295"/>
                  </a:cubicBezTo>
                  <a:cubicBezTo>
                    <a:pt x="383" y="294"/>
                    <a:pt x="380" y="295"/>
                    <a:pt x="380" y="293"/>
                  </a:cubicBezTo>
                  <a:cubicBezTo>
                    <a:pt x="380" y="293"/>
                    <a:pt x="379" y="293"/>
                    <a:pt x="379" y="292"/>
                  </a:cubicBezTo>
                  <a:cubicBezTo>
                    <a:pt x="379" y="292"/>
                    <a:pt x="378" y="292"/>
                    <a:pt x="378" y="292"/>
                  </a:cubicBezTo>
                  <a:cubicBezTo>
                    <a:pt x="378" y="292"/>
                    <a:pt x="380" y="290"/>
                    <a:pt x="378" y="290"/>
                  </a:cubicBezTo>
                  <a:cubicBezTo>
                    <a:pt x="377" y="290"/>
                    <a:pt x="378" y="290"/>
                    <a:pt x="378" y="289"/>
                  </a:cubicBezTo>
                  <a:cubicBezTo>
                    <a:pt x="378" y="289"/>
                    <a:pt x="376" y="289"/>
                    <a:pt x="376" y="288"/>
                  </a:cubicBezTo>
                  <a:cubicBezTo>
                    <a:pt x="376" y="288"/>
                    <a:pt x="377" y="288"/>
                    <a:pt x="377" y="288"/>
                  </a:cubicBezTo>
                  <a:cubicBezTo>
                    <a:pt x="377" y="288"/>
                    <a:pt x="376" y="287"/>
                    <a:pt x="376" y="287"/>
                  </a:cubicBezTo>
                  <a:cubicBezTo>
                    <a:pt x="376" y="287"/>
                    <a:pt x="375" y="286"/>
                    <a:pt x="374" y="286"/>
                  </a:cubicBezTo>
                  <a:cubicBezTo>
                    <a:pt x="373" y="285"/>
                    <a:pt x="375" y="285"/>
                    <a:pt x="375" y="284"/>
                  </a:cubicBezTo>
                  <a:cubicBezTo>
                    <a:pt x="375" y="284"/>
                    <a:pt x="373" y="283"/>
                    <a:pt x="373" y="284"/>
                  </a:cubicBezTo>
                  <a:cubicBezTo>
                    <a:pt x="373" y="283"/>
                    <a:pt x="377" y="283"/>
                    <a:pt x="374" y="282"/>
                  </a:cubicBezTo>
                  <a:cubicBezTo>
                    <a:pt x="374" y="282"/>
                    <a:pt x="375" y="282"/>
                    <a:pt x="376" y="282"/>
                  </a:cubicBezTo>
                  <a:cubicBezTo>
                    <a:pt x="376" y="281"/>
                    <a:pt x="376" y="279"/>
                    <a:pt x="376" y="278"/>
                  </a:cubicBezTo>
                  <a:cubicBezTo>
                    <a:pt x="375" y="278"/>
                    <a:pt x="374" y="278"/>
                    <a:pt x="373" y="277"/>
                  </a:cubicBezTo>
                  <a:cubicBezTo>
                    <a:pt x="374" y="276"/>
                    <a:pt x="377" y="275"/>
                    <a:pt x="375" y="273"/>
                  </a:cubicBezTo>
                  <a:cubicBezTo>
                    <a:pt x="378" y="273"/>
                    <a:pt x="378" y="272"/>
                    <a:pt x="380" y="272"/>
                  </a:cubicBezTo>
                  <a:cubicBezTo>
                    <a:pt x="380" y="271"/>
                    <a:pt x="380" y="270"/>
                    <a:pt x="380" y="268"/>
                  </a:cubicBezTo>
                  <a:cubicBezTo>
                    <a:pt x="385" y="268"/>
                    <a:pt x="383" y="265"/>
                    <a:pt x="385" y="264"/>
                  </a:cubicBezTo>
                  <a:cubicBezTo>
                    <a:pt x="384" y="264"/>
                    <a:pt x="383" y="264"/>
                    <a:pt x="383" y="264"/>
                  </a:cubicBezTo>
                  <a:cubicBezTo>
                    <a:pt x="381" y="264"/>
                    <a:pt x="380" y="265"/>
                    <a:pt x="380" y="267"/>
                  </a:cubicBezTo>
                  <a:cubicBezTo>
                    <a:pt x="379" y="266"/>
                    <a:pt x="377" y="266"/>
                    <a:pt x="377" y="265"/>
                  </a:cubicBezTo>
                  <a:cubicBezTo>
                    <a:pt x="375" y="264"/>
                    <a:pt x="380" y="263"/>
                    <a:pt x="379" y="263"/>
                  </a:cubicBezTo>
                  <a:cubicBezTo>
                    <a:pt x="377" y="262"/>
                    <a:pt x="379" y="263"/>
                    <a:pt x="381" y="262"/>
                  </a:cubicBezTo>
                  <a:cubicBezTo>
                    <a:pt x="382" y="260"/>
                    <a:pt x="379" y="257"/>
                    <a:pt x="380" y="255"/>
                  </a:cubicBezTo>
                  <a:cubicBezTo>
                    <a:pt x="380" y="255"/>
                    <a:pt x="382" y="256"/>
                    <a:pt x="382" y="255"/>
                  </a:cubicBezTo>
                  <a:cubicBezTo>
                    <a:pt x="381" y="253"/>
                    <a:pt x="382" y="253"/>
                    <a:pt x="382" y="250"/>
                  </a:cubicBezTo>
                  <a:cubicBezTo>
                    <a:pt x="384" y="249"/>
                    <a:pt x="388" y="247"/>
                    <a:pt x="386" y="245"/>
                  </a:cubicBezTo>
                  <a:cubicBezTo>
                    <a:pt x="390" y="247"/>
                    <a:pt x="386" y="242"/>
                    <a:pt x="390" y="244"/>
                  </a:cubicBezTo>
                  <a:cubicBezTo>
                    <a:pt x="390" y="243"/>
                    <a:pt x="390" y="242"/>
                    <a:pt x="389" y="240"/>
                  </a:cubicBezTo>
                  <a:cubicBezTo>
                    <a:pt x="389" y="240"/>
                    <a:pt x="387" y="239"/>
                    <a:pt x="387" y="238"/>
                  </a:cubicBezTo>
                  <a:cubicBezTo>
                    <a:pt x="387" y="238"/>
                    <a:pt x="388" y="238"/>
                    <a:pt x="388" y="237"/>
                  </a:cubicBezTo>
                  <a:cubicBezTo>
                    <a:pt x="388" y="236"/>
                    <a:pt x="387" y="234"/>
                    <a:pt x="390" y="236"/>
                  </a:cubicBezTo>
                  <a:cubicBezTo>
                    <a:pt x="390" y="234"/>
                    <a:pt x="390" y="233"/>
                    <a:pt x="391" y="232"/>
                  </a:cubicBezTo>
                  <a:cubicBezTo>
                    <a:pt x="392" y="231"/>
                    <a:pt x="391" y="231"/>
                    <a:pt x="391" y="230"/>
                  </a:cubicBezTo>
                  <a:cubicBezTo>
                    <a:pt x="391" y="230"/>
                    <a:pt x="393" y="228"/>
                    <a:pt x="392" y="228"/>
                  </a:cubicBezTo>
                  <a:cubicBezTo>
                    <a:pt x="391" y="227"/>
                    <a:pt x="392" y="227"/>
                    <a:pt x="392" y="226"/>
                  </a:cubicBezTo>
                  <a:cubicBezTo>
                    <a:pt x="392" y="226"/>
                    <a:pt x="392" y="225"/>
                    <a:pt x="392" y="224"/>
                  </a:cubicBezTo>
                  <a:cubicBezTo>
                    <a:pt x="392" y="224"/>
                    <a:pt x="393" y="224"/>
                    <a:pt x="393" y="223"/>
                  </a:cubicBezTo>
                  <a:cubicBezTo>
                    <a:pt x="393" y="221"/>
                    <a:pt x="392" y="219"/>
                    <a:pt x="393" y="218"/>
                  </a:cubicBezTo>
                  <a:cubicBezTo>
                    <a:pt x="393" y="217"/>
                    <a:pt x="394" y="217"/>
                    <a:pt x="394" y="216"/>
                  </a:cubicBezTo>
                  <a:cubicBezTo>
                    <a:pt x="394" y="215"/>
                    <a:pt x="391" y="213"/>
                    <a:pt x="391" y="212"/>
                  </a:cubicBezTo>
                  <a:cubicBezTo>
                    <a:pt x="390" y="211"/>
                    <a:pt x="390" y="212"/>
                    <a:pt x="388" y="212"/>
                  </a:cubicBezTo>
                  <a:cubicBezTo>
                    <a:pt x="387" y="211"/>
                    <a:pt x="384" y="209"/>
                    <a:pt x="381" y="209"/>
                  </a:cubicBezTo>
                  <a:cubicBezTo>
                    <a:pt x="381" y="209"/>
                    <a:pt x="379" y="208"/>
                    <a:pt x="379" y="208"/>
                  </a:cubicBezTo>
                  <a:cubicBezTo>
                    <a:pt x="377" y="209"/>
                    <a:pt x="379" y="208"/>
                    <a:pt x="378" y="208"/>
                  </a:cubicBezTo>
                  <a:cubicBezTo>
                    <a:pt x="377" y="207"/>
                    <a:pt x="374" y="208"/>
                    <a:pt x="376" y="207"/>
                  </a:cubicBezTo>
                  <a:cubicBezTo>
                    <a:pt x="376" y="206"/>
                    <a:pt x="373" y="207"/>
                    <a:pt x="372" y="206"/>
                  </a:cubicBezTo>
                  <a:cubicBezTo>
                    <a:pt x="372" y="206"/>
                    <a:pt x="372" y="206"/>
                    <a:pt x="372" y="205"/>
                  </a:cubicBezTo>
                  <a:cubicBezTo>
                    <a:pt x="372" y="205"/>
                    <a:pt x="371" y="205"/>
                    <a:pt x="370" y="205"/>
                  </a:cubicBezTo>
                  <a:cubicBezTo>
                    <a:pt x="369" y="204"/>
                    <a:pt x="367" y="203"/>
                    <a:pt x="367" y="202"/>
                  </a:cubicBezTo>
                  <a:cubicBezTo>
                    <a:pt x="367" y="201"/>
                    <a:pt x="366" y="201"/>
                    <a:pt x="365" y="201"/>
                  </a:cubicBezTo>
                  <a:cubicBezTo>
                    <a:pt x="364" y="201"/>
                    <a:pt x="365" y="199"/>
                    <a:pt x="363" y="199"/>
                  </a:cubicBezTo>
                  <a:cubicBezTo>
                    <a:pt x="361" y="199"/>
                    <a:pt x="361" y="196"/>
                    <a:pt x="359" y="195"/>
                  </a:cubicBezTo>
                  <a:cubicBezTo>
                    <a:pt x="358" y="194"/>
                    <a:pt x="357" y="193"/>
                    <a:pt x="355" y="192"/>
                  </a:cubicBezTo>
                  <a:cubicBezTo>
                    <a:pt x="355" y="191"/>
                    <a:pt x="354" y="191"/>
                    <a:pt x="353" y="191"/>
                  </a:cubicBezTo>
                  <a:cubicBezTo>
                    <a:pt x="353" y="191"/>
                    <a:pt x="354" y="190"/>
                    <a:pt x="353" y="190"/>
                  </a:cubicBezTo>
                  <a:cubicBezTo>
                    <a:pt x="353" y="189"/>
                    <a:pt x="352" y="190"/>
                    <a:pt x="351" y="189"/>
                  </a:cubicBezTo>
                  <a:cubicBezTo>
                    <a:pt x="351" y="189"/>
                    <a:pt x="350" y="186"/>
                    <a:pt x="349" y="188"/>
                  </a:cubicBezTo>
                  <a:cubicBezTo>
                    <a:pt x="347" y="188"/>
                    <a:pt x="349" y="185"/>
                    <a:pt x="348" y="184"/>
                  </a:cubicBezTo>
                  <a:cubicBezTo>
                    <a:pt x="351" y="184"/>
                    <a:pt x="351" y="183"/>
                    <a:pt x="352" y="182"/>
                  </a:cubicBezTo>
                  <a:cubicBezTo>
                    <a:pt x="353" y="181"/>
                    <a:pt x="350" y="181"/>
                    <a:pt x="349" y="181"/>
                  </a:cubicBezTo>
                  <a:cubicBezTo>
                    <a:pt x="349" y="179"/>
                    <a:pt x="351" y="179"/>
                    <a:pt x="350" y="177"/>
                  </a:cubicBezTo>
                  <a:cubicBezTo>
                    <a:pt x="351" y="177"/>
                    <a:pt x="352" y="176"/>
                    <a:pt x="353" y="176"/>
                  </a:cubicBezTo>
                  <a:cubicBezTo>
                    <a:pt x="354" y="176"/>
                    <a:pt x="353" y="175"/>
                    <a:pt x="353" y="175"/>
                  </a:cubicBezTo>
                  <a:cubicBezTo>
                    <a:pt x="353" y="175"/>
                    <a:pt x="355" y="175"/>
                    <a:pt x="355" y="175"/>
                  </a:cubicBezTo>
                  <a:cubicBezTo>
                    <a:pt x="355" y="175"/>
                    <a:pt x="355" y="174"/>
                    <a:pt x="355" y="174"/>
                  </a:cubicBezTo>
                  <a:cubicBezTo>
                    <a:pt x="355" y="174"/>
                    <a:pt x="358" y="174"/>
                    <a:pt x="357" y="173"/>
                  </a:cubicBezTo>
                  <a:cubicBezTo>
                    <a:pt x="357" y="173"/>
                    <a:pt x="356" y="173"/>
                    <a:pt x="356" y="173"/>
                  </a:cubicBezTo>
                  <a:cubicBezTo>
                    <a:pt x="356" y="173"/>
                    <a:pt x="357" y="173"/>
                    <a:pt x="357" y="173"/>
                  </a:cubicBezTo>
                  <a:cubicBezTo>
                    <a:pt x="359" y="174"/>
                    <a:pt x="358" y="172"/>
                    <a:pt x="360" y="172"/>
                  </a:cubicBezTo>
                  <a:cubicBezTo>
                    <a:pt x="362" y="172"/>
                    <a:pt x="361" y="171"/>
                    <a:pt x="362" y="170"/>
                  </a:cubicBezTo>
                  <a:cubicBezTo>
                    <a:pt x="362" y="170"/>
                    <a:pt x="367" y="168"/>
                    <a:pt x="364" y="167"/>
                  </a:cubicBezTo>
                  <a:cubicBezTo>
                    <a:pt x="363" y="166"/>
                    <a:pt x="364" y="167"/>
                    <a:pt x="364" y="166"/>
                  </a:cubicBezTo>
                  <a:cubicBezTo>
                    <a:pt x="364" y="165"/>
                    <a:pt x="362" y="161"/>
                    <a:pt x="363" y="160"/>
                  </a:cubicBezTo>
                  <a:cubicBezTo>
                    <a:pt x="358" y="161"/>
                    <a:pt x="359" y="159"/>
                    <a:pt x="353" y="159"/>
                  </a:cubicBezTo>
                  <a:cubicBezTo>
                    <a:pt x="352" y="160"/>
                    <a:pt x="354" y="160"/>
                    <a:pt x="352" y="161"/>
                  </a:cubicBezTo>
                  <a:cubicBezTo>
                    <a:pt x="347" y="161"/>
                    <a:pt x="345" y="160"/>
                    <a:pt x="340" y="160"/>
                  </a:cubicBezTo>
                  <a:cubicBezTo>
                    <a:pt x="340" y="159"/>
                    <a:pt x="338" y="159"/>
                    <a:pt x="338" y="158"/>
                  </a:cubicBezTo>
                  <a:cubicBezTo>
                    <a:pt x="337" y="157"/>
                    <a:pt x="336" y="158"/>
                    <a:pt x="334" y="157"/>
                  </a:cubicBezTo>
                  <a:cubicBezTo>
                    <a:pt x="334" y="157"/>
                    <a:pt x="335" y="157"/>
                    <a:pt x="334" y="156"/>
                  </a:cubicBezTo>
                  <a:cubicBezTo>
                    <a:pt x="334" y="156"/>
                    <a:pt x="333" y="157"/>
                    <a:pt x="332" y="156"/>
                  </a:cubicBezTo>
                  <a:cubicBezTo>
                    <a:pt x="332" y="156"/>
                    <a:pt x="332" y="155"/>
                    <a:pt x="331" y="155"/>
                  </a:cubicBezTo>
                  <a:cubicBezTo>
                    <a:pt x="330" y="154"/>
                    <a:pt x="332" y="154"/>
                    <a:pt x="331" y="153"/>
                  </a:cubicBezTo>
                  <a:cubicBezTo>
                    <a:pt x="330" y="152"/>
                    <a:pt x="329" y="153"/>
                    <a:pt x="330" y="153"/>
                  </a:cubicBezTo>
                  <a:cubicBezTo>
                    <a:pt x="328" y="152"/>
                    <a:pt x="327" y="151"/>
                    <a:pt x="325" y="152"/>
                  </a:cubicBezTo>
                  <a:cubicBezTo>
                    <a:pt x="326" y="150"/>
                    <a:pt x="321" y="151"/>
                    <a:pt x="323" y="150"/>
                  </a:cubicBezTo>
                  <a:cubicBezTo>
                    <a:pt x="322" y="150"/>
                    <a:pt x="316" y="149"/>
                    <a:pt x="318" y="150"/>
                  </a:cubicBezTo>
                  <a:cubicBezTo>
                    <a:pt x="316" y="149"/>
                    <a:pt x="317" y="149"/>
                    <a:pt x="317" y="149"/>
                  </a:cubicBezTo>
                  <a:cubicBezTo>
                    <a:pt x="316" y="148"/>
                    <a:pt x="315" y="149"/>
                    <a:pt x="315" y="149"/>
                  </a:cubicBezTo>
                  <a:cubicBezTo>
                    <a:pt x="314" y="149"/>
                    <a:pt x="312" y="148"/>
                    <a:pt x="309" y="148"/>
                  </a:cubicBezTo>
                  <a:cubicBezTo>
                    <a:pt x="310" y="146"/>
                    <a:pt x="306" y="147"/>
                    <a:pt x="305" y="147"/>
                  </a:cubicBezTo>
                  <a:cubicBezTo>
                    <a:pt x="304" y="147"/>
                    <a:pt x="305" y="146"/>
                    <a:pt x="305" y="146"/>
                  </a:cubicBezTo>
                  <a:cubicBezTo>
                    <a:pt x="304" y="146"/>
                    <a:pt x="303" y="146"/>
                    <a:pt x="303" y="146"/>
                  </a:cubicBezTo>
                  <a:cubicBezTo>
                    <a:pt x="302" y="145"/>
                    <a:pt x="303" y="145"/>
                    <a:pt x="303" y="145"/>
                  </a:cubicBezTo>
                  <a:cubicBezTo>
                    <a:pt x="302" y="145"/>
                    <a:pt x="301" y="145"/>
                    <a:pt x="301" y="145"/>
                  </a:cubicBezTo>
                  <a:cubicBezTo>
                    <a:pt x="301" y="145"/>
                    <a:pt x="301" y="144"/>
                    <a:pt x="301" y="144"/>
                  </a:cubicBezTo>
                  <a:cubicBezTo>
                    <a:pt x="300" y="143"/>
                    <a:pt x="300" y="144"/>
                    <a:pt x="300" y="144"/>
                  </a:cubicBezTo>
                  <a:cubicBezTo>
                    <a:pt x="299" y="144"/>
                    <a:pt x="297" y="144"/>
                    <a:pt x="297" y="143"/>
                  </a:cubicBezTo>
                  <a:cubicBezTo>
                    <a:pt x="296" y="144"/>
                    <a:pt x="295" y="143"/>
                    <a:pt x="294" y="143"/>
                  </a:cubicBezTo>
                  <a:cubicBezTo>
                    <a:pt x="292" y="143"/>
                    <a:pt x="291" y="144"/>
                    <a:pt x="289" y="144"/>
                  </a:cubicBezTo>
                  <a:cubicBezTo>
                    <a:pt x="287" y="144"/>
                    <a:pt x="286" y="144"/>
                    <a:pt x="285" y="144"/>
                  </a:cubicBezTo>
                  <a:cubicBezTo>
                    <a:pt x="282" y="144"/>
                    <a:pt x="283" y="144"/>
                    <a:pt x="281" y="144"/>
                  </a:cubicBezTo>
                  <a:cubicBezTo>
                    <a:pt x="280" y="143"/>
                    <a:pt x="279" y="144"/>
                    <a:pt x="276" y="143"/>
                  </a:cubicBezTo>
                  <a:cubicBezTo>
                    <a:pt x="275" y="143"/>
                    <a:pt x="275" y="142"/>
                    <a:pt x="275" y="142"/>
                  </a:cubicBezTo>
                  <a:cubicBezTo>
                    <a:pt x="275" y="142"/>
                    <a:pt x="274" y="142"/>
                    <a:pt x="273" y="142"/>
                  </a:cubicBezTo>
                  <a:cubicBezTo>
                    <a:pt x="272" y="142"/>
                    <a:pt x="267" y="142"/>
                    <a:pt x="270" y="141"/>
                  </a:cubicBezTo>
                  <a:cubicBezTo>
                    <a:pt x="267" y="141"/>
                    <a:pt x="267" y="140"/>
                    <a:pt x="264" y="140"/>
                  </a:cubicBezTo>
                  <a:cubicBezTo>
                    <a:pt x="264" y="139"/>
                    <a:pt x="263" y="139"/>
                    <a:pt x="263" y="138"/>
                  </a:cubicBezTo>
                  <a:cubicBezTo>
                    <a:pt x="259" y="138"/>
                    <a:pt x="258" y="137"/>
                    <a:pt x="253" y="136"/>
                  </a:cubicBezTo>
                  <a:cubicBezTo>
                    <a:pt x="253" y="135"/>
                    <a:pt x="250" y="134"/>
                    <a:pt x="251" y="132"/>
                  </a:cubicBezTo>
                  <a:cubicBezTo>
                    <a:pt x="251" y="130"/>
                    <a:pt x="246" y="131"/>
                    <a:pt x="248" y="129"/>
                  </a:cubicBezTo>
                  <a:cubicBezTo>
                    <a:pt x="247" y="129"/>
                    <a:pt x="247" y="129"/>
                    <a:pt x="246" y="129"/>
                  </a:cubicBezTo>
                  <a:cubicBezTo>
                    <a:pt x="245" y="129"/>
                    <a:pt x="246" y="129"/>
                    <a:pt x="245" y="128"/>
                  </a:cubicBezTo>
                  <a:cubicBezTo>
                    <a:pt x="245" y="128"/>
                    <a:pt x="242" y="128"/>
                    <a:pt x="242" y="127"/>
                  </a:cubicBezTo>
                  <a:cubicBezTo>
                    <a:pt x="242" y="126"/>
                    <a:pt x="240" y="126"/>
                    <a:pt x="239" y="126"/>
                  </a:cubicBezTo>
                  <a:cubicBezTo>
                    <a:pt x="239" y="126"/>
                    <a:pt x="241" y="126"/>
                    <a:pt x="240" y="125"/>
                  </a:cubicBezTo>
                  <a:cubicBezTo>
                    <a:pt x="240" y="125"/>
                    <a:pt x="239" y="124"/>
                    <a:pt x="239" y="124"/>
                  </a:cubicBezTo>
                  <a:cubicBezTo>
                    <a:pt x="239" y="124"/>
                    <a:pt x="238" y="124"/>
                    <a:pt x="237" y="124"/>
                  </a:cubicBezTo>
                  <a:cubicBezTo>
                    <a:pt x="237" y="124"/>
                    <a:pt x="237" y="123"/>
                    <a:pt x="236" y="123"/>
                  </a:cubicBezTo>
                  <a:cubicBezTo>
                    <a:pt x="234" y="122"/>
                    <a:pt x="231" y="121"/>
                    <a:pt x="230" y="119"/>
                  </a:cubicBezTo>
                  <a:cubicBezTo>
                    <a:pt x="228" y="119"/>
                    <a:pt x="229" y="120"/>
                    <a:pt x="227" y="119"/>
                  </a:cubicBezTo>
                  <a:cubicBezTo>
                    <a:pt x="227" y="118"/>
                    <a:pt x="225" y="118"/>
                    <a:pt x="225" y="118"/>
                  </a:cubicBezTo>
                  <a:cubicBezTo>
                    <a:pt x="224" y="117"/>
                    <a:pt x="225" y="115"/>
                    <a:pt x="222" y="115"/>
                  </a:cubicBezTo>
                  <a:cubicBezTo>
                    <a:pt x="222" y="113"/>
                    <a:pt x="220" y="112"/>
                    <a:pt x="217" y="111"/>
                  </a:cubicBezTo>
                  <a:cubicBezTo>
                    <a:pt x="216" y="112"/>
                    <a:pt x="215" y="112"/>
                    <a:pt x="215" y="113"/>
                  </a:cubicBezTo>
                  <a:cubicBezTo>
                    <a:pt x="214" y="114"/>
                    <a:pt x="217" y="114"/>
                    <a:pt x="218" y="115"/>
                  </a:cubicBezTo>
                  <a:cubicBezTo>
                    <a:pt x="218" y="115"/>
                    <a:pt x="217" y="115"/>
                    <a:pt x="218" y="116"/>
                  </a:cubicBezTo>
                  <a:cubicBezTo>
                    <a:pt x="218" y="116"/>
                    <a:pt x="219" y="116"/>
                    <a:pt x="219" y="116"/>
                  </a:cubicBezTo>
                  <a:cubicBezTo>
                    <a:pt x="219" y="116"/>
                    <a:pt x="218" y="117"/>
                    <a:pt x="220" y="118"/>
                  </a:cubicBezTo>
                  <a:cubicBezTo>
                    <a:pt x="221" y="118"/>
                    <a:pt x="220" y="119"/>
                    <a:pt x="222" y="120"/>
                  </a:cubicBezTo>
                  <a:cubicBezTo>
                    <a:pt x="222" y="120"/>
                    <a:pt x="223" y="120"/>
                    <a:pt x="223" y="120"/>
                  </a:cubicBezTo>
                  <a:cubicBezTo>
                    <a:pt x="223" y="121"/>
                    <a:pt x="225" y="121"/>
                    <a:pt x="225" y="123"/>
                  </a:cubicBezTo>
                  <a:cubicBezTo>
                    <a:pt x="225" y="123"/>
                    <a:pt x="226" y="123"/>
                    <a:pt x="228" y="123"/>
                  </a:cubicBezTo>
                  <a:cubicBezTo>
                    <a:pt x="227" y="124"/>
                    <a:pt x="228" y="124"/>
                    <a:pt x="228" y="124"/>
                  </a:cubicBezTo>
                  <a:cubicBezTo>
                    <a:pt x="229" y="125"/>
                    <a:pt x="228" y="125"/>
                    <a:pt x="228" y="125"/>
                  </a:cubicBezTo>
                  <a:cubicBezTo>
                    <a:pt x="228" y="126"/>
                    <a:pt x="231" y="126"/>
                    <a:pt x="229" y="127"/>
                  </a:cubicBezTo>
                  <a:cubicBezTo>
                    <a:pt x="228" y="127"/>
                    <a:pt x="228" y="126"/>
                    <a:pt x="225" y="126"/>
                  </a:cubicBezTo>
                  <a:cubicBezTo>
                    <a:pt x="226" y="124"/>
                    <a:pt x="222" y="125"/>
                    <a:pt x="223" y="123"/>
                  </a:cubicBezTo>
                  <a:cubicBezTo>
                    <a:pt x="222" y="123"/>
                    <a:pt x="221" y="122"/>
                    <a:pt x="220" y="122"/>
                  </a:cubicBezTo>
                  <a:cubicBezTo>
                    <a:pt x="219" y="121"/>
                    <a:pt x="218" y="121"/>
                    <a:pt x="218" y="120"/>
                  </a:cubicBezTo>
                  <a:cubicBezTo>
                    <a:pt x="216" y="120"/>
                    <a:pt x="214" y="120"/>
                    <a:pt x="214" y="119"/>
                  </a:cubicBezTo>
                  <a:cubicBezTo>
                    <a:pt x="214" y="118"/>
                    <a:pt x="214" y="119"/>
                    <a:pt x="216" y="119"/>
                  </a:cubicBezTo>
                  <a:cubicBezTo>
                    <a:pt x="217" y="117"/>
                    <a:pt x="212" y="117"/>
                    <a:pt x="213" y="116"/>
                  </a:cubicBezTo>
                  <a:cubicBezTo>
                    <a:pt x="211" y="115"/>
                    <a:pt x="210" y="115"/>
                    <a:pt x="208" y="115"/>
                  </a:cubicBezTo>
                  <a:cubicBezTo>
                    <a:pt x="208" y="113"/>
                    <a:pt x="209" y="113"/>
                    <a:pt x="208" y="112"/>
                  </a:cubicBezTo>
                  <a:cubicBezTo>
                    <a:pt x="207" y="112"/>
                    <a:pt x="207" y="112"/>
                    <a:pt x="207" y="112"/>
                  </a:cubicBezTo>
                  <a:cubicBezTo>
                    <a:pt x="206" y="111"/>
                    <a:pt x="206" y="109"/>
                    <a:pt x="202" y="109"/>
                  </a:cubicBezTo>
                  <a:cubicBezTo>
                    <a:pt x="203" y="109"/>
                    <a:pt x="202" y="108"/>
                    <a:pt x="202" y="108"/>
                  </a:cubicBezTo>
                  <a:cubicBezTo>
                    <a:pt x="202" y="108"/>
                    <a:pt x="201" y="107"/>
                    <a:pt x="201" y="107"/>
                  </a:cubicBezTo>
                  <a:cubicBezTo>
                    <a:pt x="200" y="107"/>
                    <a:pt x="198" y="107"/>
                    <a:pt x="198" y="107"/>
                  </a:cubicBezTo>
                  <a:cubicBezTo>
                    <a:pt x="197" y="106"/>
                    <a:pt x="200" y="106"/>
                    <a:pt x="200" y="106"/>
                  </a:cubicBezTo>
                  <a:cubicBezTo>
                    <a:pt x="199" y="105"/>
                    <a:pt x="194" y="105"/>
                    <a:pt x="191" y="104"/>
                  </a:cubicBezTo>
                  <a:cubicBezTo>
                    <a:pt x="190" y="104"/>
                    <a:pt x="190" y="104"/>
                    <a:pt x="190" y="103"/>
                  </a:cubicBezTo>
                  <a:cubicBezTo>
                    <a:pt x="189" y="103"/>
                    <a:pt x="189" y="102"/>
                    <a:pt x="188" y="102"/>
                  </a:cubicBezTo>
                  <a:cubicBezTo>
                    <a:pt x="187" y="102"/>
                    <a:pt x="187" y="100"/>
                    <a:pt x="186" y="99"/>
                  </a:cubicBezTo>
                  <a:cubicBezTo>
                    <a:pt x="186" y="99"/>
                    <a:pt x="184" y="99"/>
                    <a:pt x="184" y="99"/>
                  </a:cubicBezTo>
                  <a:cubicBezTo>
                    <a:pt x="183" y="98"/>
                    <a:pt x="185" y="97"/>
                    <a:pt x="182" y="97"/>
                  </a:cubicBezTo>
                  <a:cubicBezTo>
                    <a:pt x="182" y="95"/>
                    <a:pt x="180" y="94"/>
                    <a:pt x="178" y="93"/>
                  </a:cubicBezTo>
                  <a:cubicBezTo>
                    <a:pt x="177" y="92"/>
                    <a:pt x="177" y="91"/>
                    <a:pt x="175" y="91"/>
                  </a:cubicBezTo>
                  <a:cubicBezTo>
                    <a:pt x="176" y="86"/>
                    <a:pt x="175" y="82"/>
                    <a:pt x="175" y="75"/>
                  </a:cubicBezTo>
                  <a:cubicBezTo>
                    <a:pt x="175" y="75"/>
                    <a:pt x="174" y="75"/>
                    <a:pt x="174" y="74"/>
                  </a:cubicBezTo>
                  <a:cubicBezTo>
                    <a:pt x="173" y="74"/>
                    <a:pt x="173" y="74"/>
                    <a:pt x="172" y="73"/>
                  </a:cubicBezTo>
                  <a:cubicBezTo>
                    <a:pt x="172" y="73"/>
                    <a:pt x="171" y="73"/>
                    <a:pt x="170" y="73"/>
                  </a:cubicBezTo>
                  <a:cubicBezTo>
                    <a:pt x="169" y="70"/>
                    <a:pt x="165" y="69"/>
                    <a:pt x="162" y="67"/>
                  </a:cubicBezTo>
                  <a:cubicBezTo>
                    <a:pt x="162" y="67"/>
                    <a:pt x="161" y="67"/>
                    <a:pt x="161" y="66"/>
                  </a:cubicBezTo>
                  <a:cubicBezTo>
                    <a:pt x="162" y="67"/>
                    <a:pt x="164" y="67"/>
                    <a:pt x="164" y="66"/>
                  </a:cubicBezTo>
                  <a:cubicBezTo>
                    <a:pt x="166" y="66"/>
                    <a:pt x="165" y="68"/>
                    <a:pt x="168" y="67"/>
                  </a:cubicBezTo>
                  <a:cubicBezTo>
                    <a:pt x="169" y="68"/>
                    <a:pt x="169" y="69"/>
                    <a:pt x="169" y="69"/>
                  </a:cubicBezTo>
                  <a:cubicBezTo>
                    <a:pt x="174" y="69"/>
                    <a:pt x="175" y="71"/>
                    <a:pt x="178" y="71"/>
                  </a:cubicBezTo>
                  <a:cubicBezTo>
                    <a:pt x="177" y="73"/>
                    <a:pt x="180" y="73"/>
                    <a:pt x="181" y="74"/>
                  </a:cubicBezTo>
                  <a:cubicBezTo>
                    <a:pt x="182" y="74"/>
                    <a:pt x="182" y="73"/>
                    <a:pt x="182" y="73"/>
                  </a:cubicBezTo>
                  <a:cubicBezTo>
                    <a:pt x="182" y="72"/>
                    <a:pt x="180" y="72"/>
                    <a:pt x="180" y="72"/>
                  </a:cubicBezTo>
                  <a:cubicBezTo>
                    <a:pt x="179" y="71"/>
                    <a:pt x="179" y="71"/>
                    <a:pt x="179" y="70"/>
                  </a:cubicBezTo>
                  <a:cubicBezTo>
                    <a:pt x="179" y="70"/>
                    <a:pt x="178" y="69"/>
                    <a:pt x="178" y="69"/>
                  </a:cubicBezTo>
                  <a:cubicBezTo>
                    <a:pt x="178" y="69"/>
                    <a:pt x="179" y="69"/>
                    <a:pt x="179" y="69"/>
                  </a:cubicBezTo>
                  <a:cubicBezTo>
                    <a:pt x="178" y="68"/>
                    <a:pt x="175" y="68"/>
                    <a:pt x="176" y="67"/>
                  </a:cubicBezTo>
                  <a:cubicBezTo>
                    <a:pt x="171" y="67"/>
                    <a:pt x="171" y="65"/>
                    <a:pt x="166" y="66"/>
                  </a:cubicBezTo>
                  <a:cubicBezTo>
                    <a:pt x="167" y="64"/>
                    <a:pt x="163" y="65"/>
                    <a:pt x="164" y="64"/>
                  </a:cubicBezTo>
                  <a:cubicBezTo>
                    <a:pt x="163" y="63"/>
                    <a:pt x="162" y="64"/>
                    <a:pt x="160" y="63"/>
                  </a:cubicBezTo>
                  <a:cubicBezTo>
                    <a:pt x="160" y="62"/>
                    <a:pt x="161" y="62"/>
                    <a:pt x="162" y="62"/>
                  </a:cubicBezTo>
                  <a:cubicBezTo>
                    <a:pt x="163" y="61"/>
                    <a:pt x="159" y="62"/>
                    <a:pt x="159" y="62"/>
                  </a:cubicBezTo>
                  <a:cubicBezTo>
                    <a:pt x="158" y="61"/>
                    <a:pt x="159" y="61"/>
                    <a:pt x="158" y="61"/>
                  </a:cubicBezTo>
                  <a:cubicBezTo>
                    <a:pt x="158" y="61"/>
                    <a:pt x="156" y="61"/>
                    <a:pt x="156" y="61"/>
                  </a:cubicBezTo>
                  <a:cubicBezTo>
                    <a:pt x="156" y="60"/>
                    <a:pt x="158" y="60"/>
                    <a:pt x="157" y="60"/>
                  </a:cubicBezTo>
                  <a:cubicBezTo>
                    <a:pt x="157" y="59"/>
                    <a:pt x="156" y="60"/>
                    <a:pt x="154" y="60"/>
                  </a:cubicBezTo>
                  <a:cubicBezTo>
                    <a:pt x="152" y="59"/>
                    <a:pt x="153" y="58"/>
                    <a:pt x="152" y="57"/>
                  </a:cubicBezTo>
                  <a:cubicBezTo>
                    <a:pt x="152" y="57"/>
                    <a:pt x="151" y="57"/>
                    <a:pt x="149" y="57"/>
                  </a:cubicBezTo>
                  <a:cubicBezTo>
                    <a:pt x="153" y="54"/>
                    <a:pt x="141" y="56"/>
                    <a:pt x="142" y="53"/>
                  </a:cubicBezTo>
                  <a:cubicBezTo>
                    <a:pt x="143" y="53"/>
                    <a:pt x="144" y="53"/>
                    <a:pt x="145" y="53"/>
                  </a:cubicBezTo>
                  <a:cubicBezTo>
                    <a:pt x="146" y="52"/>
                    <a:pt x="141" y="53"/>
                    <a:pt x="142" y="51"/>
                  </a:cubicBezTo>
                  <a:cubicBezTo>
                    <a:pt x="140" y="51"/>
                    <a:pt x="138" y="51"/>
                    <a:pt x="136" y="51"/>
                  </a:cubicBezTo>
                  <a:cubicBezTo>
                    <a:pt x="139" y="51"/>
                    <a:pt x="135" y="50"/>
                    <a:pt x="137" y="50"/>
                  </a:cubicBezTo>
                  <a:cubicBezTo>
                    <a:pt x="138" y="49"/>
                    <a:pt x="135" y="49"/>
                    <a:pt x="135" y="49"/>
                  </a:cubicBezTo>
                  <a:cubicBezTo>
                    <a:pt x="133" y="49"/>
                    <a:pt x="135" y="48"/>
                    <a:pt x="133" y="47"/>
                  </a:cubicBezTo>
                  <a:cubicBezTo>
                    <a:pt x="131" y="47"/>
                    <a:pt x="129" y="47"/>
                    <a:pt x="127" y="47"/>
                  </a:cubicBezTo>
                  <a:cubicBezTo>
                    <a:pt x="128" y="46"/>
                    <a:pt x="129" y="46"/>
                    <a:pt x="129" y="45"/>
                  </a:cubicBezTo>
                  <a:cubicBezTo>
                    <a:pt x="129" y="44"/>
                    <a:pt x="126" y="45"/>
                    <a:pt x="128" y="44"/>
                  </a:cubicBezTo>
                  <a:cubicBezTo>
                    <a:pt x="125" y="44"/>
                    <a:pt x="123" y="44"/>
                    <a:pt x="119" y="44"/>
                  </a:cubicBezTo>
                  <a:cubicBezTo>
                    <a:pt x="119" y="43"/>
                    <a:pt x="116" y="42"/>
                    <a:pt x="114" y="42"/>
                  </a:cubicBezTo>
                  <a:cubicBezTo>
                    <a:pt x="113" y="42"/>
                    <a:pt x="111" y="41"/>
                    <a:pt x="111" y="41"/>
                  </a:cubicBezTo>
                  <a:cubicBezTo>
                    <a:pt x="110" y="41"/>
                    <a:pt x="111" y="40"/>
                    <a:pt x="111" y="40"/>
                  </a:cubicBezTo>
                  <a:cubicBezTo>
                    <a:pt x="110" y="40"/>
                    <a:pt x="108" y="40"/>
                    <a:pt x="109" y="40"/>
                  </a:cubicBezTo>
                  <a:cubicBezTo>
                    <a:pt x="105" y="39"/>
                    <a:pt x="98" y="41"/>
                    <a:pt x="97" y="40"/>
                  </a:cubicBezTo>
                  <a:cubicBezTo>
                    <a:pt x="97" y="40"/>
                    <a:pt x="97" y="39"/>
                    <a:pt x="97" y="39"/>
                  </a:cubicBezTo>
                  <a:cubicBezTo>
                    <a:pt x="96" y="39"/>
                    <a:pt x="95" y="40"/>
                    <a:pt x="95" y="40"/>
                  </a:cubicBezTo>
                  <a:cubicBezTo>
                    <a:pt x="93" y="40"/>
                    <a:pt x="94" y="38"/>
                    <a:pt x="90" y="39"/>
                  </a:cubicBezTo>
                  <a:cubicBezTo>
                    <a:pt x="90" y="38"/>
                    <a:pt x="85" y="38"/>
                    <a:pt x="88" y="37"/>
                  </a:cubicBezTo>
                  <a:cubicBezTo>
                    <a:pt x="87" y="37"/>
                    <a:pt x="87" y="37"/>
                    <a:pt x="86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3" y="37"/>
                    <a:pt x="82" y="38"/>
                    <a:pt x="80" y="37"/>
                  </a:cubicBezTo>
                  <a:cubicBezTo>
                    <a:pt x="78" y="37"/>
                    <a:pt x="79" y="39"/>
                    <a:pt x="79" y="40"/>
                  </a:cubicBezTo>
                  <a:cubicBezTo>
                    <a:pt x="78" y="40"/>
                    <a:pt x="77" y="39"/>
                    <a:pt x="76" y="39"/>
                  </a:cubicBezTo>
                  <a:cubicBezTo>
                    <a:pt x="75" y="39"/>
                    <a:pt x="76" y="40"/>
                    <a:pt x="75" y="40"/>
                  </a:cubicBezTo>
                  <a:cubicBezTo>
                    <a:pt x="74" y="41"/>
                    <a:pt x="70" y="40"/>
                    <a:pt x="69" y="41"/>
                  </a:cubicBezTo>
                  <a:cubicBezTo>
                    <a:pt x="68" y="41"/>
                    <a:pt x="68" y="42"/>
                    <a:pt x="67" y="42"/>
                  </a:cubicBezTo>
                  <a:cubicBezTo>
                    <a:pt x="65" y="42"/>
                    <a:pt x="65" y="41"/>
                    <a:pt x="63" y="41"/>
                  </a:cubicBezTo>
                  <a:cubicBezTo>
                    <a:pt x="65" y="40"/>
                    <a:pt x="67" y="40"/>
                    <a:pt x="66" y="38"/>
                  </a:cubicBezTo>
                  <a:cubicBezTo>
                    <a:pt x="68" y="39"/>
                    <a:pt x="68" y="38"/>
                    <a:pt x="68" y="37"/>
                  </a:cubicBezTo>
                  <a:cubicBezTo>
                    <a:pt x="68" y="37"/>
                    <a:pt x="66" y="37"/>
                    <a:pt x="65" y="37"/>
                  </a:cubicBezTo>
                  <a:cubicBezTo>
                    <a:pt x="64" y="37"/>
                    <a:pt x="64" y="38"/>
                    <a:pt x="62" y="39"/>
                  </a:cubicBezTo>
                  <a:cubicBezTo>
                    <a:pt x="61" y="39"/>
                    <a:pt x="61" y="40"/>
                    <a:pt x="60" y="40"/>
                  </a:cubicBezTo>
                  <a:cubicBezTo>
                    <a:pt x="59" y="40"/>
                    <a:pt x="59" y="41"/>
                    <a:pt x="57" y="41"/>
                  </a:cubicBezTo>
                  <a:cubicBezTo>
                    <a:pt x="58" y="42"/>
                    <a:pt x="56" y="42"/>
                    <a:pt x="55" y="42"/>
                  </a:cubicBezTo>
                  <a:cubicBezTo>
                    <a:pt x="55" y="42"/>
                    <a:pt x="55" y="43"/>
                    <a:pt x="55" y="44"/>
                  </a:cubicBezTo>
                  <a:cubicBezTo>
                    <a:pt x="52" y="44"/>
                    <a:pt x="51" y="46"/>
                    <a:pt x="49" y="47"/>
                  </a:cubicBezTo>
                  <a:cubicBezTo>
                    <a:pt x="49" y="47"/>
                    <a:pt x="48" y="46"/>
                    <a:pt x="47" y="47"/>
                  </a:cubicBezTo>
                  <a:cubicBezTo>
                    <a:pt x="47" y="47"/>
                    <a:pt x="48" y="47"/>
                    <a:pt x="47" y="48"/>
                  </a:cubicBezTo>
                  <a:cubicBezTo>
                    <a:pt x="47" y="48"/>
                    <a:pt x="43" y="48"/>
                    <a:pt x="44" y="48"/>
                  </a:cubicBezTo>
                  <a:cubicBezTo>
                    <a:pt x="46" y="49"/>
                    <a:pt x="42" y="49"/>
                    <a:pt x="40" y="49"/>
                  </a:cubicBezTo>
                  <a:cubicBezTo>
                    <a:pt x="40" y="50"/>
                    <a:pt x="39" y="51"/>
                    <a:pt x="38" y="51"/>
                  </a:cubicBezTo>
                  <a:cubicBezTo>
                    <a:pt x="37" y="50"/>
                    <a:pt x="38" y="51"/>
                    <a:pt x="37" y="51"/>
                  </a:cubicBezTo>
                  <a:cubicBezTo>
                    <a:pt x="36" y="51"/>
                    <a:pt x="35" y="51"/>
                    <a:pt x="33" y="51"/>
                  </a:cubicBezTo>
                  <a:cubicBezTo>
                    <a:pt x="31" y="52"/>
                    <a:pt x="35" y="52"/>
                    <a:pt x="30" y="52"/>
                  </a:cubicBezTo>
                  <a:cubicBezTo>
                    <a:pt x="28" y="52"/>
                    <a:pt x="27" y="52"/>
                    <a:pt x="24" y="53"/>
                  </a:cubicBezTo>
                  <a:cubicBezTo>
                    <a:pt x="23" y="53"/>
                    <a:pt x="23" y="54"/>
                    <a:pt x="21" y="54"/>
                  </a:cubicBezTo>
                  <a:cubicBezTo>
                    <a:pt x="21" y="53"/>
                    <a:pt x="23" y="53"/>
                    <a:pt x="25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1"/>
                    <a:pt x="29" y="52"/>
                    <a:pt x="30" y="51"/>
                  </a:cubicBezTo>
                  <a:cubicBezTo>
                    <a:pt x="32" y="52"/>
                    <a:pt x="31" y="50"/>
                    <a:pt x="31" y="50"/>
                  </a:cubicBezTo>
                  <a:cubicBezTo>
                    <a:pt x="32" y="50"/>
                    <a:pt x="33" y="51"/>
                    <a:pt x="34" y="49"/>
                  </a:cubicBezTo>
                  <a:cubicBezTo>
                    <a:pt x="35" y="49"/>
                    <a:pt x="35" y="50"/>
                    <a:pt x="35" y="49"/>
                  </a:cubicBezTo>
                  <a:cubicBezTo>
                    <a:pt x="35" y="48"/>
                    <a:pt x="38" y="49"/>
                    <a:pt x="39" y="48"/>
                  </a:cubicBezTo>
                  <a:cubicBezTo>
                    <a:pt x="39" y="47"/>
                    <a:pt x="39" y="46"/>
                    <a:pt x="39" y="46"/>
                  </a:cubicBezTo>
                  <a:cubicBezTo>
                    <a:pt x="42" y="47"/>
                    <a:pt x="40" y="44"/>
                    <a:pt x="43" y="45"/>
                  </a:cubicBezTo>
                  <a:cubicBezTo>
                    <a:pt x="44" y="43"/>
                    <a:pt x="39" y="45"/>
                    <a:pt x="40" y="43"/>
                  </a:cubicBezTo>
                  <a:cubicBezTo>
                    <a:pt x="39" y="44"/>
                    <a:pt x="33" y="43"/>
                    <a:pt x="32" y="44"/>
                  </a:cubicBezTo>
                  <a:cubicBezTo>
                    <a:pt x="31" y="44"/>
                    <a:pt x="32" y="43"/>
                    <a:pt x="31" y="43"/>
                  </a:cubicBezTo>
                  <a:cubicBezTo>
                    <a:pt x="30" y="43"/>
                    <a:pt x="27" y="43"/>
                    <a:pt x="25" y="43"/>
                  </a:cubicBezTo>
                  <a:cubicBezTo>
                    <a:pt x="26" y="42"/>
                    <a:pt x="24" y="43"/>
                    <a:pt x="23" y="42"/>
                  </a:cubicBezTo>
                  <a:cubicBezTo>
                    <a:pt x="23" y="42"/>
                    <a:pt x="24" y="42"/>
                    <a:pt x="24" y="42"/>
                  </a:cubicBezTo>
                  <a:cubicBezTo>
                    <a:pt x="23" y="40"/>
                    <a:pt x="21" y="41"/>
                    <a:pt x="20" y="39"/>
                  </a:cubicBezTo>
                  <a:cubicBezTo>
                    <a:pt x="18" y="40"/>
                    <a:pt x="15" y="40"/>
                    <a:pt x="13" y="40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13" y="38"/>
                    <a:pt x="10" y="38"/>
                    <a:pt x="11" y="36"/>
                  </a:cubicBezTo>
                  <a:cubicBezTo>
                    <a:pt x="10" y="36"/>
                    <a:pt x="9" y="35"/>
                    <a:pt x="9" y="36"/>
                  </a:cubicBezTo>
                  <a:cubicBezTo>
                    <a:pt x="6" y="36"/>
                    <a:pt x="8" y="34"/>
                    <a:pt x="9" y="34"/>
                  </a:cubicBezTo>
                  <a:cubicBezTo>
                    <a:pt x="9" y="34"/>
                    <a:pt x="8" y="33"/>
                    <a:pt x="9" y="33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4" y="31"/>
                    <a:pt x="17" y="31"/>
                    <a:pt x="20" y="31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5" y="30"/>
                    <a:pt x="22" y="29"/>
                    <a:pt x="27" y="29"/>
                  </a:cubicBezTo>
                  <a:cubicBezTo>
                    <a:pt x="27" y="28"/>
                    <a:pt x="27" y="27"/>
                    <a:pt x="25" y="25"/>
                  </a:cubicBezTo>
                  <a:cubicBezTo>
                    <a:pt x="23" y="24"/>
                    <a:pt x="18" y="27"/>
                    <a:pt x="16" y="26"/>
                  </a:cubicBezTo>
                  <a:cubicBezTo>
                    <a:pt x="14" y="25"/>
                    <a:pt x="15" y="26"/>
                    <a:pt x="12" y="26"/>
                  </a:cubicBezTo>
                  <a:cubicBezTo>
                    <a:pt x="11" y="25"/>
                    <a:pt x="7" y="26"/>
                    <a:pt x="5" y="25"/>
                  </a:cubicBezTo>
                  <a:cubicBezTo>
                    <a:pt x="4" y="25"/>
                    <a:pt x="6" y="24"/>
                    <a:pt x="5" y="24"/>
                  </a:cubicBezTo>
                  <a:cubicBezTo>
                    <a:pt x="3" y="24"/>
                    <a:pt x="1" y="24"/>
                    <a:pt x="1" y="22"/>
                  </a:cubicBezTo>
                  <a:cubicBezTo>
                    <a:pt x="7" y="23"/>
                    <a:pt x="0" y="21"/>
                    <a:pt x="7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0"/>
                    <a:pt x="9" y="21"/>
                    <a:pt x="9" y="21"/>
                  </a:cubicBezTo>
                  <a:cubicBezTo>
                    <a:pt x="10" y="21"/>
                    <a:pt x="11" y="20"/>
                    <a:pt x="13" y="20"/>
                  </a:cubicBezTo>
                  <a:cubicBezTo>
                    <a:pt x="13" y="20"/>
                    <a:pt x="14" y="21"/>
                    <a:pt x="15" y="21"/>
                  </a:cubicBezTo>
                  <a:cubicBezTo>
                    <a:pt x="17" y="22"/>
                    <a:pt x="19" y="21"/>
                    <a:pt x="22" y="21"/>
                  </a:cubicBezTo>
                  <a:cubicBezTo>
                    <a:pt x="23" y="21"/>
                    <a:pt x="23" y="22"/>
                    <a:pt x="24" y="21"/>
                  </a:cubicBezTo>
                  <a:cubicBezTo>
                    <a:pt x="26" y="21"/>
                    <a:pt x="24" y="21"/>
                    <a:pt x="24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19"/>
                    <a:pt x="22" y="20"/>
                    <a:pt x="23" y="18"/>
                  </a:cubicBezTo>
                  <a:cubicBezTo>
                    <a:pt x="21" y="18"/>
                    <a:pt x="18" y="18"/>
                    <a:pt x="16" y="17"/>
                  </a:cubicBezTo>
                  <a:cubicBezTo>
                    <a:pt x="17" y="17"/>
                    <a:pt x="17" y="17"/>
                    <a:pt x="15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3" y="15"/>
                    <a:pt x="11" y="15"/>
                    <a:pt x="10" y="15"/>
                  </a:cubicBezTo>
                  <a:cubicBezTo>
                    <a:pt x="10" y="15"/>
                    <a:pt x="12" y="13"/>
                    <a:pt x="10" y="14"/>
                  </a:cubicBezTo>
                  <a:cubicBezTo>
                    <a:pt x="9" y="14"/>
                    <a:pt x="10" y="14"/>
                    <a:pt x="9" y="14"/>
                  </a:cubicBezTo>
                  <a:cubicBezTo>
                    <a:pt x="8" y="14"/>
                    <a:pt x="7" y="13"/>
                    <a:pt x="6" y="14"/>
                  </a:cubicBezTo>
                  <a:cubicBezTo>
                    <a:pt x="8" y="12"/>
                    <a:pt x="12" y="12"/>
                    <a:pt x="16" y="11"/>
                  </a:cubicBezTo>
                  <a:cubicBezTo>
                    <a:pt x="14" y="9"/>
                    <a:pt x="19" y="9"/>
                    <a:pt x="20" y="9"/>
                  </a:cubicBezTo>
                  <a:cubicBezTo>
                    <a:pt x="20" y="8"/>
                    <a:pt x="19" y="7"/>
                    <a:pt x="21" y="7"/>
                  </a:cubicBezTo>
                  <a:cubicBezTo>
                    <a:pt x="23" y="8"/>
                    <a:pt x="23" y="7"/>
                    <a:pt x="27" y="7"/>
                  </a:cubicBezTo>
                  <a:cubicBezTo>
                    <a:pt x="30" y="6"/>
                    <a:pt x="33" y="5"/>
                    <a:pt x="38" y="5"/>
                  </a:cubicBezTo>
                  <a:cubicBezTo>
                    <a:pt x="40" y="5"/>
                    <a:pt x="39" y="4"/>
                    <a:pt x="39" y="4"/>
                  </a:cubicBezTo>
                  <a:cubicBezTo>
                    <a:pt x="41" y="4"/>
                    <a:pt x="45" y="5"/>
                    <a:pt x="45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9" y="5"/>
                    <a:pt x="51" y="4"/>
                    <a:pt x="50" y="5"/>
                  </a:cubicBezTo>
                  <a:cubicBezTo>
                    <a:pt x="55" y="5"/>
                    <a:pt x="59" y="5"/>
                    <a:pt x="63" y="5"/>
                  </a:cubicBezTo>
                  <a:cubicBezTo>
                    <a:pt x="59" y="7"/>
                    <a:pt x="70" y="4"/>
                    <a:pt x="66" y="7"/>
                  </a:cubicBezTo>
                  <a:cubicBezTo>
                    <a:pt x="68" y="7"/>
                    <a:pt x="70" y="7"/>
                    <a:pt x="70" y="6"/>
                  </a:cubicBezTo>
                  <a:cubicBezTo>
                    <a:pt x="72" y="7"/>
                    <a:pt x="76" y="6"/>
                    <a:pt x="79" y="7"/>
                  </a:cubicBezTo>
                  <a:cubicBezTo>
                    <a:pt x="79" y="7"/>
                    <a:pt x="79" y="7"/>
                    <a:pt x="80" y="7"/>
                  </a:cubicBezTo>
                  <a:cubicBezTo>
                    <a:pt x="81" y="7"/>
                    <a:pt x="81" y="8"/>
                    <a:pt x="82" y="8"/>
                  </a:cubicBezTo>
                  <a:cubicBezTo>
                    <a:pt x="84" y="8"/>
                    <a:pt x="85" y="7"/>
                    <a:pt x="87" y="8"/>
                  </a:cubicBezTo>
                  <a:cubicBezTo>
                    <a:pt x="87" y="8"/>
                    <a:pt x="98" y="8"/>
                    <a:pt x="100" y="8"/>
                  </a:cubicBezTo>
                  <a:cubicBezTo>
                    <a:pt x="101" y="9"/>
                    <a:pt x="107" y="9"/>
                    <a:pt x="111" y="9"/>
                  </a:cubicBezTo>
                  <a:cubicBezTo>
                    <a:pt x="112" y="10"/>
                    <a:pt x="113" y="10"/>
                    <a:pt x="114" y="11"/>
                  </a:cubicBezTo>
                  <a:cubicBezTo>
                    <a:pt x="117" y="11"/>
                    <a:pt x="118" y="12"/>
                    <a:pt x="122" y="12"/>
                  </a:cubicBezTo>
                  <a:cubicBezTo>
                    <a:pt x="122" y="13"/>
                    <a:pt x="126" y="12"/>
                    <a:pt x="129" y="13"/>
                  </a:cubicBezTo>
                  <a:cubicBezTo>
                    <a:pt x="129" y="12"/>
                    <a:pt x="128" y="12"/>
                    <a:pt x="127" y="12"/>
                  </a:cubicBezTo>
                  <a:cubicBezTo>
                    <a:pt x="129" y="11"/>
                    <a:pt x="132" y="10"/>
                    <a:pt x="135" y="10"/>
                  </a:cubicBezTo>
                  <a:cubicBezTo>
                    <a:pt x="135" y="11"/>
                    <a:pt x="136" y="11"/>
                    <a:pt x="136" y="10"/>
                  </a:cubicBezTo>
                  <a:cubicBezTo>
                    <a:pt x="137" y="10"/>
                    <a:pt x="137" y="11"/>
                    <a:pt x="138" y="11"/>
                  </a:cubicBezTo>
                  <a:cubicBezTo>
                    <a:pt x="140" y="11"/>
                    <a:pt x="140" y="10"/>
                    <a:pt x="140" y="10"/>
                  </a:cubicBezTo>
                  <a:cubicBezTo>
                    <a:pt x="142" y="9"/>
                    <a:pt x="143" y="10"/>
                    <a:pt x="144" y="10"/>
                  </a:cubicBezTo>
                  <a:cubicBezTo>
                    <a:pt x="145" y="10"/>
                    <a:pt x="144" y="9"/>
                    <a:pt x="146" y="8"/>
                  </a:cubicBezTo>
                  <a:cubicBezTo>
                    <a:pt x="148" y="8"/>
                    <a:pt x="149" y="9"/>
                    <a:pt x="149" y="8"/>
                  </a:cubicBezTo>
                  <a:cubicBezTo>
                    <a:pt x="151" y="9"/>
                    <a:pt x="150" y="9"/>
                    <a:pt x="148" y="9"/>
                  </a:cubicBezTo>
                  <a:cubicBezTo>
                    <a:pt x="150" y="11"/>
                    <a:pt x="156" y="8"/>
                    <a:pt x="158" y="10"/>
                  </a:cubicBezTo>
                  <a:cubicBezTo>
                    <a:pt x="161" y="10"/>
                    <a:pt x="156" y="8"/>
                    <a:pt x="159" y="8"/>
                  </a:cubicBezTo>
                  <a:cubicBezTo>
                    <a:pt x="160" y="8"/>
                    <a:pt x="160" y="7"/>
                    <a:pt x="162" y="7"/>
                  </a:cubicBezTo>
                  <a:cubicBezTo>
                    <a:pt x="162" y="8"/>
                    <a:pt x="162" y="8"/>
                    <a:pt x="162" y="9"/>
                  </a:cubicBezTo>
                  <a:cubicBezTo>
                    <a:pt x="164" y="8"/>
                    <a:pt x="165" y="9"/>
                    <a:pt x="167" y="10"/>
                  </a:cubicBezTo>
                  <a:cubicBezTo>
                    <a:pt x="170" y="10"/>
                    <a:pt x="172" y="10"/>
                    <a:pt x="173" y="9"/>
                  </a:cubicBezTo>
                  <a:cubicBezTo>
                    <a:pt x="174" y="9"/>
                    <a:pt x="177" y="9"/>
                    <a:pt x="176" y="11"/>
                  </a:cubicBezTo>
                  <a:cubicBezTo>
                    <a:pt x="178" y="10"/>
                    <a:pt x="181" y="10"/>
                    <a:pt x="181" y="9"/>
                  </a:cubicBezTo>
                  <a:cubicBezTo>
                    <a:pt x="184" y="10"/>
                    <a:pt x="185" y="8"/>
                    <a:pt x="187" y="10"/>
                  </a:cubicBezTo>
                  <a:cubicBezTo>
                    <a:pt x="189" y="10"/>
                    <a:pt x="192" y="10"/>
                    <a:pt x="194" y="10"/>
                  </a:cubicBezTo>
                  <a:cubicBezTo>
                    <a:pt x="194" y="10"/>
                    <a:pt x="192" y="10"/>
                    <a:pt x="193" y="11"/>
                  </a:cubicBezTo>
                  <a:cubicBezTo>
                    <a:pt x="193" y="11"/>
                    <a:pt x="196" y="11"/>
                    <a:pt x="195" y="11"/>
                  </a:cubicBezTo>
                  <a:cubicBezTo>
                    <a:pt x="196" y="11"/>
                    <a:pt x="196" y="10"/>
                    <a:pt x="198" y="11"/>
                  </a:cubicBezTo>
                  <a:cubicBezTo>
                    <a:pt x="198" y="11"/>
                    <a:pt x="198" y="12"/>
                    <a:pt x="198" y="12"/>
                  </a:cubicBezTo>
                  <a:cubicBezTo>
                    <a:pt x="201" y="12"/>
                    <a:pt x="205" y="11"/>
                    <a:pt x="208" y="12"/>
                  </a:cubicBezTo>
                  <a:cubicBezTo>
                    <a:pt x="208" y="12"/>
                    <a:pt x="209" y="12"/>
                    <a:pt x="211" y="12"/>
                  </a:cubicBezTo>
                  <a:cubicBezTo>
                    <a:pt x="209" y="14"/>
                    <a:pt x="214" y="12"/>
                    <a:pt x="214" y="14"/>
                  </a:cubicBezTo>
                  <a:cubicBezTo>
                    <a:pt x="214" y="15"/>
                    <a:pt x="212" y="14"/>
                    <a:pt x="212" y="15"/>
                  </a:cubicBezTo>
                  <a:cubicBezTo>
                    <a:pt x="211" y="16"/>
                    <a:pt x="213" y="16"/>
                    <a:pt x="213" y="16"/>
                  </a:cubicBezTo>
                  <a:cubicBezTo>
                    <a:pt x="223" y="16"/>
                    <a:pt x="232" y="16"/>
                    <a:pt x="240" y="17"/>
                  </a:cubicBezTo>
                  <a:cubicBezTo>
                    <a:pt x="240" y="18"/>
                    <a:pt x="239" y="18"/>
                    <a:pt x="239" y="19"/>
                  </a:cubicBezTo>
                  <a:cubicBezTo>
                    <a:pt x="241" y="19"/>
                    <a:pt x="241" y="18"/>
                    <a:pt x="243" y="18"/>
                  </a:cubicBezTo>
                  <a:cubicBezTo>
                    <a:pt x="242" y="17"/>
                    <a:pt x="243" y="17"/>
                    <a:pt x="242" y="15"/>
                  </a:cubicBezTo>
                  <a:cubicBezTo>
                    <a:pt x="243" y="15"/>
                    <a:pt x="250" y="15"/>
                    <a:pt x="248" y="14"/>
                  </a:cubicBezTo>
                  <a:cubicBezTo>
                    <a:pt x="249" y="13"/>
                    <a:pt x="250" y="14"/>
                    <a:pt x="251" y="14"/>
                  </a:cubicBezTo>
                  <a:cubicBezTo>
                    <a:pt x="252" y="15"/>
                    <a:pt x="253" y="14"/>
                    <a:pt x="253" y="15"/>
                  </a:cubicBezTo>
                  <a:cubicBezTo>
                    <a:pt x="257" y="15"/>
                    <a:pt x="260" y="15"/>
                    <a:pt x="263" y="15"/>
                  </a:cubicBezTo>
                  <a:cubicBezTo>
                    <a:pt x="263" y="15"/>
                    <a:pt x="263" y="15"/>
                    <a:pt x="264" y="15"/>
                  </a:cubicBezTo>
                  <a:cubicBezTo>
                    <a:pt x="265" y="16"/>
                    <a:pt x="265" y="16"/>
                    <a:pt x="266" y="16"/>
                  </a:cubicBezTo>
                  <a:cubicBezTo>
                    <a:pt x="270" y="16"/>
                    <a:pt x="273" y="15"/>
                    <a:pt x="278" y="15"/>
                  </a:cubicBezTo>
                  <a:cubicBezTo>
                    <a:pt x="281" y="14"/>
                    <a:pt x="280" y="14"/>
                    <a:pt x="281" y="13"/>
                  </a:cubicBezTo>
                  <a:cubicBezTo>
                    <a:pt x="280" y="11"/>
                    <a:pt x="278" y="12"/>
                    <a:pt x="277" y="11"/>
                  </a:cubicBezTo>
                  <a:cubicBezTo>
                    <a:pt x="278" y="9"/>
                    <a:pt x="286" y="10"/>
                    <a:pt x="289" y="11"/>
                  </a:cubicBezTo>
                  <a:cubicBezTo>
                    <a:pt x="288" y="11"/>
                    <a:pt x="288" y="12"/>
                    <a:pt x="286" y="12"/>
                  </a:cubicBezTo>
                  <a:cubicBezTo>
                    <a:pt x="288" y="13"/>
                    <a:pt x="286" y="13"/>
                    <a:pt x="285" y="14"/>
                  </a:cubicBezTo>
                  <a:cubicBezTo>
                    <a:pt x="284" y="15"/>
                    <a:pt x="286" y="14"/>
                    <a:pt x="288" y="15"/>
                  </a:cubicBezTo>
                  <a:cubicBezTo>
                    <a:pt x="286" y="16"/>
                    <a:pt x="289" y="16"/>
                    <a:pt x="287" y="17"/>
                  </a:cubicBezTo>
                  <a:cubicBezTo>
                    <a:pt x="290" y="18"/>
                    <a:pt x="292" y="15"/>
                    <a:pt x="291" y="15"/>
                  </a:cubicBezTo>
                  <a:cubicBezTo>
                    <a:pt x="291" y="15"/>
                    <a:pt x="294" y="17"/>
                    <a:pt x="293" y="15"/>
                  </a:cubicBezTo>
                  <a:cubicBezTo>
                    <a:pt x="297" y="15"/>
                    <a:pt x="296" y="13"/>
                    <a:pt x="299" y="12"/>
                  </a:cubicBezTo>
                  <a:cubicBezTo>
                    <a:pt x="298" y="11"/>
                    <a:pt x="296" y="10"/>
                    <a:pt x="292" y="10"/>
                  </a:cubicBezTo>
                  <a:cubicBezTo>
                    <a:pt x="294" y="9"/>
                    <a:pt x="290" y="8"/>
                    <a:pt x="287" y="7"/>
                  </a:cubicBezTo>
                  <a:cubicBezTo>
                    <a:pt x="287" y="7"/>
                    <a:pt x="287" y="6"/>
                    <a:pt x="286" y="6"/>
                  </a:cubicBezTo>
                  <a:cubicBezTo>
                    <a:pt x="286" y="5"/>
                    <a:pt x="289" y="4"/>
                    <a:pt x="289" y="3"/>
                  </a:cubicBezTo>
                  <a:cubicBezTo>
                    <a:pt x="289" y="3"/>
                    <a:pt x="291" y="3"/>
                    <a:pt x="291" y="2"/>
                  </a:cubicBezTo>
                  <a:cubicBezTo>
                    <a:pt x="288" y="1"/>
                    <a:pt x="295" y="3"/>
                    <a:pt x="292" y="1"/>
                  </a:cubicBezTo>
                  <a:cubicBezTo>
                    <a:pt x="292" y="0"/>
                    <a:pt x="294" y="2"/>
                    <a:pt x="295" y="2"/>
                  </a:cubicBezTo>
                  <a:cubicBezTo>
                    <a:pt x="296" y="2"/>
                    <a:pt x="298" y="2"/>
                    <a:pt x="299" y="2"/>
                  </a:cubicBezTo>
                  <a:cubicBezTo>
                    <a:pt x="299" y="2"/>
                    <a:pt x="297" y="3"/>
                    <a:pt x="298" y="3"/>
                  </a:cubicBezTo>
                  <a:cubicBezTo>
                    <a:pt x="298" y="3"/>
                    <a:pt x="300" y="3"/>
                    <a:pt x="301" y="3"/>
                  </a:cubicBezTo>
                  <a:cubicBezTo>
                    <a:pt x="301" y="3"/>
                    <a:pt x="300" y="4"/>
                    <a:pt x="301" y="4"/>
                  </a:cubicBezTo>
                  <a:cubicBezTo>
                    <a:pt x="301" y="4"/>
                    <a:pt x="303" y="4"/>
                    <a:pt x="303" y="4"/>
                  </a:cubicBezTo>
                  <a:cubicBezTo>
                    <a:pt x="304" y="6"/>
                    <a:pt x="301" y="5"/>
                    <a:pt x="303" y="6"/>
                  </a:cubicBezTo>
                  <a:cubicBezTo>
                    <a:pt x="303" y="7"/>
                    <a:pt x="304" y="7"/>
                    <a:pt x="304" y="7"/>
                  </a:cubicBezTo>
                  <a:cubicBezTo>
                    <a:pt x="304" y="7"/>
                    <a:pt x="303" y="7"/>
                    <a:pt x="303" y="8"/>
                  </a:cubicBezTo>
                  <a:cubicBezTo>
                    <a:pt x="303" y="8"/>
                    <a:pt x="302" y="9"/>
                    <a:pt x="302" y="9"/>
                  </a:cubicBezTo>
                  <a:cubicBezTo>
                    <a:pt x="302" y="10"/>
                    <a:pt x="308" y="10"/>
                    <a:pt x="307" y="9"/>
                  </a:cubicBezTo>
                  <a:cubicBezTo>
                    <a:pt x="309" y="9"/>
                    <a:pt x="308" y="10"/>
                    <a:pt x="311" y="10"/>
                  </a:cubicBezTo>
                  <a:cubicBezTo>
                    <a:pt x="309" y="11"/>
                    <a:pt x="311" y="11"/>
                    <a:pt x="311" y="12"/>
                  </a:cubicBezTo>
                  <a:cubicBezTo>
                    <a:pt x="315" y="12"/>
                    <a:pt x="314" y="11"/>
                    <a:pt x="318" y="12"/>
                  </a:cubicBezTo>
                  <a:cubicBezTo>
                    <a:pt x="318" y="12"/>
                    <a:pt x="319" y="11"/>
                    <a:pt x="319" y="11"/>
                  </a:cubicBezTo>
                  <a:cubicBezTo>
                    <a:pt x="321" y="11"/>
                    <a:pt x="318" y="12"/>
                    <a:pt x="320" y="13"/>
                  </a:cubicBezTo>
                  <a:cubicBezTo>
                    <a:pt x="320" y="13"/>
                    <a:pt x="322" y="13"/>
                    <a:pt x="322" y="13"/>
                  </a:cubicBezTo>
                  <a:cubicBezTo>
                    <a:pt x="322" y="14"/>
                    <a:pt x="318" y="14"/>
                    <a:pt x="320" y="16"/>
                  </a:cubicBezTo>
                  <a:close/>
                  <a:moveTo>
                    <a:pt x="202" y="21"/>
                  </a:moveTo>
                  <a:cubicBezTo>
                    <a:pt x="201" y="20"/>
                    <a:pt x="203" y="20"/>
                    <a:pt x="202" y="20"/>
                  </a:cubicBezTo>
                  <a:cubicBezTo>
                    <a:pt x="202" y="20"/>
                    <a:pt x="202" y="20"/>
                    <a:pt x="201" y="20"/>
                  </a:cubicBezTo>
                  <a:cubicBezTo>
                    <a:pt x="201" y="20"/>
                    <a:pt x="201" y="19"/>
                    <a:pt x="200" y="19"/>
                  </a:cubicBezTo>
                  <a:cubicBezTo>
                    <a:pt x="198" y="20"/>
                    <a:pt x="194" y="21"/>
                    <a:pt x="192" y="20"/>
                  </a:cubicBezTo>
                  <a:cubicBezTo>
                    <a:pt x="191" y="19"/>
                    <a:pt x="196" y="20"/>
                    <a:pt x="195" y="18"/>
                  </a:cubicBezTo>
                  <a:cubicBezTo>
                    <a:pt x="194" y="18"/>
                    <a:pt x="193" y="18"/>
                    <a:pt x="193" y="18"/>
                  </a:cubicBezTo>
                  <a:cubicBezTo>
                    <a:pt x="191" y="18"/>
                    <a:pt x="190" y="19"/>
                    <a:pt x="189" y="19"/>
                  </a:cubicBezTo>
                  <a:cubicBezTo>
                    <a:pt x="187" y="19"/>
                    <a:pt x="184" y="19"/>
                    <a:pt x="182" y="19"/>
                  </a:cubicBezTo>
                  <a:cubicBezTo>
                    <a:pt x="182" y="19"/>
                    <a:pt x="182" y="20"/>
                    <a:pt x="181" y="20"/>
                  </a:cubicBezTo>
                  <a:cubicBezTo>
                    <a:pt x="178" y="20"/>
                    <a:pt x="174" y="20"/>
                    <a:pt x="171" y="20"/>
                  </a:cubicBezTo>
                  <a:cubicBezTo>
                    <a:pt x="171" y="21"/>
                    <a:pt x="170" y="22"/>
                    <a:pt x="171" y="22"/>
                  </a:cubicBezTo>
                  <a:cubicBezTo>
                    <a:pt x="171" y="21"/>
                    <a:pt x="172" y="21"/>
                    <a:pt x="172" y="22"/>
                  </a:cubicBezTo>
                  <a:cubicBezTo>
                    <a:pt x="176" y="23"/>
                    <a:pt x="183" y="20"/>
                    <a:pt x="184" y="22"/>
                  </a:cubicBezTo>
                  <a:cubicBezTo>
                    <a:pt x="182" y="21"/>
                    <a:pt x="183" y="22"/>
                    <a:pt x="181" y="23"/>
                  </a:cubicBezTo>
                  <a:cubicBezTo>
                    <a:pt x="179" y="23"/>
                    <a:pt x="178" y="23"/>
                    <a:pt x="177" y="24"/>
                  </a:cubicBezTo>
                  <a:cubicBezTo>
                    <a:pt x="182" y="24"/>
                    <a:pt x="185" y="23"/>
                    <a:pt x="190" y="23"/>
                  </a:cubicBezTo>
                  <a:cubicBezTo>
                    <a:pt x="190" y="24"/>
                    <a:pt x="190" y="25"/>
                    <a:pt x="191" y="25"/>
                  </a:cubicBezTo>
                  <a:cubicBezTo>
                    <a:pt x="191" y="24"/>
                    <a:pt x="192" y="24"/>
                    <a:pt x="194" y="24"/>
                  </a:cubicBezTo>
                  <a:cubicBezTo>
                    <a:pt x="194" y="23"/>
                    <a:pt x="194" y="23"/>
                    <a:pt x="196" y="22"/>
                  </a:cubicBezTo>
                  <a:cubicBezTo>
                    <a:pt x="198" y="21"/>
                    <a:pt x="197" y="22"/>
                    <a:pt x="200" y="22"/>
                  </a:cubicBezTo>
                  <a:cubicBezTo>
                    <a:pt x="200" y="22"/>
                    <a:pt x="200" y="21"/>
                    <a:pt x="202" y="21"/>
                  </a:cubicBezTo>
                  <a:close/>
                  <a:moveTo>
                    <a:pt x="209" y="38"/>
                  </a:moveTo>
                  <a:cubicBezTo>
                    <a:pt x="209" y="37"/>
                    <a:pt x="213" y="37"/>
                    <a:pt x="214" y="36"/>
                  </a:cubicBezTo>
                  <a:cubicBezTo>
                    <a:pt x="214" y="36"/>
                    <a:pt x="215" y="36"/>
                    <a:pt x="216" y="36"/>
                  </a:cubicBezTo>
                  <a:cubicBezTo>
                    <a:pt x="217" y="36"/>
                    <a:pt x="219" y="36"/>
                    <a:pt x="221" y="36"/>
                  </a:cubicBezTo>
                  <a:cubicBezTo>
                    <a:pt x="221" y="36"/>
                    <a:pt x="221" y="35"/>
                    <a:pt x="222" y="35"/>
                  </a:cubicBezTo>
                  <a:cubicBezTo>
                    <a:pt x="224" y="34"/>
                    <a:pt x="226" y="35"/>
                    <a:pt x="227" y="34"/>
                  </a:cubicBezTo>
                  <a:cubicBezTo>
                    <a:pt x="226" y="34"/>
                    <a:pt x="225" y="34"/>
                    <a:pt x="227" y="34"/>
                  </a:cubicBezTo>
                  <a:cubicBezTo>
                    <a:pt x="229" y="34"/>
                    <a:pt x="229" y="33"/>
                    <a:pt x="229" y="34"/>
                  </a:cubicBezTo>
                  <a:cubicBezTo>
                    <a:pt x="230" y="34"/>
                    <a:pt x="231" y="33"/>
                    <a:pt x="230" y="33"/>
                  </a:cubicBezTo>
                  <a:cubicBezTo>
                    <a:pt x="229" y="34"/>
                    <a:pt x="231" y="32"/>
                    <a:pt x="232" y="33"/>
                  </a:cubicBezTo>
                  <a:cubicBezTo>
                    <a:pt x="233" y="33"/>
                    <a:pt x="235" y="32"/>
                    <a:pt x="234" y="31"/>
                  </a:cubicBezTo>
                  <a:cubicBezTo>
                    <a:pt x="231" y="31"/>
                    <a:pt x="230" y="32"/>
                    <a:pt x="227" y="32"/>
                  </a:cubicBezTo>
                  <a:cubicBezTo>
                    <a:pt x="227" y="32"/>
                    <a:pt x="226" y="33"/>
                    <a:pt x="225" y="33"/>
                  </a:cubicBezTo>
                  <a:cubicBezTo>
                    <a:pt x="221" y="34"/>
                    <a:pt x="222" y="33"/>
                    <a:pt x="220" y="33"/>
                  </a:cubicBezTo>
                  <a:cubicBezTo>
                    <a:pt x="219" y="33"/>
                    <a:pt x="219" y="34"/>
                    <a:pt x="218" y="33"/>
                  </a:cubicBezTo>
                  <a:cubicBezTo>
                    <a:pt x="216" y="33"/>
                    <a:pt x="216" y="33"/>
                    <a:pt x="214" y="33"/>
                  </a:cubicBezTo>
                  <a:cubicBezTo>
                    <a:pt x="213" y="33"/>
                    <a:pt x="214" y="32"/>
                    <a:pt x="213" y="32"/>
                  </a:cubicBezTo>
                  <a:cubicBezTo>
                    <a:pt x="213" y="33"/>
                    <a:pt x="212" y="33"/>
                    <a:pt x="212" y="33"/>
                  </a:cubicBezTo>
                  <a:cubicBezTo>
                    <a:pt x="212" y="34"/>
                    <a:pt x="213" y="34"/>
                    <a:pt x="214" y="34"/>
                  </a:cubicBezTo>
                  <a:cubicBezTo>
                    <a:pt x="210" y="34"/>
                    <a:pt x="211" y="35"/>
                    <a:pt x="210" y="35"/>
                  </a:cubicBezTo>
                  <a:cubicBezTo>
                    <a:pt x="208" y="36"/>
                    <a:pt x="206" y="36"/>
                    <a:pt x="206" y="36"/>
                  </a:cubicBezTo>
                  <a:cubicBezTo>
                    <a:pt x="206" y="38"/>
                    <a:pt x="201" y="36"/>
                    <a:pt x="203" y="38"/>
                  </a:cubicBezTo>
                  <a:cubicBezTo>
                    <a:pt x="205" y="38"/>
                    <a:pt x="207" y="38"/>
                    <a:pt x="209" y="38"/>
                  </a:cubicBezTo>
                  <a:close/>
                  <a:moveTo>
                    <a:pt x="281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57"/>
                    <a:pt x="277" y="58"/>
                    <a:pt x="277" y="58"/>
                  </a:cubicBezTo>
                  <a:cubicBezTo>
                    <a:pt x="276" y="58"/>
                    <a:pt x="278" y="60"/>
                    <a:pt x="276" y="60"/>
                  </a:cubicBezTo>
                  <a:cubicBezTo>
                    <a:pt x="276" y="59"/>
                    <a:pt x="276" y="58"/>
                    <a:pt x="275" y="58"/>
                  </a:cubicBezTo>
                  <a:cubicBezTo>
                    <a:pt x="275" y="59"/>
                    <a:pt x="275" y="60"/>
                    <a:pt x="275" y="60"/>
                  </a:cubicBezTo>
                  <a:cubicBezTo>
                    <a:pt x="277" y="60"/>
                    <a:pt x="278" y="60"/>
                    <a:pt x="280" y="60"/>
                  </a:cubicBezTo>
                  <a:cubicBezTo>
                    <a:pt x="279" y="61"/>
                    <a:pt x="282" y="62"/>
                    <a:pt x="282" y="62"/>
                  </a:cubicBezTo>
                  <a:cubicBezTo>
                    <a:pt x="283" y="64"/>
                    <a:pt x="283" y="63"/>
                    <a:pt x="285" y="64"/>
                  </a:cubicBezTo>
                  <a:cubicBezTo>
                    <a:pt x="284" y="64"/>
                    <a:pt x="283" y="64"/>
                    <a:pt x="283" y="65"/>
                  </a:cubicBezTo>
                  <a:cubicBezTo>
                    <a:pt x="283" y="66"/>
                    <a:pt x="284" y="66"/>
                    <a:pt x="284" y="66"/>
                  </a:cubicBezTo>
                  <a:cubicBezTo>
                    <a:pt x="285" y="66"/>
                    <a:pt x="287" y="66"/>
                    <a:pt x="288" y="66"/>
                  </a:cubicBezTo>
                  <a:cubicBezTo>
                    <a:pt x="289" y="66"/>
                    <a:pt x="289" y="65"/>
                    <a:pt x="289" y="64"/>
                  </a:cubicBezTo>
                  <a:cubicBezTo>
                    <a:pt x="288" y="63"/>
                    <a:pt x="287" y="63"/>
                    <a:pt x="286" y="63"/>
                  </a:cubicBezTo>
                  <a:cubicBezTo>
                    <a:pt x="288" y="60"/>
                    <a:pt x="286" y="61"/>
                    <a:pt x="285" y="61"/>
                  </a:cubicBezTo>
                  <a:cubicBezTo>
                    <a:pt x="284" y="60"/>
                    <a:pt x="284" y="58"/>
                    <a:pt x="283" y="57"/>
                  </a:cubicBezTo>
                  <a:cubicBezTo>
                    <a:pt x="282" y="57"/>
                    <a:pt x="282" y="57"/>
                    <a:pt x="281" y="57"/>
                  </a:cubicBezTo>
                  <a:close/>
                  <a:moveTo>
                    <a:pt x="320" y="72"/>
                  </a:moveTo>
                  <a:cubicBezTo>
                    <a:pt x="316" y="71"/>
                    <a:pt x="317" y="73"/>
                    <a:pt x="316" y="73"/>
                  </a:cubicBezTo>
                  <a:cubicBezTo>
                    <a:pt x="315" y="72"/>
                    <a:pt x="315" y="72"/>
                    <a:pt x="314" y="72"/>
                  </a:cubicBezTo>
                  <a:cubicBezTo>
                    <a:pt x="314" y="74"/>
                    <a:pt x="310" y="73"/>
                    <a:pt x="309" y="74"/>
                  </a:cubicBezTo>
                  <a:cubicBezTo>
                    <a:pt x="308" y="74"/>
                    <a:pt x="309" y="74"/>
                    <a:pt x="308" y="75"/>
                  </a:cubicBezTo>
                  <a:cubicBezTo>
                    <a:pt x="307" y="75"/>
                    <a:pt x="306" y="75"/>
                    <a:pt x="306" y="75"/>
                  </a:cubicBezTo>
                  <a:cubicBezTo>
                    <a:pt x="307" y="75"/>
                    <a:pt x="306" y="76"/>
                    <a:pt x="306" y="77"/>
                  </a:cubicBezTo>
                  <a:cubicBezTo>
                    <a:pt x="308" y="78"/>
                    <a:pt x="308" y="76"/>
                    <a:pt x="310" y="76"/>
                  </a:cubicBezTo>
                  <a:cubicBezTo>
                    <a:pt x="312" y="75"/>
                    <a:pt x="313" y="76"/>
                    <a:pt x="316" y="76"/>
                  </a:cubicBezTo>
                  <a:cubicBezTo>
                    <a:pt x="317" y="76"/>
                    <a:pt x="317" y="75"/>
                    <a:pt x="319" y="75"/>
                  </a:cubicBezTo>
                  <a:cubicBezTo>
                    <a:pt x="321" y="75"/>
                    <a:pt x="324" y="76"/>
                    <a:pt x="325" y="76"/>
                  </a:cubicBezTo>
                  <a:cubicBezTo>
                    <a:pt x="324" y="76"/>
                    <a:pt x="323" y="76"/>
                    <a:pt x="323" y="77"/>
                  </a:cubicBezTo>
                  <a:cubicBezTo>
                    <a:pt x="323" y="76"/>
                    <a:pt x="324" y="77"/>
                    <a:pt x="324" y="77"/>
                  </a:cubicBezTo>
                  <a:cubicBezTo>
                    <a:pt x="324" y="77"/>
                    <a:pt x="325" y="77"/>
                    <a:pt x="325" y="77"/>
                  </a:cubicBezTo>
                  <a:cubicBezTo>
                    <a:pt x="328" y="77"/>
                    <a:pt x="327" y="77"/>
                    <a:pt x="330" y="76"/>
                  </a:cubicBezTo>
                  <a:cubicBezTo>
                    <a:pt x="333" y="75"/>
                    <a:pt x="334" y="77"/>
                    <a:pt x="336" y="76"/>
                  </a:cubicBezTo>
                  <a:cubicBezTo>
                    <a:pt x="334" y="76"/>
                    <a:pt x="337" y="74"/>
                    <a:pt x="334" y="75"/>
                  </a:cubicBezTo>
                  <a:cubicBezTo>
                    <a:pt x="333" y="76"/>
                    <a:pt x="332" y="73"/>
                    <a:pt x="332" y="73"/>
                  </a:cubicBezTo>
                  <a:cubicBezTo>
                    <a:pt x="332" y="73"/>
                    <a:pt x="330" y="73"/>
                    <a:pt x="331" y="72"/>
                  </a:cubicBezTo>
                  <a:cubicBezTo>
                    <a:pt x="329" y="72"/>
                    <a:pt x="327" y="72"/>
                    <a:pt x="326" y="72"/>
                  </a:cubicBezTo>
                  <a:cubicBezTo>
                    <a:pt x="326" y="71"/>
                    <a:pt x="327" y="71"/>
                    <a:pt x="326" y="70"/>
                  </a:cubicBezTo>
                  <a:cubicBezTo>
                    <a:pt x="322" y="71"/>
                    <a:pt x="323" y="70"/>
                    <a:pt x="320" y="70"/>
                  </a:cubicBezTo>
                  <a:cubicBezTo>
                    <a:pt x="319" y="71"/>
                    <a:pt x="318" y="71"/>
                    <a:pt x="320" y="72"/>
                  </a:cubicBezTo>
                  <a:close/>
                  <a:moveTo>
                    <a:pt x="346" y="84"/>
                  </a:moveTo>
                  <a:cubicBezTo>
                    <a:pt x="346" y="84"/>
                    <a:pt x="345" y="84"/>
                    <a:pt x="345" y="84"/>
                  </a:cubicBezTo>
                  <a:cubicBezTo>
                    <a:pt x="350" y="84"/>
                    <a:pt x="345" y="80"/>
                    <a:pt x="349" y="81"/>
                  </a:cubicBezTo>
                  <a:cubicBezTo>
                    <a:pt x="351" y="82"/>
                    <a:pt x="352" y="80"/>
                    <a:pt x="355" y="81"/>
                  </a:cubicBezTo>
                  <a:cubicBezTo>
                    <a:pt x="354" y="78"/>
                    <a:pt x="346" y="77"/>
                    <a:pt x="340" y="78"/>
                  </a:cubicBezTo>
                  <a:cubicBezTo>
                    <a:pt x="340" y="78"/>
                    <a:pt x="339" y="77"/>
                    <a:pt x="339" y="77"/>
                  </a:cubicBezTo>
                  <a:cubicBezTo>
                    <a:pt x="337" y="76"/>
                    <a:pt x="336" y="78"/>
                    <a:pt x="334" y="78"/>
                  </a:cubicBezTo>
                  <a:cubicBezTo>
                    <a:pt x="333" y="78"/>
                    <a:pt x="333" y="77"/>
                    <a:pt x="331" y="77"/>
                  </a:cubicBezTo>
                  <a:cubicBezTo>
                    <a:pt x="330" y="77"/>
                    <a:pt x="330" y="78"/>
                    <a:pt x="329" y="78"/>
                  </a:cubicBezTo>
                  <a:cubicBezTo>
                    <a:pt x="327" y="78"/>
                    <a:pt x="326" y="78"/>
                    <a:pt x="325" y="79"/>
                  </a:cubicBezTo>
                  <a:cubicBezTo>
                    <a:pt x="325" y="79"/>
                    <a:pt x="324" y="80"/>
                    <a:pt x="323" y="80"/>
                  </a:cubicBezTo>
                  <a:cubicBezTo>
                    <a:pt x="323" y="84"/>
                    <a:pt x="321" y="84"/>
                    <a:pt x="322" y="88"/>
                  </a:cubicBezTo>
                  <a:cubicBezTo>
                    <a:pt x="325" y="89"/>
                    <a:pt x="323" y="87"/>
                    <a:pt x="327" y="87"/>
                  </a:cubicBezTo>
                  <a:cubicBezTo>
                    <a:pt x="326" y="87"/>
                    <a:pt x="327" y="86"/>
                    <a:pt x="328" y="85"/>
                  </a:cubicBezTo>
                  <a:cubicBezTo>
                    <a:pt x="329" y="84"/>
                    <a:pt x="328" y="83"/>
                    <a:pt x="329" y="82"/>
                  </a:cubicBezTo>
                  <a:cubicBezTo>
                    <a:pt x="329" y="81"/>
                    <a:pt x="330" y="81"/>
                    <a:pt x="331" y="81"/>
                  </a:cubicBezTo>
                  <a:cubicBezTo>
                    <a:pt x="331" y="80"/>
                    <a:pt x="330" y="79"/>
                    <a:pt x="331" y="79"/>
                  </a:cubicBezTo>
                  <a:cubicBezTo>
                    <a:pt x="333" y="79"/>
                    <a:pt x="335" y="79"/>
                    <a:pt x="335" y="79"/>
                  </a:cubicBezTo>
                  <a:cubicBezTo>
                    <a:pt x="334" y="80"/>
                    <a:pt x="339" y="79"/>
                    <a:pt x="338" y="80"/>
                  </a:cubicBezTo>
                  <a:cubicBezTo>
                    <a:pt x="339" y="82"/>
                    <a:pt x="339" y="81"/>
                    <a:pt x="338" y="83"/>
                  </a:cubicBezTo>
                  <a:cubicBezTo>
                    <a:pt x="339" y="83"/>
                    <a:pt x="340" y="83"/>
                    <a:pt x="340" y="83"/>
                  </a:cubicBezTo>
                  <a:cubicBezTo>
                    <a:pt x="340" y="83"/>
                    <a:pt x="338" y="83"/>
                    <a:pt x="338" y="84"/>
                  </a:cubicBezTo>
                  <a:cubicBezTo>
                    <a:pt x="342" y="83"/>
                    <a:pt x="345" y="85"/>
                    <a:pt x="346" y="84"/>
                  </a:cubicBezTo>
                  <a:close/>
                  <a:moveTo>
                    <a:pt x="364" y="82"/>
                  </a:moveTo>
                  <a:cubicBezTo>
                    <a:pt x="364" y="82"/>
                    <a:pt x="364" y="83"/>
                    <a:pt x="364" y="83"/>
                  </a:cubicBezTo>
                  <a:cubicBezTo>
                    <a:pt x="363" y="84"/>
                    <a:pt x="358" y="82"/>
                    <a:pt x="356" y="83"/>
                  </a:cubicBezTo>
                  <a:cubicBezTo>
                    <a:pt x="357" y="83"/>
                    <a:pt x="355" y="83"/>
                    <a:pt x="354" y="84"/>
                  </a:cubicBezTo>
                  <a:cubicBezTo>
                    <a:pt x="357" y="85"/>
                    <a:pt x="357" y="85"/>
                    <a:pt x="360" y="84"/>
                  </a:cubicBezTo>
                  <a:cubicBezTo>
                    <a:pt x="362" y="84"/>
                    <a:pt x="366" y="85"/>
                    <a:pt x="367" y="84"/>
                  </a:cubicBezTo>
                  <a:cubicBezTo>
                    <a:pt x="367" y="84"/>
                    <a:pt x="366" y="84"/>
                    <a:pt x="367" y="84"/>
                  </a:cubicBezTo>
                  <a:cubicBezTo>
                    <a:pt x="368" y="83"/>
                    <a:pt x="369" y="83"/>
                    <a:pt x="369" y="83"/>
                  </a:cubicBezTo>
                  <a:cubicBezTo>
                    <a:pt x="367" y="83"/>
                    <a:pt x="366" y="82"/>
                    <a:pt x="364" y="82"/>
                  </a:cubicBezTo>
                  <a:close/>
                  <a:moveTo>
                    <a:pt x="350" y="86"/>
                  </a:moveTo>
                  <a:cubicBezTo>
                    <a:pt x="350" y="86"/>
                    <a:pt x="350" y="85"/>
                    <a:pt x="348" y="85"/>
                  </a:cubicBezTo>
                  <a:cubicBezTo>
                    <a:pt x="348" y="86"/>
                    <a:pt x="349" y="86"/>
                    <a:pt x="348" y="86"/>
                  </a:cubicBezTo>
                  <a:cubicBezTo>
                    <a:pt x="347" y="86"/>
                    <a:pt x="345" y="86"/>
                    <a:pt x="343" y="86"/>
                  </a:cubicBezTo>
                  <a:cubicBezTo>
                    <a:pt x="345" y="88"/>
                    <a:pt x="340" y="87"/>
                    <a:pt x="340" y="88"/>
                  </a:cubicBezTo>
                  <a:cubicBezTo>
                    <a:pt x="341" y="88"/>
                    <a:pt x="342" y="88"/>
                    <a:pt x="343" y="88"/>
                  </a:cubicBezTo>
                  <a:cubicBezTo>
                    <a:pt x="343" y="88"/>
                    <a:pt x="343" y="88"/>
                    <a:pt x="342" y="89"/>
                  </a:cubicBezTo>
                  <a:cubicBezTo>
                    <a:pt x="345" y="89"/>
                    <a:pt x="344" y="88"/>
                    <a:pt x="346" y="88"/>
                  </a:cubicBezTo>
                  <a:cubicBezTo>
                    <a:pt x="347" y="88"/>
                    <a:pt x="349" y="89"/>
                    <a:pt x="351" y="88"/>
                  </a:cubicBezTo>
                  <a:cubicBezTo>
                    <a:pt x="351" y="86"/>
                    <a:pt x="358" y="88"/>
                    <a:pt x="356" y="85"/>
                  </a:cubicBezTo>
                  <a:cubicBezTo>
                    <a:pt x="353" y="85"/>
                    <a:pt x="351" y="86"/>
                    <a:pt x="35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4052888" y="3729038"/>
              <a:ext cx="120650" cy="90488"/>
            </a:xfrm>
            <a:custGeom>
              <a:avLst/>
              <a:gdLst>
                <a:gd name="T0" fmla="*/ 9 w 32"/>
                <a:gd name="T1" fmla="*/ 2 h 24"/>
                <a:gd name="T2" fmla="*/ 16 w 32"/>
                <a:gd name="T3" fmla="*/ 2 h 24"/>
                <a:gd name="T4" fmla="*/ 17 w 32"/>
                <a:gd name="T5" fmla="*/ 4 h 24"/>
                <a:gd name="T6" fmla="*/ 12 w 32"/>
                <a:gd name="T7" fmla="*/ 6 h 24"/>
                <a:gd name="T8" fmla="*/ 18 w 32"/>
                <a:gd name="T9" fmla="*/ 7 h 24"/>
                <a:gd name="T10" fmla="*/ 21 w 32"/>
                <a:gd name="T11" fmla="*/ 11 h 24"/>
                <a:gd name="T12" fmla="*/ 23 w 32"/>
                <a:gd name="T13" fmla="*/ 12 h 24"/>
                <a:gd name="T14" fmla="*/ 27 w 32"/>
                <a:gd name="T15" fmla="*/ 13 h 24"/>
                <a:gd name="T16" fmla="*/ 25 w 32"/>
                <a:gd name="T17" fmla="*/ 15 h 24"/>
                <a:gd name="T18" fmla="*/ 31 w 32"/>
                <a:gd name="T19" fmla="*/ 15 h 24"/>
                <a:gd name="T20" fmla="*/ 31 w 32"/>
                <a:gd name="T21" fmla="*/ 18 h 24"/>
                <a:gd name="T22" fmla="*/ 29 w 32"/>
                <a:gd name="T23" fmla="*/ 18 h 24"/>
                <a:gd name="T24" fmla="*/ 31 w 32"/>
                <a:gd name="T25" fmla="*/ 19 h 24"/>
                <a:gd name="T26" fmla="*/ 29 w 32"/>
                <a:gd name="T27" fmla="*/ 20 h 24"/>
                <a:gd name="T28" fmla="*/ 26 w 32"/>
                <a:gd name="T29" fmla="*/ 21 h 24"/>
                <a:gd name="T30" fmla="*/ 16 w 32"/>
                <a:gd name="T31" fmla="*/ 21 h 24"/>
                <a:gd name="T32" fmla="*/ 12 w 32"/>
                <a:gd name="T33" fmla="*/ 21 h 24"/>
                <a:gd name="T34" fmla="*/ 5 w 32"/>
                <a:gd name="T35" fmla="*/ 21 h 24"/>
                <a:gd name="T36" fmla="*/ 7 w 32"/>
                <a:gd name="T37" fmla="*/ 21 h 24"/>
                <a:gd name="T38" fmla="*/ 8 w 32"/>
                <a:gd name="T39" fmla="*/ 21 h 24"/>
                <a:gd name="T40" fmla="*/ 9 w 32"/>
                <a:gd name="T41" fmla="*/ 20 h 24"/>
                <a:gd name="T42" fmla="*/ 15 w 32"/>
                <a:gd name="T43" fmla="*/ 20 h 24"/>
                <a:gd name="T44" fmla="*/ 7 w 32"/>
                <a:gd name="T45" fmla="*/ 18 h 24"/>
                <a:gd name="T46" fmla="*/ 7 w 32"/>
                <a:gd name="T47" fmla="*/ 15 h 24"/>
                <a:gd name="T48" fmla="*/ 9 w 32"/>
                <a:gd name="T49" fmla="*/ 15 h 24"/>
                <a:gd name="T50" fmla="*/ 13 w 32"/>
                <a:gd name="T51" fmla="*/ 15 h 24"/>
                <a:gd name="T52" fmla="*/ 14 w 32"/>
                <a:gd name="T53" fmla="*/ 12 h 24"/>
                <a:gd name="T54" fmla="*/ 11 w 32"/>
                <a:gd name="T55" fmla="*/ 10 h 24"/>
                <a:gd name="T56" fmla="*/ 7 w 32"/>
                <a:gd name="T57" fmla="*/ 10 h 24"/>
                <a:gd name="T58" fmla="*/ 7 w 32"/>
                <a:gd name="T59" fmla="*/ 8 h 24"/>
                <a:gd name="T60" fmla="*/ 3 w 32"/>
                <a:gd name="T61" fmla="*/ 7 h 24"/>
                <a:gd name="T62" fmla="*/ 0 w 32"/>
                <a:gd name="T63" fmla="*/ 2 h 24"/>
                <a:gd name="T64" fmla="*/ 5 w 32"/>
                <a:gd name="T65" fmla="*/ 0 h 24"/>
                <a:gd name="T66" fmla="*/ 14 w 32"/>
                <a:gd name="T67" fmla="*/ 0 h 24"/>
                <a:gd name="T68" fmla="*/ 9 w 32"/>
                <a:gd name="T6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24">
                  <a:moveTo>
                    <a:pt x="9" y="2"/>
                  </a:moveTo>
                  <a:cubicBezTo>
                    <a:pt x="10" y="3"/>
                    <a:pt x="14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5" y="5"/>
                    <a:pt x="13" y="5"/>
                    <a:pt x="12" y="6"/>
                  </a:cubicBezTo>
                  <a:cubicBezTo>
                    <a:pt x="13" y="7"/>
                    <a:pt x="15" y="7"/>
                    <a:pt x="18" y="7"/>
                  </a:cubicBezTo>
                  <a:cubicBezTo>
                    <a:pt x="18" y="9"/>
                    <a:pt x="22" y="9"/>
                    <a:pt x="21" y="11"/>
                  </a:cubicBezTo>
                  <a:cubicBezTo>
                    <a:pt x="21" y="11"/>
                    <a:pt x="23" y="11"/>
                    <a:pt x="23" y="12"/>
                  </a:cubicBezTo>
                  <a:cubicBezTo>
                    <a:pt x="23" y="13"/>
                    <a:pt x="26" y="12"/>
                    <a:pt x="27" y="13"/>
                  </a:cubicBezTo>
                  <a:cubicBezTo>
                    <a:pt x="27" y="13"/>
                    <a:pt x="26" y="14"/>
                    <a:pt x="25" y="15"/>
                  </a:cubicBezTo>
                  <a:cubicBezTo>
                    <a:pt x="28" y="15"/>
                    <a:pt x="30" y="15"/>
                    <a:pt x="31" y="15"/>
                  </a:cubicBezTo>
                  <a:cubicBezTo>
                    <a:pt x="30" y="16"/>
                    <a:pt x="32" y="17"/>
                    <a:pt x="31" y="18"/>
                  </a:cubicBezTo>
                  <a:cubicBezTo>
                    <a:pt x="31" y="18"/>
                    <a:pt x="29" y="18"/>
                    <a:pt x="29" y="18"/>
                  </a:cubicBezTo>
                  <a:cubicBezTo>
                    <a:pt x="29" y="19"/>
                    <a:pt x="30" y="18"/>
                    <a:pt x="31" y="19"/>
                  </a:cubicBezTo>
                  <a:cubicBezTo>
                    <a:pt x="30" y="19"/>
                    <a:pt x="29" y="19"/>
                    <a:pt x="29" y="20"/>
                  </a:cubicBezTo>
                  <a:cubicBezTo>
                    <a:pt x="28" y="20"/>
                    <a:pt x="28" y="21"/>
                    <a:pt x="26" y="21"/>
                  </a:cubicBezTo>
                  <a:cubicBezTo>
                    <a:pt x="23" y="21"/>
                    <a:pt x="20" y="20"/>
                    <a:pt x="16" y="21"/>
                  </a:cubicBezTo>
                  <a:cubicBezTo>
                    <a:pt x="14" y="21"/>
                    <a:pt x="15" y="21"/>
                    <a:pt x="12" y="21"/>
                  </a:cubicBezTo>
                  <a:cubicBezTo>
                    <a:pt x="11" y="22"/>
                    <a:pt x="5" y="24"/>
                    <a:pt x="5" y="21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8" y="21"/>
                    <a:pt x="9" y="21"/>
                    <a:pt x="8" y="21"/>
                  </a:cubicBezTo>
                  <a:cubicBezTo>
                    <a:pt x="10" y="21"/>
                    <a:pt x="8" y="20"/>
                    <a:pt x="9" y="20"/>
                  </a:cubicBezTo>
                  <a:cubicBezTo>
                    <a:pt x="11" y="20"/>
                    <a:pt x="13" y="20"/>
                    <a:pt x="15" y="20"/>
                  </a:cubicBezTo>
                  <a:cubicBezTo>
                    <a:pt x="14" y="17"/>
                    <a:pt x="10" y="19"/>
                    <a:pt x="7" y="18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9" y="15"/>
                    <a:pt x="11" y="15"/>
                    <a:pt x="9" y="15"/>
                  </a:cubicBezTo>
                  <a:cubicBezTo>
                    <a:pt x="10" y="13"/>
                    <a:pt x="11" y="15"/>
                    <a:pt x="13" y="15"/>
                  </a:cubicBezTo>
                  <a:cubicBezTo>
                    <a:pt x="15" y="15"/>
                    <a:pt x="12" y="13"/>
                    <a:pt x="14" y="12"/>
                  </a:cubicBezTo>
                  <a:cubicBezTo>
                    <a:pt x="14" y="11"/>
                    <a:pt x="10" y="11"/>
                    <a:pt x="11" y="10"/>
                  </a:cubicBezTo>
                  <a:cubicBezTo>
                    <a:pt x="10" y="10"/>
                    <a:pt x="9" y="10"/>
                    <a:pt x="7" y="10"/>
                  </a:cubicBezTo>
                  <a:cubicBezTo>
                    <a:pt x="7" y="10"/>
                    <a:pt x="7" y="9"/>
                    <a:pt x="7" y="8"/>
                  </a:cubicBezTo>
                  <a:cubicBezTo>
                    <a:pt x="7" y="7"/>
                    <a:pt x="4" y="8"/>
                    <a:pt x="3" y="7"/>
                  </a:cubicBezTo>
                  <a:cubicBezTo>
                    <a:pt x="5" y="5"/>
                    <a:pt x="5" y="2"/>
                    <a:pt x="0" y="2"/>
                  </a:cubicBezTo>
                  <a:cubicBezTo>
                    <a:pt x="2" y="1"/>
                    <a:pt x="4" y="1"/>
                    <a:pt x="5" y="0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806575" y="3733800"/>
              <a:ext cx="33338" cy="11113"/>
            </a:xfrm>
            <a:custGeom>
              <a:avLst/>
              <a:gdLst>
                <a:gd name="T0" fmla="*/ 8 w 9"/>
                <a:gd name="T1" fmla="*/ 0 h 3"/>
                <a:gd name="T2" fmla="*/ 9 w 9"/>
                <a:gd name="T3" fmla="*/ 2 h 3"/>
                <a:gd name="T4" fmla="*/ 4 w 9"/>
                <a:gd name="T5" fmla="*/ 3 h 3"/>
                <a:gd name="T6" fmla="*/ 4 w 9"/>
                <a:gd name="T7" fmla="*/ 2 h 3"/>
                <a:gd name="T8" fmla="*/ 2 w 9"/>
                <a:gd name="T9" fmla="*/ 3 h 3"/>
                <a:gd name="T10" fmla="*/ 3 w 9"/>
                <a:gd name="T11" fmla="*/ 2 h 3"/>
                <a:gd name="T12" fmla="*/ 8 w 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cubicBezTo>
                    <a:pt x="7" y="1"/>
                    <a:pt x="8" y="2"/>
                    <a:pt x="9" y="2"/>
                  </a:cubicBezTo>
                  <a:cubicBezTo>
                    <a:pt x="8" y="3"/>
                    <a:pt x="6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0" y="2"/>
                    <a:pt x="3" y="2"/>
                    <a:pt x="3" y="2"/>
                  </a:cubicBezTo>
                  <a:cubicBezTo>
                    <a:pt x="4" y="2"/>
                    <a:pt x="6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265863" y="3879850"/>
              <a:ext cx="22225" cy="11113"/>
            </a:xfrm>
            <a:custGeom>
              <a:avLst/>
              <a:gdLst>
                <a:gd name="T0" fmla="*/ 2 w 6"/>
                <a:gd name="T1" fmla="*/ 0 h 3"/>
                <a:gd name="T2" fmla="*/ 6 w 6"/>
                <a:gd name="T3" fmla="*/ 0 h 3"/>
                <a:gd name="T4" fmla="*/ 1 w 6"/>
                <a:gd name="T5" fmla="*/ 2 h 3"/>
                <a:gd name="T6" fmla="*/ 2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2" y="0"/>
                  </a:moveTo>
                  <a:cubicBezTo>
                    <a:pt x="2" y="0"/>
                    <a:pt x="3" y="1"/>
                    <a:pt x="6" y="0"/>
                  </a:cubicBezTo>
                  <a:cubicBezTo>
                    <a:pt x="5" y="1"/>
                    <a:pt x="4" y="3"/>
                    <a:pt x="1" y="2"/>
                  </a:cubicBezTo>
                  <a:cubicBezTo>
                    <a:pt x="0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5800725" y="4164013"/>
              <a:ext cx="146050" cy="87313"/>
            </a:xfrm>
            <a:custGeom>
              <a:avLst/>
              <a:gdLst>
                <a:gd name="T0" fmla="*/ 31 w 39"/>
                <a:gd name="T1" fmla="*/ 2 h 23"/>
                <a:gd name="T2" fmla="*/ 35 w 39"/>
                <a:gd name="T3" fmla="*/ 3 h 23"/>
                <a:gd name="T4" fmla="*/ 39 w 39"/>
                <a:gd name="T5" fmla="*/ 4 h 23"/>
                <a:gd name="T6" fmla="*/ 35 w 39"/>
                <a:gd name="T7" fmla="*/ 7 h 23"/>
                <a:gd name="T8" fmla="*/ 34 w 39"/>
                <a:gd name="T9" fmla="*/ 9 h 23"/>
                <a:gd name="T10" fmla="*/ 36 w 39"/>
                <a:gd name="T11" fmla="*/ 10 h 23"/>
                <a:gd name="T12" fmla="*/ 36 w 39"/>
                <a:gd name="T13" fmla="*/ 12 h 23"/>
                <a:gd name="T14" fmla="*/ 38 w 39"/>
                <a:gd name="T15" fmla="*/ 13 h 23"/>
                <a:gd name="T16" fmla="*/ 33 w 39"/>
                <a:gd name="T17" fmla="*/ 14 h 23"/>
                <a:gd name="T18" fmla="*/ 32 w 39"/>
                <a:gd name="T19" fmla="*/ 17 h 23"/>
                <a:gd name="T20" fmla="*/ 32 w 39"/>
                <a:gd name="T21" fmla="*/ 18 h 23"/>
                <a:gd name="T22" fmla="*/ 31 w 39"/>
                <a:gd name="T23" fmla="*/ 18 h 23"/>
                <a:gd name="T24" fmla="*/ 28 w 39"/>
                <a:gd name="T25" fmla="*/ 20 h 23"/>
                <a:gd name="T26" fmla="*/ 28 w 39"/>
                <a:gd name="T27" fmla="*/ 23 h 23"/>
                <a:gd name="T28" fmla="*/ 18 w 39"/>
                <a:gd name="T29" fmla="*/ 21 h 23"/>
                <a:gd name="T30" fmla="*/ 17 w 39"/>
                <a:gd name="T31" fmla="*/ 22 h 23"/>
                <a:gd name="T32" fmla="*/ 14 w 39"/>
                <a:gd name="T33" fmla="*/ 21 h 23"/>
                <a:gd name="T34" fmla="*/ 9 w 39"/>
                <a:gd name="T35" fmla="*/ 21 h 23"/>
                <a:gd name="T36" fmla="*/ 6 w 39"/>
                <a:gd name="T37" fmla="*/ 21 h 23"/>
                <a:gd name="T38" fmla="*/ 2 w 39"/>
                <a:gd name="T39" fmla="*/ 18 h 23"/>
                <a:gd name="T40" fmla="*/ 3 w 39"/>
                <a:gd name="T41" fmla="*/ 16 h 23"/>
                <a:gd name="T42" fmla="*/ 2 w 39"/>
                <a:gd name="T43" fmla="*/ 16 h 23"/>
                <a:gd name="T44" fmla="*/ 1 w 39"/>
                <a:gd name="T45" fmla="*/ 12 h 23"/>
                <a:gd name="T46" fmla="*/ 11 w 39"/>
                <a:gd name="T47" fmla="*/ 11 h 23"/>
                <a:gd name="T48" fmla="*/ 11 w 39"/>
                <a:gd name="T49" fmla="*/ 10 h 23"/>
                <a:gd name="T50" fmla="*/ 18 w 39"/>
                <a:gd name="T51" fmla="*/ 8 h 23"/>
                <a:gd name="T52" fmla="*/ 24 w 39"/>
                <a:gd name="T53" fmla="*/ 7 h 23"/>
                <a:gd name="T54" fmla="*/ 25 w 39"/>
                <a:gd name="T55" fmla="*/ 5 h 23"/>
                <a:gd name="T56" fmla="*/ 27 w 39"/>
                <a:gd name="T57" fmla="*/ 5 h 23"/>
                <a:gd name="T58" fmla="*/ 29 w 39"/>
                <a:gd name="T59" fmla="*/ 4 h 23"/>
                <a:gd name="T60" fmla="*/ 32 w 39"/>
                <a:gd name="T61" fmla="*/ 2 h 23"/>
                <a:gd name="T62" fmla="*/ 31 w 39"/>
                <a:gd name="T6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23">
                  <a:moveTo>
                    <a:pt x="31" y="2"/>
                  </a:moveTo>
                  <a:cubicBezTo>
                    <a:pt x="32" y="0"/>
                    <a:pt x="34" y="3"/>
                    <a:pt x="35" y="3"/>
                  </a:cubicBezTo>
                  <a:cubicBezTo>
                    <a:pt x="37" y="3"/>
                    <a:pt x="37" y="4"/>
                    <a:pt x="39" y="4"/>
                  </a:cubicBezTo>
                  <a:cubicBezTo>
                    <a:pt x="39" y="5"/>
                    <a:pt x="39" y="7"/>
                    <a:pt x="35" y="7"/>
                  </a:cubicBezTo>
                  <a:cubicBezTo>
                    <a:pt x="35" y="7"/>
                    <a:pt x="37" y="9"/>
                    <a:pt x="34" y="9"/>
                  </a:cubicBezTo>
                  <a:cubicBezTo>
                    <a:pt x="34" y="10"/>
                    <a:pt x="36" y="10"/>
                    <a:pt x="36" y="10"/>
                  </a:cubicBezTo>
                  <a:cubicBezTo>
                    <a:pt x="37" y="11"/>
                    <a:pt x="36" y="12"/>
                    <a:pt x="36" y="12"/>
                  </a:cubicBezTo>
                  <a:cubicBezTo>
                    <a:pt x="37" y="12"/>
                    <a:pt x="38" y="12"/>
                    <a:pt x="38" y="13"/>
                  </a:cubicBezTo>
                  <a:cubicBezTo>
                    <a:pt x="38" y="14"/>
                    <a:pt x="35" y="15"/>
                    <a:pt x="33" y="14"/>
                  </a:cubicBezTo>
                  <a:cubicBezTo>
                    <a:pt x="34" y="15"/>
                    <a:pt x="35" y="16"/>
                    <a:pt x="32" y="17"/>
                  </a:cubicBezTo>
                  <a:cubicBezTo>
                    <a:pt x="32" y="17"/>
                    <a:pt x="33" y="18"/>
                    <a:pt x="32" y="18"/>
                  </a:cubicBezTo>
                  <a:cubicBezTo>
                    <a:pt x="32" y="18"/>
                    <a:pt x="31" y="18"/>
                    <a:pt x="31" y="18"/>
                  </a:cubicBezTo>
                  <a:cubicBezTo>
                    <a:pt x="30" y="18"/>
                    <a:pt x="30" y="20"/>
                    <a:pt x="28" y="20"/>
                  </a:cubicBezTo>
                  <a:cubicBezTo>
                    <a:pt x="29" y="21"/>
                    <a:pt x="27" y="21"/>
                    <a:pt x="28" y="23"/>
                  </a:cubicBezTo>
                  <a:cubicBezTo>
                    <a:pt x="22" y="23"/>
                    <a:pt x="21" y="21"/>
                    <a:pt x="18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1"/>
                    <a:pt x="9" y="20"/>
                    <a:pt x="6" y="21"/>
                  </a:cubicBezTo>
                  <a:cubicBezTo>
                    <a:pt x="5" y="19"/>
                    <a:pt x="5" y="18"/>
                    <a:pt x="2" y="18"/>
                  </a:cubicBezTo>
                  <a:cubicBezTo>
                    <a:pt x="2" y="17"/>
                    <a:pt x="3" y="17"/>
                    <a:pt x="3" y="16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0" y="15"/>
                    <a:pt x="1" y="14"/>
                    <a:pt x="1" y="12"/>
                  </a:cubicBezTo>
                  <a:cubicBezTo>
                    <a:pt x="5" y="12"/>
                    <a:pt x="8" y="12"/>
                    <a:pt x="11" y="11"/>
                  </a:cubicBezTo>
                  <a:cubicBezTo>
                    <a:pt x="11" y="11"/>
                    <a:pt x="12" y="10"/>
                    <a:pt x="11" y="10"/>
                  </a:cubicBezTo>
                  <a:cubicBezTo>
                    <a:pt x="12" y="9"/>
                    <a:pt x="20" y="8"/>
                    <a:pt x="18" y="8"/>
                  </a:cubicBezTo>
                  <a:cubicBezTo>
                    <a:pt x="19" y="7"/>
                    <a:pt x="21" y="7"/>
                    <a:pt x="24" y="7"/>
                  </a:cubicBezTo>
                  <a:cubicBezTo>
                    <a:pt x="25" y="7"/>
                    <a:pt x="24" y="6"/>
                    <a:pt x="25" y="5"/>
                  </a:cubicBezTo>
                  <a:cubicBezTo>
                    <a:pt x="25" y="5"/>
                    <a:pt x="26" y="5"/>
                    <a:pt x="27" y="5"/>
                  </a:cubicBezTo>
                  <a:cubicBezTo>
                    <a:pt x="27" y="5"/>
                    <a:pt x="27" y="4"/>
                    <a:pt x="29" y="4"/>
                  </a:cubicBezTo>
                  <a:cubicBezTo>
                    <a:pt x="27" y="2"/>
                    <a:pt x="31" y="3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5949950" y="4229100"/>
              <a:ext cx="71438" cy="36513"/>
            </a:xfrm>
            <a:custGeom>
              <a:avLst/>
              <a:gdLst>
                <a:gd name="T0" fmla="*/ 16 w 19"/>
                <a:gd name="T1" fmla="*/ 0 h 10"/>
                <a:gd name="T2" fmla="*/ 13 w 19"/>
                <a:gd name="T3" fmla="*/ 2 h 10"/>
                <a:gd name="T4" fmla="*/ 12 w 19"/>
                <a:gd name="T5" fmla="*/ 2 h 10"/>
                <a:gd name="T6" fmla="*/ 13 w 19"/>
                <a:gd name="T7" fmla="*/ 3 h 10"/>
                <a:gd name="T8" fmla="*/ 15 w 19"/>
                <a:gd name="T9" fmla="*/ 4 h 10"/>
                <a:gd name="T10" fmla="*/ 16 w 19"/>
                <a:gd name="T11" fmla="*/ 8 h 10"/>
                <a:gd name="T12" fmla="*/ 12 w 19"/>
                <a:gd name="T13" fmla="*/ 8 h 10"/>
                <a:gd name="T14" fmla="*/ 9 w 19"/>
                <a:gd name="T15" fmla="*/ 4 h 10"/>
                <a:gd name="T16" fmla="*/ 5 w 19"/>
                <a:gd name="T17" fmla="*/ 5 h 10"/>
                <a:gd name="T18" fmla="*/ 5 w 19"/>
                <a:gd name="T19" fmla="*/ 8 h 10"/>
                <a:gd name="T20" fmla="*/ 2 w 19"/>
                <a:gd name="T21" fmla="*/ 9 h 10"/>
                <a:gd name="T22" fmla="*/ 1 w 19"/>
                <a:gd name="T23" fmla="*/ 7 h 10"/>
                <a:gd name="T24" fmla="*/ 2 w 19"/>
                <a:gd name="T25" fmla="*/ 7 h 10"/>
                <a:gd name="T26" fmla="*/ 1 w 19"/>
                <a:gd name="T27" fmla="*/ 6 h 10"/>
                <a:gd name="T28" fmla="*/ 2 w 19"/>
                <a:gd name="T29" fmla="*/ 4 h 10"/>
                <a:gd name="T30" fmla="*/ 0 w 19"/>
                <a:gd name="T31" fmla="*/ 3 h 10"/>
                <a:gd name="T32" fmla="*/ 8 w 19"/>
                <a:gd name="T33" fmla="*/ 0 h 10"/>
                <a:gd name="T34" fmla="*/ 16 w 19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0">
                  <a:moveTo>
                    <a:pt x="16" y="0"/>
                  </a:moveTo>
                  <a:cubicBezTo>
                    <a:pt x="19" y="2"/>
                    <a:pt x="12" y="1"/>
                    <a:pt x="13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2" y="2"/>
                    <a:pt x="13" y="3"/>
                    <a:pt x="13" y="3"/>
                  </a:cubicBezTo>
                  <a:cubicBezTo>
                    <a:pt x="14" y="3"/>
                    <a:pt x="15" y="4"/>
                    <a:pt x="15" y="4"/>
                  </a:cubicBezTo>
                  <a:cubicBezTo>
                    <a:pt x="16" y="5"/>
                    <a:pt x="15" y="7"/>
                    <a:pt x="16" y="8"/>
                  </a:cubicBezTo>
                  <a:cubicBezTo>
                    <a:pt x="15" y="8"/>
                    <a:pt x="14" y="8"/>
                    <a:pt x="12" y="8"/>
                  </a:cubicBezTo>
                  <a:cubicBezTo>
                    <a:pt x="11" y="7"/>
                    <a:pt x="10" y="6"/>
                    <a:pt x="9" y="4"/>
                  </a:cubicBezTo>
                  <a:cubicBezTo>
                    <a:pt x="7" y="4"/>
                    <a:pt x="9" y="6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9"/>
                    <a:pt x="3" y="9"/>
                    <a:pt x="2" y="9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2" y="7"/>
                    <a:pt x="2" y="6"/>
                    <a:pt x="2" y="7"/>
                  </a:cubicBezTo>
                  <a:cubicBezTo>
                    <a:pt x="3" y="6"/>
                    <a:pt x="1" y="6"/>
                    <a:pt x="1" y="6"/>
                  </a:cubicBezTo>
                  <a:cubicBezTo>
                    <a:pt x="1" y="6"/>
                    <a:pt x="3" y="5"/>
                    <a:pt x="2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2" y="1"/>
                    <a:pt x="3" y="0"/>
                    <a:pt x="8" y="0"/>
                  </a:cubicBezTo>
                  <a:cubicBezTo>
                    <a:pt x="5" y="1"/>
                    <a:pt x="1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5748338" y="4265613"/>
              <a:ext cx="157163" cy="22225"/>
            </a:xfrm>
            <a:custGeom>
              <a:avLst/>
              <a:gdLst>
                <a:gd name="T0" fmla="*/ 1 w 42"/>
                <a:gd name="T1" fmla="*/ 1 h 6"/>
                <a:gd name="T2" fmla="*/ 5 w 42"/>
                <a:gd name="T3" fmla="*/ 0 h 6"/>
                <a:gd name="T4" fmla="*/ 7 w 42"/>
                <a:gd name="T5" fmla="*/ 1 h 6"/>
                <a:gd name="T6" fmla="*/ 9 w 42"/>
                <a:gd name="T7" fmla="*/ 1 h 6"/>
                <a:gd name="T8" fmla="*/ 19 w 42"/>
                <a:gd name="T9" fmla="*/ 2 h 6"/>
                <a:gd name="T10" fmla="*/ 29 w 42"/>
                <a:gd name="T11" fmla="*/ 2 h 6"/>
                <a:gd name="T12" fmla="*/ 31 w 42"/>
                <a:gd name="T13" fmla="*/ 3 h 6"/>
                <a:gd name="T14" fmla="*/ 34 w 42"/>
                <a:gd name="T15" fmla="*/ 3 h 6"/>
                <a:gd name="T16" fmla="*/ 39 w 42"/>
                <a:gd name="T17" fmla="*/ 3 h 6"/>
                <a:gd name="T18" fmla="*/ 40 w 42"/>
                <a:gd name="T19" fmla="*/ 5 h 6"/>
                <a:gd name="T20" fmla="*/ 38 w 42"/>
                <a:gd name="T21" fmla="*/ 5 h 6"/>
                <a:gd name="T22" fmla="*/ 18 w 42"/>
                <a:gd name="T23" fmla="*/ 3 h 6"/>
                <a:gd name="T24" fmla="*/ 13 w 42"/>
                <a:gd name="T25" fmla="*/ 3 h 6"/>
                <a:gd name="T26" fmla="*/ 6 w 42"/>
                <a:gd name="T27" fmla="*/ 2 h 6"/>
                <a:gd name="T28" fmla="*/ 1 w 42"/>
                <a:gd name="T2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">
                  <a:moveTo>
                    <a:pt x="1" y="1"/>
                  </a:moveTo>
                  <a:cubicBezTo>
                    <a:pt x="0" y="0"/>
                    <a:pt x="4" y="1"/>
                    <a:pt x="5" y="0"/>
                  </a:cubicBezTo>
                  <a:cubicBezTo>
                    <a:pt x="7" y="0"/>
                    <a:pt x="6" y="1"/>
                    <a:pt x="7" y="1"/>
                  </a:cubicBezTo>
                  <a:cubicBezTo>
                    <a:pt x="7" y="1"/>
                    <a:pt x="9" y="1"/>
                    <a:pt x="9" y="1"/>
                  </a:cubicBezTo>
                  <a:cubicBezTo>
                    <a:pt x="14" y="1"/>
                    <a:pt x="15" y="1"/>
                    <a:pt x="19" y="2"/>
                  </a:cubicBezTo>
                  <a:cubicBezTo>
                    <a:pt x="22" y="1"/>
                    <a:pt x="24" y="2"/>
                    <a:pt x="29" y="2"/>
                  </a:cubicBezTo>
                  <a:cubicBezTo>
                    <a:pt x="30" y="2"/>
                    <a:pt x="31" y="2"/>
                    <a:pt x="31" y="3"/>
                  </a:cubicBezTo>
                  <a:cubicBezTo>
                    <a:pt x="32" y="3"/>
                    <a:pt x="33" y="3"/>
                    <a:pt x="34" y="3"/>
                  </a:cubicBezTo>
                  <a:cubicBezTo>
                    <a:pt x="36" y="3"/>
                    <a:pt x="38" y="4"/>
                    <a:pt x="39" y="3"/>
                  </a:cubicBezTo>
                  <a:cubicBezTo>
                    <a:pt x="42" y="3"/>
                    <a:pt x="36" y="5"/>
                    <a:pt x="40" y="5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0" y="5"/>
                    <a:pt x="24" y="4"/>
                    <a:pt x="18" y="3"/>
                  </a:cubicBezTo>
                  <a:cubicBezTo>
                    <a:pt x="16" y="3"/>
                    <a:pt x="14" y="3"/>
                    <a:pt x="13" y="3"/>
                  </a:cubicBezTo>
                  <a:cubicBezTo>
                    <a:pt x="10" y="3"/>
                    <a:pt x="8" y="3"/>
                    <a:pt x="6" y="2"/>
                  </a:cubicBezTo>
                  <a:cubicBezTo>
                    <a:pt x="4" y="2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5957888" y="4292600"/>
              <a:ext cx="22225" cy="3175"/>
            </a:xfrm>
            <a:custGeom>
              <a:avLst/>
              <a:gdLst>
                <a:gd name="T0" fmla="*/ 2 w 6"/>
                <a:gd name="T1" fmla="*/ 0 h 1"/>
                <a:gd name="T2" fmla="*/ 6 w 6"/>
                <a:gd name="T3" fmla="*/ 1 h 1"/>
                <a:gd name="T4" fmla="*/ 2 w 6"/>
                <a:gd name="T5" fmla="*/ 1 h 1"/>
                <a:gd name="T6" fmla="*/ 1 w 6"/>
                <a:gd name="T7" fmla="*/ 0 h 1"/>
                <a:gd name="T8" fmla="*/ 2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2" y="0"/>
                  </a:moveTo>
                  <a:cubicBezTo>
                    <a:pt x="4" y="0"/>
                    <a:pt x="6" y="0"/>
                    <a:pt x="6" y="1"/>
                  </a:cubicBezTo>
                  <a:cubicBezTo>
                    <a:pt x="5" y="1"/>
                    <a:pt x="4" y="1"/>
                    <a:pt x="2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6667500" y="4540250"/>
              <a:ext cx="115888" cy="58738"/>
            </a:xfrm>
            <a:custGeom>
              <a:avLst/>
              <a:gdLst>
                <a:gd name="T0" fmla="*/ 1 w 31"/>
                <a:gd name="T1" fmla="*/ 13 h 16"/>
                <a:gd name="T2" fmla="*/ 3 w 31"/>
                <a:gd name="T3" fmla="*/ 11 h 16"/>
                <a:gd name="T4" fmla="*/ 4 w 31"/>
                <a:gd name="T5" fmla="*/ 11 h 16"/>
                <a:gd name="T6" fmla="*/ 4 w 31"/>
                <a:gd name="T7" fmla="*/ 10 h 16"/>
                <a:gd name="T8" fmla="*/ 6 w 31"/>
                <a:gd name="T9" fmla="*/ 10 h 16"/>
                <a:gd name="T10" fmla="*/ 7 w 31"/>
                <a:gd name="T11" fmla="*/ 9 h 16"/>
                <a:gd name="T12" fmla="*/ 11 w 31"/>
                <a:gd name="T13" fmla="*/ 9 h 16"/>
                <a:gd name="T14" fmla="*/ 13 w 31"/>
                <a:gd name="T15" fmla="*/ 8 h 16"/>
                <a:gd name="T16" fmla="*/ 15 w 31"/>
                <a:gd name="T17" fmla="*/ 6 h 16"/>
                <a:gd name="T18" fmla="*/ 17 w 31"/>
                <a:gd name="T19" fmla="*/ 5 h 16"/>
                <a:gd name="T20" fmla="*/ 20 w 31"/>
                <a:gd name="T21" fmla="*/ 6 h 16"/>
                <a:gd name="T22" fmla="*/ 19 w 31"/>
                <a:gd name="T23" fmla="*/ 4 h 16"/>
                <a:gd name="T24" fmla="*/ 23 w 31"/>
                <a:gd name="T25" fmla="*/ 1 h 16"/>
                <a:gd name="T26" fmla="*/ 26 w 31"/>
                <a:gd name="T27" fmla="*/ 0 h 16"/>
                <a:gd name="T28" fmla="*/ 29 w 31"/>
                <a:gd name="T29" fmla="*/ 1 h 16"/>
                <a:gd name="T30" fmla="*/ 30 w 31"/>
                <a:gd name="T31" fmla="*/ 4 h 16"/>
                <a:gd name="T32" fmla="*/ 29 w 31"/>
                <a:gd name="T33" fmla="*/ 5 h 16"/>
                <a:gd name="T34" fmla="*/ 27 w 31"/>
                <a:gd name="T35" fmla="*/ 5 h 16"/>
                <a:gd name="T36" fmla="*/ 26 w 31"/>
                <a:gd name="T37" fmla="*/ 8 h 16"/>
                <a:gd name="T38" fmla="*/ 22 w 31"/>
                <a:gd name="T39" fmla="*/ 8 h 16"/>
                <a:gd name="T40" fmla="*/ 19 w 31"/>
                <a:gd name="T41" fmla="*/ 11 h 16"/>
                <a:gd name="T42" fmla="*/ 17 w 31"/>
                <a:gd name="T43" fmla="*/ 13 h 16"/>
                <a:gd name="T44" fmla="*/ 15 w 31"/>
                <a:gd name="T45" fmla="*/ 14 h 16"/>
                <a:gd name="T46" fmla="*/ 7 w 31"/>
                <a:gd name="T47" fmla="*/ 13 h 16"/>
                <a:gd name="T48" fmla="*/ 3 w 31"/>
                <a:gd name="T49" fmla="*/ 13 h 16"/>
                <a:gd name="T50" fmla="*/ 3 w 31"/>
                <a:gd name="T51" fmla="*/ 12 h 16"/>
                <a:gd name="T52" fmla="*/ 1 w 31"/>
                <a:gd name="T5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16">
                  <a:moveTo>
                    <a:pt x="1" y="13"/>
                  </a:moveTo>
                  <a:cubicBezTo>
                    <a:pt x="0" y="13"/>
                    <a:pt x="2" y="12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9" y="9"/>
                    <a:pt x="11" y="9"/>
                    <a:pt x="11" y="9"/>
                  </a:cubicBezTo>
                  <a:cubicBezTo>
                    <a:pt x="12" y="8"/>
                    <a:pt x="11" y="8"/>
                    <a:pt x="13" y="8"/>
                  </a:cubicBezTo>
                  <a:cubicBezTo>
                    <a:pt x="15" y="7"/>
                    <a:pt x="14" y="7"/>
                    <a:pt x="15" y="6"/>
                  </a:cubicBezTo>
                  <a:cubicBezTo>
                    <a:pt x="16" y="6"/>
                    <a:pt x="18" y="7"/>
                    <a:pt x="17" y="5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0" y="5"/>
                    <a:pt x="19" y="5"/>
                    <a:pt x="19" y="4"/>
                  </a:cubicBezTo>
                  <a:cubicBezTo>
                    <a:pt x="23" y="4"/>
                    <a:pt x="22" y="2"/>
                    <a:pt x="23" y="1"/>
                  </a:cubicBezTo>
                  <a:cubicBezTo>
                    <a:pt x="24" y="1"/>
                    <a:pt x="27" y="1"/>
                    <a:pt x="26" y="0"/>
                  </a:cubicBezTo>
                  <a:cubicBezTo>
                    <a:pt x="27" y="1"/>
                    <a:pt x="27" y="1"/>
                    <a:pt x="29" y="1"/>
                  </a:cubicBezTo>
                  <a:cubicBezTo>
                    <a:pt x="28" y="3"/>
                    <a:pt x="31" y="3"/>
                    <a:pt x="30" y="4"/>
                  </a:cubicBezTo>
                  <a:cubicBezTo>
                    <a:pt x="29" y="4"/>
                    <a:pt x="30" y="5"/>
                    <a:pt x="29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7" y="5"/>
                    <a:pt x="26" y="7"/>
                    <a:pt x="26" y="8"/>
                  </a:cubicBezTo>
                  <a:cubicBezTo>
                    <a:pt x="24" y="8"/>
                    <a:pt x="24" y="7"/>
                    <a:pt x="22" y="8"/>
                  </a:cubicBezTo>
                  <a:cubicBezTo>
                    <a:pt x="20" y="9"/>
                    <a:pt x="20" y="10"/>
                    <a:pt x="19" y="11"/>
                  </a:cubicBezTo>
                  <a:cubicBezTo>
                    <a:pt x="19" y="12"/>
                    <a:pt x="16" y="12"/>
                    <a:pt x="17" y="13"/>
                  </a:cubicBezTo>
                  <a:cubicBezTo>
                    <a:pt x="16" y="13"/>
                    <a:pt x="16" y="14"/>
                    <a:pt x="15" y="14"/>
                  </a:cubicBezTo>
                  <a:cubicBezTo>
                    <a:pt x="13" y="13"/>
                    <a:pt x="8" y="16"/>
                    <a:pt x="7" y="13"/>
                  </a:cubicBezTo>
                  <a:cubicBezTo>
                    <a:pt x="7" y="13"/>
                    <a:pt x="5" y="14"/>
                    <a:pt x="3" y="13"/>
                  </a:cubicBezTo>
                  <a:cubicBezTo>
                    <a:pt x="3" y="13"/>
                    <a:pt x="2" y="12"/>
                    <a:pt x="3" y="12"/>
                  </a:cubicBezTo>
                  <a:cubicBezTo>
                    <a:pt x="0" y="13"/>
                    <a:pt x="5" y="14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2692400" y="3417888"/>
              <a:ext cx="165100" cy="60325"/>
            </a:xfrm>
            <a:custGeom>
              <a:avLst/>
              <a:gdLst>
                <a:gd name="T0" fmla="*/ 12 w 44"/>
                <a:gd name="T1" fmla="*/ 0 h 16"/>
                <a:gd name="T2" fmla="*/ 17 w 44"/>
                <a:gd name="T3" fmla="*/ 2 h 16"/>
                <a:gd name="T4" fmla="*/ 20 w 44"/>
                <a:gd name="T5" fmla="*/ 2 h 16"/>
                <a:gd name="T6" fmla="*/ 22 w 44"/>
                <a:gd name="T7" fmla="*/ 2 h 16"/>
                <a:gd name="T8" fmla="*/ 23 w 44"/>
                <a:gd name="T9" fmla="*/ 3 h 16"/>
                <a:gd name="T10" fmla="*/ 26 w 44"/>
                <a:gd name="T11" fmla="*/ 4 h 16"/>
                <a:gd name="T12" fmla="*/ 29 w 44"/>
                <a:gd name="T13" fmla="*/ 4 h 16"/>
                <a:gd name="T14" fmla="*/ 35 w 44"/>
                <a:gd name="T15" fmla="*/ 5 h 16"/>
                <a:gd name="T16" fmla="*/ 35 w 44"/>
                <a:gd name="T17" fmla="*/ 6 h 16"/>
                <a:gd name="T18" fmla="*/ 38 w 44"/>
                <a:gd name="T19" fmla="*/ 6 h 16"/>
                <a:gd name="T20" fmla="*/ 38 w 44"/>
                <a:gd name="T21" fmla="*/ 7 h 16"/>
                <a:gd name="T22" fmla="*/ 44 w 44"/>
                <a:gd name="T23" fmla="*/ 9 h 16"/>
                <a:gd name="T24" fmla="*/ 43 w 44"/>
                <a:gd name="T25" fmla="*/ 11 h 16"/>
                <a:gd name="T26" fmla="*/ 41 w 44"/>
                <a:gd name="T27" fmla="*/ 10 h 16"/>
                <a:gd name="T28" fmla="*/ 36 w 44"/>
                <a:gd name="T29" fmla="*/ 12 h 16"/>
                <a:gd name="T30" fmla="*/ 35 w 44"/>
                <a:gd name="T31" fmla="*/ 13 h 16"/>
                <a:gd name="T32" fmla="*/ 33 w 44"/>
                <a:gd name="T33" fmla="*/ 14 h 16"/>
                <a:gd name="T34" fmla="*/ 27 w 44"/>
                <a:gd name="T35" fmla="*/ 14 h 16"/>
                <a:gd name="T36" fmla="*/ 27 w 44"/>
                <a:gd name="T37" fmla="*/ 14 h 16"/>
                <a:gd name="T38" fmla="*/ 23 w 44"/>
                <a:gd name="T39" fmla="*/ 15 h 16"/>
                <a:gd name="T40" fmla="*/ 22 w 44"/>
                <a:gd name="T41" fmla="*/ 14 h 16"/>
                <a:gd name="T42" fmla="*/ 16 w 44"/>
                <a:gd name="T43" fmla="*/ 14 h 16"/>
                <a:gd name="T44" fmla="*/ 14 w 44"/>
                <a:gd name="T45" fmla="*/ 13 h 16"/>
                <a:gd name="T46" fmla="*/ 17 w 44"/>
                <a:gd name="T47" fmla="*/ 12 h 16"/>
                <a:gd name="T48" fmla="*/ 12 w 44"/>
                <a:gd name="T49" fmla="*/ 11 h 16"/>
                <a:gd name="T50" fmla="*/ 15 w 44"/>
                <a:gd name="T51" fmla="*/ 10 h 16"/>
                <a:gd name="T52" fmla="*/ 17 w 44"/>
                <a:gd name="T53" fmla="*/ 9 h 16"/>
                <a:gd name="T54" fmla="*/ 20 w 44"/>
                <a:gd name="T55" fmla="*/ 10 h 16"/>
                <a:gd name="T56" fmla="*/ 19 w 44"/>
                <a:gd name="T57" fmla="*/ 8 h 16"/>
                <a:gd name="T58" fmla="*/ 10 w 44"/>
                <a:gd name="T59" fmla="*/ 9 h 16"/>
                <a:gd name="T60" fmla="*/ 7 w 44"/>
                <a:gd name="T61" fmla="*/ 9 h 16"/>
                <a:gd name="T62" fmla="*/ 5 w 44"/>
                <a:gd name="T63" fmla="*/ 8 h 16"/>
                <a:gd name="T64" fmla="*/ 1 w 44"/>
                <a:gd name="T65" fmla="*/ 7 h 16"/>
                <a:gd name="T66" fmla="*/ 0 w 44"/>
                <a:gd name="T67" fmla="*/ 5 h 16"/>
                <a:gd name="T68" fmla="*/ 3 w 44"/>
                <a:gd name="T69" fmla="*/ 4 h 16"/>
                <a:gd name="T70" fmla="*/ 5 w 44"/>
                <a:gd name="T71" fmla="*/ 3 h 16"/>
                <a:gd name="T72" fmla="*/ 6 w 44"/>
                <a:gd name="T73" fmla="*/ 2 h 16"/>
                <a:gd name="T74" fmla="*/ 8 w 44"/>
                <a:gd name="T75" fmla="*/ 2 h 16"/>
                <a:gd name="T76" fmla="*/ 10 w 44"/>
                <a:gd name="T77" fmla="*/ 1 h 16"/>
                <a:gd name="T78" fmla="*/ 12 w 44"/>
                <a:gd name="T7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" h="16">
                  <a:moveTo>
                    <a:pt x="12" y="0"/>
                  </a:moveTo>
                  <a:cubicBezTo>
                    <a:pt x="13" y="1"/>
                    <a:pt x="16" y="1"/>
                    <a:pt x="17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4" y="2"/>
                    <a:pt x="24" y="3"/>
                    <a:pt x="26" y="4"/>
                  </a:cubicBezTo>
                  <a:cubicBezTo>
                    <a:pt x="26" y="4"/>
                    <a:pt x="28" y="4"/>
                    <a:pt x="29" y="4"/>
                  </a:cubicBezTo>
                  <a:cubicBezTo>
                    <a:pt x="29" y="4"/>
                    <a:pt x="31" y="6"/>
                    <a:pt x="35" y="5"/>
                  </a:cubicBezTo>
                  <a:cubicBezTo>
                    <a:pt x="35" y="5"/>
                    <a:pt x="35" y="6"/>
                    <a:pt x="35" y="6"/>
                  </a:cubicBezTo>
                  <a:cubicBezTo>
                    <a:pt x="35" y="7"/>
                    <a:pt x="37" y="6"/>
                    <a:pt x="38" y="6"/>
                  </a:cubicBezTo>
                  <a:cubicBezTo>
                    <a:pt x="38" y="7"/>
                    <a:pt x="37" y="7"/>
                    <a:pt x="38" y="7"/>
                  </a:cubicBezTo>
                  <a:cubicBezTo>
                    <a:pt x="39" y="8"/>
                    <a:pt x="41" y="8"/>
                    <a:pt x="44" y="9"/>
                  </a:cubicBezTo>
                  <a:cubicBezTo>
                    <a:pt x="43" y="10"/>
                    <a:pt x="43" y="11"/>
                    <a:pt x="43" y="11"/>
                  </a:cubicBezTo>
                  <a:cubicBezTo>
                    <a:pt x="42" y="11"/>
                    <a:pt x="40" y="10"/>
                    <a:pt x="41" y="10"/>
                  </a:cubicBezTo>
                  <a:cubicBezTo>
                    <a:pt x="39" y="11"/>
                    <a:pt x="38" y="11"/>
                    <a:pt x="36" y="12"/>
                  </a:cubicBezTo>
                  <a:cubicBezTo>
                    <a:pt x="35" y="12"/>
                    <a:pt x="35" y="12"/>
                    <a:pt x="35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29" y="14"/>
                    <a:pt x="29" y="13"/>
                    <a:pt x="27" y="14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6" y="16"/>
                    <a:pt x="23" y="13"/>
                    <a:pt x="23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0" y="15"/>
                    <a:pt x="19" y="13"/>
                    <a:pt x="16" y="14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2"/>
                    <a:pt x="17" y="13"/>
                    <a:pt x="17" y="12"/>
                  </a:cubicBezTo>
                  <a:cubicBezTo>
                    <a:pt x="17" y="11"/>
                    <a:pt x="13" y="11"/>
                    <a:pt x="12" y="11"/>
                  </a:cubicBezTo>
                  <a:cubicBezTo>
                    <a:pt x="11" y="10"/>
                    <a:pt x="14" y="11"/>
                    <a:pt x="15" y="10"/>
                  </a:cubicBezTo>
                  <a:cubicBezTo>
                    <a:pt x="15" y="10"/>
                    <a:pt x="17" y="9"/>
                    <a:pt x="17" y="9"/>
                  </a:cubicBezTo>
                  <a:cubicBezTo>
                    <a:pt x="18" y="9"/>
                    <a:pt x="18" y="10"/>
                    <a:pt x="20" y="10"/>
                  </a:cubicBezTo>
                  <a:cubicBezTo>
                    <a:pt x="20" y="9"/>
                    <a:pt x="19" y="9"/>
                    <a:pt x="19" y="8"/>
                  </a:cubicBezTo>
                  <a:cubicBezTo>
                    <a:pt x="18" y="9"/>
                    <a:pt x="12" y="8"/>
                    <a:pt x="10" y="9"/>
                  </a:cubicBezTo>
                  <a:cubicBezTo>
                    <a:pt x="8" y="10"/>
                    <a:pt x="10" y="9"/>
                    <a:pt x="7" y="9"/>
                  </a:cubicBezTo>
                  <a:cubicBezTo>
                    <a:pt x="4" y="8"/>
                    <a:pt x="2" y="9"/>
                    <a:pt x="5" y="8"/>
                  </a:cubicBezTo>
                  <a:cubicBezTo>
                    <a:pt x="5" y="7"/>
                    <a:pt x="2" y="8"/>
                    <a:pt x="1" y="7"/>
                  </a:cubicBezTo>
                  <a:cubicBezTo>
                    <a:pt x="2" y="6"/>
                    <a:pt x="4" y="4"/>
                    <a:pt x="0" y="5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6" y="3"/>
                    <a:pt x="5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9" y="1"/>
                    <a:pt x="10" y="1"/>
                  </a:cubicBezTo>
                  <a:cubicBezTo>
                    <a:pt x="10" y="0"/>
                    <a:pt x="12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4314825" y="3440113"/>
              <a:ext cx="214313" cy="52388"/>
            </a:xfrm>
            <a:custGeom>
              <a:avLst/>
              <a:gdLst>
                <a:gd name="T0" fmla="*/ 19 w 57"/>
                <a:gd name="T1" fmla="*/ 10 h 14"/>
                <a:gd name="T2" fmla="*/ 18 w 57"/>
                <a:gd name="T3" fmla="*/ 10 h 14"/>
                <a:gd name="T4" fmla="*/ 13 w 57"/>
                <a:gd name="T5" fmla="*/ 10 h 14"/>
                <a:gd name="T6" fmla="*/ 16 w 57"/>
                <a:gd name="T7" fmla="*/ 9 h 14"/>
                <a:gd name="T8" fmla="*/ 21 w 57"/>
                <a:gd name="T9" fmla="*/ 7 h 14"/>
                <a:gd name="T10" fmla="*/ 19 w 57"/>
                <a:gd name="T11" fmla="*/ 5 h 14"/>
                <a:gd name="T12" fmla="*/ 15 w 57"/>
                <a:gd name="T13" fmla="*/ 5 h 14"/>
                <a:gd name="T14" fmla="*/ 10 w 57"/>
                <a:gd name="T15" fmla="*/ 7 h 14"/>
                <a:gd name="T16" fmla="*/ 3 w 57"/>
                <a:gd name="T17" fmla="*/ 7 h 14"/>
                <a:gd name="T18" fmla="*/ 4 w 57"/>
                <a:gd name="T19" fmla="*/ 3 h 14"/>
                <a:gd name="T20" fmla="*/ 2 w 57"/>
                <a:gd name="T21" fmla="*/ 4 h 14"/>
                <a:gd name="T22" fmla="*/ 1 w 57"/>
                <a:gd name="T23" fmla="*/ 1 h 14"/>
                <a:gd name="T24" fmla="*/ 3 w 57"/>
                <a:gd name="T25" fmla="*/ 2 h 14"/>
                <a:gd name="T26" fmla="*/ 9 w 57"/>
                <a:gd name="T27" fmla="*/ 1 h 14"/>
                <a:gd name="T28" fmla="*/ 10 w 57"/>
                <a:gd name="T29" fmla="*/ 2 h 14"/>
                <a:gd name="T30" fmla="*/ 18 w 57"/>
                <a:gd name="T31" fmla="*/ 3 h 14"/>
                <a:gd name="T32" fmla="*/ 20 w 57"/>
                <a:gd name="T33" fmla="*/ 1 h 14"/>
                <a:gd name="T34" fmla="*/ 30 w 57"/>
                <a:gd name="T35" fmla="*/ 1 h 14"/>
                <a:gd name="T36" fmla="*/ 31 w 57"/>
                <a:gd name="T37" fmla="*/ 1 h 14"/>
                <a:gd name="T38" fmla="*/ 35 w 57"/>
                <a:gd name="T39" fmla="*/ 3 h 14"/>
                <a:gd name="T40" fmla="*/ 34 w 57"/>
                <a:gd name="T41" fmla="*/ 4 h 14"/>
                <a:gd name="T42" fmla="*/ 39 w 57"/>
                <a:gd name="T43" fmla="*/ 3 h 14"/>
                <a:gd name="T44" fmla="*/ 45 w 57"/>
                <a:gd name="T45" fmla="*/ 4 h 14"/>
                <a:gd name="T46" fmla="*/ 46 w 57"/>
                <a:gd name="T47" fmla="*/ 5 h 14"/>
                <a:gd name="T48" fmla="*/ 47 w 57"/>
                <a:gd name="T49" fmla="*/ 6 h 14"/>
                <a:gd name="T50" fmla="*/ 48 w 57"/>
                <a:gd name="T51" fmla="*/ 7 h 14"/>
                <a:gd name="T52" fmla="*/ 50 w 57"/>
                <a:gd name="T53" fmla="*/ 7 h 14"/>
                <a:gd name="T54" fmla="*/ 50 w 57"/>
                <a:gd name="T55" fmla="*/ 8 h 14"/>
                <a:gd name="T56" fmla="*/ 52 w 57"/>
                <a:gd name="T57" fmla="*/ 8 h 14"/>
                <a:gd name="T58" fmla="*/ 53 w 57"/>
                <a:gd name="T59" fmla="*/ 9 h 14"/>
                <a:gd name="T60" fmla="*/ 56 w 57"/>
                <a:gd name="T61" fmla="*/ 9 h 14"/>
                <a:gd name="T62" fmla="*/ 53 w 57"/>
                <a:gd name="T63" fmla="*/ 10 h 14"/>
                <a:gd name="T64" fmla="*/ 53 w 57"/>
                <a:gd name="T65" fmla="*/ 11 h 14"/>
                <a:gd name="T66" fmla="*/ 43 w 57"/>
                <a:gd name="T67" fmla="*/ 11 h 14"/>
                <a:gd name="T68" fmla="*/ 43 w 57"/>
                <a:gd name="T69" fmla="*/ 8 h 14"/>
                <a:gd name="T70" fmla="*/ 33 w 57"/>
                <a:gd name="T71" fmla="*/ 7 h 14"/>
                <a:gd name="T72" fmla="*/ 32 w 57"/>
                <a:gd name="T73" fmla="*/ 9 h 14"/>
                <a:gd name="T74" fmla="*/ 30 w 57"/>
                <a:gd name="T75" fmla="*/ 9 h 14"/>
                <a:gd name="T76" fmla="*/ 28 w 57"/>
                <a:gd name="T77" fmla="*/ 10 h 14"/>
                <a:gd name="T78" fmla="*/ 29 w 57"/>
                <a:gd name="T79" fmla="*/ 10 h 14"/>
                <a:gd name="T80" fmla="*/ 26 w 57"/>
                <a:gd name="T81" fmla="*/ 11 h 14"/>
                <a:gd name="T82" fmla="*/ 26 w 57"/>
                <a:gd name="T83" fmla="*/ 13 h 14"/>
                <a:gd name="T84" fmla="*/ 14 w 57"/>
                <a:gd name="T85" fmla="*/ 12 h 14"/>
                <a:gd name="T86" fmla="*/ 17 w 57"/>
                <a:gd name="T87" fmla="*/ 11 h 14"/>
                <a:gd name="T88" fmla="*/ 20 w 57"/>
                <a:gd name="T89" fmla="*/ 11 h 14"/>
                <a:gd name="T90" fmla="*/ 19 w 57"/>
                <a:gd name="T9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14">
                  <a:moveTo>
                    <a:pt x="19" y="10"/>
                  </a:moveTo>
                  <a:cubicBezTo>
                    <a:pt x="19" y="9"/>
                    <a:pt x="18" y="10"/>
                    <a:pt x="18" y="10"/>
                  </a:cubicBezTo>
                  <a:cubicBezTo>
                    <a:pt x="16" y="10"/>
                    <a:pt x="15" y="9"/>
                    <a:pt x="13" y="10"/>
                  </a:cubicBezTo>
                  <a:cubicBezTo>
                    <a:pt x="13" y="9"/>
                    <a:pt x="14" y="9"/>
                    <a:pt x="16" y="9"/>
                  </a:cubicBezTo>
                  <a:cubicBezTo>
                    <a:pt x="17" y="8"/>
                    <a:pt x="19" y="7"/>
                    <a:pt x="21" y="7"/>
                  </a:cubicBezTo>
                  <a:cubicBezTo>
                    <a:pt x="21" y="6"/>
                    <a:pt x="19" y="6"/>
                    <a:pt x="19" y="5"/>
                  </a:cubicBezTo>
                  <a:cubicBezTo>
                    <a:pt x="18" y="5"/>
                    <a:pt x="15" y="7"/>
                    <a:pt x="15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6" y="7"/>
                    <a:pt x="6" y="6"/>
                    <a:pt x="3" y="7"/>
                  </a:cubicBezTo>
                  <a:cubicBezTo>
                    <a:pt x="5" y="6"/>
                    <a:pt x="5" y="5"/>
                    <a:pt x="4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1"/>
                    <a:pt x="8" y="2"/>
                    <a:pt x="9" y="1"/>
                  </a:cubicBezTo>
                  <a:cubicBezTo>
                    <a:pt x="10" y="1"/>
                    <a:pt x="9" y="2"/>
                    <a:pt x="10" y="2"/>
                  </a:cubicBezTo>
                  <a:cubicBezTo>
                    <a:pt x="13" y="3"/>
                    <a:pt x="17" y="0"/>
                    <a:pt x="18" y="3"/>
                  </a:cubicBezTo>
                  <a:cubicBezTo>
                    <a:pt x="20" y="3"/>
                    <a:pt x="21" y="2"/>
                    <a:pt x="20" y="1"/>
                  </a:cubicBezTo>
                  <a:cubicBezTo>
                    <a:pt x="23" y="1"/>
                    <a:pt x="26" y="1"/>
                    <a:pt x="30" y="1"/>
                  </a:cubicBezTo>
                  <a:cubicBezTo>
                    <a:pt x="31" y="1"/>
                    <a:pt x="31" y="2"/>
                    <a:pt x="31" y="1"/>
                  </a:cubicBezTo>
                  <a:cubicBezTo>
                    <a:pt x="33" y="2"/>
                    <a:pt x="31" y="4"/>
                    <a:pt x="35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6" y="4"/>
                    <a:pt x="39" y="4"/>
                    <a:pt x="39" y="3"/>
                  </a:cubicBezTo>
                  <a:cubicBezTo>
                    <a:pt x="40" y="4"/>
                    <a:pt x="41" y="5"/>
                    <a:pt x="45" y="4"/>
                  </a:cubicBezTo>
                  <a:cubicBezTo>
                    <a:pt x="44" y="5"/>
                    <a:pt x="45" y="5"/>
                    <a:pt x="46" y="5"/>
                  </a:cubicBezTo>
                  <a:cubicBezTo>
                    <a:pt x="47" y="5"/>
                    <a:pt x="46" y="6"/>
                    <a:pt x="47" y="6"/>
                  </a:cubicBezTo>
                  <a:cubicBezTo>
                    <a:pt x="49" y="6"/>
                    <a:pt x="48" y="6"/>
                    <a:pt x="48" y="7"/>
                  </a:cubicBezTo>
                  <a:cubicBezTo>
                    <a:pt x="49" y="7"/>
                    <a:pt x="50" y="7"/>
                    <a:pt x="50" y="7"/>
                  </a:cubicBezTo>
                  <a:cubicBezTo>
                    <a:pt x="51" y="7"/>
                    <a:pt x="50" y="7"/>
                    <a:pt x="50" y="8"/>
                  </a:cubicBezTo>
                  <a:cubicBezTo>
                    <a:pt x="50" y="8"/>
                    <a:pt x="52" y="7"/>
                    <a:pt x="52" y="8"/>
                  </a:cubicBezTo>
                  <a:cubicBezTo>
                    <a:pt x="53" y="8"/>
                    <a:pt x="52" y="9"/>
                    <a:pt x="53" y="9"/>
                  </a:cubicBezTo>
                  <a:cubicBezTo>
                    <a:pt x="55" y="9"/>
                    <a:pt x="56" y="8"/>
                    <a:pt x="56" y="9"/>
                  </a:cubicBezTo>
                  <a:cubicBezTo>
                    <a:pt x="57" y="10"/>
                    <a:pt x="54" y="10"/>
                    <a:pt x="53" y="10"/>
                  </a:cubicBezTo>
                  <a:cubicBezTo>
                    <a:pt x="53" y="10"/>
                    <a:pt x="53" y="11"/>
                    <a:pt x="53" y="11"/>
                  </a:cubicBezTo>
                  <a:cubicBezTo>
                    <a:pt x="51" y="11"/>
                    <a:pt x="46" y="10"/>
                    <a:pt x="43" y="11"/>
                  </a:cubicBezTo>
                  <a:cubicBezTo>
                    <a:pt x="42" y="9"/>
                    <a:pt x="43" y="9"/>
                    <a:pt x="43" y="8"/>
                  </a:cubicBezTo>
                  <a:cubicBezTo>
                    <a:pt x="42" y="6"/>
                    <a:pt x="36" y="6"/>
                    <a:pt x="33" y="7"/>
                  </a:cubicBezTo>
                  <a:cubicBezTo>
                    <a:pt x="32" y="7"/>
                    <a:pt x="33" y="8"/>
                    <a:pt x="32" y="9"/>
                  </a:cubicBezTo>
                  <a:cubicBezTo>
                    <a:pt x="32" y="9"/>
                    <a:pt x="31" y="8"/>
                    <a:pt x="30" y="9"/>
                  </a:cubicBezTo>
                  <a:cubicBezTo>
                    <a:pt x="30" y="9"/>
                    <a:pt x="30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1"/>
                    <a:pt x="28" y="10"/>
                    <a:pt x="26" y="11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3" y="14"/>
                    <a:pt x="14" y="14"/>
                    <a:pt x="14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9" y="11"/>
                    <a:pt x="19" y="11"/>
                    <a:pt x="20" y="11"/>
                  </a:cubicBezTo>
                  <a:cubicBezTo>
                    <a:pt x="20" y="10"/>
                    <a:pt x="18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2293938" y="3481388"/>
              <a:ext cx="101600" cy="26988"/>
            </a:xfrm>
            <a:custGeom>
              <a:avLst/>
              <a:gdLst>
                <a:gd name="T0" fmla="*/ 27 w 27"/>
                <a:gd name="T1" fmla="*/ 1 h 7"/>
                <a:gd name="T2" fmla="*/ 27 w 27"/>
                <a:gd name="T3" fmla="*/ 2 h 7"/>
                <a:gd name="T4" fmla="*/ 25 w 27"/>
                <a:gd name="T5" fmla="*/ 2 h 7"/>
                <a:gd name="T6" fmla="*/ 25 w 27"/>
                <a:gd name="T7" fmla="*/ 4 h 7"/>
                <a:gd name="T8" fmla="*/ 22 w 27"/>
                <a:gd name="T9" fmla="*/ 5 h 7"/>
                <a:gd name="T10" fmla="*/ 19 w 27"/>
                <a:gd name="T11" fmla="*/ 3 h 7"/>
                <a:gd name="T12" fmla="*/ 16 w 27"/>
                <a:gd name="T13" fmla="*/ 4 h 7"/>
                <a:gd name="T14" fmla="*/ 12 w 27"/>
                <a:gd name="T15" fmla="*/ 6 h 7"/>
                <a:gd name="T16" fmla="*/ 1 w 27"/>
                <a:gd name="T17" fmla="*/ 6 h 7"/>
                <a:gd name="T18" fmla="*/ 0 w 27"/>
                <a:gd name="T19" fmla="*/ 4 h 7"/>
                <a:gd name="T20" fmla="*/ 4 w 27"/>
                <a:gd name="T21" fmla="*/ 5 h 7"/>
                <a:gd name="T22" fmla="*/ 8 w 27"/>
                <a:gd name="T23" fmla="*/ 3 h 7"/>
                <a:gd name="T24" fmla="*/ 10 w 27"/>
                <a:gd name="T25" fmla="*/ 2 h 7"/>
                <a:gd name="T26" fmla="*/ 13 w 27"/>
                <a:gd name="T27" fmla="*/ 2 h 7"/>
                <a:gd name="T28" fmla="*/ 14 w 27"/>
                <a:gd name="T29" fmla="*/ 2 h 7"/>
                <a:gd name="T30" fmla="*/ 16 w 27"/>
                <a:gd name="T31" fmla="*/ 1 h 7"/>
                <a:gd name="T32" fmla="*/ 20 w 27"/>
                <a:gd name="T33" fmla="*/ 1 h 7"/>
                <a:gd name="T34" fmla="*/ 27 w 27"/>
                <a:gd name="T3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7">
                  <a:moveTo>
                    <a:pt x="27" y="1"/>
                  </a:moveTo>
                  <a:cubicBezTo>
                    <a:pt x="26" y="1"/>
                    <a:pt x="27" y="2"/>
                    <a:pt x="27" y="2"/>
                  </a:cubicBezTo>
                  <a:cubicBezTo>
                    <a:pt x="26" y="3"/>
                    <a:pt x="25" y="2"/>
                    <a:pt x="25" y="2"/>
                  </a:cubicBezTo>
                  <a:cubicBezTo>
                    <a:pt x="25" y="3"/>
                    <a:pt x="26" y="4"/>
                    <a:pt x="25" y="4"/>
                  </a:cubicBezTo>
                  <a:cubicBezTo>
                    <a:pt x="24" y="4"/>
                    <a:pt x="22" y="3"/>
                    <a:pt x="22" y="5"/>
                  </a:cubicBezTo>
                  <a:cubicBezTo>
                    <a:pt x="20" y="5"/>
                    <a:pt x="21" y="3"/>
                    <a:pt x="19" y="3"/>
                  </a:cubicBezTo>
                  <a:cubicBezTo>
                    <a:pt x="17" y="3"/>
                    <a:pt x="17" y="4"/>
                    <a:pt x="16" y="4"/>
                  </a:cubicBezTo>
                  <a:cubicBezTo>
                    <a:pt x="15" y="5"/>
                    <a:pt x="12" y="5"/>
                    <a:pt x="12" y="6"/>
                  </a:cubicBezTo>
                  <a:cubicBezTo>
                    <a:pt x="8" y="7"/>
                    <a:pt x="6" y="7"/>
                    <a:pt x="1" y="6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1" y="5"/>
                    <a:pt x="2" y="5"/>
                    <a:pt x="4" y="5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2" y="3"/>
                    <a:pt x="10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2"/>
                    <a:pt x="16" y="1"/>
                    <a:pt x="16" y="1"/>
                  </a:cubicBezTo>
                  <a:cubicBezTo>
                    <a:pt x="17" y="1"/>
                    <a:pt x="19" y="1"/>
                    <a:pt x="20" y="1"/>
                  </a:cubicBezTo>
                  <a:cubicBezTo>
                    <a:pt x="21" y="1"/>
                    <a:pt x="24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2571750" y="3492500"/>
              <a:ext cx="104775" cy="26988"/>
            </a:xfrm>
            <a:custGeom>
              <a:avLst/>
              <a:gdLst>
                <a:gd name="T0" fmla="*/ 25 w 28"/>
                <a:gd name="T1" fmla="*/ 0 h 7"/>
                <a:gd name="T2" fmla="*/ 28 w 28"/>
                <a:gd name="T3" fmla="*/ 5 h 7"/>
                <a:gd name="T4" fmla="*/ 26 w 28"/>
                <a:gd name="T5" fmla="*/ 4 h 7"/>
                <a:gd name="T6" fmla="*/ 26 w 28"/>
                <a:gd name="T7" fmla="*/ 6 h 7"/>
                <a:gd name="T8" fmla="*/ 22 w 28"/>
                <a:gd name="T9" fmla="*/ 6 h 7"/>
                <a:gd name="T10" fmla="*/ 21 w 28"/>
                <a:gd name="T11" fmla="*/ 7 h 7"/>
                <a:gd name="T12" fmla="*/ 18 w 28"/>
                <a:gd name="T13" fmla="*/ 7 h 7"/>
                <a:gd name="T14" fmla="*/ 18 w 28"/>
                <a:gd name="T15" fmla="*/ 5 h 7"/>
                <a:gd name="T16" fmla="*/ 8 w 28"/>
                <a:gd name="T17" fmla="*/ 4 h 7"/>
                <a:gd name="T18" fmla="*/ 0 w 28"/>
                <a:gd name="T19" fmla="*/ 2 h 7"/>
                <a:gd name="T20" fmla="*/ 1 w 28"/>
                <a:gd name="T21" fmla="*/ 1 h 7"/>
                <a:gd name="T22" fmla="*/ 3 w 28"/>
                <a:gd name="T23" fmla="*/ 1 h 7"/>
                <a:gd name="T24" fmla="*/ 8 w 28"/>
                <a:gd name="T25" fmla="*/ 2 h 7"/>
                <a:gd name="T26" fmla="*/ 10 w 28"/>
                <a:gd name="T27" fmla="*/ 2 h 7"/>
                <a:gd name="T28" fmla="*/ 11 w 28"/>
                <a:gd name="T29" fmla="*/ 3 h 7"/>
                <a:gd name="T30" fmla="*/ 12 w 28"/>
                <a:gd name="T31" fmla="*/ 1 h 7"/>
                <a:gd name="T32" fmla="*/ 14 w 28"/>
                <a:gd name="T33" fmla="*/ 2 h 7"/>
                <a:gd name="T34" fmla="*/ 25 w 28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7">
                  <a:moveTo>
                    <a:pt x="25" y="0"/>
                  </a:moveTo>
                  <a:cubicBezTo>
                    <a:pt x="24" y="3"/>
                    <a:pt x="28" y="3"/>
                    <a:pt x="28" y="5"/>
                  </a:cubicBezTo>
                  <a:cubicBezTo>
                    <a:pt x="28" y="5"/>
                    <a:pt x="26" y="4"/>
                    <a:pt x="26" y="4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5" y="6"/>
                    <a:pt x="23" y="6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7" y="6"/>
                    <a:pt x="17" y="6"/>
                    <a:pt x="18" y="5"/>
                  </a:cubicBezTo>
                  <a:cubicBezTo>
                    <a:pt x="15" y="6"/>
                    <a:pt x="12" y="4"/>
                    <a:pt x="8" y="4"/>
                  </a:cubicBezTo>
                  <a:cubicBezTo>
                    <a:pt x="7" y="3"/>
                    <a:pt x="3" y="3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2"/>
                    <a:pt x="7" y="2"/>
                    <a:pt x="8" y="2"/>
                  </a:cubicBezTo>
                  <a:cubicBezTo>
                    <a:pt x="8" y="3"/>
                    <a:pt x="10" y="2"/>
                    <a:pt x="10" y="2"/>
                  </a:cubicBezTo>
                  <a:cubicBezTo>
                    <a:pt x="11" y="3"/>
                    <a:pt x="10" y="4"/>
                    <a:pt x="11" y="3"/>
                  </a:cubicBezTo>
                  <a:cubicBezTo>
                    <a:pt x="14" y="3"/>
                    <a:pt x="10" y="2"/>
                    <a:pt x="12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8" y="2"/>
                    <a:pt x="1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2376488" y="3492500"/>
              <a:ext cx="184150" cy="34925"/>
            </a:xfrm>
            <a:custGeom>
              <a:avLst/>
              <a:gdLst>
                <a:gd name="T0" fmla="*/ 22 w 49"/>
                <a:gd name="T1" fmla="*/ 3 h 9"/>
                <a:gd name="T2" fmla="*/ 31 w 49"/>
                <a:gd name="T3" fmla="*/ 5 h 9"/>
                <a:gd name="T4" fmla="*/ 31 w 49"/>
                <a:gd name="T5" fmla="*/ 3 h 9"/>
                <a:gd name="T6" fmla="*/ 28 w 49"/>
                <a:gd name="T7" fmla="*/ 1 h 9"/>
                <a:gd name="T8" fmla="*/ 35 w 49"/>
                <a:gd name="T9" fmla="*/ 0 h 9"/>
                <a:gd name="T10" fmla="*/ 37 w 49"/>
                <a:gd name="T11" fmla="*/ 1 h 9"/>
                <a:gd name="T12" fmla="*/ 37 w 49"/>
                <a:gd name="T13" fmla="*/ 2 h 9"/>
                <a:gd name="T14" fmla="*/ 41 w 49"/>
                <a:gd name="T15" fmla="*/ 4 h 9"/>
                <a:gd name="T16" fmla="*/ 44 w 49"/>
                <a:gd name="T17" fmla="*/ 3 h 9"/>
                <a:gd name="T18" fmla="*/ 47 w 49"/>
                <a:gd name="T19" fmla="*/ 4 h 9"/>
                <a:gd name="T20" fmla="*/ 48 w 49"/>
                <a:gd name="T21" fmla="*/ 5 h 9"/>
                <a:gd name="T22" fmla="*/ 47 w 49"/>
                <a:gd name="T23" fmla="*/ 7 h 9"/>
                <a:gd name="T24" fmla="*/ 41 w 49"/>
                <a:gd name="T25" fmla="*/ 7 h 9"/>
                <a:gd name="T26" fmla="*/ 37 w 49"/>
                <a:gd name="T27" fmla="*/ 7 h 9"/>
                <a:gd name="T28" fmla="*/ 28 w 49"/>
                <a:gd name="T29" fmla="*/ 8 h 9"/>
                <a:gd name="T30" fmla="*/ 26 w 49"/>
                <a:gd name="T31" fmla="*/ 8 h 9"/>
                <a:gd name="T32" fmla="*/ 24 w 49"/>
                <a:gd name="T33" fmla="*/ 8 h 9"/>
                <a:gd name="T34" fmla="*/ 14 w 49"/>
                <a:gd name="T35" fmla="*/ 9 h 9"/>
                <a:gd name="T36" fmla="*/ 23 w 49"/>
                <a:gd name="T37" fmla="*/ 8 h 9"/>
                <a:gd name="T38" fmla="*/ 18 w 49"/>
                <a:gd name="T39" fmla="*/ 7 h 9"/>
                <a:gd name="T40" fmla="*/ 14 w 49"/>
                <a:gd name="T41" fmla="*/ 6 h 9"/>
                <a:gd name="T42" fmla="*/ 10 w 49"/>
                <a:gd name="T43" fmla="*/ 7 h 9"/>
                <a:gd name="T44" fmla="*/ 7 w 49"/>
                <a:gd name="T45" fmla="*/ 6 h 9"/>
                <a:gd name="T46" fmla="*/ 0 w 49"/>
                <a:gd name="T47" fmla="*/ 6 h 9"/>
                <a:gd name="T48" fmla="*/ 2 w 49"/>
                <a:gd name="T49" fmla="*/ 5 h 9"/>
                <a:gd name="T50" fmla="*/ 3 w 49"/>
                <a:gd name="T51" fmla="*/ 3 h 9"/>
                <a:gd name="T52" fmla="*/ 7 w 49"/>
                <a:gd name="T53" fmla="*/ 3 h 9"/>
                <a:gd name="T54" fmla="*/ 6 w 49"/>
                <a:gd name="T55" fmla="*/ 2 h 9"/>
                <a:gd name="T56" fmla="*/ 8 w 49"/>
                <a:gd name="T57" fmla="*/ 2 h 9"/>
                <a:gd name="T58" fmla="*/ 11 w 49"/>
                <a:gd name="T59" fmla="*/ 1 h 9"/>
                <a:gd name="T60" fmla="*/ 16 w 49"/>
                <a:gd name="T61" fmla="*/ 2 h 9"/>
                <a:gd name="T62" fmla="*/ 17 w 49"/>
                <a:gd name="T63" fmla="*/ 3 h 9"/>
                <a:gd name="T64" fmla="*/ 19 w 49"/>
                <a:gd name="T65" fmla="*/ 3 h 9"/>
                <a:gd name="T66" fmla="*/ 19 w 49"/>
                <a:gd name="T67" fmla="*/ 4 h 9"/>
                <a:gd name="T68" fmla="*/ 22 w 49"/>
                <a:gd name="T6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9">
                  <a:moveTo>
                    <a:pt x="22" y="3"/>
                  </a:moveTo>
                  <a:cubicBezTo>
                    <a:pt x="20" y="5"/>
                    <a:pt x="30" y="4"/>
                    <a:pt x="31" y="5"/>
                  </a:cubicBezTo>
                  <a:cubicBezTo>
                    <a:pt x="33" y="3"/>
                    <a:pt x="25" y="3"/>
                    <a:pt x="31" y="3"/>
                  </a:cubicBezTo>
                  <a:cubicBezTo>
                    <a:pt x="33" y="1"/>
                    <a:pt x="27" y="3"/>
                    <a:pt x="28" y="1"/>
                  </a:cubicBezTo>
                  <a:cubicBezTo>
                    <a:pt x="32" y="1"/>
                    <a:pt x="32" y="0"/>
                    <a:pt x="35" y="0"/>
                  </a:cubicBezTo>
                  <a:cubicBezTo>
                    <a:pt x="35" y="1"/>
                    <a:pt x="37" y="1"/>
                    <a:pt x="37" y="1"/>
                  </a:cubicBezTo>
                  <a:cubicBezTo>
                    <a:pt x="38" y="2"/>
                    <a:pt x="37" y="2"/>
                    <a:pt x="37" y="2"/>
                  </a:cubicBezTo>
                  <a:cubicBezTo>
                    <a:pt x="38" y="3"/>
                    <a:pt x="40" y="3"/>
                    <a:pt x="41" y="4"/>
                  </a:cubicBezTo>
                  <a:cubicBezTo>
                    <a:pt x="42" y="4"/>
                    <a:pt x="42" y="3"/>
                    <a:pt x="44" y="3"/>
                  </a:cubicBezTo>
                  <a:cubicBezTo>
                    <a:pt x="46" y="3"/>
                    <a:pt x="47" y="3"/>
                    <a:pt x="47" y="4"/>
                  </a:cubicBezTo>
                  <a:cubicBezTo>
                    <a:pt x="47" y="4"/>
                    <a:pt x="49" y="5"/>
                    <a:pt x="48" y="5"/>
                  </a:cubicBezTo>
                  <a:cubicBezTo>
                    <a:pt x="47" y="5"/>
                    <a:pt x="48" y="5"/>
                    <a:pt x="47" y="7"/>
                  </a:cubicBezTo>
                  <a:cubicBezTo>
                    <a:pt x="45" y="6"/>
                    <a:pt x="43" y="7"/>
                    <a:pt x="41" y="7"/>
                  </a:cubicBezTo>
                  <a:cubicBezTo>
                    <a:pt x="40" y="7"/>
                    <a:pt x="39" y="7"/>
                    <a:pt x="37" y="7"/>
                  </a:cubicBezTo>
                  <a:cubicBezTo>
                    <a:pt x="35" y="7"/>
                    <a:pt x="31" y="7"/>
                    <a:pt x="28" y="8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2" y="8"/>
                    <a:pt x="17" y="9"/>
                    <a:pt x="14" y="9"/>
                  </a:cubicBezTo>
                  <a:cubicBezTo>
                    <a:pt x="14" y="7"/>
                    <a:pt x="19" y="8"/>
                    <a:pt x="23" y="8"/>
                  </a:cubicBezTo>
                  <a:cubicBezTo>
                    <a:pt x="23" y="6"/>
                    <a:pt x="19" y="7"/>
                    <a:pt x="18" y="7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2" y="5"/>
                    <a:pt x="11" y="7"/>
                    <a:pt x="10" y="7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4" y="6"/>
                    <a:pt x="1" y="7"/>
                    <a:pt x="0" y="6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2" y="3"/>
                    <a:pt x="3" y="3"/>
                  </a:cubicBezTo>
                  <a:cubicBezTo>
                    <a:pt x="4" y="3"/>
                    <a:pt x="6" y="3"/>
                    <a:pt x="7" y="3"/>
                  </a:cubicBezTo>
                  <a:cubicBezTo>
                    <a:pt x="7" y="3"/>
                    <a:pt x="3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1"/>
                    <a:pt x="15" y="2"/>
                    <a:pt x="16" y="2"/>
                  </a:cubicBezTo>
                  <a:cubicBezTo>
                    <a:pt x="16" y="2"/>
                    <a:pt x="16" y="3"/>
                    <a:pt x="17" y="3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7" y="5"/>
                    <a:pt x="19" y="4"/>
                  </a:cubicBezTo>
                  <a:cubicBezTo>
                    <a:pt x="19" y="4"/>
                    <a:pt x="20" y="3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2249488" y="3527425"/>
              <a:ext cx="146050" cy="47625"/>
            </a:xfrm>
            <a:custGeom>
              <a:avLst/>
              <a:gdLst>
                <a:gd name="T0" fmla="*/ 5 w 39"/>
                <a:gd name="T1" fmla="*/ 1 h 13"/>
                <a:gd name="T2" fmla="*/ 22 w 39"/>
                <a:gd name="T3" fmla="*/ 1 h 13"/>
                <a:gd name="T4" fmla="*/ 24 w 39"/>
                <a:gd name="T5" fmla="*/ 1 h 13"/>
                <a:gd name="T6" fmla="*/ 28 w 39"/>
                <a:gd name="T7" fmla="*/ 2 h 13"/>
                <a:gd name="T8" fmla="*/ 32 w 39"/>
                <a:gd name="T9" fmla="*/ 2 h 13"/>
                <a:gd name="T10" fmla="*/ 33 w 39"/>
                <a:gd name="T11" fmla="*/ 2 h 13"/>
                <a:gd name="T12" fmla="*/ 39 w 39"/>
                <a:gd name="T13" fmla="*/ 4 h 13"/>
                <a:gd name="T14" fmla="*/ 30 w 39"/>
                <a:gd name="T15" fmla="*/ 5 h 13"/>
                <a:gd name="T16" fmla="*/ 29 w 39"/>
                <a:gd name="T17" fmla="*/ 6 h 13"/>
                <a:gd name="T18" fmla="*/ 27 w 39"/>
                <a:gd name="T19" fmla="*/ 6 h 13"/>
                <a:gd name="T20" fmla="*/ 26 w 39"/>
                <a:gd name="T21" fmla="*/ 6 h 13"/>
                <a:gd name="T22" fmla="*/ 27 w 39"/>
                <a:gd name="T23" fmla="*/ 7 h 13"/>
                <a:gd name="T24" fmla="*/ 25 w 39"/>
                <a:gd name="T25" fmla="*/ 7 h 13"/>
                <a:gd name="T26" fmla="*/ 25 w 39"/>
                <a:gd name="T27" fmla="*/ 8 h 13"/>
                <a:gd name="T28" fmla="*/ 23 w 39"/>
                <a:gd name="T29" fmla="*/ 8 h 13"/>
                <a:gd name="T30" fmla="*/ 21 w 39"/>
                <a:gd name="T31" fmla="*/ 9 h 13"/>
                <a:gd name="T32" fmla="*/ 21 w 39"/>
                <a:gd name="T33" fmla="*/ 11 h 13"/>
                <a:gd name="T34" fmla="*/ 9 w 39"/>
                <a:gd name="T35" fmla="*/ 12 h 13"/>
                <a:gd name="T36" fmla="*/ 0 w 39"/>
                <a:gd name="T37" fmla="*/ 9 h 13"/>
                <a:gd name="T38" fmla="*/ 3 w 39"/>
                <a:gd name="T39" fmla="*/ 8 h 13"/>
                <a:gd name="T40" fmla="*/ 4 w 39"/>
                <a:gd name="T41" fmla="*/ 7 h 13"/>
                <a:gd name="T42" fmla="*/ 3 w 39"/>
                <a:gd name="T43" fmla="*/ 6 h 13"/>
                <a:gd name="T44" fmla="*/ 5 w 39"/>
                <a:gd name="T45" fmla="*/ 5 h 13"/>
                <a:gd name="T46" fmla="*/ 7 w 39"/>
                <a:gd name="T47" fmla="*/ 3 h 13"/>
                <a:gd name="T48" fmla="*/ 5 w 39"/>
                <a:gd name="T4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13">
                  <a:moveTo>
                    <a:pt x="5" y="1"/>
                  </a:moveTo>
                  <a:cubicBezTo>
                    <a:pt x="11" y="1"/>
                    <a:pt x="18" y="0"/>
                    <a:pt x="22" y="1"/>
                  </a:cubicBezTo>
                  <a:cubicBezTo>
                    <a:pt x="22" y="1"/>
                    <a:pt x="24" y="1"/>
                    <a:pt x="24" y="1"/>
                  </a:cubicBezTo>
                  <a:cubicBezTo>
                    <a:pt x="25" y="2"/>
                    <a:pt x="27" y="1"/>
                    <a:pt x="28" y="2"/>
                  </a:cubicBezTo>
                  <a:cubicBezTo>
                    <a:pt x="30" y="3"/>
                    <a:pt x="28" y="1"/>
                    <a:pt x="32" y="2"/>
                  </a:cubicBezTo>
                  <a:cubicBezTo>
                    <a:pt x="32" y="2"/>
                    <a:pt x="32" y="2"/>
                    <a:pt x="33" y="2"/>
                  </a:cubicBezTo>
                  <a:cubicBezTo>
                    <a:pt x="34" y="2"/>
                    <a:pt x="39" y="3"/>
                    <a:pt x="39" y="4"/>
                  </a:cubicBezTo>
                  <a:cubicBezTo>
                    <a:pt x="35" y="4"/>
                    <a:pt x="32" y="5"/>
                    <a:pt x="30" y="5"/>
                  </a:cubicBezTo>
                  <a:cubicBezTo>
                    <a:pt x="29" y="5"/>
                    <a:pt x="29" y="6"/>
                    <a:pt x="29" y="6"/>
                  </a:cubicBezTo>
                  <a:cubicBezTo>
                    <a:pt x="28" y="6"/>
                    <a:pt x="27" y="5"/>
                    <a:pt x="27" y="6"/>
                  </a:cubicBezTo>
                  <a:cubicBezTo>
                    <a:pt x="27" y="5"/>
                    <a:pt x="26" y="6"/>
                    <a:pt x="26" y="6"/>
                  </a:cubicBezTo>
                  <a:cubicBezTo>
                    <a:pt x="26" y="6"/>
                    <a:pt x="27" y="7"/>
                    <a:pt x="27" y="7"/>
                  </a:cubicBezTo>
                  <a:cubicBezTo>
                    <a:pt x="26" y="7"/>
                    <a:pt x="25" y="7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2" y="8"/>
                    <a:pt x="22" y="9"/>
                    <a:pt x="21" y="9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16" y="11"/>
                    <a:pt x="17" y="13"/>
                    <a:pt x="9" y="12"/>
                  </a:cubicBezTo>
                  <a:cubicBezTo>
                    <a:pt x="10" y="9"/>
                    <a:pt x="4" y="10"/>
                    <a:pt x="0" y="9"/>
                  </a:cubicBezTo>
                  <a:cubicBezTo>
                    <a:pt x="0" y="9"/>
                    <a:pt x="2" y="9"/>
                    <a:pt x="3" y="8"/>
                  </a:cubicBezTo>
                  <a:cubicBezTo>
                    <a:pt x="3" y="8"/>
                    <a:pt x="1" y="7"/>
                    <a:pt x="4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4"/>
                    <a:pt x="7" y="5"/>
                    <a:pt x="7" y="3"/>
                  </a:cubicBezTo>
                  <a:cubicBezTo>
                    <a:pt x="8" y="2"/>
                    <a:pt x="4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2541588" y="3538538"/>
              <a:ext cx="30163" cy="11113"/>
            </a:xfrm>
            <a:custGeom>
              <a:avLst/>
              <a:gdLst>
                <a:gd name="T0" fmla="*/ 1 w 8"/>
                <a:gd name="T1" fmla="*/ 0 h 3"/>
                <a:gd name="T2" fmla="*/ 7 w 8"/>
                <a:gd name="T3" fmla="*/ 0 h 3"/>
                <a:gd name="T4" fmla="*/ 8 w 8"/>
                <a:gd name="T5" fmla="*/ 2 h 3"/>
                <a:gd name="T6" fmla="*/ 6 w 8"/>
                <a:gd name="T7" fmla="*/ 3 h 3"/>
                <a:gd name="T8" fmla="*/ 0 w 8"/>
                <a:gd name="T9" fmla="*/ 2 h 3"/>
                <a:gd name="T10" fmla="*/ 1 w 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1" y="0"/>
                  </a:moveTo>
                  <a:cubicBezTo>
                    <a:pt x="3" y="0"/>
                    <a:pt x="5" y="0"/>
                    <a:pt x="7" y="0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5" y="2"/>
                    <a:pt x="4" y="1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2703513" y="3533775"/>
              <a:ext cx="74613" cy="23813"/>
            </a:xfrm>
            <a:custGeom>
              <a:avLst/>
              <a:gdLst>
                <a:gd name="T0" fmla="*/ 18 w 20"/>
                <a:gd name="T1" fmla="*/ 0 h 6"/>
                <a:gd name="T2" fmla="*/ 19 w 20"/>
                <a:gd name="T3" fmla="*/ 3 h 6"/>
                <a:gd name="T4" fmla="*/ 17 w 20"/>
                <a:gd name="T5" fmla="*/ 4 h 6"/>
                <a:gd name="T6" fmla="*/ 12 w 20"/>
                <a:gd name="T7" fmla="*/ 4 h 6"/>
                <a:gd name="T8" fmla="*/ 4 w 20"/>
                <a:gd name="T9" fmla="*/ 6 h 6"/>
                <a:gd name="T10" fmla="*/ 3 w 20"/>
                <a:gd name="T11" fmla="*/ 5 h 6"/>
                <a:gd name="T12" fmla="*/ 1 w 20"/>
                <a:gd name="T13" fmla="*/ 4 h 6"/>
                <a:gd name="T14" fmla="*/ 1 w 20"/>
                <a:gd name="T15" fmla="*/ 1 h 6"/>
                <a:gd name="T16" fmla="*/ 3 w 20"/>
                <a:gd name="T17" fmla="*/ 0 h 6"/>
                <a:gd name="T18" fmla="*/ 6 w 20"/>
                <a:gd name="T19" fmla="*/ 0 h 6"/>
                <a:gd name="T20" fmla="*/ 14 w 20"/>
                <a:gd name="T21" fmla="*/ 1 h 6"/>
                <a:gd name="T22" fmla="*/ 18 w 20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6">
                  <a:moveTo>
                    <a:pt x="18" y="0"/>
                  </a:moveTo>
                  <a:cubicBezTo>
                    <a:pt x="20" y="0"/>
                    <a:pt x="18" y="2"/>
                    <a:pt x="19" y="3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4" y="3"/>
                    <a:pt x="13" y="5"/>
                    <a:pt x="12" y="4"/>
                  </a:cubicBezTo>
                  <a:cubicBezTo>
                    <a:pt x="10" y="5"/>
                    <a:pt x="8" y="6"/>
                    <a:pt x="4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4" y="0"/>
                    <a:pt x="6" y="0"/>
                    <a:pt x="6" y="0"/>
                  </a:cubicBezTo>
                  <a:cubicBezTo>
                    <a:pt x="7" y="1"/>
                    <a:pt x="12" y="0"/>
                    <a:pt x="14" y="1"/>
                  </a:cubicBezTo>
                  <a:cubicBezTo>
                    <a:pt x="15" y="1"/>
                    <a:pt x="18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3786188" y="3632200"/>
              <a:ext cx="161925" cy="36513"/>
            </a:xfrm>
            <a:custGeom>
              <a:avLst/>
              <a:gdLst>
                <a:gd name="T0" fmla="*/ 31 w 43"/>
                <a:gd name="T1" fmla="*/ 0 h 10"/>
                <a:gd name="T2" fmla="*/ 35 w 43"/>
                <a:gd name="T3" fmla="*/ 1 h 10"/>
                <a:gd name="T4" fmla="*/ 38 w 43"/>
                <a:gd name="T5" fmla="*/ 2 h 10"/>
                <a:gd name="T6" fmla="*/ 37 w 43"/>
                <a:gd name="T7" fmla="*/ 3 h 10"/>
                <a:gd name="T8" fmla="*/ 42 w 43"/>
                <a:gd name="T9" fmla="*/ 4 h 10"/>
                <a:gd name="T10" fmla="*/ 39 w 43"/>
                <a:gd name="T11" fmla="*/ 7 h 10"/>
                <a:gd name="T12" fmla="*/ 36 w 43"/>
                <a:gd name="T13" fmla="*/ 8 h 10"/>
                <a:gd name="T14" fmla="*/ 32 w 43"/>
                <a:gd name="T15" fmla="*/ 9 h 10"/>
                <a:gd name="T16" fmla="*/ 29 w 43"/>
                <a:gd name="T17" fmla="*/ 9 h 10"/>
                <a:gd name="T18" fmla="*/ 27 w 43"/>
                <a:gd name="T19" fmla="*/ 10 h 10"/>
                <a:gd name="T20" fmla="*/ 15 w 43"/>
                <a:gd name="T21" fmla="*/ 10 h 10"/>
                <a:gd name="T22" fmla="*/ 14 w 43"/>
                <a:gd name="T23" fmla="*/ 10 h 10"/>
                <a:gd name="T24" fmla="*/ 10 w 43"/>
                <a:gd name="T25" fmla="*/ 9 h 10"/>
                <a:gd name="T26" fmla="*/ 8 w 43"/>
                <a:gd name="T27" fmla="*/ 8 h 10"/>
                <a:gd name="T28" fmla="*/ 10 w 43"/>
                <a:gd name="T29" fmla="*/ 8 h 10"/>
                <a:gd name="T30" fmla="*/ 7 w 43"/>
                <a:gd name="T31" fmla="*/ 7 h 10"/>
                <a:gd name="T32" fmla="*/ 7 w 43"/>
                <a:gd name="T33" fmla="*/ 4 h 10"/>
                <a:gd name="T34" fmla="*/ 1 w 43"/>
                <a:gd name="T35" fmla="*/ 4 h 10"/>
                <a:gd name="T36" fmla="*/ 3 w 43"/>
                <a:gd name="T37" fmla="*/ 2 h 10"/>
                <a:gd name="T38" fmla="*/ 11 w 43"/>
                <a:gd name="T39" fmla="*/ 2 h 10"/>
                <a:gd name="T40" fmla="*/ 12 w 43"/>
                <a:gd name="T41" fmla="*/ 4 h 10"/>
                <a:gd name="T42" fmla="*/ 15 w 43"/>
                <a:gd name="T43" fmla="*/ 2 h 10"/>
                <a:gd name="T44" fmla="*/ 21 w 43"/>
                <a:gd name="T45" fmla="*/ 3 h 10"/>
                <a:gd name="T46" fmla="*/ 23 w 43"/>
                <a:gd name="T47" fmla="*/ 2 h 10"/>
                <a:gd name="T48" fmla="*/ 29 w 43"/>
                <a:gd name="T49" fmla="*/ 2 h 10"/>
                <a:gd name="T50" fmla="*/ 31 w 43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10">
                  <a:moveTo>
                    <a:pt x="31" y="0"/>
                  </a:moveTo>
                  <a:cubicBezTo>
                    <a:pt x="32" y="1"/>
                    <a:pt x="33" y="1"/>
                    <a:pt x="35" y="1"/>
                  </a:cubicBezTo>
                  <a:cubicBezTo>
                    <a:pt x="35" y="1"/>
                    <a:pt x="37" y="2"/>
                    <a:pt x="38" y="2"/>
                  </a:cubicBezTo>
                  <a:cubicBezTo>
                    <a:pt x="38" y="2"/>
                    <a:pt x="37" y="3"/>
                    <a:pt x="37" y="3"/>
                  </a:cubicBezTo>
                  <a:cubicBezTo>
                    <a:pt x="37" y="4"/>
                    <a:pt x="39" y="5"/>
                    <a:pt x="42" y="4"/>
                  </a:cubicBezTo>
                  <a:cubicBezTo>
                    <a:pt x="43" y="5"/>
                    <a:pt x="41" y="6"/>
                    <a:pt x="39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8"/>
                    <a:pt x="34" y="8"/>
                    <a:pt x="32" y="9"/>
                  </a:cubicBezTo>
                  <a:cubicBezTo>
                    <a:pt x="32" y="9"/>
                    <a:pt x="29" y="9"/>
                    <a:pt x="29" y="9"/>
                  </a:cubicBezTo>
                  <a:cubicBezTo>
                    <a:pt x="28" y="10"/>
                    <a:pt x="28" y="9"/>
                    <a:pt x="27" y="10"/>
                  </a:cubicBezTo>
                  <a:cubicBezTo>
                    <a:pt x="26" y="10"/>
                    <a:pt x="18" y="10"/>
                    <a:pt x="15" y="10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8" y="8"/>
                    <a:pt x="9" y="8"/>
                    <a:pt x="10" y="8"/>
                  </a:cubicBezTo>
                  <a:cubicBezTo>
                    <a:pt x="10" y="7"/>
                    <a:pt x="7" y="7"/>
                    <a:pt x="7" y="7"/>
                  </a:cubicBezTo>
                  <a:cubicBezTo>
                    <a:pt x="6" y="6"/>
                    <a:pt x="8" y="5"/>
                    <a:pt x="7" y="4"/>
                  </a:cubicBezTo>
                  <a:cubicBezTo>
                    <a:pt x="3" y="3"/>
                    <a:pt x="3" y="5"/>
                    <a:pt x="1" y="4"/>
                  </a:cubicBezTo>
                  <a:cubicBezTo>
                    <a:pt x="0" y="3"/>
                    <a:pt x="4" y="4"/>
                    <a:pt x="3" y="2"/>
                  </a:cubicBezTo>
                  <a:cubicBezTo>
                    <a:pt x="7" y="3"/>
                    <a:pt x="6" y="2"/>
                    <a:pt x="11" y="2"/>
                  </a:cubicBezTo>
                  <a:cubicBezTo>
                    <a:pt x="12" y="3"/>
                    <a:pt x="14" y="3"/>
                    <a:pt x="12" y="4"/>
                  </a:cubicBezTo>
                  <a:cubicBezTo>
                    <a:pt x="15" y="4"/>
                    <a:pt x="15" y="4"/>
                    <a:pt x="15" y="2"/>
                  </a:cubicBezTo>
                  <a:cubicBezTo>
                    <a:pt x="15" y="3"/>
                    <a:pt x="24" y="1"/>
                    <a:pt x="21" y="3"/>
                  </a:cubicBezTo>
                  <a:cubicBezTo>
                    <a:pt x="23" y="4"/>
                    <a:pt x="22" y="3"/>
                    <a:pt x="23" y="2"/>
                  </a:cubicBezTo>
                  <a:cubicBezTo>
                    <a:pt x="24" y="2"/>
                    <a:pt x="27" y="2"/>
                    <a:pt x="29" y="2"/>
                  </a:cubicBezTo>
                  <a:cubicBezTo>
                    <a:pt x="30" y="2"/>
                    <a:pt x="31" y="1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833688" y="3643313"/>
              <a:ext cx="93663" cy="33338"/>
            </a:xfrm>
            <a:custGeom>
              <a:avLst/>
              <a:gdLst>
                <a:gd name="T0" fmla="*/ 6 w 25"/>
                <a:gd name="T1" fmla="*/ 0 h 9"/>
                <a:gd name="T2" fmla="*/ 12 w 25"/>
                <a:gd name="T3" fmla="*/ 3 h 9"/>
                <a:gd name="T4" fmla="*/ 14 w 25"/>
                <a:gd name="T5" fmla="*/ 2 h 9"/>
                <a:gd name="T6" fmla="*/ 17 w 25"/>
                <a:gd name="T7" fmla="*/ 4 h 9"/>
                <a:gd name="T8" fmla="*/ 21 w 25"/>
                <a:gd name="T9" fmla="*/ 6 h 9"/>
                <a:gd name="T10" fmla="*/ 25 w 25"/>
                <a:gd name="T11" fmla="*/ 7 h 9"/>
                <a:gd name="T12" fmla="*/ 12 w 25"/>
                <a:gd name="T13" fmla="*/ 7 h 9"/>
                <a:gd name="T14" fmla="*/ 7 w 25"/>
                <a:gd name="T15" fmla="*/ 9 h 9"/>
                <a:gd name="T16" fmla="*/ 0 w 25"/>
                <a:gd name="T17" fmla="*/ 7 h 9"/>
                <a:gd name="T18" fmla="*/ 2 w 25"/>
                <a:gd name="T19" fmla="*/ 7 h 9"/>
                <a:gd name="T20" fmla="*/ 3 w 25"/>
                <a:gd name="T21" fmla="*/ 6 h 9"/>
                <a:gd name="T22" fmla="*/ 3 w 25"/>
                <a:gd name="T23" fmla="*/ 1 h 9"/>
                <a:gd name="T24" fmla="*/ 6 w 25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9">
                  <a:moveTo>
                    <a:pt x="6" y="0"/>
                  </a:moveTo>
                  <a:cubicBezTo>
                    <a:pt x="8" y="1"/>
                    <a:pt x="13" y="0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6" y="3"/>
                    <a:pt x="15" y="4"/>
                    <a:pt x="17" y="4"/>
                  </a:cubicBezTo>
                  <a:cubicBezTo>
                    <a:pt x="19" y="4"/>
                    <a:pt x="20" y="5"/>
                    <a:pt x="21" y="6"/>
                  </a:cubicBezTo>
                  <a:cubicBezTo>
                    <a:pt x="25" y="6"/>
                    <a:pt x="23" y="6"/>
                    <a:pt x="25" y="7"/>
                  </a:cubicBezTo>
                  <a:cubicBezTo>
                    <a:pt x="23" y="8"/>
                    <a:pt x="16" y="7"/>
                    <a:pt x="12" y="7"/>
                  </a:cubicBezTo>
                  <a:cubicBezTo>
                    <a:pt x="11" y="8"/>
                    <a:pt x="8" y="8"/>
                    <a:pt x="7" y="9"/>
                  </a:cubicBezTo>
                  <a:cubicBezTo>
                    <a:pt x="5" y="8"/>
                    <a:pt x="4" y="7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0" y="6"/>
                    <a:pt x="1" y="6"/>
                    <a:pt x="3" y="6"/>
                  </a:cubicBezTo>
                  <a:cubicBezTo>
                    <a:pt x="1" y="4"/>
                    <a:pt x="3" y="3"/>
                    <a:pt x="3" y="1"/>
                  </a:cubicBezTo>
                  <a:cubicBezTo>
                    <a:pt x="4" y="1"/>
                    <a:pt x="7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5594350" y="4179888"/>
              <a:ext cx="160338" cy="82550"/>
            </a:xfrm>
            <a:custGeom>
              <a:avLst/>
              <a:gdLst>
                <a:gd name="T0" fmla="*/ 4 w 43"/>
                <a:gd name="T1" fmla="*/ 3 h 22"/>
                <a:gd name="T2" fmla="*/ 2 w 43"/>
                <a:gd name="T3" fmla="*/ 3 h 22"/>
                <a:gd name="T4" fmla="*/ 0 w 43"/>
                <a:gd name="T5" fmla="*/ 1 h 22"/>
                <a:gd name="T6" fmla="*/ 8 w 43"/>
                <a:gd name="T7" fmla="*/ 1 h 22"/>
                <a:gd name="T8" fmla="*/ 12 w 43"/>
                <a:gd name="T9" fmla="*/ 2 h 22"/>
                <a:gd name="T10" fmla="*/ 12 w 43"/>
                <a:gd name="T11" fmla="*/ 3 h 22"/>
                <a:gd name="T12" fmla="*/ 14 w 43"/>
                <a:gd name="T13" fmla="*/ 4 h 22"/>
                <a:gd name="T14" fmla="*/ 18 w 43"/>
                <a:gd name="T15" fmla="*/ 4 h 22"/>
                <a:gd name="T16" fmla="*/ 25 w 43"/>
                <a:gd name="T17" fmla="*/ 7 h 22"/>
                <a:gd name="T18" fmla="*/ 27 w 43"/>
                <a:gd name="T19" fmla="*/ 9 h 22"/>
                <a:gd name="T20" fmla="*/ 30 w 43"/>
                <a:gd name="T21" fmla="*/ 9 h 22"/>
                <a:gd name="T22" fmla="*/ 32 w 43"/>
                <a:gd name="T23" fmla="*/ 10 h 22"/>
                <a:gd name="T24" fmla="*/ 32 w 43"/>
                <a:gd name="T25" fmla="*/ 11 h 22"/>
                <a:gd name="T26" fmla="*/ 34 w 43"/>
                <a:gd name="T27" fmla="*/ 12 h 22"/>
                <a:gd name="T28" fmla="*/ 37 w 43"/>
                <a:gd name="T29" fmla="*/ 14 h 22"/>
                <a:gd name="T30" fmla="*/ 39 w 43"/>
                <a:gd name="T31" fmla="*/ 15 h 22"/>
                <a:gd name="T32" fmla="*/ 41 w 43"/>
                <a:gd name="T33" fmla="*/ 17 h 22"/>
                <a:gd name="T34" fmla="*/ 42 w 43"/>
                <a:gd name="T35" fmla="*/ 19 h 22"/>
                <a:gd name="T36" fmla="*/ 43 w 43"/>
                <a:gd name="T37" fmla="*/ 21 h 22"/>
                <a:gd name="T38" fmla="*/ 38 w 43"/>
                <a:gd name="T39" fmla="*/ 21 h 22"/>
                <a:gd name="T40" fmla="*/ 34 w 43"/>
                <a:gd name="T41" fmla="*/ 21 h 22"/>
                <a:gd name="T42" fmla="*/ 34 w 43"/>
                <a:gd name="T43" fmla="*/ 20 h 22"/>
                <a:gd name="T44" fmla="*/ 32 w 43"/>
                <a:gd name="T45" fmla="*/ 20 h 22"/>
                <a:gd name="T46" fmla="*/ 27 w 43"/>
                <a:gd name="T47" fmla="*/ 18 h 22"/>
                <a:gd name="T48" fmla="*/ 28 w 43"/>
                <a:gd name="T49" fmla="*/ 17 h 22"/>
                <a:gd name="T50" fmla="*/ 27 w 43"/>
                <a:gd name="T51" fmla="*/ 17 h 22"/>
                <a:gd name="T52" fmla="*/ 26 w 43"/>
                <a:gd name="T53" fmla="*/ 16 h 22"/>
                <a:gd name="T54" fmla="*/ 24 w 43"/>
                <a:gd name="T55" fmla="*/ 16 h 22"/>
                <a:gd name="T56" fmla="*/ 20 w 43"/>
                <a:gd name="T57" fmla="*/ 14 h 22"/>
                <a:gd name="T58" fmla="*/ 18 w 43"/>
                <a:gd name="T59" fmla="*/ 11 h 22"/>
                <a:gd name="T60" fmla="*/ 17 w 43"/>
                <a:gd name="T61" fmla="*/ 12 h 22"/>
                <a:gd name="T62" fmla="*/ 15 w 43"/>
                <a:gd name="T63" fmla="*/ 9 h 22"/>
                <a:gd name="T64" fmla="*/ 13 w 43"/>
                <a:gd name="T65" fmla="*/ 8 h 22"/>
                <a:gd name="T66" fmla="*/ 11 w 43"/>
                <a:gd name="T67" fmla="*/ 8 h 22"/>
                <a:gd name="T68" fmla="*/ 10 w 43"/>
                <a:gd name="T69" fmla="*/ 6 h 22"/>
                <a:gd name="T70" fmla="*/ 7 w 43"/>
                <a:gd name="T71" fmla="*/ 5 h 22"/>
                <a:gd name="T72" fmla="*/ 5 w 43"/>
                <a:gd name="T73" fmla="*/ 4 h 22"/>
                <a:gd name="T74" fmla="*/ 4 w 43"/>
                <a:gd name="T7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22">
                  <a:moveTo>
                    <a:pt x="4" y="3"/>
                  </a:moveTo>
                  <a:cubicBezTo>
                    <a:pt x="5" y="2"/>
                    <a:pt x="3" y="3"/>
                    <a:pt x="2" y="3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2"/>
                    <a:pt x="11" y="1"/>
                    <a:pt x="12" y="2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3" y="3"/>
                    <a:pt x="15" y="3"/>
                    <a:pt x="14" y="4"/>
                  </a:cubicBezTo>
                  <a:cubicBezTo>
                    <a:pt x="17" y="3"/>
                    <a:pt x="16" y="4"/>
                    <a:pt x="18" y="4"/>
                  </a:cubicBezTo>
                  <a:cubicBezTo>
                    <a:pt x="20" y="5"/>
                    <a:pt x="22" y="7"/>
                    <a:pt x="25" y="7"/>
                  </a:cubicBezTo>
                  <a:cubicBezTo>
                    <a:pt x="27" y="7"/>
                    <a:pt x="26" y="8"/>
                    <a:pt x="27" y="9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9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3" y="12"/>
                    <a:pt x="33" y="12"/>
                    <a:pt x="34" y="12"/>
                  </a:cubicBezTo>
                  <a:cubicBezTo>
                    <a:pt x="35" y="13"/>
                    <a:pt x="35" y="14"/>
                    <a:pt x="37" y="14"/>
                  </a:cubicBezTo>
                  <a:cubicBezTo>
                    <a:pt x="37" y="14"/>
                    <a:pt x="39" y="15"/>
                    <a:pt x="39" y="15"/>
                  </a:cubicBezTo>
                  <a:cubicBezTo>
                    <a:pt x="40" y="15"/>
                    <a:pt x="39" y="17"/>
                    <a:pt x="41" y="17"/>
                  </a:cubicBezTo>
                  <a:cubicBezTo>
                    <a:pt x="42" y="17"/>
                    <a:pt x="42" y="18"/>
                    <a:pt x="42" y="19"/>
                  </a:cubicBezTo>
                  <a:cubicBezTo>
                    <a:pt x="42" y="20"/>
                    <a:pt x="40" y="21"/>
                    <a:pt x="43" y="21"/>
                  </a:cubicBezTo>
                  <a:cubicBezTo>
                    <a:pt x="43" y="22"/>
                    <a:pt x="40" y="21"/>
                    <a:pt x="38" y="21"/>
                  </a:cubicBezTo>
                  <a:cubicBezTo>
                    <a:pt x="37" y="21"/>
                    <a:pt x="35" y="21"/>
                    <a:pt x="34" y="21"/>
                  </a:cubicBezTo>
                  <a:cubicBezTo>
                    <a:pt x="34" y="21"/>
                    <a:pt x="34" y="20"/>
                    <a:pt x="34" y="20"/>
                  </a:cubicBezTo>
                  <a:cubicBezTo>
                    <a:pt x="34" y="20"/>
                    <a:pt x="32" y="20"/>
                    <a:pt x="32" y="20"/>
                  </a:cubicBezTo>
                  <a:cubicBezTo>
                    <a:pt x="31" y="20"/>
                    <a:pt x="29" y="18"/>
                    <a:pt x="27" y="18"/>
                  </a:cubicBezTo>
                  <a:cubicBezTo>
                    <a:pt x="27" y="18"/>
                    <a:pt x="28" y="18"/>
                    <a:pt x="28" y="17"/>
                  </a:cubicBezTo>
                  <a:cubicBezTo>
                    <a:pt x="28" y="17"/>
                    <a:pt x="27" y="17"/>
                    <a:pt x="27" y="17"/>
                  </a:cubicBezTo>
                  <a:cubicBezTo>
                    <a:pt x="26" y="17"/>
                    <a:pt x="27" y="16"/>
                    <a:pt x="26" y="16"/>
                  </a:cubicBezTo>
                  <a:cubicBezTo>
                    <a:pt x="26" y="16"/>
                    <a:pt x="24" y="16"/>
                    <a:pt x="24" y="16"/>
                  </a:cubicBezTo>
                  <a:cubicBezTo>
                    <a:pt x="23" y="15"/>
                    <a:pt x="23" y="14"/>
                    <a:pt x="20" y="14"/>
                  </a:cubicBezTo>
                  <a:cubicBezTo>
                    <a:pt x="21" y="12"/>
                    <a:pt x="18" y="12"/>
                    <a:pt x="18" y="11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6" y="11"/>
                    <a:pt x="16" y="10"/>
                    <a:pt x="15" y="9"/>
                  </a:cubicBezTo>
                  <a:cubicBezTo>
                    <a:pt x="15" y="9"/>
                    <a:pt x="14" y="9"/>
                    <a:pt x="13" y="8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7" y="5"/>
                    <a:pt x="5" y="4"/>
                    <a:pt x="5" y="4"/>
                  </a:cubicBezTo>
                  <a:cubicBezTo>
                    <a:pt x="5" y="3"/>
                    <a:pt x="8" y="2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4806950" y="4310063"/>
              <a:ext cx="112713" cy="101600"/>
            </a:xfrm>
            <a:custGeom>
              <a:avLst/>
              <a:gdLst>
                <a:gd name="T0" fmla="*/ 23 w 30"/>
                <a:gd name="T1" fmla="*/ 0 h 27"/>
                <a:gd name="T2" fmla="*/ 27 w 30"/>
                <a:gd name="T3" fmla="*/ 0 h 27"/>
                <a:gd name="T4" fmla="*/ 25 w 30"/>
                <a:gd name="T5" fmla="*/ 9 h 27"/>
                <a:gd name="T6" fmla="*/ 23 w 30"/>
                <a:gd name="T7" fmla="*/ 15 h 27"/>
                <a:gd name="T8" fmla="*/ 20 w 30"/>
                <a:gd name="T9" fmla="*/ 17 h 27"/>
                <a:gd name="T10" fmla="*/ 19 w 30"/>
                <a:gd name="T11" fmla="*/ 20 h 27"/>
                <a:gd name="T12" fmla="*/ 19 w 30"/>
                <a:gd name="T13" fmla="*/ 21 h 27"/>
                <a:gd name="T14" fmla="*/ 17 w 30"/>
                <a:gd name="T15" fmla="*/ 21 h 27"/>
                <a:gd name="T16" fmla="*/ 16 w 30"/>
                <a:gd name="T17" fmla="*/ 24 h 27"/>
                <a:gd name="T18" fmla="*/ 15 w 30"/>
                <a:gd name="T19" fmla="*/ 25 h 27"/>
                <a:gd name="T20" fmla="*/ 14 w 30"/>
                <a:gd name="T21" fmla="*/ 26 h 27"/>
                <a:gd name="T22" fmla="*/ 4 w 30"/>
                <a:gd name="T23" fmla="*/ 27 h 27"/>
                <a:gd name="T24" fmla="*/ 3 w 30"/>
                <a:gd name="T25" fmla="*/ 24 h 27"/>
                <a:gd name="T26" fmla="*/ 2 w 30"/>
                <a:gd name="T27" fmla="*/ 23 h 27"/>
                <a:gd name="T28" fmla="*/ 0 w 30"/>
                <a:gd name="T29" fmla="*/ 23 h 27"/>
                <a:gd name="T30" fmla="*/ 0 w 30"/>
                <a:gd name="T31" fmla="*/ 21 h 27"/>
                <a:gd name="T32" fmla="*/ 1 w 30"/>
                <a:gd name="T33" fmla="*/ 20 h 27"/>
                <a:gd name="T34" fmla="*/ 0 w 30"/>
                <a:gd name="T35" fmla="*/ 20 h 27"/>
                <a:gd name="T36" fmla="*/ 2 w 30"/>
                <a:gd name="T37" fmla="*/ 18 h 27"/>
                <a:gd name="T38" fmla="*/ 2 w 30"/>
                <a:gd name="T39" fmla="*/ 17 h 27"/>
                <a:gd name="T40" fmla="*/ 4 w 30"/>
                <a:gd name="T41" fmla="*/ 17 h 27"/>
                <a:gd name="T42" fmla="*/ 6 w 30"/>
                <a:gd name="T43" fmla="*/ 14 h 27"/>
                <a:gd name="T44" fmla="*/ 4 w 30"/>
                <a:gd name="T45" fmla="*/ 13 h 27"/>
                <a:gd name="T46" fmla="*/ 4 w 30"/>
                <a:gd name="T47" fmla="*/ 10 h 27"/>
                <a:gd name="T48" fmla="*/ 6 w 30"/>
                <a:gd name="T49" fmla="*/ 9 h 27"/>
                <a:gd name="T50" fmla="*/ 9 w 30"/>
                <a:gd name="T51" fmla="*/ 8 h 27"/>
                <a:gd name="T52" fmla="*/ 14 w 30"/>
                <a:gd name="T53" fmla="*/ 6 h 27"/>
                <a:gd name="T54" fmla="*/ 17 w 30"/>
                <a:gd name="T55" fmla="*/ 6 h 27"/>
                <a:gd name="T56" fmla="*/ 18 w 30"/>
                <a:gd name="T57" fmla="*/ 3 h 27"/>
                <a:gd name="T58" fmla="*/ 21 w 30"/>
                <a:gd name="T59" fmla="*/ 3 h 27"/>
                <a:gd name="T60" fmla="*/ 23 w 30"/>
                <a:gd name="T6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" h="27">
                  <a:moveTo>
                    <a:pt x="23" y="0"/>
                  </a:moveTo>
                  <a:cubicBezTo>
                    <a:pt x="24" y="0"/>
                    <a:pt x="25" y="0"/>
                    <a:pt x="27" y="0"/>
                  </a:cubicBezTo>
                  <a:cubicBezTo>
                    <a:pt x="25" y="3"/>
                    <a:pt x="30" y="7"/>
                    <a:pt x="25" y="9"/>
                  </a:cubicBezTo>
                  <a:cubicBezTo>
                    <a:pt x="25" y="11"/>
                    <a:pt x="25" y="13"/>
                    <a:pt x="23" y="15"/>
                  </a:cubicBezTo>
                  <a:cubicBezTo>
                    <a:pt x="23" y="15"/>
                    <a:pt x="22" y="17"/>
                    <a:pt x="20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1"/>
                    <a:pt x="19" y="21"/>
                  </a:cubicBezTo>
                  <a:cubicBezTo>
                    <a:pt x="19" y="21"/>
                    <a:pt x="17" y="21"/>
                    <a:pt x="17" y="21"/>
                  </a:cubicBezTo>
                  <a:cubicBezTo>
                    <a:pt x="17" y="22"/>
                    <a:pt x="17" y="23"/>
                    <a:pt x="16" y="24"/>
                  </a:cubicBezTo>
                  <a:cubicBezTo>
                    <a:pt x="16" y="25"/>
                    <a:pt x="15" y="24"/>
                    <a:pt x="15" y="25"/>
                  </a:cubicBezTo>
                  <a:cubicBezTo>
                    <a:pt x="15" y="25"/>
                    <a:pt x="14" y="26"/>
                    <a:pt x="14" y="26"/>
                  </a:cubicBezTo>
                  <a:cubicBezTo>
                    <a:pt x="12" y="27"/>
                    <a:pt x="8" y="27"/>
                    <a:pt x="4" y="27"/>
                  </a:cubicBezTo>
                  <a:cubicBezTo>
                    <a:pt x="5" y="26"/>
                    <a:pt x="3" y="26"/>
                    <a:pt x="3" y="24"/>
                  </a:cubicBezTo>
                  <a:cubicBezTo>
                    <a:pt x="2" y="24"/>
                    <a:pt x="3" y="24"/>
                    <a:pt x="2" y="23"/>
                  </a:cubicBezTo>
                  <a:cubicBezTo>
                    <a:pt x="1" y="23"/>
                    <a:pt x="1" y="23"/>
                    <a:pt x="0" y="23"/>
                  </a:cubicBezTo>
                  <a:cubicBezTo>
                    <a:pt x="1" y="22"/>
                    <a:pt x="0" y="22"/>
                    <a:pt x="0" y="21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2" y="20"/>
                    <a:pt x="0" y="20"/>
                    <a:pt x="0" y="20"/>
                  </a:cubicBezTo>
                  <a:cubicBezTo>
                    <a:pt x="1" y="19"/>
                    <a:pt x="2" y="19"/>
                    <a:pt x="2" y="18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5" y="16"/>
                    <a:pt x="3" y="13"/>
                    <a:pt x="6" y="14"/>
                  </a:cubicBezTo>
                  <a:cubicBezTo>
                    <a:pt x="7" y="13"/>
                    <a:pt x="4" y="13"/>
                    <a:pt x="4" y="13"/>
                  </a:cubicBezTo>
                  <a:cubicBezTo>
                    <a:pt x="4" y="12"/>
                    <a:pt x="4" y="11"/>
                    <a:pt x="4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11" y="8"/>
                    <a:pt x="15" y="8"/>
                    <a:pt x="14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5"/>
                    <a:pt x="18" y="5"/>
                    <a:pt x="18" y="3"/>
                  </a:cubicBezTo>
                  <a:cubicBezTo>
                    <a:pt x="21" y="4"/>
                    <a:pt x="20" y="0"/>
                    <a:pt x="21" y="3"/>
                  </a:cubicBezTo>
                  <a:cubicBezTo>
                    <a:pt x="25" y="2"/>
                    <a:pt x="22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5864225" y="4303713"/>
              <a:ext cx="611188" cy="220663"/>
            </a:xfrm>
            <a:custGeom>
              <a:avLst/>
              <a:gdLst>
                <a:gd name="T0" fmla="*/ 95 w 163"/>
                <a:gd name="T1" fmla="*/ 5 h 59"/>
                <a:gd name="T2" fmla="*/ 91 w 163"/>
                <a:gd name="T3" fmla="*/ 6 h 59"/>
                <a:gd name="T4" fmla="*/ 96 w 163"/>
                <a:gd name="T5" fmla="*/ 9 h 59"/>
                <a:gd name="T6" fmla="*/ 110 w 163"/>
                <a:gd name="T7" fmla="*/ 13 h 59"/>
                <a:gd name="T8" fmla="*/ 114 w 163"/>
                <a:gd name="T9" fmla="*/ 10 h 59"/>
                <a:gd name="T10" fmla="*/ 115 w 163"/>
                <a:gd name="T11" fmla="*/ 8 h 59"/>
                <a:gd name="T12" fmla="*/ 116 w 163"/>
                <a:gd name="T13" fmla="*/ 4 h 59"/>
                <a:gd name="T14" fmla="*/ 118 w 163"/>
                <a:gd name="T15" fmla="*/ 1 h 59"/>
                <a:gd name="T16" fmla="*/ 121 w 163"/>
                <a:gd name="T17" fmla="*/ 3 h 59"/>
                <a:gd name="T18" fmla="*/ 126 w 163"/>
                <a:gd name="T19" fmla="*/ 8 h 59"/>
                <a:gd name="T20" fmla="*/ 131 w 163"/>
                <a:gd name="T21" fmla="*/ 11 h 59"/>
                <a:gd name="T22" fmla="*/ 136 w 163"/>
                <a:gd name="T23" fmla="*/ 15 h 59"/>
                <a:gd name="T24" fmla="*/ 139 w 163"/>
                <a:gd name="T25" fmla="*/ 19 h 59"/>
                <a:gd name="T26" fmla="*/ 142 w 163"/>
                <a:gd name="T27" fmla="*/ 20 h 59"/>
                <a:gd name="T28" fmla="*/ 148 w 163"/>
                <a:gd name="T29" fmla="*/ 22 h 59"/>
                <a:gd name="T30" fmla="*/ 153 w 163"/>
                <a:gd name="T31" fmla="*/ 26 h 59"/>
                <a:gd name="T32" fmla="*/ 155 w 163"/>
                <a:gd name="T33" fmla="*/ 27 h 59"/>
                <a:gd name="T34" fmla="*/ 161 w 163"/>
                <a:gd name="T35" fmla="*/ 29 h 59"/>
                <a:gd name="T36" fmla="*/ 163 w 163"/>
                <a:gd name="T37" fmla="*/ 38 h 59"/>
                <a:gd name="T38" fmla="*/ 160 w 163"/>
                <a:gd name="T39" fmla="*/ 41 h 59"/>
                <a:gd name="T40" fmla="*/ 160 w 163"/>
                <a:gd name="T41" fmla="*/ 43 h 59"/>
                <a:gd name="T42" fmla="*/ 158 w 163"/>
                <a:gd name="T43" fmla="*/ 46 h 59"/>
                <a:gd name="T44" fmla="*/ 152 w 163"/>
                <a:gd name="T45" fmla="*/ 48 h 59"/>
                <a:gd name="T46" fmla="*/ 147 w 163"/>
                <a:gd name="T47" fmla="*/ 56 h 59"/>
                <a:gd name="T48" fmla="*/ 138 w 163"/>
                <a:gd name="T49" fmla="*/ 57 h 59"/>
                <a:gd name="T50" fmla="*/ 134 w 163"/>
                <a:gd name="T51" fmla="*/ 59 h 59"/>
                <a:gd name="T52" fmla="*/ 126 w 163"/>
                <a:gd name="T53" fmla="*/ 58 h 59"/>
                <a:gd name="T54" fmla="*/ 109 w 163"/>
                <a:gd name="T55" fmla="*/ 56 h 59"/>
                <a:gd name="T56" fmla="*/ 108 w 163"/>
                <a:gd name="T57" fmla="*/ 54 h 59"/>
                <a:gd name="T58" fmla="*/ 107 w 163"/>
                <a:gd name="T59" fmla="*/ 52 h 59"/>
                <a:gd name="T60" fmla="*/ 99 w 163"/>
                <a:gd name="T61" fmla="*/ 49 h 59"/>
                <a:gd name="T62" fmla="*/ 95 w 163"/>
                <a:gd name="T63" fmla="*/ 47 h 59"/>
                <a:gd name="T64" fmla="*/ 87 w 163"/>
                <a:gd name="T65" fmla="*/ 45 h 59"/>
                <a:gd name="T66" fmla="*/ 83 w 163"/>
                <a:gd name="T67" fmla="*/ 44 h 59"/>
                <a:gd name="T68" fmla="*/ 64 w 163"/>
                <a:gd name="T69" fmla="*/ 42 h 59"/>
                <a:gd name="T70" fmla="*/ 54 w 163"/>
                <a:gd name="T71" fmla="*/ 44 h 59"/>
                <a:gd name="T72" fmla="*/ 50 w 163"/>
                <a:gd name="T73" fmla="*/ 45 h 59"/>
                <a:gd name="T74" fmla="*/ 47 w 163"/>
                <a:gd name="T75" fmla="*/ 46 h 59"/>
                <a:gd name="T76" fmla="*/ 45 w 163"/>
                <a:gd name="T77" fmla="*/ 46 h 59"/>
                <a:gd name="T78" fmla="*/ 27 w 163"/>
                <a:gd name="T79" fmla="*/ 48 h 59"/>
                <a:gd name="T80" fmla="*/ 24 w 163"/>
                <a:gd name="T81" fmla="*/ 49 h 59"/>
                <a:gd name="T82" fmla="*/ 8 w 163"/>
                <a:gd name="T83" fmla="*/ 50 h 59"/>
                <a:gd name="T84" fmla="*/ 10 w 163"/>
                <a:gd name="T85" fmla="*/ 45 h 59"/>
                <a:gd name="T86" fmla="*/ 8 w 163"/>
                <a:gd name="T87" fmla="*/ 42 h 59"/>
                <a:gd name="T88" fmla="*/ 8 w 163"/>
                <a:gd name="T89" fmla="*/ 40 h 59"/>
                <a:gd name="T90" fmla="*/ 5 w 163"/>
                <a:gd name="T91" fmla="*/ 37 h 59"/>
                <a:gd name="T92" fmla="*/ 4 w 163"/>
                <a:gd name="T93" fmla="*/ 35 h 59"/>
                <a:gd name="T94" fmla="*/ 2 w 163"/>
                <a:gd name="T95" fmla="*/ 32 h 59"/>
                <a:gd name="T96" fmla="*/ 3 w 163"/>
                <a:gd name="T97" fmla="*/ 29 h 59"/>
                <a:gd name="T98" fmla="*/ 3 w 163"/>
                <a:gd name="T99" fmla="*/ 23 h 59"/>
                <a:gd name="T100" fmla="*/ 14 w 163"/>
                <a:gd name="T101" fmla="*/ 20 h 59"/>
                <a:gd name="T102" fmla="*/ 26 w 163"/>
                <a:gd name="T103" fmla="*/ 18 h 59"/>
                <a:gd name="T104" fmla="*/ 33 w 163"/>
                <a:gd name="T105" fmla="*/ 17 h 59"/>
                <a:gd name="T106" fmla="*/ 36 w 163"/>
                <a:gd name="T107" fmla="*/ 11 h 59"/>
                <a:gd name="T108" fmla="*/ 45 w 163"/>
                <a:gd name="T109" fmla="*/ 11 h 59"/>
                <a:gd name="T110" fmla="*/ 47 w 163"/>
                <a:gd name="T111" fmla="*/ 8 h 59"/>
                <a:gd name="T112" fmla="*/ 55 w 163"/>
                <a:gd name="T113" fmla="*/ 5 h 59"/>
                <a:gd name="T114" fmla="*/ 61 w 163"/>
                <a:gd name="T115" fmla="*/ 7 h 59"/>
                <a:gd name="T116" fmla="*/ 63 w 163"/>
                <a:gd name="T117" fmla="*/ 7 h 59"/>
                <a:gd name="T118" fmla="*/ 65 w 163"/>
                <a:gd name="T119" fmla="*/ 6 h 59"/>
                <a:gd name="T120" fmla="*/ 72 w 163"/>
                <a:gd name="T121" fmla="*/ 4 h 59"/>
                <a:gd name="T122" fmla="*/ 77 w 163"/>
                <a:gd name="T12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" h="59">
                  <a:moveTo>
                    <a:pt x="95" y="3"/>
                  </a:moveTo>
                  <a:cubicBezTo>
                    <a:pt x="95" y="3"/>
                    <a:pt x="95" y="4"/>
                    <a:pt x="95" y="5"/>
                  </a:cubicBezTo>
                  <a:cubicBezTo>
                    <a:pt x="94" y="5"/>
                    <a:pt x="93" y="5"/>
                    <a:pt x="92" y="5"/>
                  </a:cubicBezTo>
                  <a:cubicBezTo>
                    <a:pt x="93" y="6"/>
                    <a:pt x="93" y="6"/>
                    <a:pt x="91" y="6"/>
                  </a:cubicBezTo>
                  <a:cubicBezTo>
                    <a:pt x="92" y="7"/>
                    <a:pt x="91" y="7"/>
                    <a:pt x="91" y="8"/>
                  </a:cubicBezTo>
                  <a:cubicBezTo>
                    <a:pt x="92" y="9"/>
                    <a:pt x="93" y="9"/>
                    <a:pt x="96" y="9"/>
                  </a:cubicBezTo>
                  <a:cubicBezTo>
                    <a:pt x="96" y="11"/>
                    <a:pt x="102" y="10"/>
                    <a:pt x="103" y="12"/>
                  </a:cubicBezTo>
                  <a:cubicBezTo>
                    <a:pt x="105" y="12"/>
                    <a:pt x="108" y="12"/>
                    <a:pt x="110" y="13"/>
                  </a:cubicBezTo>
                  <a:cubicBezTo>
                    <a:pt x="111" y="13"/>
                    <a:pt x="110" y="11"/>
                    <a:pt x="114" y="11"/>
                  </a:cubicBezTo>
                  <a:cubicBezTo>
                    <a:pt x="113" y="11"/>
                    <a:pt x="112" y="10"/>
                    <a:pt x="114" y="10"/>
                  </a:cubicBezTo>
                  <a:cubicBezTo>
                    <a:pt x="115" y="10"/>
                    <a:pt x="113" y="9"/>
                    <a:pt x="114" y="8"/>
                  </a:cubicBezTo>
                  <a:cubicBezTo>
                    <a:pt x="114" y="8"/>
                    <a:pt x="114" y="8"/>
                    <a:pt x="115" y="8"/>
                  </a:cubicBezTo>
                  <a:cubicBezTo>
                    <a:pt x="115" y="7"/>
                    <a:pt x="116" y="7"/>
                    <a:pt x="116" y="6"/>
                  </a:cubicBezTo>
                  <a:cubicBezTo>
                    <a:pt x="115" y="6"/>
                    <a:pt x="114" y="5"/>
                    <a:pt x="116" y="4"/>
                  </a:cubicBezTo>
                  <a:cubicBezTo>
                    <a:pt x="116" y="3"/>
                    <a:pt x="117" y="4"/>
                    <a:pt x="118" y="4"/>
                  </a:cubicBezTo>
                  <a:cubicBezTo>
                    <a:pt x="118" y="3"/>
                    <a:pt x="118" y="2"/>
                    <a:pt x="118" y="1"/>
                  </a:cubicBezTo>
                  <a:cubicBezTo>
                    <a:pt x="121" y="1"/>
                    <a:pt x="119" y="3"/>
                    <a:pt x="120" y="3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22" y="4"/>
                    <a:pt x="123" y="5"/>
                    <a:pt x="123" y="5"/>
                  </a:cubicBezTo>
                  <a:cubicBezTo>
                    <a:pt x="124" y="6"/>
                    <a:pt x="127" y="7"/>
                    <a:pt x="126" y="8"/>
                  </a:cubicBezTo>
                  <a:cubicBezTo>
                    <a:pt x="129" y="7"/>
                    <a:pt x="127" y="9"/>
                    <a:pt x="130" y="8"/>
                  </a:cubicBezTo>
                  <a:cubicBezTo>
                    <a:pt x="130" y="9"/>
                    <a:pt x="130" y="11"/>
                    <a:pt x="131" y="11"/>
                  </a:cubicBezTo>
                  <a:cubicBezTo>
                    <a:pt x="133" y="12"/>
                    <a:pt x="131" y="13"/>
                    <a:pt x="132" y="15"/>
                  </a:cubicBezTo>
                  <a:cubicBezTo>
                    <a:pt x="135" y="13"/>
                    <a:pt x="133" y="15"/>
                    <a:pt x="136" y="15"/>
                  </a:cubicBezTo>
                  <a:cubicBezTo>
                    <a:pt x="137" y="15"/>
                    <a:pt x="135" y="16"/>
                    <a:pt x="135" y="16"/>
                  </a:cubicBezTo>
                  <a:cubicBezTo>
                    <a:pt x="137" y="17"/>
                    <a:pt x="140" y="17"/>
                    <a:pt x="139" y="19"/>
                  </a:cubicBezTo>
                  <a:cubicBezTo>
                    <a:pt x="140" y="19"/>
                    <a:pt x="142" y="18"/>
                    <a:pt x="142" y="19"/>
                  </a:cubicBezTo>
                  <a:cubicBezTo>
                    <a:pt x="143" y="19"/>
                    <a:pt x="142" y="19"/>
                    <a:pt x="142" y="20"/>
                  </a:cubicBezTo>
                  <a:cubicBezTo>
                    <a:pt x="143" y="20"/>
                    <a:pt x="144" y="19"/>
                    <a:pt x="144" y="20"/>
                  </a:cubicBezTo>
                  <a:cubicBezTo>
                    <a:pt x="146" y="20"/>
                    <a:pt x="145" y="22"/>
                    <a:pt x="148" y="22"/>
                  </a:cubicBezTo>
                  <a:cubicBezTo>
                    <a:pt x="148" y="23"/>
                    <a:pt x="150" y="24"/>
                    <a:pt x="151" y="25"/>
                  </a:cubicBezTo>
                  <a:cubicBezTo>
                    <a:pt x="152" y="25"/>
                    <a:pt x="152" y="26"/>
                    <a:pt x="153" y="26"/>
                  </a:cubicBezTo>
                  <a:cubicBezTo>
                    <a:pt x="153" y="27"/>
                    <a:pt x="155" y="26"/>
                    <a:pt x="155" y="26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6" y="28"/>
                    <a:pt x="158" y="28"/>
                    <a:pt x="157" y="27"/>
                  </a:cubicBezTo>
                  <a:cubicBezTo>
                    <a:pt x="159" y="28"/>
                    <a:pt x="158" y="30"/>
                    <a:pt x="161" y="29"/>
                  </a:cubicBezTo>
                  <a:cubicBezTo>
                    <a:pt x="159" y="31"/>
                    <a:pt x="161" y="33"/>
                    <a:pt x="162" y="35"/>
                  </a:cubicBezTo>
                  <a:cubicBezTo>
                    <a:pt x="162" y="36"/>
                    <a:pt x="161" y="37"/>
                    <a:pt x="163" y="38"/>
                  </a:cubicBezTo>
                  <a:cubicBezTo>
                    <a:pt x="161" y="38"/>
                    <a:pt x="162" y="39"/>
                    <a:pt x="161" y="41"/>
                  </a:cubicBezTo>
                  <a:cubicBezTo>
                    <a:pt x="161" y="41"/>
                    <a:pt x="159" y="41"/>
                    <a:pt x="160" y="41"/>
                  </a:cubicBezTo>
                  <a:cubicBezTo>
                    <a:pt x="160" y="41"/>
                    <a:pt x="161" y="41"/>
                    <a:pt x="161" y="41"/>
                  </a:cubicBezTo>
                  <a:cubicBezTo>
                    <a:pt x="161" y="42"/>
                    <a:pt x="160" y="43"/>
                    <a:pt x="160" y="43"/>
                  </a:cubicBezTo>
                  <a:cubicBezTo>
                    <a:pt x="160" y="43"/>
                    <a:pt x="158" y="43"/>
                    <a:pt x="158" y="43"/>
                  </a:cubicBezTo>
                  <a:cubicBezTo>
                    <a:pt x="158" y="44"/>
                    <a:pt x="160" y="45"/>
                    <a:pt x="158" y="46"/>
                  </a:cubicBezTo>
                  <a:cubicBezTo>
                    <a:pt x="156" y="46"/>
                    <a:pt x="157" y="47"/>
                    <a:pt x="154" y="47"/>
                  </a:cubicBezTo>
                  <a:cubicBezTo>
                    <a:pt x="154" y="48"/>
                    <a:pt x="154" y="48"/>
                    <a:pt x="152" y="48"/>
                  </a:cubicBezTo>
                  <a:cubicBezTo>
                    <a:pt x="153" y="50"/>
                    <a:pt x="151" y="51"/>
                    <a:pt x="151" y="53"/>
                  </a:cubicBezTo>
                  <a:cubicBezTo>
                    <a:pt x="147" y="52"/>
                    <a:pt x="148" y="54"/>
                    <a:pt x="147" y="56"/>
                  </a:cubicBezTo>
                  <a:cubicBezTo>
                    <a:pt x="146" y="55"/>
                    <a:pt x="144" y="55"/>
                    <a:pt x="144" y="56"/>
                  </a:cubicBezTo>
                  <a:cubicBezTo>
                    <a:pt x="144" y="57"/>
                    <a:pt x="140" y="57"/>
                    <a:pt x="138" y="57"/>
                  </a:cubicBezTo>
                  <a:cubicBezTo>
                    <a:pt x="138" y="58"/>
                    <a:pt x="137" y="58"/>
                    <a:pt x="136" y="58"/>
                  </a:cubicBezTo>
                  <a:cubicBezTo>
                    <a:pt x="135" y="59"/>
                    <a:pt x="134" y="58"/>
                    <a:pt x="134" y="59"/>
                  </a:cubicBezTo>
                  <a:cubicBezTo>
                    <a:pt x="132" y="58"/>
                    <a:pt x="131" y="57"/>
                    <a:pt x="128" y="57"/>
                  </a:cubicBezTo>
                  <a:cubicBezTo>
                    <a:pt x="126" y="56"/>
                    <a:pt x="127" y="58"/>
                    <a:pt x="126" y="58"/>
                  </a:cubicBezTo>
                  <a:cubicBezTo>
                    <a:pt x="124" y="59"/>
                    <a:pt x="121" y="58"/>
                    <a:pt x="119" y="59"/>
                  </a:cubicBezTo>
                  <a:cubicBezTo>
                    <a:pt x="116" y="58"/>
                    <a:pt x="113" y="57"/>
                    <a:pt x="109" y="56"/>
                  </a:cubicBezTo>
                  <a:cubicBezTo>
                    <a:pt x="110" y="56"/>
                    <a:pt x="110" y="55"/>
                    <a:pt x="109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7" y="53"/>
                    <a:pt x="105" y="52"/>
                    <a:pt x="107" y="52"/>
                  </a:cubicBezTo>
                  <a:cubicBezTo>
                    <a:pt x="106" y="52"/>
                    <a:pt x="102" y="51"/>
                    <a:pt x="102" y="52"/>
                  </a:cubicBezTo>
                  <a:cubicBezTo>
                    <a:pt x="100" y="51"/>
                    <a:pt x="100" y="50"/>
                    <a:pt x="99" y="49"/>
                  </a:cubicBezTo>
                  <a:cubicBezTo>
                    <a:pt x="98" y="48"/>
                    <a:pt x="99" y="48"/>
                    <a:pt x="100" y="47"/>
                  </a:cubicBezTo>
                  <a:cubicBezTo>
                    <a:pt x="99" y="47"/>
                    <a:pt x="98" y="47"/>
                    <a:pt x="95" y="47"/>
                  </a:cubicBezTo>
                  <a:cubicBezTo>
                    <a:pt x="93" y="47"/>
                    <a:pt x="93" y="49"/>
                    <a:pt x="89" y="49"/>
                  </a:cubicBezTo>
                  <a:cubicBezTo>
                    <a:pt x="90" y="47"/>
                    <a:pt x="86" y="47"/>
                    <a:pt x="87" y="45"/>
                  </a:cubicBezTo>
                  <a:cubicBezTo>
                    <a:pt x="84" y="45"/>
                    <a:pt x="84" y="44"/>
                    <a:pt x="81" y="45"/>
                  </a:cubicBezTo>
                  <a:cubicBezTo>
                    <a:pt x="81" y="44"/>
                    <a:pt x="82" y="44"/>
                    <a:pt x="83" y="44"/>
                  </a:cubicBezTo>
                  <a:cubicBezTo>
                    <a:pt x="80" y="43"/>
                    <a:pt x="78" y="44"/>
                    <a:pt x="73" y="44"/>
                  </a:cubicBezTo>
                  <a:cubicBezTo>
                    <a:pt x="70" y="43"/>
                    <a:pt x="67" y="43"/>
                    <a:pt x="64" y="42"/>
                  </a:cubicBezTo>
                  <a:cubicBezTo>
                    <a:pt x="62" y="43"/>
                    <a:pt x="59" y="43"/>
                    <a:pt x="58" y="44"/>
                  </a:cubicBezTo>
                  <a:cubicBezTo>
                    <a:pt x="57" y="44"/>
                    <a:pt x="55" y="44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5"/>
                    <a:pt x="52" y="44"/>
                    <a:pt x="50" y="45"/>
                  </a:cubicBezTo>
                  <a:cubicBezTo>
                    <a:pt x="50" y="45"/>
                    <a:pt x="49" y="45"/>
                    <a:pt x="49" y="46"/>
                  </a:cubicBezTo>
                  <a:cubicBezTo>
                    <a:pt x="48" y="45"/>
                    <a:pt x="47" y="44"/>
                    <a:pt x="47" y="46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7"/>
                    <a:pt x="41" y="47"/>
                    <a:pt x="40" y="48"/>
                  </a:cubicBezTo>
                  <a:cubicBezTo>
                    <a:pt x="38" y="47"/>
                    <a:pt x="32" y="48"/>
                    <a:pt x="27" y="48"/>
                  </a:cubicBezTo>
                  <a:cubicBezTo>
                    <a:pt x="26" y="48"/>
                    <a:pt x="27" y="49"/>
                    <a:pt x="26" y="49"/>
                  </a:cubicBezTo>
                  <a:cubicBezTo>
                    <a:pt x="26" y="49"/>
                    <a:pt x="25" y="49"/>
                    <a:pt x="24" y="49"/>
                  </a:cubicBezTo>
                  <a:cubicBezTo>
                    <a:pt x="24" y="49"/>
                    <a:pt x="23" y="49"/>
                    <a:pt x="21" y="49"/>
                  </a:cubicBezTo>
                  <a:cubicBezTo>
                    <a:pt x="19" y="50"/>
                    <a:pt x="14" y="51"/>
                    <a:pt x="8" y="50"/>
                  </a:cubicBezTo>
                  <a:cubicBezTo>
                    <a:pt x="8" y="49"/>
                    <a:pt x="8" y="47"/>
                    <a:pt x="11" y="47"/>
                  </a:cubicBezTo>
                  <a:cubicBezTo>
                    <a:pt x="10" y="47"/>
                    <a:pt x="12" y="45"/>
                    <a:pt x="10" y="45"/>
                  </a:cubicBezTo>
                  <a:cubicBezTo>
                    <a:pt x="7" y="45"/>
                    <a:pt x="11" y="44"/>
                    <a:pt x="10" y="43"/>
                  </a:cubicBezTo>
                  <a:cubicBezTo>
                    <a:pt x="8" y="42"/>
                    <a:pt x="9" y="44"/>
                    <a:pt x="8" y="42"/>
                  </a:cubicBezTo>
                  <a:cubicBezTo>
                    <a:pt x="7" y="42"/>
                    <a:pt x="8" y="41"/>
                    <a:pt x="8" y="41"/>
                  </a:cubicBezTo>
                  <a:cubicBezTo>
                    <a:pt x="6" y="40"/>
                    <a:pt x="8" y="41"/>
                    <a:pt x="8" y="40"/>
                  </a:cubicBezTo>
                  <a:cubicBezTo>
                    <a:pt x="7" y="39"/>
                    <a:pt x="5" y="38"/>
                    <a:pt x="7" y="38"/>
                  </a:cubicBezTo>
                  <a:cubicBezTo>
                    <a:pt x="7" y="37"/>
                    <a:pt x="5" y="37"/>
                    <a:pt x="5" y="37"/>
                  </a:cubicBezTo>
                  <a:cubicBezTo>
                    <a:pt x="4" y="37"/>
                    <a:pt x="5" y="36"/>
                    <a:pt x="5" y="36"/>
                  </a:cubicBezTo>
                  <a:cubicBezTo>
                    <a:pt x="5" y="36"/>
                    <a:pt x="4" y="35"/>
                    <a:pt x="4" y="35"/>
                  </a:cubicBezTo>
                  <a:cubicBezTo>
                    <a:pt x="2" y="34"/>
                    <a:pt x="4" y="34"/>
                    <a:pt x="4" y="34"/>
                  </a:cubicBezTo>
                  <a:cubicBezTo>
                    <a:pt x="3" y="33"/>
                    <a:pt x="1" y="33"/>
                    <a:pt x="2" y="32"/>
                  </a:cubicBezTo>
                  <a:cubicBezTo>
                    <a:pt x="4" y="32"/>
                    <a:pt x="3" y="30"/>
                    <a:pt x="5" y="30"/>
                  </a:cubicBezTo>
                  <a:cubicBezTo>
                    <a:pt x="5" y="29"/>
                    <a:pt x="3" y="30"/>
                    <a:pt x="3" y="29"/>
                  </a:cubicBezTo>
                  <a:cubicBezTo>
                    <a:pt x="2" y="29"/>
                    <a:pt x="3" y="27"/>
                    <a:pt x="1" y="28"/>
                  </a:cubicBezTo>
                  <a:cubicBezTo>
                    <a:pt x="0" y="26"/>
                    <a:pt x="2" y="25"/>
                    <a:pt x="3" y="23"/>
                  </a:cubicBezTo>
                  <a:cubicBezTo>
                    <a:pt x="4" y="24"/>
                    <a:pt x="7" y="23"/>
                    <a:pt x="8" y="22"/>
                  </a:cubicBezTo>
                  <a:cubicBezTo>
                    <a:pt x="8" y="21"/>
                    <a:pt x="14" y="22"/>
                    <a:pt x="14" y="20"/>
                  </a:cubicBezTo>
                  <a:cubicBezTo>
                    <a:pt x="19" y="20"/>
                    <a:pt x="22" y="19"/>
                    <a:pt x="26" y="19"/>
                  </a:cubicBezTo>
                  <a:cubicBezTo>
                    <a:pt x="28" y="19"/>
                    <a:pt x="27" y="18"/>
                    <a:pt x="26" y="18"/>
                  </a:cubicBezTo>
                  <a:cubicBezTo>
                    <a:pt x="28" y="17"/>
                    <a:pt x="31" y="18"/>
                    <a:pt x="31" y="16"/>
                  </a:cubicBezTo>
                  <a:cubicBezTo>
                    <a:pt x="32" y="16"/>
                    <a:pt x="32" y="17"/>
                    <a:pt x="33" y="17"/>
                  </a:cubicBezTo>
                  <a:cubicBezTo>
                    <a:pt x="36" y="17"/>
                    <a:pt x="33" y="14"/>
                    <a:pt x="36" y="15"/>
                  </a:cubicBezTo>
                  <a:cubicBezTo>
                    <a:pt x="35" y="13"/>
                    <a:pt x="36" y="14"/>
                    <a:pt x="36" y="11"/>
                  </a:cubicBezTo>
                  <a:cubicBezTo>
                    <a:pt x="39" y="11"/>
                    <a:pt x="40" y="12"/>
                    <a:pt x="42" y="12"/>
                  </a:cubicBezTo>
                  <a:cubicBezTo>
                    <a:pt x="43" y="12"/>
                    <a:pt x="43" y="11"/>
                    <a:pt x="45" y="11"/>
                  </a:cubicBezTo>
                  <a:cubicBezTo>
                    <a:pt x="44" y="10"/>
                    <a:pt x="48" y="9"/>
                    <a:pt x="45" y="9"/>
                  </a:cubicBezTo>
                  <a:cubicBezTo>
                    <a:pt x="46" y="9"/>
                    <a:pt x="47" y="9"/>
                    <a:pt x="47" y="8"/>
                  </a:cubicBezTo>
                  <a:cubicBezTo>
                    <a:pt x="50" y="8"/>
                    <a:pt x="48" y="6"/>
                    <a:pt x="52" y="7"/>
                  </a:cubicBezTo>
                  <a:cubicBezTo>
                    <a:pt x="53" y="6"/>
                    <a:pt x="54" y="6"/>
                    <a:pt x="55" y="5"/>
                  </a:cubicBezTo>
                  <a:cubicBezTo>
                    <a:pt x="56" y="6"/>
                    <a:pt x="58" y="6"/>
                    <a:pt x="60" y="6"/>
                  </a:cubicBezTo>
                  <a:cubicBezTo>
                    <a:pt x="58" y="7"/>
                    <a:pt x="60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3" y="7"/>
                    <a:pt x="63" y="7"/>
                  </a:cubicBezTo>
                  <a:cubicBezTo>
                    <a:pt x="63" y="8"/>
                    <a:pt x="64" y="9"/>
                    <a:pt x="67" y="8"/>
                  </a:cubicBezTo>
                  <a:cubicBezTo>
                    <a:pt x="68" y="9"/>
                    <a:pt x="67" y="6"/>
                    <a:pt x="65" y="6"/>
                  </a:cubicBezTo>
                  <a:cubicBezTo>
                    <a:pt x="66" y="6"/>
                    <a:pt x="67" y="6"/>
                    <a:pt x="68" y="5"/>
                  </a:cubicBezTo>
                  <a:cubicBezTo>
                    <a:pt x="68" y="4"/>
                    <a:pt x="69" y="4"/>
                    <a:pt x="72" y="4"/>
                  </a:cubicBezTo>
                  <a:cubicBezTo>
                    <a:pt x="72" y="2"/>
                    <a:pt x="73" y="2"/>
                    <a:pt x="75" y="2"/>
                  </a:cubicBezTo>
                  <a:cubicBezTo>
                    <a:pt x="73" y="3"/>
                    <a:pt x="74" y="3"/>
                    <a:pt x="77" y="3"/>
                  </a:cubicBezTo>
                  <a:cubicBezTo>
                    <a:pt x="81" y="0"/>
                    <a:pt x="89" y="3"/>
                    <a:pt x="9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2638418" y="3915440"/>
            <a:ext cx="151638" cy="115148"/>
            <a:chOff x="4256395" y="1390959"/>
            <a:chExt cx="631210" cy="631208"/>
          </a:xfrm>
        </p:grpSpPr>
        <p:sp>
          <p:nvSpPr>
            <p:cNvPr id="115" name="椭圆 114"/>
            <p:cNvSpPr/>
            <p:nvPr/>
          </p:nvSpPr>
          <p:spPr>
            <a:xfrm>
              <a:off x="4256395" y="1390959"/>
              <a:ext cx="631210" cy="631208"/>
            </a:xfrm>
            <a:prstGeom prst="ellipse">
              <a:avLst/>
            </a:prstGeom>
            <a:noFill/>
            <a:ln w="6350">
              <a:solidFill>
                <a:srgbClr val="EA5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382664" y="1517228"/>
              <a:ext cx="378672" cy="37867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3453758" y="4461540"/>
            <a:ext cx="151638" cy="115148"/>
            <a:chOff x="4256395" y="1390959"/>
            <a:chExt cx="631210" cy="631208"/>
          </a:xfrm>
        </p:grpSpPr>
        <p:sp>
          <p:nvSpPr>
            <p:cNvPr id="133" name="椭圆 132"/>
            <p:cNvSpPr/>
            <p:nvPr/>
          </p:nvSpPr>
          <p:spPr>
            <a:xfrm>
              <a:off x="4256395" y="1390959"/>
              <a:ext cx="631210" cy="631208"/>
            </a:xfrm>
            <a:prstGeom prst="ellipse">
              <a:avLst/>
            </a:prstGeom>
            <a:noFill/>
            <a:ln w="6350">
              <a:solidFill>
                <a:srgbClr val="EA5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382664" y="1517228"/>
              <a:ext cx="378672" cy="37867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矩形 135"/>
          <p:cNvSpPr/>
          <p:nvPr/>
        </p:nvSpPr>
        <p:spPr>
          <a:xfrm>
            <a:off x="2721942" y="141941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zh-CN" altLang="en-US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6372808" y="4536614"/>
            <a:ext cx="151638" cy="115148"/>
            <a:chOff x="4256395" y="1390959"/>
            <a:chExt cx="631210" cy="631208"/>
          </a:xfrm>
        </p:grpSpPr>
        <p:sp>
          <p:nvSpPr>
            <p:cNvPr id="143" name="椭圆 142"/>
            <p:cNvSpPr/>
            <p:nvPr/>
          </p:nvSpPr>
          <p:spPr>
            <a:xfrm>
              <a:off x="4256395" y="1390959"/>
              <a:ext cx="631210" cy="631208"/>
            </a:xfrm>
            <a:prstGeom prst="ellipse">
              <a:avLst/>
            </a:prstGeom>
            <a:noFill/>
            <a:ln w="6350">
              <a:solidFill>
                <a:srgbClr val="EA5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382664" y="1517228"/>
              <a:ext cx="378672" cy="37867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6" name="矩形 145"/>
          <p:cNvSpPr/>
          <p:nvPr/>
        </p:nvSpPr>
        <p:spPr>
          <a:xfrm>
            <a:off x="6432202" y="159010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zh-CN" altLang="en-US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5817565" y="4170372"/>
            <a:ext cx="151638" cy="115148"/>
            <a:chOff x="4256395" y="1390959"/>
            <a:chExt cx="631210" cy="631208"/>
          </a:xfrm>
        </p:grpSpPr>
        <p:sp>
          <p:nvSpPr>
            <p:cNvPr id="153" name="椭圆 152"/>
            <p:cNvSpPr/>
            <p:nvPr/>
          </p:nvSpPr>
          <p:spPr>
            <a:xfrm>
              <a:off x="4256395" y="1390959"/>
              <a:ext cx="631210" cy="631208"/>
            </a:xfrm>
            <a:prstGeom prst="ellipse">
              <a:avLst/>
            </a:prstGeom>
            <a:noFill/>
            <a:ln w="6350">
              <a:solidFill>
                <a:srgbClr val="EA5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4382664" y="1517228"/>
              <a:ext cx="378672" cy="37867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9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" name="Oval 3"/>
          <p:cNvSpPr>
            <a:spLocks noChangeArrowheads="1"/>
          </p:cNvSpPr>
          <p:nvPr/>
        </p:nvSpPr>
        <p:spPr bwMode="auto">
          <a:xfrm>
            <a:off x="35340" y="2551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" name="Content Placeholder 1" descr="لقطة شاشة 2024-02-01 12414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81650" y="242570"/>
            <a:ext cx="3328035" cy="1925320"/>
          </a:xfrm>
          <a:prstGeom prst="rect">
            <a:avLst/>
          </a:prstGeom>
        </p:spPr>
      </p:pic>
      <p:pic>
        <p:nvPicPr>
          <p:cNvPr id="4" name="Picture 3" descr="لقطة شاشة 2024-02-01 124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521970"/>
            <a:ext cx="4288155" cy="300545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6" grpId="0"/>
          <p:bldP spid="14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7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6" grpId="0"/>
          <p:bldP spid="146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594533" y="-1038226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8590739" y="141275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6088566" y="369619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7793824" y="287337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8972416" y="-9048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8634334" y="347827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7"/>
          <p:cNvSpPr>
            <a:spLocks noChangeArrowheads="1"/>
          </p:cNvSpPr>
          <p:nvPr/>
        </p:nvSpPr>
        <p:spPr bwMode="auto">
          <a:xfrm>
            <a:off x="6984201" y="2010140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0"/>
          <p:cNvSpPr>
            <a:spLocks noChangeArrowheads="1"/>
          </p:cNvSpPr>
          <p:nvPr/>
        </p:nvSpPr>
        <p:spPr bwMode="auto">
          <a:xfrm>
            <a:off x="8668536" y="1622012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1"/>
          <p:cNvSpPr>
            <a:spLocks noChangeArrowheads="1"/>
          </p:cNvSpPr>
          <p:nvPr/>
        </p:nvSpPr>
        <p:spPr bwMode="auto">
          <a:xfrm>
            <a:off x="7907009" y="1416050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22"/>
          <p:cNvSpPr>
            <a:spLocks noChangeArrowheads="1"/>
          </p:cNvSpPr>
          <p:nvPr/>
        </p:nvSpPr>
        <p:spPr bwMode="auto">
          <a:xfrm>
            <a:off x="7153692" y="1093519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23"/>
          <p:cNvSpPr>
            <a:spLocks noChangeArrowheads="1"/>
          </p:cNvSpPr>
          <p:nvPr/>
        </p:nvSpPr>
        <p:spPr bwMode="auto">
          <a:xfrm>
            <a:off x="6898474" y="1692275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6692099" y="1812925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25"/>
          <p:cNvSpPr>
            <a:spLocks noChangeArrowheads="1"/>
          </p:cNvSpPr>
          <p:nvPr/>
        </p:nvSpPr>
        <p:spPr bwMode="auto">
          <a:xfrm>
            <a:off x="8063699" y="3138487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8000201" y="3559175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Oval 27"/>
          <p:cNvSpPr>
            <a:spLocks noChangeArrowheads="1"/>
          </p:cNvSpPr>
          <p:nvPr/>
        </p:nvSpPr>
        <p:spPr bwMode="auto">
          <a:xfrm>
            <a:off x="8049093" y="3754823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7777158" y="4215929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959642" y="5000625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777158" y="4606029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Oval 31"/>
          <p:cNvSpPr>
            <a:spLocks noChangeArrowheads="1"/>
          </p:cNvSpPr>
          <p:nvPr/>
        </p:nvSpPr>
        <p:spPr bwMode="auto">
          <a:xfrm>
            <a:off x="7655711" y="4681042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32"/>
          <p:cNvSpPr>
            <a:spLocks noChangeArrowheads="1"/>
          </p:cNvSpPr>
          <p:nvPr/>
        </p:nvSpPr>
        <p:spPr bwMode="auto">
          <a:xfrm>
            <a:off x="7353324" y="3890177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7831924" y="1228725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Oval 34"/>
          <p:cNvSpPr>
            <a:spLocks noChangeArrowheads="1"/>
          </p:cNvSpPr>
          <p:nvPr/>
        </p:nvSpPr>
        <p:spPr bwMode="auto">
          <a:xfrm>
            <a:off x="8257579" y="3054991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35"/>
          <p:cNvSpPr>
            <a:spLocks noChangeArrowheads="1"/>
          </p:cNvSpPr>
          <p:nvPr/>
        </p:nvSpPr>
        <p:spPr bwMode="auto">
          <a:xfrm>
            <a:off x="7562051" y="2865437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Oval 36"/>
          <p:cNvSpPr>
            <a:spLocks noChangeArrowheads="1"/>
          </p:cNvSpPr>
          <p:nvPr/>
        </p:nvSpPr>
        <p:spPr bwMode="auto">
          <a:xfrm>
            <a:off x="7405468" y="3171825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8114501" y="2111540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Picture 3" descr="لقطة شاشة 2024-02-01 1312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482600"/>
            <a:ext cx="5729605" cy="433895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Content Placeholder 1" descr="لقطة شاشة 2024-02-01 1309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23360" y="1922780"/>
            <a:ext cx="4939665" cy="2417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稻壳天启设计原创模板"/>
          <p:cNvGrpSpPr/>
          <p:nvPr/>
        </p:nvGrpSpPr>
        <p:grpSpPr>
          <a:xfrm flipH="1">
            <a:off x="1693" y="-1"/>
            <a:ext cx="9140614" cy="5141596"/>
            <a:chOff x="0" y="-1"/>
            <a:chExt cx="12192001" cy="6858001"/>
          </a:xfrm>
        </p:grpSpPr>
        <p:pic>
          <p:nvPicPr>
            <p:cNvPr id="3" name="稻壳天启设计原创模板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13" name="稻壳天启设计原创模板"/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8" name="稻壳天启设计原创模板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24"/>
          <a:stretch>
            <a:fillRect/>
          </a:stretch>
        </p:blipFill>
        <p:spPr>
          <a:xfrm rot="17099196">
            <a:off x="4779461" y="316009"/>
            <a:ext cx="1218980" cy="1365114"/>
          </a:xfrm>
          <a:prstGeom prst="rect">
            <a:avLst/>
          </a:prstGeom>
        </p:spPr>
      </p:pic>
      <p:sp>
        <p:nvSpPr>
          <p:cNvPr id="2" name="稻壳天启设计原创模板"/>
          <p:cNvSpPr/>
          <p:nvPr/>
        </p:nvSpPr>
        <p:spPr>
          <a:xfrm>
            <a:off x="1693" y="1588726"/>
            <a:ext cx="6801052" cy="18716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稻壳天启设计原创模板"/>
          <p:cNvSpPr txBox="1"/>
          <p:nvPr/>
        </p:nvSpPr>
        <p:spPr>
          <a:xfrm>
            <a:off x="597871" y="1926055"/>
            <a:ext cx="4659630" cy="1337945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anchor="t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en-US" altLang="zh-CN" sz="4050" b="1" dirty="0">
                <a:gradFill>
                  <a:gsLst>
                    <a:gs pos="58000">
                      <a:srgbClr val="6BE1FF"/>
                    </a:gs>
                    <a:gs pos="0">
                      <a:srgbClr val="A7C868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Weather condition</a:t>
            </a:r>
            <a:endParaRPr lang="en-US" altLang="zh-CN" sz="4050" b="1" dirty="0">
              <a:gradFill>
                <a:gsLst>
                  <a:gs pos="58000">
                    <a:srgbClr val="6BE1FF"/>
                  </a:gs>
                  <a:gs pos="0">
                    <a:srgbClr val="A7C868"/>
                  </a:gs>
                  <a:gs pos="100000">
                    <a:srgbClr val="FAA382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buFont typeface="Arial" panose="020B0604020202020204" pitchFamily="34" charset="0"/>
            </a:pPr>
            <a:r>
              <a:rPr lang="ar-SA" altLang="en-US" sz="4050" b="1" dirty="0">
                <a:gradFill>
                  <a:gsLst>
                    <a:gs pos="58000">
                      <a:srgbClr val="6BE1FF"/>
                    </a:gs>
                    <a:gs pos="0">
                      <a:srgbClr val="A7C868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حالة الطقس</a:t>
            </a:r>
            <a:endParaRPr lang="ar-SA" altLang="en-US" sz="4050" b="1" dirty="0">
              <a:gradFill>
                <a:gsLst>
                  <a:gs pos="58000">
                    <a:srgbClr val="6BE1FF"/>
                  </a:gs>
                  <a:gs pos="0">
                    <a:srgbClr val="A7C868"/>
                  </a:gs>
                  <a:gs pos="100000">
                    <a:srgbClr val="FAA382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1693" y="-1"/>
            <a:ext cx="9140614" cy="5141596"/>
            <a:chOff x="0" y="-1"/>
            <a:chExt cx="12192001" cy="6858001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1693" y="1349329"/>
            <a:ext cx="6801052" cy="23177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稻壳天启设计原创模板"/>
          <p:cNvSpPr txBox="1"/>
          <p:nvPr/>
        </p:nvSpPr>
        <p:spPr>
          <a:xfrm>
            <a:off x="1514675" y="704566"/>
            <a:ext cx="2780030" cy="460375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wrap="none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ar-SA" altLang="en-US" sz="2400" b="1" dirty="0">
                <a:gradFill>
                  <a:gsLst>
                    <a:gs pos="58000">
                      <a:srgbClr val="6BE1FF"/>
                    </a:gs>
                    <a:gs pos="0">
                      <a:srgbClr val="A7C868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تعريف التنبؤ بحالة الطقس</a:t>
            </a:r>
            <a:endParaRPr lang="ar-SA" altLang="en-US" sz="2400" b="1" dirty="0">
              <a:gradFill>
                <a:gsLst>
                  <a:gs pos="58000">
                    <a:srgbClr val="6BE1FF"/>
                  </a:gs>
                  <a:gs pos="0">
                    <a:srgbClr val="A7C868"/>
                  </a:gs>
                  <a:gs pos="100000">
                    <a:srgbClr val="FAA382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文本框 17"/>
          <p:cNvSpPr txBox="1"/>
          <p:nvPr/>
        </p:nvSpPr>
        <p:spPr>
          <a:xfrm>
            <a:off x="816731" y="1435362"/>
            <a:ext cx="4011872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ar-SA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هو عملية تحديد وتوقع الحالة الجوية المتوقعة في منطقة معينة في المستقبل.</a:t>
            </a:r>
            <a:endParaRPr lang="ar-SA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ar-SA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يتم ذلك عن طريق:</a:t>
            </a:r>
            <a:endParaRPr lang="ar-SA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ar-SA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1-استخدام البيانات الجوية الحالية  </a:t>
            </a:r>
            <a:endParaRPr lang="ar-SA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ar-SA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2-المعلومات المتاحة عن الغلاف الجوي </a:t>
            </a:r>
            <a:endParaRPr lang="ar-SA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ar-SA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مثل: * درجة الحرارة </a:t>
            </a:r>
            <a:endParaRPr lang="ar-SA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ar-SA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*الرطوبة</a:t>
            </a:r>
            <a:endParaRPr lang="ar-SA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ar-SA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*سرعة الرياح</a:t>
            </a:r>
            <a:endParaRPr lang="ar-SA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ar-SA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*الضغط الجوي </a:t>
            </a:r>
            <a:endParaRPr lang="ar-SA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3" name="稻壳天启设计原创模板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24"/>
          <a:stretch>
            <a:fillRect/>
          </a:stretch>
        </p:blipFill>
        <p:spPr>
          <a:xfrm rot="17099196">
            <a:off x="5146214" y="1274526"/>
            <a:ext cx="1218980" cy="1365114"/>
          </a:xfrm>
          <a:prstGeom prst="rect">
            <a:avLst/>
          </a:prstGeom>
        </p:spPr>
      </p:pic>
      <p:pic>
        <p:nvPicPr>
          <p:cNvPr id="2" name="Picture 1" descr="images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" y="1925718"/>
            <a:ext cx="1606748" cy="1606748"/>
          </a:xfrm>
          <a:prstGeom prst="rect">
            <a:avLst/>
          </a:prstGeom>
          <a:effectLst>
            <a:innerShdw blurRad="114300">
              <a:prstClr val="black"/>
            </a:innerShdw>
            <a:softEdge rad="1270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693" y="-2"/>
            <a:ext cx="9140614" cy="5141597"/>
            <a:chOff x="0" y="-3"/>
            <a:chExt cx="12192001" cy="685800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" y="-1"/>
              <a:ext cx="12192000" cy="68580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 flipH="1">
              <a:off x="1" y="-3"/>
              <a:ext cx="8151864" cy="1873282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 flipH="1"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37089" y="337457"/>
              <a:ext cx="11517822" cy="6183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18157" y="772258"/>
            <a:ext cx="6967355" cy="2605894"/>
            <a:chOff x="1405833" y="1900796"/>
            <a:chExt cx="9293249" cy="3475813"/>
          </a:xfrm>
        </p:grpSpPr>
        <p:grpSp>
          <p:nvGrpSpPr>
            <p:cNvPr id="2" name="组合 1"/>
            <p:cNvGrpSpPr/>
            <p:nvPr/>
          </p:nvGrpSpPr>
          <p:grpSpPr>
            <a:xfrm>
              <a:off x="1492918" y="1900796"/>
              <a:ext cx="9206164" cy="2874015"/>
              <a:chOff x="3783262" y="2133025"/>
              <a:chExt cx="6395359" cy="2874015"/>
            </a:xfrm>
          </p:grpSpPr>
          <p:grpSp>
            <p:nvGrpSpPr>
              <p:cNvPr id="47" name="Группа 46"/>
              <p:cNvGrpSpPr/>
              <p:nvPr/>
            </p:nvGrpSpPr>
            <p:grpSpPr>
              <a:xfrm>
                <a:off x="3783262" y="2133025"/>
                <a:ext cx="6395359" cy="2872404"/>
                <a:chOff x="9706164" y="1458194"/>
                <a:chExt cx="12792384" cy="5745556"/>
              </a:xfrm>
            </p:grpSpPr>
            <p:grpSp>
              <p:nvGrpSpPr>
                <p:cNvPr id="49" name="Группа 48"/>
                <p:cNvGrpSpPr/>
                <p:nvPr/>
              </p:nvGrpSpPr>
              <p:grpSpPr>
                <a:xfrm>
                  <a:off x="9706164" y="2757101"/>
                  <a:ext cx="12792384" cy="4446649"/>
                  <a:chOff x="9760178" y="1711656"/>
                  <a:chExt cx="12792384" cy="4446649"/>
                </a:xfrm>
              </p:grpSpPr>
              <p:sp>
                <p:nvSpPr>
                  <p:cNvPr id="55" name="稻壳天启设计原创模板"/>
                  <p:cNvSpPr/>
                  <p:nvPr/>
                </p:nvSpPr>
                <p:spPr>
                  <a:xfrm>
                    <a:off x="9760178" y="4990244"/>
                    <a:ext cx="4984208" cy="1168061"/>
                  </a:xfrm>
                  <a:prstGeom prst="round2Diag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6BE1FF"/>
                  </a:solidFill>
                  <a:ln>
                    <a:noFill/>
                  </a:ln>
                  <a:effectLst>
                    <a:outerShdw blurRad="50800" dist="50800" dir="5400000" algn="ctr" rotWithShape="0">
                      <a:srgbClr val="000000">
                        <a:alpha val="44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350" dirty="0">
                      <a:gradFill>
                        <a:gsLst>
                          <a:gs pos="46000">
                            <a:srgbClr val="899DA5"/>
                          </a:gs>
                          <a:gs pos="0">
                            <a:srgbClr val="899DA5"/>
                          </a:gs>
                          <a:gs pos="100000">
                            <a:srgbClr val="268CCB"/>
                          </a:gs>
                        </a:gsLst>
                        <a:lin ang="10800000" scaled="0"/>
                      </a:gra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6" name="稻壳天启设计原创模板"/>
                  <p:cNvSpPr/>
                  <p:nvPr/>
                </p:nvSpPr>
                <p:spPr>
                  <a:xfrm>
                    <a:off x="13664266" y="3343708"/>
                    <a:ext cx="4984208" cy="1168061"/>
                  </a:xfrm>
                  <a:prstGeom prst="round2Diag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6BE1FF"/>
                  </a:solidFill>
                  <a:ln>
                    <a:noFill/>
                  </a:ln>
                  <a:effectLst>
                    <a:outerShdw blurRad="50800" dist="50800" dir="5400000" algn="ctr" rotWithShape="0">
                      <a:srgbClr val="000000">
                        <a:alpha val="44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350" dirty="0">
                      <a:gradFill>
                        <a:gsLst>
                          <a:gs pos="46000">
                            <a:srgbClr val="899DA5"/>
                          </a:gs>
                          <a:gs pos="0">
                            <a:srgbClr val="899DA5"/>
                          </a:gs>
                          <a:gs pos="100000">
                            <a:srgbClr val="268CCB"/>
                          </a:gs>
                        </a:gsLst>
                        <a:lin ang="10800000" scaled="0"/>
                      </a:gra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7" name="稻壳天启设计原创模板"/>
                  <p:cNvSpPr/>
                  <p:nvPr/>
                </p:nvSpPr>
                <p:spPr>
                  <a:xfrm>
                    <a:off x="17568354" y="1711656"/>
                    <a:ext cx="4984208" cy="1168061"/>
                  </a:xfrm>
                  <a:prstGeom prst="round2Diag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6BE1FF"/>
                  </a:solidFill>
                  <a:ln>
                    <a:noFill/>
                  </a:ln>
                  <a:effectLst>
                    <a:outerShdw blurRad="50800" dist="50800" dir="5400000" algn="ctr" rotWithShape="0">
                      <a:srgbClr val="000000">
                        <a:alpha val="44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350" dirty="0">
                      <a:gradFill>
                        <a:gsLst>
                          <a:gs pos="46000">
                            <a:srgbClr val="899DA5"/>
                          </a:gs>
                          <a:gs pos="0">
                            <a:srgbClr val="899DA5"/>
                          </a:gs>
                          <a:gs pos="100000">
                            <a:srgbClr val="268CCB"/>
                          </a:gs>
                        </a:gsLst>
                        <a:lin ang="10800000" scaled="0"/>
                      </a:gra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0" name="稻壳天启设计原创模板"/>
                <p:cNvSpPr/>
                <p:nvPr/>
              </p:nvSpPr>
              <p:spPr>
                <a:xfrm>
                  <a:off x="12603668" y="3114378"/>
                  <a:ext cx="2150382" cy="2143019"/>
                </a:xfrm>
                <a:prstGeom prst="uturnArrow">
                  <a:avLst>
                    <a:gd name="adj1" fmla="val 11841"/>
                    <a:gd name="adj2" fmla="val 15932"/>
                    <a:gd name="adj3" fmla="val 17803"/>
                    <a:gd name="adj4" fmla="val 37011"/>
                    <a:gd name="adj5" fmla="val 42533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vert="horz" wrap="square" lIns="34272" tIns="17136" rIns="34272" bIns="17136" numCol="1" anchor="t" anchorCtr="0" compatLnSpc="1"/>
                <a:lstStyle/>
                <a:p>
                  <a:endParaRPr lang="bg-BG" sz="675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" name="稻壳天启设计原创模板"/>
                <p:cNvSpPr/>
                <p:nvPr/>
              </p:nvSpPr>
              <p:spPr>
                <a:xfrm>
                  <a:off x="16553521" y="1458194"/>
                  <a:ext cx="2150382" cy="2143019"/>
                </a:xfrm>
                <a:prstGeom prst="uturnArrow">
                  <a:avLst>
                    <a:gd name="adj1" fmla="val 11841"/>
                    <a:gd name="adj2" fmla="val 15932"/>
                    <a:gd name="adj3" fmla="val 17803"/>
                    <a:gd name="adj4" fmla="val 37011"/>
                    <a:gd name="adj5" fmla="val 42533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txBody>
                <a:bodyPr vert="horz" wrap="square" lIns="34272" tIns="17136" rIns="34272" bIns="17136" numCol="1" anchor="t" anchorCtr="0" compatLnSpc="1"/>
                <a:lstStyle/>
                <a:p>
                  <a:endParaRPr lang="bg-BG" sz="675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8" name="文本框 17"/>
              <p:cNvSpPr txBox="1"/>
              <p:nvPr/>
            </p:nvSpPr>
            <p:spPr>
              <a:xfrm rot="16200000">
                <a:off x="5007460" y="3856290"/>
                <a:ext cx="551384" cy="175011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ar-SA" alt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المكان</a:t>
                </a:r>
                <a:endParaRPr lang="ar-SA" altLang="en-US" sz="15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 rot="16200000">
                <a:off x="7053678" y="3030287"/>
                <a:ext cx="551693" cy="175011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ar-SA" alt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درجة الحرارة</a:t>
                </a:r>
                <a:endParaRPr lang="ar-SA" altLang="en-US" sz="15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 rot="16200000">
                <a:off x="8820505" y="2204284"/>
                <a:ext cx="551693" cy="175011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ar-SA" altLang="en-US" sz="15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سرعة الرياح</a:t>
                </a:r>
                <a:endParaRPr lang="ar-SA" altLang="en-US" sz="15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1405833" y="5012407"/>
              <a:ext cx="2639853" cy="364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84C53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78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29" name="文本框 17"/>
          <p:cNvSpPr txBox="1"/>
          <p:nvPr/>
        </p:nvSpPr>
        <p:spPr>
          <a:xfrm>
            <a:off x="3512736" y="936913"/>
            <a:ext cx="1098778" cy="31896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noAutofit/>
          </a:bodyPr>
          <a:lstStyle/>
          <a:p>
            <a:pPr algn="ctr"/>
            <a:r>
              <a:rPr lang="en-US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Input</a:t>
            </a:r>
            <a:r>
              <a:rPr lang="ar-SA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 </a:t>
            </a:r>
            <a:endParaRPr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ar-SA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المدخلات </a:t>
            </a:r>
            <a:endParaRPr lang="ar-SA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algn="ctr"/>
            <a:endParaRPr lang="ar-SA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355126" y="545580"/>
            <a:ext cx="1399180" cy="414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ar-SA" altLang="en-US" sz="210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ea typeface="Microsoft JhengHei Light" panose="020B0304030504040204" charset="-120"/>
                <a:cs typeface="Arial" panose="020B0604020202020204" pitchFamily="34" charset="0"/>
              </a:rPr>
              <a:t>مثال عملي</a:t>
            </a:r>
            <a:r>
              <a:rPr lang="ar-SA" alt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ar-SA" altLang="en-US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稻壳天启设计原创模板"/>
          <p:cNvSpPr/>
          <p:nvPr/>
        </p:nvSpPr>
        <p:spPr>
          <a:xfrm>
            <a:off x="3280759" y="3354739"/>
            <a:ext cx="2689204" cy="43780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BE1FF"/>
          </a:solidFill>
          <a:ln>
            <a:noFill/>
          </a:ln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1350" dirty="0">
              <a:gradFill>
                <a:gsLst>
                  <a:gs pos="46000">
                    <a:srgbClr val="899DA5"/>
                  </a:gs>
                  <a:gs pos="0">
                    <a:srgbClr val="899DA5"/>
                  </a:gs>
                  <a:gs pos="100000">
                    <a:srgbClr val="268CCB"/>
                  </a:gs>
                </a:gsLst>
                <a:lin ang="10800000" scaled="0"/>
              </a:gradFill>
              <a:latin typeface="Arial" panose="020B0604020202020204" pitchFamily="34" charset="0"/>
            </a:endParaRPr>
          </a:p>
        </p:txBody>
      </p:sp>
      <p:sp>
        <p:nvSpPr>
          <p:cNvPr id="32" name="稻壳天启设计原创模板"/>
          <p:cNvSpPr/>
          <p:nvPr/>
        </p:nvSpPr>
        <p:spPr>
          <a:xfrm rot="10800000">
            <a:off x="5418459" y="2775033"/>
            <a:ext cx="1556761" cy="1830503"/>
          </a:xfrm>
          <a:prstGeom prst="uturnArrow">
            <a:avLst>
              <a:gd name="adj1" fmla="val 11841"/>
              <a:gd name="adj2" fmla="val 15932"/>
              <a:gd name="adj3" fmla="val 17803"/>
              <a:gd name="adj4" fmla="val 37011"/>
              <a:gd name="adj5" fmla="val 42533"/>
            </a:avLst>
          </a:prstGeom>
          <a:solidFill>
            <a:srgbClr val="D9D9D9"/>
          </a:solidFill>
          <a:ln>
            <a:noFill/>
          </a:ln>
        </p:spPr>
        <p:txBody>
          <a:bodyPr vert="horz" wrap="square" lIns="34272" tIns="17136" rIns="34272" bIns="17136" numCol="1" anchor="t" anchorCtr="0" compatLnSpc="1"/>
          <a:p>
            <a:endParaRPr lang="bg-BG" sz="675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本框 18"/>
          <p:cNvSpPr txBox="1"/>
          <p:nvPr/>
        </p:nvSpPr>
        <p:spPr>
          <a:xfrm rot="16200000">
            <a:off x="4396023" y="2664342"/>
            <a:ext cx="413385" cy="1888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ar-SA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حالة الطقس</a:t>
            </a:r>
            <a:endParaRPr lang="ar-SA" altLang="en-US" sz="15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文本框 17"/>
          <p:cNvSpPr txBox="1"/>
          <p:nvPr/>
        </p:nvSpPr>
        <p:spPr>
          <a:xfrm>
            <a:off x="3997379" y="2828353"/>
            <a:ext cx="1098778" cy="31896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noAutofit/>
          </a:bodyPr>
          <a:p>
            <a:pPr algn="ctr"/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output</a:t>
            </a:r>
            <a:endParaRPr lang="en-US" altLang="zh-CN" sz="135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ar-SA" altLang="zh-CN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المخرجات</a:t>
            </a:r>
            <a:endParaRPr lang="ar-SA" altLang="zh-CN" sz="135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algn="ctr"/>
            <a:endParaRPr lang="ar-SA" altLang="zh-CN" sz="135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1693" y="-1"/>
            <a:ext cx="9140614" cy="5141596"/>
            <a:chOff x="0" y="-1"/>
            <a:chExt cx="12192001" cy="6858001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0" y="0"/>
              <a:ext cx="12192001" cy="6858000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3" name="稻壳天启设计原创模板"/>
          <p:cNvSpPr txBox="1"/>
          <p:nvPr/>
        </p:nvSpPr>
        <p:spPr>
          <a:xfrm>
            <a:off x="3277118" y="410561"/>
            <a:ext cx="1913255" cy="460375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wrap="none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ar-SA" altLang="ar-SA" sz="2400" b="1" dirty="0">
                <a:gradFill>
                  <a:gsLst>
                    <a:gs pos="58000">
                      <a:srgbClr val="6BE1FF"/>
                    </a:gs>
                    <a:gs pos="0">
                      <a:srgbClr val="A7C868"/>
                    </a:gs>
                    <a:gs pos="100000">
                      <a:srgbClr val="FAA382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صور من الواجهه</a:t>
            </a:r>
            <a:endParaRPr lang="ar-SA" altLang="ar-SA" sz="2400" b="1" dirty="0">
              <a:gradFill>
                <a:gsLst>
                  <a:gs pos="58000">
                    <a:srgbClr val="6BE1FF"/>
                  </a:gs>
                  <a:gs pos="0">
                    <a:srgbClr val="A7C868"/>
                  </a:gs>
                  <a:gs pos="100000">
                    <a:srgbClr val="FAA382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 descr="images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03" y="338218"/>
            <a:ext cx="1606748" cy="1606748"/>
          </a:xfrm>
          <a:prstGeom prst="rect">
            <a:avLst/>
          </a:prstGeom>
          <a:effectLst>
            <a:innerShdw blurRad="114300">
              <a:prstClr val="black"/>
            </a:innerShdw>
            <a:softEdge rad="127000"/>
          </a:effectLst>
        </p:spPr>
      </p:pic>
      <p:pic>
        <p:nvPicPr>
          <p:cNvPr id="3" name="Picture 2" descr="w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5" y="938530"/>
            <a:ext cx="3722370" cy="2691130"/>
          </a:xfrm>
          <a:prstGeom prst="rect">
            <a:avLst/>
          </a:prstGeom>
        </p:spPr>
      </p:pic>
      <p:pic>
        <p:nvPicPr>
          <p:cNvPr id="4" name="Picture 3" descr="we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" y="2344420"/>
            <a:ext cx="4129405" cy="2428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07003" y="19431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475428" y="-381635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971295" y="1346677"/>
            <a:ext cx="1377836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 Light" panose="020B0304030504040204" charset="-120"/>
                <a:ea typeface="Microsoft JhengHei Light" panose="020B0304030504040204" charset="-120"/>
              </a:rPr>
              <a:t>بعض العوامل المؤثرة ع نمو السكان:</a:t>
            </a:r>
            <a:endParaRPr kumimoji="0" lang="ar-SA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 Light" panose="020B0304030504040204" charset="-120"/>
              <a:ea typeface="Microsoft JhengHei Light" panose="020B0304030504040204" charset="-120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4455542" y="1041772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427601" y="1131062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5219437" y="1202628"/>
            <a:ext cx="252028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ar-SA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معدل الولادت والوفيات</a:t>
            </a:r>
            <a:endParaRPr lang="ar-SA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455542" y="1657665"/>
            <a:ext cx="520573" cy="520573"/>
          </a:xfrm>
          <a:prstGeom prst="ellipse">
            <a:avLst/>
          </a:prstGeom>
          <a:noFill/>
          <a:ln>
            <a:solidFill>
              <a:srgbClr val="EA5514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4455541" y="174314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en-US" altLang="zh-CN" sz="2400" dirty="0" smtClean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5057775" y="1706880"/>
            <a:ext cx="382143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ar-SA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عوامل اقتصادية:</a:t>
            </a:r>
            <a:endParaRPr lang="ar-SA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ar-SA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فرص العمل ( الأماكن التي توفر فرص عمل تجذب السكان )</a:t>
            </a:r>
            <a:endParaRPr lang="ar-SA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4455542" y="2385365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4455541" y="247084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5220335" y="2494280"/>
            <a:ext cx="306070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ar-SA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هجرة السكان:</a:t>
            </a:r>
            <a:endParaRPr lang="ar-SA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ar-SA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حركة السكان بين المناطق تؤثر على توزيع السكان</a:t>
            </a:r>
            <a:endParaRPr lang="ar-SA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4455542" y="3105445"/>
            <a:ext cx="520573" cy="520573"/>
          </a:xfrm>
          <a:prstGeom prst="ellipse">
            <a:avLst/>
          </a:prstGeom>
          <a:noFill/>
          <a:ln>
            <a:solidFill>
              <a:srgbClr val="EA5514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4455541" y="319092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en-US" altLang="zh-CN" sz="2400" dirty="0" smtClean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5220335" y="3237230"/>
            <a:ext cx="306006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ar-SA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معدلات الزواج والطلاق:</a:t>
            </a:r>
            <a:endParaRPr lang="ar-SA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ar-SA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يؤثر على عدد العائلات وبالتالي على النمو السكاني</a:t>
            </a:r>
            <a:endParaRPr lang="ar-SA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Oval 14"/>
          <p:cNvSpPr>
            <a:spLocks noChangeArrowheads="1"/>
          </p:cNvSpPr>
          <p:nvPr/>
        </p:nvSpPr>
        <p:spPr bwMode="auto">
          <a:xfrm>
            <a:off x="4455542" y="3825525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4455541" y="391100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05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5220335" y="3957320"/>
            <a:ext cx="260985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ar-SA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التكنولوجيا وتحسينات في الرعاية الصحية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Content Placeholder 1" descr="لقطة شاشة 2024-02-01 1010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9165" y="0"/>
            <a:ext cx="5664835" cy="731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2" fill="hold" grpId="0" nodeType="withEffect" p14:presetBounceEnd="5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7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8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39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0" presetID="2" presetClass="entr" presetSubtype="2" fill="hold" grpId="0" nodeType="withEffect" p14:presetBounceEnd="5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53" presetClass="entr" presetSubtype="16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3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5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6" presetID="6" presetClass="emph" presetSubtype="0" autoRev="1" fill="hold" grpId="1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257" dur="1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8" presetID="2" presetClass="entr" presetSubtype="2" fill="hold" grpId="0" nodeType="withEffect" p14:presetBounceEnd="50000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2" presetID="53" presetClass="entr" presetSubtype="16" fill="hold" grpId="0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4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6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autoRev="1" fill="hold" grpId="1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1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6" presetClass="emph" presetSubtype="0" autoRev="1" fill="hold" grpId="1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animScale>
                                          <p:cBhvr>
                                            <p:cTn id="275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6" presetID="2" presetClass="entr" presetSubtype="2" fill="hold" grpId="0" nodeType="withEffect" p14:presetBounceEnd="50000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3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autoRev="1" fill="hold" grpId="1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15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71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2" presetID="6" presetClass="emph" presetSubtype="0" autoRev="1" fill="hold" grpId="1" nodeType="withEffect">
                                      <p:stCondLst>
                                        <p:cond delay="7400"/>
                                      </p:stCondLst>
                                      <p:childTnLst>
                                        <p:animScale>
                                          <p:cBhvr>
                                            <p:cTn id="293" dur="1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4" presetID="2" presetClass="entr" presetSubtype="2" fill="hold" grpId="0" nodeType="withEffect" p14:presetBounceEnd="50000">
                                      <p:stCondLst>
                                        <p:cond delay="740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bldLvl="0" animBg="1"/>
          <p:bldP spid="9" grpId="1" bldLvl="0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 bldLvl="0" animBg="1"/>
          <p:bldP spid="36" grpId="1" bldLvl="0" animBg="1"/>
          <p:bldP spid="40" grpId="0"/>
          <p:bldP spid="40" grpId="1"/>
          <p:bldP spid="41" grpId="0"/>
          <p:bldP spid="42" grpId="0" animBg="1"/>
          <p:bldP spid="42" grpId="1" animBg="1"/>
          <p:bldP spid="43" grpId="0"/>
          <p:bldP spid="43" grpId="1"/>
          <p:bldP spid="44" grpId="0"/>
          <p:bldP spid="45" grpId="0" animBg="1"/>
          <p:bldP spid="45" grpId="1" animBg="1"/>
          <p:bldP spid="46" grpId="0"/>
          <p:bldP spid="46" grpId="1"/>
          <p:bldP spid="47" grpId="0"/>
          <p:bldP spid="48" grpId="0" animBg="1"/>
          <p:bldP spid="48" grpId="1" animBg="1"/>
          <p:bldP spid="49" grpId="0"/>
          <p:bldP spid="49" grpId="1"/>
          <p:bldP spid="50" grpId="0"/>
          <p:bldP spid="54" grpId="0" animBg="1"/>
          <p:bldP spid="54" grpId="1" animBg="1"/>
          <p:bldP spid="55" grpId="0"/>
          <p:bldP spid="55" grpId="1"/>
          <p:bldP spid="5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7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8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39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0" presetID="2" presetClass="entr" presetSubtype="2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53" presetClass="entr" presetSubtype="16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3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5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6" presetID="6" presetClass="emph" presetSubtype="0" autoRev="1" fill="hold" grpId="1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257" dur="1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8" presetID="2" presetClass="entr" presetSubtype="2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2" presetID="53" presetClass="entr" presetSubtype="16" fill="hold" grpId="0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4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6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autoRev="1" fill="hold" grpId="1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1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6" presetClass="emph" presetSubtype="0" autoRev="1" fill="hold" grpId="1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animScale>
                                          <p:cBhvr>
                                            <p:cTn id="275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6" presetID="2" presetClass="entr" presetSubtype="2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3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autoRev="1" fill="hold" grpId="1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15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71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2" presetID="6" presetClass="emph" presetSubtype="0" autoRev="1" fill="hold" grpId="1" nodeType="withEffect">
                                      <p:stCondLst>
                                        <p:cond delay="7400"/>
                                      </p:stCondLst>
                                      <p:childTnLst>
                                        <p:animScale>
                                          <p:cBhvr>
                                            <p:cTn id="293" dur="15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4" presetID="2" presetClass="entr" presetSubtype="2" fill="hold" grpId="0" nodeType="withEffect">
                                      <p:stCondLst>
                                        <p:cond delay="740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bldLvl="0" animBg="1"/>
          <p:bldP spid="9" grpId="1" bldLvl="0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 bldLvl="0" animBg="1"/>
          <p:bldP spid="36" grpId="1" bldLvl="0" animBg="1"/>
          <p:bldP spid="40" grpId="0"/>
          <p:bldP spid="40" grpId="1"/>
          <p:bldP spid="41" grpId="0"/>
          <p:bldP spid="42" grpId="0" animBg="1"/>
          <p:bldP spid="42" grpId="1" animBg="1"/>
          <p:bldP spid="43" grpId="0"/>
          <p:bldP spid="43" grpId="1"/>
          <p:bldP spid="44" grpId="0"/>
          <p:bldP spid="45" grpId="0" animBg="1"/>
          <p:bldP spid="45" grpId="1" animBg="1"/>
          <p:bldP spid="46" grpId="0"/>
          <p:bldP spid="46" grpId="1"/>
          <p:bldP spid="47" grpId="0"/>
          <p:bldP spid="48" grpId="0" animBg="1"/>
          <p:bldP spid="48" grpId="1" animBg="1"/>
          <p:bldP spid="49" grpId="0"/>
          <p:bldP spid="49" grpId="1"/>
          <p:bldP spid="50" grpId="0"/>
          <p:bldP spid="54" grpId="0" animBg="1"/>
          <p:bldP spid="54" grpId="1" animBg="1"/>
          <p:bldP spid="55" grpId="0"/>
          <p:bldP spid="55" grpId="1"/>
          <p:bldP spid="5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395808" y="1813064"/>
            <a:ext cx="47586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 </a:t>
            </a:r>
            <a:r>
              <a:rPr lang="en-US" altLang="zh-CN" sz="36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YOU,</a:t>
            </a:r>
            <a:endParaRPr lang="en-US" altLang="zh-CN" sz="3600" dirty="0" smtClean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6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Happy Day everyone :)</a:t>
            </a:r>
            <a:endParaRPr lang="ar-SA" altLang="en-US" sz="3600" dirty="0" smtClean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لقطة شاشة 2024-02-01 1007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2250" y="1269365"/>
            <a:ext cx="5679440" cy="3387725"/>
          </a:xfrm>
          <a:prstGeom prst="rect">
            <a:avLst/>
          </a:prstGeom>
        </p:spPr>
      </p:pic>
      <p:pic>
        <p:nvPicPr>
          <p:cNvPr id="9" name="Content Placeholder 3" descr="لقطة شاشة 2024-02-01 1010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0"/>
            <a:ext cx="9150985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09270" y="122555"/>
            <a:ext cx="361950" cy="364490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149225" y="635"/>
            <a:ext cx="360045" cy="363855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509005" y="41097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" name="Content Placeholder 3" descr="لقطة شاشة 2024-02-01 1010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5370" y="0"/>
            <a:ext cx="8083550" cy="731520"/>
          </a:xfrm>
          <a:prstGeom prst="rect">
            <a:avLst/>
          </a:prstGeom>
        </p:spPr>
      </p:pic>
      <p:pic>
        <p:nvPicPr>
          <p:cNvPr id="9" name="Picture 8" descr="لقطة شاشة 2024-02-01 1018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1130935"/>
            <a:ext cx="8380095" cy="350456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لقطة شاشة 2024-02-01 1010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38920" cy="731520"/>
          </a:xfrm>
          <a:prstGeom prst="rect">
            <a:avLst/>
          </a:prstGeom>
        </p:spPr>
      </p:pic>
      <p:grpSp>
        <p:nvGrpSpPr>
          <p:cNvPr id="6" name="组合 3"/>
          <p:cNvGrpSpPr/>
          <p:nvPr/>
        </p:nvGrpSpPr>
        <p:grpSpPr>
          <a:xfrm>
            <a:off x="1271270" y="1336675"/>
            <a:ext cx="2888615" cy="3108325"/>
            <a:chOff x="1138560" y="2251393"/>
            <a:chExt cx="2582863" cy="2897188"/>
          </a:xfrm>
        </p:grpSpPr>
        <p:sp>
          <p:nvSpPr>
            <p:cNvPr id="2106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grpSp>
          <p:nvGrpSpPr>
            <p:cNvPr id="2110" name="组合 2109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2107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08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cxnSp>
        <p:nvCxnSpPr>
          <p:cNvPr id="135" name="直接连接符 134"/>
          <p:cNvCxnSpPr/>
          <p:nvPr/>
        </p:nvCxnSpPr>
        <p:spPr>
          <a:xfrm flipH="1" flipV="1">
            <a:off x="4140447" y="1490893"/>
            <a:ext cx="19685" cy="2667000"/>
          </a:xfrm>
          <a:prstGeom prst="line">
            <a:avLst/>
          </a:prstGeom>
          <a:ln w="6350">
            <a:solidFill>
              <a:srgbClr val="EA55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reeform 112"/>
          <p:cNvSpPr/>
          <p:nvPr/>
        </p:nvSpPr>
        <p:spPr bwMode="auto">
          <a:xfrm>
            <a:off x="4091305" y="1311910"/>
            <a:ext cx="2442845" cy="405130"/>
          </a:xfrm>
          <a:custGeom>
            <a:avLst/>
            <a:gdLst>
              <a:gd name="T0" fmla="*/ 72 w 107"/>
              <a:gd name="T1" fmla="*/ 0 h 108"/>
              <a:gd name="T2" fmla="*/ 37 w 107"/>
              <a:gd name="T3" fmla="*/ 0 h 108"/>
              <a:gd name="T4" fmla="*/ 35 w 107"/>
              <a:gd name="T5" fmla="*/ 0 h 108"/>
              <a:gd name="T6" fmla="*/ 0 w 107"/>
              <a:gd name="T7" fmla="*/ 35 h 108"/>
              <a:gd name="T8" fmla="*/ 0 w 107"/>
              <a:gd name="T9" fmla="*/ 58 h 108"/>
              <a:gd name="T10" fmla="*/ 0 w 107"/>
              <a:gd name="T11" fmla="*/ 73 h 108"/>
              <a:gd name="T12" fmla="*/ 0 w 107"/>
              <a:gd name="T13" fmla="*/ 108 h 108"/>
              <a:gd name="T14" fmla="*/ 35 w 107"/>
              <a:gd name="T15" fmla="*/ 108 h 108"/>
              <a:gd name="T16" fmla="*/ 70 w 107"/>
              <a:gd name="T17" fmla="*/ 108 h 108"/>
              <a:gd name="T18" fmla="*/ 72 w 107"/>
              <a:gd name="T19" fmla="*/ 108 h 108"/>
              <a:gd name="T20" fmla="*/ 107 w 107"/>
              <a:gd name="T21" fmla="*/ 73 h 108"/>
              <a:gd name="T22" fmla="*/ 107 w 107"/>
              <a:gd name="T23" fmla="*/ 51 h 108"/>
              <a:gd name="T24" fmla="*/ 107 w 107"/>
              <a:gd name="T25" fmla="*/ 35 h 108"/>
              <a:gd name="T26" fmla="*/ 107 w 107"/>
              <a:gd name="T27" fmla="*/ 0 h 108"/>
              <a:gd name="T28" fmla="*/ 72 w 107"/>
              <a:gd name="T2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" h="108">
                <a:moveTo>
                  <a:pt x="72" y="0"/>
                </a:move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6"/>
                  <a:pt x="0" y="3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08"/>
                  <a:pt x="0" y="108"/>
                  <a:pt x="0" y="108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91" y="108"/>
                  <a:pt x="107" y="93"/>
                  <a:pt x="107" y="7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7" y="0"/>
                  <a:pt x="107" y="0"/>
                  <a:pt x="107" y="0"/>
                </a:cubicBezTo>
                <a:lnTo>
                  <a:pt x="72" y="0"/>
                </a:lnTo>
                <a:close/>
              </a:path>
            </a:pathLst>
          </a:custGeom>
          <a:solidFill>
            <a:srgbClr val="EA5514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dirty="0"/>
          </a:p>
        </p:txBody>
      </p:sp>
      <p:sp>
        <p:nvSpPr>
          <p:cNvPr id="10" name="Text Box 9"/>
          <p:cNvSpPr txBox="1"/>
          <p:nvPr/>
        </p:nvSpPr>
        <p:spPr>
          <a:xfrm>
            <a:off x="4345940" y="2282825"/>
            <a:ext cx="3449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ar-SA" altLang="zh-CN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التنبؤ بعدد السكان في السنوات القادمة للمملكة العربية السعودية 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787900" y="1311910"/>
            <a:ext cx="104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ar-SA" altLang="en-US"/>
              <a:t>مثال على :</a:t>
            </a:r>
            <a:endParaRPr lang="ar-SA" altLang="en-US"/>
          </a:p>
        </p:txBody>
      </p:sp>
      <p:grpSp>
        <p:nvGrpSpPr>
          <p:cNvPr id="114" name="组合 113"/>
          <p:cNvGrpSpPr/>
          <p:nvPr/>
        </p:nvGrpSpPr>
        <p:grpSpPr>
          <a:xfrm>
            <a:off x="6123940" y="3234055"/>
            <a:ext cx="2785110" cy="1606550"/>
            <a:chOff x="1616075" y="3376613"/>
            <a:chExt cx="5407026" cy="1304925"/>
          </a:xfr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grpSpPr>
        <p:sp>
          <p:nvSpPr>
            <p:cNvPr id="12" name="Freeform 11"/>
            <p:cNvSpPr/>
            <p:nvPr/>
          </p:nvSpPr>
          <p:spPr bwMode="auto">
            <a:xfrm>
              <a:off x="4975225" y="3417888"/>
              <a:ext cx="41275" cy="11113"/>
            </a:xfrm>
            <a:custGeom>
              <a:avLst/>
              <a:gdLst>
                <a:gd name="T0" fmla="*/ 6 w 11"/>
                <a:gd name="T1" fmla="*/ 0 h 3"/>
                <a:gd name="T2" fmla="*/ 7 w 11"/>
                <a:gd name="T3" fmla="*/ 1 h 3"/>
                <a:gd name="T4" fmla="*/ 9 w 11"/>
                <a:gd name="T5" fmla="*/ 2 h 3"/>
                <a:gd name="T6" fmla="*/ 4 w 11"/>
                <a:gd name="T7" fmla="*/ 2 h 3"/>
                <a:gd name="T8" fmla="*/ 6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6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8" y="1"/>
                    <a:pt x="11" y="1"/>
                    <a:pt x="9" y="2"/>
                  </a:cubicBezTo>
                  <a:cubicBezTo>
                    <a:pt x="6" y="3"/>
                    <a:pt x="8" y="1"/>
                    <a:pt x="4" y="2"/>
                  </a:cubicBezTo>
                  <a:cubicBezTo>
                    <a:pt x="0" y="1"/>
                    <a:pt x="8" y="2"/>
                    <a:pt x="6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5541963" y="3417888"/>
              <a:ext cx="77788" cy="19050"/>
            </a:xfrm>
            <a:custGeom>
              <a:avLst/>
              <a:gdLst>
                <a:gd name="T0" fmla="*/ 20 w 21"/>
                <a:gd name="T1" fmla="*/ 4 h 5"/>
                <a:gd name="T2" fmla="*/ 12 w 21"/>
                <a:gd name="T3" fmla="*/ 5 h 5"/>
                <a:gd name="T4" fmla="*/ 2 w 21"/>
                <a:gd name="T5" fmla="*/ 5 h 5"/>
                <a:gd name="T6" fmla="*/ 0 w 21"/>
                <a:gd name="T7" fmla="*/ 4 h 5"/>
                <a:gd name="T8" fmla="*/ 16 w 21"/>
                <a:gd name="T9" fmla="*/ 0 h 5"/>
                <a:gd name="T10" fmla="*/ 19 w 21"/>
                <a:gd name="T11" fmla="*/ 1 h 5"/>
                <a:gd name="T12" fmla="*/ 17 w 21"/>
                <a:gd name="T13" fmla="*/ 2 h 5"/>
                <a:gd name="T14" fmla="*/ 20 w 21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">
                  <a:moveTo>
                    <a:pt x="20" y="4"/>
                  </a:moveTo>
                  <a:cubicBezTo>
                    <a:pt x="17" y="4"/>
                    <a:pt x="13" y="3"/>
                    <a:pt x="12" y="5"/>
                  </a:cubicBezTo>
                  <a:cubicBezTo>
                    <a:pt x="11" y="4"/>
                    <a:pt x="7" y="5"/>
                    <a:pt x="2" y="5"/>
                  </a:cubicBezTo>
                  <a:cubicBezTo>
                    <a:pt x="3" y="4"/>
                    <a:pt x="2" y="4"/>
                    <a:pt x="0" y="4"/>
                  </a:cubicBezTo>
                  <a:cubicBezTo>
                    <a:pt x="3" y="1"/>
                    <a:pt x="8" y="0"/>
                    <a:pt x="16" y="0"/>
                  </a:cubicBezTo>
                  <a:cubicBezTo>
                    <a:pt x="15" y="1"/>
                    <a:pt x="19" y="1"/>
                    <a:pt x="19" y="1"/>
                  </a:cubicBezTo>
                  <a:cubicBezTo>
                    <a:pt x="20" y="1"/>
                    <a:pt x="17" y="1"/>
                    <a:pt x="17" y="2"/>
                  </a:cubicBezTo>
                  <a:cubicBezTo>
                    <a:pt x="17" y="2"/>
                    <a:pt x="21" y="2"/>
                    <a:pt x="20" y="4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5099050" y="3417888"/>
              <a:ext cx="41275" cy="11113"/>
            </a:xfrm>
            <a:custGeom>
              <a:avLst/>
              <a:gdLst>
                <a:gd name="T0" fmla="*/ 11 w 11"/>
                <a:gd name="T1" fmla="*/ 1 h 3"/>
                <a:gd name="T2" fmla="*/ 10 w 11"/>
                <a:gd name="T3" fmla="*/ 3 h 3"/>
                <a:gd name="T4" fmla="*/ 6 w 11"/>
                <a:gd name="T5" fmla="*/ 3 h 3"/>
                <a:gd name="T6" fmla="*/ 1 w 11"/>
                <a:gd name="T7" fmla="*/ 2 h 3"/>
                <a:gd name="T8" fmla="*/ 7 w 11"/>
                <a:gd name="T9" fmla="*/ 2 h 3"/>
                <a:gd name="T10" fmla="*/ 11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10" y="1"/>
                    <a:pt x="9" y="2"/>
                    <a:pt x="10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3"/>
                    <a:pt x="0" y="3"/>
                    <a:pt x="1" y="2"/>
                  </a:cubicBezTo>
                  <a:cubicBezTo>
                    <a:pt x="4" y="2"/>
                    <a:pt x="4" y="1"/>
                    <a:pt x="7" y="2"/>
                  </a:cubicBezTo>
                  <a:cubicBezTo>
                    <a:pt x="8" y="2"/>
                    <a:pt x="7" y="0"/>
                    <a:pt x="11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4862513" y="3425825"/>
              <a:ext cx="49213" cy="11113"/>
            </a:xfrm>
            <a:custGeom>
              <a:avLst/>
              <a:gdLst>
                <a:gd name="T0" fmla="*/ 12 w 13"/>
                <a:gd name="T1" fmla="*/ 0 h 3"/>
                <a:gd name="T2" fmla="*/ 10 w 13"/>
                <a:gd name="T3" fmla="*/ 1 h 3"/>
                <a:gd name="T4" fmla="*/ 7 w 13"/>
                <a:gd name="T5" fmla="*/ 3 h 3"/>
                <a:gd name="T6" fmla="*/ 5 w 13"/>
                <a:gd name="T7" fmla="*/ 2 h 3"/>
                <a:gd name="T8" fmla="*/ 2 w 13"/>
                <a:gd name="T9" fmla="*/ 2 h 3"/>
                <a:gd name="T10" fmla="*/ 0 w 13"/>
                <a:gd name="T11" fmla="*/ 1 h 3"/>
                <a:gd name="T12" fmla="*/ 5 w 13"/>
                <a:gd name="T13" fmla="*/ 1 h 3"/>
                <a:gd name="T14" fmla="*/ 5 w 13"/>
                <a:gd name="T15" fmla="*/ 0 h 3"/>
                <a:gd name="T16" fmla="*/ 12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2" y="0"/>
                  </a:moveTo>
                  <a:cubicBezTo>
                    <a:pt x="13" y="1"/>
                    <a:pt x="10" y="1"/>
                    <a:pt x="10" y="1"/>
                  </a:cubicBezTo>
                  <a:cubicBezTo>
                    <a:pt x="10" y="2"/>
                    <a:pt x="9" y="3"/>
                    <a:pt x="7" y="3"/>
                  </a:cubicBezTo>
                  <a:cubicBezTo>
                    <a:pt x="5" y="3"/>
                    <a:pt x="6" y="2"/>
                    <a:pt x="5" y="2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0"/>
                    <a:pt x="4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8" y="0"/>
                    <a:pt x="9" y="0"/>
                    <a:pt x="12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5054600" y="3425825"/>
              <a:ext cx="41275" cy="3175"/>
            </a:xfrm>
            <a:custGeom>
              <a:avLst/>
              <a:gdLst>
                <a:gd name="T0" fmla="*/ 10 w 11"/>
                <a:gd name="T1" fmla="*/ 1 h 1"/>
                <a:gd name="T2" fmla="*/ 2 w 11"/>
                <a:gd name="T3" fmla="*/ 1 h 1"/>
                <a:gd name="T4" fmla="*/ 5 w 11"/>
                <a:gd name="T5" fmla="*/ 0 h 1"/>
                <a:gd name="T6" fmla="*/ 10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0" y="1"/>
                  </a:moveTo>
                  <a:cubicBezTo>
                    <a:pt x="7" y="1"/>
                    <a:pt x="4" y="1"/>
                    <a:pt x="2" y="1"/>
                  </a:cubicBezTo>
                  <a:cubicBezTo>
                    <a:pt x="0" y="0"/>
                    <a:pt x="5" y="1"/>
                    <a:pt x="5" y="0"/>
                  </a:cubicBezTo>
                  <a:cubicBezTo>
                    <a:pt x="5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4997450" y="3433763"/>
              <a:ext cx="49213" cy="6350"/>
            </a:xfrm>
            <a:custGeom>
              <a:avLst/>
              <a:gdLst>
                <a:gd name="T0" fmla="*/ 9 w 13"/>
                <a:gd name="T1" fmla="*/ 0 h 2"/>
                <a:gd name="T2" fmla="*/ 9 w 13"/>
                <a:gd name="T3" fmla="*/ 2 h 2"/>
                <a:gd name="T4" fmla="*/ 0 w 13"/>
                <a:gd name="T5" fmla="*/ 1 h 2"/>
                <a:gd name="T6" fmla="*/ 9 w 1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">
                  <a:moveTo>
                    <a:pt x="9" y="0"/>
                  </a:moveTo>
                  <a:cubicBezTo>
                    <a:pt x="13" y="1"/>
                    <a:pt x="9" y="1"/>
                    <a:pt x="9" y="2"/>
                  </a:cubicBezTo>
                  <a:cubicBezTo>
                    <a:pt x="6" y="2"/>
                    <a:pt x="2" y="2"/>
                    <a:pt x="0" y="1"/>
                  </a:cubicBezTo>
                  <a:cubicBezTo>
                    <a:pt x="2" y="0"/>
                    <a:pt x="7" y="1"/>
                    <a:pt x="9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635250" y="3440113"/>
              <a:ext cx="22225" cy="7938"/>
            </a:xfrm>
            <a:custGeom>
              <a:avLst/>
              <a:gdLst>
                <a:gd name="T0" fmla="*/ 0 w 6"/>
                <a:gd name="T1" fmla="*/ 0 h 2"/>
                <a:gd name="T2" fmla="*/ 5 w 6"/>
                <a:gd name="T3" fmla="*/ 2 h 2"/>
                <a:gd name="T4" fmla="*/ 0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cubicBezTo>
                    <a:pt x="3" y="0"/>
                    <a:pt x="6" y="0"/>
                    <a:pt x="5" y="2"/>
                  </a:cubicBezTo>
                  <a:cubicBezTo>
                    <a:pt x="4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5572125" y="3440113"/>
              <a:ext cx="85725" cy="19050"/>
            </a:xfrm>
            <a:custGeom>
              <a:avLst/>
              <a:gdLst>
                <a:gd name="T0" fmla="*/ 20 w 23"/>
                <a:gd name="T1" fmla="*/ 1 h 5"/>
                <a:gd name="T2" fmla="*/ 22 w 23"/>
                <a:gd name="T3" fmla="*/ 3 h 5"/>
                <a:gd name="T4" fmla="*/ 12 w 23"/>
                <a:gd name="T5" fmla="*/ 5 h 5"/>
                <a:gd name="T6" fmla="*/ 10 w 23"/>
                <a:gd name="T7" fmla="*/ 4 h 5"/>
                <a:gd name="T8" fmla="*/ 6 w 23"/>
                <a:gd name="T9" fmla="*/ 4 h 5"/>
                <a:gd name="T10" fmla="*/ 6 w 23"/>
                <a:gd name="T11" fmla="*/ 3 h 5"/>
                <a:gd name="T12" fmla="*/ 3 w 23"/>
                <a:gd name="T13" fmla="*/ 4 h 5"/>
                <a:gd name="T14" fmla="*/ 4 w 23"/>
                <a:gd name="T15" fmla="*/ 3 h 5"/>
                <a:gd name="T16" fmla="*/ 0 w 23"/>
                <a:gd name="T17" fmla="*/ 2 h 5"/>
                <a:gd name="T18" fmla="*/ 2 w 23"/>
                <a:gd name="T19" fmla="*/ 1 h 5"/>
                <a:gd name="T20" fmla="*/ 5 w 23"/>
                <a:gd name="T21" fmla="*/ 0 h 5"/>
                <a:gd name="T22" fmla="*/ 14 w 23"/>
                <a:gd name="T23" fmla="*/ 0 h 5"/>
                <a:gd name="T24" fmla="*/ 14 w 23"/>
                <a:gd name="T25" fmla="*/ 1 h 5"/>
                <a:gd name="T26" fmla="*/ 20 w 23"/>
                <a:gd name="T2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5">
                  <a:moveTo>
                    <a:pt x="20" y="1"/>
                  </a:moveTo>
                  <a:cubicBezTo>
                    <a:pt x="19" y="2"/>
                    <a:pt x="17" y="3"/>
                    <a:pt x="22" y="3"/>
                  </a:cubicBezTo>
                  <a:cubicBezTo>
                    <a:pt x="23" y="5"/>
                    <a:pt x="16" y="5"/>
                    <a:pt x="12" y="5"/>
                  </a:cubicBezTo>
                  <a:cubicBezTo>
                    <a:pt x="11" y="5"/>
                    <a:pt x="11" y="5"/>
                    <a:pt x="10" y="4"/>
                  </a:cubicBezTo>
                  <a:cubicBezTo>
                    <a:pt x="8" y="3"/>
                    <a:pt x="9" y="5"/>
                    <a:pt x="6" y="4"/>
                  </a:cubicBezTo>
                  <a:cubicBezTo>
                    <a:pt x="6" y="4"/>
                    <a:pt x="7" y="3"/>
                    <a:pt x="6" y="3"/>
                  </a:cubicBezTo>
                  <a:cubicBezTo>
                    <a:pt x="6" y="3"/>
                    <a:pt x="5" y="4"/>
                    <a:pt x="3" y="4"/>
                  </a:cubicBezTo>
                  <a:cubicBezTo>
                    <a:pt x="3" y="4"/>
                    <a:pt x="5" y="3"/>
                    <a:pt x="4" y="3"/>
                  </a:cubicBezTo>
                  <a:cubicBezTo>
                    <a:pt x="4" y="2"/>
                    <a:pt x="0" y="3"/>
                    <a:pt x="0" y="2"/>
                  </a:cubicBezTo>
                  <a:cubicBezTo>
                    <a:pt x="0" y="1"/>
                    <a:pt x="2" y="2"/>
                    <a:pt x="2" y="1"/>
                  </a:cubicBezTo>
                  <a:cubicBezTo>
                    <a:pt x="4" y="1"/>
                    <a:pt x="3" y="1"/>
                    <a:pt x="5" y="0"/>
                  </a:cubicBezTo>
                  <a:cubicBezTo>
                    <a:pt x="6" y="0"/>
                    <a:pt x="11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6" y="1"/>
                    <a:pt x="19" y="0"/>
                    <a:pt x="20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5537200" y="3440113"/>
              <a:ext cx="30163" cy="11113"/>
            </a:xfrm>
            <a:custGeom>
              <a:avLst/>
              <a:gdLst>
                <a:gd name="T0" fmla="*/ 8 w 8"/>
                <a:gd name="T1" fmla="*/ 1 h 3"/>
                <a:gd name="T2" fmla="*/ 5 w 8"/>
                <a:gd name="T3" fmla="*/ 1 h 3"/>
                <a:gd name="T4" fmla="*/ 4 w 8"/>
                <a:gd name="T5" fmla="*/ 2 h 3"/>
                <a:gd name="T6" fmla="*/ 0 w 8"/>
                <a:gd name="T7" fmla="*/ 1 h 3"/>
                <a:gd name="T8" fmla="*/ 8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2"/>
                    <a:pt x="7" y="1"/>
                    <a:pt x="5" y="1"/>
                  </a:cubicBezTo>
                  <a:cubicBezTo>
                    <a:pt x="4" y="1"/>
                    <a:pt x="5" y="2"/>
                    <a:pt x="4" y="2"/>
                  </a:cubicBezTo>
                  <a:cubicBezTo>
                    <a:pt x="1" y="3"/>
                    <a:pt x="3" y="1"/>
                    <a:pt x="0" y="1"/>
                  </a:cubicBezTo>
                  <a:cubicBezTo>
                    <a:pt x="1" y="0"/>
                    <a:pt x="6" y="1"/>
                    <a:pt x="8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557463" y="3451225"/>
              <a:ext cx="88900" cy="23813"/>
            </a:xfrm>
            <a:custGeom>
              <a:avLst/>
              <a:gdLst>
                <a:gd name="T0" fmla="*/ 17 w 24"/>
                <a:gd name="T1" fmla="*/ 2 h 6"/>
                <a:gd name="T2" fmla="*/ 20 w 24"/>
                <a:gd name="T3" fmla="*/ 4 h 6"/>
                <a:gd name="T4" fmla="*/ 23 w 24"/>
                <a:gd name="T5" fmla="*/ 6 h 6"/>
                <a:gd name="T6" fmla="*/ 20 w 24"/>
                <a:gd name="T7" fmla="*/ 6 h 6"/>
                <a:gd name="T8" fmla="*/ 20 w 24"/>
                <a:gd name="T9" fmla="*/ 5 h 6"/>
                <a:gd name="T10" fmla="*/ 18 w 24"/>
                <a:gd name="T11" fmla="*/ 5 h 6"/>
                <a:gd name="T12" fmla="*/ 5 w 24"/>
                <a:gd name="T13" fmla="*/ 4 h 6"/>
                <a:gd name="T14" fmla="*/ 8 w 24"/>
                <a:gd name="T15" fmla="*/ 3 h 6"/>
                <a:gd name="T16" fmla="*/ 6 w 24"/>
                <a:gd name="T17" fmla="*/ 2 h 6"/>
                <a:gd name="T18" fmla="*/ 0 w 24"/>
                <a:gd name="T19" fmla="*/ 1 h 6"/>
                <a:gd name="T20" fmla="*/ 8 w 24"/>
                <a:gd name="T21" fmla="*/ 1 h 6"/>
                <a:gd name="T22" fmla="*/ 10 w 24"/>
                <a:gd name="T23" fmla="*/ 2 h 6"/>
                <a:gd name="T24" fmla="*/ 14 w 24"/>
                <a:gd name="T25" fmla="*/ 2 h 6"/>
                <a:gd name="T26" fmla="*/ 17 w 24"/>
                <a:gd name="T2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">
                  <a:moveTo>
                    <a:pt x="17" y="2"/>
                  </a:moveTo>
                  <a:cubicBezTo>
                    <a:pt x="19" y="2"/>
                    <a:pt x="19" y="3"/>
                    <a:pt x="20" y="4"/>
                  </a:cubicBezTo>
                  <a:cubicBezTo>
                    <a:pt x="21" y="4"/>
                    <a:pt x="24" y="5"/>
                    <a:pt x="23" y="6"/>
                  </a:cubicBezTo>
                  <a:cubicBezTo>
                    <a:pt x="23" y="6"/>
                    <a:pt x="21" y="6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7" y="6"/>
                    <a:pt x="18" y="5"/>
                  </a:cubicBezTo>
                  <a:cubicBezTo>
                    <a:pt x="12" y="5"/>
                    <a:pt x="8" y="5"/>
                    <a:pt x="5" y="4"/>
                  </a:cubicBezTo>
                  <a:cubicBezTo>
                    <a:pt x="5" y="3"/>
                    <a:pt x="7" y="3"/>
                    <a:pt x="8" y="3"/>
                  </a:cubicBezTo>
                  <a:cubicBezTo>
                    <a:pt x="8" y="3"/>
                    <a:pt x="6" y="3"/>
                    <a:pt x="6" y="2"/>
                  </a:cubicBezTo>
                  <a:cubicBezTo>
                    <a:pt x="2" y="2"/>
                    <a:pt x="1" y="3"/>
                    <a:pt x="0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0" y="1"/>
                    <a:pt x="10" y="1"/>
                    <a:pt x="10" y="2"/>
                  </a:cubicBezTo>
                  <a:cubicBezTo>
                    <a:pt x="11" y="2"/>
                    <a:pt x="14" y="0"/>
                    <a:pt x="14" y="2"/>
                  </a:cubicBezTo>
                  <a:cubicBezTo>
                    <a:pt x="14" y="2"/>
                    <a:pt x="17" y="2"/>
                    <a:pt x="17" y="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661025" y="3451225"/>
              <a:ext cx="87313" cy="23813"/>
            </a:xfrm>
            <a:custGeom>
              <a:avLst/>
              <a:gdLst>
                <a:gd name="T0" fmla="*/ 9 w 23"/>
                <a:gd name="T1" fmla="*/ 0 h 6"/>
                <a:gd name="T2" fmla="*/ 13 w 23"/>
                <a:gd name="T3" fmla="*/ 2 h 6"/>
                <a:gd name="T4" fmla="*/ 14 w 23"/>
                <a:gd name="T5" fmla="*/ 1 h 6"/>
                <a:gd name="T6" fmla="*/ 16 w 23"/>
                <a:gd name="T7" fmla="*/ 2 h 6"/>
                <a:gd name="T8" fmla="*/ 18 w 23"/>
                <a:gd name="T9" fmla="*/ 2 h 6"/>
                <a:gd name="T10" fmla="*/ 18 w 23"/>
                <a:gd name="T11" fmla="*/ 2 h 6"/>
                <a:gd name="T12" fmla="*/ 22 w 23"/>
                <a:gd name="T13" fmla="*/ 3 h 6"/>
                <a:gd name="T14" fmla="*/ 15 w 23"/>
                <a:gd name="T15" fmla="*/ 4 h 6"/>
                <a:gd name="T16" fmla="*/ 14 w 23"/>
                <a:gd name="T17" fmla="*/ 5 h 6"/>
                <a:gd name="T18" fmla="*/ 5 w 23"/>
                <a:gd name="T19" fmla="*/ 5 h 6"/>
                <a:gd name="T20" fmla="*/ 4 w 23"/>
                <a:gd name="T21" fmla="*/ 6 h 6"/>
                <a:gd name="T22" fmla="*/ 0 w 23"/>
                <a:gd name="T23" fmla="*/ 5 h 6"/>
                <a:gd name="T24" fmla="*/ 0 w 23"/>
                <a:gd name="T25" fmla="*/ 4 h 6"/>
                <a:gd name="T26" fmla="*/ 2 w 23"/>
                <a:gd name="T27" fmla="*/ 4 h 6"/>
                <a:gd name="T28" fmla="*/ 3 w 23"/>
                <a:gd name="T29" fmla="*/ 2 h 6"/>
                <a:gd name="T30" fmla="*/ 5 w 23"/>
                <a:gd name="T31" fmla="*/ 2 h 6"/>
                <a:gd name="T32" fmla="*/ 9 w 23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6">
                  <a:moveTo>
                    <a:pt x="9" y="0"/>
                  </a:moveTo>
                  <a:cubicBezTo>
                    <a:pt x="10" y="1"/>
                    <a:pt x="14" y="0"/>
                    <a:pt x="13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1"/>
                    <a:pt x="15" y="2"/>
                    <a:pt x="16" y="2"/>
                  </a:cubicBezTo>
                  <a:cubicBezTo>
                    <a:pt x="16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2" y="2"/>
                    <a:pt x="22" y="3"/>
                  </a:cubicBezTo>
                  <a:cubicBezTo>
                    <a:pt x="23" y="5"/>
                    <a:pt x="17" y="3"/>
                    <a:pt x="15" y="4"/>
                  </a:cubicBezTo>
                  <a:cubicBezTo>
                    <a:pt x="14" y="3"/>
                    <a:pt x="15" y="5"/>
                    <a:pt x="14" y="5"/>
                  </a:cubicBezTo>
                  <a:cubicBezTo>
                    <a:pt x="12" y="5"/>
                    <a:pt x="6" y="5"/>
                    <a:pt x="5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2" y="5"/>
                    <a:pt x="2" y="6"/>
                    <a:pt x="0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3" y="3"/>
                    <a:pt x="2" y="3"/>
                    <a:pt x="3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6" y="2"/>
                    <a:pt x="8" y="1"/>
                    <a:pt x="9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2406650" y="3467100"/>
              <a:ext cx="15875" cy="14288"/>
            </a:xfrm>
            <a:custGeom>
              <a:avLst/>
              <a:gdLst>
                <a:gd name="T0" fmla="*/ 4 w 4"/>
                <a:gd name="T1" fmla="*/ 2 h 4"/>
                <a:gd name="T2" fmla="*/ 4 w 4"/>
                <a:gd name="T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1" y="4"/>
                    <a:pt x="0" y="0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2439988" y="3470275"/>
              <a:ext cx="46038" cy="15875"/>
            </a:xfrm>
            <a:custGeom>
              <a:avLst/>
              <a:gdLst>
                <a:gd name="T0" fmla="*/ 11 w 12"/>
                <a:gd name="T1" fmla="*/ 1 h 4"/>
                <a:gd name="T2" fmla="*/ 3 w 12"/>
                <a:gd name="T3" fmla="*/ 4 h 4"/>
                <a:gd name="T4" fmla="*/ 0 w 12"/>
                <a:gd name="T5" fmla="*/ 2 h 4"/>
                <a:gd name="T6" fmla="*/ 6 w 12"/>
                <a:gd name="T7" fmla="*/ 1 h 4"/>
                <a:gd name="T8" fmla="*/ 11 w 12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1" y="1"/>
                  </a:moveTo>
                  <a:cubicBezTo>
                    <a:pt x="12" y="4"/>
                    <a:pt x="5" y="2"/>
                    <a:pt x="3" y="4"/>
                  </a:cubicBezTo>
                  <a:cubicBezTo>
                    <a:pt x="1" y="3"/>
                    <a:pt x="2" y="2"/>
                    <a:pt x="0" y="2"/>
                  </a:cubicBezTo>
                  <a:cubicBezTo>
                    <a:pt x="0" y="1"/>
                    <a:pt x="5" y="3"/>
                    <a:pt x="6" y="1"/>
                  </a:cubicBezTo>
                  <a:cubicBezTo>
                    <a:pt x="6" y="0"/>
                    <a:pt x="8" y="2"/>
                    <a:pt x="11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2703513" y="3475038"/>
              <a:ext cx="41275" cy="11113"/>
            </a:xfrm>
            <a:custGeom>
              <a:avLst/>
              <a:gdLst>
                <a:gd name="T0" fmla="*/ 10 w 11"/>
                <a:gd name="T1" fmla="*/ 1 h 3"/>
                <a:gd name="T2" fmla="*/ 10 w 11"/>
                <a:gd name="T3" fmla="*/ 2 h 3"/>
                <a:gd name="T4" fmla="*/ 7 w 11"/>
                <a:gd name="T5" fmla="*/ 2 h 3"/>
                <a:gd name="T6" fmla="*/ 6 w 11"/>
                <a:gd name="T7" fmla="*/ 3 h 3"/>
                <a:gd name="T8" fmla="*/ 3 w 11"/>
                <a:gd name="T9" fmla="*/ 2 h 3"/>
                <a:gd name="T10" fmla="*/ 2 w 11"/>
                <a:gd name="T11" fmla="*/ 3 h 3"/>
                <a:gd name="T12" fmla="*/ 1 w 11"/>
                <a:gd name="T13" fmla="*/ 2 h 3"/>
                <a:gd name="T14" fmla="*/ 10 w 11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">
                  <a:moveTo>
                    <a:pt x="10" y="1"/>
                  </a:moveTo>
                  <a:cubicBezTo>
                    <a:pt x="11" y="1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5" y="3"/>
                    <a:pt x="4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0" y="0"/>
                    <a:pt x="9" y="2"/>
                    <a:pt x="10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2544763" y="3478213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5 w 7"/>
                <a:gd name="T3" fmla="*/ 2 h 2"/>
                <a:gd name="T4" fmla="*/ 0 w 7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7" y="0"/>
                    <a:pt x="5" y="2"/>
                  </a:cubicBezTo>
                  <a:cubicBezTo>
                    <a:pt x="3" y="1"/>
                    <a:pt x="3" y="2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781300" y="3478213"/>
              <a:ext cx="11113" cy="7938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2 h 2"/>
                <a:gd name="T4" fmla="*/ 0 w 3"/>
                <a:gd name="T5" fmla="*/ 2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2681288" y="3489325"/>
              <a:ext cx="261938" cy="38100"/>
            </a:xfrm>
            <a:custGeom>
              <a:avLst/>
              <a:gdLst>
                <a:gd name="T0" fmla="*/ 70 w 70"/>
                <a:gd name="T1" fmla="*/ 6 h 10"/>
                <a:gd name="T2" fmla="*/ 70 w 70"/>
                <a:gd name="T3" fmla="*/ 8 h 10"/>
                <a:gd name="T4" fmla="*/ 67 w 70"/>
                <a:gd name="T5" fmla="*/ 9 h 10"/>
                <a:gd name="T6" fmla="*/ 55 w 70"/>
                <a:gd name="T7" fmla="*/ 9 h 10"/>
                <a:gd name="T8" fmla="*/ 51 w 70"/>
                <a:gd name="T9" fmla="*/ 10 h 10"/>
                <a:gd name="T10" fmla="*/ 48 w 70"/>
                <a:gd name="T11" fmla="*/ 10 h 10"/>
                <a:gd name="T12" fmla="*/ 47 w 70"/>
                <a:gd name="T13" fmla="*/ 10 h 10"/>
                <a:gd name="T14" fmla="*/ 44 w 70"/>
                <a:gd name="T15" fmla="*/ 10 h 10"/>
                <a:gd name="T16" fmla="*/ 44 w 70"/>
                <a:gd name="T17" fmla="*/ 10 h 10"/>
                <a:gd name="T18" fmla="*/ 42 w 70"/>
                <a:gd name="T19" fmla="*/ 10 h 10"/>
                <a:gd name="T20" fmla="*/ 38 w 70"/>
                <a:gd name="T21" fmla="*/ 9 h 10"/>
                <a:gd name="T22" fmla="*/ 23 w 70"/>
                <a:gd name="T23" fmla="*/ 9 h 10"/>
                <a:gd name="T24" fmla="*/ 24 w 70"/>
                <a:gd name="T25" fmla="*/ 8 h 10"/>
                <a:gd name="T26" fmla="*/ 22 w 70"/>
                <a:gd name="T27" fmla="*/ 8 h 10"/>
                <a:gd name="T28" fmla="*/ 20 w 70"/>
                <a:gd name="T29" fmla="*/ 6 h 10"/>
                <a:gd name="T30" fmla="*/ 22 w 70"/>
                <a:gd name="T31" fmla="*/ 5 h 10"/>
                <a:gd name="T32" fmla="*/ 20 w 70"/>
                <a:gd name="T33" fmla="*/ 3 h 10"/>
                <a:gd name="T34" fmla="*/ 11 w 70"/>
                <a:gd name="T35" fmla="*/ 3 h 10"/>
                <a:gd name="T36" fmla="*/ 9 w 70"/>
                <a:gd name="T37" fmla="*/ 2 h 10"/>
                <a:gd name="T38" fmla="*/ 7 w 70"/>
                <a:gd name="T39" fmla="*/ 2 h 10"/>
                <a:gd name="T40" fmla="*/ 3 w 70"/>
                <a:gd name="T41" fmla="*/ 2 h 10"/>
                <a:gd name="T42" fmla="*/ 1 w 70"/>
                <a:gd name="T43" fmla="*/ 0 h 10"/>
                <a:gd name="T44" fmla="*/ 12 w 70"/>
                <a:gd name="T45" fmla="*/ 0 h 10"/>
                <a:gd name="T46" fmla="*/ 14 w 70"/>
                <a:gd name="T47" fmla="*/ 0 h 10"/>
                <a:gd name="T48" fmla="*/ 14 w 70"/>
                <a:gd name="T49" fmla="*/ 1 h 10"/>
                <a:gd name="T50" fmla="*/ 17 w 70"/>
                <a:gd name="T51" fmla="*/ 2 h 10"/>
                <a:gd name="T52" fmla="*/ 26 w 70"/>
                <a:gd name="T53" fmla="*/ 2 h 10"/>
                <a:gd name="T54" fmla="*/ 26 w 70"/>
                <a:gd name="T55" fmla="*/ 5 h 10"/>
                <a:gd name="T56" fmla="*/ 33 w 70"/>
                <a:gd name="T57" fmla="*/ 5 h 10"/>
                <a:gd name="T58" fmla="*/ 33 w 70"/>
                <a:gd name="T59" fmla="*/ 6 h 10"/>
                <a:gd name="T60" fmla="*/ 35 w 70"/>
                <a:gd name="T61" fmla="*/ 6 h 10"/>
                <a:gd name="T62" fmla="*/ 47 w 70"/>
                <a:gd name="T63" fmla="*/ 6 h 10"/>
                <a:gd name="T64" fmla="*/ 48 w 70"/>
                <a:gd name="T65" fmla="*/ 6 h 10"/>
                <a:gd name="T66" fmla="*/ 51 w 70"/>
                <a:gd name="T67" fmla="*/ 5 h 10"/>
                <a:gd name="T68" fmla="*/ 54 w 70"/>
                <a:gd name="T69" fmla="*/ 5 h 10"/>
                <a:gd name="T70" fmla="*/ 70 w 70"/>
                <a:gd name="T7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10">
                  <a:moveTo>
                    <a:pt x="70" y="6"/>
                  </a:moveTo>
                  <a:cubicBezTo>
                    <a:pt x="70" y="7"/>
                    <a:pt x="70" y="7"/>
                    <a:pt x="70" y="8"/>
                  </a:cubicBezTo>
                  <a:cubicBezTo>
                    <a:pt x="69" y="8"/>
                    <a:pt x="68" y="9"/>
                    <a:pt x="67" y="9"/>
                  </a:cubicBezTo>
                  <a:cubicBezTo>
                    <a:pt x="62" y="9"/>
                    <a:pt x="59" y="9"/>
                    <a:pt x="55" y="9"/>
                  </a:cubicBezTo>
                  <a:cubicBezTo>
                    <a:pt x="54" y="9"/>
                    <a:pt x="53" y="10"/>
                    <a:pt x="51" y="10"/>
                  </a:cubicBezTo>
                  <a:cubicBezTo>
                    <a:pt x="50" y="10"/>
                    <a:pt x="50" y="10"/>
                    <a:pt x="48" y="10"/>
                  </a:cubicBezTo>
                  <a:cubicBezTo>
                    <a:pt x="49" y="10"/>
                    <a:pt x="48" y="10"/>
                    <a:pt x="47" y="10"/>
                  </a:cubicBezTo>
                  <a:cubicBezTo>
                    <a:pt x="47" y="10"/>
                    <a:pt x="44" y="10"/>
                    <a:pt x="44" y="10"/>
                  </a:cubicBezTo>
                  <a:cubicBezTo>
                    <a:pt x="43" y="10"/>
                    <a:pt x="44" y="10"/>
                    <a:pt x="44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3" y="9"/>
                    <a:pt x="28" y="10"/>
                    <a:pt x="23" y="9"/>
                  </a:cubicBezTo>
                  <a:cubicBezTo>
                    <a:pt x="23" y="9"/>
                    <a:pt x="24" y="9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1" y="7"/>
                    <a:pt x="22" y="6"/>
                    <a:pt x="20" y="6"/>
                  </a:cubicBezTo>
                  <a:cubicBezTo>
                    <a:pt x="20" y="5"/>
                    <a:pt x="22" y="5"/>
                    <a:pt x="22" y="5"/>
                  </a:cubicBezTo>
                  <a:cubicBezTo>
                    <a:pt x="22" y="4"/>
                    <a:pt x="19" y="4"/>
                    <a:pt x="20" y="3"/>
                  </a:cubicBezTo>
                  <a:cubicBezTo>
                    <a:pt x="18" y="4"/>
                    <a:pt x="14" y="3"/>
                    <a:pt x="11" y="3"/>
                  </a:cubicBezTo>
                  <a:cubicBezTo>
                    <a:pt x="9" y="4"/>
                    <a:pt x="10" y="3"/>
                    <a:pt x="9" y="2"/>
                  </a:cubicBezTo>
                  <a:cubicBezTo>
                    <a:pt x="8" y="2"/>
                    <a:pt x="7" y="3"/>
                    <a:pt x="7" y="2"/>
                  </a:cubicBezTo>
                  <a:cubicBezTo>
                    <a:pt x="6" y="2"/>
                    <a:pt x="5" y="2"/>
                    <a:pt x="3" y="2"/>
                  </a:cubicBezTo>
                  <a:cubicBezTo>
                    <a:pt x="6" y="1"/>
                    <a:pt x="0" y="2"/>
                    <a:pt x="1" y="0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1"/>
                    <a:pt x="13" y="1"/>
                    <a:pt x="14" y="1"/>
                  </a:cubicBezTo>
                  <a:cubicBezTo>
                    <a:pt x="15" y="2"/>
                    <a:pt x="18" y="1"/>
                    <a:pt x="17" y="2"/>
                  </a:cubicBezTo>
                  <a:cubicBezTo>
                    <a:pt x="19" y="1"/>
                    <a:pt x="22" y="3"/>
                    <a:pt x="26" y="2"/>
                  </a:cubicBezTo>
                  <a:cubicBezTo>
                    <a:pt x="25" y="4"/>
                    <a:pt x="28" y="4"/>
                    <a:pt x="26" y="5"/>
                  </a:cubicBezTo>
                  <a:cubicBezTo>
                    <a:pt x="28" y="5"/>
                    <a:pt x="30" y="5"/>
                    <a:pt x="33" y="5"/>
                  </a:cubicBezTo>
                  <a:cubicBezTo>
                    <a:pt x="33" y="5"/>
                    <a:pt x="28" y="7"/>
                    <a:pt x="33" y="6"/>
                  </a:cubicBezTo>
                  <a:cubicBezTo>
                    <a:pt x="33" y="6"/>
                    <a:pt x="34" y="6"/>
                    <a:pt x="35" y="6"/>
                  </a:cubicBezTo>
                  <a:cubicBezTo>
                    <a:pt x="38" y="6"/>
                    <a:pt x="42" y="6"/>
                    <a:pt x="47" y="6"/>
                  </a:cubicBezTo>
                  <a:cubicBezTo>
                    <a:pt x="47" y="6"/>
                    <a:pt x="49" y="6"/>
                    <a:pt x="48" y="6"/>
                  </a:cubicBezTo>
                  <a:cubicBezTo>
                    <a:pt x="51" y="6"/>
                    <a:pt x="46" y="5"/>
                    <a:pt x="51" y="5"/>
                  </a:cubicBezTo>
                  <a:cubicBezTo>
                    <a:pt x="52" y="5"/>
                    <a:pt x="53" y="5"/>
                    <a:pt x="54" y="5"/>
                  </a:cubicBezTo>
                  <a:cubicBezTo>
                    <a:pt x="58" y="5"/>
                    <a:pt x="65" y="5"/>
                    <a:pt x="70" y="6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4930775" y="3489325"/>
              <a:ext cx="266700" cy="93663"/>
            </a:xfrm>
            <a:custGeom>
              <a:avLst/>
              <a:gdLst>
                <a:gd name="T0" fmla="*/ 59 w 71"/>
                <a:gd name="T1" fmla="*/ 0 h 25"/>
                <a:gd name="T2" fmla="*/ 70 w 71"/>
                <a:gd name="T3" fmla="*/ 0 h 25"/>
                <a:gd name="T4" fmla="*/ 69 w 71"/>
                <a:gd name="T5" fmla="*/ 2 h 25"/>
                <a:gd name="T6" fmla="*/ 57 w 71"/>
                <a:gd name="T7" fmla="*/ 3 h 25"/>
                <a:gd name="T8" fmla="*/ 55 w 71"/>
                <a:gd name="T9" fmla="*/ 4 h 25"/>
                <a:gd name="T10" fmla="*/ 53 w 71"/>
                <a:gd name="T11" fmla="*/ 4 h 25"/>
                <a:gd name="T12" fmla="*/ 51 w 71"/>
                <a:gd name="T13" fmla="*/ 5 h 25"/>
                <a:gd name="T14" fmla="*/ 49 w 71"/>
                <a:gd name="T15" fmla="*/ 5 h 25"/>
                <a:gd name="T16" fmla="*/ 45 w 71"/>
                <a:gd name="T17" fmla="*/ 5 h 25"/>
                <a:gd name="T18" fmla="*/ 41 w 71"/>
                <a:gd name="T19" fmla="*/ 6 h 25"/>
                <a:gd name="T20" fmla="*/ 40 w 71"/>
                <a:gd name="T21" fmla="*/ 7 h 25"/>
                <a:gd name="T22" fmla="*/ 35 w 71"/>
                <a:gd name="T23" fmla="*/ 8 h 25"/>
                <a:gd name="T24" fmla="*/ 32 w 71"/>
                <a:gd name="T25" fmla="*/ 9 h 25"/>
                <a:gd name="T26" fmla="*/ 30 w 71"/>
                <a:gd name="T27" fmla="*/ 10 h 25"/>
                <a:gd name="T28" fmla="*/ 29 w 71"/>
                <a:gd name="T29" fmla="*/ 11 h 25"/>
                <a:gd name="T30" fmla="*/ 24 w 71"/>
                <a:gd name="T31" fmla="*/ 12 h 25"/>
                <a:gd name="T32" fmla="*/ 23 w 71"/>
                <a:gd name="T33" fmla="*/ 13 h 25"/>
                <a:gd name="T34" fmla="*/ 19 w 71"/>
                <a:gd name="T35" fmla="*/ 14 h 25"/>
                <a:gd name="T36" fmla="*/ 17 w 71"/>
                <a:gd name="T37" fmla="*/ 16 h 25"/>
                <a:gd name="T38" fmla="*/ 18 w 71"/>
                <a:gd name="T39" fmla="*/ 18 h 25"/>
                <a:gd name="T40" fmla="*/ 15 w 71"/>
                <a:gd name="T41" fmla="*/ 19 h 25"/>
                <a:gd name="T42" fmla="*/ 17 w 71"/>
                <a:gd name="T43" fmla="*/ 21 h 25"/>
                <a:gd name="T44" fmla="*/ 16 w 71"/>
                <a:gd name="T45" fmla="*/ 22 h 25"/>
                <a:gd name="T46" fmla="*/ 17 w 71"/>
                <a:gd name="T47" fmla="*/ 22 h 25"/>
                <a:gd name="T48" fmla="*/ 18 w 71"/>
                <a:gd name="T49" fmla="*/ 22 h 25"/>
                <a:gd name="T50" fmla="*/ 21 w 71"/>
                <a:gd name="T51" fmla="*/ 23 h 25"/>
                <a:gd name="T52" fmla="*/ 20 w 71"/>
                <a:gd name="T53" fmla="*/ 25 h 25"/>
                <a:gd name="T54" fmla="*/ 11 w 71"/>
                <a:gd name="T55" fmla="*/ 25 h 25"/>
                <a:gd name="T56" fmla="*/ 12 w 71"/>
                <a:gd name="T57" fmla="*/ 24 h 25"/>
                <a:gd name="T58" fmla="*/ 9 w 71"/>
                <a:gd name="T59" fmla="*/ 23 h 25"/>
                <a:gd name="T60" fmla="*/ 7 w 71"/>
                <a:gd name="T61" fmla="*/ 22 h 25"/>
                <a:gd name="T62" fmla="*/ 5 w 71"/>
                <a:gd name="T63" fmla="*/ 22 h 25"/>
                <a:gd name="T64" fmla="*/ 2 w 71"/>
                <a:gd name="T65" fmla="*/ 22 h 25"/>
                <a:gd name="T66" fmla="*/ 1 w 71"/>
                <a:gd name="T67" fmla="*/ 19 h 25"/>
                <a:gd name="T68" fmla="*/ 6 w 71"/>
                <a:gd name="T69" fmla="*/ 18 h 25"/>
                <a:gd name="T70" fmla="*/ 5 w 71"/>
                <a:gd name="T71" fmla="*/ 17 h 25"/>
                <a:gd name="T72" fmla="*/ 6 w 71"/>
                <a:gd name="T73" fmla="*/ 17 h 25"/>
                <a:gd name="T74" fmla="*/ 11 w 71"/>
                <a:gd name="T75" fmla="*/ 16 h 25"/>
                <a:gd name="T76" fmla="*/ 11 w 71"/>
                <a:gd name="T77" fmla="*/ 14 h 25"/>
                <a:gd name="T78" fmla="*/ 14 w 71"/>
                <a:gd name="T79" fmla="*/ 13 h 25"/>
                <a:gd name="T80" fmla="*/ 16 w 71"/>
                <a:gd name="T81" fmla="*/ 12 h 25"/>
                <a:gd name="T82" fmla="*/ 16 w 71"/>
                <a:gd name="T83" fmla="*/ 9 h 25"/>
                <a:gd name="T84" fmla="*/ 24 w 71"/>
                <a:gd name="T85" fmla="*/ 8 h 25"/>
                <a:gd name="T86" fmla="*/ 25 w 71"/>
                <a:gd name="T87" fmla="*/ 7 h 25"/>
                <a:gd name="T88" fmla="*/ 26 w 71"/>
                <a:gd name="T89" fmla="*/ 7 h 25"/>
                <a:gd name="T90" fmla="*/ 28 w 71"/>
                <a:gd name="T91" fmla="*/ 6 h 25"/>
                <a:gd name="T92" fmla="*/ 29 w 71"/>
                <a:gd name="T93" fmla="*/ 5 h 25"/>
                <a:gd name="T94" fmla="*/ 34 w 71"/>
                <a:gd name="T95" fmla="*/ 5 h 25"/>
                <a:gd name="T96" fmla="*/ 40 w 71"/>
                <a:gd name="T97" fmla="*/ 4 h 25"/>
                <a:gd name="T98" fmla="*/ 41 w 71"/>
                <a:gd name="T99" fmla="*/ 4 h 25"/>
                <a:gd name="T100" fmla="*/ 43 w 71"/>
                <a:gd name="T101" fmla="*/ 4 h 25"/>
                <a:gd name="T102" fmla="*/ 44 w 71"/>
                <a:gd name="T103" fmla="*/ 3 h 25"/>
                <a:gd name="T104" fmla="*/ 45 w 71"/>
                <a:gd name="T105" fmla="*/ 3 h 25"/>
                <a:gd name="T106" fmla="*/ 52 w 71"/>
                <a:gd name="T107" fmla="*/ 3 h 25"/>
                <a:gd name="T108" fmla="*/ 54 w 71"/>
                <a:gd name="T109" fmla="*/ 2 h 25"/>
                <a:gd name="T110" fmla="*/ 55 w 71"/>
                <a:gd name="T111" fmla="*/ 2 h 25"/>
                <a:gd name="T112" fmla="*/ 59 w 71"/>
                <a:gd name="T1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25">
                  <a:moveTo>
                    <a:pt x="59" y="0"/>
                  </a:moveTo>
                  <a:cubicBezTo>
                    <a:pt x="62" y="2"/>
                    <a:pt x="66" y="0"/>
                    <a:pt x="70" y="0"/>
                  </a:cubicBezTo>
                  <a:cubicBezTo>
                    <a:pt x="71" y="1"/>
                    <a:pt x="69" y="1"/>
                    <a:pt x="69" y="2"/>
                  </a:cubicBezTo>
                  <a:cubicBezTo>
                    <a:pt x="66" y="1"/>
                    <a:pt x="61" y="3"/>
                    <a:pt x="57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4" y="4"/>
                    <a:pt x="53" y="4"/>
                    <a:pt x="53" y="4"/>
                  </a:cubicBezTo>
                  <a:cubicBezTo>
                    <a:pt x="52" y="4"/>
                    <a:pt x="51" y="5"/>
                    <a:pt x="51" y="5"/>
                  </a:cubicBezTo>
                  <a:cubicBezTo>
                    <a:pt x="50" y="5"/>
                    <a:pt x="50" y="5"/>
                    <a:pt x="49" y="5"/>
                  </a:cubicBezTo>
                  <a:cubicBezTo>
                    <a:pt x="48" y="5"/>
                    <a:pt x="46" y="5"/>
                    <a:pt x="45" y="5"/>
                  </a:cubicBezTo>
                  <a:cubicBezTo>
                    <a:pt x="44" y="5"/>
                    <a:pt x="42" y="6"/>
                    <a:pt x="41" y="6"/>
                  </a:cubicBezTo>
                  <a:cubicBezTo>
                    <a:pt x="40" y="6"/>
                    <a:pt x="40" y="7"/>
                    <a:pt x="40" y="7"/>
                  </a:cubicBezTo>
                  <a:cubicBezTo>
                    <a:pt x="39" y="7"/>
                    <a:pt x="35" y="7"/>
                    <a:pt x="35" y="8"/>
                  </a:cubicBezTo>
                  <a:cubicBezTo>
                    <a:pt x="35" y="9"/>
                    <a:pt x="32" y="9"/>
                    <a:pt x="32" y="9"/>
                  </a:cubicBezTo>
                  <a:cubicBezTo>
                    <a:pt x="31" y="9"/>
                    <a:pt x="30" y="10"/>
                    <a:pt x="30" y="10"/>
                  </a:cubicBezTo>
                  <a:cubicBezTo>
                    <a:pt x="29" y="10"/>
                    <a:pt x="29" y="11"/>
                    <a:pt x="29" y="11"/>
                  </a:cubicBezTo>
                  <a:cubicBezTo>
                    <a:pt x="26" y="12"/>
                    <a:pt x="26" y="11"/>
                    <a:pt x="24" y="12"/>
                  </a:cubicBezTo>
                  <a:cubicBezTo>
                    <a:pt x="23" y="12"/>
                    <a:pt x="23" y="12"/>
                    <a:pt x="23" y="13"/>
                  </a:cubicBezTo>
                  <a:cubicBezTo>
                    <a:pt x="23" y="13"/>
                    <a:pt x="20" y="13"/>
                    <a:pt x="19" y="14"/>
                  </a:cubicBezTo>
                  <a:cubicBezTo>
                    <a:pt x="19" y="14"/>
                    <a:pt x="20" y="16"/>
                    <a:pt x="17" y="16"/>
                  </a:cubicBezTo>
                  <a:cubicBezTo>
                    <a:pt x="17" y="16"/>
                    <a:pt x="16" y="18"/>
                    <a:pt x="18" y="18"/>
                  </a:cubicBezTo>
                  <a:cubicBezTo>
                    <a:pt x="17" y="19"/>
                    <a:pt x="16" y="19"/>
                    <a:pt x="15" y="19"/>
                  </a:cubicBezTo>
                  <a:cubicBezTo>
                    <a:pt x="14" y="21"/>
                    <a:pt x="17" y="20"/>
                    <a:pt x="17" y="21"/>
                  </a:cubicBezTo>
                  <a:cubicBezTo>
                    <a:pt x="17" y="21"/>
                    <a:pt x="15" y="21"/>
                    <a:pt x="16" y="22"/>
                  </a:cubicBezTo>
                  <a:cubicBezTo>
                    <a:pt x="16" y="22"/>
                    <a:pt x="18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2"/>
                    <a:pt x="19" y="23"/>
                    <a:pt x="21" y="23"/>
                  </a:cubicBezTo>
                  <a:cubicBezTo>
                    <a:pt x="21" y="24"/>
                    <a:pt x="20" y="24"/>
                    <a:pt x="20" y="25"/>
                  </a:cubicBezTo>
                  <a:cubicBezTo>
                    <a:pt x="17" y="25"/>
                    <a:pt x="14" y="25"/>
                    <a:pt x="11" y="25"/>
                  </a:cubicBezTo>
                  <a:cubicBezTo>
                    <a:pt x="11" y="25"/>
                    <a:pt x="12" y="24"/>
                    <a:pt x="12" y="24"/>
                  </a:cubicBezTo>
                  <a:cubicBezTo>
                    <a:pt x="11" y="23"/>
                    <a:pt x="10" y="24"/>
                    <a:pt x="9" y="23"/>
                  </a:cubicBezTo>
                  <a:cubicBezTo>
                    <a:pt x="8" y="23"/>
                    <a:pt x="8" y="22"/>
                    <a:pt x="7" y="22"/>
                  </a:cubicBezTo>
                  <a:cubicBezTo>
                    <a:pt x="7" y="22"/>
                    <a:pt x="5" y="22"/>
                    <a:pt x="5" y="22"/>
                  </a:cubicBezTo>
                  <a:cubicBezTo>
                    <a:pt x="4" y="22"/>
                    <a:pt x="4" y="22"/>
                    <a:pt x="2" y="22"/>
                  </a:cubicBezTo>
                  <a:cubicBezTo>
                    <a:pt x="2" y="21"/>
                    <a:pt x="0" y="21"/>
                    <a:pt x="1" y="19"/>
                  </a:cubicBezTo>
                  <a:cubicBezTo>
                    <a:pt x="4" y="21"/>
                    <a:pt x="1" y="17"/>
                    <a:pt x="6" y="18"/>
                  </a:cubicBezTo>
                  <a:cubicBezTo>
                    <a:pt x="7" y="18"/>
                    <a:pt x="5" y="17"/>
                    <a:pt x="5" y="17"/>
                  </a:cubicBezTo>
                  <a:cubicBezTo>
                    <a:pt x="5" y="17"/>
                    <a:pt x="8" y="17"/>
                    <a:pt x="6" y="17"/>
                  </a:cubicBezTo>
                  <a:cubicBezTo>
                    <a:pt x="7" y="16"/>
                    <a:pt x="9" y="16"/>
                    <a:pt x="11" y="16"/>
                  </a:cubicBezTo>
                  <a:cubicBezTo>
                    <a:pt x="10" y="15"/>
                    <a:pt x="14" y="14"/>
                    <a:pt x="11" y="14"/>
                  </a:cubicBezTo>
                  <a:cubicBezTo>
                    <a:pt x="11" y="13"/>
                    <a:pt x="13" y="13"/>
                    <a:pt x="14" y="13"/>
                  </a:cubicBezTo>
                  <a:cubicBezTo>
                    <a:pt x="14" y="12"/>
                    <a:pt x="15" y="12"/>
                    <a:pt x="16" y="12"/>
                  </a:cubicBezTo>
                  <a:cubicBezTo>
                    <a:pt x="14" y="11"/>
                    <a:pt x="17" y="11"/>
                    <a:pt x="16" y="9"/>
                  </a:cubicBezTo>
                  <a:cubicBezTo>
                    <a:pt x="20" y="9"/>
                    <a:pt x="21" y="8"/>
                    <a:pt x="24" y="8"/>
                  </a:cubicBezTo>
                  <a:cubicBezTo>
                    <a:pt x="25" y="8"/>
                    <a:pt x="24" y="7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6" y="7"/>
                    <a:pt x="27" y="7"/>
                    <a:pt x="28" y="6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31" y="5"/>
                    <a:pt x="32" y="5"/>
                    <a:pt x="34" y="5"/>
                  </a:cubicBezTo>
                  <a:cubicBezTo>
                    <a:pt x="35" y="4"/>
                    <a:pt x="36" y="5"/>
                    <a:pt x="40" y="4"/>
                  </a:cubicBezTo>
                  <a:cubicBezTo>
                    <a:pt x="41" y="4"/>
                    <a:pt x="40" y="4"/>
                    <a:pt x="41" y="4"/>
                  </a:cubicBezTo>
                  <a:cubicBezTo>
                    <a:pt x="42" y="4"/>
                    <a:pt x="43" y="4"/>
                    <a:pt x="43" y="4"/>
                  </a:cubicBezTo>
                  <a:cubicBezTo>
                    <a:pt x="44" y="4"/>
                    <a:pt x="42" y="3"/>
                    <a:pt x="44" y="3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6" y="3"/>
                    <a:pt x="49" y="3"/>
                    <a:pt x="52" y="3"/>
                  </a:cubicBezTo>
                  <a:cubicBezTo>
                    <a:pt x="53" y="3"/>
                    <a:pt x="53" y="3"/>
                    <a:pt x="54" y="2"/>
                  </a:cubicBezTo>
                  <a:cubicBezTo>
                    <a:pt x="54" y="2"/>
                    <a:pt x="55" y="2"/>
                    <a:pt x="55" y="2"/>
                  </a:cubicBezTo>
                  <a:cubicBezTo>
                    <a:pt x="57" y="1"/>
                    <a:pt x="59" y="3"/>
                    <a:pt x="59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2613025" y="3492500"/>
              <a:ext cx="26988" cy="7938"/>
            </a:xfrm>
            <a:custGeom>
              <a:avLst/>
              <a:gdLst>
                <a:gd name="T0" fmla="*/ 5 w 7"/>
                <a:gd name="T1" fmla="*/ 0 h 2"/>
                <a:gd name="T2" fmla="*/ 7 w 7"/>
                <a:gd name="T3" fmla="*/ 0 h 2"/>
                <a:gd name="T4" fmla="*/ 5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7" y="2"/>
                    <a:pt x="0" y="0"/>
                    <a:pt x="5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227763" y="3500438"/>
              <a:ext cx="79375" cy="30163"/>
            </a:xfrm>
            <a:custGeom>
              <a:avLst/>
              <a:gdLst>
                <a:gd name="T0" fmla="*/ 6 w 21"/>
                <a:gd name="T1" fmla="*/ 0 h 8"/>
                <a:gd name="T2" fmla="*/ 7 w 21"/>
                <a:gd name="T3" fmla="*/ 1 h 8"/>
                <a:gd name="T4" fmla="*/ 13 w 21"/>
                <a:gd name="T5" fmla="*/ 2 h 8"/>
                <a:gd name="T6" fmla="*/ 16 w 21"/>
                <a:gd name="T7" fmla="*/ 1 h 8"/>
                <a:gd name="T8" fmla="*/ 21 w 21"/>
                <a:gd name="T9" fmla="*/ 2 h 8"/>
                <a:gd name="T10" fmla="*/ 20 w 21"/>
                <a:gd name="T11" fmla="*/ 4 h 8"/>
                <a:gd name="T12" fmla="*/ 12 w 21"/>
                <a:gd name="T13" fmla="*/ 5 h 8"/>
                <a:gd name="T14" fmla="*/ 12 w 21"/>
                <a:gd name="T15" fmla="*/ 6 h 8"/>
                <a:gd name="T16" fmla="*/ 10 w 21"/>
                <a:gd name="T17" fmla="*/ 7 h 8"/>
                <a:gd name="T18" fmla="*/ 7 w 21"/>
                <a:gd name="T19" fmla="*/ 7 h 8"/>
                <a:gd name="T20" fmla="*/ 3 w 21"/>
                <a:gd name="T21" fmla="*/ 6 h 8"/>
                <a:gd name="T22" fmla="*/ 0 w 21"/>
                <a:gd name="T23" fmla="*/ 2 h 8"/>
                <a:gd name="T24" fmla="*/ 6 w 21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8">
                  <a:moveTo>
                    <a:pt x="6" y="0"/>
                  </a:move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11" y="2"/>
                    <a:pt x="13" y="2"/>
                  </a:cubicBezTo>
                  <a:cubicBezTo>
                    <a:pt x="14" y="3"/>
                    <a:pt x="15" y="1"/>
                    <a:pt x="16" y="1"/>
                  </a:cubicBezTo>
                  <a:cubicBezTo>
                    <a:pt x="17" y="1"/>
                    <a:pt x="18" y="2"/>
                    <a:pt x="21" y="2"/>
                  </a:cubicBezTo>
                  <a:cubicBezTo>
                    <a:pt x="21" y="2"/>
                    <a:pt x="16" y="3"/>
                    <a:pt x="20" y="4"/>
                  </a:cubicBezTo>
                  <a:cubicBezTo>
                    <a:pt x="18" y="5"/>
                    <a:pt x="15" y="5"/>
                    <a:pt x="12" y="5"/>
                  </a:cubicBezTo>
                  <a:cubicBezTo>
                    <a:pt x="10" y="5"/>
                    <a:pt x="11" y="6"/>
                    <a:pt x="12" y="6"/>
                  </a:cubicBezTo>
                  <a:cubicBezTo>
                    <a:pt x="13" y="7"/>
                    <a:pt x="6" y="6"/>
                    <a:pt x="10" y="7"/>
                  </a:cubicBezTo>
                  <a:cubicBezTo>
                    <a:pt x="9" y="8"/>
                    <a:pt x="6" y="6"/>
                    <a:pt x="7" y="7"/>
                  </a:cubicBezTo>
                  <a:cubicBezTo>
                    <a:pt x="5" y="7"/>
                    <a:pt x="6" y="6"/>
                    <a:pt x="3" y="6"/>
                  </a:cubicBezTo>
                  <a:cubicBezTo>
                    <a:pt x="2" y="5"/>
                    <a:pt x="2" y="3"/>
                    <a:pt x="0" y="2"/>
                  </a:cubicBezTo>
                  <a:cubicBezTo>
                    <a:pt x="1" y="1"/>
                    <a:pt x="6" y="2"/>
                    <a:pt x="6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2343150" y="3503613"/>
              <a:ext cx="22225" cy="7938"/>
            </a:xfrm>
            <a:custGeom>
              <a:avLst/>
              <a:gdLst>
                <a:gd name="T0" fmla="*/ 3 w 6"/>
                <a:gd name="T1" fmla="*/ 0 h 2"/>
                <a:gd name="T2" fmla="*/ 4 w 6"/>
                <a:gd name="T3" fmla="*/ 2 h 2"/>
                <a:gd name="T4" fmla="*/ 0 w 6"/>
                <a:gd name="T5" fmla="*/ 2 h 2"/>
                <a:gd name="T6" fmla="*/ 3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6" y="1"/>
                    <a:pt x="4" y="1"/>
                    <a:pt x="4" y="2"/>
                  </a:cubicBezTo>
                  <a:cubicBezTo>
                    <a:pt x="3" y="2"/>
                    <a:pt x="2" y="2"/>
                    <a:pt x="0" y="2"/>
                  </a:cubicBezTo>
                  <a:cubicBezTo>
                    <a:pt x="0" y="1"/>
                    <a:pt x="3" y="1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6313488" y="3503613"/>
              <a:ext cx="38100" cy="19050"/>
            </a:xfrm>
            <a:custGeom>
              <a:avLst/>
              <a:gdLst>
                <a:gd name="T0" fmla="*/ 0 w 10"/>
                <a:gd name="T1" fmla="*/ 2 h 5"/>
                <a:gd name="T2" fmla="*/ 10 w 10"/>
                <a:gd name="T3" fmla="*/ 3 h 5"/>
                <a:gd name="T4" fmla="*/ 6 w 10"/>
                <a:gd name="T5" fmla="*/ 5 h 5"/>
                <a:gd name="T6" fmla="*/ 4 w 10"/>
                <a:gd name="T7" fmla="*/ 4 h 5"/>
                <a:gd name="T8" fmla="*/ 2 w 10"/>
                <a:gd name="T9" fmla="*/ 4 h 5"/>
                <a:gd name="T10" fmla="*/ 0 w 10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0"/>
                    <a:pt x="9" y="2"/>
                    <a:pt x="10" y="3"/>
                  </a:cubicBezTo>
                  <a:cubicBezTo>
                    <a:pt x="10" y="4"/>
                    <a:pt x="6" y="3"/>
                    <a:pt x="6" y="5"/>
                  </a:cubicBezTo>
                  <a:cubicBezTo>
                    <a:pt x="5" y="5"/>
                    <a:pt x="5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3"/>
                    <a:pt x="3" y="2"/>
                    <a:pt x="0" y="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6362700" y="3511550"/>
              <a:ext cx="60325" cy="15875"/>
            </a:xfrm>
            <a:custGeom>
              <a:avLst/>
              <a:gdLst>
                <a:gd name="T0" fmla="*/ 1 w 16"/>
                <a:gd name="T1" fmla="*/ 0 h 4"/>
                <a:gd name="T2" fmla="*/ 3 w 16"/>
                <a:gd name="T3" fmla="*/ 0 h 4"/>
                <a:gd name="T4" fmla="*/ 8 w 16"/>
                <a:gd name="T5" fmla="*/ 1 h 4"/>
                <a:gd name="T6" fmla="*/ 13 w 16"/>
                <a:gd name="T7" fmla="*/ 2 h 4"/>
                <a:gd name="T8" fmla="*/ 15 w 16"/>
                <a:gd name="T9" fmla="*/ 3 h 4"/>
                <a:gd name="T10" fmla="*/ 3 w 16"/>
                <a:gd name="T11" fmla="*/ 2 h 4"/>
                <a:gd name="T12" fmla="*/ 1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6" y="0"/>
                    <a:pt x="6" y="1"/>
                    <a:pt x="8" y="1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14" y="3"/>
                    <a:pt x="16" y="2"/>
                    <a:pt x="15" y="3"/>
                  </a:cubicBezTo>
                  <a:cubicBezTo>
                    <a:pt x="10" y="4"/>
                    <a:pt x="8" y="2"/>
                    <a:pt x="3" y="2"/>
                  </a:cubicBezTo>
                  <a:cubicBezTo>
                    <a:pt x="5" y="1"/>
                    <a:pt x="0" y="2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2593975" y="3533775"/>
              <a:ext cx="93663" cy="38100"/>
            </a:xfrm>
            <a:custGeom>
              <a:avLst/>
              <a:gdLst>
                <a:gd name="T0" fmla="*/ 8 w 25"/>
                <a:gd name="T1" fmla="*/ 2 h 10"/>
                <a:gd name="T2" fmla="*/ 8 w 25"/>
                <a:gd name="T3" fmla="*/ 2 h 10"/>
                <a:gd name="T4" fmla="*/ 19 w 25"/>
                <a:gd name="T5" fmla="*/ 0 h 10"/>
                <a:gd name="T6" fmla="*/ 21 w 25"/>
                <a:gd name="T7" fmla="*/ 2 h 10"/>
                <a:gd name="T8" fmla="*/ 19 w 25"/>
                <a:gd name="T9" fmla="*/ 4 h 10"/>
                <a:gd name="T10" fmla="*/ 24 w 25"/>
                <a:gd name="T11" fmla="*/ 4 h 10"/>
                <a:gd name="T12" fmla="*/ 25 w 25"/>
                <a:gd name="T13" fmla="*/ 8 h 10"/>
                <a:gd name="T14" fmla="*/ 22 w 25"/>
                <a:gd name="T15" fmla="*/ 8 h 10"/>
                <a:gd name="T16" fmla="*/ 22 w 25"/>
                <a:gd name="T17" fmla="*/ 9 h 10"/>
                <a:gd name="T18" fmla="*/ 19 w 25"/>
                <a:gd name="T19" fmla="*/ 9 h 10"/>
                <a:gd name="T20" fmla="*/ 16 w 25"/>
                <a:gd name="T21" fmla="*/ 10 h 10"/>
                <a:gd name="T22" fmla="*/ 13 w 25"/>
                <a:gd name="T23" fmla="*/ 8 h 10"/>
                <a:gd name="T24" fmla="*/ 10 w 25"/>
                <a:gd name="T25" fmla="*/ 7 h 10"/>
                <a:gd name="T26" fmla="*/ 8 w 25"/>
                <a:gd name="T27" fmla="*/ 6 h 10"/>
                <a:gd name="T28" fmla="*/ 3 w 25"/>
                <a:gd name="T29" fmla="*/ 5 h 10"/>
                <a:gd name="T30" fmla="*/ 0 w 25"/>
                <a:gd name="T31" fmla="*/ 5 h 10"/>
                <a:gd name="T32" fmla="*/ 10 w 25"/>
                <a:gd name="T33" fmla="*/ 5 h 10"/>
                <a:gd name="T34" fmla="*/ 11 w 25"/>
                <a:gd name="T35" fmla="*/ 3 h 10"/>
                <a:gd name="T36" fmla="*/ 7 w 25"/>
                <a:gd name="T37" fmla="*/ 2 h 10"/>
                <a:gd name="T38" fmla="*/ 8 w 25"/>
                <a:gd name="T3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10">
                  <a:moveTo>
                    <a:pt x="8" y="2"/>
                  </a:moveTo>
                  <a:cubicBezTo>
                    <a:pt x="9" y="2"/>
                    <a:pt x="9" y="2"/>
                    <a:pt x="8" y="2"/>
                  </a:cubicBezTo>
                  <a:cubicBezTo>
                    <a:pt x="10" y="0"/>
                    <a:pt x="18" y="2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3"/>
                    <a:pt x="19" y="3"/>
                    <a:pt x="19" y="4"/>
                  </a:cubicBezTo>
                  <a:cubicBezTo>
                    <a:pt x="20" y="5"/>
                    <a:pt x="22" y="4"/>
                    <a:pt x="24" y="4"/>
                  </a:cubicBezTo>
                  <a:cubicBezTo>
                    <a:pt x="25" y="6"/>
                    <a:pt x="24" y="6"/>
                    <a:pt x="25" y="8"/>
                  </a:cubicBezTo>
                  <a:cubicBezTo>
                    <a:pt x="24" y="8"/>
                    <a:pt x="22" y="8"/>
                    <a:pt x="22" y="8"/>
                  </a:cubicBezTo>
                  <a:cubicBezTo>
                    <a:pt x="22" y="8"/>
                    <a:pt x="22" y="9"/>
                    <a:pt x="22" y="9"/>
                  </a:cubicBezTo>
                  <a:cubicBezTo>
                    <a:pt x="21" y="9"/>
                    <a:pt x="20" y="9"/>
                    <a:pt x="19" y="9"/>
                  </a:cubicBezTo>
                  <a:cubicBezTo>
                    <a:pt x="18" y="9"/>
                    <a:pt x="17" y="10"/>
                    <a:pt x="16" y="10"/>
                  </a:cubicBezTo>
                  <a:cubicBezTo>
                    <a:pt x="14" y="10"/>
                    <a:pt x="14" y="9"/>
                    <a:pt x="13" y="8"/>
                  </a:cubicBezTo>
                  <a:cubicBezTo>
                    <a:pt x="12" y="8"/>
                    <a:pt x="9" y="8"/>
                    <a:pt x="10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6" y="6"/>
                    <a:pt x="5" y="6"/>
                    <a:pt x="3" y="5"/>
                  </a:cubicBezTo>
                  <a:cubicBezTo>
                    <a:pt x="1" y="5"/>
                    <a:pt x="0" y="6"/>
                    <a:pt x="0" y="5"/>
                  </a:cubicBezTo>
                  <a:cubicBezTo>
                    <a:pt x="5" y="4"/>
                    <a:pt x="6" y="5"/>
                    <a:pt x="10" y="5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11" y="2"/>
                    <a:pt x="6" y="4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927350" y="3538538"/>
              <a:ext cx="57150" cy="14288"/>
            </a:xfrm>
            <a:custGeom>
              <a:avLst/>
              <a:gdLst>
                <a:gd name="T0" fmla="*/ 0 w 15"/>
                <a:gd name="T1" fmla="*/ 1 h 4"/>
                <a:gd name="T2" fmla="*/ 4 w 15"/>
                <a:gd name="T3" fmla="*/ 0 h 4"/>
                <a:gd name="T4" fmla="*/ 15 w 15"/>
                <a:gd name="T5" fmla="*/ 2 h 4"/>
                <a:gd name="T6" fmla="*/ 14 w 15"/>
                <a:gd name="T7" fmla="*/ 4 h 4"/>
                <a:gd name="T8" fmla="*/ 3 w 15"/>
                <a:gd name="T9" fmla="*/ 2 h 4"/>
                <a:gd name="T10" fmla="*/ 0 w 15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8" y="0"/>
                    <a:pt x="12" y="1"/>
                    <a:pt x="15" y="2"/>
                  </a:cubicBezTo>
                  <a:cubicBezTo>
                    <a:pt x="15" y="2"/>
                    <a:pt x="14" y="3"/>
                    <a:pt x="14" y="4"/>
                  </a:cubicBezTo>
                  <a:cubicBezTo>
                    <a:pt x="9" y="3"/>
                    <a:pt x="7" y="3"/>
                    <a:pt x="3" y="2"/>
                  </a:cubicBezTo>
                  <a:cubicBezTo>
                    <a:pt x="2" y="1"/>
                    <a:pt x="2" y="0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280150" y="3538538"/>
              <a:ext cx="33338" cy="6350"/>
            </a:xfrm>
            <a:custGeom>
              <a:avLst/>
              <a:gdLst>
                <a:gd name="T0" fmla="*/ 9 w 9"/>
                <a:gd name="T1" fmla="*/ 2 h 2"/>
                <a:gd name="T2" fmla="*/ 0 w 9"/>
                <a:gd name="T3" fmla="*/ 1 h 2"/>
                <a:gd name="T4" fmla="*/ 3 w 9"/>
                <a:gd name="T5" fmla="*/ 0 h 2"/>
                <a:gd name="T6" fmla="*/ 9 w 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8" y="2"/>
                    <a:pt x="2" y="2"/>
                    <a:pt x="0" y="1"/>
                  </a:cubicBezTo>
                  <a:cubicBezTo>
                    <a:pt x="0" y="0"/>
                    <a:pt x="3" y="1"/>
                    <a:pt x="3" y="0"/>
                  </a:cubicBezTo>
                  <a:cubicBezTo>
                    <a:pt x="5" y="1"/>
                    <a:pt x="9" y="0"/>
                    <a:pt x="9" y="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3336925" y="3579813"/>
              <a:ext cx="30163" cy="6350"/>
            </a:xfrm>
            <a:custGeom>
              <a:avLst/>
              <a:gdLst>
                <a:gd name="T0" fmla="*/ 8 w 8"/>
                <a:gd name="T1" fmla="*/ 2 h 2"/>
                <a:gd name="T2" fmla="*/ 0 w 8"/>
                <a:gd name="T3" fmla="*/ 1 h 2"/>
                <a:gd name="T4" fmla="*/ 8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4" y="2"/>
                    <a:pt x="4" y="0"/>
                    <a:pt x="0" y="1"/>
                  </a:cubicBezTo>
                  <a:cubicBezTo>
                    <a:pt x="2" y="0"/>
                    <a:pt x="8" y="0"/>
                    <a:pt x="8" y="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3317875" y="3586163"/>
              <a:ext cx="41275" cy="15875"/>
            </a:xfrm>
            <a:custGeom>
              <a:avLst/>
              <a:gdLst>
                <a:gd name="T0" fmla="*/ 11 w 11"/>
                <a:gd name="T1" fmla="*/ 2 h 4"/>
                <a:gd name="T2" fmla="*/ 1 w 11"/>
                <a:gd name="T3" fmla="*/ 2 h 4"/>
                <a:gd name="T4" fmla="*/ 4 w 11"/>
                <a:gd name="T5" fmla="*/ 1 h 4"/>
                <a:gd name="T6" fmla="*/ 11 w 1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cubicBezTo>
                    <a:pt x="10" y="4"/>
                    <a:pt x="2" y="4"/>
                    <a:pt x="1" y="2"/>
                  </a:cubicBezTo>
                  <a:cubicBezTo>
                    <a:pt x="0" y="0"/>
                    <a:pt x="5" y="2"/>
                    <a:pt x="4" y="1"/>
                  </a:cubicBezTo>
                  <a:cubicBezTo>
                    <a:pt x="6" y="1"/>
                    <a:pt x="8" y="2"/>
                    <a:pt x="11" y="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4878388" y="3598863"/>
              <a:ext cx="25400" cy="11113"/>
            </a:xfrm>
            <a:custGeom>
              <a:avLst/>
              <a:gdLst>
                <a:gd name="T0" fmla="*/ 3 w 7"/>
                <a:gd name="T1" fmla="*/ 0 h 3"/>
                <a:gd name="T2" fmla="*/ 7 w 7"/>
                <a:gd name="T3" fmla="*/ 2 h 3"/>
                <a:gd name="T4" fmla="*/ 2 w 7"/>
                <a:gd name="T5" fmla="*/ 3 h 3"/>
                <a:gd name="T6" fmla="*/ 1 w 7"/>
                <a:gd name="T7" fmla="*/ 0 h 3"/>
                <a:gd name="T8" fmla="*/ 3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3" y="0"/>
                  </a:moveTo>
                  <a:cubicBezTo>
                    <a:pt x="6" y="0"/>
                    <a:pt x="7" y="0"/>
                    <a:pt x="7" y="2"/>
                  </a:cubicBezTo>
                  <a:cubicBezTo>
                    <a:pt x="5" y="2"/>
                    <a:pt x="2" y="2"/>
                    <a:pt x="2" y="3"/>
                  </a:cubicBezTo>
                  <a:cubicBezTo>
                    <a:pt x="0" y="3"/>
                    <a:pt x="2" y="1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2508250" y="3605213"/>
              <a:ext cx="25400" cy="7938"/>
            </a:xfrm>
            <a:custGeom>
              <a:avLst/>
              <a:gdLst>
                <a:gd name="T0" fmla="*/ 7 w 7"/>
                <a:gd name="T1" fmla="*/ 2 h 2"/>
                <a:gd name="T2" fmla="*/ 0 w 7"/>
                <a:gd name="T3" fmla="*/ 2 h 2"/>
                <a:gd name="T4" fmla="*/ 7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cubicBezTo>
                    <a:pt x="4" y="1"/>
                    <a:pt x="3" y="2"/>
                    <a:pt x="0" y="2"/>
                  </a:cubicBezTo>
                  <a:cubicBezTo>
                    <a:pt x="1" y="1"/>
                    <a:pt x="7" y="0"/>
                    <a:pt x="7" y="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2976563" y="3613150"/>
              <a:ext cx="44450" cy="11113"/>
            </a:xfrm>
            <a:custGeom>
              <a:avLst/>
              <a:gdLst>
                <a:gd name="T0" fmla="*/ 10 w 12"/>
                <a:gd name="T1" fmla="*/ 0 h 3"/>
                <a:gd name="T2" fmla="*/ 11 w 12"/>
                <a:gd name="T3" fmla="*/ 3 h 3"/>
                <a:gd name="T4" fmla="*/ 1 w 12"/>
                <a:gd name="T5" fmla="*/ 2 h 3"/>
                <a:gd name="T6" fmla="*/ 3 w 12"/>
                <a:gd name="T7" fmla="*/ 0 h 3"/>
                <a:gd name="T8" fmla="*/ 10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0" y="0"/>
                  </a:moveTo>
                  <a:cubicBezTo>
                    <a:pt x="11" y="1"/>
                    <a:pt x="12" y="2"/>
                    <a:pt x="11" y="3"/>
                  </a:cubicBezTo>
                  <a:cubicBezTo>
                    <a:pt x="7" y="3"/>
                    <a:pt x="2" y="3"/>
                    <a:pt x="1" y="2"/>
                  </a:cubicBezTo>
                  <a:cubicBezTo>
                    <a:pt x="0" y="0"/>
                    <a:pt x="4" y="2"/>
                    <a:pt x="3" y="0"/>
                  </a:cubicBezTo>
                  <a:cubicBezTo>
                    <a:pt x="6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2957513" y="3651250"/>
              <a:ext cx="57150" cy="11113"/>
            </a:xfrm>
            <a:custGeom>
              <a:avLst/>
              <a:gdLst>
                <a:gd name="T0" fmla="*/ 14 w 15"/>
                <a:gd name="T1" fmla="*/ 1 h 3"/>
                <a:gd name="T2" fmla="*/ 10 w 15"/>
                <a:gd name="T3" fmla="*/ 2 h 3"/>
                <a:gd name="T4" fmla="*/ 6 w 15"/>
                <a:gd name="T5" fmla="*/ 3 h 3"/>
                <a:gd name="T6" fmla="*/ 2 w 15"/>
                <a:gd name="T7" fmla="*/ 2 h 3"/>
                <a:gd name="T8" fmla="*/ 3 w 15"/>
                <a:gd name="T9" fmla="*/ 1 h 3"/>
                <a:gd name="T10" fmla="*/ 6 w 15"/>
                <a:gd name="T11" fmla="*/ 0 h 3"/>
                <a:gd name="T12" fmla="*/ 14 w 15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">
                  <a:moveTo>
                    <a:pt x="14" y="1"/>
                  </a:moveTo>
                  <a:cubicBezTo>
                    <a:pt x="15" y="3"/>
                    <a:pt x="12" y="2"/>
                    <a:pt x="10" y="2"/>
                  </a:cubicBezTo>
                  <a:cubicBezTo>
                    <a:pt x="10" y="2"/>
                    <a:pt x="7" y="3"/>
                    <a:pt x="6" y="3"/>
                  </a:cubicBezTo>
                  <a:cubicBezTo>
                    <a:pt x="5" y="2"/>
                    <a:pt x="3" y="3"/>
                    <a:pt x="2" y="2"/>
                  </a:cubicBezTo>
                  <a:cubicBezTo>
                    <a:pt x="0" y="1"/>
                    <a:pt x="7" y="1"/>
                    <a:pt x="3" y="1"/>
                  </a:cubicBezTo>
                  <a:cubicBezTo>
                    <a:pt x="3" y="0"/>
                    <a:pt x="6" y="1"/>
                    <a:pt x="6" y="0"/>
                  </a:cubicBezTo>
                  <a:cubicBezTo>
                    <a:pt x="9" y="0"/>
                    <a:pt x="12" y="0"/>
                    <a:pt x="14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2962275" y="3668713"/>
              <a:ext cx="25400" cy="7938"/>
            </a:xfrm>
            <a:custGeom>
              <a:avLst/>
              <a:gdLst>
                <a:gd name="T0" fmla="*/ 5 w 7"/>
                <a:gd name="T1" fmla="*/ 2 h 2"/>
                <a:gd name="T2" fmla="*/ 1 w 7"/>
                <a:gd name="T3" fmla="*/ 2 h 2"/>
                <a:gd name="T4" fmla="*/ 5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5" y="2"/>
                  </a:moveTo>
                  <a:cubicBezTo>
                    <a:pt x="3" y="1"/>
                    <a:pt x="4" y="2"/>
                    <a:pt x="1" y="2"/>
                  </a:cubicBezTo>
                  <a:cubicBezTo>
                    <a:pt x="0" y="0"/>
                    <a:pt x="7" y="0"/>
                    <a:pt x="5" y="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2874963" y="3676650"/>
              <a:ext cx="34925" cy="11113"/>
            </a:xfrm>
            <a:custGeom>
              <a:avLst/>
              <a:gdLst>
                <a:gd name="T0" fmla="*/ 7 w 9"/>
                <a:gd name="T1" fmla="*/ 1 h 3"/>
                <a:gd name="T2" fmla="*/ 8 w 9"/>
                <a:gd name="T3" fmla="*/ 1 h 3"/>
                <a:gd name="T4" fmla="*/ 4 w 9"/>
                <a:gd name="T5" fmla="*/ 2 h 3"/>
                <a:gd name="T6" fmla="*/ 0 w 9"/>
                <a:gd name="T7" fmla="*/ 2 h 3"/>
                <a:gd name="T8" fmla="*/ 7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7" y="1"/>
                  </a:move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5" y="2"/>
                    <a:pt x="4" y="2"/>
                  </a:cubicBezTo>
                  <a:cubicBezTo>
                    <a:pt x="3" y="3"/>
                    <a:pt x="4" y="2"/>
                    <a:pt x="0" y="2"/>
                  </a:cubicBezTo>
                  <a:cubicBezTo>
                    <a:pt x="2" y="1"/>
                    <a:pt x="3" y="0"/>
                    <a:pt x="7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2932113" y="3684588"/>
              <a:ext cx="14288" cy="11113"/>
            </a:xfrm>
            <a:custGeom>
              <a:avLst/>
              <a:gdLst>
                <a:gd name="T0" fmla="*/ 1 w 4"/>
                <a:gd name="T1" fmla="*/ 0 h 3"/>
                <a:gd name="T2" fmla="*/ 3 w 4"/>
                <a:gd name="T3" fmla="*/ 2 h 3"/>
                <a:gd name="T4" fmla="*/ 1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3" y="1"/>
                    <a:pt x="4" y="1"/>
                    <a:pt x="3" y="2"/>
                  </a:cubicBezTo>
                  <a:cubicBezTo>
                    <a:pt x="0" y="3"/>
                    <a:pt x="1" y="1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3997325" y="3762375"/>
              <a:ext cx="66675" cy="38100"/>
            </a:xfrm>
            <a:custGeom>
              <a:avLst/>
              <a:gdLst>
                <a:gd name="T0" fmla="*/ 6 w 18"/>
                <a:gd name="T1" fmla="*/ 0 h 10"/>
                <a:gd name="T2" fmla="*/ 7 w 18"/>
                <a:gd name="T3" fmla="*/ 0 h 10"/>
                <a:gd name="T4" fmla="*/ 14 w 18"/>
                <a:gd name="T5" fmla="*/ 0 h 10"/>
                <a:gd name="T6" fmla="*/ 17 w 18"/>
                <a:gd name="T7" fmla="*/ 1 h 10"/>
                <a:gd name="T8" fmla="*/ 16 w 18"/>
                <a:gd name="T9" fmla="*/ 2 h 10"/>
                <a:gd name="T10" fmla="*/ 14 w 18"/>
                <a:gd name="T11" fmla="*/ 3 h 10"/>
                <a:gd name="T12" fmla="*/ 16 w 18"/>
                <a:gd name="T13" fmla="*/ 5 h 10"/>
                <a:gd name="T14" fmla="*/ 15 w 18"/>
                <a:gd name="T15" fmla="*/ 8 h 10"/>
                <a:gd name="T16" fmla="*/ 10 w 18"/>
                <a:gd name="T17" fmla="*/ 8 h 10"/>
                <a:gd name="T18" fmla="*/ 9 w 18"/>
                <a:gd name="T19" fmla="*/ 9 h 10"/>
                <a:gd name="T20" fmla="*/ 7 w 18"/>
                <a:gd name="T21" fmla="*/ 10 h 10"/>
                <a:gd name="T22" fmla="*/ 1 w 18"/>
                <a:gd name="T23" fmla="*/ 10 h 10"/>
                <a:gd name="T24" fmla="*/ 3 w 18"/>
                <a:gd name="T25" fmla="*/ 7 h 10"/>
                <a:gd name="T26" fmla="*/ 3 w 18"/>
                <a:gd name="T27" fmla="*/ 5 h 10"/>
                <a:gd name="T28" fmla="*/ 1 w 18"/>
                <a:gd name="T29" fmla="*/ 3 h 10"/>
                <a:gd name="T30" fmla="*/ 5 w 18"/>
                <a:gd name="T31" fmla="*/ 3 h 10"/>
                <a:gd name="T32" fmla="*/ 6 w 18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0"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12" y="0"/>
                    <a:pt x="14" y="0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8" y="2"/>
                    <a:pt x="17" y="2"/>
                    <a:pt x="16" y="2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4" y="4"/>
                    <a:pt x="16" y="4"/>
                    <a:pt x="16" y="5"/>
                  </a:cubicBezTo>
                  <a:cubicBezTo>
                    <a:pt x="16" y="6"/>
                    <a:pt x="15" y="7"/>
                    <a:pt x="15" y="8"/>
                  </a:cubicBezTo>
                  <a:cubicBezTo>
                    <a:pt x="14" y="8"/>
                    <a:pt x="12" y="8"/>
                    <a:pt x="10" y="8"/>
                  </a:cubicBezTo>
                  <a:cubicBezTo>
                    <a:pt x="9" y="8"/>
                    <a:pt x="10" y="9"/>
                    <a:pt x="9" y="9"/>
                  </a:cubicBezTo>
                  <a:cubicBezTo>
                    <a:pt x="9" y="9"/>
                    <a:pt x="7" y="9"/>
                    <a:pt x="7" y="10"/>
                  </a:cubicBezTo>
                  <a:cubicBezTo>
                    <a:pt x="5" y="10"/>
                    <a:pt x="3" y="10"/>
                    <a:pt x="1" y="10"/>
                  </a:cubicBezTo>
                  <a:cubicBezTo>
                    <a:pt x="2" y="9"/>
                    <a:pt x="0" y="7"/>
                    <a:pt x="3" y="7"/>
                  </a:cubicBezTo>
                  <a:cubicBezTo>
                    <a:pt x="4" y="6"/>
                    <a:pt x="2" y="6"/>
                    <a:pt x="3" y="5"/>
                  </a:cubicBezTo>
                  <a:cubicBezTo>
                    <a:pt x="4" y="4"/>
                    <a:pt x="1" y="4"/>
                    <a:pt x="1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8" y="3"/>
                    <a:pt x="6" y="1"/>
                    <a:pt x="6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1657350" y="3762375"/>
              <a:ext cx="17463" cy="12700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1 h 3"/>
                <a:gd name="T4" fmla="*/ 0 w 5"/>
                <a:gd name="T5" fmla="*/ 2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2" y="2"/>
                    <a:pt x="2" y="3"/>
                    <a:pt x="0" y="2"/>
                  </a:cubicBezTo>
                  <a:cubicBezTo>
                    <a:pt x="0" y="1"/>
                    <a:pt x="2" y="1"/>
                    <a:pt x="5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2139950" y="3770313"/>
              <a:ext cx="23813" cy="19050"/>
            </a:xfrm>
            <a:custGeom>
              <a:avLst/>
              <a:gdLst>
                <a:gd name="T0" fmla="*/ 1 w 6"/>
                <a:gd name="T1" fmla="*/ 0 h 5"/>
                <a:gd name="T2" fmla="*/ 6 w 6"/>
                <a:gd name="T3" fmla="*/ 4 h 5"/>
                <a:gd name="T4" fmla="*/ 2 w 6"/>
                <a:gd name="T5" fmla="*/ 3 h 5"/>
                <a:gd name="T6" fmla="*/ 1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3" y="1"/>
                    <a:pt x="4" y="3"/>
                    <a:pt x="6" y="4"/>
                  </a:cubicBezTo>
                  <a:cubicBezTo>
                    <a:pt x="5" y="5"/>
                    <a:pt x="2" y="3"/>
                    <a:pt x="2" y="3"/>
                  </a:cubicBezTo>
                  <a:cubicBezTo>
                    <a:pt x="0" y="3"/>
                    <a:pt x="0" y="1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6296025" y="3762375"/>
              <a:ext cx="36513" cy="87313"/>
            </a:xfrm>
            <a:custGeom>
              <a:avLst/>
              <a:gdLst>
                <a:gd name="T0" fmla="*/ 3 w 10"/>
                <a:gd name="T1" fmla="*/ 3 h 23"/>
                <a:gd name="T2" fmla="*/ 5 w 10"/>
                <a:gd name="T3" fmla="*/ 6 h 23"/>
                <a:gd name="T4" fmla="*/ 6 w 10"/>
                <a:gd name="T5" fmla="*/ 8 h 23"/>
                <a:gd name="T6" fmla="*/ 6 w 10"/>
                <a:gd name="T7" fmla="*/ 10 h 23"/>
                <a:gd name="T8" fmla="*/ 7 w 10"/>
                <a:gd name="T9" fmla="*/ 13 h 23"/>
                <a:gd name="T10" fmla="*/ 10 w 10"/>
                <a:gd name="T11" fmla="*/ 15 h 23"/>
                <a:gd name="T12" fmla="*/ 6 w 10"/>
                <a:gd name="T13" fmla="*/ 16 h 23"/>
                <a:gd name="T14" fmla="*/ 6 w 10"/>
                <a:gd name="T15" fmla="*/ 19 h 23"/>
                <a:gd name="T16" fmla="*/ 4 w 10"/>
                <a:gd name="T17" fmla="*/ 19 h 23"/>
                <a:gd name="T18" fmla="*/ 6 w 10"/>
                <a:gd name="T19" fmla="*/ 23 h 23"/>
                <a:gd name="T20" fmla="*/ 2 w 10"/>
                <a:gd name="T21" fmla="*/ 22 h 23"/>
                <a:gd name="T22" fmla="*/ 3 w 10"/>
                <a:gd name="T23" fmla="*/ 19 h 23"/>
                <a:gd name="T24" fmla="*/ 1 w 10"/>
                <a:gd name="T25" fmla="*/ 18 h 23"/>
                <a:gd name="T26" fmla="*/ 3 w 10"/>
                <a:gd name="T27" fmla="*/ 12 h 23"/>
                <a:gd name="T28" fmla="*/ 1 w 10"/>
                <a:gd name="T29" fmla="*/ 10 h 23"/>
                <a:gd name="T30" fmla="*/ 1 w 10"/>
                <a:gd name="T31" fmla="*/ 6 h 23"/>
                <a:gd name="T32" fmla="*/ 3 w 10"/>
                <a:gd name="T33" fmla="*/ 5 h 23"/>
                <a:gd name="T34" fmla="*/ 4 w 10"/>
                <a:gd name="T35" fmla="*/ 3 h 23"/>
                <a:gd name="T36" fmla="*/ 3 w 10"/>
                <a:gd name="T3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3">
                  <a:moveTo>
                    <a:pt x="3" y="3"/>
                  </a:moveTo>
                  <a:cubicBezTo>
                    <a:pt x="8" y="0"/>
                    <a:pt x="4" y="6"/>
                    <a:pt x="5" y="6"/>
                  </a:cubicBezTo>
                  <a:cubicBezTo>
                    <a:pt x="7" y="7"/>
                    <a:pt x="4" y="7"/>
                    <a:pt x="6" y="8"/>
                  </a:cubicBezTo>
                  <a:cubicBezTo>
                    <a:pt x="8" y="9"/>
                    <a:pt x="6" y="9"/>
                    <a:pt x="6" y="10"/>
                  </a:cubicBezTo>
                  <a:cubicBezTo>
                    <a:pt x="6" y="10"/>
                    <a:pt x="8" y="12"/>
                    <a:pt x="7" y="13"/>
                  </a:cubicBezTo>
                  <a:cubicBezTo>
                    <a:pt x="7" y="15"/>
                    <a:pt x="9" y="15"/>
                    <a:pt x="10" y="15"/>
                  </a:cubicBezTo>
                  <a:cubicBezTo>
                    <a:pt x="10" y="17"/>
                    <a:pt x="8" y="17"/>
                    <a:pt x="6" y="16"/>
                  </a:cubicBezTo>
                  <a:cubicBezTo>
                    <a:pt x="6" y="17"/>
                    <a:pt x="6" y="19"/>
                    <a:pt x="6" y="19"/>
                  </a:cubicBezTo>
                  <a:cubicBezTo>
                    <a:pt x="6" y="19"/>
                    <a:pt x="4" y="19"/>
                    <a:pt x="4" y="19"/>
                  </a:cubicBezTo>
                  <a:cubicBezTo>
                    <a:pt x="5" y="20"/>
                    <a:pt x="7" y="21"/>
                    <a:pt x="6" y="23"/>
                  </a:cubicBezTo>
                  <a:cubicBezTo>
                    <a:pt x="3" y="22"/>
                    <a:pt x="4" y="23"/>
                    <a:pt x="2" y="22"/>
                  </a:cubicBezTo>
                  <a:cubicBezTo>
                    <a:pt x="3" y="21"/>
                    <a:pt x="1" y="21"/>
                    <a:pt x="3" y="19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17"/>
                    <a:pt x="3" y="15"/>
                    <a:pt x="3" y="12"/>
                  </a:cubicBezTo>
                  <a:cubicBezTo>
                    <a:pt x="2" y="11"/>
                    <a:pt x="1" y="10"/>
                    <a:pt x="1" y="10"/>
                  </a:cubicBezTo>
                  <a:cubicBezTo>
                    <a:pt x="0" y="8"/>
                    <a:pt x="3" y="7"/>
                    <a:pt x="1" y="6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4" y="3"/>
                    <a:pt x="3" y="3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627188" y="3775075"/>
              <a:ext cx="11113" cy="6350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0 w 3"/>
                <a:gd name="T5" fmla="*/ 0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3" y="0"/>
                    <a:pt x="2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246438" y="3803650"/>
              <a:ext cx="112713" cy="46038"/>
            </a:xfrm>
            <a:custGeom>
              <a:avLst/>
              <a:gdLst>
                <a:gd name="T0" fmla="*/ 13 w 30"/>
                <a:gd name="T1" fmla="*/ 0 h 12"/>
                <a:gd name="T2" fmla="*/ 16 w 30"/>
                <a:gd name="T3" fmla="*/ 1 h 12"/>
                <a:gd name="T4" fmla="*/ 15 w 30"/>
                <a:gd name="T5" fmla="*/ 2 h 12"/>
                <a:gd name="T6" fmla="*/ 19 w 30"/>
                <a:gd name="T7" fmla="*/ 3 h 12"/>
                <a:gd name="T8" fmla="*/ 25 w 30"/>
                <a:gd name="T9" fmla="*/ 4 h 12"/>
                <a:gd name="T10" fmla="*/ 24 w 30"/>
                <a:gd name="T11" fmla="*/ 6 h 12"/>
                <a:gd name="T12" fmla="*/ 27 w 30"/>
                <a:gd name="T13" fmla="*/ 7 h 12"/>
                <a:gd name="T14" fmla="*/ 29 w 30"/>
                <a:gd name="T15" fmla="*/ 8 h 12"/>
                <a:gd name="T16" fmla="*/ 27 w 30"/>
                <a:gd name="T17" fmla="*/ 11 h 12"/>
                <a:gd name="T18" fmla="*/ 26 w 30"/>
                <a:gd name="T19" fmla="*/ 10 h 12"/>
                <a:gd name="T20" fmla="*/ 20 w 30"/>
                <a:gd name="T21" fmla="*/ 10 h 12"/>
                <a:gd name="T22" fmla="*/ 16 w 30"/>
                <a:gd name="T23" fmla="*/ 12 h 12"/>
                <a:gd name="T24" fmla="*/ 14 w 30"/>
                <a:gd name="T25" fmla="*/ 10 h 12"/>
                <a:gd name="T26" fmla="*/ 11 w 30"/>
                <a:gd name="T27" fmla="*/ 10 h 12"/>
                <a:gd name="T28" fmla="*/ 7 w 30"/>
                <a:gd name="T29" fmla="*/ 8 h 12"/>
                <a:gd name="T30" fmla="*/ 0 w 30"/>
                <a:gd name="T31" fmla="*/ 9 h 12"/>
                <a:gd name="T32" fmla="*/ 1 w 30"/>
                <a:gd name="T33" fmla="*/ 7 h 12"/>
                <a:gd name="T34" fmla="*/ 5 w 30"/>
                <a:gd name="T35" fmla="*/ 6 h 12"/>
                <a:gd name="T36" fmla="*/ 7 w 30"/>
                <a:gd name="T37" fmla="*/ 4 h 12"/>
                <a:gd name="T38" fmla="*/ 8 w 30"/>
                <a:gd name="T39" fmla="*/ 1 h 12"/>
                <a:gd name="T40" fmla="*/ 10 w 30"/>
                <a:gd name="T41" fmla="*/ 1 h 12"/>
                <a:gd name="T42" fmla="*/ 10 w 30"/>
                <a:gd name="T43" fmla="*/ 1 h 12"/>
                <a:gd name="T44" fmla="*/ 13 w 30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12">
                  <a:moveTo>
                    <a:pt x="13" y="0"/>
                  </a:moveTo>
                  <a:cubicBezTo>
                    <a:pt x="15" y="0"/>
                    <a:pt x="15" y="0"/>
                    <a:pt x="16" y="1"/>
                  </a:cubicBezTo>
                  <a:cubicBezTo>
                    <a:pt x="16" y="2"/>
                    <a:pt x="13" y="1"/>
                    <a:pt x="15" y="2"/>
                  </a:cubicBezTo>
                  <a:cubicBezTo>
                    <a:pt x="15" y="4"/>
                    <a:pt x="18" y="3"/>
                    <a:pt x="19" y="3"/>
                  </a:cubicBezTo>
                  <a:cubicBezTo>
                    <a:pt x="20" y="4"/>
                    <a:pt x="21" y="5"/>
                    <a:pt x="25" y="4"/>
                  </a:cubicBezTo>
                  <a:cubicBezTo>
                    <a:pt x="25" y="6"/>
                    <a:pt x="27" y="6"/>
                    <a:pt x="24" y="6"/>
                  </a:cubicBezTo>
                  <a:cubicBezTo>
                    <a:pt x="24" y="7"/>
                    <a:pt x="26" y="7"/>
                    <a:pt x="27" y="7"/>
                  </a:cubicBezTo>
                  <a:cubicBezTo>
                    <a:pt x="28" y="7"/>
                    <a:pt x="27" y="9"/>
                    <a:pt x="29" y="8"/>
                  </a:cubicBezTo>
                  <a:cubicBezTo>
                    <a:pt x="30" y="10"/>
                    <a:pt x="26" y="9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3" y="10"/>
                    <a:pt x="23" y="10"/>
                    <a:pt x="20" y="10"/>
                  </a:cubicBezTo>
                  <a:cubicBezTo>
                    <a:pt x="19" y="10"/>
                    <a:pt x="16" y="10"/>
                    <a:pt x="16" y="12"/>
                  </a:cubicBezTo>
                  <a:cubicBezTo>
                    <a:pt x="14" y="12"/>
                    <a:pt x="15" y="11"/>
                    <a:pt x="14" y="10"/>
                  </a:cubicBezTo>
                  <a:cubicBezTo>
                    <a:pt x="14" y="10"/>
                    <a:pt x="12" y="10"/>
                    <a:pt x="11" y="10"/>
                  </a:cubicBezTo>
                  <a:cubicBezTo>
                    <a:pt x="10" y="9"/>
                    <a:pt x="10" y="9"/>
                    <a:pt x="7" y="8"/>
                  </a:cubicBezTo>
                  <a:cubicBezTo>
                    <a:pt x="4" y="8"/>
                    <a:pt x="4" y="9"/>
                    <a:pt x="0" y="9"/>
                  </a:cubicBezTo>
                  <a:cubicBezTo>
                    <a:pt x="1" y="8"/>
                    <a:pt x="2" y="8"/>
                    <a:pt x="1" y="7"/>
                  </a:cubicBezTo>
                  <a:cubicBezTo>
                    <a:pt x="5" y="7"/>
                    <a:pt x="2" y="5"/>
                    <a:pt x="5" y="6"/>
                  </a:cubicBezTo>
                  <a:cubicBezTo>
                    <a:pt x="4" y="5"/>
                    <a:pt x="7" y="4"/>
                    <a:pt x="7" y="4"/>
                  </a:cubicBezTo>
                  <a:cubicBezTo>
                    <a:pt x="8" y="3"/>
                    <a:pt x="7" y="2"/>
                    <a:pt x="8" y="1"/>
                  </a:cubicBezTo>
                  <a:cubicBezTo>
                    <a:pt x="9" y="1"/>
                    <a:pt x="10" y="2"/>
                    <a:pt x="10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3190875" y="3816350"/>
              <a:ext cx="25400" cy="14288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2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3" y="0"/>
                    <a:pt x="3" y="2"/>
                    <a:pt x="7" y="2"/>
                  </a:cubicBezTo>
                  <a:cubicBezTo>
                    <a:pt x="6" y="4"/>
                    <a:pt x="0" y="2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6284913" y="3860800"/>
              <a:ext cx="74613" cy="30163"/>
            </a:xfrm>
            <a:custGeom>
              <a:avLst/>
              <a:gdLst>
                <a:gd name="T0" fmla="*/ 6 w 20"/>
                <a:gd name="T1" fmla="*/ 1 h 8"/>
                <a:gd name="T2" fmla="*/ 6 w 20"/>
                <a:gd name="T3" fmla="*/ 1 h 8"/>
                <a:gd name="T4" fmla="*/ 10 w 20"/>
                <a:gd name="T5" fmla="*/ 3 h 8"/>
                <a:gd name="T6" fmla="*/ 20 w 20"/>
                <a:gd name="T7" fmla="*/ 3 h 8"/>
                <a:gd name="T8" fmla="*/ 16 w 20"/>
                <a:gd name="T9" fmla="*/ 5 h 8"/>
                <a:gd name="T10" fmla="*/ 13 w 20"/>
                <a:gd name="T11" fmla="*/ 5 h 8"/>
                <a:gd name="T12" fmla="*/ 9 w 20"/>
                <a:gd name="T13" fmla="*/ 6 h 8"/>
                <a:gd name="T14" fmla="*/ 8 w 20"/>
                <a:gd name="T15" fmla="*/ 7 h 8"/>
                <a:gd name="T16" fmla="*/ 4 w 20"/>
                <a:gd name="T17" fmla="*/ 6 h 8"/>
                <a:gd name="T18" fmla="*/ 6 w 20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8">
                  <a:moveTo>
                    <a:pt x="6" y="1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7" y="2"/>
                    <a:pt x="10" y="2"/>
                    <a:pt x="10" y="3"/>
                  </a:cubicBezTo>
                  <a:cubicBezTo>
                    <a:pt x="14" y="2"/>
                    <a:pt x="16" y="3"/>
                    <a:pt x="20" y="3"/>
                  </a:cubicBezTo>
                  <a:cubicBezTo>
                    <a:pt x="20" y="4"/>
                    <a:pt x="17" y="4"/>
                    <a:pt x="16" y="5"/>
                  </a:cubicBezTo>
                  <a:cubicBezTo>
                    <a:pt x="15" y="6"/>
                    <a:pt x="15" y="5"/>
                    <a:pt x="13" y="5"/>
                  </a:cubicBezTo>
                  <a:cubicBezTo>
                    <a:pt x="11" y="5"/>
                    <a:pt x="10" y="7"/>
                    <a:pt x="9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6" y="8"/>
                    <a:pt x="6" y="5"/>
                    <a:pt x="4" y="6"/>
                  </a:cubicBezTo>
                  <a:cubicBezTo>
                    <a:pt x="0" y="5"/>
                    <a:pt x="3" y="1"/>
                    <a:pt x="6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6145213" y="3894138"/>
              <a:ext cx="150813" cy="63500"/>
            </a:xfrm>
            <a:custGeom>
              <a:avLst/>
              <a:gdLst>
                <a:gd name="T0" fmla="*/ 36 w 40"/>
                <a:gd name="T1" fmla="*/ 0 h 17"/>
                <a:gd name="T2" fmla="*/ 39 w 40"/>
                <a:gd name="T3" fmla="*/ 1 h 17"/>
                <a:gd name="T4" fmla="*/ 39 w 40"/>
                <a:gd name="T5" fmla="*/ 8 h 17"/>
                <a:gd name="T6" fmla="*/ 38 w 40"/>
                <a:gd name="T7" fmla="*/ 7 h 17"/>
                <a:gd name="T8" fmla="*/ 38 w 40"/>
                <a:gd name="T9" fmla="*/ 10 h 17"/>
                <a:gd name="T10" fmla="*/ 36 w 40"/>
                <a:gd name="T11" fmla="*/ 10 h 17"/>
                <a:gd name="T12" fmla="*/ 36 w 40"/>
                <a:gd name="T13" fmla="*/ 14 h 17"/>
                <a:gd name="T14" fmla="*/ 34 w 40"/>
                <a:gd name="T15" fmla="*/ 14 h 17"/>
                <a:gd name="T16" fmla="*/ 31 w 40"/>
                <a:gd name="T17" fmla="*/ 15 h 17"/>
                <a:gd name="T18" fmla="*/ 29 w 40"/>
                <a:gd name="T19" fmla="*/ 14 h 17"/>
                <a:gd name="T20" fmla="*/ 25 w 40"/>
                <a:gd name="T21" fmla="*/ 15 h 17"/>
                <a:gd name="T22" fmla="*/ 20 w 40"/>
                <a:gd name="T23" fmla="*/ 15 h 17"/>
                <a:gd name="T24" fmla="*/ 18 w 40"/>
                <a:gd name="T25" fmla="*/ 17 h 17"/>
                <a:gd name="T26" fmla="*/ 14 w 40"/>
                <a:gd name="T27" fmla="*/ 15 h 17"/>
                <a:gd name="T28" fmla="*/ 12 w 40"/>
                <a:gd name="T29" fmla="*/ 16 h 17"/>
                <a:gd name="T30" fmla="*/ 10 w 40"/>
                <a:gd name="T31" fmla="*/ 15 h 17"/>
                <a:gd name="T32" fmla="*/ 0 w 40"/>
                <a:gd name="T33" fmla="*/ 16 h 17"/>
                <a:gd name="T34" fmla="*/ 1 w 40"/>
                <a:gd name="T35" fmla="*/ 14 h 17"/>
                <a:gd name="T36" fmla="*/ 3 w 40"/>
                <a:gd name="T37" fmla="*/ 15 h 17"/>
                <a:gd name="T38" fmla="*/ 4 w 40"/>
                <a:gd name="T39" fmla="*/ 14 h 17"/>
                <a:gd name="T40" fmla="*/ 18 w 40"/>
                <a:gd name="T41" fmla="*/ 13 h 17"/>
                <a:gd name="T42" fmla="*/ 20 w 40"/>
                <a:gd name="T43" fmla="*/ 10 h 17"/>
                <a:gd name="T44" fmla="*/ 22 w 40"/>
                <a:gd name="T45" fmla="*/ 9 h 17"/>
                <a:gd name="T46" fmla="*/ 28 w 40"/>
                <a:gd name="T47" fmla="*/ 10 h 17"/>
                <a:gd name="T48" fmla="*/ 28 w 40"/>
                <a:gd name="T49" fmla="*/ 8 h 17"/>
                <a:gd name="T50" fmla="*/ 29 w 40"/>
                <a:gd name="T51" fmla="*/ 9 h 17"/>
                <a:gd name="T52" fmla="*/ 30 w 40"/>
                <a:gd name="T53" fmla="*/ 6 h 17"/>
                <a:gd name="T54" fmla="*/ 33 w 40"/>
                <a:gd name="T55" fmla="*/ 2 h 17"/>
                <a:gd name="T56" fmla="*/ 36 w 40"/>
                <a:gd name="T5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17">
                  <a:moveTo>
                    <a:pt x="36" y="0"/>
                  </a:moveTo>
                  <a:cubicBezTo>
                    <a:pt x="37" y="0"/>
                    <a:pt x="37" y="1"/>
                    <a:pt x="39" y="1"/>
                  </a:cubicBezTo>
                  <a:cubicBezTo>
                    <a:pt x="38" y="4"/>
                    <a:pt x="40" y="6"/>
                    <a:pt x="39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5" y="8"/>
                    <a:pt x="38" y="9"/>
                    <a:pt x="38" y="10"/>
                  </a:cubicBezTo>
                  <a:cubicBezTo>
                    <a:pt x="37" y="10"/>
                    <a:pt x="37" y="10"/>
                    <a:pt x="36" y="10"/>
                  </a:cubicBezTo>
                  <a:cubicBezTo>
                    <a:pt x="36" y="11"/>
                    <a:pt x="36" y="13"/>
                    <a:pt x="36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2" y="14"/>
                    <a:pt x="31" y="15"/>
                    <a:pt x="31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8" y="14"/>
                    <a:pt x="26" y="15"/>
                    <a:pt x="25" y="15"/>
                  </a:cubicBezTo>
                  <a:cubicBezTo>
                    <a:pt x="24" y="15"/>
                    <a:pt x="22" y="16"/>
                    <a:pt x="20" y="15"/>
                  </a:cubicBezTo>
                  <a:cubicBezTo>
                    <a:pt x="18" y="15"/>
                    <a:pt x="19" y="17"/>
                    <a:pt x="18" y="17"/>
                  </a:cubicBezTo>
                  <a:cubicBezTo>
                    <a:pt x="16" y="17"/>
                    <a:pt x="14" y="16"/>
                    <a:pt x="14" y="15"/>
                  </a:cubicBezTo>
                  <a:cubicBezTo>
                    <a:pt x="12" y="14"/>
                    <a:pt x="12" y="16"/>
                    <a:pt x="12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6" y="16"/>
                    <a:pt x="3" y="17"/>
                    <a:pt x="0" y="16"/>
                  </a:cubicBezTo>
                  <a:cubicBezTo>
                    <a:pt x="1" y="16"/>
                    <a:pt x="1" y="15"/>
                    <a:pt x="1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7" y="14"/>
                    <a:pt x="14" y="14"/>
                    <a:pt x="18" y="13"/>
                  </a:cubicBezTo>
                  <a:cubicBezTo>
                    <a:pt x="16" y="11"/>
                    <a:pt x="21" y="12"/>
                    <a:pt x="20" y="10"/>
                  </a:cubicBezTo>
                  <a:cubicBezTo>
                    <a:pt x="21" y="11"/>
                    <a:pt x="22" y="10"/>
                    <a:pt x="22" y="9"/>
                  </a:cubicBezTo>
                  <a:cubicBezTo>
                    <a:pt x="24" y="10"/>
                    <a:pt x="26" y="8"/>
                    <a:pt x="28" y="10"/>
                  </a:cubicBezTo>
                  <a:cubicBezTo>
                    <a:pt x="28" y="9"/>
                    <a:pt x="27" y="8"/>
                    <a:pt x="28" y="8"/>
                  </a:cubicBezTo>
                  <a:cubicBezTo>
                    <a:pt x="28" y="7"/>
                    <a:pt x="28" y="9"/>
                    <a:pt x="29" y="9"/>
                  </a:cubicBezTo>
                  <a:cubicBezTo>
                    <a:pt x="29" y="9"/>
                    <a:pt x="32" y="8"/>
                    <a:pt x="30" y="6"/>
                  </a:cubicBezTo>
                  <a:cubicBezTo>
                    <a:pt x="33" y="6"/>
                    <a:pt x="31" y="3"/>
                    <a:pt x="33" y="2"/>
                  </a:cubicBezTo>
                  <a:cubicBezTo>
                    <a:pt x="33" y="2"/>
                    <a:pt x="37" y="1"/>
                    <a:pt x="36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4278313" y="3898900"/>
              <a:ext cx="25400" cy="14288"/>
            </a:xfrm>
            <a:custGeom>
              <a:avLst/>
              <a:gdLst>
                <a:gd name="T0" fmla="*/ 3 w 7"/>
                <a:gd name="T1" fmla="*/ 0 h 4"/>
                <a:gd name="T2" fmla="*/ 1 w 7"/>
                <a:gd name="T3" fmla="*/ 4 h 4"/>
                <a:gd name="T4" fmla="*/ 3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cubicBezTo>
                    <a:pt x="7" y="0"/>
                    <a:pt x="6" y="4"/>
                    <a:pt x="1" y="4"/>
                  </a:cubicBezTo>
                  <a:cubicBezTo>
                    <a:pt x="3" y="3"/>
                    <a:pt x="0" y="1"/>
                    <a:pt x="3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4341813" y="3921125"/>
              <a:ext cx="41275" cy="11113"/>
            </a:xfrm>
            <a:custGeom>
              <a:avLst/>
              <a:gdLst>
                <a:gd name="T0" fmla="*/ 9 w 11"/>
                <a:gd name="T1" fmla="*/ 1 h 3"/>
                <a:gd name="T2" fmla="*/ 11 w 11"/>
                <a:gd name="T3" fmla="*/ 3 h 3"/>
                <a:gd name="T4" fmla="*/ 6 w 11"/>
                <a:gd name="T5" fmla="*/ 3 h 3"/>
                <a:gd name="T6" fmla="*/ 6 w 11"/>
                <a:gd name="T7" fmla="*/ 3 h 3"/>
                <a:gd name="T8" fmla="*/ 2 w 11"/>
                <a:gd name="T9" fmla="*/ 2 h 3"/>
                <a:gd name="T10" fmla="*/ 9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9" y="1"/>
                  </a:moveTo>
                  <a:cubicBezTo>
                    <a:pt x="10" y="1"/>
                    <a:pt x="11" y="2"/>
                    <a:pt x="11" y="3"/>
                  </a:cubicBezTo>
                  <a:cubicBezTo>
                    <a:pt x="10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3"/>
                    <a:pt x="2" y="2"/>
                  </a:cubicBezTo>
                  <a:cubicBezTo>
                    <a:pt x="0" y="0"/>
                    <a:pt x="8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4645025" y="3946525"/>
              <a:ext cx="26988" cy="7938"/>
            </a:xfrm>
            <a:custGeom>
              <a:avLst/>
              <a:gdLst>
                <a:gd name="T0" fmla="*/ 0 w 7"/>
                <a:gd name="T1" fmla="*/ 1 h 2"/>
                <a:gd name="T2" fmla="*/ 4 w 7"/>
                <a:gd name="T3" fmla="*/ 0 h 2"/>
                <a:gd name="T4" fmla="*/ 3 w 7"/>
                <a:gd name="T5" fmla="*/ 0 h 2"/>
                <a:gd name="T6" fmla="*/ 0 w 7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0" y="0"/>
                    <a:pt x="1" y="0"/>
                    <a:pt x="4" y="0"/>
                  </a:cubicBezTo>
                  <a:cubicBezTo>
                    <a:pt x="7" y="0"/>
                    <a:pt x="5" y="1"/>
                    <a:pt x="3" y="0"/>
                  </a:cubicBezTo>
                  <a:cubicBezTo>
                    <a:pt x="2" y="1"/>
                    <a:pt x="2" y="2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6161088" y="3957638"/>
              <a:ext cx="25400" cy="7938"/>
            </a:xfrm>
            <a:custGeom>
              <a:avLst/>
              <a:gdLst>
                <a:gd name="T0" fmla="*/ 6 w 7"/>
                <a:gd name="T1" fmla="*/ 0 h 2"/>
                <a:gd name="T2" fmla="*/ 4 w 7"/>
                <a:gd name="T3" fmla="*/ 2 h 2"/>
                <a:gd name="T4" fmla="*/ 0 w 7"/>
                <a:gd name="T5" fmla="*/ 0 h 2"/>
                <a:gd name="T6" fmla="*/ 6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6" y="0"/>
                  </a:moveTo>
                  <a:cubicBezTo>
                    <a:pt x="7" y="1"/>
                    <a:pt x="3" y="0"/>
                    <a:pt x="4" y="2"/>
                  </a:cubicBezTo>
                  <a:cubicBezTo>
                    <a:pt x="1" y="2"/>
                    <a:pt x="0" y="2"/>
                    <a:pt x="0" y="0"/>
                  </a:cubicBezTo>
                  <a:cubicBezTo>
                    <a:pt x="2" y="2"/>
                    <a:pt x="3" y="0"/>
                    <a:pt x="6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6111875" y="3957638"/>
              <a:ext cx="38100" cy="19050"/>
            </a:xfrm>
            <a:custGeom>
              <a:avLst/>
              <a:gdLst>
                <a:gd name="T0" fmla="*/ 9 w 10"/>
                <a:gd name="T1" fmla="*/ 1 h 5"/>
                <a:gd name="T2" fmla="*/ 9 w 10"/>
                <a:gd name="T3" fmla="*/ 4 h 5"/>
                <a:gd name="T4" fmla="*/ 3 w 10"/>
                <a:gd name="T5" fmla="*/ 5 h 5"/>
                <a:gd name="T6" fmla="*/ 0 w 10"/>
                <a:gd name="T7" fmla="*/ 3 h 5"/>
                <a:gd name="T8" fmla="*/ 9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9" y="1"/>
                  </a:moveTo>
                  <a:cubicBezTo>
                    <a:pt x="10" y="2"/>
                    <a:pt x="6" y="4"/>
                    <a:pt x="9" y="4"/>
                  </a:cubicBezTo>
                  <a:cubicBezTo>
                    <a:pt x="9" y="5"/>
                    <a:pt x="5" y="4"/>
                    <a:pt x="3" y="5"/>
                  </a:cubicBezTo>
                  <a:cubicBezTo>
                    <a:pt x="3" y="3"/>
                    <a:pt x="4" y="2"/>
                    <a:pt x="0" y="3"/>
                  </a:cubicBezTo>
                  <a:cubicBezTo>
                    <a:pt x="0" y="0"/>
                    <a:pt x="5" y="0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5969000" y="4029075"/>
              <a:ext cx="26988" cy="19050"/>
            </a:xfrm>
            <a:custGeom>
              <a:avLst/>
              <a:gdLst>
                <a:gd name="T0" fmla="*/ 6 w 7"/>
                <a:gd name="T1" fmla="*/ 2 h 5"/>
                <a:gd name="T2" fmla="*/ 4 w 7"/>
                <a:gd name="T3" fmla="*/ 5 h 5"/>
                <a:gd name="T4" fmla="*/ 0 w 7"/>
                <a:gd name="T5" fmla="*/ 5 h 5"/>
                <a:gd name="T6" fmla="*/ 1 w 7"/>
                <a:gd name="T7" fmla="*/ 2 h 5"/>
                <a:gd name="T8" fmla="*/ 6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6" y="4"/>
                    <a:pt x="3" y="3"/>
                    <a:pt x="4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1" y="4"/>
                    <a:pt x="4" y="2"/>
                    <a:pt x="1" y="2"/>
                  </a:cubicBezTo>
                  <a:cubicBezTo>
                    <a:pt x="2" y="1"/>
                    <a:pt x="7" y="0"/>
                    <a:pt x="6" y="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2474913" y="4040188"/>
              <a:ext cx="17463" cy="4763"/>
            </a:xfrm>
            <a:custGeom>
              <a:avLst/>
              <a:gdLst>
                <a:gd name="T0" fmla="*/ 0 w 5"/>
                <a:gd name="T1" fmla="*/ 0 h 1"/>
                <a:gd name="T2" fmla="*/ 4 w 5"/>
                <a:gd name="T3" fmla="*/ 0 h 1"/>
                <a:gd name="T4" fmla="*/ 3 w 5"/>
                <a:gd name="T5" fmla="*/ 1 h 1"/>
                <a:gd name="T6" fmla="*/ 1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2868613" y="4044950"/>
              <a:ext cx="152400" cy="30163"/>
            </a:xfrm>
            <a:custGeom>
              <a:avLst/>
              <a:gdLst>
                <a:gd name="T0" fmla="*/ 40 w 41"/>
                <a:gd name="T1" fmla="*/ 6 h 8"/>
                <a:gd name="T2" fmla="*/ 31 w 41"/>
                <a:gd name="T3" fmla="*/ 7 h 8"/>
                <a:gd name="T4" fmla="*/ 29 w 41"/>
                <a:gd name="T5" fmla="*/ 5 h 8"/>
                <a:gd name="T6" fmla="*/ 18 w 41"/>
                <a:gd name="T7" fmla="*/ 4 h 8"/>
                <a:gd name="T8" fmla="*/ 17 w 41"/>
                <a:gd name="T9" fmla="*/ 2 h 8"/>
                <a:gd name="T10" fmla="*/ 7 w 41"/>
                <a:gd name="T11" fmla="*/ 2 h 8"/>
                <a:gd name="T12" fmla="*/ 0 w 41"/>
                <a:gd name="T13" fmla="*/ 3 h 8"/>
                <a:gd name="T14" fmla="*/ 4 w 41"/>
                <a:gd name="T15" fmla="*/ 1 h 8"/>
                <a:gd name="T16" fmla="*/ 13 w 41"/>
                <a:gd name="T17" fmla="*/ 0 h 8"/>
                <a:gd name="T18" fmla="*/ 16 w 41"/>
                <a:gd name="T19" fmla="*/ 1 h 8"/>
                <a:gd name="T20" fmla="*/ 19 w 41"/>
                <a:gd name="T21" fmla="*/ 2 h 8"/>
                <a:gd name="T22" fmla="*/ 27 w 41"/>
                <a:gd name="T23" fmla="*/ 2 h 8"/>
                <a:gd name="T24" fmla="*/ 30 w 41"/>
                <a:gd name="T25" fmla="*/ 5 h 8"/>
                <a:gd name="T26" fmla="*/ 33 w 41"/>
                <a:gd name="T27" fmla="*/ 5 h 8"/>
                <a:gd name="T28" fmla="*/ 40 w 41"/>
                <a:gd name="T2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8">
                  <a:moveTo>
                    <a:pt x="40" y="6"/>
                  </a:moveTo>
                  <a:cubicBezTo>
                    <a:pt x="41" y="8"/>
                    <a:pt x="32" y="5"/>
                    <a:pt x="31" y="7"/>
                  </a:cubicBezTo>
                  <a:cubicBezTo>
                    <a:pt x="29" y="7"/>
                    <a:pt x="31" y="5"/>
                    <a:pt x="29" y="5"/>
                  </a:cubicBezTo>
                  <a:cubicBezTo>
                    <a:pt x="26" y="4"/>
                    <a:pt x="22" y="4"/>
                    <a:pt x="18" y="4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3" y="2"/>
                    <a:pt x="10" y="2"/>
                    <a:pt x="7" y="2"/>
                  </a:cubicBezTo>
                  <a:cubicBezTo>
                    <a:pt x="5" y="2"/>
                    <a:pt x="3" y="4"/>
                    <a:pt x="0" y="3"/>
                  </a:cubicBezTo>
                  <a:cubicBezTo>
                    <a:pt x="1" y="2"/>
                    <a:pt x="5" y="2"/>
                    <a:pt x="4" y="1"/>
                  </a:cubicBezTo>
                  <a:cubicBezTo>
                    <a:pt x="7" y="0"/>
                    <a:pt x="12" y="1"/>
                    <a:pt x="13" y="0"/>
                  </a:cubicBezTo>
                  <a:cubicBezTo>
                    <a:pt x="18" y="1"/>
                    <a:pt x="12" y="1"/>
                    <a:pt x="16" y="1"/>
                  </a:cubicBezTo>
                  <a:cubicBezTo>
                    <a:pt x="16" y="1"/>
                    <a:pt x="19" y="2"/>
                    <a:pt x="19" y="2"/>
                  </a:cubicBezTo>
                  <a:cubicBezTo>
                    <a:pt x="20" y="2"/>
                    <a:pt x="23" y="2"/>
                    <a:pt x="27" y="2"/>
                  </a:cubicBezTo>
                  <a:cubicBezTo>
                    <a:pt x="26" y="4"/>
                    <a:pt x="32" y="2"/>
                    <a:pt x="30" y="5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5" y="5"/>
                    <a:pt x="40" y="4"/>
                    <a:pt x="40" y="6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3048000" y="4070350"/>
              <a:ext cx="63500" cy="15875"/>
            </a:xfrm>
            <a:custGeom>
              <a:avLst/>
              <a:gdLst>
                <a:gd name="T0" fmla="*/ 1 w 17"/>
                <a:gd name="T1" fmla="*/ 0 h 4"/>
                <a:gd name="T2" fmla="*/ 9 w 17"/>
                <a:gd name="T3" fmla="*/ 0 h 4"/>
                <a:gd name="T4" fmla="*/ 13 w 17"/>
                <a:gd name="T5" fmla="*/ 1 h 4"/>
                <a:gd name="T6" fmla="*/ 17 w 17"/>
                <a:gd name="T7" fmla="*/ 2 h 4"/>
                <a:gd name="T8" fmla="*/ 3 w 17"/>
                <a:gd name="T9" fmla="*/ 3 h 4"/>
                <a:gd name="T10" fmla="*/ 5 w 17"/>
                <a:gd name="T11" fmla="*/ 2 h 4"/>
                <a:gd name="T12" fmla="*/ 1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9" y="0"/>
                    <a:pt x="12" y="2"/>
                    <a:pt x="13" y="1"/>
                  </a:cubicBezTo>
                  <a:cubicBezTo>
                    <a:pt x="14" y="1"/>
                    <a:pt x="14" y="2"/>
                    <a:pt x="17" y="2"/>
                  </a:cubicBezTo>
                  <a:cubicBezTo>
                    <a:pt x="16" y="4"/>
                    <a:pt x="6" y="3"/>
                    <a:pt x="3" y="3"/>
                  </a:cubicBezTo>
                  <a:cubicBezTo>
                    <a:pt x="2" y="2"/>
                    <a:pt x="5" y="3"/>
                    <a:pt x="5" y="2"/>
                  </a:cubicBezTo>
                  <a:cubicBezTo>
                    <a:pt x="5" y="2"/>
                    <a:pt x="0" y="2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5795963" y="4070350"/>
              <a:ext cx="30163" cy="11113"/>
            </a:xfrm>
            <a:custGeom>
              <a:avLst/>
              <a:gdLst>
                <a:gd name="T0" fmla="*/ 7 w 8"/>
                <a:gd name="T1" fmla="*/ 0 h 3"/>
                <a:gd name="T2" fmla="*/ 5 w 8"/>
                <a:gd name="T3" fmla="*/ 3 h 3"/>
                <a:gd name="T4" fmla="*/ 0 w 8"/>
                <a:gd name="T5" fmla="*/ 1 h 3"/>
                <a:gd name="T6" fmla="*/ 2 w 8"/>
                <a:gd name="T7" fmla="*/ 0 h 3"/>
                <a:gd name="T8" fmla="*/ 7 w 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8" y="2"/>
                    <a:pt x="4" y="2"/>
                    <a:pt x="5" y="3"/>
                  </a:cubicBezTo>
                  <a:cubicBezTo>
                    <a:pt x="2" y="3"/>
                    <a:pt x="0" y="3"/>
                    <a:pt x="0" y="1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3025775" y="4075113"/>
              <a:ext cx="22225" cy="11113"/>
            </a:xfrm>
            <a:custGeom>
              <a:avLst/>
              <a:gdLst>
                <a:gd name="T0" fmla="*/ 5 w 6"/>
                <a:gd name="T1" fmla="*/ 3 h 3"/>
                <a:gd name="T2" fmla="*/ 0 w 6"/>
                <a:gd name="T3" fmla="*/ 2 h 3"/>
                <a:gd name="T4" fmla="*/ 5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3"/>
                  </a:moveTo>
                  <a:cubicBezTo>
                    <a:pt x="4" y="2"/>
                    <a:pt x="2" y="2"/>
                    <a:pt x="0" y="2"/>
                  </a:cubicBezTo>
                  <a:cubicBezTo>
                    <a:pt x="1" y="1"/>
                    <a:pt x="6" y="0"/>
                    <a:pt x="5" y="3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2962275" y="4078288"/>
              <a:ext cx="30163" cy="11113"/>
            </a:xfrm>
            <a:custGeom>
              <a:avLst/>
              <a:gdLst>
                <a:gd name="T0" fmla="*/ 1 w 8"/>
                <a:gd name="T1" fmla="*/ 1 h 3"/>
                <a:gd name="T2" fmla="*/ 7 w 8"/>
                <a:gd name="T3" fmla="*/ 2 h 3"/>
                <a:gd name="T4" fmla="*/ 1 w 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3" y="1"/>
                    <a:pt x="8" y="0"/>
                    <a:pt x="7" y="2"/>
                  </a:cubicBezTo>
                  <a:cubicBezTo>
                    <a:pt x="5" y="2"/>
                    <a:pt x="0" y="3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5961063" y="4081463"/>
              <a:ext cx="41275" cy="38100"/>
            </a:xfrm>
            <a:custGeom>
              <a:avLst/>
              <a:gdLst>
                <a:gd name="T0" fmla="*/ 5 w 11"/>
                <a:gd name="T1" fmla="*/ 0 h 10"/>
                <a:gd name="T2" fmla="*/ 9 w 11"/>
                <a:gd name="T3" fmla="*/ 0 h 10"/>
                <a:gd name="T4" fmla="*/ 11 w 11"/>
                <a:gd name="T5" fmla="*/ 4 h 10"/>
                <a:gd name="T6" fmla="*/ 8 w 11"/>
                <a:gd name="T7" fmla="*/ 5 h 10"/>
                <a:gd name="T8" fmla="*/ 7 w 11"/>
                <a:gd name="T9" fmla="*/ 7 h 10"/>
                <a:gd name="T10" fmla="*/ 6 w 11"/>
                <a:gd name="T11" fmla="*/ 9 h 10"/>
                <a:gd name="T12" fmla="*/ 3 w 11"/>
                <a:gd name="T13" fmla="*/ 8 h 10"/>
                <a:gd name="T14" fmla="*/ 0 w 11"/>
                <a:gd name="T15" fmla="*/ 6 h 10"/>
                <a:gd name="T16" fmla="*/ 2 w 11"/>
                <a:gd name="T17" fmla="*/ 3 h 10"/>
                <a:gd name="T18" fmla="*/ 5 w 1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7" y="0"/>
                    <a:pt x="8" y="0"/>
                    <a:pt x="9" y="0"/>
                  </a:cubicBezTo>
                  <a:cubicBezTo>
                    <a:pt x="10" y="1"/>
                    <a:pt x="11" y="3"/>
                    <a:pt x="11" y="4"/>
                  </a:cubicBezTo>
                  <a:cubicBezTo>
                    <a:pt x="9" y="4"/>
                    <a:pt x="11" y="5"/>
                    <a:pt x="8" y="5"/>
                  </a:cubicBezTo>
                  <a:cubicBezTo>
                    <a:pt x="8" y="6"/>
                    <a:pt x="8" y="7"/>
                    <a:pt x="7" y="7"/>
                  </a:cubicBezTo>
                  <a:cubicBezTo>
                    <a:pt x="7" y="7"/>
                    <a:pt x="8" y="9"/>
                    <a:pt x="6" y="9"/>
                  </a:cubicBezTo>
                  <a:cubicBezTo>
                    <a:pt x="3" y="10"/>
                    <a:pt x="6" y="8"/>
                    <a:pt x="3" y="8"/>
                  </a:cubicBezTo>
                  <a:cubicBezTo>
                    <a:pt x="2" y="8"/>
                    <a:pt x="2" y="6"/>
                    <a:pt x="0" y="6"/>
                  </a:cubicBezTo>
                  <a:cubicBezTo>
                    <a:pt x="0" y="4"/>
                    <a:pt x="4" y="5"/>
                    <a:pt x="2" y="3"/>
                  </a:cubicBezTo>
                  <a:cubicBezTo>
                    <a:pt x="5" y="4"/>
                    <a:pt x="5" y="2"/>
                    <a:pt x="5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6002338" y="4111625"/>
              <a:ext cx="57150" cy="30163"/>
            </a:xfrm>
            <a:custGeom>
              <a:avLst/>
              <a:gdLst>
                <a:gd name="T0" fmla="*/ 8 w 15"/>
                <a:gd name="T1" fmla="*/ 1 h 8"/>
                <a:gd name="T2" fmla="*/ 11 w 15"/>
                <a:gd name="T3" fmla="*/ 3 h 8"/>
                <a:gd name="T4" fmla="*/ 10 w 15"/>
                <a:gd name="T5" fmla="*/ 3 h 8"/>
                <a:gd name="T6" fmla="*/ 11 w 15"/>
                <a:gd name="T7" fmla="*/ 4 h 8"/>
                <a:gd name="T8" fmla="*/ 15 w 15"/>
                <a:gd name="T9" fmla="*/ 6 h 8"/>
                <a:gd name="T10" fmla="*/ 13 w 15"/>
                <a:gd name="T11" fmla="*/ 8 h 8"/>
                <a:gd name="T12" fmla="*/ 10 w 15"/>
                <a:gd name="T13" fmla="*/ 8 h 8"/>
                <a:gd name="T14" fmla="*/ 5 w 15"/>
                <a:gd name="T15" fmla="*/ 5 h 8"/>
                <a:gd name="T16" fmla="*/ 7 w 15"/>
                <a:gd name="T17" fmla="*/ 5 h 8"/>
                <a:gd name="T18" fmla="*/ 0 w 15"/>
                <a:gd name="T19" fmla="*/ 2 h 8"/>
                <a:gd name="T20" fmla="*/ 8 w 15"/>
                <a:gd name="T2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8">
                  <a:moveTo>
                    <a:pt x="8" y="1"/>
                  </a:moveTo>
                  <a:cubicBezTo>
                    <a:pt x="6" y="3"/>
                    <a:pt x="11" y="2"/>
                    <a:pt x="11" y="3"/>
                  </a:cubicBezTo>
                  <a:cubicBezTo>
                    <a:pt x="12" y="3"/>
                    <a:pt x="10" y="3"/>
                    <a:pt x="10" y="3"/>
                  </a:cubicBezTo>
                  <a:cubicBezTo>
                    <a:pt x="10" y="3"/>
                    <a:pt x="11" y="4"/>
                    <a:pt x="11" y="4"/>
                  </a:cubicBezTo>
                  <a:cubicBezTo>
                    <a:pt x="12" y="5"/>
                    <a:pt x="15" y="5"/>
                    <a:pt x="15" y="6"/>
                  </a:cubicBezTo>
                  <a:cubicBezTo>
                    <a:pt x="13" y="6"/>
                    <a:pt x="13" y="7"/>
                    <a:pt x="13" y="8"/>
                  </a:cubicBezTo>
                  <a:cubicBezTo>
                    <a:pt x="12" y="8"/>
                    <a:pt x="10" y="7"/>
                    <a:pt x="10" y="8"/>
                  </a:cubicBezTo>
                  <a:cubicBezTo>
                    <a:pt x="8" y="8"/>
                    <a:pt x="8" y="6"/>
                    <a:pt x="5" y="5"/>
                  </a:cubicBezTo>
                  <a:cubicBezTo>
                    <a:pt x="5" y="5"/>
                    <a:pt x="7" y="5"/>
                    <a:pt x="7" y="5"/>
                  </a:cubicBezTo>
                  <a:cubicBezTo>
                    <a:pt x="5" y="4"/>
                    <a:pt x="3" y="2"/>
                    <a:pt x="0" y="2"/>
                  </a:cubicBezTo>
                  <a:cubicBezTo>
                    <a:pt x="3" y="0"/>
                    <a:pt x="5" y="1"/>
                    <a:pt x="8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5980113" y="4127500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0 h 1"/>
                <a:gd name="T4" fmla="*/ 3 w 3"/>
                <a:gd name="T5" fmla="*/ 1 h 1"/>
                <a:gd name="T6" fmla="*/ 0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5999163" y="4130675"/>
              <a:ext cx="30163" cy="22225"/>
            </a:xfrm>
            <a:custGeom>
              <a:avLst/>
              <a:gdLst>
                <a:gd name="T0" fmla="*/ 8 w 8"/>
                <a:gd name="T1" fmla="*/ 5 h 6"/>
                <a:gd name="T2" fmla="*/ 3 w 8"/>
                <a:gd name="T3" fmla="*/ 5 h 6"/>
                <a:gd name="T4" fmla="*/ 0 w 8"/>
                <a:gd name="T5" fmla="*/ 3 h 6"/>
                <a:gd name="T6" fmla="*/ 8 w 8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6"/>
                    <a:pt x="5" y="5"/>
                    <a:pt x="3" y="5"/>
                  </a:cubicBezTo>
                  <a:cubicBezTo>
                    <a:pt x="3" y="4"/>
                    <a:pt x="4" y="2"/>
                    <a:pt x="0" y="3"/>
                  </a:cubicBezTo>
                  <a:cubicBezTo>
                    <a:pt x="4" y="0"/>
                    <a:pt x="4" y="5"/>
                    <a:pt x="8" y="5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5357813" y="4149725"/>
              <a:ext cx="33338" cy="25400"/>
            </a:xfrm>
            <a:custGeom>
              <a:avLst/>
              <a:gdLst>
                <a:gd name="T0" fmla="*/ 2 w 9"/>
                <a:gd name="T1" fmla="*/ 0 h 7"/>
                <a:gd name="T2" fmla="*/ 5 w 9"/>
                <a:gd name="T3" fmla="*/ 2 h 7"/>
                <a:gd name="T4" fmla="*/ 6 w 9"/>
                <a:gd name="T5" fmla="*/ 2 h 7"/>
                <a:gd name="T6" fmla="*/ 8 w 9"/>
                <a:gd name="T7" fmla="*/ 3 h 7"/>
                <a:gd name="T8" fmla="*/ 7 w 9"/>
                <a:gd name="T9" fmla="*/ 4 h 7"/>
                <a:gd name="T10" fmla="*/ 8 w 9"/>
                <a:gd name="T11" fmla="*/ 6 h 7"/>
                <a:gd name="T12" fmla="*/ 6 w 9"/>
                <a:gd name="T13" fmla="*/ 7 h 7"/>
                <a:gd name="T14" fmla="*/ 2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2" y="0"/>
                  </a:moveTo>
                  <a:cubicBezTo>
                    <a:pt x="4" y="0"/>
                    <a:pt x="4" y="1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3"/>
                    <a:pt x="8" y="3"/>
                    <a:pt x="8" y="3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9" y="5"/>
                    <a:pt x="8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6029325" y="4149725"/>
              <a:ext cx="38100" cy="30163"/>
            </a:xfrm>
            <a:custGeom>
              <a:avLst/>
              <a:gdLst>
                <a:gd name="T0" fmla="*/ 8 w 10"/>
                <a:gd name="T1" fmla="*/ 0 h 8"/>
                <a:gd name="T2" fmla="*/ 10 w 10"/>
                <a:gd name="T3" fmla="*/ 4 h 8"/>
                <a:gd name="T4" fmla="*/ 7 w 10"/>
                <a:gd name="T5" fmla="*/ 5 h 8"/>
                <a:gd name="T6" fmla="*/ 7 w 10"/>
                <a:gd name="T7" fmla="*/ 8 h 8"/>
                <a:gd name="T8" fmla="*/ 2 w 10"/>
                <a:gd name="T9" fmla="*/ 7 h 8"/>
                <a:gd name="T10" fmla="*/ 3 w 10"/>
                <a:gd name="T11" fmla="*/ 5 h 8"/>
                <a:gd name="T12" fmla="*/ 3 w 10"/>
                <a:gd name="T13" fmla="*/ 4 h 8"/>
                <a:gd name="T14" fmla="*/ 2 w 10"/>
                <a:gd name="T15" fmla="*/ 4 h 8"/>
                <a:gd name="T16" fmla="*/ 4 w 10"/>
                <a:gd name="T17" fmla="*/ 2 h 8"/>
                <a:gd name="T18" fmla="*/ 6 w 10"/>
                <a:gd name="T19" fmla="*/ 1 h 8"/>
                <a:gd name="T20" fmla="*/ 8 w 10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cubicBezTo>
                    <a:pt x="8" y="2"/>
                    <a:pt x="8" y="4"/>
                    <a:pt x="10" y="4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9" y="6"/>
                    <a:pt x="6" y="6"/>
                    <a:pt x="7" y="8"/>
                  </a:cubicBezTo>
                  <a:cubicBezTo>
                    <a:pt x="4" y="8"/>
                    <a:pt x="5" y="7"/>
                    <a:pt x="2" y="7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4"/>
                    <a:pt x="1" y="4"/>
                    <a:pt x="3" y="4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7" y="1"/>
                    <a:pt x="7" y="0"/>
                    <a:pt x="8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5999163" y="4157663"/>
              <a:ext cx="26988" cy="11113"/>
            </a:xfrm>
            <a:custGeom>
              <a:avLst/>
              <a:gdLst>
                <a:gd name="T0" fmla="*/ 4 w 7"/>
                <a:gd name="T1" fmla="*/ 0 h 3"/>
                <a:gd name="T2" fmla="*/ 7 w 7"/>
                <a:gd name="T3" fmla="*/ 1 h 3"/>
                <a:gd name="T4" fmla="*/ 6 w 7"/>
                <a:gd name="T5" fmla="*/ 2 h 3"/>
                <a:gd name="T6" fmla="*/ 0 w 7"/>
                <a:gd name="T7" fmla="*/ 3 h 3"/>
                <a:gd name="T8" fmla="*/ 4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4" y="0"/>
                  </a:moveTo>
                  <a:cubicBezTo>
                    <a:pt x="6" y="0"/>
                    <a:pt x="7" y="0"/>
                    <a:pt x="7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5" y="2"/>
                    <a:pt x="3" y="3"/>
                    <a:pt x="0" y="3"/>
                  </a:cubicBezTo>
                  <a:cubicBezTo>
                    <a:pt x="0" y="1"/>
                    <a:pt x="4" y="2"/>
                    <a:pt x="4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6081713" y="4202113"/>
              <a:ext cx="19050" cy="19050"/>
            </a:xfrm>
            <a:custGeom>
              <a:avLst/>
              <a:gdLst>
                <a:gd name="T0" fmla="*/ 1 w 5"/>
                <a:gd name="T1" fmla="*/ 0 h 5"/>
                <a:gd name="T2" fmla="*/ 5 w 5"/>
                <a:gd name="T3" fmla="*/ 2 h 5"/>
                <a:gd name="T4" fmla="*/ 0 w 5"/>
                <a:gd name="T5" fmla="*/ 5 h 5"/>
                <a:gd name="T6" fmla="*/ 2 w 5"/>
                <a:gd name="T7" fmla="*/ 4 h 5"/>
                <a:gd name="T8" fmla="*/ 1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4" y="0"/>
                    <a:pt x="2" y="2"/>
                    <a:pt x="5" y="2"/>
                  </a:cubicBezTo>
                  <a:cubicBezTo>
                    <a:pt x="4" y="3"/>
                    <a:pt x="5" y="5"/>
                    <a:pt x="0" y="5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" y="3"/>
                    <a:pt x="0" y="3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5965825" y="4210050"/>
              <a:ext cx="74613" cy="11113"/>
            </a:xfrm>
            <a:custGeom>
              <a:avLst/>
              <a:gdLst>
                <a:gd name="T0" fmla="*/ 20 w 20"/>
                <a:gd name="T1" fmla="*/ 1 h 3"/>
                <a:gd name="T2" fmla="*/ 14 w 20"/>
                <a:gd name="T3" fmla="*/ 2 h 3"/>
                <a:gd name="T4" fmla="*/ 0 w 20"/>
                <a:gd name="T5" fmla="*/ 3 h 3"/>
                <a:gd name="T6" fmla="*/ 17 w 20"/>
                <a:gd name="T7" fmla="*/ 0 h 3"/>
                <a:gd name="T8" fmla="*/ 20 w 20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">
                  <a:moveTo>
                    <a:pt x="20" y="1"/>
                  </a:moveTo>
                  <a:cubicBezTo>
                    <a:pt x="20" y="2"/>
                    <a:pt x="17" y="2"/>
                    <a:pt x="14" y="2"/>
                  </a:cubicBezTo>
                  <a:cubicBezTo>
                    <a:pt x="10" y="3"/>
                    <a:pt x="4" y="2"/>
                    <a:pt x="0" y="3"/>
                  </a:cubicBezTo>
                  <a:cubicBezTo>
                    <a:pt x="1" y="0"/>
                    <a:pt x="15" y="3"/>
                    <a:pt x="17" y="0"/>
                  </a:cubicBezTo>
                  <a:cubicBezTo>
                    <a:pt x="18" y="1"/>
                    <a:pt x="19" y="1"/>
                    <a:pt x="20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6130925" y="4221163"/>
              <a:ext cx="47625" cy="14288"/>
            </a:xfrm>
            <a:custGeom>
              <a:avLst/>
              <a:gdLst>
                <a:gd name="T0" fmla="*/ 13 w 13"/>
                <a:gd name="T1" fmla="*/ 3 h 4"/>
                <a:gd name="T2" fmla="*/ 11 w 13"/>
                <a:gd name="T3" fmla="*/ 4 h 4"/>
                <a:gd name="T4" fmla="*/ 5 w 13"/>
                <a:gd name="T5" fmla="*/ 4 h 4"/>
                <a:gd name="T6" fmla="*/ 4 w 13"/>
                <a:gd name="T7" fmla="*/ 4 h 4"/>
                <a:gd name="T8" fmla="*/ 0 w 13"/>
                <a:gd name="T9" fmla="*/ 2 h 4"/>
                <a:gd name="T10" fmla="*/ 5 w 13"/>
                <a:gd name="T11" fmla="*/ 1 h 4"/>
                <a:gd name="T12" fmla="*/ 8 w 13"/>
                <a:gd name="T13" fmla="*/ 1 h 4"/>
                <a:gd name="T14" fmla="*/ 8 w 13"/>
                <a:gd name="T15" fmla="*/ 1 h 4"/>
                <a:gd name="T16" fmla="*/ 9 w 13"/>
                <a:gd name="T17" fmla="*/ 1 h 4"/>
                <a:gd name="T18" fmla="*/ 13 w 1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13" y="3"/>
                  </a:moveTo>
                  <a:cubicBezTo>
                    <a:pt x="12" y="3"/>
                    <a:pt x="11" y="4"/>
                    <a:pt x="11" y="4"/>
                  </a:cubicBezTo>
                  <a:cubicBezTo>
                    <a:pt x="9" y="3"/>
                    <a:pt x="7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3" y="4"/>
                    <a:pt x="2" y="3"/>
                    <a:pt x="0" y="2"/>
                  </a:cubicBezTo>
                  <a:cubicBezTo>
                    <a:pt x="0" y="2"/>
                    <a:pt x="3" y="2"/>
                    <a:pt x="5" y="1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1" y="1"/>
                    <a:pt x="13" y="2"/>
                    <a:pt x="13" y="3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6156325" y="4232275"/>
              <a:ext cx="269875" cy="66675"/>
            </a:xfrm>
            <a:custGeom>
              <a:avLst/>
              <a:gdLst>
                <a:gd name="T0" fmla="*/ 24 w 72"/>
                <a:gd name="T1" fmla="*/ 9 h 18"/>
                <a:gd name="T2" fmla="*/ 20 w 72"/>
                <a:gd name="T3" fmla="*/ 8 h 18"/>
                <a:gd name="T4" fmla="*/ 18 w 72"/>
                <a:gd name="T5" fmla="*/ 6 h 18"/>
                <a:gd name="T6" fmla="*/ 7 w 72"/>
                <a:gd name="T7" fmla="*/ 5 h 18"/>
                <a:gd name="T8" fmla="*/ 1 w 72"/>
                <a:gd name="T9" fmla="*/ 5 h 18"/>
                <a:gd name="T10" fmla="*/ 0 w 72"/>
                <a:gd name="T11" fmla="*/ 3 h 18"/>
                <a:gd name="T12" fmla="*/ 3 w 72"/>
                <a:gd name="T13" fmla="*/ 3 h 18"/>
                <a:gd name="T14" fmla="*/ 6 w 72"/>
                <a:gd name="T15" fmla="*/ 2 h 18"/>
                <a:gd name="T16" fmla="*/ 11 w 72"/>
                <a:gd name="T17" fmla="*/ 3 h 18"/>
                <a:gd name="T18" fmla="*/ 15 w 72"/>
                <a:gd name="T19" fmla="*/ 2 h 18"/>
                <a:gd name="T20" fmla="*/ 23 w 72"/>
                <a:gd name="T21" fmla="*/ 0 h 18"/>
                <a:gd name="T22" fmla="*/ 25 w 72"/>
                <a:gd name="T23" fmla="*/ 1 h 18"/>
                <a:gd name="T24" fmla="*/ 33 w 72"/>
                <a:gd name="T25" fmla="*/ 3 h 18"/>
                <a:gd name="T26" fmla="*/ 35 w 72"/>
                <a:gd name="T27" fmla="*/ 2 h 18"/>
                <a:gd name="T28" fmla="*/ 37 w 72"/>
                <a:gd name="T29" fmla="*/ 3 h 18"/>
                <a:gd name="T30" fmla="*/ 41 w 72"/>
                <a:gd name="T31" fmla="*/ 3 h 18"/>
                <a:gd name="T32" fmla="*/ 45 w 72"/>
                <a:gd name="T33" fmla="*/ 4 h 18"/>
                <a:gd name="T34" fmla="*/ 45 w 72"/>
                <a:gd name="T35" fmla="*/ 6 h 18"/>
                <a:gd name="T36" fmla="*/ 47 w 72"/>
                <a:gd name="T37" fmla="*/ 5 h 18"/>
                <a:gd name="T38" fmla="*/ 48 w 72"/>
                <a:gd name="T39" fmla="*/ 7 h 18"/>
                <a:gd name="T40" fmla="*/ 53 w 72"/>
                <a:gd name="T41" fmla="*/ 8 h 18"/>
                <a:gd name="T42" fmla="*/ 61 w 72"/>
                <a:gd name="T43" fmla="*/ 9 h 18"/>
                <a:gd name="T44" fmla="*/ 60 w 72"/>
                <a:gd name="T45" fmla="*/ 11 h 18"/>
                <a:gd name="T46" fmla="*/ 63 w 72"/>
                <a:gd name="T47" fmla="*/ 12 h 18"/>
                <a:gd name="T48" fmla="*/ 63 w 72"/>
                <a:gd name="T49" fmla="*/ 13 h 18"/>
                <a:gd name="T50" fmla="*/ 67 w 72"/>
                <a:gd name="T51" fmla="*/ 15 h 18"/>
                <a:gd name="T52" fmla="*/ 72 w 72"/>
                <a:gd name="T53" fmla="*/ 17 h 18"/>
                <a:gd name="T54" fmla="*/ 65 w 72"/>
                <a:gd name="T55" fmla="*/ 17 h 18"/>
                <a:gd name="T56" fmla="*/ 59 w 72"/>
                <a:gd name="T57" fmla="*/ 15 h 18"/>
                <a:gd name="T58" fmla="*/ 57 w 72"/>
                <a:gd name="T59" fmla="*/ 14 h 18"/>
                <a:gd name="T60" fmla="*/ 56 w 72"/>
                <a:gd name="T61" fmla="*/ 14 h 18"/>
                <a:gd name="T62" fmla="*/ 53 w 72"/>
                <a:gd name="T63" fmla="*/ 12 h 18"/>
                <a:gd name="T64" fmla="*/ 45 w 72"/>
                <a:gd name="T65" fmla="*/ 12 h 18"/>
                <a:gd name="T66" fmla="*/ 41 w 72"/>
                <a:gd name="T67" fmla="*/ 16 h 18"/>
                <a:gd name="T68" fmla="*/ 36 w 72"/>
                <a:gd name="T69" fmla="*/ 15 h 18"/>
                <a:gd name="T70" fmla="*/ 33 w 72"/>
                <a:gd name="T71" fmla="*/ 15 h 18"/>
                <a:gd name="T72" fmla="*/ 29 w 72"/>
                <a:gd name="T73" fmla="*/ 12 h 18"/>
                <a:gd name="T74" fmla="*/ 25 w 72"/>
                <a:gd name="T75" fmla="*/ 14 h 18"/>
                <a:gd name="T76" fmla="*/ 22 w 72"/>
                <a:gd name="T77" fmla="*/ 13 h 18"/>
                <a:gd name="T78" fmla="*/ 25 w 72"/>
                <a:gd name="T79" fmla="*/ 12 h 18"/>
                <a:gd name="T80" fmla="*/ 27 w 72"/>
                <a:gd name="T81" fmla="*/ 10 h 18"/>
                <a:gd name="T82" fmla="*/ 26 w 72"/>
                <a:gd name="T83" fmla="*/ 11 h 18"/>
                <a:gd name="T84" fmla="*/ 24 w 72"/>
                <a:gd name="T8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18">
                  <a:moveTo>
                    <a:pt x="24" y="9"/>
                  </a:moveTo>
                  <a:cubicBezTo>
                    <a:pt x="22" y="9"/>
                    <a:pt x="22" y="8"/>
                    <a:pt x="20" y="8"/>
                  </a:cubicBezTo>
                  <a:cubicBezTo>
                    <a:pt x="19" y="7"/>
                    <a:pt x="18" y="7"/>
                    <a:pt x="18" y="6"/>
                  </a:cubicBezTo>
                  <a:cubicBezTo>
                    <a:pt x="13" y="6"/>
                    <a:pt x="9" y="6"/>
                    <a:pt x="7" y="5"/>
                  </a:cubicBezTo>
                  <a:cubicBezTo>
                    <a:pt x="4" y="5"/>
                    <a:pt x="5" y="5"/>
                    <a:pt x="1" y="5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8" y="2"/>
                    <a:pt x="9" y="3"/>
                    <a:pt x="11" y="3"/>
                  </a:cubicBezTo>
                  <a:cubicBezTo>
                    <a:pt x="13" y="4"/>
                    <a:pt x="14" y="2"/>
                    <a:pt x="15" y="2"/>
                  </a:cubicBezTo>
                  <a:cubicBezTo>
                    <a:pt x="17" y="1"/>
                    <a:pt x="21" y="1"/>
                    <a:pt x="23" y="0"/>
                  </a:cubicBezTo>
                  <a:cubicBezTo>
                    <a:pt x="25" y="0"/>
                    <a:pt x="24" y="1"/>
                    <a:pt x="25" y="1"/>
                  </a:cubicBezTo>
                  <a:cubicBezTo>
                    <a:pt x="26" y="2"/>
                    <a:pt x="33" y="1"/>
                    <a:pt x="33" y="3"/>
                  </a:cubicBezTo>
                  <a:cubicBezTo>
                    <a:pt x="34" y="3"/>
                    <a:pt x="34" y="2"/>
                    <a:pt x="35" y="2"/>
                  </a:cubicBezTo>
                  <a:cubicBezTo>
                    <a:pt x="36" y="2"/>
                    <a:pt x="36" y="3"/>
                    <a:pt x="37" y="3"/>
                  </a:cubicBezTo>
                  <a:cubicBezTo>
                    <a:pt x="38" y="3"/>
                    <a:pt x="40" y="3"/>
                    <a:pt x="41" y="3"/>
                  </a:cubicBezTo>
                  <a:cubicBezTo>
                    <a:pt x="42" y="3"/>
                    <a:pt x="42" y="5"/>
                    <a:pt x="45" y="4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9" y="5"/>
                    <a:pt x="48" y="6"/>
                    <a:pt x="48" y="7"/>
                  </a:cubicBezTo>
                  <a:cubicBezTo>
                    <a:pt x="49" y="7"/>
                    <a:pt x="52" y="7"/>
                    <a:pt x="53" y="8"/>
                  </a:cubicBezTo>
                  <a:cubicBezTo>
                    <a:pt x="54" y="8"/>
                    <a:pt x="58" y="9"/>
                    <a:pt x="61" y="9"/>
                  </a:cubicBezTo>
                  <a:cubicBezTo>
                    <a:pt x="62" y="10"/>
                    <a:pt x="60" y="10"/>
                    <a:pt x="60" y="11"/>
                  </a:cubicBezTo>
                  <a:cubicBezTo>
                    <a:pt x="61" y="11"/>
                    <a:pt x="62" y="11"/>
                    <a:pt x="63" y="12"/>
                  </a:cubicBezTo>
                  <a:cubicBezTo>
                    <a:pt x="64" y="12"/>
                    <a:pt x="63" y="13"/>
                    <a:pt x="63" y="13"/>
                  </a:cubicBezTo>
                  <a:cubicBezTo>
                    <a:pt x="64" y="13"/>
                    <a:pt x="66" y="14"/>
                    <a:pt x="67" y="15"/>
                  </a:cubicBezTo>
                  <a:cubicBezTo>
                    <a:pt x="69" y="16"/>
                    <a:pt x="70" y="17"/>
                    <a:pt x="72" y="17"/>
                  </a:cubicBezTo>
                  <a:cubicBezTo>
                    <a:pt x="70" y="18"/>
                    <a:pt x="66" y="17"/>
                    <a:pt x="65" y="17"/>
                  </a:cubicBezTo>
                  <a:cubicBezTo>
                    <a:pt x="63" y="17"/>
                    <a:pt x="62" y="17"/>
                    <a:pt x="59" y="15"/>
                  </a:cubicBezTo>
                  <a:cubicBezTo>
                    <a:pt x="59" y="15"/>
                    <a:pt x="58" y="15"/>
                    <a:pt x="57" y="14"/>
                  </a:cubicBezTo>
                  <a:cubicBezTo>
                    <a:pt x="57" y="14"/>
                    <a:pt x="56" y="14"/>
                    <a:pt x="56" y="14"/>
                  </a:cubicBezTo>
                  <a:cubicBezTo>
                    <a:pt x="56" y="14"/>
                    <a:pt x="54" y="12"/>
                    <a:pt x="53" y="12"/>
                  </a:cubicBezTo>
                  <a:cubicBezTo>
                    <a:pt x="51" y="12"/>
                    <a:pt x="48" y="13"/>
                    <a:pt x="45" y="12"/>
                  </a:cubicBezTo>
                  <a:cubicBezTo>
                    <a:pt x="43" y="13"/>
                    <a:pt x="43" y="15"/>
                    <a:pt x="41" y="16"/>
                  </a:cubicBezTo>
                  <a:cubicBezTo>
                    <a:pt x="41" y="15"/>
                    <a:pt x="37" y="16"/>
                    <a:pt x="36" y="15"/>
                  </a:cubicBezTo>
                  <a:cubicBezTo>
                    <a:pt x="34" y="15"/>
                    <a:pt x="36" y="14"/>
                    <a:pt x="33" y="15"/>
                  </a:cubicBezTo>
                  <a:cubicBezTo>
                    <a:pt x="35" y="12"/>
                    <a:pt x="28" y="14"/>
                    <a:pt x="29" y="12"/>
                  </a:cubicBezTo>
                  <a:cubicBezTo>
                    <a:pt x="26" y="13"/>
                    <a:pt x="24" y="13"/>
                    <a:pt x="25" y="14"/>
                  </a:cubicBezTo>
                  <a:cubicBezTo>
                    <a:pt x="24" y="14"/>
                    <a:pt x="24" y="13"/>
                    <a:pt x="22" y="13"/>
                  </a:cubicBezTo>
                  <a:cubicBezTo>
                    <a:pt x="22" y="13"/>
                    <a:pt x="24" y="12"/>
                    <a:pt x="25" y="12"/>
                  </a:cubicBezTo>
                  <a:cubicBezTo>
                    <a:pt x="26" y="11"/>
                    <a:pt x="27" y="11"/>
                    <a:pt x="27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4" y="11"/>
                    <a:pt x="25" y="8"/>
                    <a:pt x="24" y="9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6092825" y="4240213"/>
              <a:ext cx="26988" cy="11113"/>
            </a:xfrm>
            <a:custGeom>
              <a:avLst/>
              <a:gdLst>
                <a:gd name="T0" fmla="*/ 7 w 7"/>
                <a:gd name="T1" fmla="*/ 1 h 3"/>
                <a:gd name="T2" fmla="*/ 0 w 7"/>
                <a:gd name="T3" fmla="*/ 2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3"/>
                    <a:pt x="2" y="2"/>
                    <a:pt x="0" y="2"/>
                  </a:cubicBezTo>
                  <a:cubicBezTo>
                    <a:pt x="1" y="1"/>
                    <a:pt x="6" y="0"/>
                    <a:pt x="7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6059488" y="4243388"/>
              <a:ext cx="19050" cy="3175"/>
            </a:xfrm>
            <a:custGeom>
              <a:avLst/>
              <a:gdLst>
                <a:gd name="T0" fmla="*/ 0 w 5"/>
                <a:gd name="T1" fmla="*/ 1 h 1"/>
                <a:gd name="T2" fmla="*/ 3 w 5"/>
                <a:gd name="T3" fmla="*/ 1 h 1"/>
                <a:gd name="T4" fmla="*/ 1 w 5"/>
                <a:gd name="T5" fmla="*/ 1 h 1"/>
                <a:gd name="T6" fmla="*/ 0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0"/>
                    <a:pt x="5" y="0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6403975" y="4254500"/>
              <a:ext cx="52388" cy="19050"/>
            </a:xfrm>
            <a:custGeom>
              <a:avLst/>
              <a:gdLst>
                <a:gd name="T0" fmla="*/ 11 w 14"/>
                <a:gd name="T1" fmla="*/ 0 h 5"/>
                <a:gd name="T2" fmla="*/ 14 w 14"/>
                <a:gd name="T3" fmla="*/ 0 h 5"/>
                <a:gd name="T4" fmla="*/ 14 w 14"/>
                <a:gd name="T5" fmla="*/ 1 h 5"/>
                <a:gd name="T6" fmla="*/ 12 w 14"/>
                <a:gd name="T7" fmla="*/ 1 h 5"/>
                <a:gd name="T8" fmla="*/ 12 w 14"/>
                <a:gd name="T9" fmla="*/ 3 h 5"/>
                <a:gd name="T10" fmla="*/ 10 w 14"/>
                <a:gd name="T11" fmla="*/ 3 h 5"/>
                <a:gd name="T12" fmla="*/ 1 w 14"/>
                <a:gd name="T13" fmla="*/ 2 h 5"/>
                <a:gd name="T14" fmla="*/ 11 w 1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1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1"/>
                    <a:pt x="12" y="1"/>
                    <a:pt x="12" y="1"/>
                  </a:cubicBezTo>
                  <a:cubicBezTo>
                    <a:pt x="12" y="2"/>
                    <a:pt x="14" y="2"/>
                    <a:pt x="12" y="3"/>
                  </a:cubicBezTo>
                  <a:cubicBezTo>
                    <a:pt x="11" y="2"/>
                    <a:pt x="10" y="3"/>
                    <a:pt x="10" y="3"/>
                  </a:cubicBezTo>
                  <a:cubicBezTo>
                    <a:pt x="7" y="3"/>
                    <a:pt x="0" y="5"/>
                    <a:pt x="1" y="2"/>
                  </a:cubicBezTo>
                  <a:cubicBezTo>
                    <a:pt x="6" y="3"/>
                    <a:pt x="10" y="2"/>
                    <a:pt x="11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5919788" y="4281488"/>
              <a:ext cx="30163" cy="6350"/>
            </a:xfrm>
            <a:custGeom>
              <a:avLst/>
              <a:gdLst>
                <a:gd name="T0" fmla="*/ 8 w 8"/>
                <a:gd name="T1" fmla="*/ 0 h 2"/>
                <a:gd name="T2" fmla="*/ 0 w 8"/>
                <a:gd name="T3" fmla="*/ 2 h 2"/>
                <a:gd name="T4" fmla="*/ 8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cubicBezTo>
                    <a:pt x="7" y="1"/>
                    <a:pt x="5" y="2"/>
                    <a:pt x="0" y="2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5965825" y="4281488"/>
              <a:ext cx="30163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8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7" y="1"/>
                    <a:pt x="4" y="1"/>
                    <a:pt x="0" y="1"/>
                  </a:cubicBezTo>
                  <a:cubicBezTo>
                    <a:pt x="1" y="0"/>
                    <a:pt x="5" y="0"/>
                    <a:pt x="8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6021388" y="4281488"/>
              <a:ext cx="52388" cy="14288"/>
            </a:xfrm>
            <a:custGeom>
              <a:avLst/>
              <a:gdLst>
                <a:gd name="T0" fmla="*/ 13 w 14"/>
                <a:gd name="T1" fmla="*/ 0 h 4"/>
                <a:gd name="T2" fmla="*/ 12 w 14"/>
                <a:gd name="T3" fmla="*/ 2 h 4"/>
                <a:gd name="T4" fmla="*/ 10 w 14"/>
                <a:gd name="T5" fmla="*/ 2 h 4"/>
                <a:gd name="T6" fmla="*/ 1 w 14"/>
                <a:gd name="T7" fmla="*/ 4 h 4"/>
                <a:gd name="T8" fmla="*/ 4 w 14"/>
                <a:gd name="T9" fmla="*/ 3 h 4"/>
                <a:gd name="T10" fmla="*/ 6 w 14"/>
                <a:gd name="T11" fmla="*/ 2 h 4"/>
                <a:gd name="T12" fmla="*/ 8 w 14"/>
                <a:gd name="T13" fmla="*/ 1 h 4"/>
                <a:gd name="T14" fmla="*/ 13 w 1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3" y="0"/>
                  </a:move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0" y="2"/>
                    <a:pt x="10" y="2"/>
                  </a:cubicBezTo>
                  <a:cubicBezTo>
                    <a:pt x="9" y="3"/>
                    <a:pt x="6" y="4"/>
                    <a:pt x="1" y="4"/>
                  </a:cubicBezTo>
                  <a:cubicBezTo>
                    <a:pt x="0" y="3"/>
                    <a:pt x="3" y="3"/>
                    <a:pt x="4" y="3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11" y="1"/>
                    <a:pt x="11" y="0"/>
                    <a:pt x="13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6775450" y="4491038"/>
              <a:ext cx="26988" cy="19050"/>
            </a:xfrm>
            <a:custGeom>
              <a:avLst/>
              <a:gdLst>
                <a:gd name="T0" fmla="*/ 1 w 7"/>
                <a:gd name="T1" fmla="*/ 0 h 5"/>
                <a:gd name="T2" fmla="*/ 2 w 7"/>
                <a:gd name="T3" fmla="*/ 1 h 5"/>
                <a:gd name="T4" fmla="*/ 5 w 7"/>
                <a:gd name="T5" fmla="*/ 2 h 5"/>
                <a:gd name="T6" fmla="*/ 6 w 7"/>
                <a:gd name="T7" fmla="*/ 5 h 5"/>
                <a:gd name="T8" fmla="*/ 3 w 7"/>
                <a:gd name="T9" fmla="*/ 5 h 5"/>
                <a:gd name="T10" fmla="*/ 0 w 7"/>
                <a:gd name="T11" fmla="*/ 1 h 5"/>
                <a:gd name="T12" fmla="*/ 1 w 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7" y="1"/>
                    <a:pt x="5" y="2"/>
                  </a:cubicBezTo>
                  <a:cubicBezTo>
                    <a:pt x="3" y="3"/>
                    <a:pt x="7" y="2"/>
                    <a:pt x="6" y="5"/>
                  </a:cubicBezTo>
                  <a:cubicBezTo>
                    <a:pt x="5" y="5"/>
                    <a:pt x="4" y="4"/>
                    <a:pt x="3" y="5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783388" y="4505325"/>
              <a:ext cx="60325" cy="41275"/>
            </a:xfrm>
            <a:custGeom>
              <a:avLst/>
              <a:gdLst>
                <a:gd name="T0" fmla="*/ 5 w 16"/>
                <a:gd name="T1" fmla="*/ 0 h 11"/>
                <a:gd name="T2" fmla="*/ 6 w 16"/>
                <a:gd name="T3" fmla="*/ 1 h 11"/>
                <a:gd name="T4" fmla="*/ 8 w 16"/>
                <a:gd name="T5" fmla="*/ 1 h 11"/>
                <a:gd name="T6" fmla="*/ 16 w 16"/>
                <a:gd name="T7" fmla="*/ 2 h 11"/>
                <a:gd name="T8" fmla="*/ 16 w 16"/>
                <a:gd name="T9" fmla="*/ 5 h 11"/>
                <a:gd name="T10" fmla="*/ 13 w 16"/>
                <a:gd name="T11" fmla="*/ 5 h 11"/>
                <a:gd name="T12" fmla="*/ 12 w 16"/>
                <a:gd name="T13" fmla="*/ 6 h 11"/>
                <a:gd name="T14" fmla="*/ 11 w 16"/>
                <a:gd name="T15" fmla="*/ 9 h 11"/>
                <a:gd name="T16" fmla="*/ 10 w 16"/>
                <a:gd name="T17" fmla="*/ 10 h 11"/>
                <a:gd name="T18" fmla="*/ 5 w 16"/>
                <a:gd name="T19" fmla="*/ 10 h 11"/>
                <a:gd name="T20" fmla="*/ 4 w 16"/>
                <a:gd name="T21" fmla="*/ 9 h 11"/>
                <a:gd name="T22" fmla="*/ 6 w 16"/>
                <a:gd name="T23" fmla="*/ 8 h 11"/>
                <a:gd name="T24" fmla="*/ 0 w 16"/>
                <a:gd name="T25" fmla="*/ 6 h 11"/>
                <a:gd name="T26" fmla="*/ 4 w 16"/>
                <a:gd name="T27" fmla="*/ 4 h 11"/>
                <a:gd name="T28" fmla="*/ 5 w 16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1">
                  <a:moveTo>
                    <a:pt x="5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9" y="1"/>
                    <a:pt x="8" y="1"/>
                  </a:cubicBezTo>
                  <a:cubicBezTo>
                    <a:pt x="11" y="1"/>
                    <a:pt x="10" y="3"/>
                    <a:pt x="16" y="2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4" y="7"/>
                    <a:pt x="11" y="7"/>
                    <a:pt x="11" y="9"/>
                  </a:cubicBezTo>
                  <a:cubicBezTo>
                    <a:pt x="11" y="9"/>
                    <a:pt x="8" y="10"/>
                    <a:pt x="10" y="10"/>
                  </a:cubicBezTo>
                  <a:cubicBezTo>
                    <a:pt x="10" y="11"/>
                    <a:pt x="7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5" y="7"/>
                    <a:pt x="4" y="6"/>
                    <a:pt x="0" y="6"/>
                  </a:cubicBezTo>
                  <a:cubicBezTo>
                    <a:pt x="0" y="5"/>
                    <a:pt x="3" y="5"/>
                    <a:pt x="4" y="4"/>
                  </a:cubicBezTo>
                  <a:cubicBezTo>
                    <a:pt x="5" y="2"/>
                    <a:pt x="4" y="2"/>
                    <a:pt x="5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348413" y="4540250"/>
              <a:ext cx="52388" cy="25400"/>
            </a:xfrm>
            <a:custGeom>
              <a:avLst/>
              <a:gdLst>
                <a:gd name="T0" fmla="*/ 13 w 14"/>
                <a:gd name="T1" fmla="*/ 0 h 7"/>
                <a:gd name="T2" fmla="*/ 13 w 14"/>
                <a:gd name="T3" fmla="*/ 3 h 7"/>
                <a:gd name="T4" fmla="*/ 12 w 14"/>
                <a:gd name="T5" fmla="*/ 2 h 7"/>
                <a:gd name="T6" fmla="*/ 11 w 14"/>
                <a:gd name="T7" fmla="*/ 3 h 7"/>
                <a:gd name="T8" fmla="*/ 11 w 14"/>
                <a:gd name="T9" fmla="*/ 5 h 7"/>
                <a:gd name="T10" fmla="*/ 9 w 14"/>
                <a:gd name="T11" fmla="*/ 5 h 7"/>
                <a:gd name="T12" fmla="*/ 9 w 14"/>
                <a:gd name="T13" fmla="*/ 6 h 7"/>
                <a:gd name="T14" fmla="*/ 6 w 14"/>
                <a:gd name="T15" fmla="*/ 7 h 7"/>
                <a:gd name="T16" fmla="*/ 4 w 14"/>
                <a:gd name="T17" fmla="*/ 6 h 7"/>
                <a:gd name="T18" fmla="*/ 2 w 14"/>
                <a:gd name="T19" fmla="*/ 5 h 7"/>
                <a:gd name="T20" fmla="*/ 0 w 14"/>
                <a:gd name="T21" fmla="*/ 2 h 7"/>
                <a:gd name="T22" fmla="*/ 8 w 14"/>
                <a:gd name="T23" fmla="*/ 1 h 7"/>
                <a:gd name="T24" fmla="*/ 13 w 14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7">
                  <a:moveTo>
                    <a:pt x="13" y="0"/>
                  </a:moveTo>
                  <a:cubicBezTo>
                    <a:pt x="13" y="1"/>
                    <a:pt x="14" y="2"/>
                    <a:pt x="13" y="3"/>
                  </a:cubicBezTo>
                  <a:cubicBezTo>
                    <a:pt x="13" y="3"/>
                    <a:pt x="12" y="3"/>
                    <a:pt x="12" y="2"/>
                  </a:cubicBezTo>
                  <a:cubicBezTo>
                    <a:pt x="12" y="2"/>
                    <a:pt x="11" y="2"/>
                    <a:pt x="11" y="3"/>
                  </a:cubicBezTo>
                  <a:cubicBezTo>
                    <a:pt x="11" y="3"/>
                    <a:pt x="12" y="5"/>
                    <a:pt x="11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10" y="6"/>
                    <a:pt x="9" y="6"/>
                  </a:cubicBezTo>
                  <a:cubicBezTo>
                    <a:pt x="8" y="7"/>
                    <a:pt x="6" y="6"/>
                    <a:pt x="6" y="7"/>
                  </a:cubicBezTo>
                  <a:cubicBezTo>
                    <a:pt x="5" y="7"/>
                    <a:pt x="5" y="6"/>
                    <a:pt x="4" y="6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3" y="2"/>
                    <a:pt x="0" y="2"/>
                  </a:cubicBezTo>
                  <a:cubicBezTo>
                    <a:pt x="2" y="1"/>
                    <a:pt x="5" y="1"/>
                    <a:pt x="8" y="1"/>
                  </a:cubicBezTo>
                  <a:cubicBezTo>
                    <a:pt x="10" y="1"/>
                    <a:pt x="11" y="0"/>
                    <a:pt x="13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3051175" y="3376613"/>
              <a:ext cx="911225" cy="333375"/>
            </a:xfrm>
            <a:custGeom>
              <a:avLst/>
              <a:gdLst>
                <a:gd name="T0" fmla="*/ 172 w 243"/>
                <a:gd name="T1" fmla="*/ 10 h 89"/>
                <a:gd name="T2" fmla="*/ 182 w 243"/>
                <a:gd name="T3" fmla="*/ 10 h 89"/>
                <a:gd name="T4" fmla="*/ 196 w 243"/>
                <a:gd name="T5" fmla="*/ 9 h 89"/>
                <a:gd name="T6" fmla="*/ 204 w 243"/>
                <a:gd name="T7" fmla="*/ 9 h 89"/>
                <a:gd name="T8" fmla="*/ 203 w 243"/>
                <a:gd name="T9" fmla="*/ 11 h 89"/>
                <a:gd name="T10" fmla="*/ 229 w 243"/>
                <a:gd name="T11" fmla="*/ 8 h 89"/>
                <a:gd name="T12" fmla="*/ 243 w 243"/>
                <a:gd name="T13" fmla="*/ 10 h 89"/>
                <a:gd name="T14" fmla="*/ 225 w 243"/>
                <a:gd name="T15" fmla="*/ 14 h 89"/>
                <a:gd name="T16" fmla="*/ 220 w 243"/>
                <a:gd name="T17" fmla="*/ 17 h 89"/>
                <a:gd name="T18" fmla="*/ 211 w 243"/>
                <a:gd name="T19" fmla="*/ 22 h 89"/>
                <a:gd name="T20" fmla="*/ 213 w 243"/>
                <a:gd name="T21" fmla="*/ 27 h 89"/>
                <a:gd name="T22" fmla="*/ 207 w 243"/>
                <a:gd name="T23" fmla="*/ 31 h 89"/>
                <a:gd name="T24" fmla="*/ 214 w 243"/>
                <a:gd name="T25" fmla="*/ 37 h 89"/>
                <a:gd name="T26" fmla="*/ 208 w 243"/>
                <a:gd name="T27" fmla="*/ 41 h 89"/>
                <a:gd name="T28" fmla="*/ 201 w 243"/>
                <a:gd name="T29" fmla="*/ 45 h 89"/>
                <a:gd name="T30" fmla="*/ 211 w 243"/>
                <a:gd name="T31" fmla="*/ 54 h 89"/>
                <a:gd name="T32" fmla="*/ 195 w 243"/>
                <a:gd name="T33" fmla="*/ 53 h 89"/>
                <a:gd name="T34" fmla="*/ 194 w 243"/>
                <a:gd name="T35" fmla="*/ 56 h 89"/>
                <a:gd name="T36" fmla="*/ 187 w 243"/>
                <a:gd name="T37" fmla="*/ 61 h 89"/>
                <a:gd name="T38" fmla="*/ 171 w 243"/>
                <a:gd name="T39" fmla="*/ 63 h 89"/>
                <a:gd name="T40" fmla="*/ 163 w 243"/>
                <a:gd name="T41" fmla="*/ 65 h 89"/>
                <a:gd name="T42" fmla="*/ 158 w 243"/>
                <a:gd name="T43" fmla="*/ 68 h 89"/>
                <a:gd name="T44" fmla="*/ 137 w 243"/>
                <a:gd name="T45" fmla="*/ 71 h 89"/>
                <a:gd name="T46" fmla="*/ 131 w 243"/>
                <a:gd name="T47" fmla="*/ 75 h 89"/>
                <a:gd name="T48" fmla="*/ 125 w 243"/>
                <a:gd name="T49" fmla="*/ 79 h 89"/>
                <a:gd name="T50" fmla="*/ 123 w 243"/>
                <a:gd name="T51" fmla="*/ 83 h 89"/>
                <a:gd name="T52" fmla="*/ 110 w 243"/>
                <a:gd name="T53" fmla="*/ 87 h 89"/>
                <a:gd name="T54" fmla="*/ 96 w 243"/>
                <a:gd name="T55" fmla="*/ 83 h 89"/>
                <a:gd name="T56" fmla="*/ 88 w 243"/>
                <a:gd name="T57" fmla="*/ 79 h 89"/>
                <a:gd name="T58" fmla="*/ 83 w 243"/>
                <a:gd name="T59" fmla="*/ 75 h 89"/>
                <a:gd name="T60" fmla="*/ 79 w 243"/>
                <a:gd name="T61" fmla="*/ 68 h 89"/>
                <a:gd name="T62" fmla="*/ 81 w 243"/>
                <a:gd name="T63" fmla="*/ 65 h 89"/>
                <a:gd name="T64" fmla="*/ 88 w 243"/>
                <a:gd name="T65" fmla="*/ 62 h 89"/>
                <a:gd name="T66" fmla="*/ 84 w 243"/>
                <a:gd name="T67" fmla="*/ 57 h 89"/>
                <a:gd name="T68" fmla="*/ 86 w 243"/>
                <a:gd name="T69" fmla="*/ 53 h 89"/>
                <a:gd name="T70" fmla="*/ 76 w 243"/>
                <a:gd name="T71" fmla="*/ 51 h 89"/>
                <a:gd name="T72" fmla="*/ 69 w 243"/>
                <a:gd name="T73" fmla="*/ 45 h 89"/>
                <a:gd name="T74" fmla="*/ 62 w 243"/>
                <a:gd name="T75" fmla="*/ 38 h 89"/>
                <a:gd name="T76" fmla="*/ 45 w 243"/>
                <a:gd name="T77" fmla="*/ 34 h 89"/>
                <a:gd name="T78" fmla="*/ 20 w 243"/>
                <a:gd name="T79" fmla="*/ 34 h 89"/>
                <a:gd name="T80" fmla="*/ 20 w 243"/>
                <a:gd name="T81" fmla="*/ 31 h 89"/>
                <a:gd name="T82" fmla="*/ 10 w 243"/>
                <a:gd name="T83" fmla="*/ 27 h 89"/>
                <a:gd name="T84" fmla="*/ 15 w 243"/>
                <a:gd name="T85" fmla="*/ 23 h 89"/>
                <a:gd name="T86" fmla="*/ 27 w 243"/>
                <a:gd name="T87" fmla="*/ 20 h 89"/>
                <a:gd name="T88" fmla="*/ 29 w 243"/>
                <a:gd name="T89" fmla="*/ 17 h 89"/>
                <a:gd name="T90" fmla="*/ 26 w 243"/>
                <a:gd name="T91" fmla="*/ 15 h 89"/>
                <a:gd name="T92" fmla="*/ 35 w 243"/>
                <a:gd name="T93" fmla="*/ 14 h 89"/>
                <a:gd name="T94" fmla="*/ 45 w 243"/>
                <a:gd name="T95" fmla="*/ 9 h 89"/>
                <a:gd name="T96" fmla="*/ 74 w 243"/>
                <a:gd name="T97" fmla="*/ 7 h 89"/>
                <a:gd name="T98" fmla="*/ 88 w 243"/>
                <a:gd name="T99" fmla="*/ 9 h 89"/>
                <a:gd name="T100" fmla="*/ 101 w 243"/>
                <a:gd name="T101" fmla="*/ 6 h 89"/>
                <a:gd name="T102" fmla="*/ 113 w 243"/>
                <a:gd name="T103" fmla="*/ 6 h 89"/>
                <a:gd name="T104" fmla="*/ 117 w 243"/>
                <a:gd name="T105" fmla="*/ 3 h 89"/>
                <a:gd name="T106" fmla="*/ 140 w 243"/>
                <a:gd name="T107" fmla="*/ 0 h 89"/>
                <a:gd name="T108" fmla="*/ 171 w 243"/>
                <a:gd name="T109" fmla="*/ 0 h 89"/>
                <a:gd name="T110" fmla="*/ 195 w 243"/>
                <a:gd name="T111" fmla="*/ 4 h 89"/>
                <a:gd name="T112" fmla="*/ 203 w 243"/>
                <a:gd name="T113" fmla="*/ 7 h 89"/>
                <a:gd name="T114" fmla="*/ 169 w 243"/>
                <a:gd name="T115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3" h="89">
                  <a:moveTo>
                    <a:pt x="164" y="9"/>
                  </a:moveTo>
                  <a:cubicBezTo>
                    <a:pt x="165" y="9"/>
                    <a:pt x="166" y="9"/>
                    <a:pt x="166" y="10"/>
                  </a:cubicBezTo>
                  <a:cubicBezTo>
                    <a:pt x="168" y="10"/>
                    <a:pt x="169" y="9"/>
                    <a:pt x="169" y="9"/>
                  </a:cubicBezTo>
                  <a:cubicBezTo>
                    <a:pt x="171" y="9"/>
                    <a:pt x="171" y="10"/>
                    <a:pt x="172" y="10"/>
                  </a:cubicBezTo>
                  <a:cubicBezTo>
                    <a:pt x="173" y="10"/>
                    <a:pt x="173" y="9"/>
                    <a:pt x="174" y="9"/>
                  </a:cubicBezTo>
                  <a:cubicBezTo>
                    <a:pt x="175" y="9"/>
                    <a:pt x="176" y="9"/>
                    <a:pt x="177" y="9"/>
                  </a:cubicBezTo>
                  <a:cubicBezTo>
                    <a:pt x="181" y="9"/>
                    <a:pt x="185" y="8"/>
                    <a:pt x="188" y="9"/>
                  </a:cubicBezTo>
                  <a:cubicBezTo>
                    <a:pt x="187" y="10"/>
                    <a:pt x="183" y="9"/>
                    <a:pt x="182" y="10"/>
                  </a:cubicBezTo>
                  <a:cubicBezTo>
                    <a:pt x="182" y="11"/>
                    <a:pt x="184" y="10"/>
                    <a:pt x="184" y="10"/>
                  </a:cubicBezTo>
                  <a:cubicBezTo>
                    <a:pt x="186" y="10"/>
                    <a:pt x="186" y="11"/>
                    <a:pt x="189" y="10"/>
                  </a:cubicBezTo>
                  <a:cubicBezTo>
                    <a:pt x="190" y="10"/>
                    <a:pt x="190" y="10"/>
                    <a:pt x="191" y="10"/>
                  </a:cubicBezTo>
                  <a:cubicBezTo>
                    <a:pt x="191" y="10"/>
                    <a:pt x="196" y="9"/>
                    <a:pt x="196" y="9"/>
                  </a:cubicBezTo>
                  <a:cubicBezTo>
                    <a:pt x="198" y="10"/>
                    <a:pt x="195" y="8"/>
                    <a:pt x="197" y="8"/>
                  </a:cubicBezTo>
                  <a:cubicBezTo>
                    <a:pt x="197" y="8"/>
                    <a:pt x="200" y="8"/>
                    <a:pt x="200" y="8"/>
                  </a:cubicBezTo>
                  <a:cubicBezTo>
                    <a:pt x="200" y="8"/>
                    <a:pt x="202" y="7"/>
                    <a:pt x="205" y="8"/>
                  </a:cubicBezTo>
                  <a:cubicBezTo>
                    <a:pt x="205" y="8"/>
                    <a:pt x="205" y="9"/>
                    <a:pt x="204" y="9"/>
                  </a:cubicBezTo>
                  <a:cubicBezTo>
                    <a:pt x="203" y="9"/>
                    <a:pt x="203" y="10"/>
                    <a:pt x="202" y="10"/>
                  </a:cubicBezTo>
                  <a:cubicBezTo>
                    <a:pt x="201" y="11"/>
                    <a:pt x="200" y="12"/>
                    <a:pt x="198" y="12"/>
                  </a:cubicBezTo>
                  <a:cubicBezTo>
                    <a:pt x="199" y="13"/>
                    <a:pt x="200" y="11"/>
                    <a:pt x="202" y="12"/>
                  </a:cubicBezTo>
                  <a:cubicBezTo>
                    <a:pt x="203" y="12"/>
                    <a:pt x="202" y="11"/>
                    <a:pt x="203" y="11"/>
                  </a:cubicBezTo>
                  <a:cubicBezTo>
                    <a:pt x="204" y="10"/>
                    <a:pt x="208" y="11"/>
                    <a:pt x="208" y="10"/>
                  </a:cubicBezTo>
                  <a:cubicBezTo>
                    <a:pt x="210" y="11"/>
                    <a:pt x="216" y="9"/>
                    <a:pt x="218" y="10"/>
                  </a:cubicBezTo>
                  <a:cubicBezTo>
                    <a:pt x="219" y="10"/>
                    <a:pt x="220" y="9"/>
                    <a:pt x="221" y="9"/>
                  </a:cubicBezTo>
                  <a:cubicBezTo>
                    <a:pt x="224" y="9"/>
                    <a:pt x="226" y="8"/>
                    <a:pt x="229" y="8"/>
                  </a:cubicBezTo>
                  <a:cubicBezTo>
                    <a:pt x="228" y="8"/>
                    <a:pt x="229" y="9"/>
                    <a:pt x="230" y="9"/>
                  </a:cubicBezTo>
                  <a:cubicBezTo>
                    <a:pt x="231" y="9"/>
                    <a:pt x="234" y="8"/>
                    <a:pt x="235" y="9"/>
                  </a:cubicBezTo>
                  <a:cubicBezTo>
                    <a:pt x="236" y="9"/>
                    <a:pt x="235" y="8"/>
                    <a:pt x="237" y="9"/>
                  </a:cubicBezTo>
                  <a:cubicBezTo>
                    <a:pt x="239" y="9"/>
                    <a:pt x="240" y="10"/>
                    <a:pt x="243" y="10"/>
                  </a:cubicBezTo>
                  <a:cubicBezTo>
                    <a:pt x="243" y="11"/>
                    <a:pt x="241" y="10"/>
                    <a:pt x="241" y="11"/>
                  </a:cubicBezTo>
                  <a:cubicBezTo>
                    <a:pt x="240" y="11"/>
                    <a:pt x="239" y="11"/>
                    <a:pt x="239" y="12"/>
                  </a:cubicBezTo>
                  <a:cubicBezTo>
                    <a:pt x="236" y="12"/>
                    <a:pt x="232" y="12"/>
                    <a:pt x="232" y="13"/>
                  </a:cubicBezTo>
                  <a:cubicBezTo>
                    <a:pt x="229" y="13"/>
                    <a:pt x="226" y="13"/>
                    <a:pt x="225" y="14"/>
                  </a:cubicBezTo>
                  <a:cubicBezTo>
                    <a:pt x="226" y="15"/>
                    <a:pt x="228" y="15"/>
                    <a:pt x="224" y="15"/>
                  </a:cubicBezTo>
                  <a:cubicBezTo>
                    <a:pt x="224" y="16"/>
                    <a:pt x="226" y="15"/>
                    <a:pt x="227" y="15"/>
                  </a:cubicBezTo>
                  <a:cubicBezTo>
                    <a:pt x="225" y="17"/>
                    <a:pt x="220" y="17"/>
                    <a:pt x="220" y="18"/>
                  </a:cubicBezTo>
                  <a:cubicBezTo>
                    <a:pt x="218" y="18"/>
                    <a:pt x="220" y="18"/>
                    <a:pt x="220" y="17"/>
                  </a:cubicBezTo>
                  <a:cubicBezTo>
                    <a:pt x="219" y="17"/>
                    <a:pt x="217" y="18"/>
                    <a:pt x="215" y="18"/>
                  </a:cubicBezTo>
                  <a:cubicBezTo>
                    <a:pt x="215" y="19"/>
                    <a:pt x="216" y="19"/>
                    <a:pt x="217" y="19"/>
                  </a:cubicBezTo>
                  <a:cubicBezTo>
                    <a:pt x="214" y="20"/>
                    <a:pt x="216" y="20"/>
                    <a:pt x="215" y="21"/>
                  </a:cubicBezTo>
                  <a:cubicBezTo>
                    <a:pt x="215" y="22"/>
                    <a:pt x="211" y="22"/>
                    <a:pt x="211" y="22"/>
                  </a:cubicBezTo>
                  <a:cubicBezTo>
                    <a:pt x="211" y="22"/>
                    <a:pt x="211" y="23"/>
                    <a:pt x="211" y="24"/>
                  </a:cubicBezTo>
                  <a:cubicBezTo>
                    <a:pt x="210" y="24"/>
                    <a:pt x="208" y="24"/>
                    <a:pt x="207" y="24"/>
                  </a:cubicBezTo>
                  <a:cubicBezTo>
                    <a:pt x="207" y="25"/>
                    <a:pt x="209" y="25"/>
                    <a:pt x="209" y="26"/>
                  </a:cubicBezTo>
                  <a:cubicBezTo>
                    <a:pt x="209" y="27"/>
                    <a:pt x="212" y="26"/>
                    <a:pt x="213" y="27"/>
                  </a:cubicBezTo>
                  <a:cubicBezTo>
                    <a:pt x="213" y="27"/>
                    <a:pt x="213" y="27"/>
                    <a:pt x="213" y="28"/>
                  </a:cubicBezTo>
                  <a:cubicBezTo>
                    <a:pt x="214" y="28"/>
                    <a:pt x="215" y="28"/>
                    <a:pt x="216" y="28"/>
                  </a:cubicBezTo>
                  <a:cubicBezTo>
                    <a:pt x="216" y="29"/>
                    <a:pt x="217" y="29"/>
                    <a:pt x="217" y="30"/>
                  </a:cubicBezTo>
                  <a:cubicBezTo>
                    <a:pt x="214" y="30"/>
                    <a:pt x="211" y="30"/>
                    <a:pt x="207" y="31"/>
                  </a:cubicBezTo>
                  <a:cubicBezTo>
                    <a:pt x="209" y="32"/>
                    <a:pt x="212" y="34"/>
                    <a:pt x="217" y="33"/>
                  </a:cubicBezTo>
                  <a:cubicBezTo>
                    <a:pt x="216" y="34"/>
                    <a:pt x="218" y="34"/>
                    <a:pt x="219" y="34"/>
                  </a:cubicBezTo>
                  <a:cubicBezTo>
                    <a:pt x="219" y="35"/>
                    <a:pt x="217" y="35"/>
                    <a:pt x="217" y="36"/>
                  </a:cubicBezTo>
                  <a:cubicBezTo>
                    <a:pt x="217" y="36"/>
                    <a:pt x="215" y="37"/>
                    <a:pt x="214" y="37"/>
                  </a:cubicBezTo>
                  <a:cubicBezTo>
                    <a:pt x="213" y="39"/>
                    <a:pt x="218" y="38"/>
                    <a:pt x="217" y="39"/>
                  </a:cubicBezTo>
                  <a:cubicBezTo>
                    <a:pt x="215" y="39"/>
                    <a:pt x="215" y="40"/>
                    <a:pt x="216" y="40"/>
                  </a:cubicBezTo>
                  <a:cubicBezTo>
                    <a:pt x="215" y="41"/>
                    <a:pt x="213" y="39"/>
                    <a:pt x="211" y="40"/>
                  </a:cubicBezTo>
                  <a:cubicBezTo>
                    <a:pt x="209" y="40"/>
                    <a:pt x="210" y="41"/>
                    <a:pt x="208" y="41"/>
                  </a:cubicBezTo>
                  <a:cubicBezTo>
                    <a:pt x="208" y="42"/>
                    <a:pt x="209" y="42"/>
                    <a:pt x="210" y="43"/>
                  </a:cubicBezTo>
                  <a:cubicBezTo>
                    <a:pt x="210" y="43"/>
                    <a:pt x="207" y="43"/>
                    <a:pt x="206" y="43"/>
                  </a:cubicBezTo>
                  <a:cubicBezTo>
                    <a:pt x="203" y="43"/>
                    <a:pt x="201" y="44"/>
                    <a:pt x="198" y="45"/>
                  </a:cubicBezTo>
                  <a:cubicBezTo>
                    <a:pt x="198" y="45"/>
                    <a:pt x="200" y="45"/>
                    <a:pt x="201" y="45"/>
                  </a:cubicBezTo>
                  <a:cubicBezTo>
                    <a:pt x="202" y="45"/>
                    <a:pt x="203" y="47"/>
                    <a:pt x="205" y="47"/>
                  </a:cubicBezTo>
                  <a:cubicBezTo>
                    <a:pt x="206" y="47"/>
                    <a:pt x="203" y="48"/>
                    <a:pt x="203" y="48"/>
                  </a:cubicBezTo>
                  <a:cubicBezTo>
                    <a:pt x="202" y="49"/>
                    <a:pt x="204" y="50"/>
                    <a:pt x="202" y="50"/>
                  </a:cubicBezTo>
                  <a:cubicBezTo>
                    <a:pt x="203" y="52"/>
                    <a:pt x="210" y="52"/>
                    <a:pt x="211" y="54"/>
                  </a:cubicBezTo>
                  <a:cubicBezTo>
                    <a:pt x="209" y="54"/>
                    <a:pt x="207" y="54"/>
                    <a:pt x="207" y="53"/>
                  </a:cubicBezTo>
                  <a:cubicBezTo>
                    <a:pt x="206" y="53"/>
                    <a:pt x="206" y="54"/>
                    <a:pt x="207" y="54"/>
                  </a:cubicBezTo>
                  <a:cubicBezTo>
                    <a:pt x="204" y="55"/>
                    <a:pt x="203" y="55"/>
                    <a:pt x="198" y="55"/>
                  </a:cubicBezTo>
                  <a:cubicBezTo>
                    <a:pt x="200" y="53"/>
                    <a:pt x="194" y="55"/>
                    <a:pt x="195" y="53"/>
                  </a:cubicBezTo>
                  <a:cubicBezTo>
                    <a:pt x="192" y="52"/>
                    <a:pt x="192" y="54"/>
                    <a:pt x="189" y="53"/>
                  </a:cubicBezTo>
                  <a:cubicBezTo>
                    <a:pt x="190" y="54"/>
                    <a:pt x="190" y="54"/>
                    <a:pt x="188" y="54"/>
                  </a:cubicBezTo>
                  <a:cubicBezTo>
                    <a:pt x="188" y="55"/>
                    <a:pt x="194" y="55"/>
                    <a:pt x="189" y="55"/>
                  </a:cubicBezTo>
                  <a:cubicBezTo>
                    <a:pt x="190" y="56"/>
                    <a:pt x="192" y="56"/>
                    <a:pt x="194" y="56"/>
                  </a:cubicBezTo>
                  <a:cubicBezTo>
                    <a:pt x="196" y="56"/>
                    <a:pt x="199" y="57"/>
                    <a:pt x="202" y="56"/>
                  </a:cubicBezTo>
                  <a:cubicBezTo>
                    <a:pt x="200" y="58"/>
                    <a:pt x="198" y="59"/>
                    <a:pt x="195" y="60"/>
                  </a:cubicBezTo>
                  <a:cubicBezTo>
                    <a:pt x="193" y="60"/>
                    <a:pt x="191" y="60"/>
                    <a:pt x="189" y="61"/>
                  </a:cubicBezTo>
                  <a:cubicBezTo>
                    <a:pt x="189" y="61"/>
                    <a:pt x="187" y="60"/>
                    <a:pt x="187" y="61"/>
                  </a:cubicBezTo>
                  <a:cubicBezTo>
                    <a:pt x="186" y="61"/>
                    <a:pt x="187" y="61"/>
                    <a:pt x="185" y="61"/>
                  </a:cubicBezTo>
                  <a:cubicBezTo>
                    <a:pt x="182" y="61"/>
                    <a:pt x="180" y="62"/>
                    <a:pt x="176" y="62"/>
                  </a:cubicBezTo>
                  <a:cubicBezTo>
                    <a:pt x="175" y="62"/>
                    <a:pt x="176" y="62"/>
                    <a:pt x="176" y="62"/>
                  </a:cubicBezTo>
                  <a:cubicBezTo>
                    <a:pt x="175" y="63"/>
                    <a:pt x="174" y="62"/>
                    <a:pt x="171" y="63"/>
                  </a:cubicBezTo>
                  <a:cubicBezTo>
                    <a:pt x="171" y="63"/>
                    <a:pt x="173" y="63"/>
                    <a:pt x="173" y="63"/>
                  </a:cubicBezTo>
                  <a:cubicBezTo>
                    <a:pt x="173" y="64"/>
                    <a:pt x="166" y="64"/>
                    <a:pt x="167" y="63"/>
                  </a:cubicBezTo>
                  <a:cubicBezTo>
                    <a:pt x="167" y="63"/>
                    <a:pt x="164" y="63"/>
                    <a:pt x="163" y="63"/>
                  </a:cubicBezTo>
                  <a:cubicBezTo>
                    <a:pt x="163" y="63"/>
                    <a:pt x="164" y="65"/>
                    <a:pt x="163" y="65"/>
                  </a:cubicBezTo>
                  <a:cubicBezTo>
                    <a:pt x="163" y="65"/>
                    <a:pt x="161" y="64"/>
                    <a:pt x="160" y="65"/>
                  </a:cubicBezTo>
                  <a:cubicBezTo>
                    <a:pt x="160" y="65"/>
                    <a:pt x="162" y="66"/>
                    <a:pt x="161" y="66"/>
                  </a:cubicBezTo>
                  <a:cubicBezTo>
                    <a:pt x="160" y="67"/>
                    <a:pt x="160" y="67"/>
                    <a:pt x="158" y="66"/>
                  </a:cubicBezTo>
                  <a:cubicBezTo>
                    <a:pt x="158" y="67"/>
                    <a:pt x="158" y="67"/>
                    <a:pt x="158" y="68"/>
                  </a:cubicBezTo>
                  <a:cubicBezTo>
                    <a:pt x="158" y="68"/>
                    <a:pt x="157" y="68"/>
                    <a:pt x="156" y="68"/>
                  </a:cubicBezTo>
                  <a:cubicBezTo>
                    <a:pt x="155" y="68"/>
                    <a:pt x="156" y="69"/>
                    <a:pt x="155" y="69"/>
                  </a:cubicBezTo>
                  <a:cubicBezTo>
                    <a:pt x="154" y="69"/>
                    <a:pt x="150" y="69"/>
                    <a:pt x="151" y="70"/>
                  </a:cubicBezTo>
                  <a:cubicBezTo>
                    <a:pt x="147" y="71"/>
                    <a:pt x="142" y="71"/>
                    <a:pt x="137" y="71"/>
                  </a:cubicBezTo>
                  <a:cubicBezTo>
                    <a:pt x="135" y="71"/>
                    <a:pt x="133" y="74"/>
                    <a:pt x="131" y="73"/>
                  </a:cubicBezTo>
                  <a:cubicBezTo>
                    <a:pt x="131" y="73"/>
                    <a:pt x="132" y="74"/>
                    <a:pt x="132" y="74"/>
                  </a:cubicBezTo>
                  <a:cubicBezTo>
                    <a:pt x="132" y="74"/>
                    <a:pt x="130" y="74"/>
                    <a:pt x="130" y="74"/>
                  </a:cubicBezTo>
                  <a:cubicBezTo>
                    <a:pt x="130" y="74"/>
                    <a:pt x="131" y="75"/>
                    <a:pt x="131" y="75"/>
                  </a:cubicBezTo>
                  <a:cubicBezTo>
                    <a:pt x="131" y="75"/>
                    <a:pt x="130" y="75"/>
                    <a:pt x="130" y="76"/>
                  </a:cubicBezTo>
                  <a:cubicBezTo>
                    <a:pt x="130" y="76"/>
                    <a:pt x="127" y="77"/>
                    <a:pt x="129" y="78"/>
                  </a:cubicBezTo>
                  <a:cubicBezTo>
                    <a:pt x="129" y="78"/>
                    <a:pt x="127" y="78"/>
                    <a:pt x="127" y="78"/>
                  </a:cubicBezTo>
                  <a:cubicBezTo>
                    <a:pt x="126" y="78"/>
                    <a:pt x="125" y="79"/>
                    <a:pt x="125" y="79"/>
                  </a:cubicBezTo>
                  <a:cubicBezTo>
                    <a:pt x="125" y="79"/>
                    <a:pt x="125" y="80"/>
                    <a:pt x="125" y="80"/>
                  </a:cubicBezTo>
                  <a:cubicBezTo>
                    <a:pt x="123" y="81"/>
                    <a:pt x="125" y="81"/>
                    <a:pt x="124" y="82"/>
                  </a:cubicBezTo>
                  <a:cubicBezTo>
                    <a:pt x="124" y="82"/>
                    <a:pt x="122" y="82"/>
                    <a:pt x="122" y="82"/>
                  </a:cubicBezTo>
                  <a:cubicBezTo>
                    <a:pt x="122" y="82"/>
                    <a:pt x="123" y="83"/>
                    <a:pt x="123" y="83"/>
                  </a:cubicBezTo>
                  <a:cubicBezTo>
                    <a:pt x="123" y="84"/>
                    <a:pt x="122" y="84"/>
                    <a:pt x="122" y="84"/>
                  </a:cubicBezTo>
                  <a:cubicBezTo>
                    <a:pt x="122" y="85"/>
                    <a:pt x="123" y="86"/>
                    <a:pt x="123" y="85"/>
                  </a:cubicBezTo>
                  <a:cubicBezTo>
                    <a:pt x="122" y="87"/>
                    <a:pt x="120" y="88"/>
                    <a:pt x="117" y="89"/>
                  </a:cubicBezTo>
                  <a:cubicBezTo>
                    <a:pt x="114" y="89"/>
                    <a:pt x="112" y="88"/>
                    <a:pt x="110" y="87"/>
                  </a:cubicBezTo>
                  <a:cubicBezTo>
                    <a:pt x="107" y="89"/>
                    <a:pt x="101" y="86"/>
                    <a:pt x="102" y="86"/>
                  </a:cubicBezTo>
                  <a:cubicBezTo>
                    <a:pt x="101" y="86"/>
                    <a:pt x="101" y="87"/>
                    <a:pt x="101" y="87"/>
                  </a:cubicBezTo>
                  <a:cubicBezTo>
                    <a:pt x="100" y="87"/>
                    <a:pt x="100" y="86"/>
                    <a:pt x="99" y="85"/>
                  </a:cubicBezTo>
                  <a:cubicBezTo>
                    <a:pt x="98" y="85"/>
                    <a:pt x="96" y="85"/>
                    <a:pt x="96" y="83"/>
                  </a:cubicBezTo>
                  <a:cubicBezTo>
                    <a:pt x="95" y="83"/>
                    <a:pt x="93" y="82"/>
                    <a:pt x="92" y="82"/>
                  </a:cubicBezTo>
                  <a:cubicBezTo>
                    <a:pt x="92" y="82"/>
                    <a:pt x="93" y="82"/>
                    <a:pt x="94" y="81"/>
                  </a:cubicBezTo>
                  <a:cubicBezTo>
                    <a:pt x="94" y="80"/>
                    <a:pt x="91" y="81"/>
                    <a:pt x="90" y="80"/>
                  </a:cubicBezTo>
                  <a:cubicBezTo>
                    <a:pt x="89" y="80"/>
                    <a:pt x="89" y="79"/>
                    <a:pt x="88" y="79"/>
                  </a:cubicBezTo>
                  <a:cubicBezTo>
                    <a:pt x="86" y="80"/>
                    <a:pt x="88" y="78"/>
                    <a:pt x="88" y="78"/>
                  </a:cubicBezTo>
                  <a:cubicBezTo>
                    <a:pt x="88" y="77"/>
                    <a:pt x="87" y="78"/>
                    <a:pt x="86" y="78"/>
                  </a:cubicBezTo>
                  <a:cubicBezTo>
                    <a:pt x="85" y="77"/>
                    <a:pt x="87" y="76"/>
                    <a:pt x="85" y="76"/>
                  </a:cubicBezTo>
                  <a:cubicBezTo>
                    <a:pt x="83" y="76"/>
                    <a:pt x="85" y="74"/>
                    <a:pt x="83" y="75"/>
                  </a:cubicBezTo>
                  <a:cubicBezTo>
                    <a:pt x="82" y="75"/>
                    <a:pt x="82" y="74"/>
                    <a:pt x="80" y="74"/>
                  </a:cubicBezTo>
                  <a:cubicBezTo>
                    <a:pt x="81" y="74"/>
                    <a:pt x="82" y="73"/>
                    <a:pt x="82" y="73"/>
                  </a:cubicBezTo>
                  <a:cubicBezTo>
                    <a:pt x="82" y="72"/>
                    <a:pt x="80" y="72"/>
                    <a:pt x="78" y="72"/>
                  </a:cubicBezTo>
                  <a:cubicBezTo>
                    <a:pt x="77" y="70"/>
                    <a:pt x="78" y="70"/>
                    <a:pt x="79" y="68"/>
                  </a:cubicBezTo>
                  <a:cubicBezTo>
                    <a:pt x="77" y="67"/>
                    <a:pt x="81" y="66"/>
                    <a:pt x="77" y="66"/>
                  </a:cubicBezTo>
                  <a:cubicBezTo>
                    <a:pt x="77" y="66"/>
                    <a:pt x="79" y="66"/>
                    <a:pt x="79" y="66"/>
                  </a:cubicBezTo>
                  <a:cubicBezTo>
                    <a:pt x="79" y="66"/>
                    <a:pt x="79" y="65"/>
                    <a:pt x="79" y="65"/>
                  </a:cubicBezTo>
                  <a:cubicBezTo>
                    <a:pt x="80" y="65"/>
                    <a:pt x="80" y="66"/>
                    <a:pt x="81" y="65"/>
                  </a:cubicBezTo>
                  <a:cubicBezTo>
                    <a:pt x="81" y="64"/>
                    <a:pt x="81" y="64"/>
                    <a:pt x="81" y="63"/>
                  </a:cubicBezTo>
                  <a:cubicBezTo>
                    <a:pt x="83" y="63"/>
                    <a:pt x="84" y="62"/>
                    <a:pt x="84" y="62"/>
                  </a:cubicBezTo>
                  <a:cubicBezTo>
                    <a:pt x="85" y="62"/>
                    <a:pt x="85" y="62"/>
                    <a:pt x="85" y="63"/>
                  </a:cubicBezTo>
                  <a:cubicBezTo>
                    <a:pt x="86" y="62"/>
                    <a:pt x="86" y="61"/>
                    <a:pt x="88" y="62"/>
                  </a:cubicBezTo>
                  <a:cubicBezTo>
                    <a:pt x="89" y="61"/>
                    <a:pt x="87" y="61"/>
                    <a:pt x="87" y="61"/>
                  </a:cubicBezTo>
                  <a:cubicBezTo>
                    <a:pt x="87" y="60"/>
                    <a:pt x="90" y="60"/>
                    <a:pt x="90" y="60"/>
                  </a:cubicBezTo>
                  <a:cubicBezTo>
                    <a:pt x="90" y="59"/>
                    <a:pt x="87" y="58"/>
                    <a:pt x="89" y="57"/>
                  </a:cubicBezTo>
                  <a:cubicBezTo>
                    <a:pt x="85" y="58"/>
                    <a:pt x="91" y="56"/>
                    <a:pt x="84" y="57"/>
                  </a:cubicBezTo>
                  <a:cubicBezTo>
                    <a:pt x="84" y="55"/>
                    <a:pt x="87" y="55"/>
                    <a:pt x="90" y="55"/>
                  </a:cubicBezTo>
                  <a:cubicBezTo>
                    <a:pt x="90" y="55"/>
                    <a:pt x="88" y="55"/>
                    <a:pt x="88" y="54"/>
                  </a:cubicBezTo>
                  <a:cubicBezTo>
                    <a:pt x="88" y="54"/>
                    <a:pt x="87" y="54"/>
                    <a:pt x="86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4" y="52"/>
                    <a:pt x="83" y="52"/>
                  </a:cubicBezTo>
                  <a:cubicBezTo>
                    <a:pt x="82" y="52"/>
                    <a:pt x="81" y="51"/>
                    <a:pt x="80" y="50"/>
                  </a:cubicBezTo>
                  <a:cubicBezTo>
                    <a:pt x="79" y="51"/>
                    <a:pt x="78" y="51"/>
                    <a:pt x="77" y="50"/>
                  </a:cubicBezTo>
                  <a:cubicBezTo>
                    <a:pt x="76" y="50"/>
                    <a:pt x="76" y="51"/>
                    <a:pt x="76" y="51"/>
                  </a:cubicBezTo>
                  <a:cubicBezTo>
                    <a:pt x="75" y="51"/>
                    <a:pt x="73" y="51"/>
                    <a:pt x="71" y="51"/>
                  </a:cubicBezTo>
                  <a:cubicBezTo>
                    <a:pt x="68" y="49"/>
                    <a:pt x="70" y="48"/>
                    <a:pt x="71" y="46"/>
                  </a:cubicBezTo>
                  <a:cubicBezTo>
                    <a:pt x="71" y="45"/>
                    <a:pt x="70" y="45"/>
                    <a:pt x="70" y="44"/>
                  </a:cubicBezTo>
                  <a:cubicBezTo>
                    <a:pt x="69" y="44"/>
                    <a:pt x="70" y="45"/>
                    <a:pt x="69" y="45"/>
                  </a:cubicBezTo>
                  <a:cubicBezTo>
                    <a:pt x="67" y="45"/>
                    <a:pt x="70" y="42"/>
                    <a:pt x="66" y="43"/>
                  </a:cubicBezTo>
                  <a:cubicBezTo>
                    <a:pt x="67" y="42"/>
                    <a:pt x="67" y="42"/>
                    <a:pt x="66" y="41"/>
                  </a:cubicBezTo>
                  <a:cubicBezTo>
                    <a:pt x="66" y="41"/>
                    <a:pt x="65" y="41"/>
                    <a:pt x="63" y="41"/>
                  </a:cubicBezTo>
                  <a:cubicBezTo>
                    <a:pt x="63" y="40"/>
                    <a:pt x="63" y="39"/>
                    <a:pt x="62" y="38"/>
                  </a:cubicBezTo>
                  <a:cubicBezTo>
                    <a:pt x="62" y="38"/>
                    <a:pt x="59" y="38"/>
                    <a:pt x="60" y="36"/>
                  </a:cubicBezTo>
                  <a:cubicBezTo>
                    <a:pt x="59" y="37"/>
                    <a:pt x="58" y="36"/>
                    <a:pt x="57" y="36"/>
                  </a:cubicBezTo>
                  <a:cubicBezTo>
                    <a:pt x="57" y="36"/>
                    <a:pt x="56" y="36"/>
                    <a:pt x="55" y="36"/>
                  </a:cubicBezTo>
                  <a:cubicBezTo>
                    <a:pt x="54" y="35"/>
                    <a:pt x="47" y="35"/>
                    <a:pt x="45" y="34"/>
                  </a:cubicBezTo>
                  <a:cubicBezTo>
                    <a:pt x="41" y="35"/>
                    <a:pt x="33" y="33"/>
                    <a:pt x="31" y="34"/>
                  </a:cubicBezTo>
                  <a:cubicBezTo>
                    <a:pt x="29" y="35"/>
                    <a:pt x="29" y="34"/>
                    <a:pt x="28" y="34"/>
                  </a:cubicBezTo>
                  <a:cubicBezTo>
                    <a:pt x="25" y="34"/>
                    <a:pt x="23" y="35"/>
                    <a:pt x="21" y="35"/>
                  </a:cubicBezTo>
                  <a:cubicBezTo>
                    <a:pt x="21" y="35"/>
                    <a:pt x="20" y="34"/>
                    <a:pt x="20" y="34"/>
                  </a:cubicBezTo>
                  <a:cubicBezTo>
                    <a:pt x="19" y="34"/>
                    <a:pt x="18" y="34"/>
                    <a:pt x="17" y="34"/>
                  </a:cubicBezTo>
                  <a:cubicBezTo>
                    <a:pt x="17" y="34"/>
                    <a:pt x="16" y="33"/>
                    <a:pt x="15" y="33"/>
                  </a:cubicBezTo>
                  <a:cubicBezTo>
                    <a:pt x="15" y="32"/>
                    <a:pt x="17" y="33"/>
                    <a:pt x="18" y="32"/>
                  </a:cubicBezTo>
                  <a:cubicBezTo>
                    <a:pt x="18" y="32"/>
                    <a:pt x="15" y="31"/>
                    <a:pt x="20" y="31"/>
                  </a:cubicBezTo>
                  <a:cubicBezTo>
                    <a:pt x="18" y="30"/>
                    <a:pt x="11" y="32"/>
                    <a:pt x="9" y="30"/>
                  </a:cubicBezTo>
                  <a:cubicBezTo>
                    <a:pt x="11" y="28"/>
                    <a:pt x="17" y="31"/>
                    <a:pt x="21" y="29"/>
                  </a:cubicBezTo>
                  <a:cubicBezTo>
                    <a:pt x="19" y="27"/>
                    <a:pt x="12" y="28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8" y="28"/>
                    <a:pt x="8" y="27"/>
                    <a:pt x="8" y="27"/>
                  </a:cubicBezTo>
                  <a:cubicBezTo>
                    <a:pt x="4" y="27"/>
                    <a:pt x="2" y="26"/>
                    <a:pt x="0" y="26"/>
                  </a:cubicBezTo>
                  <a:cubicBezTo>
                    <a:pt x="2" y="22"/>
                    <a:pt x="10" y="23"/>
                    <a:pt x="15" y="23"/>
                  </a:cubicBezTo>
                  <a:cubicBezTo>
                    <a:pt x="16" y="23"/>
                    <a:pt x="16" y="23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20" y="21"/>
                    <a:pt x="24" y="22"/>
                    <a:pt x="26" y="21"/>
                  </a:cubicBezTo>
                  <a:cubicBezTo>
                    <a:pt x="27" y="21"/>
                    <a:pt x="26" y="21"/>
                    <a:pt x="27" y="20"/>
                  </a:cubicBezTo>
                  <a:cubicBezTo>
                    <a:pt x="27" y="20"/>
                    <a:pt x="29" y="20"/>
                    <a:pt x="30" y="20"/>
                  </a:cubicBezTo>
                  <a:cubicBezTo>
                    <a:pt x="31" y="19"/>
                    <a:pt x="31" y="19"/>
                    <a:pt x="33" y="18"/>
                  </a:cubicBezTo>
                  <a:cubicBezTo>
                    <a:pt x="34" y="17"/>
                    <a:pt x="29" y="18"/>
                    <a:pt x="31" y="16"/>
                  </a:cubicBezTo>
                  <a:cubicBezTo>
                    <a:pt x="29" y="16"/>
                    <a:pt x="29" y="17"/>
                    <a:pt x="29" y="17"/>
                  </a:cubicBezTo>
                  <a:cubicBezTo>
                    <a:pt x="28" y="17"/>
                    <a:pt x="24" y="16"/>
                    <a:pt x="21" y="17"/>
                  </a:cubicBezTo>
                  <a:cubicBezTo>
                    <a:pt x="20" y="16"/>
                    <a:pt x="23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4" y="15"/>
                    <a:pt x="25" y="16"/>
                    <a:pt x="26" y="15"/>
                  </a:cubicBezTo>
                  <a:cubicBezTo>
                    <a:pt x="26" y="15"/>
                    <a:pt x="27" y="14"/>
                    <a:pt x="27" y="14"/>
                  </a:cubicBezTo>
                  <a:cubicBezTo>
                    <a:pt x="28" y="14"/>
                    <a:pt x="27" y="15"/>
                    <a:pt x="28" y="15"/>
                  </a:cubicBezTo>
                  <a:cubicBezTo>
                    <a:pt x="28" y="15"/>
                    <a:pt x="31" y="15"/>
                    <a:pt x="31" y="13"/>
                  </a:cubicBezTo>
                  <a:cubicBezTo>
                    <a:pt x="32" y="13"/>
                    <a:pt x="33" y="14"/>
                    <a:pt x="35" y="14"/>
                  </a:cubicBezTo>
                  <a:cubicBezTo>
                    <a:pt x="36" y="14"/>
                    <a:pt x="35" y="13"/>
                    <a:pt x="35" y="13"/>
                  </a:cubicBezTo>
                  <a:cubicBezTo>
                    <a:pt x="35" y="13"/>
                    <a:pt x="37" y="13"/>
                    <a:pt x="37" y="12"/>
                  </a:cubicBezTo>
                  <a:cubicBezTo>
                    <a:pt x="39" y="12"/>
                    <a:pt x="41" y="12"/>
                    <a:pt x="44" y="12"/>
                  </a:cubicBezTo>
                  <a:cubicBezTo>
                    <a:pt x="46" y="12"/>
                    <a:pt x="44" y="10"/>
                    <a:pt x="45" y="9"/>
                  </a:cubicBezTo>
                  <a:cubicBezTo>
                    <a:pt x="48" y="9"/>
                    <a:pt x="51" y="10"/>
                    <a:pt x="54" y="9"/>
                  </a:cubicBezTo>
                  <a:cubicBezTo>
                    <a:pt x="54" y="9"/>
                    <a:pt x="53" y="9"/>
                    <a:pt x="52" y="9"/>
                  </a:cubicBezTo>
                  <a:cubicBezTo>
                    <a:pt x="53" y="8"/>
                    <a:pt x="57" y="8"/>
                    <a:pt x="58" y="8"/>
                  </a:cubicBezTo>
                  <a:cubicBezTo>
                    <a:pt x="61" y="7"/>
                    <a:pt x="68" y="7"/>
                    <a:pt x="74" y="7"/>
                  </a:cubicBezTo>
                  <a:cubicBezTo>
                    <a:pt x="76" y="7"/>
                    <a:pt x="76" y="7"/>
                    <a:pt x="77" y="7"/>
                  </a:cubicBezTo>
                  <a:cubicBezTo>
                    <a:pt x="80" y="7"/>
                    <a:pt x="82" y="7"/>
                    <a:pt x="84" y="7"/>
                  </a:cubicBezTo>
                  <a:cubicBezTo>
                    <a:pt x="83" y="7"/>
                    <a:pt x="85" y="8"/>
                    <a:pt x="85" y="8"/>
                  </a:cubicBezTo>
                  <a:cubicBezTo>
                    <a:pt x="87" y="7"/>
                    <a:pt x="85" y="8"/>
                    <a:pt x="88" y="9"/>
                  </a:cubicBezTo>
                  <a:cubicBezTo>
                    <a:pt x="90" y="9"/>
                    <a:pt x="86" y="8"/>
                    <a:pt x="91" y="8"/>
                  </a:cubicBezTo>
                  <a:cubicBezTo>
                    <a:pt x="89" y="7"/>
                    <a:pt x="93" y="6"/>
                    <a:pt x="88" y="6"/>
                  </a:cubicBezTo>
                  <a:cubicBezTo>
                    <a:pt x="89" y="5"/>
                    <a:pt x="96" y="4"/>
                    <a:pt x="96" y="6"/>
                  </a:cubicBezTo>
                  <a:cubicBezTo>
                    <a:pt x="99" y="6"/>
                    <a:pt x="99" y="5"/>
                    <a:pt x="101" y="6"/>
                  </a:cubicBezTo>
                  <a:cubicBezTo>
                    <a:pt x="102" y="6"/>
                    <a:pt x="103" y="6"/>
                    <a:pt x="104" y="7"/>
                  </a:cubicBezTo>
                  <a:cubicBezTo>
                    <a:pt x="105" y="7"/>
                    <a:pt x="108" y="7"/>
                    <a:pt x="112" y="8"/>
                  </a:cubicBezTo>
                  <a:cubicBezTo>
                    <a:pt x="112" y="7"/>
                    <a:pt x="111" y="7"/>
                    <a:pt x="110" y="7"/>
                  </a:cubicBezTo>
                  <a:cubicBezTo>
                    <a:pt x="110" y="7"/>
                    <a:pt x="111" y="6"/>
                    <a:pt x="113" y="6"/>
                  </a:cubicBezTo>
                  <a:cubicBezTo>
                    <a:pt x="111" y="5"/>
                    <a:pt x="107" y="5"/>
                    <a:pt x="104" y="5"/>
                  </a:cubicBezTo>
                  <a:cubicBezTo>
                    <a:pt x="104" y="3"/>
                    <a:pt x="108" y="4"/>
                    <a:pt x="111" y="4"/>
                  </a:cubicBezTo>
                  <a:cubicBezTo>
                    <a:pt x="111" y="3"/>
                    <a:pt x="109" y="3"/>
                    <a:pt x="108" y="3"/>
                  </a:cubicBezTo>
                  <a:cubicBezTo>
                    <a:pt x="110" y="1"/>
                    <a:pt x="114" y="3"/>
                    <a:pt x="117" y="3"/>
                  </a:cubicBezTo>
                  <a:cubicBezTo>
                    <a:pt x="119" y="3"/>
                    <a:pt x="119" y="2"/>
                    <a:pt x="121" y="2"/>
                  </a:cubicBezTo>
                  <a:cubicBezTo>
                    <a:pt x="126" y="2"/>
                    <a:pt x="129" y="3"/>
                    <a:pt x="133" y="2"/>
                  </a:cubicBezTo>
                  <a:cubicBezTo>
                    <a:pt x="134" y="2"/>
                    <a:pt x="136" y="2"/>
                    <a:pt x="139" y="2"/>
                  </a:cubicBezTo>
                  <a:cubicBezTo>
                    <a:pt x="140" y="2"/>
                    <a:pt x="139" y="1"/>
                    <a:pt x="140" y="0"/>
                  </a:cubicBezTo>
                  <a:cubicBezTo>
                    <a:pt x="141" y="0"/>
                    <a:pt x="143" y="0"/>
                    <a:pt x="145" y="0"/>
                  </a:cubicBezTo>
                  <a:cubicBezTo>
                    <a:pt x="146" y="0"/>
                    <a:pt x="146" y="0"/>
                    <a:pt x="148" y="0"/>
                  </a:cubicBezTo>
                  <a:cubicBezTo>
                    <a:pt x="150" y="0"/>
                    <a:pt x="152" y="1"/>
                    <a:pt x="156" y="0"/>
                  </a:cubicBezTo>
                  <a:cubicBezTo>
                    <a:pt x="159" y="0"/>
                    <a:pt x="166" y="0"/>
                    <a:pt x="171" y="0"/>
                  </a:cubicBezTo>
                  <a:cubicBezTo>
                    <a:pt x="173" y="0"/>
                    <a:pt x="173" y="0"/>
                    <a:pt x="174" y="0"/>
                  </a:cubicBezTo>
                  <a:cubicBezTo>
                    <a:pt x="180" y="1"/>
                    <a:pt x="185" y="0"/>
                    <a:pt x="185" y="2"/>
                  </a:cubicBezTo>
                  <a:cubicBezTo>
                    <a:pt x="188" y="3"/>
                    <a:pt x="188" y="2"/>
                    <a:pt x="190" y="2"/>
                  </a:cubicBezTo>
                  <a:cubicBezTo>
                    <a:pt x="190" y="3"/>
                    <a:pt x="194" y="3"/>
                    <a:pt x="195" y="4"/>
                  </a:cubicBezTo>
                  <a:cubicBezTo>
                    <a:pt x="198" y="4"/>
                    <a:pt x="198" y="3"/>
                    <a:pt x="200" y="3"/>
                  </a:cubicBezTo>
                  <a:cubicBezTo>
                    <a:pt x="199" y="5"/>
                    <a:pt x="204" y="4"/>
                    <a:pt x="206" y="4"/>
                  </a:cubicBezTo>
                  <a:cubicBezTo>
                    <a:pt x="204" y="5"/>
                    <a:pt x="204" y="5"/>
                    <a:pt x="205" y="6"/>
                  </a:cubicBezTo>
                  <a:cubicBezTo>
                    <a:pt x="204" y="6"/>
                    <a:pt x="203" y="6"/>
                    <a:pt x="203" y="7"/>
                  </a:cubicBezTo>
                  <a:cubicBezTo>
                    <a:pt x="193" y="7"/>
                    <a:pt x="180" y="7"/>
                    <a:pt x="172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0" y="8"/>
                    <a:pt x="171" y="8"/>
                    <a:pt x="171" y="8"/>
                  </a:cubicBezTo>
                  <a:cubicBezTo>
                    <a:pt x="172" y="7"/>
                    <a:pt x="170" y="7"/>
                    <a:pt x="169" y="7"/>
                  </a:cubicBezTo>
                  <a:cubicBezTo>
                    <a:pt x="169" y="7"/>
                    <a:pt x="170" y="8"/>
                    <a:pt x="169" y="8"/>
                  </a:cubicBezTo>
                  <a:cubicBezTo>
                    <a:pt x="168" y="8"/>
                    <a:pt x="165" y="8"/>
                    <a:pt x="164" y="9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2774950" y="3384550"/>
              <a:ext cx="449263" cy="119063"/>
            </a:xfrm>
            <a:custGeom>
              <a:avLst/>
              <a:gdLst>
                <a:gd name="T0" fmla="*/ 112 w 120"/>
                <a:gd name="T1" fmla="*/ 3 h 32"/>
                <a:gd name="T2" fmla="*/ 119 w 120"/>
                <a:gd name="T3" fmla="*/ 5 h 32"/>
                <a:gd name="T4" fmla="*/ 116 w 120"/>
                <a:gd name="T5" fmla="*/ 6 h 32"/>
                <a:gd name="T6" fmla="*/ 111 w 120"/>
                <a:gd name="T7" fmla="*/ 7 h 32"/>
                <a:gd name="T8" fmla="*/ 97 w 120"/>
                <a:gd name="T9" fmla="*/ 9 h 32"/>
                <a:gd name="T10" fmla="*/ 103 w 120"/>
                <a:gd name="T11" fmla="*/ 10 h 32"/>
                <a:gd name="T12" fmla="*/ 91 w 120"/>
                <a:gd name="T13" fmla="*/ 12 h 32"/>
                <a:gd name="T14" fmla="*/ 87 w 120"/>
                <a:gd name="T15" fmla="*/ 13 h 32"/>
                <a:gd name="T16" fmla="*/ 81 w 120"/>
                <a:gd name="T17" fmla="*/ 14 h 32"/>
                <a:gd name="T18" fmla="*/ 71 w 120"/>
                <a:gd name="T19" fmla="*/ 16 h 32"/>
                <a:gd name="T20" fmla="*/ 68 w 120"/>
                <a:gd name="T21" fmla="*/ 18 h 32"/>
                <a:gd name="T22" fmla="*/ 61 w 120"/>
                <a:gd name="T23" fmla="*/ 18 h 32"/>
                <a:gd name="T24" fmla="*/ 65 w 120"/>
                <a:gd name="T25" fmla="*/ 21 h 32"/>
                <a:gd name="T26" fmla="*/ 58 w 120"/>
                <a:gd name="T27" fmla="*/ 24 h 32"/>
                <a:gd name="T28" fmla="*/ 53 w 120"/>
                <a:gd name="T29" fmla="*/ 25 h 32"/>
                <a:gd name="T30" fmla="*/ 44 w 120"/>
                <a:gd name="T31" fmla="*/ 28 h 32"/>
                <a:gd name="T32" fmla="*/ 47 w 120"/>
                <a:gd name="T33" fmla="*/ 30 h 32"/>
                <a:gd name="T34" fmla="*/ 39 w 120"/>
                <a:gd name="T35" fmla="*/ 31 h 32"/>
                <a:gd name="T36" fmla="*/ 24 w 120"/>
                <a:gd name="T37" fmla="*/ 30 h 32"/>
                <a:gd name="T38" fmla="*/ 20 w 120"/>
                <a:gd name="T39" fmla="*/ 30 h 32"/>
                <a:gd name="T40" fmla="*/ 13 w 120"/>
                <a:gd name="T41" fmla="*/ 28 h 32"/>
                <a:gd name="T42" fmla="*/ 20 w 120"/>
                <a:gd name="T43" fmla="*/ 25 h 32"/>
                <a:gd name="T44" fmla="*/ 27 w 120"/>
                <a:gd name="T45" fmla="*/ 25 h 32"/>
                <a:gd name="T46" fmla="*/ 14 w 120"/>
                <a:gd name="T47" fmla="*/ 24 h 32"/>
                <a:gd name="T48" fmla="*/ 22 w 120"/>
                <a:gd name="T49" fmla="*/ 21 h 32"/>
                <a:gd name="T50" fmla="*/ 28 w 120"/>
                <a:gd name="T51" fmla="*/ 21 h 32"/>
                <a:gd name="T52" fmla="*/ 28 w 120"/>
                <a:gd name="T53" fmla="*/ 19 h 32"/>
                <a:gd name="T54" fmla="*/ 26 w 120"/>
                <a:gd name="T55" fmla="*/ 16 h 32"/>
                <a:gd name="T56" fmla="*/ 22 w 120"/>
                <a:gd name="T57" fmla="*/ 15 h 32"/>
                <a:gd name="T58" fmla="*/ 32 w 120"/>
                <a:gd name="T59" fmla="*/ 15 h 32"/>
                <a:gd name="T60" fmla="*/ 36 w 120"/>
                <a:gd name="T61" fmla="*/ 14 h 32"/>
                <a:gd name="T62" fmla="*/ 44 w 120"/>
                <a:gd name="T63" fmla="*/ 11 h 32"/>
                <a:gd name="T64" fmla="*/ 27 w 120"/>
                <a:gd name="T65" fmla="*/ 12 h 32"/>
                <a:gd name="T66" fmla="*/ 16 w 120"/>
                <a:gd name="T67" fmla="*/ 11 h 32"/>
                <a:gd name="T68" fmla="*/ 4 w 120"/>
                <a:gd name="T69" fmla="*/ 10 h 32"/>
                <a:gd name="T70" fmla="*/ 2 w 120"/>
                <a:gd name="T71" fmla="*/ 7 h 32"/>
                <a:gd name="T72" fmla="*/ 22 w 120"/>
                <a:gd name="T73" fmla="*/ 4 h 32"/>
                <a:gd name="T74" fmla="*/ 35 w 120"/>
                <a:gd name="T75" fmla="*/ 3 h 32"/>
                <a:gd name="T76" fmla="*/ 52 w 120"/>
                <a:gd name="T77" fmla="*/ 1 h 32"/>
                <a:gd name="T78" fmla="*/ 69 w 120"/>
                <a:gd name="T79" fmla="*/ 1 h 32"/>
                <a:gd name="T80" fmla="*/ 78 w 120"/>
                <a:gd name="T81" fmla="*/ 1 h 32"/>
                <a:gd name="T82" fmla="*/ 95 w 120"/>
                <a:gd name="T83" fmla="*/ 1 h 32"/>
                <a:gd name="T84" fmla="*/ 112 w 120"/>
                <a:gd name="T8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32">
                  <a:moveTo>
                    <a:pt x="112" y="1"/>
                  </a:moveTo>
                  <a:cubicBezTo>
                    <a:pt x="110" y="2"/>
                    <a:pt x="112" y="2"/>
                    <a:pt x="112" y="3"/>
                  </a:cubicBezTo>
                  <a:cubicBezTo>
                    <a:pt x="114" y="3"/>
                    <a:pt x="117" y="3"/>
                    <a:pt x="120" y="3"/>
                  </a:cubicBezTo>
                  <a:cubicBezTo>
                    <a:pt x="120" y="4"/>
                    <a:pt x="118" y="4"/>
                    <a:pt x="119" y="5"/>
                  </a:cubicBezTo>
                  <a:cubicBezTo>
                    <a:pt x="118" y="5"/>
                    <a:pt x="116" y="5"/>
                    <a:pt x="116" y="5"/>
                  </a:cubicBezTo>
                  <a:cubicBezTo>
                    <a:pt x="115" y="5"/>
                    <a:pt x="116" y="6"/>
                    <a:pt x="116" y="6"/>
                  </a:cubicBezTo>
                  <a:cubicBezTo>
                    <a:pt x="114" y="7"/>
                    <a:pt x="112" y="7"/>
                    <a:pt x="112" y="6"/>
                  </a:cubicBezTo>
                  <a:cubicBezTo>
                    <a:pt x="110" y="6"/>
                    <a:pt x="111" y="7"/>
                    <a:pt x="111" y="7"/>
                  </a:cubicBezTo>
                  <a:cubicBezTo>
                    <a:pt x="110" y="7"/>
                    <a:pt x="107" y="7"/>
                    <a:pt x="107" y="8"/>
                  </a:cubicBezTo>
                  <a:cubicBezTo>
                    <a:pt x="103" y="7"/>
                    <a:pt x="99" y="7"/>
                    <a:pt x="97" y="9"/>
                  </a:cubicBezTo>
                  <a:cubicBezTo>
                    <a:pt x="98" y="10"/>
                    <a:pt x="102" y="9"/>
                    <a:pt x="103" y="8"/>
                  </a:cubicBezTo>
                  <a:cubicBezTo>
                    <a:pt x="104" y="8"/>
                    <a:pt x="102" y="9"/>
                    <a:pt x="103" y="10"/>
                  </a:cubicBezTo>
                  <a:cubicBezTo>
                    <a:pt x="99" y="10"/>
                    <a:pt x="97" y="10"/>
                    <a:pt x="94" y="11"/>
                  </a:cubicBezTo>
                  <a:cubicBezTo>
                    <a:pt x="92" y="11"/>
                    <a:pt x="91" y="11"/>
                    <a:pt x="91" y="12"/>
                  </a:cubicBezTo>
                  <a:cubicBezTo>
                    <a:pt x="90" y="12"/>
                    <a:pt x="89" y="12"/>
                    <a:pt x="88" y="12"/>
                  </a:cubicBezTo>
                  <a:cubicBezTo>
                    <a:pt x="87" y="12"/>
                    <a:pt x="88" y="13"/>
                    <a:pt x="87" y="13"/>
                  </a:cubicBezTo>
                  <a:cubicBezTo>
                    <a:pt x="86" y="13"/>
                    <a:pt x="84" y="13"/>
                    <a:pt x="84" y="13"/>
                  </a:cubicBezTo>
                  <a:cubicBezTo>
                    <a:pt x="84" y="14"/>
                    <a:pt x="81" y="14"/>
                    <a:pt x="81" y="14"/>
                  </a:cubicBezTo>
                  <a:cubicBezTo>
                    <a:pt x="81" y="15"/>
                    <a:pt x="78" y="15"/>
                    <a:pt x="77" y="15"/>
                  </a:cubicBezTo>
                  <a:cubicBezTo>
                    <a:pt x="76" y="16"/>
                    <a:pt x="73" y="16"/>
                    <a:pt x="71" y="16"/>
                  </a:cubicBezTo>
                  <a:cubicBezTo>
                    <a:pt x="71" y="16"/>
                    <a:pt x="71" y="17"/>
                    <a:pt x="70" y="17"/>
                  </a:cubicBezTo>
                  <a:cubicBezTo>
                    <a:pt x="68" y="17"/>
                    <a:pt x="69" y="17"/>
                    <a:pt x="68" y="18"/>
                  </a:cubicBezTo>
                  <a:cubicBezTo>
                    <a:pt x="68" y="18"/>
                    <a:pt x="67" y="18"/>
                    <a:pt x="67" y="18"/>
                  </a:cubicBezTo>
                  <a:cubicBezTo>
                    <a:pt x="66" y="18"/>
                    <a:pt x="64" y="19"/>
                    <a:pt x="61" y="18"/>
                  </a:cubicBezTo>
                  <a:cubicBezTo>
                    <a:pt x="61" y="19"/>
                    <a:pt x="65" y="19"/>
                    <a:pt x="61" y="19"/>
                  </a:cubicBezTo>
                  <a:cubicBezTo>
                    <a:pt x="62" y="20"/>
                    <a:pt x="66" y="19"/>
                    <a:pt x="65" y="21"/>
                  </a:cubicBezTo>
                  <a:cubicBezTo>
                    <a:pt x="63" y="20"/>
                    <a:pt x="63" y="21"/>
                    <a:pt x="63" y="23"/>
                  </a:cubicBezTo>
                  <a:cubicBezTo>
                    <a:pt x="61" y="21"/>
                    <a:pt x="60" y="23"/>
                    <a:pt x="58" y="24"/>
                  </a:cubicBezTo>
                  <a:cubicBezTo>
                    <a:pt x="56" y="24"/>
                    <a:pt x="53" y="24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0" y="26"/>
                    <a:pt x="52" y="26"/>
                  </a:cubicBezTo>
                  <a:cubicBezTo>
                    <a:pt x="51" y="27"/>
                    <a:pt x="45" y="27"/>
                    <a:pt x="44" y="28"/>
                  </a:cubicBezTo>
                  <a:cubicBezTo>
                    <a:pt x="46" y="29"/>
                    <a:pt x="49" y="29"/>
                    <a:pt x="52" y="29"/>
                  </a:cubicBezTo>
                  <a:cubicBezTo>
                    <a:pt x="53" y="31"/>
                    <a:pt x="47" y="29"/>
                    <a:pt x="47" y="30"/>
                  </a:cubicBezTo>
                  <a:cubicBezTo>
                    <a:pt x="47" y="31"/>
                    <a:pt x="46" y="30"/>
                    <a:pt x="45" y="30"/>
                  </a:cubicBezTo>
                  <a:cubicBezTo>
                    <a:pt x="43" y="30"/>
                    <a:pt x="42" y="32"/>
                    <a:pt x="39" y="31"/>
                  </a:cubicBezTo>
                  <a:cubicBezTo>
                    <a:pt x="39" y="31"/>
                    <a:pt x="37" y="31"/>
                    <a:pt x="37" y="30"/>
                  </a:cubicBezTo>
                  <a:cubicBezTo>
                    <a:pt x="32" y="30"/>
                    <a:pt x="29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2" y="29"/>
                    <a:pt x="21" y="30"/>
                    <a:pt x="20" y="30"/>
                  </a:cubicBezTo>
                  <a:cubicBezTo>
                    <a:pt x="15" y="31"/>
                    <a:pt x="11" y="30"/>
                    <a:pt x="6" y="29"/>
                  </a:cubicBezTo>
                  <a:cubicBezTo>
                    <a:pt x="7" y="29"/>
                    <a:pt x="9" y="28"/>
                    <a:pt x="13" y="28"/>
                  </a:cubicBezTo>
                  <a:cubicBezTo>
                    <a:pt x="15" y="28"/>
                    <a:pt x="13" y="26"/>
                    <a:pt x="15" y="26"/>
                  </a:cubicBezTo>
                  <a:cubicBezTo>
                    <a:pt x="17" y="26"/>
                    <a:pt x="17" y="25"/>
                    <a:pt x="20" y="25"/>
                  </a:cubicBezTo>
                  <a:cubicBezTo>
                    <a:pt x="19" y="27"/>
                    <a:pt x="23" y="27"/>
                    <a:pt x="26" y="27"/>
                  </a:cubicBezTo>
                  <a:cubicBezTo>
                    <a:pt x="29" y="26"/>
                    <a:pt x="25" y="26"/>
                    <a:pt x="27" y="25"/>
                  </a:cubicBezTo>
                  <a:cubicBezTo>
                    <a:pt x="27" y="24"/>
                    <a:pt x="22" y="25"/>
                    <a:pt x="23" y="23"/>
                  </a:cubicBezTo>
                  <a:cubicBezTo>
                    <a:pt x="19" y="24"/>
                    <a:pt x="18" y="24"/>
                    <a:pt x="14" y="24"/>
                  </a:cubicBezTo>
                  <a:cubicBezTo>
                    <a:pt x="14" y="23"/>
                    <a:pt x="16" y="22"/>
                    <a:pt x="19" y="22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3" y="21"/>
                    <a:pt x="23" y="21"/>
                    <a:pt x="23" y="20"/>
                  </a:cubicBezTo>
                  <a:cubicBezTo>
                    <a:pt x="26" y="20"/>
                    <a:pt x="27" y="20"/>
                    <a:pt x="28" y="21"/>
                  </a:cubicBezTo>
                  <a:cubicBezTo>
                    <a:pt x="30" y="20"/>
                    <a:pt x="31" y="20"/>
                    <a:pt x="31" y="19"/>
                  </a:cubicBezTo>
                  <a:cubicBezTo>
                    <a:pt x="31" y="19"/>
                    <a:pt x="29" y="19"/>
                    <a:pt x="28" y="19"/>
                  </a:cubicBezTo>
                  <a:cubicBezTo>
                    <a:pt x="28" y="19"/>
                    <a:pt x="28" y="18"/>
                    <a:pt x="27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6" y="17"/>
                    <a:pt x="25" y="17"/>
                    <a:pt x="23" y="17"/>
                  </a:cubicBezTo>
                  <a:cubicBezTo>
                    <a:pt x="24" y="16"/>
                    <a:pt x="23" y="15"/>
                    <a:pt x="22" y="15"/>
                  </a:cubicBezTo>
                  <a:cubicBezTo>
                    <a:pt x="22" y="15"/>
                    <a:pt x="23" y="14"/>
                    <a:pt x="26" y="14"/>
                  </a:cubicBezTo>
                  <a:cubicBezTo>
                    <a:pt x="29" y="14"/>
                    <a:pt x="28" y="16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7" y="16"/>
                    <a:pt x="35" y="14"/>
                    <a:pt x="36" y="14"/>
                  </a:cubicBezTo>
                  <a:cubicBezTo>
                    <a:pt x="41" y="13"/>
                    <a:pt x="46" y="13"/>
                    <a:pt x="48" y="11"/>
                  </a:cubicBezTo>
                  <a:cubicBezTo>
                    <a:pt x="48" y="10"/>
                    <a:pt x="47" y="12"/>
                    <a:pt x="44" y="11"/>
                  </a:cubicBezTo>
                  <a:cubicBezTo>
                    <a:pt x="43" y="12"/>
                    <a:pt x="40" y="12"/>
                    <a:pt x="39" y="12"/>
                  </a:cubicBezTo>
                  <a:cubicBezTo>
                    <a:pt x="37" y="12"/>
                    <a:pt x="32" y="13"/>
                    <a:pt x="27" y="12"/>
                  </a:cubicBezTo>
                  <a:cubicBezTo>
                    <a:pt x="25" y="12"/>
                    <a:pt x="24" y="12"/>
                    <a:pt x="21" y="12"/>
                  </a:cubicBezTo>
                  <a:cubicBezTo>
                    <a:pt x="20" y="11"/>
                    <a:pt x="17" y="13"/>
                    <a:pt x="16" y="11"/>
                  </a:cubicBezTo>
                  <a:cubicBezTo>
                    <a:pt x="14" y="12"/>
                    <a:pt x="11" y="11"/>
                    <a:pt x="8" y="11"/>
                  </a:cubicBezTo>
                  <a:cubicBezTo>
                    <a:pt x="9" y="9"/>
                    <a:pt x="4" y="10"/>
                    <a:pt x="4" y="10"/>
                  </a:cubicBezTo>
                  <a:cubicBezTo>
                    <a:pt x="3" y="8"/>
                    <a:pt x="6" y="9"/>
                    <a:pt x="7" y="8"/>
                  </a:cubicBezTo>
                  <a:cubicBezTo>
                    <a:pt x="7" y="7"/>
                    <a:pt x="0" y="9"/>
                    <a:pt x="2" y="7"/>
                  </a:cubicBezTo>
                  <a:cubicBezTo>
                    <a:pt x="6" y="6"/>
                    <a:pt x="13" y="6"/>
                    <a:pt x="21" y="5"/>
                  </a:cubicBezTo>
                  <a:cubicBezTo>
                    <a:pt x="21" y="5"/>
                    <a:pt x="21" y="5"/>
                    <a:pt x="22" y="4"/>
                  </a:cubicBezTo>
                  <a:cubicBezTo>
                    <a:pt x="27" y="5"/>
                    <a:pt x="30" y="4"/>
                    <a:pt x="33" y="4"/>
                  </a:cubicBezTo>
                  <a:cubicBezTo>
                    <a:pt x="34" y="4"/>
                    <a:pt x="35" y="3"/>
                    <a:pt x="35" y="3"/>
                  </a:cubicBezTo>
                  <a:cubicBezTo>
                    <a:pt x="41" y="3"/>
                    <a:pt x="47" y="2"/>
                    <a:pt x="51" y="2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6" y="1"/>
                    <a:pt x="62" y="1"/>
                    <a:pt x="64" y="2"/>
                  </a:cubicBezTo>
                  <a:cubicBezTo>
                    <a:pt x="65" y="1"/>
                    <a:pt x="69" y="2"/>
                    <a:pt x="69" y="1"/>
                  </a:cubicBezTo>
                  <a:cubicBezTo>
                    <a:pt x="72" y="1"/>
                    <a:pt x="75" y="1"/>
                    <a:pt x="79" y="1"/>
                  </a:cubicBezTo>
                  <a:cubicBezTo>
                    <a:pt x="79" y="1"/>
                    <a:pt x="79" y="1"/>
                    <a:pt x="78" y="1"/>
                  </a:cubicBezTo>
                  <a:cubicBezTo>
                    <a:pt x="78" y="0"/>
                    <a:pt x="79" y="1"/>
                    <a:pt x="79" y="1"/>
                  </a:cubicBezTo>
                  <a:cubicBezTo>
                    <a:pt x="83" y="1"/>
                    <a:pt x="90" y="0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102" y="2"/>
                    <a:pt x="103" y="1"/>
                    <a:pt x="112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4432300" y="3429000"/>
              <a:ext cx="130175" cy="22225"/>
            </a:xfrm>
            <a:custGeom>
              <a:avLst/>
              <a:gdLst>
                <a:gd name="T0" fmla="*/ 9 w 35"/>
                <a:gd name="T1" fmla="*/ 1 h 6"/>
                <a:gd name="T2" fmla="*/ 9 w 35"/>
                <a:gd name="T3" fmla="*/ 1 h 6"/>
                <a:gd name="T4" fmla="*/ 12 w 35"/>
                <a:gd name="T5" fmla="*/ 3 h 6"/>
                <a:gd name="T6" fmla="*/ 15 w 35"/>
                <a:gd name="T7" fmla="*/ 2 h 6"/>
                <a:gd name="T8" fmla="*/ 20 w 35"/>
                <a:gd name="T9" fmla="*/ 3 h 6"/>
                <a:gd name="T10" fmla="*/ 29 w 35"/>
                <a:gd name="T11" fmla="*/ 2 h 6"/>
                <a:gd name="T12" fmla="*/ 33 w 35"/>
                <a:gd name="T13" fmla="*/ 3 h 6"/>
                <a:gd name="T14" fmla="*/ 31 w 35"/>
                <a:gd name="T15" fmla="*/ 5 h 6"/>
                <a:gd name="T16" fmla="*/ 22 w 35"/>
                <a:gd name="T17" fmla="*/ 5 h 6"/>
                <a:gd name="T18" fmla="*/ 16 w 35"/>
                <a:gd name="T19" fmla="*/ 6 h 6"/>
                <a:gd name="T20" fmla="*/ 6 w 35"/>
                <a:gd name="T21" fmla="*/ 3 h 6"/>
                <a:gd name="T22" fmla="*/ 1 w 35"/>
                <a:gd name="T23" fmla="*/ 2 h 6"/>
                <a:gd name="T24" fmla="*/ 9 w 35"/>
                <a:gd name="T2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">
                  <a:moveTo>
                    <a:pt x="9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9" y="3"/>
                    <a:pt x="14" y="1"/>
                    <a:pt x="12" y="3"/>
                  </a:cubicBezTo>
                  <a:cubicBezTo>
                    <a:pt x="14" y="3"/>
                    <a:pt x="14" y="2"/>
                    <a:pt x="15" y="2"/>
                  </a:cubicBezTo>
                  <a:cubicBezTo>
                    <a:pt x="18" y="3"/>
                    <a:pt x="20" y="1"/>
                    <a:pt x="20" y="3"/>
                  </a:cubicBezTo>
                  <a:cubicBezTo>
                    <a:pt x="23" y="2"/>
                    <a:pt x="26" y="2"/>
                    <a:pt x="29" y="2"/>
                  </a:cubicBezTo>
                  <a:cubicBezTo>
                    <a:pt x="28" y="3"/>
                    <a:pt x="34" y="2"/>
                    <a:pt x="33" y="3"/>
                  </a:cubicBezTo>
                  <a:cubicBezTo>
                    <a:pt x="35" y="4"/>
                    <a:pt x="27" y="4"/>
                    <a:pt x="31" y="5"/>
                  </a:cubicBezTo>
                  <a:cubicBezTo>
                    <a:pt x="30" y="6"/>
                    <a:pt x="25" y="5"/>
                    <a:pt x="22" y="5"/>
                  </a:cubicBezTo>
                  <a:cubicBezTo>
                    <a:pt x="20" y="5"/>
                    <a:pt x="18" y="6"/>
                    <a:pt x="16" y="6"/>
                  </a:cubicBezTo>
                  <a:cubicBezTo>
                    <a:pt x="12" y="5"/>
                    <a:pt x="8" y="5"/>
                    <a:pt x="6" y="3"/>
                  </a:cubicBezTo>
                  <a:cubicBezTo>
                    <a:pt x="5" y="3"/>
                    <a:pt x="1" y="3"/>
                    <a:pt x="1" y="2"/>
                  </a:cubicBezTo>
                  <a:cubicBezTo>
                    <a:pt x="0" y="0"/>
                    <a:pt x="9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2433638" y="3462338"/>
              <a:ext cx="55563" cy="7938"/>
            </a:xfrm>
            <a:custGeom>
              <a:avLst/>
              <a:gdLst>
                <a:gd name="T0" fmla="*/ 14 w 15"/>
                <a:gd name="T1" fmla="*/ 0 h 2"/>
                <a:gd name="T2" fmla="*/ 9 w 15"/>
                <a:gd name="T3" fmla="*/ 1 h 2"/>
                <a:gd name="T4" fmla="*/ 7 w 15"/>
                <a:gd name="T5" fmla="*/ 2 h 2"/>
                <a:gd name="T6" fmla="*/ 3 w 15"/>
                <a:gd name="T7" fmla="*/ 2 h 2"/>
                <a:gd name="T8" fmla="*/ 5 w 15"/>
                <a:gd name="T9" fmla="*/ 0 h 2"/>
                <a:gd name="T10" fmla="*/ 14 w 15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">
                  <a:moveTo>
                    <a:pt x="14" y="0"/>
                  </a:moveTo>
                  <a:cubicBezTo>
                    <a:pt x="15" y="1"/>
                    <a:pt x="11" y="1"/>
                    <a:pt x="9" y="1"/>
                  </a:cubicBezTo>
                  <a:cubicBezTo>
                    <a:pt x="8" y="1"/>
                    <a:pt x="8" y="2"/>
                    <a:pt x="7" y="2"/>
                  </a:cubicBezTo>
                  <a:cubicBezTo>
                    <a:pt x="5" y="2"/>
                    <a:pt x="3" y="1"/>
                    <a:pt x="3" y="2"/>
                  </a:cubicBezTo>
                  <a:cubicBezTo>
                    <a:pt x="0" y="2"/>
                    <a:pt x="4" y="0"/>
                    <a:pt x="5" y="0"/>
                  </a:cubicBezTo>
                  <a:cubicBezTo>
                    <a:pt x="6" y="1"/>
                    <a:pt x="11" y="0"/>
                    <a:pt x="14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2665413" y="3462338"/>
              <a:ext cx="57150" cy="15875"/>
            </a:xfrm>
            <a:custGeom>
              <a:avLst/>
              <a:gdLst>
                <a:gd name="T0" fmla="*/ 7 w 15"/>
                <a:gd name="T1" fmla="*/ 0 h 4"/>
                <a:gd name="T2" fmla="*/ 5 w 15"/>
                <a:gd name="T3" fmla="*/ 0 h 4"/>
                <a:gd name="T4" fmla="*/ 10 w 15"/>
                <a:gd name="T5" fmla="*/ 2 h 4"/>
                <a:gd name="T6" fmla="*/ 12 w 15"/>
                <a:gd name="T7" fmla="*/ 1 h 4"/>
                <a:gd name="T8" fmla="*/ 6 w 15"/>
                <a:gd name="T9" fmla="*/ 4 h 4"/>
                <a:gd name="T10" fmla="*/ 0 w 15"/>
                <a:gd name="T11" fmla="*/ 1 h 4"/>
                <a:gd name="T12" fmla="*/ 7 w 1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5" y="2"/>
                    <a:pt x="11" y="0"/>
                    <a:pt x="10" y="2"/>
                  </a:cubicBezTo>
                  <a:cubicBezTo>
                    <a:pt x="11" y="2"/>
                    <a:pt x="12" y="2"/>
                    <a:pt x="12" y="1"/>
                  </a:cubicBezTo>
                  <a:cubicBezTo>
                    <a:pt x="15" y="3"/>
                    <a:pt x="7" y="3"/>
                    <a:pt x="6" y="4"/>
                  </a:cubicBezTo>
                  <a:cubicBezTo>
                    <a:pt x="3" y="3"/>
                    <a:pt x="4" y="1"/>
                    <a:pt x="0" y="1"/>
                  </a:cubicBezTo>
                  <a:cubicBezTo>
                    <a:pt x="1" y="0"/>
                    <a:pt x="5" y="0"/>
                    <a:pt x="7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3884613" y="3481388"/>
              <a:ext cx="3138488" cy="1009650"/>
            </a:xfrm>
            <a:custGeom>
              <a:avLst/>
              <a:gdLst>
                <a:gd name="T0" fmla="*/ 497 w 837"/>
                <a:gd name="T1" fmla="*/ 19 h 269"/>
                <a:gd name="T2" fmla="*/ 587 w 837"/>
                <a:gd name="T3" fmla="*/ 19 h 269"/>
                <a:gd name="T4" fmla="*/ 662 w 837"/>
                <a:gd name="T5" fmla="*/ 22 h 269"/>
                <a:gd name="T6" fmla="*/ 760 w 837"/>
                <a:gd name="T7" fmla="*/ 30 h 269"/>
                <a:gd name="T8" fmla="*/ 837 w 837"/>
                <a:gd name="T9" fmla="*/ 42 h 269"/>
                <a:gd name="T10" fmla="*/ 788 w 837"/>
                <a:gd name="T11" fmla="*/ 48 h 269"/>
                <a:gd name="T12" fmla="*/ 726 w 837"/>
                <a:gd name="T13" fmla="*/ 71 h 269"/>
                <a:gd name="T14" fmla="*/ 701 w 837"/>
                <a:gd name="T15" fmla="*/ 78 h 269"/>
                <a:gd name="T16" fmla="*/ 734 w 837"/>
                <a:gd name="T17" fmla="*/ 54 h 269"/>
                <a:gd name="T18" fmla="*/ 662 w 837"/>
                <a:gd name="T19" fmla="*/ 64 h 269"/>
                <a:gd name="T20" fmla="*/ 640 w 837"/>
                <a:gd name="T21" fmla="*/ 81 h 269"/>
                <a:gd name="T22" fmla="*/ 600 w 837"/>
                <a:gd name="T23" fmla="*/ 108 h 269"/>
                <a:gd name="T24" fmla="*/ 574 w 837"/>
                <a:gd name="T25" fmla="*/ 114 h 269"/>
                <a:gd name="T26" fmla="*/ 563 w 837"/>
                <a:gd name="T27" fmla="*/ 121 h 269"/>
                <a:gd name="T28" fmla="*/ 528 w 837"/>
                <a:gd name="T29" fmla="*/ 153 h 269"/>
                <a:gd name="T30" fmla="*/ 508 w 837"/>
                <a:gd name="T31" fmla="*/ 175 h 269"/>
                <a:gd name="T32" fmla="*/ 475 w 837"/>
                <a:gd name="T33" fmla="*/ 178 h 269"/>
                <a:gd name="T34" fmla="*/ 468 w 837"/>
                <a:gd name="T35" fmla="*/ 179 h 269"/>
                <a:gd name="T36" fmla="*/ 450 w 837"/>
                <a:gd name="T37" fmla="*/ 156 h 269"/>
                <a:gd name="T38" fmla="*/ 394 w 837"/>
                <a:gd name="T39" fmla="*/ 171 h 269"/>
                <a:gd name="T40" fmla="*/ 353 w 837"/>
                <a:gd name="T41" fmla="*/ 151 h 269"/>
                <a:gd name="T42" fmla="*/ 278 w 837"/>
                <a:gd name="T43" fmla="*/ 145 h 269"/>
                <a:gd name="T44" fmla="*/ 296 w 837"/>
                <a:gd name="T45" fmla="*/ 160 h 269"/>
                <a:gd name="T46" fmla="*/ 240 w 837"/>
                <a:gd name="T47" fmla="*/ 162 h 269"/>
                <a:gd name="T48" fmla="*/ 208 w 837"/>
                <a:gd name="T49" fmla="*/ 142 h 269"/>
                <a:gd name="T50" fmla="*/ 234 w 837"/>
                <a:gd name="T51" fmla="*/ 168 h 269"/>
                <a:gd name="T52" fmla="*/ 249 w 837"/>
                <a:gd name="T53" fmla="*/ 195 h 269"/>
                <a:gd name="T54" fmla="*/ 219 w 837"/>
                <a:gd name="T55" fmla="*/ 234 h 269"/>
                <a:gd name="T56" fmla="*/ 187 w 837"/>
                <a:gd name="T57" fmla="*/ 264 h 269"/>
                <a:gd name="T58" fmla="*/ 126 w 837"/>
                <a:gd name="T59" fmla="*/ 241 h 269"/>
                <a:gd name="T60" fmla="*/ 119 w 837"/>
                <a:gd name="T61" fmla="*/ 205 h 269"/>
                <a:gd name="T62" fmla="*/ 25 w 837"/>
                <a:gd name="T63" fmla="*/ 183 h 269"/>
                <a:gd name="T64" fmla="*/ 3 w 837"/>
                <a:gd name="T65" fmla="*/ 153 h 269"/>
                <a:gd name="T66" fmla="*/ 86 w 837"/>
                <a:gd name="T67" fmla="*/ 121 h 269"/>
                <a:gd name="T68" fmla="*/ 139 w 837"/>
                <a:gd name="T69" fmla="*/ 133 h 269"/>
                <a:gd name="T70" fmla="*/ 201 w 837"/>
                <a:gd name="T71" fmla="*/ 133 h 269"/>
                <a:gd name="T72" fmla="*/ 164 w 837"/>
                <a:gd name="T73" fmla="*/ 113 h 269"/>
                <a:gd name="T74" fmla="*/ 135 w 837"/>
                <a:gd name="T75" fmla="*/ 105 h 269"/>
                <a:gd name="T76" fmla="*/ 137 w 837"/>
                <a:gd name="T77" fmla="*/ 112 h 269"/>
                <a:gd name="T78" fmla="*/ 84 w 837"/>
                <a:gd name="T79" fmla="*/ 106 h 269"/>
                <a:gd name="T80" fmla="*/ 61 w 837"/>
                <a:gd name="T81" fmla="*/ 105 h 269"/>
                <a:gd name="T82" fmla="*/ 84 w 837"/>
                <a:gd name="T83" fmla="*/ 86 h 269"/>
                <a:gd name="T84" fmla="*/ 114 w 837"/>
                <a:gd name="T85" fmla="*/ 76 h 269"/>
                <a:gd name="T86" fmla="*/ 168 w 837"/>
                <a:gd name="T87" fmla="*/ 64 h 269"/>
                <a:gd name="T88" fmla="*/ 166 w 837"/>
                <a:gd name="T89" fmla="*/ 51 h 269"/>
                <a:gd name="T90" fmla="*/ 147 w 837"/>
                <a:gd name="T91" fmla="*/ 62 h 269"/>
                <a:gd name="T92" fmla="*/ 97 w 837"/>
                <a:gd name="T93" fmla="*/ 65 h 269"/>
                <a:gd name="T94" fmla="*/ 121 w 837"/>
                <a:gd name="T95" fmla="*/ 43 h 269"/>
                <a:gd name="T96" fmla="*/ 188 w 837"/>
                <a:gd name="T97" fmla="*/ 27 h 269"/>
                <a:gd name="T98" fmla="*/ 211 w 837"/>
                <a:gd name="T99" fmla="*/ 40 h 269"/>
                <a:gd name="T100" fmla="*/ 249 w 837"/>
                <a:gd name="T101" fmla="*/ 35 h 269"/>
                <a:gd name="T102" fmla="*/ 317 w 837"/>
                <a:gd name="T103" fmla="*/ 33 h 269"/>
                <a:gd name="T104" fmla="*/ 350 w 837"/>
                <a:gd name="T105" fmla="*/ 21 h 269"/>
                <a:gd name="T106" fmla="*/ 374 w 837"/>
                <a:gd name="T107" fmla="*/ 34 h 269"/>
                <a:gd name="T108" fmla="*/ 390 w 837"/>
                <a:gd name="T109" fmla="*/ 21 h 269"/>
                <a:gd name="T110" fmla="*/ 472 w 837"/>
                <a:gd name="T111" fmla="*/ 4 h 269"/>
                <a:gd name="T112" fmla="*/ 198 w 837"/>
                <a:gd name="T113" fmla="*/ 97 h 269"/>
                <a:gd name="T114" fmla="*/ 238 w 837"/>
                <a:gd name="T115" fmla="*/ 110 h 269"/>
                <a:gd name="T116" fmla="*/ 282 w 837"/>
                <a:gd name="T117" fmla="*/ 107 h 269"/>
                <a:gd name="T118" fmla="*/ 268 w 837"/>
                <a:gd name="T119" fmla="*/ 117 h 269"/>
                <a:gd name="T120" fmla="*/ 199 w 837"/>
                <a:gd name="T121" fmla="*/ 19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7" h="269">
                  <a:moveTo>
                    <a:pt x="504" y="2"/>
                  </a:moveTo>
                  <a:cubicBezTo>
                    <a:pt x="504" y="3"/>
                    <a:pt x="506" y="3"/>
                    <a:pt x="507" y="3"/>
                  </a:cubicBezTo>
                  <a:cubicBezTo>
                    <a:pt x="507" y="4"/>
                    <a:pt x="505" y="3"/>
                    <a:pt x="504" y="3"/>
                  </a:cubicBezTo>
                  <a:cubicBezTo>
                    <a:pt x="508" y="6"/>
                    <a:pt x="512" y="3"/>
                    <a:pt x="520" y="3"/>
                  </a:cubicBezTo>
                  <a:cubicBezTo>
                    <a:pt x="522" y="5"/>
                    <a:pt x="524" y="6"/>
                    <a:pt x="528" y="6"/>
                  </a:cubicBezTo>
                  <a:cubicBezTo>
                    <a:pt x="528" y="6"/>
                    <a:pt x="527" y="7"/>
                    <a:pt x="528" y="8"/>
                  </a:cubicBezTo>
                  <a:cubicBezTo>
                    <a:pt x="528" y="8"/>
                    <a:pt x="530" y="8"/>
                    <a:pt x="530" y="9"/>
                  </a:cubicBezTo>
                  <a:cubicBezTo>
                    <a:pt x="528" y="9"/>
                    <a:pt x="528" y="10"/>
                    <a:pt x="528" y="11"/>
                  </a:cubicBezTo>
                  <a:cubicBezTo>
                    <a:pt x="527" y="10"/>
                    <a:pt x="525" y="10"/>
                    <a:pt x="524" y="10"/>
                  </a:cubicBezTo>
                  <a:cubicBezTo>
                    <a:pt x="522" y="10"/>
                    <a:pt x="523" y="11"/>
                    <a:pt x="523" y="11"/>
                  </a:cubicBezTo>
                  <a:cubicBezTo>
                    <a:pt x="522" y="11"/>
                    <a:pt x="521" y="11"/>
                    <a:pt x="521" y="11"/>
                  </a:cubicBezTo>
                  <a:cubicBezTo>
                    <a:pt x="520" y="11"/>
                    <a:pt x="518" y="12"/>
                    <a:pt x="515" y="11"/>
                  </a:cubicBezTo>
                  <a:cubicBezTo>
                    <a:pt x="514" y="11"/>
                    <a:pt x="514" y="12"/>
                    <a:pt x="514" y="12"/>
                  </a:cubicBezTo>
                  <a:cubicBezTo>
                    <a:pt x="513" y="12"/>
                    <a:pt x="512" y="12"/>
                    <a:pt x="512" y="12"/>
                  </a:cubicBezTo>
                  <a:cubicBezTo>
                    <a:pt x="511" y="13"/>
                    <a:pt x="513" y="13"/>
                    <a:pt x="512" y="14"/>
                  </a:cubicBezTo>
                  <a:cubicBezTo>
                    <a:pt x="511" y="13"/>
                    <a:pt x="506" y="14"/>
                    <a:pt x="509" y="15"/>
                  </a:cubicBezTo>
                  <a:cubicBezTo>
                    <a:pt x="507" y="16"/>
                    <a:pt x="503" y="15"/>
                    <a:pt x="501" y="16"/>
                  </a:cubicBezTo>
                  <a:cubicBezTo>
                    <a:pt x="499" y="16"/>
                    <a:pt x="498" y="17"/>
                    <a:pt x="496" y="17"/>
                  </a:cubicBezTo>
                  <a:cubicBezTo>
                    <a:pt x="496" y="18"/>
                    <a:pt x="496" y="18"/>
                    <a:pt x="495" y="19"/>
                  </a:cubicBezTo>
                  <a:cubicBezTo>
                    <a:pt x="495" y="19"/>
                    <a:pt x="496" y="18"/>
                    <a:pt x="497" y="19"/>
                  </a:cubicBezTo>
                  <a:cubicBezTo>
                    <a:pt x="500" y="19"/>
                    <a:pt x="501" y="17"/>
                    <a:pt x="503" y="17"/>
                  </a:cubicBezTo>
                  <a:cubicBezTo>
                    <a:pt x="504" y="17"/>
                    <a:pt x="505" y="18"/>
                    <a:pt x="506" y="18"/>
                  </a:cubicBezTo>
                  <a:cubicBezTo>
                    <a:pt x="507" y="17"/>
                    <a:pt x="507" y="17"/>
                    <a:pt x="508" y="17"/>
                  </a:cubicBezTo>
                  <a:cubicBezTo>
                    <a:pt x="510" y="16"/>
                    <a:pt x="512" y="17"/>
                    <a:pt x="515" y="16"/>
                  </a:cubicBezTo>
                  <a:cubicBezTo>
                    <a:pt x="516" y="16"/>
                    <a:pt x="514" y="15"/>
                    <a:pt x="516" y="15"/>
                  </a:cubicBezTo>
                  <a:cubicBezTo>
                    <a:pt x="516" y="15"/>
                    <a:pt x="517" y="15"/>
                    <a:pt x="518" y="15"/>
                  </a:cubicBezTo>
                  <a:cubicBezTo>
                    <a:pt x="518" y="15"/>
                    <a:pt x="519" y="14"/>
                    <a:pt x="519" y="14"/>
                  </a:cubicBezTo>
                  <a:cubicBezTo>
                    <a:pt x="519" y="14"/>
                    <a:pt x="521" y="15"/>
                    <a:pt x="523" y="15"/>
                  </a:cubicBezTo>
                  <a:cubicBezTo>
                    <a:pt x="525" y="15"/>
                    <a:pt x="525" y="14"/>
                    <a:pt x="528" y="14"/>
                  </a:cubicBezTo>
                  <a:cubicBezTo>
                    <a:pt x="528" y="15"/>
                    <a:pt x="528" y="15"/>
                    <a:pt x="528" y="16"/>
                  </a:cubicBezTo>
                  <a:cubicBezTo>
                    <a:pt x="529" y="15"/>
                    <a:pt x="530" y="15"/>
                    <a:pt x="530" y="16"/>
                  </a:cubicBezTo>
                  <a:cubicBezTo>
                    <a:pt x="535" y="16"/>
                    <a:pt x="544" y="16"/>
                    <a:pt x="551" y="16"/>
                  </a:cubicBezTo>
                  <a:cubicBezTo>
                    <a:pt x="551" y="18"/>
                    <a:pt x="558" y="17"/>
                    <a:pt x="557" y="19"/>
                  </a:cubicBezTo>
                  <a:cubicBezTo>
                    <a:pt x="558" y="18"/>
                    <a:pt x="560" y="19"/>
                    <a:pt x="561" y="19"/>
                  </a:cubicBezTo>
                  <a:cubicBezTo>
                    <a:pt x="564" y="19"/>
                    <a:pt x="568" y="19"/>
                    <a:pt x="569" y="19"/>
                  </a:cubicBezTo>
                  <a:cubicBezTo>
                    <a:pt x="571" y="19"/>
                    <a:pt x="570" y="17"/>
                    <a:pt x="571" y="17"/>
                  </a:cubicBezTo>
                  <a:cubicBezTo>
                    <a:pt x="574" y="17"/>
                    <a:pt x="578" y="17"/>
                    <a:pt x="581" y="17"/>
                  </a:cubicBezTo>
                  <a:cubicBezTo>
                    <a:pt x="581" y="17"/>
                    <a:pt x="581" y="18"/>
                    <a:pt x="581" y="18"/>
                  </a:cubicBezTo>
                  <a:cubicBezTo>
                    <a:pt x="583" y="18"/>
                    <a:pt x="585" y="17"/>
                    <a:pt x="586" y="18"/>
                  </a:cubicBezTo>
                  <a:cubicBezTo>
                    <a:pt x="587" y="18"/>
                    <a:pt x="587" y="18"/>
                    <a:pt x="587" y="19"/>
                  </a:cubicBezTo>
                  <a:cubicBezTo>
                    <a:pt x="589" y="19"/>
                    <a:pt x="591" y="18"/>
                    <a:pt x="592" y="19"/>
                  </a:cubicBezTo>
                  <a:cubicBezTo>
                    <a:pt x="592" y="20"/>
                    <a:pt x="592" y="21"/>
                    <a:pt x="589" y="21"/>
                  </a:cubicBezTo>
                  <a:cubicBezTo>
                    <a:pt x="589" y="22"/>
                    <a:pt x="591" y="22"/>
                    <a:pt x="593" y="22"/>
                  </a:cubicBezTo>
                  <a:cubicBezTo>
                    <a:pt x="592" y="25"/>
                    <a:pt x="597" y="25"/>
                    <a:pt x="599" y="26"/>
                  </a:cubicBezTo>
                  <a:cubicBezTo>
                    <a:pt x="601" y="26"/>
                    <a:pt x="603" y="25"/>
                    <a:pt x="604" y="25"/>
                  </a:cubicBezTo>
                  <a:cubicBezTo>
                    <a:pt x="605" y="25"/>
                    <a:pt x="604" y="24"/>
                    <a:pt x="605" y="23"/>
                  </a:cubicBezTo>
                  <a:cubicBezTo>
                    <a:pt x="606" y="23"/>
                    <a:pt x="607" y="24"/>
                    <a:pt x="607" y="23"/>
                  </a:cubicBezTo>
                  <a:cubicBezTo>
                    <a:pt x="610" y="23"/>
                    <a:pt x="609" y="24"/>
                    <a:pt x="610" y="24"/>
                  </a:cubicBezTo>
                  <a:cubicBezTo>
                    <a:pt x="612" y="24"/>
                    <a:pt x="614" y="24"/>
                    <a:pt x="617" y="24"/>
                  </a:cubicBezTo>
                  <a:cubicBezTo>
                    <a:pt x="618" y="24"/>
                    <a:pt x="620" y="24"/>
                    <a:pt x="620" y="23"/>
                  </a:cubicBezTo>
                  <a:cubicBezTo>
                    <a:pt x="623" y="23"/>
                    <a:pt x="631" y="22"/>
                    <a:pt x="631" y="24"/>
                  </a:cubicBezTo>
                  <a:cubicBezTo>
                    <a:pt x="633" y="24"/>
                    <a:pt x="633" y="22"/>
                    <a:pt x="637" y="23"/>
                  </a:cubicBezTo>
                  <a:cubicBezTo>
                    <a:pt x="637" y="22"/>
                    <a:pt x="635" y="23"/>
                    <a:pt x="635" y="22"/>
                  </a:cubicBezTo>
                  <a:cubicBezTo>
                    <a:pt x="635" y="22"/>
                    <a:pt x="635" y="21"/>
                    <a:pt x="637" y="21"/>
                  </a:cubicBezTo>
                  <a:cubicBezTo>
                    <a:pt x="639" y="21"/>
                    <a:pt x="639" y="19"/>
                    <a:pt x="643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4" y="18"/>
                    <a:pt x="647" y="19"/>
                    <a:pt x="650" y="19"/>
                  </a:cubicBezTo>
                  <a:cubicBezTo>
                    <a:pt x="650" y="22"/>
                    <a:pt x="656" y="18"/>
                    <a:pt x="654" y="20"/>
                  </a:cubicBezTo>
                  <a:cubicBezTo>
                    <a:pt x="659" y="21"/>
                    <a:pt x="662" y="20"/>
                    <a:pt x="665" y="20"/>
                  </a:cubicBezTo>
                  <a:cubicBezTo>
                    <a:pt x="666" y="21"/>
                    <a:pt x="661" y="20"/>
                    <a:pt x="662" y="22"/>
                  </a:cubicBezTo>
                  <a:cubicBezTo>
                    <a:pt x="663" y="23"/>
                    <a:pt x="666" y="22"/>
                    <a:pt x="668" y="22"/>
                  </a:cubicBezTo>
                  <a:cubicBezTo>
                    <a:pt x="672" y="22"/>
                    <a:pt x="675" y="22"/>
                    <a:pt x="678" y="22"/>
                  </a:cubicBezTo>
                  <a:cubicBezTo>
                    <a:pt x="679" y="24"/>
                    <a:pt x="684" y="24"/>
                    <a:pt x="685" y="25"/>
                  </a:cubicBezTo>
                  <a:cubicBezTo>
                    <a:pt x="687" y="25"/>
                    <a:pt x="688" y="26"/>
                    <a:pt x="690" y="26"/>
                  </a:cubicBezTo>
                  <a:cubicBezTo>
                    <a:pt x="696" y="26"/>
                    <a:pt x="703" y="25"/>
                    <a:pt x="709" y="26"/>
                  </a:cubicBezTo>
                  <a:cubicBezTo>
                    <a:pt x="711" y="26"/>
                    <a:pt x="713" y="27"/>
                    <a:pt x="716" y="27"/>
                  </a:cubicBezTo>
                  <a:cubicBezTo>
                    <a:pt x="715" y="28"/>
                    <a:pt x="717" y="28"/>
                    <a:pt x="718" y="28"/>
                  </a:cubicBezTo>
                  <a:cubicBezTo>
                    <a:pt x="718" y="28"/>
                    <a:pt x="718" y="29"/>
                    <a:pt x="718" y="30"/>
                  </a:cubicBezTo>
                  <a:cubicBezTo>
                    <a:pt x="717" y="31"/>
                    <a:pt x="721" y="30"/>
                    <a:pt x="722" y="30"/>
                  </a:cubicBezTo>
                  <a:cubicBezTo>
                    <a:pt x="723" y="31"/>
                    <a:pt x="722" y="30"/>
                    <a:pt x="724" y="30"/>
                  </a:cubicBezTo>
                  <a:cubicBezTo>
                    <a:pt x="724" y="30"/>
                    <a:pt x="724" y="31"/>
                    <a:pt x="725" y="31"/>
                  </a:cubicBezTo>
                  <a:cubicBezTo>
                    <a:pt x="726" y="31"/>
                    <a:pt x="737" y="31"/>
                    <a:pt x="738" y="31"/>
                  </a:cubicBezTo>
                  <a:cubicBezTo>
                    <a:pt x="738" y="31"/>
                    <a:pt x="738" y="30"/>
                    <a:pt x="738" y="30"/>
                  </a:cubicBezTo>
                  <a:cubicBezTo>
                    <a:pt x="739" y="30"/>
                    <a:pt x="740" y="31"/>
                    <a:pt x="741" y="31"/>
                  </a:cubicBezTo>
                  <a:cubicBezTo>
                    <a:pt x="741" y="30"/>
                    <a:pt x="743" y="30"/>
                    <a:pt x="744" y="31"/>
                  </a:cubicBezTo>
                  <a:cubicBezTo>
                    <a:pt x="745" y="30"/>
                    <a:pt x="749" y="30"/>
                    <a:pt x="751" y="29"/>
                  </a:cubicBezTo>
                  <a:cubicBezTo>
                    <a:pt x="751" y="31"/>
                    <a:pt x="752" y="31"/>
                    <a:pt x="752" y="33"/>
                  </a:cubicBezTo>
                  <a:cubicBezTo>
                    <a:pt x="757" y="33"/>
                    <a:pt x="758" y="33"/>
                    <a:pt x="761" y="33"/>
                  </a:cubicBezTo>
                  <a:cubicBezTo>
                    <a:pt x="762" y="32"/>
                    <a:pt x="761" y="32"/>
                    <a:pt x="759" y="32"/>
                  </a:cubicBezTo>
                  <a:cubicBezTo>
                    <a:pt x="760" y="31"/>
                    <a:pt x="760" y="31"/>
                    <a:pt x="760" y="30"/>
                  </a:cubicBezTo>
                  <a:cubicBezTo>
                    <a:pt x="763" y="29"/>
                    <a:pt x="769" y="29"/>
                    <a:pt x="770" y="30"/>
                  </a:cubicBezTo>
                  <a:cubicBezTo>
                    <a:pt x="775" y="30"/>
                    <a:pt x="779" y="30"/>
                    <a:pt x="783" y="30"/>
                  </a:cubicBezTo>
                  <a:cubicBezTo>
                    <a:pt x="785" y="30"/>
                    <a:pt x="788" y="31"/>
                    <a:pt x="788" y="30"/>
                  </a:cubicBezTo>
                  <a:cubicBezTo>
                    <a:pt x="790" y="31"/>
                    <a:pt x="790" y="31"/>
                    <a:pt x="793" y="32"/>
                  </a:cubicBezTo>
                  <a:cubicBezTo>
                    <a:pt x="794" y="32"/>
                    <a:pt x="795" y="33"/>
                    <a:pt x="795" y="33"/>
                  </a:cubicBezTo>
                  <a:cubicBezTo>
                    <a:pt x="796" y="33"/>
                    <a:pt x="796" y="32"/>
                    <a:pt x="796" y="32"/>
                  </a:cubicBezTo>
                  <a:cubicBezTo>
                    <a:pt x="797" y="32"/>
                    <a:pt x="796" y="33"/>
                    <a:pt x="797" y="33"/>
                  </a:cubicBezTo>
                  <a:cubicBezTo>
                    <a:pt x="797" y="33"/>
                    <a:pt x="799" y="33"/>
                    <a:pt x="799" y="33"/>
                  </a:cubicBezTo>
                  <a:cubicBezTo>
                    <a:pt x="800" y="33"/>
                    <a:pt x="801" y="34"/>
                    <a:pt x="804" y="34"/>
                  </a:cubicBezTo>
                  <a:cubicBezTo>
                    <a:pt x="805" y="34"/>
                    <a:pt x="808" y="35"/>
                    <a:pt x="810" y="35"/>
                  </a:cubicBezTo>
                  <a:cubicBezTo>
                    <a:pt x="810" y="35"/>
                    <a:pt x="811" y="36"/>
                    <a:pt x="811" y="36"/>
                  </a:cubicBezTo>
                  <a:cubicBezTo>
                    <a:pt x="811" y="36"/>
                    <a:pt x="812" y="36"/>
                    <a:pt x="813" y="36"/>
                  </a:cubicBezTo>
                  <a:cubicBezTo>
                    <a:pt x="813" y="36"/>
                    <a:pt x="813" y="37"/>
                    <a:pt x="813" y="37"/>
                  </a:cubicBezTo>
                  <a:cubicBezTo>
                    <a:pt x="813" y="37"/>
                    <a:pt x="815" y="37"/>
                    <a:pt x="815" y="37"/>
                  </a:cubicBezTo>
                  <a:cubicBezTo>
                    <a:pt x="816" y="37"/>
                    <a:pt x="814" y="39"/>
                    <a:pt x="818" y="38"/>
                  </a:cubicBezTo>
                  <a:cubicBezTo>
                    <a:pt x="818" y="40"/>
                    <a:pt x="818" y="41"/>
                    <a:pt x="818" y="42"/>
                  </a:cubicBezTo>
                  <a:cubicBezTo>
                    <a:pt x="821" y="42"/>
                    <a:pt x="824" y="41"/>
                    <a:pt x="825" y="40"/>
                  </a:cubicBezTo>
                  <a:cubicBezTo>
                    <a:pt x="828" y="41"/>
                    <a:pt x="831" y="40"/>
                    <a:pt x="834" y="41"/>
                  </a:cubicBezTo>
                  <a:cubicBezTo>
                    <a:pt x="834" y="41"/>
                    <a:pt x="833" y="42"/>
                    <a:pt x="834" y="42"/>
                  </a:cubicBezTo>
                  <a:cubicBezTo>
                    <a:pt x="834" y="42"/>
                    <a:pt x="836" y="42"/>
                    <a:pt x="837" y="42"/>
                  </a:cubicBezTo>
                  <a:cubicBezTo>
                    <a:pt x="836" y="42"/>
                    <a:pt x="834" y="42"/>
                    <a:pt x="835" y="43"/>
                  </a:cubicBezTo>
                  <a:cubicBezTo>
                    <a:pt x="833" y="43"/>
                    <a:pt x="833" y="43"/>
                    <a:pt x="832" y="43"/>
                  </a:cubicBezTo>
                  <a:cubicBezTo>
                    <a:pt x="831" y="43"/>
                    <a:pt x="831" y="44"/>
                    <a:pt x="829" y="44"/>
                  </a:cubicBezTo>
                  <a:cubicBezTo>
                    <a:pt x="829" y="45"/>
                    <a:pt x="832" y="44"/>
                    <a:pt x="831" y="46"/>
                  </a:cubicBezTo>
                  <a:cubicBezTo>
                    <a:pt x="827" y="44"/>
                    <a:pt x="830" y="46"/>
                    <a:pt x="828" y="47"/>
                  </a:cubicBezTo>
                  <a:cubicBezTo>
                    <a:pt x="827" y="47"/>
                    <a:pt x="826" y="47"/>
                    <a:pt x="826" y="48"/>
                  </a:cubicBezTo>
                  <a:cubicBezTo>
                    <a:pt x="824" y="48"/>
                    <a:pt x="824" y="47"/>
                    <a:pt x="823" y="47"/>
                  </a:cubicBezTo>
                  <a:cubicBezTo>
                    <a:pt x="822" y="47"/>
                    <a:pt x="821" y="46"/>
                    <a:pt x="821" y="46"/>
                  </a:cubicBezTo>
                  <a:cubicBezTo>
                    <a:pt x="819" y="46"/>
                    <a:pt x="818" y="46"/>
                    <a:pt x="817" y="46"/>
                  </a:cubicBezTo>
                  <a:cubicBezTo>
                    <a:pt x="816" y="46"/>
                    <a:pt x="815" y="45"/>
                    <a:pt x="815" y="45"/>
                  </a:cubicBezTo>
                  <a:cubicBezTo>
                    <a:pt x="814" y="45"/>
                    <a:pt x="812" y="45"/>
                    <a:pt x="811" y="45"/>
                  </a:cubicBezTo>
                  <a:cubicBezTo>
                    <a:pt x="811" y="45"/>
                    <a:pt x="811" y="44"/>
                    <a:pt x="810" y="44"/>
                  </a:cubicBezTo>
                  <a:cubicBezTo>
                    <a:pt x="809" y="44"/>
                    <a:pt x="807" y="42"/>
                    <a:pt x="806" y="44"/>
                  </a:cubicBezTo>
                  <a:cubicBezTo>
                    <a:pt x="805" y="44"/>
                    <a:pt x="805" y="43"/>
                    <a:pt x="805" y="42"/>
                  </a:cubicBezTo>
                  <a:cubicBezTo>
                    <a:pt x="803" y="42"/>
                    <a:pt x="801" y="42"/>
                    <a:pt x="799" y="42"/>
                  </a:cubicBezTo>
                  <a:cubicBezTo>
                    <a:pt x="797" y="42"/>
                    <a:pt x="799" y="43"/>
                    <a:pt x="799" y="43"/>
                  </a:cubicBezTo>
                  <a:cubicBezTo>
                    <a:pt x="799" y="44"/>
                    <a:pt x="797" y="44"/>
                    <a:pt x="797" y="45"/>
                  </a:cubicBezTo>
                  <a:cubicBezTo>
                    <a:pt x="793" y="45"/>
                    <a:pt x="792" y="47"/>
                    <a:pt x="787" y="46"/>
                  </a:cubicBezTo>
                  <a:cubicBezTo>
                    <a:pt x="786" y="47"/>
                    <a:pt x="786" y="47"/>
                    <a:pt x="784" y="47"/>
                  </a:cubicBezTo>
                  <a:cubicBezTo>
                    <a:pt x="784" y="48"/>
                    <a:pt x="787" y="48"/>
                    <a:pt x="788" y="48"/>
                  </a:cubicBezTo>
                  <a:cubicBezTo>
                    <a:pt x="789" y="48"/>
                    <a:pt x="790" y="49"/>
                    <a:pt x="791" y="49"/>
                  </a:cubicBezTo>
                  <a:cubicBezTo>
                    <a:pt x="790" y="50"/>
                    <a:pt x="790" y="50"/>
                    <a:pt x="792" y="51"/>
                  </a:cubicBezTo>
                  <a:cubicBezTo>
                    <a:pt x="793" y="52"/>
                    <a:pt x="796" y="52"/>
                    <a:pt x="797" y="53"/>
                  </a:cubicBezTo>
                  <a:cubicBezTo>
                    <a:pt x="797" y="53"/>
                    <a:pt x="794" y="54"/>
                    <a:pt x="794" y="54"/>
                  </a:cubicBezTo>
                  <a:cubicBezTo>
                    <a:pt x="791" y="54"/>
                    <a:pt x="791" y="53"/>
                    <a:pt x="790" y="53"/>
                  </a:cubicBezTo>
                  <a:cubicBezTo>
                    <a:pt x="790" y="53"/>
                    <a:pt x="791" y="54"/>
                    <a:pt x="790" y="54"/>
                  </a:cubicBezTo>
                  <a:cubicBezTo>
                    <a:pt x="787" y="54"/>
                    <a:pt x="782" y="54"/>
                    <a:pt x="779" y="54"/>
                  </a:cubicBezTo>
                  <a:cubicBezTo>
                    <a:pt x="777" y="55"/>
                    <a:pt x="774" y="55"/>
                    <a:pt x="774" y="56"/>
                  </a:cubicBezTo>
                  <a:cubicBezTo>
                    <a:pt x="770" y="56"/>
                    <a:pt x="769" y="58"/>
                    <a:pt x="766" y="58"/>
                  </a:cubicBezTo>
                  <a:cubicBezTo>
                    <a:pt x="766" y="58"/>
                    <a:pt x="765" y="59"/>
                    <a:pt x="764" y="59"/>
                  </a:cubicBezTo>
                  <a:cubicBezTo>
                    <a:pt x="764" y="59"/>
                    <a:pt x="762" y="60"/>
                    <a:pt x="761" y="60"/>
                  </a:cubicBezTo>
                  <a:cubicBezTo>
                    <a:pt x="760" y="60"/>
                    <a:pt x="760" y="60"/>
                    <a:pt x="759" y="61"/>
                  </a:cubicBezTo>
                  <a:cubicBezTo>
                    <a:pt x="756" y="60"/>
                    <a:pt x="751" y="61"/>
                    <a:pt x="749" y="60"/>
                  </a:cubicBezTo>
                  <a:cubicBezTo>
                    <a:pt x="749" y="61"/>
                    <a:pt x="746" y="60"/>
                    <a:pt x="746" y="62"/>
                  </a:cubicBezTo>
                  <a:cubicBezTo>
                    <a:pt x="741" y="62"/>
                    <a:pt x="740" y="62"/>
                    <a:pt x="735" y="62"/>
                  </a:cubicBezTo>
                  <a:cubicBezTo>
                    <a:pt x="734" y="62"/>
                    <a:pt x="734" y="62"/>
                    <a:pt x="733" y="62"/>
                  </a:cubicBezTo>
                  <a:cubicBezTo>
                    <a:pt x="732" y="63"/>
                    <a:pt x="730" y="63"/>
                    <a:pt x="730" y="64"/>
                  </a:cubicBezTo>
                  <a:cubicBezTo>
                    <a:pt x="730" y="65"/>
                    <a:pt x="725" y="64"/>
                    <a:pt x="726" y="67"/>
                  </a:cubicBezTo>
                  <a:cubicBezTo>
                    <a:pt x="725" y="68"/>
                    <a:pt x="728" y="68"/>
                    <a:pt x="730" y="69"/>
                  </a:cubicBezTo>
                  <a:cubicBezTo>
                    <a:pt x="729" y="70"/>
                    <a:pt x="729" y="71"/>
                    <a:pt x="726" y="71"/>
                  </a:cubicBezTo>
                  <a:cubicBezTo>
                    <a:pt x="726" y="72"/>
                    <a:pt x="726" y="73"/>
                    <a:pt x="724" y="72"/>
                  </a:cubicBezTo>
                  <a:cubicBezTo>
                    <a:pt x="724" y="73"/>
                    <a:pt x="724" y="74"/>
                    <a:pt x="724" y="74"/>
                  </a:cubicBezTo>
                  <a:cubicBezTo>
                    <a:pt x="724" y="75"/>
                    <a:pt x="725" y="74"/>
                    <a:pt x="726" y="75"/>
                  </a:cubicBezTo>
                  <a:cubicBezTo>
                    <a:pt x="727" y="76"/>
                    <a:pt x="724" y="76"/>
                    <a:pt x="724" y="76"/>
                  </a:cubicBezTo>
                  <a:cubicBezTo>
                    <a:pt x="723" y="76"/>
                    <a:pt x="723" y="77"/>
                    <a:pt x="723" y="77"/>
                  </a:cubicBezTo>
                  <a:cubicBezTo>
                    <a:pt x="722" y="78"/>
                    <a:pt x="719" y="77"/>
                    <a:pt x="718" y="78"/>
                  </a:cubicBezTo>
                  <a:cubicBezTo>
                    <a:pt x="717" y="78"/>
                    <a:pt x="718" y="79"/>
                    <a:pt x="718" y="80"/>
                  </a:cubicBezTo>
                  <a:cubicBezTo>
                    <a:pt x="717" y="80"/>
                    <a:pt x="717" y="79"/>
                    <a:pt x="717" y="79"/>
                  </a:cubicBezTo>
                  <a:cubicBezTo>
                    <a:pt x="716" y="79"/>
                    <a:pt x="714" y="79"/>
                    <a:pt x="716" y="81"/>
                  </a:cubicBezTo>
                  <a:cubicBezTo>
                    <a:pt x="714" y="81"/>
                    <a:pt x="714" y="82"/>
                    <a:pt x="714" y="82"/>
                  </a:cubicBezTo>
                  <a:cubicBezTo>
                    <a:pt x="713" y="82"/>
                    <a:pt x="712" y="82"/>
                    <a:pt x="712" y="82"/>
                  </a:cubicBezTo>
                  <a:cubicBezTo>
                    <a:pt x="711" y="82"/>
                    <a:pt x="712" y="84"/>
                    <a:pt x="710" y="83"/>
                  </a:cubicBezTo>
                  <a:cubicBezTo>
                    <a:pt x="710" y="84"/>
                    <a:pt x="709" y="84"/>
                    <a:pt x="709" y="85"/>
                  </a:cubicBezTo>
                  <a:cubicBezTo>
                    <a:pt x="707" y="85"/>
                    <a:pt x="705" y="85"/>
                    <a:pt x="705" y="86"/>
                  </a:cubicBezTo>
                  <a:cubicBezTo>
                    <a:pt x="704" y="85"/>
                    <a:pt x="705" y="85"/>
                    <a:pt x="705" y="84"/>
                  </a:cubicBezTo>
                  <a:cubicBezTo>
                    <a:pt x="705" y="84"/>
                    <a:pt x="704" y="84"/>
                    <a:pt x="704" y="84"/>
                  </a:cubicBezTo>
                  <a:cubicBezTo>
                    <a:pt x="704" y="83"/>
                    <a:pt x="704" y="83"/>
                    <a:pt x="704" y="83"/>
                  </a:cubicBezTo>
                  <a:cubicBezTo>
                    <a:pt x="703" y="82"/>
                    <a:pt x="703" y="82"/>
                    <a:pt x="702" y="82"/>
                  </a:cubicBezTo>
                  <a:cubicBezTo>
                    <a:pt x="701" y="81"/>
                    <a:pt x="701" y="81"/>
                    <a:pt x="700" y="81"/>
                  </a:cubicBezTo>
                  <a:cubicBezTo>
                    <a:pt x="701" y="80"/>
                    <a:pt x="701" y="79"/>
                    <a:pt x="701" y="78"/>
                  </a:cubicBezTo>
                  <a:cubicBezTo>
                    <a:pt x="701" y="77"/>
                    <a:pt x="700" y="77"/>
                    <a:pt x="700" y="77"/>
                  </a:cubicBezTo>
                  <a:cubicBezTo>
                    <a:pt x="700" y="75"/>
                    <a:pt x="701" y="73"/>
                    <a:pt x="700" y="71"/>
                  </a:cubicBezTo>
                  <a:cubicBezTo>
                    <a:pt x="704" y="73"/>
                    <a:pt x="700" y="71"/>
                    <a:pt x="702" y="70"/>
                  </a:cubicBezTo>
                  <a:cubicBezTo>
                    <a:pt x="702" y="69"/>
                    <a:pt x="703" y="71"/>
                    <a:pt x="704" y="70"/>
                  </a:cubicBezTo>
                  <a:cubicBezTo>
                    <a:pt x="704" y="70"/>
                    <a:pt x="704" y="69"/>
                    <a:pt x="704" y="69"/>
                  </a:cubicBezTo>
                  <a:cubicBezTo>
                    <a:pt x="705" y="68"/>
                    <a:pt x="709" y="67"/>
                    <a:pt x="710" y="67"/>
                  </a:cubicBezTo>
                  <a:cubicBezTo>
                    <a:pt x="710" y="67"/>
                    <a:pt x="712" y="66"/>
                    <a:pt x="711" y="66"/>
                  </a:cubicBezTo>
                  <a:cubicBezTo>
                    <a:pt x="709" y="66"/>
                    <a:pt x="711" y="66"/>
                    <a:pt x="713" y="66"/>
                  </a:cubicBezTo>
                  <a:cubicBezTo>
                    <a:pt x="714" y="65"/>
                    <a:pt x="715" y="64"/>
                    <a:pt x="715" y="63"/>
                  </a:cubicBezTo>
                  <a:cubicBezTo>
                    <a:pt x="715" y="63"/>
                    <a:pt x="718" y="63"/>
                    <a:pt x="718" y="62"/>
                  </a:cubicBezTo>
                  <a:cubicBezTo>
                    <a:pt x="718" y="62"/>
                    <a:pt x="717" y="62"/>
                    <a:pt x="717" y="62"/>
                  </a:cubicBezTo>
                  <a:cubicBezTo>
                    <a:pt x="717" y="62"/>
                    <a:pt x="718" y="61"/>
                    <a:pt x="718" y="61"/>
                  </a:cubicBezTo>
                  <a:cubicBezTo>
                    <a:pt x="719" y="61"/>
                    <a:pt x="720" y="63"/>
                    <a:pt x="720" y="60"/>
                  </a:cubicBezTo>
                  <a:cubicBezTo>
                    <a:pt x="721" y="60"/>
                    <a:pt x="723" y="60"/>
                    <a:pt x="725" y="60"/>
                  </a:cubicBezTo>
                  <a:cubicBezTo>
                    <a:pt x="725" y="60"/>
                    <a:pt x="725" y="59"/>
                    <a:pt x="726" y="59"/>
                  </a:cubicBezTo>
                  <a:cubicBezTo>
                    <a:pt x="726" y="59"/>
                    <a:pt x="727" y="59"/>
                    <a:pt x="728" y="59"/>
                  </a:cubicBezTo>
                  <a:cubicBezTo>
                    <a:pt x="728" y="59"/>
                    <a:pt x="729" y="58"/>
                    <a:pt x="730" y="58"/>
                  </a:cubicBezTo>
                  <a:cubicBezTo>
                    <a:pt x="730" y="58"/>
                    <a:pt x="731" y="58"/>
                    <a:pt x="731" y="57"/>
                  </a:cubicBezTo>
                  <a:cubicBezTo>
                    <a:pt x="731" y="57"/>
                    <a:pt x="732" y="55"/>
                    <a:pt x="734" y="56"/>
                  </a:cubicBezTo>
                  <a:cubicBezTo>
                    <a:pt x="734" y="56"/>
                    <a:pt x="734" y="55"/>
                    <a:pt x="734" y="54"/>
                  </a:cubicBezTo>
                  <a:cubicBezTo>
                    <a:pt x="731" y="54"/>
                    <a:pt x="730" y="54"/>
                    <a:pt x="729" y="54"/>
                  </a:cubicBezTo>
                  <a:cubicBezTo>
                    <a:pt x="728" y="55"/>
                    <a:pt x="727" y="55"/>
                    <a:pt x="727" y="55"/>
                  </a:cubicBezTo>
                  <a:cubicBezTo>
                    <a:pt x="726" y="56"/>
                    <a:pt x="726" y="55"/>
                    <a:pt x="726" y="56"/>
                  </a:cubicBezTo>
                  <a:cubicBezTo>
                    <a:pt x="726" y="57"/>
                    <a:pt x="722" y="57"/>
                    <a:pt x="722" y="58"/>
                  </a:cubicBezTo>
                  <a:cubicBezTo>
                    <a:pt x="720" y="58"/>
                    <a:pt x="719" y="58"/>
                    <a:pt x="719" y="59"/>
                  </a:cubicBezTo>
                  <a:cubicBezTo>
                    <a:pt x="718" y="59"/>
                    <a:pt x="718" y="58"/>
                    <a:pt x="718" y="58"/>
                  </a:cubicBezTo>
                  <a:cubicBezTo>
                    <a:pt x="718" y="58"/>
                    <a:pt x="716" y="58"/>
                    <a:pt x="716" y="58"/>
                  </a:cubicBezTo>
                  <a:cubicBezTo>
                    <a:pt x="715" y="57"/>
                    <a:pt x="716" y="57"/>
                    <a:pt x="716" y="56"/>
                  </a:cubicBezTo>
                  <a:cubicBezTo>
                    <a:pt x="712" y="57"/>
                    <a:pt x="709" y="56"/>
                    <a:pt x="706" y="56"/>
                  </a:cubicBezTo>
                  <a:cubicBezTo>
                    <a:pt x="705" y="57"/>
                    <a:pt x="706" y="57"/>
                    <a:pt x="705" y="57"/>
                  </a:cubicBezTo>
                  <a:cubicBezTo>
                    <a:pt x="704" y="58"/>
                    <a:pt x="702" y="58"/>
                    <a:pt x="701" y="58"/>
                  </a:cubicBezTo>
                  <a:cubicBezTo>
                    <a:pt x="699" y="58"/>
                    <a:pt x="699" y="59"/>
                    <a:pt x="698" y="59"/>
                  </a:cubicBezTo>
                  <a:cubicBezTo>
                    <a:pt x="697" y="60"/>
                    <a:pt x="697" y="60"/>
                    <a:pt x="695" y="60"/>
                  </a:cubicBezTo>
                  <a:cubicBezTo>
                    <a:pt x="694" y="62"/>
                    <a:pt x="696" y="62"/>
                    <a:pt x="696" y="63"/>
                  </a:cubicBezTo>
                  <a:cubicBezTo>
                    <a:pt x="695" y="63"/>
                    <a:pt x="694" y="63"/>
                    <a:pt x="694" y="64"/>
                  </a:cubicBezTo>
                  <a:cubicBezTo>
                    <a:pt x="690" y="64"/>
                    <a:pt x="689" y="65"/>
                    <a:pt x="685" y="65"/>
                  </a:cubicBezTo>
                  <a:cubicBezTo>
                    <a:pt x="684" y="64"/>
                    <a:pt x="685" y="64"/>
                    <a:pt x="685" y="63"/>
                  </a:cubicBezTo>
                  <a:cubicBezTo>
                    <a:pt x="683" y="63"/>
                    <a:pt x="683" y="63"/>
                    <a:pt x="683" y="62"/>
                  </a:cubicBezTo>
                  <a:cubicBezTo>
                    <a:pt x="682" y="62"/>
                    <a:pt x="679" y="62"/>
                    <a:pt x="679" y="62"/>
                  </a:cubicBezTo>
                  <a:cubicBezTo>
                    <a:pt x="674" y="63"/>
                    <a:pt x="669" y="64"/>
                    <a:pt x="662" y="64"/>
                  </a:cubicBezTo>
                  <a:cubicBezTo>
                    <a:pt x="662" y="63"/>
                    <a:pt x="659" y="64"/>
                    <a:pt x="660" y="62"/>
                  </a:cubicBezTo>
                  <a:cubicBezTo>
                    <a:pt x="659" y="62"/>
                    <a:pt x="658" y="62"/>
                    <a:pt x="656" y="62"/>
                  </a:cubicBezTo>
                  <a:cubicBezTo>
                    <a:pt x="652" y="63"/>
                    <a:pt x="649" y="63"/>
                    <a:pt x="646" y="64"/>
                  </a:cubicBezTo>
                  <a:cubicBezTo>
                    <a:pt x="643" y="65"/>
                    <a:pt x="641" y="66"/>
                    <a:pt x="638" y="67"/>
                  </a:cubicBezTo>
                  <a:cubicBezTo>
                    <a:pt x="638" y="68"/>
                    <a:pt x="637" y="68"/>
                    <a:pt x="636" y="68"/>
                  </a:cubicBezTo>
                  <a:cubicBezTo>
                    <a:pt x="636" y="69"/>
                    <a:pt x="634" y="69"/>
                    <a:pt x="635" y="70"/>
                  </a:cubicBezTo>
                  <a:cubicBezTo>
                    <a:pt x="633" y="70"/>
                    <a:pt x="631" y="72"/>
                    <a:pt x="630" y="72"/>
                  </a:cubicBezTo>
                  <a:cubicBezTo>
                    <a:pt x="628" y="71"/>
                    <a:pt x="629" y="72"/>
                    <a:pt x="627" y="72"/>
                  </a:cubicBezTo>
                  <a:cubicBezTo>
                    <a:pt x="625" y="72"/>
                    <a:pt x="625" y="73"/>
                    <a:pt x="625" y="73"/>
                  </a:cubicBezTo>
                  <a:cubicBezTo>
                    <a:pt x="620" y="73"/>
                    <a:pt x="622" y="75"/>
                    <a:pt x="618" y="75"/>
                  </a:cubicBezTo>
                  <a:cubicBezTo>
                    <a:pt x="618" y="75"/>
                    <a:pt x="621" y="77"/>
                    <a:pt x="622" y="76"/>
                  </a:cubicBezTo>
                  <a:cubicBezTo>
                    <a:pt x="623" y="76"/>
                    <a:pt x="623" y="78"/>
                    <a:pt x="623" y="78"/>
                  </a:cubicBezTo>
                  <a:cubicBezTo>
                    <a:pt x="624" y="78"/>
                    <a:pt x="625" y="79"/>
                    <a:pt x="626" y="79"/>
                  </a:cubicBezTo>
                  <a:cubicBezTo>
                    <a:pt x="627" y="79"/>
                    <a:pt x="628" y="78"/>
                    <a:pt x="630" y="78"/>
                  </a:cubicBezTo>
                  <a:cubicBezTo>
                    <a:pt x="630" y="78"/>
                    <a:pt x="631" y="79"/>
                    <a:pt x="631" y="79"/>
                  </a:cubicBezTo>
                  <a:cubicBezTo>
                    <a:pt x="632" y="79"/>
                    <a:pt x="633" y="77"/>
                    <a:pt x="634" y="78"/>
                  </a:cubicBezTo>
                  <a:cubicBezTo>
                    <a:pt x="635" y="78"/>
                    <a:pt x="634" y="78"/>
                    <a:pt x="635" y="77"/>
                  </a:cubicBezTo>
                  <a:cubicBezTo>
                    <a:pt x="636" y="78"/>
                    <a:pt x="636" y="81"/>
                    <a:pt x="639" y="79"/>
                  </a:cubicBezTo>
                  <a:cubicBezTo>
                    <a:pt x="641" y="79"/>
                    <a:pt x="638" y="81"/>
                    <a:pt x="642" y="81"/>
                  </a:cubicBezTo>
                  <a:cubicBezTo>
                    <a:pt x="642" y="81"/>
                    <a:pt x="640" y="81"/>
                    <a:pt x="640" y="81"/>
                  </a:cubicBezTo>
                  <a:cubicBezTo>
                    <a:pt x="639" y="81"/>
                    <a:pt x="641" y="82"/>
                    <a:pt x="641" y="83"/>
                  </a:cubicBezTo>
                  <a:cubicBezTo>
                    <a:pt x="640" y="83"/>
                    <a:pt x="640" y="83"/>
                    <a:pt x="640" y="84"/>
                  </a:cubicBezTo>
                  <a:cubicBezTo>
                    <a:pt x="640" y="84"/>
                    <a:pt x="639" y="84"/>
                    <a:pt x="639" y="85"/>
                  </a:cubicBezTo>
                  <a:cubicBezTo>
                    <a:pt x="638" y="86"/>
                    <a:pt x="640" y="89"/>
                    <a:pt x="637" y="87"/>
                  </a:cubicBezTo>
                  <a:cubicBezTo>
                    <a:pt x="637" y="92"/>
                    <a:pt x="633" y="94"/>
                    <a:pt x="632" y="97"/>
                  </a:cubicBezTo>
                  <a:cubicBezTo>
                    <a:pt x="630" y="97"/>
                    <a:pt x="630" y="97"/>
                    <a:pt x="629" y="97"/>
                  </a:cubicBezTo>
                  <a:cubicBezTo>
                    <a:pt x="628" y="97"/>
                    <a:pt x="629" y="98"/>
                    <a:pt x="629" y="98"/>
                  </a:cubicBezTo>
                  <a:cubicBezTo>
                    <a:pt x="628" y="99"/>
                    <a:pt x="627" y="98"/>
                    <a:pt x="626" y="99"/>
                  </a:cubicBezTo>
                  <a:cubicBezTo>
                    <a:pt x="625" y="99"/>
                    <a:pt x="626" y="99"/>
                    <a:pt x="626" y="100"/>
                  </a:cubicBezTo>
                  <a:cubicBezTo>
                    <a:pt x="625" y="100"/>
                    <a:pt x="624" y="99"/>
                    <a:pt x="624" y="100"/>
                  </a:cubicBezTo>
                  <a:cubicBezTo>
                    <a:pt x="623" y="100"/>
                    <a:pt x="625" y="100"/>
                    <a:pt x="625" y="100"/>
                  </a:cubicBezTo>
                  <a:cubicBezTo>
                    <a:pt x="624" y="101"/>
                    <a:pt x="623" y="101"/>
                    <a:pt x="622" y="101"/>
                  </a:cubicBezTo>
                  <a:cubicBezTo>
                    <a:pt x="621" y="101"/>
                    <a:pt x="621" y="102"/>
                    <a:pt x="621" y="103"/>
                  </a:cubicBezTo>
                  <a:cubicBezTo>
                    <a:pt x="620" y="103"/>
                    <a:pt x="619" y="103"/>
                    <a:pt x="618" y="103"/>
                  </a:cubicBezTo>
                  <a:cubicBezTo>
                    <a:pt x="617" y="103"/>
                    <a:pt x="618" y="104"/>
                    <a:pt x="617" y="105"/>
                  </a:cubicBezTo>
                  <a:cubicBezTo>
                    <a:pt x="617" y="105"/>
                    <a:pt x="615" y="104"/>
                    <a:pt x="615" y="105"/>
                  </a:cubicBezTo>
                  <a:cubicBezTo>
                    <a:pt x="615" y="105"/>
                    <a:pt x="615" y="106"/>
                    <a:pt x="614" y="105"/>
                  </a:cubicBezTo>
                  <a:cubicBezTo>
                    <a:pt x="613" y="105"/>
                    <a:pt x="612" y="105"/>
                    <a:pt x="612" y="106"/>
                  </a:cubicBezTo>
                  <a:cubicBezTo>
                    <a:pt x="607" y="107"/>
                    <a:pt x="607" y="107"/>
                    <a:pt x="602" y="106"/>
                  </a:cubicBezTo>
                  <a:cubicBezTo>
                    <a:pt x="602" y="107"/>
                    <a:pt x="598" y="108"/>
                    <a:pt x="600" y="108"/>
                  </a:cubicBezTo>
                  <a:cubicBezTo>
                    <a:pt x="601" y="109"/>
                    <a:pt x="593" y="108"/>
                    <a:pt x="597" y="109"/>
                  </a:cubicBezTo>
                  <a:cubicBezTo>
                    <a:pt x="597" y="109"/>
                    <a:pt x="595" y="109"/>
                    <a:pt x="595" y="109"/>
                  </a:cubicBezTo>
                  <a:cubicBezTo>
                    <a:pt x="592" y="110"/>
                    <a:pt x="594" y="111"/>
                    <a:pt x="594" y="113"/>
                  </a:cubicBezTo>
                  <a:cubicBezTo>
                    <a:pt x="591" y="113"/>
                    <a:pt x="592" y="113"/>
                    <a:pt x="589" y="113"/>
                  </a:cubicBezTo>
                  <a:cubicBezTo>
                    <a:pt x="590" y="113"/>
                    <a:pt x="590" y="114"/>
                    <a:pt x="588" y="114"/>
                  </a:cubicBezTo>
                  <a:cubicBezTo>
                    <a:pt x="588" y="115"/>
                    <a:pt x="589" y="119"/>
                    <a:pt x="590" y="118"/>
                  </a:cubicBezTo>
                  <a:cubicBezTo>
                    <a:pt x="592" y="118"/>
                    <a:pt x="590" y="121"/>
                    <a:pt x="593" y="122"/>
                  </a:cubicBezTo>
                  <a:cubicBezTo>
                    <a:pt x="595" y="122"/>
                    <a:pt x="592" y="123"/>
                    <a:pt x="595" y="123"/>
                  </a:cubicBezTo>
                  <a:cubicBezTo>
                    <a:pt x="595" y="124"/>
                    <a:pt x="594" y="124"/>
                    <a:pt x="594" y="124"/>
                  </a:cubicBezTo>
                  <a:cubicBezTo>
                    <a:pt x="593" y="125"/>
                    <a:pt x="592" y="124"/>
                    <a:pt x="592" y="124"/>
                  </a:cubicBezTo>
                  <a:cubicBezTo>
                    <a:pt x="591" y="124"/>
                    <a:pt x="592" y="125"/>
                    <a:pt x="591" y="125"/>
                  </a:cubicBezTo>
                  <a:cubicBezTo>
                    <a:pt x="590" y="125"/>
                    <a:pt x="589" y="125"/>
                    <a:pt x="588" y="125"/>
                  </a:cubicBezTo>
                  <a:cubicBezTo>
                    <a:pt x="586" y="125"/>
                    <a:pt x="583" y="126"/>
                    <a:pt x="581" y="125"/>
                  </a:cubicBezTo>
                  <a:cubicBezTo>
                    <a:pt x="581" y="124"/>
                    <a:pt x="582" y="124"/>
                    <a:pt x="582" y="123"/>
                  </a:cubicBezTo>
                  <a:cubicBezTo>
                    <a:pt x="582" y="122"/>
                    <a:pt x="581" y="121"/>
                    <a:pt x="583" y="121"/>
                  </a:cubicBezTo>
                  <a:cubicBezTo>
                    <a:pt x="583" y="120"/>
                    <a:pt x="580" y="120"/>
                    <a:pt x="581" y="119"/>
                  </a:cubicBezTo>
                  <a:cubicBezTo>
                    <a:pt x="579" y="118"/>
                    <a:pt x="577" y="119"/>
                    <a:pt x="575" y="118"/>
                  </a:cubicBezTo>
                  <a:cubicBezTo>
                    <a:pt x="574" y="116"/>
                    <a:pt x="579" y="117"/>
                    <a:pt x="577" y="115"/>
                  </a:cubicBezTo>
                  <a:cubicBezTo>
                    <a:pt x="577" y="115"/>
                    <a:pt x="576" y="115"/>
                    <a:pt x="576" y="115"/>
                  </a:cubicBezTo>
                  <a:cubicBezTo>
                    <a:pt x="575" y="115"/>
                    <a:pt x="575" y="115"/>
                    <a:pt x="574" y="114"/>
                  </a:cubicBezTo>
                  <a:cubicBezTo>
                    <a:pt x="574" y="114"/>
                    <a:pt x="573" y="114"/>
                    <a:pt x="572" y="113"/>
                  </a:cubicBezTo>
                  <a:cubicBezTo>
                    <a:pt x="571" y="113"/>
                    <a:pt x="571" y="114"/>
                    <a:pt x="569" y="114"/>
                  </a:cubicBezTo>
                  <a:cubicBezTo>
                    <a:pt x="568" y="114"/>
                    <a:pt x="569" y="114"/>
                    <a:pt x="569" y="114"/>
                  </a:cubicBezTo>
                  <a:cubicBezTo>
                    <a:pt x="569" y="116"/>
                    <a:pt x="567" y="113"/>
                    <a:pt x="567" y="115"/>
                  </a:cubicBezTo>
                  <a:cubicBezTo>
                    <a:pt x="565" y="114"/>
                    <a:pt x="565" y="116"/>
                    <a:pt x="561" y="115"/>
                  </a:cubicBezTo>
                  <a:cubicBezTo>
                    <a:pt x="564" y="114"/>
                    <a:pt x="561" y="113"/>
                    <a:pt x="564" y="112"/>
                  </a:cubicBezTo>
                  <a:cubicBezTo>
                    <a:pt x="566" y="112"/>
                    <a:pt x="559" y="112"/>
                    <a:pt x="559" y="113"/>
                  </a:cubicBezTo>
                  <a:cubicBezTo>
                    <a:pt x="559" y="114"/>
                    <a:pt x="558" y="112"/>
                    <a:pt x="558" y="112"/>
                  </a:cubicBezTo>
                  <a:cubicBezTo>
                    <a:pt x="556" y="112"/>
                    <a:pt x="557" y="114"/>
                    <a:pt x="555" y="114"/>
                  </a:cubicBezTo>
                  <a:cubicBezTo>
                    <a:pt x="555" y="114"/>
                    <a:pt x="553" y="114"/>
                    <a:pt x="552" y="115"/>
                  </a:cubicBezTo>
                  <a:cubicBezTo>
                    <a:pt x="552" y="115"/>
                    <a:pt x="551" y="115"/>
                    <a:pt x="551" y="116"/>
                  </a:cubicBezTo>
                  <a:cubicBezTo>
                    <a:pt x="547" y="115"/>
                    <a:pt x="548" y="115"/>
                    <a:pt x="544" y="116"/>
                  </a:cubicBezTo>
                  <a:cubicBezTo>
                    <a:pt x="545" y="116"/>
                    <a:pt x="545" y="117"/>
                    <a:pt x="545" y="117"/>
                  </a:cubicBezTo>
                  <a:cubicBezTo>
                    <a:pt x="546" y="117"/>
                    <a:pt x="548" y="117"/>
                    <a:pt x="548" y="117"/>
                  </a:cubicBezTo>
                  <a:cubicBezTo>
                    <a:pt x="549" y="117"/>
                    <a:pt x="548" y="118"/>
                    <a:pt x="548" y="118"/>
                  </a:cubicBezTo>
                  <a:cubicBezTo>
                    <a:pt x="549" y="118"/>
                    <a:pt x="551" y="118"/>
                    <a:pt x="551" y="118"/>
                  </a:cubicBezTo>
                  <a:cubicBezTo>
                    <a:pt x="552" y="118"/>
                    <a:pt x="551" y="119"/>
                    <a:pt x="551" y="119"/>
                  </a:cubicBezTo>
                  <a:cubicBezTo>
                    <a:pt x="552" y="119"/>
                    <a:pt x="554" y="119"/>
                    <a:pt x="554" y="120"/>
                  </a:cubicBezTo>
                  <a:cubicBezTo>
                    <a:pt x="555" y="119"/>
                    <a:pt x="555" y="119"/>
                    <a:pt x="556" y="119"/>
                  </a:cubicBezTo>
                  <a:cubicBezTo>
                    <a:pt x="560" y="118"/>
                    <a:pt x="563" y="119"/>
                    <a:pt x="563" y="121"/>
                  </a:cubicBezTo>
                  <a:cubicBezTo>
                    <a:pt x="562" y="121"/>
                    <a:pt x="560" y="121"/>
                    <a:pt x="558" y="121"/>
                  </a:cubicBezTo>
                  <a:cubicBezTo>
                    <a:pt x="558" y="121"/>
                    <a:pt x="557" y="122"/>
                    <a:pt x="557" y="123"/>
                  </a:cubicBezTo>
                  <a:cubicBezTo>
                    <a:pt x="556" y="123"/>
                    <a:pt x="555" y="123"/>
                    <a:pt x="556" y="123"/>
                  </a:cubicBezTo>
                  <a:cubicBezTo>
                    <a:pt x="556" y="124"/>
                    <a:pt x="554" y="124"/>
                    <a:pt x="552" y="124"/>
                  </a:cubicBezTo>
                  <a:cubicBezTo>
                    <a:pt x="554" y="126"/>
                    <a:pt x="557" y="126"/>
                    <a:pt x="557" y="129"/>
                  </a:cubicBezTo>
                  <a:cubicBezTo>
                    <a:pt x="560" y="127"/>
                    <a:pt x="558" y="128"/>
                    <a:pt x="560" y="129"/>
                  </a:cubicBezTo>
                  <a:cubicBezTo>
                    <a:pt x="560" y="131"/>
                    <a:pt x="561" y="134"/>
                    <a:pt x="559" y="135"/>
                  </a:cubicBezTo>
                  <a:cubicBezTo>
                    <a:pt x="561" y="136"/>
                    <a:pt x="562" y="137"/>
                    <a:pt x="561" y="139"/>
                  </a:cubicBezTo>
                  <a:cubicBezTo>
                    <a:pt x="558" y="138"/>
                    <a:pt x="560" y="142"/>
                    <a:pt x="558" y="141"/>
                  </a:cubicBezTo>
                  <a:cubicBezTo>
                    <a:pt x="557" y="140"/>
                    <a:pt x="558" y="141"/>
                    <a:pt x="557" y="141"/>
                  </a:cubicBezTo>
                  <a:cubicBezTo>
                    <a:pt x="557" y="142"/>
                    <a:pt x="555" y="142"/>
                    <a:pt x="555" y="143"/>
                  </a:cubicBezTo>
                  <a:cubicBezTo>
                    <a:pt x="552" y="143"/>
                    <a:pt x="555" y="145"/>
                    <a:pt x="551" y="144"/>
                  </a:cubicBezTo>
                  <a:cubicBezTo>
                    <a:pt x="554" y="146"/>
                    <a:pt x="547" y="146"/>
                    <a:pt x="548" y="147"/>
                  </a:cubicBezTo>
                  <a:cubicBezTo>
                    <a:pt x="550" y="148"/>
                    <a:pt x="548" y="147"/>
                    <a:pt x="546" y="148"/>
                  </a:cubicBezTo>
                  <a:cubicBezTo>
                    <a:pt x="546" y="148"/>
                    <a:pt x="546" y="149"/>
                    <a:pt x="545" y="149"/>
                  </a:cubicBezTo>
                  <a:cubicBezTo>
                    <a:pt x="545" y="149"/>
                    <a:pt x="544" y="149"/>
                    <a:pt x="543" y="149"/>
                  </a:cubicBezTo>
                  <a:cubicBezTo>
                    <a:pt x="543" y="149"/>
                    <a:pt x="544" y="150"/>
                    <a:pt x="543" y="150"/>
                  </a:cubicBezTo>
                  <a:cubicBezTo>
                    <a:pt x="543" y="151"/>
                    <a:pt x="540" y="150"/>
                    <a:pt x="541" y="151"/>
                  </a:cubicBezTo>
                  <a:cubicBezTo>
                    <a:pt x="534" y="151"/>
                    <a:pt x="535" y="152"/>
                    <a:pt x="529" y="151"/>
                  </a:cubicBezTo>
                  <a:cubicBezTo>
                    <a:pt x="527" y="151"/>
                    <a:pt x="528" y="152"/>
                    <a:pt x="528" y="153"/>
                  </a:cubicBezTo>
                  <a:cubicBezTo>
                    <a:pt x="525" y="152"/>
                    <a:pt x="522" y="154"/>
                    <a:pt x="522" y="154"/>
                  </a:cubicBezTo>
                  <a:cubicBezTo>
                    <a:pt x="520" y="153"/>
                    <a:pt x="521" y="154"/>
                    <a:pt x="518" y="154"/>
                  </a:cubicBezTo>
                  <a:cubicBezTo>
                    <a:pt x="516" y="154"/>
                    <a:pt x="519" y="155"/>
                    <a:pt x="517" y="155"/>
                  </a:cubicBezTo>
                  <a:cubicBezTo>
                    <a:pt x="515" y="156"/>
                    <a:pt x="513" y="154"/>
                    <a:pt x="511" y="154"/>
                  </a:cubicBezTo>
                  <a:cubicBezTo>
                    <a:pt x="508" y="154"/>
                    <a:pt x="507" y="155"/>
                    <a:pt x="505" y="155"/>
                  </a:cubicBezTo>
                  <a:cubicBezTo>
                    <a:pt x="504" y="155"/>
                    <a:pt x="503" y="156"/>
                    <a:pt x="503" y="156"/>
                  </a:cubicBezTo>
                  <a:cubicBezTo>
                    <a:pt x="500" y="156"/>
                    <a:pt x="500" y="157"/>
                    <a:pt x="498" y="157"/>
                  </a:cubicBezTo>
                  <a:cubicBezTo>
                    <a:pt x="497" y="159"/>
                    <a:pt x="500" y="158"/>
                    <a:pt x="500" y="159"/>
                  </a:cubicBezTo>
                  <a:cubicBezTo>
                    <a:pt x="500" y="160"/>
                    <a:pt x="500" y="160"/>
                    <a:pt x="501" y="160"/>
                  </a:cubicBezTo>
                  <a:cubicBezTo>
                    <a:pt x="502" y="160"/>
                    <a:pt x="501" y="161"/>
                    <a:pt x="502" y="161"/>
                  </a:cubicBezTo>
                  <a:cubicBezTo>
                    <a:pt x="503" y="162"/>
                    <a:pt x="504" y="161"/>
                    <a:pt x="505" y="162"/>
                  </a:cubicBezTo>
                  <a:cubicBezTo>
                    <a:pt x="505" y="162"/>
                    <a:pt x="505" y="163"/>
                    <a:pt x="505" y="163"/>
                  </a:cubicBezTo>
                  <a:cubicBezTo>
                    <a:pt x="505" y="163"/>
                    <a:pt x="507" y="163"/>
                    <a:pt x="507" y="163"/>
                  </a:cubicBezTo>
                  <a:cubicBezTo>
                    <a:pt x="508" y="163"/>
                    <a:pt x="508" y="164"/>
                    <a:pt x="509" y="165"/>
                  </a:cubicBezTo>
                  <a:cubicBezTo>
                    <a:pt x="510" y="166"/>
                    <a:pt x="512" y="167"/>
                    <a:pt x="512" y="167"/>
                  </a:cubicBezTo>
                  <a:cubicBezTo>
                    <a:pt x="512" y="167"/>
                    <a:pt x="512" y="168"/>
                    <a:pt x="512" y="169"/>
                  </a:cubicBezTo>
                  <a:cubicBezTo>
                    <a:pt x="512" y="169"/>
                    <a:pt x="513" y="170"/>
                    <a:pt x="513" y="171"/>
                  </a:cubicBezTo>
                  <a:cubicBezTo>
                    <a:pt x="513" y="171"/>
                    <a:pt x="512" y="171"/>
                    <a:pt x="512" y="172"/>
                  </a:cubicBezTo>
                  <a:cubicBezTo>
                    <a:pt x="511" y="173"/>
                    <a:pt x="512" y="174"/>
                    <a:pt x="510" y="173"/>
                  </a:cubicBezTo>
                  <a:cubicBezTo>
                    <a:pt x="511" y="175"/>
                    <a:pt x="507" y="174"/>
                    <a:pt x="508" y="175"/>
                  </a:cubicBezTo>
                  <a:cubicBezTo>
                    <a:pt x="504" y="175"/>
                    <a:pt x="505" y="176"/>
                    <a:pt x="502" y="176"/>
                  </a:cubicBezTo>
                  <a:cubicBezTo>
                    <a:pt x="501" y="176"/>
                    <a:pt x="501" y="177"/>
                    <a:pt x="501" y="177"/>
                  </a:cubicBezTo>
                  <a:cubicBezTo>
                    <a:pt x="501" y="177"/>
                    <a:pt x="498" y="177"/>
                    <a:pt x="499" y="178"/>
                  </a:cubicBezTo>
                  <a:cubicBezTo>
                    <a:pt x="500" y="178"/>
                    <a:pt x="500" y="178"/>
                    <a:pt x="499" y="178"/>
                  </a:cubicBezTo>
                  <a:cubicBezTo>
                    <a:pt x="498" y="179"/>
                    <a:pt x="498" y="179"/>
                    <a:pt x="496" y="179"/>
                  </a:cubicBezTo>
                  <a:cubicBezTo>
                    <a:pt x="497" y="177"/>
                    <a:pt x="494" y="179"/>
                    <a:pt x="494" y="178"/>
                  </a:cubicBezTo>
                  <a:cubicBezTo>
                    <a:pt x="494" y="177"/>
                    <a:pt x="493" y="176"/>
                    <a:pt x="492" y="176"/>
                  </a:cubicBezTo>
                  <a:cubicBezTo>
                    <a:pt x="492" y="176"/>
                    <a:pt x="490" y="176"/>
                    <a:pt x="490" y="176"/>
                  </a:cubicBezTo>
                  <a:cubicBezTo>
                    <a:pt x="490" y="176"/>
                    <a:pt x="490" y="175"/>
                    <a:pt x="490" y="175"/>
                  </a:cubicBezTo>
                  <a:cubicBezTo>
                    <a:pt x="489" y="175"/>
                    <a:pt x="487" y="175"/>
                    <a:pt x="486" y="174"/>
                  </a:cubicBezTo>
                  <a:cubicBezTo>
                    <a:pt x="486" y="174"/>
                    <a:pt x="486" y="174"/>
                    <a:pt x="486" y="173"/>
                  </a:cubicBezTo>
                  <a:cubicBezTo>
                    <a:pt x="485" y="173"/>
                    <a:pt x="484" y="174"/>
                    <a:pt x="483" y="173"/>
                  </a:cubicBezTo>
                  <a:cubicBezTo>
                    <a:pt x="482" y="173"/>
                    <a:pt x="483" y="172"/>
                    <a:pt x="482" y="172"/>
                  </a:cubicBezTo>
                  <a:cubicBezTo>
                    <a:pt x="481" y="172"/>
                    <a:pt x="481" y="172"/>
                    <a:pt x="481" y="173"/>
                  </a:cubicBezTo>
                  <a:cubicBezTo>
                    <a:pt x="479" y="172"/>
                    <a:pt x="480" y="172"/>
                    <a:pt x="478" y="171"/>
                  </a:cubicBezTo>
                  <a:cubicBezTo>
                    <a:pt x="475" y="170"/>
                    <a:pt x="476" y="172"/>
                    <a:pt x="475" y="173"/>
                  </a:cubicBezTo>
                  <a:cubicBezTo>
                    <a:pt x="475" y="173"/>
                    <a:pt x="473" y="173"/>
                    <a:pt x="473" y="173"/>
                  </a:cubicBezTo>
                  <a:cubicBezTo>
                    <a:pt x="473" y="174"/>
                    <a:pt x="474" y="176"/>
                    <a:pt x="472" y="176"/>
                  </a:cubicBezTo>
                  <a:cubicBezTo>
                    <a:pt x="473" y="177"/>
                    <a:pt x="473" y="177"/>
                    <a:pt x="473" y="178"/>
                  </a:cubicBezTo>
                  <a:cubicBezTo>
                    <a:pt x="474" y="178"/>
                    <a:pt x="475" y="179"/>
                    <a:pt x="475" y="178"/>
                  </a:cubicBezTo>
                  <a:cubicBezTo>
                    <a:pt x="478" y="179"/>
                    <a:pt x="476" y="180"/>
                    <a:pt x="476" y="182"/>
                  </a:cubicBezTo>
                  <a:cubicBezTo>
                    <a:pt x="476" y="182"/>
                    <a:pt x="477" y="182"/>
                    <a:pt x="477" y="183"/>
                  </a:cubicBezTo>
                  <a:cubicBezTo>
                    <a:pt x="478" y="183"/>
                    <a:pt x="479" y="184"/>
                    <a:pt x="479" y="184"/>
                  </a:cubicBezTo>
                  <a:cubicBezTo>
                    <a:pt x="481" y="184"/>
                    <a:pt x="482" y="185"/>
                    <a:pt x="484" y="185"/>
                  </a:cubicBezTo>
                  <a:cubicBezTo>
                    <a:pt x="485" y="185"/>
                    <a:pt x="484" y="186"/>
                    <a:pt x="485" y="186"/>
                  </a:cubicBezTo>
                  <a:cubicBezTo>
                    <a:pt x="486" y="186"/>
                    <a:pt x="486" y="186"/>
                    <a:pt x="486" y="187"/>
                  </a:cubicBezTo>
                  <a:cubicBezTo>
                    <a:pt x="486" y="187"/>
                    <a:pt x="488" y="187"/>
                    <a:pt x="488" y="187"/>
                  </a:cubicBezTo>
                  <a:cubicBezTo>
                    <a:pt x="489" y="188"/>
                    <a:pt x="488" y="189"/>
                    <a:pt x="488" y="189"/>
                  </a:cubicBezTo>
                  <a:cubicBezTo>
                    <a:pt x="488" y="189"/>
                    <a:pt x="490" y="190"/>
                    <a:pt x="490" y="190"/>
                  </a:cubicBezTo>
                  <a:cubicBezTo>
                    <a:pt x="490" y="190"/>
                    <a:pt x="488" y="192"/>
                    <a:pt x="491" y="192"/>
                  </a:cubicBezTo>
                  <a:cubicBezTo>
                    <a:pt x="491" y="193"/>
                    <a:pt x="489" y="193"/>
                    <a:pt x="487" y="192"/>
                  </a:cubicBezTo>
                  <a:cubicBezTo>
                    <a:pt x="486" y="192"/>
                    <a:pt x="483" y="192"/>
                    <a:pt x="482" y="192"/>
                  </a:cubicBezTo>
                  <a:cubicBezTo>
                    <a:pt x="482" y="192"/>
                    <a:pt x="483" y="190"/>
                    <a:pt x="481" y="191"/>
                  </a:cubicBezTo>
                  <a:cubicBezTo>
                    <a:pt x="479" y="191"/>
                    <a:pt x="480" y="190"/>
                    <a:pt x="479" y="189"/>
                  </a:cubicBezTo>
                  <a:cubicBezTo>
                    <a:pt x="479" y="188"/>
                    <a:pt x="477" y="188"/>
                    <a:pt x="476" y="188"/>
                  </a:cubicBezTo>
                  <a:cubicBezTo>
                    <a:pt x="476" y="187"/>
                    <a:pt x="476" y="186"/>
                    <a:pt x="477" y="186"/>
                  </a:cubicBezTo>
                  <a:cubicBezTo>
                    <a:pt x="475" y="185"/>
                    <a:pt x="475" y="184"/>
                    <a:pt x="472" y="183"/>
                  </a:cubicBezTo>
                  <a:cubicBezTo>
                    <a:pt x="472" y="182"/>
                    <a:pt x="471" y="182"/>
                    <a:pt x="472" y="182"/>
                  </a:cubicBezTo>
                  <a:cubicBezTo>
                    <a:pt x="471" y="181"/>
                    <a:pt x="470" y="181"/>
                    <a:pt x="469" y="181"/>
                  </a:cubicBezTo>
                  <a:cubicBezTo>
                    <a:pt x="469" y="180"/>
                    <a:pt x="469" y="179"/>
                    <a:pt x="468" y="179"/>
                  </a:cubicBezTo>
                  <a:cubicBezTo>
                    <a:pt x="468" y="178"/>
                    <a:pt x="469" y="178"/>
                    <a:pt x="469" y="177"/>
                  </a:cubicBezTo>
                  <a:cubicBezTo>
                    <a:pt x="469" y="177"/>
                    <a:pt x="468" y="176"/>
                    <a:pt x="467" y="176"/>
                  </a:cubicBezTo>
                  <a:cubicBezTo>
                    <a:pt x="468" y="175"/>
                    <a:pt x="468" y="175"/>
                    <a:pt x="467" y="175"/>
                  </a:cubicBezTo>
                  <a:cubicBezTo>
                    <a:pt x="468" y="174"/>
                    <a:pt x="470" y="175"/>
                    <a:pt x="471" y="174"/>
                  </a:cubicBezTo>
                  <a:cubicBezTo>
                    <a:pt x="471" y="174"/>
                    <a:pt x="470" y="174"/>
                    <a:pt x="470" y="173"/>
                  </a:cubicBezTo>
                  <a:cubicBezTo>
                    <a:pt x="470" y="173"/>
                    <a:pt x="471" y="173"/>
                    <a:pt x="471" y="173"/>
                  </a:cubicBezTo>
                  <a:cubicBezTo>
                    <a:pt x="471" y="172"/>
                    <a:pt x="470" y="171"/>
                    <a:pt x="469" y="170"/>
                  </a:cubicBezTo>
                  <a:cubicBezTo>
                    <a:pt x="469" y="169"/>
                    <a:pt x="470" y="168"/>
                    <a:pt x="469" y="167"/>
                  </a:cubicBezTo>
                  <a:cubicBezTo>
                    <a:pt x="469" y="167"/>
                    <a:pt x="468" y="167"/>
                    <a:pt x="467" y="166"/>
                  </a:cubicBezTo>
                  <a:cubicBezTo>
                    <a:pt x="467" y="166"/>
                    <a:pt x="467" y="165"/>
                    <a:pt x="466" y="165"/>
                  </a:cubicBezTo>
                  <a:cubicBezTo>
                    <a:pt x="465" y="164"/>
                    <a:pt x="464" y="163"/>
                    <a:pt x="463" y="163"/>
                  </a:cubicBezTo>
                  <a:cubicBezTo>
                    <a:pt x="460" y="162"/>
                    <a:pt x="462" y="165"/>
                    <a:pt x="459" y="163"/>
                  </a:cubicBezTo>
                  <a:cubicBezTo>
                    <a:pt x="458" y="163"/>
                    <a:pt x="459" y="164"/>
                    <a:pt x="458" y="165"/>
                  </a:cubicBezTo>
                  <a:cubicBezTo>
                    <a:pt x="458" y="165"/>
                    <a:pt x="457" y="165"/>
                    <a:pt x="456" y="165"/>
                  </a:cubicBezTo>
                  <a:cubicBezTo>
                    <a:pt x="456" y="165"/>
                    <a:pt x="457" y="166"/>
                    <a:pt x="455" y="166"/>
                  </a:cubicBezTo>
                  <a:cubicBezTo>
                    <a:pt x="453" y="166"/>
                    <a:pt x="453" y="165"/>
                    <a:pt x="452" y="164"/>
                  </a:cubicBezTo>
                  <a:cubicBezTo>
                    <a:pt x="452" y="164"/>
                    <a:pt x="451" y="164"/>
                    <a:pt x="451" y="164"/>
                  </a:cubicBezTo>
                  <a:cubicBezTo>
                    <a:pt x="451" y="163"/>
                    <a:pt x="452" y="163"/>
                    <a:pt x="452" y="163"/>
                  </a:cubicBezTo>
                  <a:cubicBezTo>
                    <a:pt x="452" y="162"/>
                    <a:pt x="450" y="160"/>
                    <a:pt x="452" y="159"/>
                  </a:cubicBezTo>
                  <a:cubicBezTo>
                    <a:pt x="451" y="159"/>
                    <a:pt x="450" y="158"/>
                    <a:pt x="450" y="156"/>
                  </a:cubicBezTo>
                  <a:cubicBezTo>
                    <a:pt x="449" y="156"/>
                    <a:pt x="450" y="157"/>
                    <a:pt x="449" y="157"/>
                  </a:cubicBezTo>
                  <a:cubicBezTo>
                    <a:pt x="448" y="157"/>
                    <a:pt x="449" y="155"/>
                    <a:pt x="447" y="155"/>
                  </a:cubicBezTo>
                  <a:cubicBezTo>
                    <a:pt x="447" y="154"/>
                    <a:pt x="446" y="154"/>
                    <a:pt x="445" y="154"/>
                  </a:cubicBezTo>
                  <a:cubicBezTo>
                    <a:pt x="445" y="153"/>
                    <a:pt x="445" y="153"/>
                    <a:pt x="444" y="153"/>
                  </a:cubicBezTo>
                  <a:cubicBezTo>
                    <a:pt x="444" y="152"/>
                    <a:pt x="441" y="152"/>
                    <a:pt x="441" y="151"/>
                  </a:cubicBezTo>
                  <a:cubicBezTo>
                    <a:pt x="438" y="151"/>
                    <a:pt x="437" y="152"/>
                    <a:pt x="436" y="153"/>
                  </a:cubicBezTo>
                  <a:cubicBezTo>
                    <a:pt x="434" y="153"/>
                    <a:pt x="433" y="153"/>
                    <a:pt x="433" y="153"/>
                  </a:cubicBezTo>
                  <a:cubicBezTo>
                    <a:pt x="430" y="153"/>
                    <a:pt x="428" y="153"/>
                    <a:pt x="426" y="153"/>
                  </a:cubicBezTo>
                  <a:cubicBezTo>
                    <a:pt x="425" y="153"/>
                    <a:pt x="424" y="154"/>
                    <a:pt x="424" y="154"/>
                  </a:cubicBezTo>
                  <a:cubicBezTo>
                    <a:pt x="423" y="154"/>
                    <a:pt x="423" y="154"/>
                    <a:pt x="423" y="155"/>
                  </a:cubicBezTo>
                  <a:cubicBezTo>
                    <a:pt x="423" y="155"/>
                    <a:pt x="420" y="155"/>
                    <a:pt x="420" y="156"/>
                  </a:cubicBezTo>
                  <a:cubicBezTo>
                    <a:pt x="418" y="156"/>
                    <a:pt x="416" y="158"/>
                    <a:pt x="412" y="159"/>
                  </a:cubicBezTo>
                  <a:cubicBezTo>
                    <a:pt x="409" y="160"/>
                    <a:pt x="409" y="162"/>
                    <a:pt x="405" y="162"/>
                  </a:cubicBezTo>
                  <a:cubicBezTo>
                    <a:pt x="406" y="163"/>
                    <a:pt x="406" y="163"/>
                    <a:pt x="403" y="163"/>
                  </a:cubicBezTo>
                  <a:cubicBezTo>
                    <a:pt x="403" y="163"/>
                    <a:pt x="403" y="164"/>
                    <a:pt x="404" y="164"/>
                  </a:cubicBezTo>
                  <a:cubicBezTo>
                    <a:pt x="404" y="164"/>
                    <a:pt x="402" y="164"/>
                    <a:pt x="402" y="164"/>
                  </a:cubicBezTo>
                  <a:cubicBezTo>
                    <a:pt x="400" y="164"/>
                    <a:pt x="401" y="165"/>
                    <a:pt x="398" y="165"/>
                  </a:cubicBezTo>
                  <a:cubicBezTo>
                    <a:pt x="397" y="165"/>
                    <a:pt x="397" y="166"/>
                    <a:pt x="395" y="166"/>
                  </a:cubicBezTo>
                  <a:cubicBezTo>
                    <a:pt x="395" y="166"/>
                    <a:pt x="396" y="167"/>
                    <a:pt x="396" y="167"/>
                  </a:cubicBezTo>
                  <a:cubicBezTo>
                    <a:pt x="396" y="168"/>
                    <a:pt x="394" y="169"/>
                    <a:pt x="394" y="171"/>
                  </a:cubicBezTo>
                  <a:cubicBezTo>
                    <a:pt x="393" y="173"/>
                    <a:pt x="394" y="176"/>
                    <a:pt x="393" y="176"/>
                  </a:cubicBezTo>
                  <a:cubicBezTo>
                    <a:pt x="393" y="177"/>
                    <a:pt x="391" y="176"/>
                    <a:pt x="391" y="176"/>
                  </a:cubicBezTo>
                  <a:cubicBezTo>
                    <a:pt x="390" y="177"/>
                    <a:pt x="391" y="178"/>
                    <a:pt x="390" y="178"/>
                  </a:cubicBezTo>
                  <a:cubicBezTo>
                    <a:pt x="389" y="179"/>
                    <a:pt x="387" y="179"/>
                    <a:pt x="386" y="179"/>
                  </a:cubicBezTo>
                  <a:cubicBezTo>
                    <a:pt x="385" y="179"/>
                    <a:pt x="385" y="180"/>
                    <a:pt x="383" y="180"/>
                  </a:cubicBezTo>
                  <a:cubicBezTo>
                    <a:pt x="381" y="178"/>
                    <a:pt x="379" y="177"/>
                    <a:pt x="378" y="175"/>
                  </a:cubicBezTo>
                  <a:cubicBezTo>
                    <a:pt x="377" y="175"/>
                    <a:pt x="377" y="174"/>
                    <a:pt x="376" y="174"/>
                  </a:cubicBezTo>
                  <a:cubicBezTo>
                    <a:pt x="376" y="174"/>
                    <a:pt x="375" y="173"/>
                    <a:pt x="374" y="173"/>
                  </a:cubicBezTo>
                  <a:cubicBezTo>
                    <a:pt x="373" y="172"/>
                    <a:pt x="376" y="172"/>
                    <a:pt x="376" y="171"/>
                  </a:cubicBezTo>
                  <a:cubicBezTo>
                    <a:pt x="376" y="170"/>
                    <a:pt x="374" y="170"/>
                    <a:pt x="373" y="169"/>
                  </a:cubicBezTo>
                  <a:cubicBezTo>
                    <a:pt x="372" y="169"/>
                    <a:pt x="372" y="168"/>
                    <a:pt x="370" y="168"/>
                  </a:cubicBezTo>
                  <a:cubicBezTo>
                    <a:pt x="370" y="167"/>
                    <a:pt x="369" y="166"/>
                    <a:pt x="368" y="165"/>
                  </a:cubicBezTo>
                  <a:cubicBezTo>
                    <a:pt x="367" y="164"/>
                    <a:pt x="367" y="160"/>
                    <a:pt x="366" y="158"/>
                  </a:cubicBezTo>
                  <a:cubicBezTo>
                    <a:pt x="366" y="157"/>
                    <a:pt x="365" y="154"/>
                    <a:pt x="364" y="152"/>
                  </a:cubicBezTo>
                  <a:cubicBezTo>
                    <a:pt x="363" y="152"/>
                    <a:pt x="360" y="154"/>
                    <a:pt x="362" y="155"/>
                  </a:cubicBezTo>
                  <a:cubicBezTo>
                    <a:pt x="362" y="156"/>
                    <a:pt x="358" y="155"/>
                    <a:pt x="357" y="155"/>
                  </a:cubicBezTo>
                  <a:cubicBezTo>
                    <a:pt x="357" y="154"/>
                    <a:pt x="356" y="155"/>
                    <a:pt x="355" y="155"/>
                  </a:cubicBezTo>
                  <a:cubicBezTo>
                    <a:pt x="354" y="154"/>
                    <a:pt x="353" y="152"/>
                    <a:pt x="351" y="153"/>
                  </a:cubicBezTo>
                  <a:cubicBezTo>
                    <a:pt x="351" y="152"/>
                    <a:pt x="352" y="152"/>
                    <a:pt x="353" y="152"/>
                  </a:cubicBezTo>
                  <a:cubicBezTo>
                    <a:pt x="352" y="151"/>
                    <a:pt x="353" y="151"/>
                    <a:pt x="353" y="151"/>
                  </a:cubicBezTo>
                  <a:cubicBezTo>
                    <a:pt x="353" y="150"/>
                    <a:pt x="351" y="150"/>
                    <a:pt x="349" y="150"/>
                  </a:cubicBezTo>
                  <a:cubicBezTo>
                    <a:pt x="348" y="150"/>
                    <a:pt x="347" y="148"/>
                    <a:pt x="346" y="149"/>
                  </a:cubicBezTo>
                  <a:cubicBezTo>
                    <a:pt x="344" y="149"/>
                    <a:pt x="345" y="147"/>
                    <a:pt x="345" y="148"/>
                  </a:cubicBezTo>
                  <a:cubicBezTo>
                    <a:pt x="345" y="147"/>
                    <a:pt x="343" y="147"/>
                    <a:pt x="343" y="146"/>
                  </a:cubicBezTo>
                  <a:cubicBezTo>
                    <a:pt x="343" y="146"/>
                    <a:pt x="340" y="147"/>
                    <a:pt x="339" y="146"/>
                  </a:cubicBezTo>
                  <a:cubicBezTo>
                    <a:pt x="339" y="146"/>
                    <a:pt x="340" y="145"/>
                    <a:pt x="339" y="145"/>
                  </a:cubicBezTo>
                  <a:cubicBezTo>
                    <a:pt x="337" y="145"/>
                    <a:pt x="335" y="146"/>
                    <a:pt x="334" y="146"/>
                  </a:cubicBezTo>
                  <a:cubicBezTo>
                    <a:pt x="333" y="146"/>
                    <a:pt x="332" y="146"/>
                    <a:pt x="332" y="146"/>
                  </a:cubicBezTo>
                  <a:cubicBezTo>
                    <a:pt x="330" y="146"/>
                    <a:pt x="330" y="145"/>
                    <a:pt x="330" y="146"/>
                  </a:cubicBezTo>
                  <a:cubicBezTo>
                    <a:pt x="320" y="147"/>
                    <a:pt x="313" y="146"/>
                    <a:pt x="306" y="145"/>
                  </a:cubicBezTo>
                  <a:cubicBezTo>
                    <a:pt x="306" y="144"/>
                    <a:pt x="304" y="145"/>
                    <a:pt x="304" y="144"/>
                  </a:cubicBezTo>
                  <a:cubicBezTo>
                    <a:pt x="304" y="143"/>
                    <a:pt x="299" y="145"/>
                    <a:pt x="302" y="143"/>
                  </a:cubicBezTo>
                  <a:cubicBezTo>
                    <a:pt x="301" y="143"/>
                    <a:pt x="300" y="143"/>
                    <a:pt x="300" y="142"/>
                  </a:cubicBezTo>
                  <a:cubicBezTo>
                    <a:pt x="297" y="143"/>
                    <a:pt x="290" y="142"/>
                    <a:pt x="287" y="142"/>
                  </a:cubicBezTo>
                  <a:cubicBezTo>
                    <a:pt x="285" y="142"/>
                    <a:pt x="285" y="142"/>
                    <a:pt x="285" y="141"/>
                  </a:cubicBezTo>
                  <a:cubicBezTo>
                    <a:pt x="281" y="141"/>
                    <a:pt x="282" y="139"/>
                    <a:pt x="278" y="139"/>
                  </a:cubicBezTo>
                  <a:cubicBezTo>
                    <a:pt x="277" y="138"/>
                    <a:pt x="275" y="137"/>
                    <a:pt x="274" y="135"/>
                  </a:cubicBezTo>
                  <a:cubicBezTo>
                    <a:pt x="265" y="134"/>
                    <a:pt x="266" y="137"/>
                    <a:pt x="266" y="139"/>
                  </a:cubicBezTo>
                  <a:cubicBezTo>
                    <a:pt x="266" y="140"/>
                    <a:pt x="270" y="141"/>
                    <a:pt x="273" y="142"/>
                  </a:cubicBezTo>
                  <a:cubicBezTo>
                    <a:pt x="274" y="143"/>
                    <a:pt x="276" y="145"/>
                    <a:pt x="278" y="145"/>
                  </a:cubicBezTo>
                  <a:cubicBezTo>
                    <a:pt x="278" y="146"/>
                    <a:pt x="280" y="146"/>
                    <a:pt x="279" y="147"/>
                  </a:cubicBezTo>
                  <a:cubicBezTo>
                    <a:pt x="282" y="147"/>
                    <a:pt x="287" y="147"/>
                    <a:pt x="284" y="148"/>
                  </a:cubicBezTo>
                  <a:cubicBezTo>
                    <a:pt x="286" y="149"/>
                    <a:pt x="285" y="147"/>
                    <a:pt x="286" y="147"/>
                  </a:cubicBezTo>
                  <a:cubicBezTo>
                    <a:pt x="287" y="147"/>
                    <a:pt x="290" y="147"/>
                    <a:pt x="290" y="146"/>
                  </a:cubicBezTo>
                  <a:cubicBezTo>
                    <a:pt x="290" y="146"/>
                    <a:pt x="291" y="146"/>
                    <a:pt x="292" y="146"/>
                  </a:cubicBezTo>
                  <a:cubicBezTo>
                    <a:pt x="293" y="146"/>
                    <a:pt x="292" y="145"/>
                    <a:pt x="293" y="145"/>
                  </a:cubicBezTo>
                  <a:cubicBezTo>
                    <a:pt x="294" y="144"/>
                    <a:pt x="297" y="145"/>
                    <a:pt x="299" y="144"/>
                  </a:cubicBezTo>
                  <a:cubicBezTo>
                    <a:pt x="299" y="144"/>
                    <a:pt x="297" y="145"/>
                    <a:pt x="298" y="145"/>
                  </a:cubicBezTo>
                  <a:cubicBezTo>
                    <a:pt x="298" y="145"/>
                    <a:pt x="300" y="145"/>
                    <a:pt x="300" y="145"/>
                  </a:cubicBezTo>
                  <a:cubicBezTo>
                    <a:pt x="301" y="146"/>
                    <a:pt x="300" y="147"/>
                    <a:pt x="301" y="147"/>
                  </a:cubicBezTo>
                  <a:cubicBezTo>
                    <a:pt x="300" y="148"/>
                    <a:pt x="304" y="148"/>
                    <a:pt x="304" y="149"/>
                  </a:cubicBezTo>
                  <a:cubicBezTo>
                    <a:pt x="304" y="150"/>
                    <a:pt x="306" y="149"/>
                    <a:pt x="308" y="150"/>
                  </a:cubicBezTo>
                  <a:cubicBezTo>
                    <a:pt x="309" y="150"/>
                    <a:pt x="309" y="151"/>
                    <a:pt x="311" y="151"/>
                  </a:cubicBezTo>
                  <a:cubicBezTo>
                    <a:pt x="308" y="152"/>
                    <a:pt x="311" y="154"/>
                    <a:pt x="311" y="155"/>
                  </a:cubicBezTo>
                  <a:cubicBezTo>
                    <a:pt x="310" y="155"/>
                    <a:pt x="309" y="155"/>
                    <a:pt x="308" y="155"/>
                  </a:cubicBezTo>
                  <a:cubicBezTo>
                    <a:pt x="309" y="157"/>
                    <a:pt x="305" y="156"/>
                    <a:pt x="306" y="158"/>
                  </a:cubicBezTo>
                  <a:cubicBezTo>
                    <a:pt x="304" y="158"/>
                    <a:pt x="303" y="158"/>
                    <a:pt x="303" y="159"/>
                  </a:cubicBezTo>
                  <a:cubicBezTo>
                    <a:pt x="302" y="159"/>
                    <a:pt x="300" y="159"/>
                    <a:pt x="299" y="159"/>
                  </a:cubicBezTo>
                  <a:cubicBezTo>
                    <a:pt x="297" y="159"/>
                    <a:pt x="298" y="160"/>
                    <a:pt x="298" y="160"/>
                  </a:cubicBezTo>
                  <a:cubicBezTo>
                    <a:pt x="298" y="161"/>
                    <a:pt x="296" y="160"/>
                    <a:pt x="296" y="160"/>
                  </a:cubicBezTo>
                  <a:cubicBezTo>
                    <a:pt x="295" y="161"/>
                    <a:pt x="296" y="162"/>
                    <a:pt x="296" y="162"/>
                  </a:cubicBezTo>
                  <a:cubicBezTo>
                    <a:pt x="294" y="162"/>
                    <a:pt x="293" y="162"/>
                    <a:pt x="293" y="163"/>
                  </a:cubicBezTo>
                  <a:cubicBezTo>
                    <a:pt x="291" y="163"/>
                    <a:pt x="290" y="163"/>
                    <a:pt x="289" y="163"/>
                  </a:cubicBezTo>
                  <a:cubicBezTo>
                    <a:pt x="287" y="164"/>
                    <a:pt x="288" y="164"/>
                    <a:pt x="285" y="164"/>
                  </a:cubicBezTo>
                  <a:cubicBezTo>
                    <a:pt x="284" y="164"/>
                    <a:pt x="279" y="165"/>
                    <a:pt x="279" y="167"/>
                  </a:cubicBezTo>
                  <a:cubicBezTo>
                    <a:pt x="278" y="167"/>
                    <a:pt x="276" y="166"/>
                    <a:pt x="275" y="167"/>
                  </a:cubicBezTo>
                  <a:cubicBezTo>
                    <a:pt x="274" y="167"/>
                    <a:pt x="275" y="167"/>
                    <a:pt x="274" y="168"/>
                  </a:cubicBezTo>
                  <a:cubicBezTo>
                    <a:pt x="274" y="168"/>
                    <a:pt x="273" y="168"/>
                    <a:pt x="272" y="168"/>
                  </a:cubicBezTo>
                  <a:cubicBezTo>
                    <a:pt x="272" y="168"/>
                    <a:pt x="269" y="168"/>
                    <a:pt x="269" y="168"/>
                  </a:cubicBezTo>
                  <a:cubicBezTo>
                    <a:pt x="268" y="169"/>
                    <a:pt x="260" y="169"/>
                    <a:pt x="256" y="170"/>
                  </a:cubicBezTo>
                  <a:cubicBezTo>
                    <a:pt x="253" y="170"/>
                    <a:pt x="259" y="170"/>
                    <a:pt x="254" y="171"/>
                  </a:cubicBezTo>
                  <a:cubicBezTo>
                    <a:pt x="254" y="171"/>
                    <a:pt x="253" y="170"/>
                    <a:pt x="252" y="171"/>
                  </a:cubicBezTo>
                  <a:cubicBezTo>
                    <a:pt x="251" y="171"/>
                    <a:pt x="251" y="172"/>
                    <a:pt x="249" y="172"/>
                  </a:cubicBezTo>
                  <a:cubicBezTo>
                    <a:pt x="250" y="171"/>
                    <a:pt x="248" y="171"/>
                    <a:pt x="247" y="171"/>
                  </a:cubicBezTo>
                  <a:cubicBezTo>
                    <a:pt x="247" y="170"/>
                    <a:pt x="248" y="169"/>
                    <a:pt x="245" y="169"/>
                  </a:cubicBezTo>
                  <a:cubicBezTo>
                    <a:pt x="245" y="168"/>
                    <a:pt x="246" y="168"/>
                    <a:pt x="246" y="167"/>
                  </a:cubicBezTo>
                  <a:cubicBezTo>
                    <a:pt x="246" y="167"/>
                    <a:pt x="244" y="166"/>
                    <a:pt x="245" y="166"/>
                  </a:cubicBezTo>
                  <a:cubicBezTo>
                    <a:pt x="245" y="166"/>
                    <a:pt x="244" y="165"/>
                    <a:pt x="242" y="165"/>
                  </a:cubicBezTo>
                  <a:cubicBezTo>
                    <a:pt x="244" y="164"/>
                    <a:pt x="241" y="162"/>
                    <a:pt x="242" y="162"/>
                  </a:cubicBezTo>
                  <a:cubicBezTo>
                    <a:pt x="243" y="162"/>
                    <a:pt x="241" y="162"/>
                    <a:pt x="240" y="162"/>
                  </a:cubicBezTo>
                  <a:cubicBezTo>
                    <a:pt x="240" y="161"/>
                    <a:pt x="240" y="160"/>
                    <a:pt x="240" y="160"/>
                  </a:cubicBezTo>
                  <a:cubicBezTo>
                    <a:pt x="240" y="160"/>
                    <a:pt x="239" y="160"/>
                    <a:pt x="238" y="159"/>
                  </a:cubicBezTo>
                  <a:cubicBezTo>
                    <a:pt x="238" y="159"/>
                    <a:pt x="239" y="159"/>
                    <a:pt x="237" y="159"/>
                  </a:cubicBezTo>
                  <a:cubicBezTo>
                    <a:pt x="237" y="159"/>
                    <a:pt x="236" y="157"/>
                    <a:pt x="236" y="157"/>
                  </a:cubicBezTo>
                  <a:cubicBezTo>
                    <a:pt x="235" y="157"/>
                    <a:pt x="235" y="158"/>
                    <a:pt x="236" y="158"/>
                  </a:cubicBezTo>
                  <a:cubicBezTo>
                    <a:pt x="233" y="157"/>
                    <a:pt x="234" y="156"/>
                    <a:pt x="231" y="156"/>
                  </a:cubicBezTo>
                  <a:cubicBezTo>
                    <a:pt x="233" y="154"/>
                    <a:pt x="228" y="153"/>
                    <a:pt x="229" y="151"/>
                  </a:cubicBezTo>
                  <a:cubicBezTo>
                    <a:pt x="228" y="150"/>
                    <a:pt x="227" y="150"/>
                    <a:pt x="227" y="150"/>
                  </a:cubicBezTo>
                  <a:cubicBezTo>
                    <a:pt x="226" y="149"/>
                    <a:pt x="223" y="149"/>
                    <a:pt x="223" y="149"/>
                  </a:cubicBezTo>
                  <a:cubicBezTo>
                    <a:pt x="224" y="148"/>
                    <a:pt x="224" y="148"/>
                    <a:pt x="222" y="148"/>
                  </a:cubicBezTo>
                  <a:cubicBezTo>
                    <a:pt x="223" y="147"/>
                    <a:pt x="222" y="147"/>
                    <a:pt x="222" y="145"/>
                  </a:cubicBezTo>
                  <a:cubicBezTo>
                    <a:pt x="222" y="145"/>
                    <a:pt x="222" y="144"/>
                    <a:pt x="222" y="144"/>
                  </a:cubicBezTo>
                  <a:cubicBezTo>
                    <a:pt x="222" y="144"/>
                    <a:pt x="221" y="144"/>
                    <a:pt x="221" y="144"/>
                  </a:cubicBezTo>
                  <a:cubicBezTo>
                    <a:pt x="220" y="143"/>
                    <a:pt x="222" y="144"/>
                    <a:pt x="221" y="142"/>
                  </a:cubicBezTo>
                  <a:cubicBezTo>
                    <a:pt x="220" y="142"/>
                    <a:pt x="219" y="145"/>
                    <a:pt x="219" y="142"/>
                  </a:cubicBezTo>
                  <a:cubicBezTo>
                    <a:pt x="218" y="141"/>
                    <a:pt x="215" y="139"/>
                    <a:pt x="212" y="138"/>
                  </a:cubicBezTo>
                  <a:cubicBezTo>
                    <a:pt x="209" y="139"/>
                    <a:pt x="211" y="139"/>
                    <a:pt x="210" y="140"/>
                  </a:cubicBezTo>
                  <a:cubicBezTo>
                    <a:pt x="208" y="141"/>
                    <a:pt x="208" y="140"/>
                    <a:pt x="207" y="139"/>
                  </a:cubicBezTo>
                  <a:cubicBezTo>
                    <a:pt x="205" y="140"/>
                    <a:pt x="205" y="139"/>
                    <a:pt x="204" y="139"/>
                  </a:cubicBezTo>
                  <a:cubicBezTo>
                    <a:pt x="206" y="140"/>
                    <a:pt x="204" y="142"/>
                    <a:pt x="208" y="142"/>
                  </a:cubicBezTo>
                  <a:cubicBezTo>
                    <a:pt x="206" y="143"/>
                    <a:pt x="208" y="144"/>
                    <a:pt x="210" y="146"/>
                  </a:cubicBezTo>
                  <a:cubicBezTo>
                    <a:pt x="210" y="146"/>
                    <a:pt x="209" y="147"/>
                    <a:pt x="210" y="147"/>
                  </a:cubicBezTo>
                  <a:cubicBezTo>
                    <a:pt x="211" y="148"/>
                    <a:pt x="212" y="150"/>
                    <a:pt x="213" y="151"/>
                  </a:cubicBezTo>
                  <a:cubicBezTo>
                    <a:pt x="214" y="151"/>
                    <a:pt x="215" y="151"/>
                    <a:pt x="217" y="151"/>
                  </a:cubicBezTo>
                  <a:cubicBezTo>
                    <a:pt x="216" y="152"/>
                    <a:pt x="216" y="152"/>
                    <a:pt x="216" y="153"/>
                  </a:cubicBezTo>
                  <a:cubicBezTo>
                    <a:pt x="217" y="153"/>
                    <a:pt x="217" y="152"/>
                    <a:pt x="218" y="152"/>
                  </a:cubicBezTo>
                  <a:cubicBezTo>
                    <a:pt x="220" y="153"/>
                    <a:pt x="219" y="154"/>
                    <a:pt x="220" y="155"/>
                  </a:cubicBezTo>
                  <a:cubicBezTo>
                    <a:pt x="220" y="155"/>
                    <a:pt x="221" y="155"/>
                    <a:pt x="222" y="155"/>
                  </a:cubicBezTo>
                  <a:cubicBezTo>
                    <a:pt x="222" y="155"/>
                    <a:pt x="221" y="156"/>
                    <a:pt x="222" y="156"/>
                  </a:cubicBezTo>
                  <a:cubicBezTo>
                    <a:pt x="222" y="156"/>
                    <a:pt x="223" y="156"/>
                    <a:pt x="223" y="156"/>
                  </a:cubicBezTo>
                  <a:cubicBezTo>
                    <a:pt x="223" y="157"/>
                    <a:pt x="222" y="157"/>
                    <a:pt x="222" y="157"/>
                  </a:cubicBezTo>
                  <a:cubicBezTo>
                    <a:pt x="222" y="158"/>
                    <a:pt x="223" y="158"/>
                    <a:pt x="224" y="158"/>
                  </a:cubicBezTo>
                  <a:cubicBezTo>
                    <a:pt x="224" y="158"/>
                    <a:pt x="223" y="159"/>
                    <a:pt x="224" y="159"/>
                  </a:cubicBezTo>
                  <a:cubicBezTo>
                    <a:pt x="224" y="159"/>
                    <a:pt x="225" y="159"/>
                    <a:pt x="225" y="159"/>
                  </a:cubicBezTo>
                  <a:cubicBezTo>
                    <a:pt x="225" y="160"/>
                    <a:pt x="223" y="161"/>
                    <a:pt x="227" y="161"/>
                  </a:cubicBezTo>
                  <a:cubicBezTo>
                    <a:pt x="227" y="162"/>
                    <a:pt x="226" y="163"/>
                    <a:pt x="228" y="164"/>
                  </a:cubicBezTo>
                  <a:cubicBezTo>
                    <a:pt x="228" y="164"/>
                    <a:pt x="229" y="164"/>
                    <a:pt x="230" y="165"/>
                  </a:cubicBezTo>
                  <a:cubicBezTo>
                    <a:pt x="230" y="165"/>
                    <a:pt x="230" y="166"/>
                    <a:pt x="231" y="166"/>
                  </a:cubicBezTo>
                  <a:cubicBezTo>
                    <a:pt x="231" y="166"/>
                    <a:pt x="232" y="166"/>
                    <a:pt x="233" y="167"/>
                  </a:cubicBezTo>
                  <a:cubicBezTo>
                    <a:pt x="233" y="167"/>
                    <a:pt x="232" y="168"/>
                    <a:pt x="234" y="168"/>
                  </a:cubicBezTo>
                  <a:cubicBezTo>
                    <a:pt x="235" y="168"/>
                    <a:pt x="234" y="169"/>
                    <a:pt x="235" y="170"/>
                  </a:cubicBezTo>
                  <a:cubicBezTo>
                    <a:pt x="238" y="169"/>
                    <a:pt x="238" y="171"/>
                    <a:pt x="242" y="171"/>
                  </a:cubicBezTo>
                  <a:cubicBezTo>
                    <a:pt x="243" y="172"/>
                    <a:pt x="244" y="173"/>
                    <a:pt x="244" y="174"/>
                  </a:cubicBezTo>
                  <a:cubicBezTo>
                    <a:pt x="248" y="177"/>
                    <a:pt x="260" y="176"/>
                    <a:pt x="267" y="175"/>
                  </a:cubicBezTo>
                  <a:cubicBezTo>
                    <a:pt x="268" y="176"/>
                    <a:pt x="268" y="175"/>
                    <a:pt x="268" y="174"/>
                  </a:cubicBezTo>
                  <a:cubicBezTo>
                    <a:pt x="270" y="174"/>
                    <a:pt x="275" y="175"/>
                    <a:pt x="274" y="173"/>
                  </a:cubicBezTo>
                  <a:cubicBezTo>
                    <a:pt x="276" y="174"/>
                    <a:pt x="276" y="175"/>
                    <a:pt x="275" y="176"/>
                  </a:cubicBezTo>
                  <a:cubicBezTo>
                    <a:pt x="275" y="176"/>
                    <a:pt x="274" y="176"/>
                    <a:pt x="274" y="176"/>
                  </a:cubicBezTo>
                  <a:cubicBezTo>
                    <a:pt x="274" y="177"/>
                    <a:pt x="275" y="178"/>
                    <a:pt x="274" y="179"/>
                  </a:cubicBezTo>
                  <a:cubicBezTo>
                    <a:pt x="274" y="179"/>
                    <a:pt x="272" y="179"/>
                    <a:pt x="272" y="179"/>
                  </a:cubicBezTo>
                  <a:cubicBezTo>
                    <a:pt x="272" y="179"/>
                    <a:pt x="272" y="182"/>
                    <a:pt x="271" y="182"/>
                  </a:cubicBezTo>
                  <a:cubicBezTo>
                    <a:pt x="271" y="183"/>
                    <a:pt x="268" y="183"/>
                    <a:pt x="269" y="185"/>
                  </a:cubicBezTo>
                  <a:cubicBezTo>
                    <a:pt x="266" y="185"/>
                    <a:pt x="268" y="187"/>
                    <a:pt x="264" y="187"/>
                  </a:cubicBezTo>
                  <a:cubicBezTo>
                    <a:pt x="265" y="189"/>
                    <a:pt x="263" y="189"/>
                    <a:pt x="263" y="190"/>
                  </a:cubicBezTo>
                  <a:cubicBezTo>
                    <a:pt x="260" y="189"/>
                    <a:pt x="262" y="192"/>
                    <a:pt x="258" y="191"/>
                  </a:cubicBezTo>
                  <a:cubicBezTo>
                    <a:pt x="258" y="192"/>
                    <a:pt x="258" y="192"/>
                    <a:pt x="258" y="193"/>
                  </a:cubicBezTo>
                  <a:cubicBezTo>
                    <a:pt x="258" y="193"/>
                    <a:pt x="257" y="192"/>
                    <a:pt x="256" y="192"/>
                  </a:cubicBezTo>
                  <a:cubicBezTo>
                    <a:pt x="254" y="193"/>
                    <a:pt x="256" y="193"/>
                    <a:pt x="252" y="194"/>
                  </a:cubicBezTo>
                  <a:cubicBezTo>
                    <a:pt x="252" y="194"/>
                    <a:pt x="249" y="194"/>
                    <a:pt x="249" y="194"/>
                  </a:cubicBezTo>
                  <a:cubicBezTo>
                    <a:pt x="249" y="194"/>
                    <a:pt x="249" y="195"/>
                    <a:pt x="249" y="195"/>
                  </a:cubicBezTo>
                  <a:cubicBezTo>
                    <a:pt x="248" y="195"/>
                    <a:pt x="246" y="195"/>
                    <a:pt x="245" y="196"/>
                  </a:cubicBezTo>
                  <a:cubicBezTo>
                    <a:pt x="243" y="197"/>
                    <a:pt x="242" y="198"/>
                    <a:pt x="238" y="198"/>
                  </a:cubicBezTo>
                  <a:cubicBezTo>
                    <a:pt x="239" y="200"/>
                    <a:pt x="237" y="200"/>
                    <a:pt x="237" y="201"/>
                  </a:cubicBezTo>
                  <a:cubicBezTo>
                    <a:pt x="236" y="201"/>
                    <a:pt x="236" y="201"/>
                    <a:pt x="235" y="201"/>
                  </a:cubicBezTo>
                  <a:cubicBezTo>
                    <a:pt x="235" y="201"/>
                    <a:pt x="233" y="202"/>
                    <a:pt x="234" y="202"/>
                  </a:cubicBezTo>
                  <a:cubicBezTo>
                    <a:pt x="235" y="203"/>
                    <a:pt x="233" y="202"/>
                    <a:pt x="233" y="204"/>
                  </a:cubicBezTo>
                  <a:cubicBezTo>
                    <a:pt x="232" y="204"/>
                    <a:pt x="231" y="204"/>
                    <a:pt x="231" y="204"/>
                  </a:cubicBezTo>
                  <a:cubicBezTo>
                    <a:pt x="230" y="204"/>
                    <a:pt x="231" y="205"/>
                    <a:pt x="231" y="205"/>
                  </a:cubicBezTo>
                  <a:cubicBezTo>
                    <a:pt x="230" y="206"/>
                    <a:pt x="228" y="209"/>
                    <a:pt x="229" y="210"/>
                  </a:cubicBezTo>
                  <a:cubicBezTo>
                    <a:pt x="229" y="211"/>
                    <a:pt x="230" y="212"/>
                    <a:pt x="231" y="212"/>
                  </a:cubicBezTo>
                  <a:cubicBezTo>
                    <a:pt x="231" y="214"/>
                    <a:pt x="230" y="214"/>
                    <a:pt x="231" y="215"/>
                  </a:cubicBezTo>
                  <a:cubicBezTo>
                    <a:pt x="231" y="215"/>
                    <a:pt x="232" y="217"/>
                    <a:pt x="233" y="217"/>
                  </a:cubicBezTo>
                  <a:cubicBezTo>
                    <a:pt x="235" y="217"/>
                    <a:pt x="229" y="219"/>
                    <a:pt x="235" y="220"/>
                  </a:cubicBezTo>
                  <a:cubicBezTo>
                    <a:pt x="234" y="222"/>
                    <a:pt x="235" y="224"/>
                    <a:pt x="235" y="226"/>
                  </a:cubicBezTo>
                  <a:cubicBezTo>
                    <a:pt x="234" y="227"/>
                    <a:pt x="231" y="229"/>
                    <a:pt x="232" y="230"/>
                  </a:cubicBezTo>
                  <a:cubicBezTo>
                    <a:pt x="229" y="230"/>
                    <a:pt x="226" y="231"/>
                    <a:pt x="225" y="232"/>
                  </a:cubicBezTo>
                  <a:cubicBezTo>
                    <a:pt x="224" y="232"/>
                    <a:pt x="224" y="232"/>
                    <a:pt x="225" y="232"/>
                  </a:cubicBezTo>
                  <a:cubicBezTo>
                    <a:pt x="225" y="233"/>
                    <a:pt x="223" y="233"/>
                    <a:pt x="222" y="233"/>
                  </a:cubicBezTo>
                  <a:cubicBezTo>
                    <a:pt x="221" y="233"/>
                    <a:pt x="221" y="234"/>
                    <a:pt x="221" y="234"/>
                  </a:cubicBezTo>
                  <a:cubicBezTo>
                    <a:pt x="220" y="234"/>
                    <a:pt x="219" y="233"/>
                    <a:pt x="219" y="234"/>
                  </a:cubicBezTo>
                  <a:cubicBezTo>
                    <a:pt x="219" y="234"/>
                    <a:pt x="217" y="234"/>
                    <a:pt x="217" y="234"/>
                  </a:cubicBezTo>
                  <a:cubicBezTo>
                    <a:pt x="216" y="235"/>
                    <a:pt x="215" y="236"/>
                    <a:pt x="213" y="236"/>
                  </a:cubicBezTo>
                  <a:cubicBezTo>
                    <a:pt x="211" y="238"/>
                    <a:pt x="213" y="242"/>
                    <a:pt x="214" y="246"/>
                  </a:cubicBezTo>
                  <a:cubicBezTo>
                    <a:pt x="213" y="247"/>
                    <a:pt x="212" y="247"/>
                    <a:pt x="212" y="246"/>
                  </a:cubicBezTo>
                  <a:cubicBezTo>
                    <a:pt x="211" y="246"/>
                    <a:pt x="211" y="247"/>
                    <a:pt x="211" y="247"/>
                  </a:cubicBezTo>
                  <a:cubicBezTo>
                    <a:pt x="210" y="248"/>
                    <a:pt x="208" y="247"/>
                    <a:pt x="208" y="248"/>
                  </a:cubicBezTo>
                  <a:cubicBezTo>
                    <a:pt x="208" y="249"/>
                    <a:pt x="204" y="248"/>
                    <a:pt x="203" y="249"/>
                  </a:cubicBezTo>
                  <a:cubicBezTo>
                    <a:pt x="203" y="250"/>
                    <a:pt x="203" y="251"/>
                    <a:pt x="203" y="252"/>
                  </a:cubicBezTo>
                  <a:cubicBezTo>
                    <a:pt x="201" y="252"/>
                    <a:pt x="202" y="254"/>
                    <a:pt x="201" y="255"/>
                  </a:cubicBezTo>
                  <a:cubicBezTo>
                    <a:pt x="201" y="255"/>
                    <a:pt x="199" y="255"/>
                    <a:pt x="199" y="255"/>
                  </a:cubicBezTo>
                  <a:cubicBezTo>
                    <a:pt x="198" y="256"/>
                    <a:pt x="199" y="257"/>
                    <a:pt x="197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7" y="259"/>
                    <a:pt x="195" y="258"/>
                    <a:pt x="195" y="258"/>
                  </a:cubicBezTo>
                  <a:cubicBezTo>
                    <a:pt x="195" y="259"/>
                    <a:pt x="195" y="260"/>
                    <a:pt x="195" y="260"/>
                  </a:cubicBezTo>
                  <a:cubicBezTo>
                    <a:pt x="195" y="260"/>
                    <a:pt x="193" y="260"/>
                    <a:pt x="193" y="260"/>
                  </a:cubicBezTo>
                  <a:cubicBezTo>
                    <a:pt x="193" y="260"/>
                    <a:pt x="193" y="261"/>
                    <a:pt x="193" y="261"/>
                  </a:cubicBezTo>
                  <a:cubicBezTo>
                    <a:pt x="193" y="261"/>
                    <a:pt x="191" y="261"/>
                    <a:pt x="191" y="261"/>
                  </a:cubicBezTo>
                  <a:cubicBezTo>
                    <a:pt x="190" y="261"/>
                    <a:pt x="189" y="262"/>
                    <a:pt x="189" y="262"/>
                  </a:cubicBezTo>
                  <a:cubicBezTo>
                    <a:pt x="189" y="263"/>
                    <a:pt x="188" y="263"/>
                    <a:pt x="187" y="263"/>
                  </a:cubicBezTo>
                  <a:cubicBezTo>
                    <a:pt x="187" y="263"/>
                    <a:pt x="187" y="264"/>
                    <a:pt x="187" y="264"/>
                  </a:cubicBezTo>
                  <a:cubicBezTo>
                    <a:pt x="187" y="264"/>
                    <a:pt x="185" y="264"/>
                    <a:pt x="185" y="264"/>
                  </a:cubicBezTo>
                  <a:cubicBezTo>
                    <a:pt x="184" y="264"/>
                    <a:pt x="184" y="265"/>
                    <a:pt x="183" y="265"/>
                  </a:cubicBezTo>
                  <a:cubicBezTo>
                    <a:pt x="183" y="265"/>
                    <a:pt x="181" y="266"/>
                    <a:pt x="181" y="266"/>
                  </a:cubicBezTo>
                  <a:cubicBezTo>
                    <a:pt x="181" y="266"/>
                    <a:pt x="178" y="266"/>
                    <a:pt x="178" y="266"/>
                  </a:cubicBezTo>
                  <a:cubicBezTo>
                    <a:pt x="177" y="266"/>
                    <a:pt x="177" y="266"/>
                    <a:pt x="176" y="266"/>
                  </a:cubicBezTo>
                  <a:cubicBezTo>
                    <a:pt x="175" y="267"/>
                    <a:pt x="174" y="267"/>
                    <a:pt x="172" y="267"/>
                  </a:cubicBezTo>
                  <a:cubicBezTo>
                    <a:pt x="171" y="267"/>
                    <a:pt x="165" y="268"/>
                    <a:pt x="163" y="267"/>
                  </a:cubicBezTo>
                  <a:cubicBezTo>
                    <a:pt x="162" y="267"/>
                    <a:pt x="163" y="267"/>
                    <a:pt x="163" y="267"/>
                  </a:cubicBezTo>
                  <a:cubicBezTo>
                    <a:pt x="162" y="268"/>
                    <a:pt x="160" y="267"/>
                    <a:pt x="156" y="268"/>
                  </a:cubicBezTo>
                  <a:cubicBezTo>
                    <a:pt x="155" y="268"/>
                    <a:pt x="156" y="268"/>
                    <a:pt x="156" y="268"/>
                  </a:cubicBezTo>
                  <a:cubicBezTo>
                    <a:pt x="155" y="269"/>
                    <a:pt x="150" y="268"/>
                    <a:pt x="147" y="268"/>
                  </a:cubicBezTo>
                  <a:cubicBezTo>
                    <a:pt x="147" y="265"/>
                    <a:pt x="143" y="264"/>
                    <a:pt x="145" y="262"/>
                  </a:cubicBezTo>
                  <a:cubicBezTo>
                    <a:pt x="143" y="261"/>
                    <a:pt x="141" y="260"/>
                    <a:pt x="141" y="258"/>
                  </a:cubicBezTo>
                  <a:cubicBezTo>
                    <a:pt x="138" y="260"/>
                    <a:pt x="141" y="259"/>
                    <a:pt x="139" y="257"/>
                  </a:cubicBezTo>
                  <a:cubicBezTo>
                    <a:pt x="138" y="254"/>
                    <a:pt x="132" y="253"/>
                    <a:pt x="134" y="250"/>
                  </a:cubicBezTo>
                  <a:cubicBezTo>
                    <a:pt x="133" y="249"/>
                    <a:pt x="133" y="251"/>
                    <a:pt x="133" y="251"/>
                  </a:cubicBezTo>
                  <a:cubicBezTo>
                    <a:pt x="130" y="250"/>
                    <a:pt x="133" y="247"/>
                    <a:pt x="131" y="249"/>
                  </a:cubicBezTo>
                  <a:cubicBezTo>
                    <a:pt x="129" y="248"/>
                    <a:pt x="129" y="246"/>
                    <a:pt x="130" y="245"/>
                  </a:cubicBezTo>
                  <a:cubicBezTo>
                    <a:pt x="130" y="244"/>
                    <a:pt x="130" y="243"/>
                    <a:pt x="129" y="241"/>
                  </a:cubicBezTo>
                  <a:cubicBezTo>
                    <a:pt x="129" y="240"/>
                    <a:pt x="126" y="241"/>
                    <a:pt x="126" y="241"/>
                  </a:cubicBezTo>
                  <a:cubicBezTo>
                    <a:pt x="125" y="240"/>
                    <a:pt x="128" y="239"/>
                    <a:pt x="124" y="240"/>
                  </a:cubicBezTo>
                  <a:cubicBezTo>
                    <a:pt x="123" y="239"/>
                    <a:pt x="124" y="238"/>
                    <a:pt x="124" y="238"/>
                  </a:cubicBezTo>
                  <a:cubicBezTo>
                    <a:pt x="123" y="238"/>
                    <a:pt x="122" y="238"/>
                    <a:pt x="122" y="238"/>
                  </a:cubicBezTo>
                  <a:cubicBezTo>
                    <a:pt x="122" y="238"/>
                    <a:pt x="124" y="236"/>
                    <a:pt x="121" y="237"/>
                  </a:cubicBezTo>
                  <a:cubicBezTo>
                    <a:pt x="120" y="236"/>
                    <a:pt x="122" y="236"/>
                    <a:pt x="122" y="235"/>
                  </a:cubicBezTo>
                  <a:cubicBezTo>
                    <a:pt x="120" y="234"/>
                    <a:pt x="122" y="232"/>
                    <a:pt x="119" y="233"/>
                  </a:cubicBezTo>
                  <a:cubicBezTo>
                    <a:pt x="118" y="228"/>
                    <a:pt x="119" y="227"/>
                    <a:pt x="124" y="224"/>
                  </a:cubicBezTo>
                  <a:cubicBezTo>
                    <a:pt x="123" y="223"/>
                    <a:pt x="125" y="221"/>
                    <a:pt x="123" y="222"/>
                  </a:cubicBezTo>
                  <a:cubicBezTo>
                    <a:pt x="122" y="221"/>
                    <a:pt x="125" y="221"/>
                    <a:pt x="126" y="221"/>
                  </a:cubicBezTo>
                  <a:cubicBezTo>
                    <a:pt x="126" y="221"/>
                    <a:pt x="125" y="220"/>
                    <a:pt x="127" y="220"/>
                  </a:cubicBezTo>
                  <a:cubicBezTo>
                    <a:pt x="126" y="219"/>
                    <a:pt x="126" y="215"/>
                    <a:pt x="125" y="216"/>
                  </a:cubicBezTo>
                  <a:cubicBezTo>
                    <a:pt x="123" y="215"/>
                    <a:pt x="124" y="214"/>
                    <a:pt x="124" y="213"/>
                  </a:cubicBezTo>
                  <a:cubicBezTo>
                    <a:pt x="124" y="212"/>
                    <a:pt x="124" y="211"/>
                    <a:pt x="124" y="210"/>
                  </a:cubicBezTo>
                  <a:cubicBezTo>
                    <a:pt x="123" y="209"/>
                    <a:pt x="122" y="210"/>
                    <a:pt x="122" y="209"/>
                  </a:cubicBezTo>
                  <a:cubicBezTo>
                    <a:pt x="121" y="209"/>
                    <a:pt x="123" y="209"/>
                    <a:pt x="123" y="208"/>
                  </a:cubicBezTo>
                  <a:cubicBezTo>
                    <a:pt x="123" y="209"/>
                    <a:pt x="122" y="208"/>
                    <a:pt x="122" y="208"/>
                  </a:cubicBezTo>
                  <a:cubicBezTo>
                    <a:pt x="122" y="207"/>
                    <a:pt x="121" y="207"/>
                    <a:pt x="120" y="207"/>
                  </a:cubicBezTo>
                  <a:cubicBezTo>
                    <a:pt x="119" y="206"/>
                    <a:pt x="120" y="206"/>
                    <a:pt x="120" y="206"/>
                  </a:cubicBezTo>
                  <a:cubicBezTo>
                    <a:pt x="120" y="205"/>
                    <a:pt x="117" y="205"/>
                    <a:pt x="118" y="205"/>
                  </a:cubicBezTo>
                  <a:cubicBezTo>
                    <a:pt x="118" y="205"/>
                    <a:pt x="119" y="205"/>
                    <a:pt x="119" y="205"/>
                  </a:cubicBezTo>
                  <a:cubicBezTo>
                    <a:pt x="117" y="204"/>
                    <a:pt x="116" y="204"/>
                    <a:pt x="114" y="203"/>
                  </a:cubicBezTo>
                  <a:cubicBezTo>
                    <a:pt x="113" y="203"/>
                    <a:pt x="114" y="203"/>
                    <a:pt x="113" y="203"/>
                  </a:cubicBezTo>
                  <a:cubicBezTo>
                    <a:pt x="112" y="203"/>
                    <a:pt x="112" y="201"/>
                    <a:pt x="110" y="202"/>
                  </a:cubicBezTo>
                  <a:cubicBezTo>
                    <a:pt x="108" y="198"/>
                    <a:pt x="110" y="194"/>
                    <a:pt x="110" y="190"/>
                  </a:cubicBezTo>
                  <a:cubicBezTo>
                    <a:pt x="109" y="189"/>
                    <a:pt x="107" y="190"/>
                    <a:pt x="108" y="188"/>
                  </a:cubicBezTo>
                  <a:cubicBezTo>
                    <a:pt x="102" y="188"/>
                    <a:pt x="97" y="188"/>
                    <a:pt x="94" y="187"/>
                  </a:cubicBezTo>
                  <a:cubicBezTo>
                    <a:pt x="95" y="184"/>
                    <a:pt x="91" y="187"/>
                    <a:pt x="92" y="185"/>
                  </a:cubicBezTo>
                  <a:cubicBezTo>
                    <a:pt x="88" y="184"/>
                    <a:pt x="86" y="184"/>
                    <a:pt x="81" y="184"/>
                  </a:cubicBezTo>
                  <a:cubicBezTo>
                    <a:pt x="80" y="184"/>
                    <a:pt x="79" y="184"/>
                    <a:pt x="77" y="185"/>
                  </a:cubicBezTo>
                  <a:cubicBezTo>
                    <a:pt x="77" y="185"/>
                    <a:pt x="74" y="185"/>
                    <a:pt x="71" y="185"/>
                  </a:cubicBezTo>
                  <a:cubicBezTo>
                    <a:pt x="73" y="186"/>
                    <a:pt x="74" y="186"/>
                    <a:pt x="69" y="186"/>
                  </a:cubicBezTo>
                  <a:cubicBezTo>
                    <a:pt x="66" y="186"/>
                    <a:pt x="64" y="187"/>
                    <a:pt x="58" y="187"/>
                  </a:cubicBezTo>
                  <a:cubicBezTo>
                    <a:pt x="57" y="187"/>
                    <a:pt x="57" y="187"/>
                    <a:pt x="55" y="187"/>
                  </a:cubicBezTo>
                  <a:cubicBezTo>
                    <a:pt x="49" y="186"/>
                    <a:pt x="42" y="188"/>
                    <a:pt x="36" y="188"/>
                  </a:cubicBezTo>
                  <a:cubicBezTo>
                    <a:pt x="37" y="186"/>
                    <a:pt x="33" y="186"/>
                    <a:pt x="31" y="186"/>
                  </a:cubicBezTo>
                  <a:cubicBezTo>
                    <a:pt x="31" y="186"/>
                    <a:pt x="32" y="185"/>
                    <a:pt x="31" y="185"/>
                  </a:cubicBezTo>
                  <a:cubicBezTo>
                    <a:pt x="31" y="185"/>
                    <a:pt x="29" y="185"/>
                    <a:pt x="29" y="185"/>
                  </a:cubicBezTo>
                  <a:cubicBezTo>
                    <a:pt x="28" y="185"/>
                    <a:pt x="29" y="184"/>
                    <a:pt x="29" y="184"/>
                  </a:cubicBezTo>
                  <a:cubicBezTo>
                    <a:pt x="28" y="184"/>
                    <a:pt x="27" y="184"/>
                    <a:pt x="27" y="184"/>
                  </a:cubicBezTo>
                  <a:cubicBezTo>
                    <a:pt x="27" y="184"/>
                    <a:pt x="25" y="183"/>
                    <a:pt x="25" y="183"/>
                  </a:cubicBezTo>
                  <a:cubicBezTo>
                    <a:pt x="24" y="182"/>
                    <a:pt x="25" y="182"/>
                    <a:pt x="24" y="182"/>
                  </a:cubicBezTo>
                  <a:cubicBezTo>
                    <a:pt x="23" y="182"/>
                    <a:pt x="23" y="182"/>
                    <a:pt x="23" y="181"/>
                  </a:cubicBezTo>
                  <a:cubicBezTo>
                    <a:pt x="22" y="181"/>
                    <a:pt x="21" y="181"/>
                    <a:pt x="21" y="181"/>
                  </a:cubicBezTo>
                  <a:cubicBezTo>
                    <a:pt x="20" y="181"/>
                    <a:pt x="21" y="180"/>
                    <a:pt x="21" y="180"/>
                  </a:cubicBezTo>
                  <a:cubicBezTo>
                    <a:pt x="20" y="179"/>
                    <a:pt x="19" y="180"/>
                    <a:pt x="19" y="179"/>
                  </a:cubicBezTo>
                  <a:cubicBezTo>
                    <a:pt x="19" y="179"/>
                    <a:pt x="19" y="179"/>
                    <a:pt x="20" y="179"/>
                  </a:cubicBezTo>
                  <a:cubicBezTo>
                    <a:pt x="18" y="177"/>
                    <a:pt x="14" y="178"/>
                    <a:pt x="15" y="176"/>
                  </a:cubicBezTo>
                  <a:cubicBezTo>
                    <a:pt x="10" y="177"/>
                    <a:pt x="12" y="174"/>
                    <a:pt x="8" y="174"/>
                  </a:cubicBezTo>
                  <a:cubicBezTo>
                    <a:pt x="8" y="174"/>
                    <a:pt x="9" y="174"/>
                    <a:pt x="9" y="173"/>
                  </a:cubicBezTo>
                  <a:cubicBezTo>
                    <a:pt x="8" y="172"/>
                    <a:pt x="6" y="173"/>
                    <a:pt x="5" y="173"/>
                  </a:cubicBezTo>
                  <a:cubicBezTo>
                    <a:pt x="6" y="172"/>
                    <a:pt x="3" y="171"/>
                    <a:pt x="3" y="171"/>
                  </a:cubicBezTo>
                  <a:cubicBezTo>
                    <a:pt x="3" y="170"/>
                    <a:pt x="4" y="170"/>
                    <a:pt x="3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8"/>
                    <a:pt x="1" y="167"/>
                    <a:pt x="0" y="167"/>
                  </a:cubicBezTo>
                  <a:cubicBezTo>
                    <a:pt x="0" y="166"/>
                    <a:pt x="2" y="166"/>
                    <a:pt x="3" y="166"/>
                  </a:cubicBezTo>
                  <a:cubicBezTo>
                    <a:pt x="4" y="166"/>
                    <a:pt x="3" y="165"/>
                    <a:pt x="5" y="165"/>
                  </a:cubicBezTo>
                  <a:cubicBezTo>
                    <a:pt x="5" y="162"/>
                    <a:pt x="5" y="159"/>
                    <a:pt x="5" y="156"/>
                  </a:cubicBezTo>
                  <a:cubicBezTo>
                    <a:pt x="5" y="156"/>
                    <a:pt x="3" y="156"/>
                    <a:pt x="3" y="156"/>
                  </a:cubicBezTo>
                  <a:cubicBezTo>
                    <a:pt x="3" y="156"/>
                    <a:pt x="4" y="155"/>
                    <a:pt x="4" y="155"/>
                  </a:cubicBezTo>
                  <a:cubicBezTo>
                    <a:pt x="4" y="154"/>
                    <a:pt x="2" y="154"/>
                    <a:pt x="3" y="153"/>
                  </a:cubicBezTo>
                  <a:cubicBezTo>
                    <a:pt x="6" y="155"/>
                    <a:pt x="3" y="150"/>
                    <a:pt x="7" y="152"/>
                  </a:cubicBezTo>
                  <a:cubicBezTo>
                    <a:pt x="7" y="151"/>
                    <a:pt x="6" y="149"/>
                    <a:pt x="8" y="149"/>
                  </a:cubicBezTo>
                  <a:cubicBezTo>
                    <a:pt x="8" y="149"/>
                    <a:pt x="10" y="149"/>
                    <a:pt x="10" y="149"/>
                  </a:cubicBezTo>
                  <a:cubicBezTo>
                    <a:pt x="10" y="148"/>
                    <a:pt x="8" y="148"/>
                    <a:pt x="9" y="147"/>
                  </a:cubicBezTo>
                  <a:cubicBezTo>
                    <a:pt x="12" y="147"/>
                    <a:pt x="12" y="144"/>
                    <a:pt x="16" y="144"/>
                  </a:cubicBezTo>
                  <a:cubicBezTo>
                    <a:pt x="16" y="142"/>
                    <a:pt x="19" y="142"/>
                    <a:pt x="19" y="140"/>
                  </a:cubicBezTo>
                  <a:cubicBezTo>
                    <a:pt x="20" y="141"/>
                    <a:pt x="21" y="140"/>
                    <a:pt x="21" y="139"/>
                  </a:cubicBezTo>
                  <a:cubicBezTo>
                    <a:pt x="27" y="139"/>
                    <a:pt x="31" y="138"/>
                    <a:pt x="31" y="135"/>
                  </a:cubicBezTo>
                  <a:cubicBezTo>
                    <a:pt x="34" y="135"/>
                    <a:pt x="31" y="132"/>
                    <a:pt x="34" y="132"/>
                  </a:cubicBezTo>
                  <a:cubicBezTo>
                    <a:pt x="34" y="131"/>
                    <a:pt x="34" y="130"/>
                    <a:pt x="34" y="129"/>
                  </a:cubicBezTo>
                  <a:cubicBezTo>
                    <a:pt x="36" y="129"/>
                    <a:pt x="37" y="129"/>
                    <a:pt x="38" y="129"/>
                  </a:cubicBezTo>
                  <a:cubicBezTo>
                    <a:pt x="40" y="128"/>
                    <a:pt x="42" y="127"/>
                    <a:pt x="43" y="126"/>
                  </a:cubicBezTo>
                  <a:cubicBezTo>
                    <a:pt x="44" y="126"/>
                    <a:pt x="44" y="126"/>
                    <a:pt x="44" y="125"/>
                  </a:cubicBezTo>
                  <a:cubicBezTo>
                    <a:pt x="44" y="125"/>
                    <a:pt x="47" y="125"/>
                    <a:pt x="46" y="124"/>
                  </a:cubicBezTo>
                  <a:cubicBezTo>
                    <a:pt x="51" y="124"/>
                    <a:pt x="51" y="123"/>
                    <a:pt x="55" y="123"/>
                  </a:cubicBezTo>
                  <a:cubicBezTo>
                    <a:pt x="54" y="125"/>
                    <a:pt x="60" y="123"/>
                    <a:pt x="58" y="125"/>
                  </a:cubicBezTo>
                  <a:cubicBezTo>
                    <a:pt x="60" y="124"/>
                    <a:pt x="68" y="125"/>
                    <a:pt x="68" y="123"/>
                  </a:cubicBezTo>
                  <a:cubicBezTo>
                    <a:pt x="73" y="123"/>
                    <a:pt x="77" y="123"/>
                    <a:pt x="79" y="121"/>
                  </a:cubicBezTo>
                  <a:cubicBezTo>
                    <a:pt x="80" y="121"/>
                    <a:pt x="82" y="121"/>
                    <a:pt x="82" y="121"/>
                  </a:cubicBezTo>
                  <a:cubicBezTo>
                    <a:pt x="84" y="121"/>
                    <a:pt x="84" y="121"/>
                    <a:pt x="86" y="121"/>
                  </a:cubicBezTo>
                  <a:cubicBezTo>
                    <a:pt x="88" y="121"/>
                    <a:pt x="90" y="120"/>
                    <a:pt x="92" y="121"/>
                  </a:cubicBezTo>
                  <a:cubicBezTo>
                    <a:pt x="92" y="121"/>
                    <a:pt x="92" y="121"/>
                    <a:pt x="93" y="121"/>
                  </a:cubicBezTo>
                  <a:cubicBezTo>
                    <a:pt x="95" y="121"/>
                    <a:pt x="99" y="122"/>
                    <a:pt x="104" y="122"/>
                  </a:cubicBezTo>
                  <a:cubicBezTo>
                    <a:pt x="106" y="121"/>
                    <a:pt x="109" y="120"/>
                    <a:pt x="111" y="121"/>
                  </a:cubicBezTo>
                  <a:cubicBezTo>
                    <a:pt x="112" y="122"/>
                    <a:pt x="112" y="121"/>
                    <a:pt x="115" y="121"/>
                  </a:cubicBezTo>
                  <a:cubicBezTo>
                    <a:pt x="115" y="121"/>
                    <a:pt x="116" y="122"/>
                    <a:pt x="116" y="122"/>
                  </a:cubicBezTo>
                  <a:cubicBezTo>
                    <a:pt x="116" y="122"/>
                    <a:pt x="114" y="122"/>
                    <a:pt x="114" y="122"/>
                  </a:cubicBezTo>
                  <a:cubicBezTo>
                    <a:pt x="114" y="123"/>
                    <a:pt x="115" y="123"/>
                    <a:pt x="115" y="123"/>
                  </a:cubicBezTo>
                  <a:cubicBezTo>
                    <a:pt x="115" y="123"/>
                    <a:pt x="114" y="123"/>
                    <a:pt x="114" y="123"/>
                  </a:cubicBezTo>
                  <a:cubicBezTo>
                    <a:pt x="114" y="124"/>
                    <a:pt x="115" y="124"/>
                    <a:pt x="115" y="124"/>
                  </a:cubicBezTo>
                  <a:cubicBezTo>
                    <a:pt x="115" y="126"/>
                    <a:pt x="113" y="127"/>
                    <a:pt x="116" y="128"/>
                  </a:cubicBezTo>
                  <a:cubicBezTo>
                    <a:pt x="116" y="129"/>
                    <a:pt x="117" y="128"/>
                    <a:pt x="119" y="129"/>
                  </a:cubicBezTo>
                  <a:cubicBezTo>
                    <a:pt x="118" y="129"/>
                    <a:pt x="120" y="129"/>
                    <a:pt x="121" y="129"/>
                  </a:cubicBezTo>
                  <a:cubicBezTo>
                    <a:pt x="121" y="129"/>
                    <a:pt x="120" y="130"/>
                    <a:pt x="121" y="130"/>
                  </a:cubicBezTo>
                  <a:cubicBezTo>
                    <a:pt x="122" y="131"/>
                    <a:pt x="124" y="130"/>
                    <a:pt x="124" y="131"/>
                  </a:cubicBezTo>
                  <a:cubicBezTo>
                    <a:pt x="127" y="130"/>
                    <a:pt x="129" y="132"/>
                    <a:pt x="131" y="131"/>
                  </a:cubicBezTo>
                  <a:cubicBezTo>
                    <a:pt x="132" y="131"/>
                    <a:pt x="131" y="132"/>
                    <a:pt x="132" y="132"/>
                  </a:cubicBezTo>
                  <a:cubicBezTo>
                    <a:pt x="133" y="132"/>
                    <a:pt x="134" y="132"/>
                    <a:pt x="136" y="132"/>
                  </a:cubicBezTo>
                  <a:cubicBezTo>
                    <a:pt x="137" y="132"/>
                    <a:pt x="137" y="133"/>
                    <a:pt x="137" y="133"/>
                  </a:cubicBezTo>
                  <a:cubicBezTo>
                    <a:pt x="138" y="133"/>
                    <a:pt x="139" y="133"/>
                    <a:pt x="139" y="133"/>
                  </a:cubicBezTo>
                  <a:cubicBezTo>
                    <a:pt x="140" y="134"/>
                    <a:pt x="141" y="133"/>
                    <a:pt x="142" y="134"/>
                  </a:cubicBezTo>
                  <a:cubicBezTo>
                    <a:pt x="143" y="134"/>
                    <a:pt x="143" y="135"/>
                    <a:pt x="143" y="135"/>
                  </a:cubicBezTo>
                  <a:cubicBezTo>
                    <a:pt x="144" y="135"/>
                    <a:pt x="145" y="134"/>
                    <a:pt x="146" y="134"/>
                  </a:cubicBezTo>
                  <a:cubicBezTo>
                    <a:pt x="146" y="134"/>
                    <a:pt x="147" y="135"/>
                    <a:pt x="147" y="135"/>
                  </a:cubicBezTo>
                  <a:cubicBezTo>
                    <a:pt x="148" y="135"/>
                    <a:pt x="149" y="135"/>
                    <a:pt x="149" y="135"/>
                  </a:cubicBezTo>
                  <a:cubicBezTo>
                    <a:pt x="150" y="134"/>
                    <a:pt x="151" y="134"/>
                    <a:pt x="151" y="134"/>
                  </a:cubicBezTo>
                  <a:cubicBezTo>
                    <a:pt x="151" y="134"/>
                    <a:pt x="153" y="133"/>
                    <a:pt x="152" y="133"/>
                  </a:cubicBezTo>
                  <a:cubicBezTo>
                    <a:pt x="150" y="132"/>
                    <a:pt x="155" y="132"/>
                    <a:pt x="155" y="131"/>
                  </a:cubicBezTo>
                  <a:cubicBezTo>
                    <a:pt x="158" y="131"/>
                    <a:pt x="158" y="130"/>
                    <a:pt x="161" y="130"/>
                  </a:cubicBezTo>
                  <a:cubicBezTo>
                    <a:pt x="162" y="130"/>
                    <a:pt x="162" y="131"/>
                    <a:pt x="162" y="131"/>
                  </a:cubicBezTo>
                  <a:cubicBezTo>
                    <a:pt x="163" y="131"/>
                    <a:pt x="165" y="131"/>
                    <a:pt x="166" y="131"/>
                  </a:cubicBezTo>
                  <a:cubicBezTo>
                    <a:pt x="167" y="131"/>
                    <a:pt x="168" y="132"/>
                    <a:pt x="168" y="132"/>
                  </a:cubicBezTo>
                  <a:cubicBezTo>
                    <a:pt x="169" y="132"/>
                    <a:pt x="170" y="131"/>
                    <a:pt x="171" y="131"/>
                  </a:cubicBezTo>
                  <a:cubicBezTo>
                    <a:pt x="171" y="131"/>
                    <a:pt x="171" y="132"/>
                    <a:pt x="171" y="132"/>
                  </a:cubicBezTo>
                  <a:cubicBezTo>
                    <a:pt x="172" y="132"/>
                    <a:pt x="173" y="131"/>
                    <a:pt x="175" y="132"/>
                  </a:cubicBezTo>
                  <a:cubicBezTo>
                    <a:pt x="176" y="132"/>
                    <a:pt x="173" y="132"/>
                    <a:pt x="173" y="132"/>
                  </a:cubicBezTo>
                  <a:cubicBezTo>
                    <a:pt x="174" y="133"/>
                    <a:pt x="180" y="133"/>
                    <a:pt x="183" y="133"/>
                  </a:cubicBezTo>
                  <a:cubicBezTo>
                    <a:pt x="183" y="135"/>
                    <a:pt x="191" y="134"/>
                    <a:pt x="193" y="133"/>
                  </a:cubicBezTo>
                  <a:cubicBezTo>
                    <a:pt x="194" y="134"/>
                    <a:pt x="198" y="133"/>
                    <a:pt x="199" y="133"/>
                  </a:cubicBezTo>
                  <a:cubicBezTo>
                    <a:pt x="200" y="134"/>
                    <a:pt x="199" y="133"/>
                    <a:pt x="201" y="133"/>
                  </a:cubicBezTo>
                  <a:cubicBezTo>
                    <a:pt x="203" y="133"/>
                    <a:pt x="204" y="134"/>
                    <a:pt x="206" y="134"/>
                  </a:cubicBezTo>
                  <a:cubicBezTo>
                    <a:pt x="208" y="134"/>
                    <a:pt x="208" y="133"/>
                    <a:pt x="211" y="133"/>
                  </a:cubicBezTo>
                  <a:cubicBezTo>
                    <a:pt x="212" y="132"/>
                    <a:pt x="211" y="130"/>
                    <a:pt x="214" y="130"/>
                  </a:cubicBezTo>
                  <a:cubicBezTo>
                    <a:pt x="214" y="129"/>
                    <a:pt x="213" y="129"/>
                    <a:pt x="213" y="128"/>
                  </a:cubicBezTo>
                  <a:cubicBezTo>
                    <a:pt x="216" y="128"/>
                    <a:pt x="216" y="125"/>
                    <a:pt x="219" y="126"/>
                  </a:cubicBezTo>
                  <a:cubicBezTo>
                    <a:pt x="219" y="125"/>
                    <a:pt x="218" y="124"/>
                    <a:pt x="215" y="124"/>
                  </a:cubicBezTo>
                  <a:cubicBezTo>
                    <a:pt x="215" y="124"/>
                    <a:pt x="216" y="123"/>
                    <a:pt x="216" y="122"/>
                  </a:cubicBezTo>
                  <a:cubicBezTo>
                    <a:pt x="215" y="121"/>
                    <a:pt x="209" y="121"/>
                    <a:pt x="208" y="120"/>
                  </a:cubicBezTo>
                  <a:cubicBezTo>
                    <a:pt x="206" y="121"/>
                    <a:pt x="203" y="120"/>
                    <a:pt x="202" y="122"/>
                  </a:cubicBezTo>
                  <a:cubicBezTo>
                    <a:pt x="201" y="122"/>
                    <a:pt x="201" y="121"/>
                    <a:pt x="201" y="121"/>
                  </a:cubicBezTo>
                  <a:cubicBezTo>
                    <a:pt x="199" y="120"/>
                    <a:pt x="196" y="121"/>
                    <a:pt x="194" y="121"/>
                  </a:cubicBezTo>
                  <a:cubicBezTo>
                    <a:pt x="193" y="121"/>
                    <a:pt x="193" y="122"/>
                    <a:pt x="191" y="122"/>
                  </a:cubicBezTo>
                  <a:cubicBezTo>
                    <a:pt x="188" y="122"/>
                    <a:pt x="189" y="120"/>
                    <a:pt x="184" y="120"/>
                  </a:cubicBezTo>
                  <a:cubicBezTo>
                    <a:pt x="184" y="119"/>
                    <a:pt x="183" y="119"/>
                    <a:pt x="183" y="118"/>
                  </a:cubicBezTo>
                  <a:cubicBezTo>
                    <a:pt x="182" y="118"/>
                    <a:pt x="181" y="118"/>
                    <a:pt x="181" y="118"/>
                  </a:cubicBezTo>
                  <a:cubicBezTo>
                    <a:pt x="180" y="117"/>
                    <a:pt x="179" y="117"/>
                    <a:pt x="177" y="117"/>
                  </a:cubicBezTo>
                  <a:cubicBezTo>
                    <a:pt x="179" y="115"/>
                    <a:pt x="178" y="113"/>
                    <a:pt x="177" y="111"/>
                  </a:cubicBezTo>
                  <a:cubicBezTo>
                    <a:pt x="174" y="112"/>
                    <a:pt x="171" y="110"/>
                    <a:pt x="171" y="113"/>
                  </a:cubicBezTo>
                  <a:cubicBezTo>
                    <a:pt x="168" y="112"/>
                    <a:pt x="168" y="113"/>
                    <a:pt x="165" y="112"/>
                  </a:cubicBezTo>
                  <a:cubicBezTo>
                    <a:pt x="165" y="113"/>
                    <a:pt x="165" y="113"/>
                    <a:pt x="164" y="113"/>
                  </a:cubicBezTo>
                  <a:cubicBezTo>
                    <a:pt x="165" y="114"/>
                    <a:pt x="166" y="114"/>
                    <a:pt x="166" y="114"/>
                  </a:cubicBezTo>
                  <a:cubicBezTo>
                    <a:pt x="167" y="115"/>
                    <a:pt x="166" y="115"/>
                    <a:pt x="168" y="115"/>
                  </a:cubicBezTo>
                  <a:cubicBezTo>
                    <a:pt x="167" y="117"/>
                    <a:pt x="167" y="116"/>
                    <a:pt x="169" y="117"/>
                  </a:cubicBezTo>
                  <a:cubicBezTo>
                    <a:pt x="170" y="118"/>
                    <a:pt x="168" y="118"/>
                    <a:pt x="167" y="118"/>
                  </a:cubicBezTo>
                  <a:cubicBezTo>
                    <a:pt x="167" y="118"/>
                    <a:pt x="166" y="120"/>
                    <a:pt x="165" y="120"/>
                  </a:cubicBezTo>
                  <a:cubicBezTo>
                    <a:pt x="163" y="119"/>
                    <a:pt x="165" y="121"/>
                    <a:pt x="161" y="121"/>
                  </a:cubicBezTo>
                  <a:cubicBezTo>
                    <a:pt x="161" y="120"/>
                    <a:pt x="160" y="120"/>
                    <a:pt x="159" y="120"/>
                  </a:cubicBezTo>
                  <a:cubicBezTo>
                    <a:pt x="159" y="119"/>
                    <a:pt x="160" y="119"/>
                    <a:pt x="161" y="119"/>
                  </a:cubicBezTo>
                  <a:cubicBezTo>
                    <a:pt x="160" y="118"/>
                    <a:pt x="157" y="117"/>
                    <a:pt x="159" y="116"/>
                  </a:cubicBezTo>
                  <a:cubicBezTo>
                    <a:pt x="158" y="116"/>
                    <a:pt x="156" y="116"/>
                    <a:pt x="155" y="116"/>
                  </a:cubicBezTo>
                  <a:cubicBezTo>
                    <a:pt x="155" y="116"/>
                    <a:pt x="157" y="116"/>
                    <a:pt x="157" y="116"/>
                  </a:cubicBezTo>
                  <a:cubicBezTo>
                    <a:pt x="157" y="116"/>
                    <a:pt x="155" y="114"/>
                    <a:pt x="152" y="114"/>
                  </a:cubicBezTo>
                  <a:cubicBezTo>
                    <a:pt x="153" y="111"/>
                    <a:pt x="150" y="111"/>
                    <a:pt x="150" y="109"/>
                  </a:cubicBezTo>
                  <a:cubicBezTo>
                    <a:pt x="151" y="108"/>
                    <a:pt x="148" y="109"/>
                    <a:pt x="147" y="108"/>
                  </a:cubicBezTo>
                  <a:cubicBezTo>
                    <a:pt x="147" y="108"/>
                    <a:pt x="149" y="108"/>
                    <a:pt x="148" y="107"/>
                  </a:cubicBezTo>
                  <a:cubicBezTo>
                    <a:pt x="146" y="107"/>
                    <a:pt x="146" y="108"/>
                    <a:pt x="144" y="107"/>
                  </a:cubicBezTo>
                  <a:cubicBezTo>
                    <a:pt x="144" y="107"/>
                    <a:pt x="146" y="106"/>
                    <a:pt x="145" y="106"/>
                  </a:cubicBezTo>
                  <a:cubicBezTo>
                    <a:pt x="145" y="106"/>
                    <a:pt x="144" y="106"/>
                    <a:pt x="144" y="106"/>
                  </a:cubicBezTo>
                  <a:cubicBezTo>
                    <a:pt x="143" y="107"/>
                    <a:pt x="144" y="106"/>
                    <a:pt x="143" y="105"/>
                  </a:cubicBezTo>
                  <a:cubicBezTo>
                    <a:pt x="139" y="106"/>
                    <a:pt x="139" y="104"/>
                    <a:pt x="135" y="105"/>
                  </a:cubicBezTo>
                  <a:cubicBezTo>
                    <a:pt x="135" y="104"/>
                    <a:pt x="134" y="104"/>
                    <a:pt x="134" y="104"/>
                  </a:cubicBezTo>
                  <a:cubicBezTo>
                    <a:pt x="133" y="103"/>
                    <a:pt x="134" y="103"/>
                    <a:pt x="134" y="103"/>
                  </a:cubicBezTo>
                  <a:cubicBezTo>
                    <a:pt x="133" y="102"/>
                    <a:pt x="132" y="103"/>
                    <a:pt x="132" y="103"/>
                  </a:cubicBezTo>
                  <a:cubicBezTo>
                    <a:pt x="131" y="102"/>
                    <a:pt x="131" y="101"/>
                    <a:pt x="131" y="101"/>
                  </a:cubicBezTo>
                  <a:cubicBezTo>
                    <a:pt x="130" y="102"/>
                    <a:pt x="129" y="101"/>
                    <a:pt x="129" y="101"/>
                  </a:cubicBezTo>
                  <a:cubicBezTo>
                    <a:pt x="128" y="100"/>
                    <a:pt x="127" y="100"/>
                    <a:pt x="128" y="100"/>
                  </a:cubicBezTo>
                  <a:cubicBezTo>
                    <a:pt x="124" y="100"/>
                    <a:pt x="125" y="100"/>
                    <a:pt x="122" y="100"/>
                  </a:cubicBezTo>
                  <a:cubicBezTo>
                    <a:pt x="121" y="100"/>
                    <a:pt x="121" y="101"/>
                    <a:pt x="120" y="101"/>
                  </a:cubicBezTo>
                  <a:cubicBezTo>
                    <a:pt x="119" y="102"/>
                    <a:pt x="122" y="101"/>
                    <a:pt x="122" y="103"/>
                  </a:cubicBezTo>
                  <a:cubicBezTo>
                    <a:pt x="122" y="103"/>
                    <a:pt x="123" y="104"/>
                    <a:pt x="124" y="104"/>
                  </a:cubicBezTo>
                  <a:cubicBezTo>
                    <a:pt x="124" y="104"/>
                    <a:pt x="124" y="105"/>
                    <a:pt x="126" y="105"/>
                  </a:cubicBezTo>
                  <a:cubicBezTo>
                    <a:pt x="124" y="106"/>
                    <a:pt x="128" y="106"/>
                    <a:pt x="129" y="106"/>
                  </a:cubicBezTo>
                  <a:cubicBezTo>
                    <a:pt x="129" y="107"/>
                    <a:pt x="129" y="108"/>
                    <a:pt x="131" y="108"/>
                  </a:cubicBezTo>
                  <a:cubicBezTo>
                    <a:pt x="132" y="107"/>
                    <a:pt x="131" y="108"/>
                    <a:pt x="132" y="108"/>
                  </a:cubicBezTo>
                  <a:cubicBezTo>
                    <a:pt x="133" y="109"/>
                    <a:pt x="135" y="109"/>
                    <a:pt x="135" y="110"/>
                  </a:cubicBezTo>
                  <a:cubicBezTo>
                    <a:pt x="137" y="109"/>
                    <a:pt x="137" y="110"/>
                    <a:pt x="137" y="110"/>
                  </a:cubicBezTo>
                  <a:cubicBezTo>
                    <a:pt x="138" y="110"/>
                    <a:pt x="139" y="110"/>
                    <a:pt x="138" y="110"/>
                  </a:cubicBezTo>
                  <a:cubicBezTo>
                    <a:pt x="139" y="110"/>
                    <a:pt x="140" y="111"/>
                    <a:pt x="140" y="110"/>
                  </a:cubicBezTo>
                  <a:cubicBezTo>
                    <a:pt x="143" y="110"/>
                    <a:pt x="140" y="113"/>
                    <a:pt x="143" y="112"/>
                  </a:cubicBezTo>
                  <a:cubicBezTo>
                    <a:pt x="143" y="113"/>
                    <a:pt x="139" y="112"/>
                    <a:pt x="137" y="112"/>
                  </a:cubicBezTo>
                  <a:cubicBezTo>
                    <a:pt x="138" y="113"/>
                    <a:pt x="139" y="113"/>
                    <a:pt x="139" y="113"/>
                  </a:cubicBezTo>
                  <a:cubicBezTo>
                    <a:pt x="140" y="114"/>
                    <a:pt x="138" y="116"/>
                    <a:pt x="139" y="116"/>
                  </a:cubicBezTo>
                  <a:cubicBezTo>
                    <a:pt x="139" y="116"/>
                    <a:pt x="136" y="116"/>
                    <a:pt x="134" y="117"/>
                  </a:cubicBezTo>
                  <a:cubicBezTo>
                    <a:pt x="136" y="116"/>
                    <a:pt x="135" y="115"/>
                    <a:pt x="136" y="115"/>
                  </a:cubicBezTo>
                  <a:cubicBezTo>
                    <a:pt x="136" y="114"/>
                    <a:pt x="136" y="113"/>
                    <a:pt x="134" y="113"/>
                  </a:cubicBezTo>
                  <a:cubicBezTo>
                    <a:pt x="133" y="113"/>
                    <a:pt x="135" y="113"/>
                    <a:pt x="133" y="112"/>
                  </a:cubicBezTo>
                  <a:cubicBezTo>
                    <a:pt x="131" y="111"/>
                    <a:pt x="129" y="112"/>
                    <a:pt x="130" y="110"/>
                  </a:cubicBezTo>
                  <a:cubicBezTo>
                    <a:pt x="125" y="111"/>
                    <a:pt x="125" y="109"/>
                    <a:pt x="122" y="109"/>
                  </a:cubicBezTo>
                  <a:cubicBezTo>
                    <a:pt x="121" y="108"/>
                    <a:pt x="119" y="108"/>
                    <a:pt x="118" y="106"/>
                  </a:cubicBezTo>
                  <a:cubicBezTo>
                    <a:pt x="117" y="106"/>
                    <a:pt x="117" y="107"/>
                    <a:pt x="117" y="106"/>
                  </a:cubicBezTo>
                  <a:cubicBezTo>
                    <a:pt x="117" y="105"/>
                    <a:pt x="115" y="106"/>
                    <a:pt x="115" y="105"/>
                  </a:cubicBezTo>
                  <a:cubicBezTo>
                    <a:pt x="114" y="105"/>
                    <a:pt x="115" y="105"/>
                    <a:pt x="115" y="105"/>
                  </a:cubicBezTo>
                  <a:cubicBezTo>
                    <a:pt x="114" y="104"/>
                    <a:pt x="112" y="105"/>
                    <a:pt x="111" y="105"/>
                  </a:cubicBezTo>
                  <a:cubicBezTo>
                    <a:pt x="110" y="104"/>
                    <a:pt x="112" y="104"/>
                    <a:pt x="113" y="104"/>
                  </a:cubicBezTo>
                  <a:cubicBezTo>
                    <a:pt x="111" y="103"/>
                    <a:pt x="106" y="103"/>
                    <a:pt x="103" y="104"/>
                  </a:cubicBezTo>
                  <a:cubicBezTo>
                    <a:pt x="102" y="104"/>
                    <a:pt x="105" y="104"/>
                    <a:pt x="105" y="104"/>
                  </a:cubicBezTo>
                  <a:cubicBezTo>
                    <a:pt x="104" y="105"/>
                    <a:pt x="103" y="104"/>
                    <a:pt x="102" y="105"/>
                  </a:cubicBezTo>
                  <a:cubicBezTo>
                    <a:pt x="100" y="105"/>
                    <a:pt x="100" y="107"/>
                    <a:pt x="98" y="106"/>
                  </a:cubicBezTo>
                  <a:cubicBezTo>
                    <a:pt x="94" y="106"/>
                    <a:pt x="93" y="105"/>
                    <a:pt x="88" y="105"/>
                  </a:cubicBezTo>
                  <a:cubicBezTo>
                    <a:pt x="86" y="105"/>
                    <a:pt x="87" y="107"/>
                    <a:pt x="84" y="106"/>
                  </a:cubicBezTo>
                  <a:cubicBezTo>
                    <a:pt x="84" y="107"/>
                    <a:pt x="84" y="108"/>
                    <a:pt x="84" y="109"/>
                  </a:cubicBezTo>
                  <a:cubicBezTo>
                    <a:pt x="81" y="110"/>
                    <a:pt x="75" y="109"/>
                    <a:pt x="76" y="112"/>
                  </a:cubicBezTo>
                  <a:cubicBezTo>
                    <a:pt x="70" y="112"/>
                    <a:pt x="75" y="114"/>
                    <a:pt x="69" y="114"/>
                  </a:cubicBezTo>
                  <a:cubicBezTo>
                    <a:pt x="69" y="115"/>
                    <a:pt x="72" y="116"/>
                    <a:pt x="70" y="116"/>
                  </a:cubicBezTo>
                  <a:cubicBezTo>
                    <a:pt x="70" y="118"/>
                    <a:pt x="68" y="116"/>
                    <a:pt x="66" y="118"/>
                  </a:cubicBezTo>
                  <a:cubicBezTo>
                    <a:pt x="66" y="118"/>
                    <a:pt x="66" y="118"/>
                    <a:pt x="67" y="119"/>
                  </a:cubicBezTo>
                  <a:cubicBezTo>
                    <a:pt x="67" y="120"/>
                    <a:pt x="64" y="119"/>
                    <a:pt x="62" y="119"/>
                  </a:cubicBezTo>
                  <a:cubicBezTo>
                    <a:pt x="61" y="119"/>
                    <a:pt x="61" y="120"/>
                    <a:pt x="60" y="121"/>
                  </a:cubicBezTo>
                  <a:cubicBezTo>
                    <a:pt x="57" y="121"/>
                    <a:pt x="52" y="120"/>
                    <a:pt x="49" y="122"/>
                  </a:cubicBezTo>
                  <a:cubicBezTo>
                    <a:pt x="48" y="122"/>
                    <a:pt x="47" y="121"/>
                    <a:pt x="46" y="120"/>
                  </a:cubicBezTo>
                  <a:cubicBezTo>
                    <a:pt x="42" y="120"/>
                    <a:pt x="37" y="121"/>
                    <a:pt x="35" y="120"/>
                  </a:cubicBezTo>
                  <a:cubicBezTo>
                    <a:pt x="36" y="118"/>
                    <a:pt x="37" y="116"/>
                    <a:pt x="34" y="115"/>
                  </a:cubicBezTo>
                  <a:cubicBezTo>
                    <a:pt x="34" y="114"/>
                    <a:pt x="36" y="114"/>
                    <a:pt x="36" y="113"/>
                  </a:cubicBezTo>
                  <a:cubicBezTo>
                    <a:pt x="37" y="112"/>
                    <a:pt x="35" y="110"/>
                    <a:pt x="37" y="109"/>
                  </a:cubicBezTo>
                  <a:cubicBezTo>
                    <a:pt x="37" y="108"/>
                    <a:pt x="37" y="107"/>
                    <a:pt x="34" y="106"/>
                  </a:cubicBezTo>
                  <a:cubicBezTo>
                    <a:pt x="35" y="106"/>
                    <a:pt x="37" y="106"/>
                    <a:pt x="36" y="105"/>
                  </a:cubicBezTo>
                  <a:cubicBezTo>
                    <a:pt x="39" y="105"/>
                    <a:pt x="45" y="104"/>
                    <a:pt x="44" y="106"/>
                  </a:cubicBezTo>
                  <a:cubicBezTo>
                    <a:pt x="47" y="105"/>
                    <a:pt x="56" y="107"/>
                    <a:pt x="58" y="106"/>
                  </a:cubicBezTo>
                  <a:cubicBezTo>
                    <a:pt x="59" y="105"/>
                    <a:pt x="59" y="106"/>
                    <a:pt x="60" y="106"/>
                  </a:cubicBezTo>
                  <a:cubicBezTo>
                    <a:pt x="60" y="106"/>
                    <a:pt x="61" y="105"/>
                    <a:pt x="61" y="105"/>
                  </a:cubicBezTo>
                  <a:cubicBezTo>
                    <a:pt x="61" y="105"/>
                    <a:pt x="61" y="106"/>
                    <a:pt x="61" y="106"/>
                  </a:cubicBezTo>
                  <a:cubicBezTo>
                    <a:pt x="64" y="106"/>
                    <a:pt x="65" y="105"/>
                    <a:pt x="66" y="104"/>
                  </a:cubicBezTo>
                  <a:cubicBezTo>
                    <a:pt x="66" y="103"/>
                    <a:pt x="69" y="100"/>
                    <a:pt x="66" y="99"/>
                  </a:cubicBezTo>
                  <a:cubicBezTo>
                    <a:pt x="65" y="99"/>
                    <a:pt x="67" y="98"/>
                    <a:pt x="65" y="97"/>
                  </a:cubicBezTo>
                  <a:cubicBezTo>
                    <a:pt x="65" y="97"/>
                    <a:pt x="63" y="97"/>
                    <a:pt x="62" y="97"/>
                  </a:cubicBezTo>
                  <a:cubicBezTo>
                    <a:pt x="63" y="96"/>
                    <a:pt x="63" y="96"/>
                    <a:pt x="63" y="95"/>
                  </a:cubicBezTo>
                  <a:cubicBezTo>
                    <a:pt x="62" y="95"/>
                    <a:pt x="61" y="96"/>
                    <a:pt x="61" y="96"/>
                  </a:cubicBezTo>
                  <a:cubicBezTo>
                    <a:pt x="60" y="96"/>
                    <a:pt x="61" y="95"/>
                    <a:pt x="60" y="95"/>
                  </a:cubicBezTo>
                  <a:cubicBezTo>
                    <a:pt x="59" y="95"/>
                    <a:pt x="57" y="95"/>
                    <a:pt x="55" y="94"/>
                  </a:cubicBezTo>
                  <a:cubicBezTo>
                    <a:pt x="55" y="94"/>
                    <a:pt x="55" y="94"/>
                    <a:pt x="54" y="94"/>
                  </a:cubicBezTo>
                  <a:cubicBezTo>
                    <a:pt x="53" y="94"/>
                    <a:pt x="52" y="94"/>
                    <a:pt x="52" y="93"/>
                  </a:cubicBezTo>
                  <a:cubicBezTo>
                    <a:pt x="51" y="92"/>
                    <a:pt x="55" y="93"/>
                    <a:pt x="54" y="93"/>
                  </a:cubicBezTo>
                  <a:cubicBezTo>
                    <a:pt x="57" y="92"/>
                    <a:pt x="59" y="91"/>
                    <a:pt x="65" y="92"/>
                  </a:cubicBezTo>
                  <a:cubicBezTo>
                    <a:pt x="66" y="91"/>
                    <a:pt x="64" y="91"/>
                    <a:pt x="63" y="91"/>
                  </a:cubicBezTo>
                  <a:cubicBezTo>
                    <a:pt x="64" y="89"/>
                    <a:pt x="67" y="91"/>
                    <a:pt x="69" y="91"/>
                  </a:cubicBezTo>
                  <a:cubicBezTo>
                    <a:pt x="70" y="91"/>
                    <a:pt x="72" y="90"/>
                    <a:pt x="72" y="91"/>
                  </a:cubicBezTo>
                  <a:cubicBezTo>
                    <a:pt x="74" y="90"/>
                    <a:pt x="74" y="88"/>
                    <a:pt x="78" y="88"/>
                  </a:cubicBezTo>
                  <a:cubicBezTo>
                    <a:pt x="77" y="87"/>
                    <a:pt x="81" y="88"/>
                    <a:pt x="80" y="86"/>
                  </a:cubicBezTo>
                  <a:cubicBezTo>
                    <a:pt x="82" y="86"/>
                    <a:pt x="84" y="86"/>
                    <a:pt x="86" y="86"/>
                  </a:cubicBezTo>
                  <a:cubicBezTo>
                    <a:pt x="86" y="86"/>
                    <a:pt x="85" y="86"/>
                    <a:pt x="84" y="86"/>
                  </a:cubicBezTo>
                  <a:cubicBezTo>
                    <a:pt x="84" y="85"/>
                    <a:pt x="87" y="85"/>
                    <a:pt x="86" y="84"/>
                  </a:cubicBezTo>
                  <a:cubicBezTo>
                    <a:pt x="89" y="84"/>
                    <a:pt x="88" y="84"/>
                    <a:pt x="90" y="84"/>
                  </a:cubicBezTo>
                  <a:cubicBezTo>
                    <a:pt x="88" y="81"/>
                    <a:pt x="92" y="82"/>
                    <a:pt x="92" y="80"/>
                  </a:cubicBezTo>
                  <a:cubicBezTo>
                    <a:pt x="93" y="80"/>
                    <a:pt x="95" y="80"/>
                    <a:pt x="96" y="80"/>
                  </a:cubicBezTo>
                  <a:cubicBezTo>
                    <a:pt x="97" y="80"/>
                    <a:pt x="97" y="79"/>
                    <a:pt x="98" y="79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1" y="79"/>
                    <a:pt x="103" y="79"/>
                    <a:pt x="104" y="79"/>
                  </a:cubicBezTo>
                  <a:cubicBezTo>
                    <a:pt x="105" y="79"/>
                    <a:pt x="105" y="77"/>
                    <a:pt x="108" y="78"/>
                  </a:cubicBezTo>
                  <a:cubicBezTo>
                    <a:pt x="107" y="77"/>
                    <a:pt x="104" y="77"/>
                    <a:pt x="105" y="75"/>
                  </a:cubicBezTo>
                  <a:cubicBezTo>
                    <a:pt x="107" y="75"/>
                    <a:pt x="106" y="75"/>
                    <a:pt x="106" y="73"/>
                  </a:cubicBezTo>
                  <a:cubicBezTo>
                    <a:pt x="106" y="72"/>
                    <a:pt x="107" y="71"/>
                    <a:pt x="107" y="70"/>
                  </a:cubicBezTo>
                  <a:cubicBezTo>
                    <a:pt x="108" y="70"/>
                    <a:pt x="109" y="70"/>
                    <a:pt x="111" y="70"/>
                  </a:cubicBezTo>
                  <a:cubicBezTo>
                    <a:pt x="114" y="70"/>
                    <a:pt x="108" y="68"/>
                    <a:pt x="113" y="69"/>
                  </a:cubicBezTo>
                  <a:cubicBezTo>
                    <a:pt x="113" y="69"/>
                    <a:pt x="114" y="69"/>
                    <a:pt x="115" y="69"/>
                  </a:cubicBezTo>
                  <a:cubicBezTo>
                    <a:pt x="113" y="70"/>
                    <a:pt x="113" y="69"/>
                    <a:pt x="114" y="70"/>
                  </a:cubicBezTo>
                  <a:cubicBezTo>
                    <a:pt x="114" y="71"/>
                    <a:pt x="113" y="72"/>
                    <a:pt x="116" y="72"/>
                  </a:cubicBezTo>
                  <a:cubicBezTo>
                    <a:pt x="116" y="73"/>
                    <a:pt x="116" y="73"/>
                    <a:pt x="115" y="73"/>
                  </a:cubicBezTo>
                  <a:cubicBezTo>
                    <a:pt x="115" y="74"/>
                    <a:pt x="119" y="73"/>
                    <a:pt x="121" y="74"/>
                  </a:cubicBezTo>
                  <a:cubicBezTo>
                    <a:pt x="120" y="75"/>
                    <a:pt x="114" y="74"/>
                    <a:pt x="114" y="76"/>
                  </a:cubicBezTo>
                  <a:cubicBezTo>
                    <a:pt x="113" y="77"/>
                    <a:pt x="116" y="77"/>
                    <a:pt x="117" y="77"/>
                  </a:cubicBezTo>
                  <a:cubicBezTo>
                    <a:pt x="118" y="78"/>
                    <a:pt x="118" y="78"/>
                    <a:pt x="120" y="78"/>
                  </a:cubicBezTo>
                  <a:cubicBezTo>
                    <a:pt x="119" y="77"/>
                    <a:pt x="116" y="77"/>
                    <a:pt x="121" y="77"/>
                  </a:cubicBezTo>
                  <a:cubicBezTo>
                    <a:pt x="122" y="77"/>
                    <a:pt x="123" y="77"/>
                    <a:pt x="125" y="77"/>
                  </a:cubicBezTo>
                  <a:cubicBezTo>
                    <a:pt x="126" y="77"/>
                    <a:pt x="127" y="78"/>
                    <a:pt x="129" y="78"/>
                  </a:cubicBezTo>
                  <a:cubicBezTo>
                    <a:pt x="131" y="78"/>
                    <a:pt x="132" y="77"/>
                    <a:pt x="134" y="77"/>
                  </a:cubicBezTo>
                  <a:cubicBezTo>
                    <a:pt x="135" y="77"/>
                    <a:pt x="138" y="78"/>
                    <a:pt x="139" y="77"/>
                  </a:cubicBezTo>
                  <a:cubicBezTo>
                    <a:pt x="140" y="77"/>
                    <a:pt x="139" y="77"/>
                    <a:pt x="139" y="77"/>
                  </a:cubicBezTo>
                  <a:cubicBezTo>
                    <a:pt x="142" y="76"/>
                    <a:pt x="145" y="77"/>
                    <a:pt x="146" y="76"/>
                  </a:cubicBezTo>
                  <a:cubicBezTo>
                    <a:pt x="150" y="78"/>
                    <a:pt x="153" y="74"/>
                    <a:pt x="155" y="75"/>
                  </a:cubicBezTo>
                  <a:cubicBezTo>
                    <a:pt x="155" y="75"/>
                    <a:pt x="155" y="74"/>
                    <a:pt x="155" y="73"/>
                  </a:cubicBezTo>
                  <a:cubicBezTo>
                    <a:pt x="157" y="74"/>
                    <a:pt x="157" y="73"/>
                    <a:pt x="157" y="72"/>
                  </a:cubicBezTo>
                  <a:cubicBezTo>
                    <a:pt x="157" y="72"/>
                    <a:pt x="158" y="71"/>
                    <a:pt x="158" y="71"/>
                  </a:cubicBezTo>
                  <a:cubicBezTo>
                    <a:pt x="159" y="71"/>
                    <a:pt x="158" y="71"/>
                    <a:pt x="158" y="70"/>
                  </a:cubicBezTo>
                  <a:cubicBezTo>
                    <a:pt x="161" y="70"/>
                    <a:pt x="162" y="69"/>
                    <a:pt x="162" y="69"/>
                  </a:cubicBezTo>
                  <a:cubicBezTo>
                    <a:pt x="163" y="69"/>
                    <a:pt x="163" y="69"/>
                    <a:pt x="163" y="70"/>
                  </a:cubicBezTo>
                  <a:cubicBezTo>
                    <a:pt x="164" y="69"/>
                    <a:pt x="165" y="69"/>
                    <a:pt x="167" y="69"/>
                  </a:cubicBezTo>
                  <a:cubicBezTo>
                    <a:pt x="168" y="69"/>
                    <a:pt x="168" y="68"/>
                    <a:pt x="169" y="68"/>
                  </a:cubicBezTo>
                  <a:cubicBezTo>
                    <a:pt x="169" y="67"/>
                    <a:pt x="169" y="66"/>
                    <a:pt x="167" y="66"/>
                  </a:cubicBezTo>
                  <a:cubicBezTo>
                    <a:pt x="168" y="66"/>
                    <a:pt x="168" y="65"/>
                    <a:pt x="168" y="64"/>
                  </a:cubicBezTo>
                  <a:cubicBezTo>
                    <a:pt x="170" y="64"/>
                    <a:pt x="171" y="64"/>
                    <a:pt x="171" y="63"/>
                  </a:cubicBezTo>
                  <a:cubicBezTo>
                    <a:pt x="174" y="64"/>
                    <a:pt x="174" y="63"/>
                    <a:pt x="178" y="63"/>
                  </a:cubicBezTo>
                  <a:cubicBezTo>
                    <a:pt x="178" y="63"/>
                    <a:pt x="179" y="64"/>
                    <a:pt x="179" y="64"/>
                  </a:cubicBezTo>
                  <a:cubicBezTo>
                    <a:pt x="180" y="64"/>
                    <a:pt x="180" y="63"/>
                    <a:pt x="181" y="63"/>
                  </a:cubicBezTo>
                  <a:cubicBezTo>
                    <a:pt x="182" y="63"/>
                    <a:pt x="183" y="64"/>
                    <a:pt x="183" y="64"/>
                  </a:cubicBezTo>
                  <a:cubicBezTo>
                    <a:pt x="184" y="64"/>
                    <a:pt x="183" y="63"/>
                    <a:pt x="184" y="63"/>
                  </a:cubicBezTo>
                  <a:cubicBezTo>
                    <a:pt x="184" y="63"/>
                    <a:pt x="186" y="63"/>
                    <a:pt x="186" y="63"/>
                  </a:cubicBezTo>
                  <a:cubicBezTo>
                    <a:pt x="187" y="62"/>
                    <a:pt x="187" y="61"/>
                    <a:pt x="190" y="62"/>
                  </a:cubicBezTo>
                  <a:cubicBezTo>
                    <a:pt x="189" y="61"/>
                    <a:pt x="190" y="59"/>
                    <a:pt x="187" y="59"/>
                  </a:cubicBezTo>
                  <a:cubicBezTo>
                    <a:pt x="185" y="59"/>
                    <a:pt x="185" y="60"/>
                    <a:pt x="185" y="60"/>
                  </a:cubicBezTo>
                  <a:cubicBezTo>
                    <a:pt x="184" y="60"/>
                    <a:pt x="184" y="60"/>
                    <a:pt x="183" y="60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1" y="60"/>
                    <a:pt x="181" y="60"/>
                    <a:pt x="180" y="60"/>
                  </a:cubicBezTo>
                  <a:cubicBezTo>
                    <a:pt x="178" y="60"/>
                    <a:pt x="177" y="61"/>
                    <a:pt x="175" y="60"/>
                  </a:cubicBezTo>
                  <a:cubicBezTo>
                    <a:pt x="174" y="60"/>
                    <a:pt x="174" y="61"/>
                    <a:pt x="174" y="61"/>
                  </a:cubicBezTo>
                  <a:cubicBezTo>
                    <a:pt x="170" y="61"/>
                    <a:pt x="165" y="61"/>
                    <a:pt x="162" y="61"/>
                  </a:cubicBezTo>
                  <a:cubicBezTo>
                    <a:pt x="162" y="61"/>
                    <a:pt x="162" y="60"/>
                    <a:pt x="162" y="60"/>
                  </a:cubicBezTo>
                  <a:cubicBezTo>
                    <a:pt x="161" y="59"/>
                    <a:pt x="159" y="60"/>
                    <a:pt x="158" y="59"/>
                  </a:cubicBezTo>
                  <a:cubicBezTo>
                    <a:pt x="161" y="57"/>
                    <a:pt x="159" y="55"/>
                    <a:pt x="158" y="52"/>
                  </a:cubicBezTo>
                  <a:cubicBezTo>
                    <a:pt x="161" y="52"/>
                    <a:pt x="165" y="50"/>
                    <a:pt x="166" y="51"/>
                  </a:cubicBezTo>
                  <a:cubicBezTo>
                    <a:pt x="168" y="51"/>
                    <a:pt x="166" y="50"/>
                    <a:pt x="167" y="49"/>
                  </a:cubicBezTo>
                  <a:cubicBezTo>
                    <a:pt x="170" y="49"/>
                    <a:pt x="170" y="46"/>
                    <a:pt x="171" y="46"/>
                  </a:cubicBezTo>
                  <a:cubicBezTo>
                    <a:pt x="171" y="46"/>
                    <a:pt x="173" y="46"/>
                    <a:pt x="173" y="46"/>
                  </a:cubicBezTo>
                  <a:cubicBezTo>
                    <a:pt x="173" y="45"/>
                    <a:pt x="169" y="44"/>
                    <a:pt x="171" y="43"/>
                  </a:cubicBezTo>
                  <a:cubicBezTo>
                    <a:pt x="170" y="44"/>
                    <a:pt x="167" y="43"/>
                    <a:pt x="165" y="43"/>
                  </a:cubicBezTo>
                  <a:cubicBezTo>
                    <a:pt x="163" y="43"/>
                    <a:pt x="161" y="44"/>
                    <a:pt x="158" y="44"/>
                  </a:cubicBezTo>
                  <a:cubicBezTo>
                    <a:pt x="157" y="44"/>
                    <a:pt x="157" y="47"/>
                    <a:pt x="157" y="46"/>
                  </a:cubicBezTo>
                  <a:cubicBezTo>
                    <a:pt x="157" y="47"/>
                    <a:pt x="156" y="46"/>
                    <a:pt x="155" y="46"/>
                  </a:cubicBezTo>
                  <a:cubicBezTo>
                    <a:pt x="155" y="47"/>
                    <a:pt x="156" y="48"/>
                    <a:pt x="155" y="48"/>
                  </a:cubicBezTo>
                  <a:cubicBezTo>
                    <a:pt x="155" y="48"/>
                    <a:pt x="153" y="49"/>
                    <a:pt x="151" y="50"/>
                  </a:cubicBezTo>
                  <a:cubicBezTo>
                    <a:pt x="149" y="52"/>
                    <a:pt x="149" y="53"/>
                    <a:pt x="144" y="53"/>
                  </a:cubicBezTo>
                  <a:cubicBezTo>
                    <a:pt x="144" y="53"/>
                    <a:pt x="146" y="54"/>
                    <a:pt x="144" y="54"/>
                  </a:cubicBezTo>
                  <a:cubicBezTo>
                    <a:pt x="143" y="54"/>
                    <a:pt x="144" y="55"/>
                    <a:pt x="143" y="55"/>
                  </a:cubicBezTo>
                  <a:cubicBezTo>
                    <a:pt x="143" y="55"/>
                    <a:pt x="142" y="55"/>
                    <a:pt x="141" y="55"/>
                  </a:cubicBezTo>
                  <a:cubicBezTo>
                    <a:pt x="141" y="55"/>
                    <a:pt x="142" y="56"/>
                    <a:pt x="141" y="56"/>
                  </a:cubicBezTo>
                  <a:cubicBezTo>
                    <a:pt x="141" y="56"/>
                    <a:pt x="140" y="56"/>
                    <a:pt x="140" y="56"/>
                  </a:cubicBezTo>
                  <a:cubicBezTo>
                    <a:pt x="140" y="57"/>
                    <a:pt x="141" y="58"/>
                    <a:pt x="139" y="58"/>
                  </a:cubicBezTo>
                  <a:cubicBezTo>
                    <a:pt x="140" y="58"/>
                    <a:pt x="142" y="59"/>
                    <a:pt x="140" y="59"/>
                  </a:cubicBezTo>
                  <a:cubicBezTo>
                    <a:pt x="142" y="59"/>
                    <a:pt x="143" y="60"/>
                    <a:pt x="145" y="60"/>
                  </a:cubicBezTo>
                  <a:cubicBezTo>
                    <a:pt x="145" y="61"/>
                    <a:pt x="146" y="62"/>
                    <a:pt x="147" y="62"/>
                  </a:cubicBezTo>
                  <a:cubicBezTo>
                    <a:pt x="147" y="62"/>
                    <a:pt x="146" y="62"/>
                    <a:pt x="145" y="63"/>
                  </a:cubicBezTo>
                  <a:cubicBezTo>
                    <a:pt x="145" y="63"/>
                    <a:pt x="145" y="64"/>
                    <a:pt x="144" y="64"/>
                  </a:cubicBezTo>
                  <a:cubicBezTo>
                    <a:pt x="144" y="65"/>
                    <a:pt x="142" y="65"/>
                    <a:pt x="140" y="65"/>
                  </a:cubicBezTo>
                  <a:cubicBezTo>
                    <a:pt x="140" y="67"/>
                    <a:pt x="137" y="67"/>
                    <a:pt x="137" y="70"/>
                  </a:cubicBezTo>
                  <a:cubicBezTo>
                    <a:pt x="134" y="69"/>
                    <a:pt x="134" y="72"/>
                    <a:pt x="132" y="72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29" y="73"/>
                    <a:pt x="130" y="73"/>
                    <a:pt x="130" y="73"/>
                  </a:cubicBezTo>
                  <a:cubicBezTo>
                    <a:pt x="128" y="74"/>
                    <a:pt x="126" y="73"/>
                    <a:pt x="125" y="74"/>
                  </a:cubicBezTo>
                  <a:cubicBezTo>
                    <a:pt x="122" y="74"/>
                    <a:pt x="124" y="72"/>
                    <a:pt x="124" y="71"/>
                  </a:cubicBezTo>
                  <a:cubicBezTo>
                    <a:pt x="123" y="71"/>
                    <a:pt x="123" y="70"/>
                    <a:pt x="122" y="70"/>
                  </a:cubicBezTo>
                  <a:cubicBezTo>
                    <a:pt x="119" y="69"/>
                    <a:pt x="123" y="68"/>
                    <a:pt x="119" y="68"/>
                  </a:cubicBezTo>
                  <a:cubicBezTo>
                    <a:pt x="120" y="67"/>
                    <a:pt x="117" y="67"/>
                    <a:pt x="117" y="66"/>
                  </a:cubicBezTo>
                  <a:cubicBezTo>
                    <a:pt x="117" y="66"/>
                    <a:pt x="118" y="66"/>
                    <a:pt x="118" y="65"/>
                  </a:cubicBezTo>
                  <a:cubicBezTo>
                    <a:pt x="117" y="64"/>
                    <a:pt x="115" y="63"/>
                    <a:pt x="113" y="62"/>
                  </a:cubicBezTo>
                  <a:cubicBezTo>
                    <a:pt x="110" y="63"/>
                    <a:pt x="111" y="65"/>
                    <a:pt x="106" y="65"/>
                  </a:cubicBezTo>
                  <a:cubicBezTo>
                    <a:pt x="106" y="65"/>
                    <a:pt x="107" y="65"/>
                    <a:pt x="108" y="65"/>
                  </a:cubicBezTo>
                  <a:cubicBezTo>
                    <a:pt x="108" y="66"/>
                    <a:pt x="107" y="66"/>
                    <a:pt x="106" y="66"/>
                  </a:cubicBezTo>
                  <a:cubicBezTo>
                    <a:pt x="104" y="66"/>
                    <a:pt x="105" y="67"/>
                    <a:pt x="103" y="67"/>
                  </a:cubicBezTo>
                  <a:cubicBezTo>
                    <a:pt x="98" y="68"/>
                    <a:pt x="100" y="65"/>
                    <a:pt x="95" y="66"/>
                  </a:cubicBezTo>
                  <a:cubicBezTo>
                    <a:pt x="95" y="65"/>
                    <a:pt x="96" y="65"/>
                    <a:pt x="97" y="65"/>
                  </a:cubicBezTo>
                  <a:cubicBezTo>
                    <a:pt x="98" y="64"/>
                    <a:pt x="94" y="63"/>
                    <a:pt x="97" y="62"/>
                  </a:cubicBezTo>
                  <a:cubicBezTo>
                    <a:pt x="96" y="62"/>
                    <a:pt x="95" y="61"/>
                    <a:pt x="94" y="61"/>
                  </a:cubicBezTo>
                  <a:cubicBezTo>
                    <a:pt x="93" y="61"/>
                    <a:pt x="95" y="60"/>
                    <a:pt x="95" y="60"/>
                  </a:cubicBezTo>
                  <a:cubicBezTo>
                    <a:pt x="95" y="60"/>
                    <a:pt x="93" y="60"/>
                    <a:pt x="93" y="59"/>
                  </a:cubicBezTo>
                  <a:cubicBezTo>
                    <a:pt x="93" y="59"/>
                    <a:pt x="94" y="56"/>
                    <a:pt x="93" y="58"/>
                  </a:cubicBezTo>
                  <a:cubicBezTo>
                    <a:pt x="91" y="58"/>
                    <a:pt x="92" y="57"/>
                    <a:pt x="94" y="57"/>
                  </a:cubicBezTo>
                  <a:cubicBezTo>
                    <a:pt x="92" y="55"/>
                    <a:pt x="97" y="55"/>
                    <a:pt x="95" y="54"/>
                  </a:cubicBezTo>
                  <a:cubicBezTo>
                    <a:pt x="95" y="54"/>
                    <a:pt x="98" y="54"/>
                    <a:pt x="98" y="53"/>
                  </a:cubicBezTo>
                  <a:cubicBezTo>
                    <a:pt x="98" y="53"/>
                    <a:pt x="99" y="53"/>
                    <a:pt x="99" y="53"/>
                  </a:cubicBezTo>
                  <a:cubicBezTo>
                    <a:pt x="100" y="53"/>
                    <a:pt x="100" y="53"/>
                    <a:pt x="101" y="53"/>
                  </a:cubicBezTo>
                  <a:cubicBezTo>
                    <a:pt x="102" y="52"/>
                    <a:pt x="102" y="52"/>
                    <a:pt x="102" y="51"/>
                  </a:cubicBezTo>
                  <a:cubicBezTo>
                    <a:pt x="104" y="51"/>
                    <a:pt x="105" y="51"/>
                    <a:pt x="105" y="50"/>
                  </a:cubicBezTo>
                  <a:cubicBezTo>
                    <a:pt x="108" y="50"/>
                    <a:pt x="106" y="52"/>
                    <a:pt x="110" y="51"/>
                  </a:cubicBezTo>
                  <a:cubicBezTo>
                    <a:pt x="110" y="51"/>
                    <a:pt x="109" y="51"/>
                    <a:pt x="108" y="51"/>
                  </a:cubicBezTo>
                  <a:cubicBezTo>
                    <a:pt x="110" y="49"/>
                    <a:pt x="113" y="50"/>
                    <a:pt x="116" y="49"/>
                  </a:cubicBezTo>
                  <a:cubicBezTo>
                    <a:pt x="116" y="48"/>
                    <a:pt x="115" y="48"/>
                    <a:pt x="116" y="48"/>
                  </a:cubicBezTo>
                  <a:cubicBezTo>
                    <a:pt x="116" y="48"/>
                    <a:pt x="117" y="48"/>
                    <a:pt x="118" y="48"/>
                  </a:cubicBezTo>
                  <a:cubicBezTo>
                    <a:pt x="118" y="47"/>
                    <a:pt x="117" y="47"/>
                    <a:pt x="118" y="46"/>
                  </a:cubicBezTo>
                  <a:cubicBezTo>
                    <a:pt x="118" y="46"/>
                    <a:pt x="120" y="46"/>
                    <a:pt x="121" y="45"/>
                  </a:cubicBezTo>
                  <a:cubicBezTo>
                    <a:pt x="121" y="45"/>
                    <a:pt x="120" y="44"/>
                    <a:pt x="121" y="43"/>
                  </a:cubicBezTo>
                  <a:cubicBezTo>
                    <a:pt x="121" y="43"/>
                    <a:pt x="122" y="44"/>
                    <a:pt x="123" y="44"/>
                  </a:cubicBezTo>
                  <a:cubicBezTo>
                    <a:pt x="122" y="44"/>
                    <a:pt x="124" y="41"/>
                    <a:pt x="124" y="41"/>
                  </a:cubicBezTo>
                  <a:cubicBezTo>
                    <a:pt x="126" y="43"/>
                    <a:pt x="126" y="41"/>
                    <a:pt x="129" y="40"/>
                  </a:cubicBezTo>
                  <a:cubicBezTo>
                    <a:pt x="128" y="40"/>
                    <a:pt x="130" y="39"/>
                    <a:pt x="129" y="39"/>
                  </a:cubicBezTo>
                  <a:cubicBezTo>
                    <a:pt x="129" y="38"/>
                    <a:pt x="131" y="39"/>
                    <a:pt x="132" y="37"/>
                  </a:cubicBezTo>
                  <a:cubicBezTo>
                    <a:pt x="132" y="37"/>
                    <a:pt x="133" y="37"/>
                    <a:pt x="134" y="37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6" y="35"/>
                    <a:pt x="138" y="35"/>
                    <a:pt x="140" y="35"/>
                  </a:cubicBezTo>
                  <a:cubicBezTo>
                    <a:pt x="142" y="34"/>
                    <a:pt x="140" y="34"/>
                    <a:pt x="141" y="33"/>
                  </a:cubicBezTo>
                  <a:cubicBezTo>
                    <a:pt x="142" y="32"/>
                    <a:pt x="144" y="32"/>
                    <a:pt x="144" y="31"/>
                  </a:cubicBezTo>
                  <a:cubicBezTo>
                    <a:pt x="145" y="30"/>
                    <a:pt x="147" y="32"/>
                    <a:pt x="147" y="30"/>
                  </a:cubicBezTo>
                  <a:cubicBezTo>
                    <a:pt x="151" y="29"/>
                    <a:pt x="155" y="31"/>
                    <a:pt x="155" y="28"/>
                  </a:cubicBezTo>
                  <a:cubicBezTo>
                    <a:pt x="157" y="28"/>
                    <a:pt x="161" y="27"/>
                    <a:pt x="164" y="28"/>
                  </a:cubicBezTo>
                  <a:cubicBezTo>
                    <a:pt x="165" y="28"/>
                    <a:pt x="166" y="27"/>
                    <a:pt x="166" y="27"/>
                  </a:cubicBezTo>
                  <a:cubicBezTo>
                    <a:pt x="169" y="26"/>
                    <a:pt x="172" y="28"/>
                    <a:pt x="171" y="26"/>
                  </a:cubicBezTo>
                  <a:cubicBezTo>
                    <a:pt x="173" y="26"/>
                    <a:pt x="173" y="28"/>
                    <a:pt x="175" y="28"/>
                  </a:cubicBezTo>
                  <a:cubicBezTo>
                    <a:pt x="177" y="28"/>
                    <a:pt x="176" y="26"/>
                    <a:pt x="179" y="27"/>
                  </a:cubicBezTo>
                  <a:cubicBezTo>
                    <a:pt x="179" y="28"/>
                    <a:pt x="178" y="28"/>
                    <a:pt x="178" y="28"/>
                  </a:cubicBezTo>
                  <a:cubicBezTo>
                    <a:pt x="179" y="28"/>
                    <a:pt x="184" y="26"/>
                    <a:pt x="186" y="27"/>
                  </a:cubicBezTo>
                  <a:cubicBezTo>
                    <a:pt x="187" y="28"/>
                    <a:pt x="186" y="27"/>
                    <a:pt x="188" y="27"/>
                  </a:cubicBezTo>
                  <a:cubicBezTo>
                    <a:pt x="190" y="27"/>
                    <a:pt x="192" y="28"/>
                    <a:pt x="195" y="28"/>
                  </a:cubicBezTo>
                  <a:cubicBezTo>
                    <a:pt x="195" y="28"/>
                    <a:pt x="195" y="29"/>
                    <a:pt x="195" y="29"/>
                  </a:cubicBezTo>
                  <a:cubicBezTo>
                    <a:pt x="195" y="29"/>
                    <a:pt x="193" y="29"/>
                    <a:pt x="193" y="29"/>
                  </a:cubicBezTo>
                  <a:cubicBezTo>
                    <a:pt x="192" y="30"/>
                    <a:pt x="193" y="30"/>
                    <a:pt x="191" y="30"/>
                  </a:cubicBezTo>
                  <a:cubicBezTo>
                    <a:pt x="193" y="31"/>
                    <a:pt x="199" y="30"/>
                    <a:pt x="201" y="30"/>
                  </a:cubicBezTo>
                  <a:cubicBezTo>
                    <a:pt x="203" y="30"/>
                    <a:pt x="202" y="31"/>
                    <a:pt x="203" y="31"/>
                  </a:cubicBezTo>
                  <a:cubicBezTo>
                    <a:pt x="204" y="31"/>
                    <a:pt x="206" y="31"/>
                    <a:pt x="206" y="32"/>
                  </a:cubicBezTo>
                  <a:cubicBezTo>
                    <a:pt x="213" y="31"/>
                    <a:pt x="214" y="34"/>
                    <a:pt x="219" y="33"/>
                  </a:cubicBezTo>
                  <a:cubicBezTo>
                    <a:pt x="218" y="34"/>
                    <a:pt x="222" y="33"/>
                    <a:pt x="222" y="35"/>
                  </a:cubicBezTo>
                  <a:cubicBezTo>
                    <a:pt x="224" y="35"/>
                    <a:pt x="228" y="34"/>
                    <a:pt x="226" y="36"/>
                  </a:cubicBezTo>
                  <a:cubicBezTo>
                    <a:pt x="228" y="36"/>
                    <a:pt x="230" y="36"/>
                    <a:pt x="232" y="36"/>
                  </a:cubicBezTo>
                  <a:cubicBezTo>
                    <a:pt x="232" y="36"/>
                    <a:pt x="231" y="37"/>
                    <a:pt x="232" y="37"/>
                  </a:cubicBezTo>
                  <a:cubicBezTo>
                    <a:pt x="232" y="37"/>
                    <a:pt x="234" y="37"/>
                    <a:pt x="235" y="37"/>
                  </a:cubicBezTo>
                  <a:cubicBezTo>
                    <a:pt x="235" y="39"/>
                    <a:pt x="235" y="39"/>
                    <a:pt x="235" y="41"/>
                  </a:cubicBezTo>
                  <a:cubicBezTo>
                    <a:pt x="233" y="40"/>
                    <a:pt x="231" y="42"/>
                    <a:pt x="229" y="42"/>
                  </a:cubicBezTo>
                  <a:cubicBezTo>
                    <a:pt x="226" y="42"/>
                    <a:pt x="222" y="40"/>
                    <a:pt x="220" y="42"/>
                  </a:cubicBezTo>
                  <a:cubicBezTo>
                    <a:pt x="218" y="42"/>
                    <a:pt x="219" y="41"/>
                    <a:pt x="219" y="41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16" y="41"/>
                    <a:pt x="215" y="40"/>
                    <a:pt x="215" y="40"/>
                  </a:cubicBezTo>
                  <a:cubicBezTo>
                    <a:pt x="213" y="40"/>
                    <a:pt x="210" y="42"/>
                    <a:pt x="211" y="40"/>
                  </a:cubicBezTo>
                  <a:cubicBezTo>
                    <a:pt x="208" y="40"/>
                    <a:pt x="208" y="40"/>
                    <a:pt x="205" y="40"/>
                  </a:cubicBezTo>
                  <a:cubicBezTo>
                    <a:pt x="204" y="41"/>
                    <a:pt x="206" y="41"/>
                    <a:pt x="207" y="41"/>
                  </a:cubicBezTo>
                  <a:cubicBezTo>
                    <a:pt x="208" y="41"/>
                    <a:pt x="208" y="41"/>
                    <a:pt x="210" y="41"/>
                  </a:cubicBezTo>
                  <a:cubicBezTo>
                    <a:pt x="208" y="42"/>
                    <a:pt x="210" y="42"/>
                    <a:pt x="211" y="42"/>
                  </a:cubicBezTo>
                  <a:cubicBezTo>
                    <a:pt x="211" y="42"/>
                    <a:pt x="211" y="43"/>
                    <a:pt x="211" y="43"/>
                  </a:cubicBezTo>
                  <a:cubicBezTo>
                    <a:pt x="211" y="44"/>
                    <a:pt x="213" y="44"/>
                    <a:pt x="213" y="44"/>
                  </a:cubicBezTo>
                  <a:cubicBezTo>
                    <a:pt x="213" y="45"/>
                    <a:pt x="215" y="46"/>
                    <a:pt x="215" y="48"/>
                  </a:cubicBezTo>
                  <a:cubicBezTo>
                    <a:pt x="215" y="49"/>
                    <a:pt x="221" y="48"/>
                    <a:pt x="222" y="50"/>
                  </a:cubicBezTo>
                  <a:cubicBezTo>
                    <a:pt x="223" y="49"/>
                    <a:pt x="223" y="48"/>
                    <a:pt x="225" y="49"/>
                  </a:cubicBezTo>
                  <a:cubicBezTo>
                    <a:pt x="224" y="47"/>
                    <a:pt x="220" y="48"/>
                    <a:pt x="219" y="47"/>
                  </a:cubicBezTo>
                  <a:cubicBezTo>
                    <a:pt x="218" y="45"/>
                    <a:pt x="224" y="46"/>
                    <a:pt x="227" y="46"/>
                  </a:cubicBezTo>
                  <a:cubicBezTo>
                    <a:pt x="226" y="47"/>
                    <a:pt x="231" y="45"/>
                    <a:pt x="230" y="47"/>
                  </a:cubicBezTo>
                  <a:cubicBezTo>
                    <a:pt x="232" y="48"/>
                    <a:pt x="234" y="46"/>
                    <a:pt x="234" y="48"/>
                  </a:cubicBezTo>
                  <a:cubicBezTo>
                    <a:pt x="236" y="47"/>
                    <a:pt x="234" y="45"/>
                    <a:pt x="232" y="45"/>
                  </a:cubicBezTo>
                  <a:cubicBezTo>
                    <a:pt x="232" y="44"/>
                    <a:pt x="234" y="44"/>
                    <a:pt x="236" y="44"/>
                  </a:cubicBezTo>
                  <a:cubicBezTo>
                    <a:pt x="238" y="43"/>
                    <a:pt x="238" y="42"/>
                    <a:pt x="239" y="41"/>
                  </a:cubicBezTo>
                  <a:cubicBezTo>
                    <a:pt x="244" y="41"/>
                    <a:pt x="246" y="42"/>
                    <a:pt x="248" y="42"/>
                  </a:cubicBezTo>
                  <a:cubicBezTo>
                    <a:pt x="249" y="42"/>
                    <a:pt x="249" y="41"/>
                    <a:pt x="250" y="41"/>
                  </a:cubicBezTo>
                  <a:cubicBezTo>
                    <a:pt x="250" y="41"/>
                    <a:pt x="250" y="40"/>
                    <a:pt x="248" y="40"/>
                  </a:cubicBezTo>
                  <a:cubicBezTo>
                    <a:pt x="250" y="38"/>
                    <a:pt x="250" y="36"/>
                    <a:pt x="249" y="35"/>
                  </a:cubicBezTo>
                  <a:cubicBezTo>
                    <a:pt x="253" y="35"/>
                    <a:pt x="255" y="34"/>
                    <a:pt x="257" y="35"/>
                  </a:cubicBezTo>
                  <a:cubicBezTo>
                    <a:pt x="258" y="35"/>
                    <a:pt x="261" y="35"/>
                    <a:pt x="260" y="36"/>
                  </a:cubicBezTo>
                  <a:cubicBezTo>
                    <a:pt x="258" y="36"/>
                    <a:pt x="256" y="36"/>
                    <a:pt x="254" y="36"/>
                  </a:cubicBezTo>
                  <a:cubicBezTo>
                    <a:pt x="254" y="37"/>
                    <a:pt x="254" y="37"/>
                    <a:pt x="254" y="38"/>
                  </a:cubicBezTo>
                  <a:cubicBezTo>
                    <a:pt x="257" y="39"/>
                    <a:pt x="257" y="38"/>
                    <a:pt x="259" y="38"/>
                  </a:cubicBezTo>
                  <a:cubicBezTo>
                    <a:pt x="260" y="39"/>
                    <a:pt x="256" y="39"/>
                    <a:pt x="256" y="39"/>
                  </a:cubicBezTo>
                  <a:cubicBezTo>
                    <a:pt x="255" y="40"/>
                    <a:pt x="259" y="39"/>
                    <a:pt x="260" y="40"/>
                  </a:cubicBezTo>
                  <a:cubicBezTo>
                    <a:pt x="262" y="39"/>
                    <a:pt x="264" y="39"/>
                    <a:pt x="265" y="38"/>
                  </a:cubicBezTo>
                  <a:cubicBezTo>
                    <a:pt x="266" y="38"/>
                    <a:pt x="266" y="38"/>
                    <a:pt x="266" y="37"/>
                  </a:cubicBezTo>
                  <a:cubicBezTo>
                    <a:pt x="271" y="38"/>
                    <a:pt x="270" y="36"/>
                    <a:pt x="274" y="36"/>
                  </a:cubicBezTo>
                  <a:cubicBezTo>
                    <a:pt x="275" y="36"/>
                    <a:pt x="276" y="35"/>
                    <a:pt x="276" y="35"/>
                  </a:cubicBezTo>
                  <a:cubicBezTo>
                    <a:pt x="278" y="35"/>
                    <a:pt x="279" y="34"/>
                    <a:pt x="279" y="34"/>
                  </a:cubicBezTo>
                  <a:cubicBezTo>
                    <a:pt x="283" y="35"/>
                    <a:pt x="286" y="33"/>
                    <a:pt x="290" y="33"/>
                  </a:cubicBezTo>
                  <a:cubicBezTo>
                    <a:pt x="290" y="33"/>
                    <a:pt x="290" y="34"/>
                    <a:pt x="290" y="35"/>
                  </a:cubicBezTo>
                  <a:cubicBezTo>
                    <a:pt x="293" y="35"/>
                    <a:pt x="297" y="35"/>
                    <a:pt x="299" y="34"/>
                  </a:cubicBezTo>
                  <a:cubicBezTo>
                    <a:pt x="299" y="34"/>
                    <a:pt x="301" y="34"/>
                    <a:pt x="301" y="34"/>
                  </a:cubicBezTo>
                  <a:cubicBezTo>
                    <a:pt x="301" y="34"/>
                    <a:pt x="301" y="34"/>
                    <a:pt x="301" y="34"/>
                  </a:cubicBezTo>
                  <a:cubicBezTo>
                    <a:pt x="303" y="33"/>
                    <a:pt x="306" y="34"/>
                    <a:pt x="306" y="32"/>
                  </a:cubicBezTo>
                  <a:cubicBezTo>
                    <a:pt x="309" y="33"/>
                    <a:pt x="312" y="33"/>
                    <a:pt x="314" y="34"/>
                  </a:cubicBezTo>
                  <a:cubicBezTo>
                    <a:pt x="315" y="34"/>
                    <a:pt x="316" y="33"/>
                    <a:pt x="317" y="33"/>
                  </a:cubicBezTo>
                  <a:cubicBezTo>
                    <a:pt x="317" y="32"/>
                    <a:pt x="312" y="32"/>
                    <a:pt x="316" y="31"/>
                  </a:cubicBezTo>
                  <a:cubicBezTo>
                    <a:pt x="314" y="30"/>
                    <a:pt x="309" y="30"/>
                    <a:pt x="311" y="28"/>
                  </a:cubicBezTo>
                  <a:cubicBezTo>
                    <a:pt x="312" y="28"/>
                    <a:pt x="313" y="29"/>
                    <a:pt x="316" y="29"/>
                  </a:cubicBezTo>
                  <a:cubicBezTo>
                    <a:pt x="317" y="29"/>
                    <a:pt x="319" y="31"/>
                    <a:pt x="322" y="30"/>
                  </a:cubicBezTo>
                  <a:cubicBezTo>
                    <a:pt x="322" y="30"/>
                    <a:pt x="323" y="30"/>
                    <a:pt x="323" y="30"/>
                  </a:cubicBezTo>
                  <a:cubicBezTo>
                    <a:pt x="323" y="30"/>
                    <a:pt x="324" y="31"/>
                    <a:pt x="325" y="30"/>
                  </a:cubicBezTo>
                  <a:cubicBezTo>
                    <a:pt x="326" y="30"/>
                    <a:pt x="326" y="31"/>
                    <a:pt x="327" y="31"/>
                  </a:cubicBezTo>
                  <a:cubicBezTo>
                    <a:pt x="328" y="31"/>
                    <a:pt x="330" y="30"/>
                    <a:pt x="330" y="32"/>
                  </a:cubicBezTo>
                  <a:cubicBezTo>
                    <a:pt x="333" y="31"/>
                    <a:pt x="334" y="32"/>
                    <a:pt x="338" y="31"/>
                  </a:cubicBezTo>
                  <a:cubicBezTo>
                    <a:pt x="336" y="33"/>
                    <a:pt x="341" y="32"/>
                    <a:pt x="339" y="33"/>
                  </a:cubicBezTo>
                  <a:cubicBezTo>
                    <a:pt x="341" y="33"/>
                    <a:pt x="342" y="33"/>
                    <a:pt x="342" y="34"/>
                  </a:cubicBezTo>
                  <a:cubicBezTo>
                    <a:pt x="346" y="34"/>
                    <a:pt x="346" y="35"/>
                    <a:pt x="349" y="35"/>
                  </a:cubicBezTo>
                  <a:cubicBezTo>
                    <a:pt x="351" y="32"/>
                    <a:pt x="344" y="33"/>
                    <a:pt x="345" y="30"/>
                  </a:cubicBezTo>
                  <a:cubicBezTo>
                    <a:pt x="345" y="29"/>
                    <a:pt x="344" y="30"/>
                    <a:pt x="342" y="30"/>
                  </a:cubicBezTo>
                  <a:cubicBezTo>
                    <a:pt x="342" y="29"/>
                    <a:pt x="344" y="29"/>
                    <a:pt x="343" y="27"/>
                  </a:cubicBezTo>
                  <a:cubicBezTo>
                    <a:pt x="344" y="27"/>
                    <a:pt x="342" y="27"/>
                    <a:pt x="341" y="27"/>
                  </a:cubicBezTo>
                  <a:cubicBezTo>
                    <a:pt x="341" y="27"/>
                    <a:pt x="343" y="26"/>
                    <a:pt x="341" y="26"/>
                  </a:cubicBezTo>
                  <a:cubicBezTo>
                    <a:pt x="341" y="25"/>
                    <a:pt x="344" y="25"/>
                    <a:pt x="343" y="24"/>
                  </a:cubicBezTo>
                  <a:cubicBezTo>
                    <a:pt x="345" y="24"/>
                    <a:pt x="345" y="23"/>
                    <a:pt x="347" y="23"/>
                  </a:cubicBezTo>
                  <a:cubicBezTo>
                    <a:pt x="347" y="22"/>
                    <a:pt x="348" y="21"/>
                    <a:pt x="350" y="21"/>
                  </a:cubicBezTo>
                  <a:cubicBezTo>
                    <a:pt x="349" y="19"/>
                    <a:pt x="354" y="20"/>
                    <a:pt x="353" y="18"/>
                  </a:cubicBezTo>
                  <a:cubicBezTo>
                    <a:pt x="358" y="18"/>
                    <a:pt x="360" y="19"/>
                    <a:pt x="363" y="19"/>
                  </a:cubicBezTo>
                  <a:cubicBezTo>
                    <a:pt x="363" y="20"/>
                    <a:pt x="363" y="20"/>
                    <a:pt x="364" y="20"/>
                  </a:cubicBezTo>
                  <a:cubicBezTo>
                    <a:pt x="364" y="21"/>
                    <a:pt x="362" y="21"/>
                    <a:pt x="361" y="21"/>
                  </a:cubicBezTo>
                  <a:cubicBezTo>
                    <a:pt x="361" y="23"/>
                    <a:pt x="363" y="24"/>
                    <a:pt x="361" y="25"/>
                  </a:cubicBezTo>
                  <a:cubicBezTo>
                    <a:pt x="362" y="26"/>
                    <a:pt x="363" y="26"/>
                    <a:pt x="363" y="26"/>
                  </a:cubicBezTo>
                  <a:cubicBezTo>
                    <a:pt x="364" y="26"/>
                    <a:pt x="364" y="27"/>
                    <a:pt x="365" y="27"/>
                  </a:cubicBezTo>
                  <a:cubicBezTo>
                    <a:pt x="363" y="28"/>
                    <a:pt x="365" y="30"/>
                    <a:pt x="363" y="32"/>
                  </a:cubicBezTo>
                  <a:cubicBezTo>
                    <a:pt x="362" y="33"/>
                    <a:pt x="366" y="33"/>
                    <a:pt x="366" y="34"/>
                  </a:cubicBezTo>
                  <a:cubicBezTo>
                    <a:pt x="365" y="37"/>
                    <a:pt x="362" y="40"/>
                    <a:pt x="355" y="41"/>
                  </a:cubicBezTo>
                  <a:cubicBezTo>
                    <a:pt x="356" y="42"/>
                    <a:pt x="360" y="41"/>
                    <a:pt x="360" y="42"/>
                  </a:cubicBezTo>
                  <a:cubicBezTo>
                    <a:pt x="363" y="42"/>
                    <a:pt x="362" y="40"/>
                    <a:pt x="365" y="40"/>
                  </a:cubicBezTo>
                  <a:cubicBezTo>
                    <a:pt x="365" y="41"/>
                    <a:pt x="364" y="41"/>
                    <a:pt x="364" y="42"/>
                  </a:cubicBezTo>
                  <a:cubicBezTo>
                    <a:pt x="365" y="42"/>
                    <a:pt x="365" y="41"/>
                    <a:pt x="366" y="41"/>
                  </a:cubicBezTo>
                  <a:cubicBezTo>
                    <a:pt x="367" y="41"/>
                    <a:pt x="367" y="40"/>
                    <a:pt x="367" y="40"/>
                  </a:cubicBezTo>
                  <a:cubicBezTo>
                    <a:pt x="367" y="40"/>
                    <a:pt x="369" y="40"/>
                    <a:pt x="369" y="40"/>
                  </a:cubicBezTo>
                  <a:cubicBezTo>
                    <a:pt x="370" y="39"/>
                    <a:pt x="369" y="39"/>
                    <a:pt x="369" y="38"/>
                  </a:cubicBezTo>
                  <a:cubicBezTo>
                    <a:pt x="370" y="38"/>
                    <a:pt x="371" y="38"/>
                    <a:pt x="372" y="38"/>
                  </a:cubicBezTo>
                  <a:cubicBezTo>
                    <a:pt x="371" y="37"/>
                    <a:pt x="375" y="35"/>
                    <a:pt x="372" y="35"/>
                  </a:cubicBezTo>
                  <a:cubicBezTo>
                    <a:pt x="372" y="34"/>
                    <a:pt x="374" y="34"/>
                    <a:pt x="374" y="34"/>
                  </a:cubicBezTo>
                  <a:cubicBezTo>
                    <a:pt x="374" y="33"/>
                    <a:pt x="373" y="33"/>
                    <a:pt x="372" y="33"/>
                  </a:cubicBezTo>
                  <a:cubicBezTo>
                    <a:pt x="372" y="32"/>
                    <a:pt x="376" y="33"/>
                    <a:pt x="377" y="33"/>
                  </a:cubicBezTo>
                  <a:cubicBezTo>
                    <a:pt x="376" y="32"/>
                    <a:pt x="377" y="31"/>
                    <a:pt x="374" y="31"/>
                  </a:cubicBezTo>
                  <a:cubicBezTo>
                    <a:pt x="372" y="32"/>
                    <a:pt x="370" y="30"/>
                    <a:pt x="370" y="31"/>
                  </a:cubicBezTo>
                  <a:cubicBezTo>
                    <a:pt x="369" y="30"/>
                    <a:pt x="369" y="29"/>
                    <a:pt x="369" y="28"/>
                  </a:cubicBezTo>
                  <a:cubicBezTo>
                    <a:pt x="369" y="28"/>
                    <a:pt x="371" y="28"/>
                    <a:pt x="371" y="28"/>
                  </a:cubicBezTo>
                  <a:cubicBezTo>
                    <a:pt x="372" y="28"/>
                    <a:pt x="371" y="26"/>
                    <a:pt x="371" y="26"/>
                  </a:cubicBezTo>
                  <a:cubicBezTo>
                    <a:pt x="371" y="25"/>
                    <a:pt x="370" y="26"/>
                    <a:pt x="370" y="26"/>
                  </a:cubicBezTo>
                  <a:cubicBezTo>
                    <a:pt x="368" y="25"/>
                    <a:pt x="369" y="24"/>
                    <a:pt x="368" y="23"/>
                  </a:cubicBezTo>
                  <a:cubicBezTo>
                    <a:pt x="372" y="24"/>
                    <a:pt x="371" y="21"/>
                    <a:pt x="373" y="21"/>
                  </a:cubicBezTo>
                  <a:cubicBezTo>
                    <a:pt x="373" y="21"/>
                    <a:pt x="373" y="20"/>
                    <a:pt x="373" y="19"/>
                  </a:cubicBezTo>
                  <a:cubicBezTo>
                    <a:pt x="376" y="19"/>
                    <a:pt x="375" y="21"/>
                    <a:pt x="375" y="21"/>
                  </a:cubicBezTo>
                  <a:cubicBezTo>
                    <a:pt x="375" y="22"/>
                    <a:pt x="377" y="21"/>
                    <a:pt x="377" y="22"/>
                  </a:cubicBezTo>
                  <a:cubicBezTo>
                    <a:pt x="377" y="22"/>
                    <a:pt x="376" y="23"/>
                    <a:pt x="376" y="22"/>
                  </a:cubicBezTo>
                  <a:cubicBezTo>
                    <a:pt x="377" y="24"/>
                    <a:pt x="379" y="24"/>
                    <a:pt x="382" y="25"/>
                  </a:cubicBezTo>
                  <a:cubicBezTo>
                    <a:pt x="384" y="25"/>
                    <a:pt x="382" y="23"/>
                    <a:pt x="381" y="23"/>
                  </a:cubicBezTo>
                  <a:cubicBezTo>
                    <a:pt x="383" y="23"/>
                    <a:pt x="385" y="23"/>
                    <a:pt x="388" y="22"/>
                  </a:cubicBezTo>
                  <a:cubicBezTo>
                    <a:pt x="388" y="22"/>
                    <a:pt x="386" y="22"/>
                    <a:pt x="385" y="22"/>
                  </a:cubicBezTo>
                  <a:cubicBezTo>
                    <a:pt x="386" y="21"/>
                    <a:pt x="384" y="21"/>
                    <a:pt x="384" y="19"/>
                  </a:cubicBezTo>
                  <a:cubicBezTo>
                    <a:pt x="385" y="21"/>
                    <a:pt x="391" y="19"/>
                    <a:pt x="390" y="21"/>
                  </a:cubicBezTo>
                  <a:cubicBezTo>
                    <a:pt x="391" y="21"/>
                    <a:pt x="392" y="20"/>
                    <a:pt x="392" y="20"/>
                  </a:cubicBezTo>
                  <a:cubicBezTo>
                    <a:pt x="393" y="21"/>
                    <a:pt x="392" y="21"/>
                    <a:pt x="393" y="21"/>
                  </a:cubicBezTo>
                  <a:cubicBezTo>
                    <a:pt x="393" y="22"/>
                    <a:pt x="395" y="21"/>
                    <a:pt x="395" y="21"/>
                  </a:cubicBezTo>
                  <a:cubicBezTo>
                    <a:pt x="397" y="22"/>
                    <a:pt x="400" y="21"/>
                    <a:pt x="398" y="23"/>
                  </a:cubicBezTo>
                  <a:cubicBezTo>
                    <a:pt x="400" y="23"/>
                    <a:pt x="401" y="23"/>
                    <a:pt x="403" y="23"/>
                  </a:cubicBezTo>
                  <a:cubicBezTo>
                    <a:pt x="403" y="22"/>
                    <a:pt x="399" y="22"/>
                    <a:pt x="402" y="21"/>
                  </a:cubicBezTo>
                  <a:cubicBezTo>
                    <a:pt x="401" y="21"/>
                    <a:pt x="400" y="21"/>
                    <a:pt x="399" y="20"/>
                  </a:cubicBezTo>
                  <a:cubicBezTo>
                    <a:pt x="398" y="18"/>
                    <a:pt x="399" y="18"/>
                    <a:pt x="399" y="15"/>
                  </a:cubicBezTo>
                  <a:cubicBezTo>
                    <a:pt x="404" y="15"/>
                    <a:pt x="412" y="15"/>
                    <a:pt x="416" y="15"/>
                  </a:cubicBezTo>
                  <a:cubicBezTo>
                    <a:pt x="418" y="15"/>
                    <a:pt x="416" y="14"/>
                    <a:pt x="419" y="15"/>
                  </a:cubicBezTo>
                  <a:cubicBezTo>
                    <a:pt x="422" y="14"/>
                    <a:pt x="419" y="13"/>
                    <a:pt x="421" y="11"/>
                  </a:cubicBezTo>
                  <a:cubicBezTo>
                    <a:pt x="423" y="11"/>
                    <a:pt x="424" y="11"/>
                    <a:pt x="426" y="11"/>
                  </a:cubicBezTo>
                  <a:cubicBezTo>
                    <a:pt x="427" y="10"/>
                    <a:pt x="430" y="9"/>
                    <a:pt x="432" y="8"/>
                  </a:cubicBezTo>
                  <a:cubicBezTo>
                    <a:pt x="442" y="8"/>
                    <a:pt x="452" y="7"/>
                    <a:pt x="460" y="5"/>
                  </a:cubicBezTo>
                  <a:cubicBezTo>
                    <a:pt x="462" y="5"/>
                    <a:pt x="462" y="6"/>
                    <a:pt x="462" y="6"/>
                  </a:cubicBezTo>
                  <a:cubicBezTo>
                    <a:pt x="463" y="6"/>
                    <a:pt x="464" y="5"/>
                    <a:pt x="463" y="5"/>
                  </a:cubicBezTo>
                  <a:cubicBezTo>
                    <a:pt x="465" y="5"/>
                    <a:pt x="463" y="6"/>
                    <a:pt x="464" y="6"/>
                  </a:cubicBezTo>
                  <a:cubicBezTo>
                    <a:pt x="465" y="7"/>
                    <a:pt x="467" y="6"/>
                    <a:pt x="466" y="7"/>
                  </a:cubicBezTo>
                  <a:cubicBezTo>
                    <a:pt x="468" y="7"/>
                    <a:pt x="465" y="6"/>
                    <a:pt x="467" y="6"/>
                  </a:cubicBezTo>
                  <a:cubicBezTo>
                    <a:pt x="469" y="6"/>
                    <a:pt x="472" y="6"/>
                    <a:pt x="472" y="4"/>
                  </a:cubicBezTo>
                  <a:cubicBezTo>
                    <a:pt x="474" y="5"/>
                    <a:pt x="475" y="4"/>
                    <a:pt x="475" y="3"/>
                  </a:cubicBezTo>
                  <a:cubicBezTo>
                    <a:pt x="476" y="4"/>
                    <a:pt x="477" y="4"/>
                    <a:pt x="478" y="4"/>
                  </a:cubicBezTo>
                  <a:cubicBezTo>
                    <a:pt x="481" y="4"/>
                    <a:pt x="480" y="3"/>
                    <a:pt x="480" y="2"/>
                  </a:cubicBezTo>
                  <a:cubicBezTo>
                    <a:pt x="485" y="1"/>
                    <a:pt x="490" y="0"/>
                    <a:pt x="497" y="0"/>
                  </a:cubicBezTo>
                  <a:cubicBezTo>
                    <a:pt x="496" y="0"/>
                    <a:pt x="496" y="1"/>
                    <a:pt x="496" y="2"/>
                  </a:cubicBezTo>
                  <a:cubicBezTo>
                    <a:pt x="498" y="3"/>
                    <a:pt x="502" y="3"/>
                    <a:pt x="504" y="2"/>
                  </a:cubicBezTo>
                  <a:cubicBezTo>
                    <a:pt x="505" y="2"/>
                    <a:pt x="504" y="2"/>
                    <a:pt x="504" y="2"/>
                  </a:cubicBezTo>
                  <a:close/>
                  <a:moveTo>
                    <a:pt x="742" y="62"/>
                  </a:moveTo>
                  <a:cubicBezTo>
                    <a:pt x="742" y="61"/>
                    <a:pt x="740" y="61"/>
                    <a:pt x="740" y="61"/>
                  </a:cubicBezTo>
                  <a:cubicBezTo>
                    <a:pt x="736" y="60"/>
                    <a:pt x="736" y="62"/>
                    <a:pt x="740" y="61"/>
                  </a:cubicBezTo>
                  <a:cubicBezTo>
                    <a:pt x="740" y="62"/>
                    <a:pt x="740" y="62"/>
                    <a:pt x="742" y="62"/>
                  </a:cubicBezTo>
                  <a:close/>
                  <a:moveTo>
                    <a:pt x="214" y="98"/>
                  </a:moveTo>
                  <a:cubicBezTo>
                    <a:pt x="213" y="100"/>
                    <a:pt x="217" y="99"/>
                    <a:pt x="216" y="101"/>
                  </a:cubicBezTo>
                  <a:cubicBezTo>
                    <a:pt x="217" y="101"/>
                    <a:pt x="218" y="100"/>
                    <a:pt x="219" y="101"/>
                  </a:cubicBezTo>
                  <a:cubicBezTo>
                    <a:pt x="219" y="101"/>
                    <a:pt x="218" y="101"/>
                    <a:pt x="218" y="101"/>
                  </a:cubicBezTo>
                  <a:cubicBezTo>
                    <a:pt x="216" y="101"/>
                    <a:pt x="212" y="102"/>
                    <a:pt x="211" y="102"/>
                  </a:cubicBezTo>
                  <a:cubicBezTo>
                    <a:pt x="208" y="102"/>
                    <a:pt x="208" y="101"/>
                    <a:pt x="206" y="100"/>
                  </a:cubicBezTo>
                  <a:cubicBezTo>
                    <a:pt x="206" y="99"/>
                    <a:pt x="209" y="100"/>
                    <a:pt x="209" y="99"/>
                  </a:cubicBezTo>
                  <a:cubicBezTo>
                    <a:pt x="207" y="98"/>
                    <a:pt x="206" y="98"/>
                    <a:pt x="203" y="99"/>
                  </a:cubicBezTo>
                  <a:cubicBezTo>
                    <a:pt x="202" y="98"/>
                    <a:pt x="201" y="97"/>
                    <a:pt x="198" y="97"/>
                  </a:cubicBezTo>
                  <a:cubicBezTo>
                    <a:pt x="197" y="97"/>
                    <a:pt x="197" y="98"/>
                    <a:pt x="197" y="98"/>
                  </a:cubicBezTo>
                  <a:cubicBezTo>
                    <a:pt x="196" y="98"/>
                    <a:pt x="195" y="98"/>
                    <a:pt x="194" y="99"/>
                  </a:cubicBezTo>
                  <a:cubicBezTo>
                    <a:pt x="193" y="99"/>
                    <a:pt x="192" y="100"/>
                    <a:pt x="190" y="100"/>
                  </a:cubicBezTo>
                  <a:cubicBezTo>
                    <a:pt x="191" y="102"/>
                    <a:pt x="188" y="102"/>
                    <a:pt x="188" y="103"/>
                  </a:cubicBezTo>
                  <a:cubicBezTo>
                    <a:pt x="187" y="104"/>
                    <a:pt x="188" y="105"/>
                    <a:pt x="187" y="106"/>
                  </a:cubicBezTo>
                  <a:cubicBezTo>
                    <a:pt x="186" y="106"/>
                    <a:pt x="186" y="106"/>
                    <a:pt x="185" y="105"/>
                  </a:cubicBezTo>
                  <a:cubicBezTo>
                    <a:pt x="184" y="107"/>
                    <a:pt x="187" y="108"/>
                    <a:pt x="185" y="109"/>
                  </a:cubicBezTo>
                  <a:cubicBezTo>
                    <a:pt x="187" y="108"/>
                    <a:pt x="187" y="110"/>
                    <a:pt x="187" y="110"/>
                  </a:cubicBezTo>
                  <a:cubicBezTo>
                    <a:pt x="187" y="110"/>
                    <a:pt x="188" y="110"/>
                    <a:pt x="189" y="110"/>
                  </a:cubicBezTo>
                  <a:cubicBezTo>
                    <a:pt x="191" y="110"/>
                    <a:pt x="192" y="111"/>
                    <a:pt x="193" y="110"/>
                  </a:cubicBezTo>
                  <a:cubicBezTo>
                    <a:pt x="193" y="110"/>
                    <a:pt x="195" y="110"/>
                    <a:pt x="195" y="110"/>
                  </a:cubicBezTo>
                  <a:cubicBezTo>
                    <a:pt x="198" y="110"/>
                    <a:pt x="197" y="110"/>
                    <a:pt x="199" y="109"/>
                  </a:cubicBezTo>
                  <a:cubicBezTo>
                    <a:pt x="201" y="109"/>
                    <a:pt x="201" y="110"/>
                    <a:pt x="203" y="110"/>
                  </a:cubicBezTo>
                  <a:cubicBezTo>
                    <a:pt x="203" y="109"/>
                    <a:pt x="203" y="109"/>
                    <a:pt x="204" y="109"/>
                  </a:cubicBezTo>
                  <a:cubicBezTo>
                    <a:pt x="206" y="109"/>
                    <a:pt x="211" y="109"/>
                    <a:pt x="213" y="109"/>
                  </a:cubicBezTo>
                  <a:cubicBezTo>
                    <a:pt x="214" y="109"/>
                    <a:pt x="215" y="110"/>
                    <a:pt x="217" y="110"/>
                  </a:cubicBezTo>
                  <a:cubicBezTo>
                    <a:pt x="218" y="110"/>
                    <a:pt x="218" y="109"/>
                    <a:pt x="219" y="109"/>
                  </a:cubicBezTo>
                  <a:cubicBezTo>
                    <a:pt x="218" y="109"/>
                    <a:pt x="219" y="110"/>
                    <a:pt x="220" y="110"/>
                  </a:cubicBezTo>
                  <a:cubicBezTo>
                    <a:pt x="222" y="110"/>
                    <a:pt x="222" y="110"/>
                    <a:pt x="225" y="110"/>
                  </a:cubicBezTo>
                  <a:cubicBezTo>
                    <a:pt x="229" y="111"/>
                    <a:pt x="234" y="110"/>
                    <a:pt x="238" y="110"/>
                  </a:cubicBezTo>
                  <a:cubicBezTo>
                    <a:pt x="238" y="109"/>
                    <a:pt x="239" y="108"/>
                    <a:pt x="239" y="108"/>
                  </a:cubicBezTo>
                  <a:cubicBezTo>
                    <a:pt x="236" y="106"/>
                    <a:pt x="233" y="103"/>
                    <a:pt x="227" y="103"/>
                  </a:cubicBezTo>
                  <a:cubicBezTo>
                    <a:pt x="227" y="102"/>
                    <a:pt x="225" y="102"/>
                    <a:pt x="225" y="102"/>
                  </a:cubicBezTo>
                  <a:cubicBezTo>
                    <a:pt x="225" y="101"/>
                    <a:pt x="224" y="101"/>
                    <a:pt x="224" y="100"/>
                  </a:cubicBezTo>
                  <a:cubicBezTo>
                    <a:pt x="224" y="99"/>
                    <a:pt x="227" y="99"/>
                    <a:pt x="227" y="97"/>
                  </a:cubicBezTo>
                  <a:cubicBezTo>
                    <a:pt x="221" y="96"/>
                    <a:pt x="218" y="98"/>
                    <a:pt x="214" y="98"/>
                  </a:cubicBezTo>
                  <a:close/>
                  <a:moveTo>
                    <a:pt x="282" y="121"/>
                  </a:moveTo>
                  <a:cubicBezTo>
                    <a:pt x="281" y="121"/>
                    <a:pt x="280" y="121"/>
                    <a:pt x="281" y="121"/>
                  </a:cubicBezTo>
                  <a:cubicBezTo>
                    <a:pt x="283" y="120"/>
                    <a:pt x="286" y="120"/>
                    <a:pt x="288" y="120"/>
                  </a:cubicBezTo>
                  <a:cubicBezTo>
                    <a:pt x="288" y="120"/>
                    <a:pt x="288" y="119"/>
                    <a:pt x="288" y="119"/>
                  </a:cubicBezTo>
                  <a:cubicBezTo>
                    <a:pt x="288" y="119"/>
                    <a:pt x="290" y="120"/>
                    <a:pt x="290" y="120"/>
                  </a:cubicBezTo>
                  <a:cubicBezTo>
                    <a:pt x="290" y="118"/>
                    <a:pt x="290" y="117"/>
                    <a:pt x="290" y="116"/>
                  </a:cubicBezTo>
                  <a:cubicBezTo>
                    <a:pt x="289" y="115"/>
                    <a:pt x="288" y="115"/>
                    <a:pt x="287" y="115"/>
                  </a:cubicBezTo>
                  <a:cubicBezTo>
                    <a:pt x="287" y="114"/>
                    <a:pt x="287" y="114"/>
                    <a:pt x="287" y="114"/>
                  </a:cubicBezTo>
                  <a:cubicBezTo>
                    <a:pt x="287" y="113"/>
                    <a:pt x="284" y="112"/>
                    <a:pt x="286" y="112"/>
                  </a:cubicBezTo>
                  <a:cubicBezTo>
                    <a:pt x="288" y="112"/>
                    <a:pt x="290" y="112"/>
                    <a:pt x="292" y="112"/>
                  </a:cubicBezTo>
                  <a:cubicBezTo>
                    <a:pt x="293" y="111"/>
                    <a:pt x="290" y="111"/>
                    <a:pt x="290" y="110"/>
                  </a:cubicBezTo>
                  <a:cubicBezTo>
                    <a:pt x="290" y="109"/>
                    <a:pt x="288" y="109"/>
                    <a:pt x="287" y="108"/>
                  </a:cubicBezTo>
                  <a:cubicBezTo>
                    <a:pt x="287" y="108"/>
                    <a:pt x="289" y="108"/>
                    <a:pt x="288" y="107"/>
                  </a:cubicBezTo>
                  <a:cubicBezTo>
                    <a:pt x="285" y="108"/>
                    <a:pt x="284" y="107"/>
                    <a:pt x="282" y="107"/>
                  </a:cubicBezTo>
                  <a:cubicBezTo>
                    <a:pt x="283" y="104"/>
                    <a:pt x="276" y="105"/>
                    <a:pt x="276" y="103"/>
                  </a:cubicBezTo>
                  <a:cubicBezTo>
                    <a:pt x="279" y="102"/>
                    <a:pt x="280" y="100"/>
                    <a:pt x="286" y="101"/>
                  </a:cubicBezTo>
                  <a:cubicBezTo>
                    <a:pt x="286" y="100"/>
                    <a:pt x="286" y="100"/>
                    <a:pt x="287" y="100"/>
                  </a:cubicBezTo>
                  <a:cubicBezTo>
                    <a:pt x="287" y="98"/>
                    <a:pt x="284" y="99"/>
                    <a:pt x="284" y="97"/>
                  </a:cubicBezTo>
                  <a:cubicBezTo>
                    <a:pt x="279" y="97"/>
                    <a:pt x="277" y="98"/>
                    <a:pt x="274" y="97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2" y="98"/>
                    <a:pt x="272" y="98"/>
                  </a:cubicBezTo>
                  <a:cubicBezTo>
                    <a:pt x="270" y="99"/>
                    <a:pt x="266" y="100"/>
                    <a:pt x="265" y="100"/>
                  </a:cubicBezTo>
                  <a:cubicBezTo>
                    <a:pt x="262" y="100"/>
                    <a:pt x="263" y="100"/>
                    <a:pt x="262" y="101"/>
                  </a:cubicBezTo>
                  <a:cubicBezTo>
                    <a:pt x="262" y="101"/>
                    <a:pt x="261" y="101"/>
                    <a:pt x="260" y="101"/>
                  </a:cubicBezTo>
                  <a:cubicBezTo>
                    <a:pt x="260" y="101"/>
                    <a:pt x="261" y="102"/>
                    <a:pt x="260" y="103"/>
                  </a:cubicBezTo>
                  <a:cubicBezTo>
                    <a:pt x="261" y="104"/>
                    <a:pt x="263" y="102"/>
                    <a:pt x="263" y="104"/>
                  </a:cubicBezTo>
                  <a:cubicBezTo>
                    <a:pt x="263" y="104"/>
                    <a:pt x="264" y="104"/>
                    <a:pt x="264" y="105"/>
                  </a:cubicBezTo>
                  <a:cubicBezTo>
                    <a:pt x="264" y="106"/>
                    <a:pt x="265" y="107"/>
                    <a:pt x="265" y="107"/>
                  </a:cubicBezTo>
                  <a:cubicBezTo>
                    <a:pt x="266" y="108"/>
                    <a:pt x="265" y="108"/>
                    <a:pt x="266" y="108"/>
                  </a:cubicBezTo>
                  <a:cubicBezTo>
                    <a:pt x="266" y="108"/>
                    <a:pt x="267" y="110"/>
                    <a:pt x="267" y="110"/>
                  </a:cubicBezTo>
                  <a:cubicBezTo>
                    <a:pt x="268" y="111"/>
                    <a:pt x="268" y="111"/>
                    <a:pt x="269" y="112"/>
                  </a:cubicBezTo>
                  <a:cubicBezTo>
                    <a:pt x="270" y="112"/>
                    <a:pt x="269" y="113"/>
                    <a:pt x="269" y="113"/>
                  </a:cubicBezTo>
                  <a:cubicBezTo>
                    <a:pt x="269" y="114"/>
                    <a:pt x="272" y="114"/>
                    <a:pt x="271" y="115"/>
                  </a:cubicBezTo>
                  <a:cubicBezTo>
                    <a:pt x="268" y="114"/>
                    <a:pt x="270" y="117"/>
                    <a:pt x="268" y="117"/>
                  </a:cubicBezTo>
                  <a:cubicBezTo>
                    <a:pt x="272" y="117"/>
                    <a:pt x="272" y="120"/>
                    <a:pt x="277" y="119"/>
                  </a:cubicBezTo>
                  <a:cubicBezTo>
                    <a:pt x="273" y="121"/>
                    <a:pt x="282" y="119"/>
                    <a:pt x="282" y="121"/>
                  </a:cubicBezTo>
                  <a:close/>
                  <a:moveTo>
                    <a:pt x="312" y="98"/>
                  </a:moveTo>
                  <a:cubicBezTo>
                    <a:pt x="311" y="98"/>
                    <a:pt x="311" y="99"/>
                    <a:pt x="311" y="100"/>
                  </a:cubicBezTo>
                  <a:cubicBezTo>
                    <a:pt x="310" y="100"/>
                    <a:pt x="308" y="100"/>
                    <a:pt x="308" y="101"/>
                  </a:cubicBezTo>
                  <a:cubicBezTo>
                    <a:pt x="308" y="101"/>
                    <a:pt x="311" y="102"/>
                    <a:pt x="311" y="103"/>
                  </a:cubicBezTo>
                  <a:cubicBezTo>
                    <a:pt x="311" y="103"/>
                    <a:pt x="309" y="103"/>
                    <a:pt x="310" y="103"/>
                  </a:cubicBezTo>
                  <a:cubicBezTo>
                    <a:pt x="311" y="104"/>
                    <a:pt x="313" y="103"/>
                    <a:pt x="314" y="104"/>
                  </a:cubicBezTo>
                  <a:cubicBezTo>
                    <a:pt x="314" y="103"/>
                    <a:pt x="315" y="103"/>
                    <a:pt x="316" y="103"/>
                  </a:cubicBezTo>
                  <a:cubicBezTo>
                    <a:pt x="317" y="101"/>
                    <a:pt x="314" y="102"/>
                    <a:pt x="314" y="101"/>
                  </a:cubicBezTo>
                  <a:cubicBezTo>
                    <a:pt x="315" y="100"/>
                    <a:pt x="317" y="100"/>
                    <a:pt x="317" y="99"/>
                  </a:cubicBezTo>
                  <a:cubicBezTo>
                    <a:pt x="315" y="99"/>
                    <a:pt x="315" y="98"/>
                    <a:pt x="316" y="98"/>
                  </a:cubicBezTo>
                  <a:cubicBezTo>
                    <a:pt x="314" y="98"/>
                    <a:pt x="313" y="98"/>
                    <a:pt x="312" y="98"/>
                  </a:cubicBezTo>
                  <a:close/>
                  <a:moveTo>
                    <a:pt x="182" y="111"/>
                  </a:moveTo>
                  <a:cubicBezTo>
                    <a:pt x="182" y="113"/>
                    <a:pt x="189" y="112"/>
                    <a:pt x="189" y="111"/>
                  </a:cubicBezTo>
                  <a:cubicBezTo>
                    <a:pt x="186" y="111"/>
                    <a:pt x="185" y="111"/>
                    <a:pt x="182" y="111"/>
                  </a:cubicBezTo>
                  <a:close/>
                  <a:moveTo>
                    <a:pt x="205" y="202"/>
                  </a:moveTo>
                  <a:cubicBezTo>
                    <a:pt x="206" y="200"/>
                    <a:pt x="212" y="200"/>
                    <a:pt x="211" y="197"/>
                  </a:cubicBezTo>
                  <a:cubicBezTo>
                    <a:pt x="208" y="198"/>
                    <a:pt x="203" y="196"/>
                    <a:pt x="200" y="197"/>
                  </a:cubicBezTo>
                  <a:cubicBezTo>
                    <a:pt x="204" y="198"/>
                    <a:pt x="199" y="198"/>
                    <a:pt x="199" y="198"/>
                  </a:cubicBezTo>
                  <a:cubicBezTo>
                    <a:pt x="199" y="198"/>
                    <a:pt x="200" y="199"/>
                    <a:pt x="200" y="200"/>
                  </a:cubicBezTo>
                  <a:cubicBezTo>
                    <a:pt x="200" y="200"/>
                    <a:pt x="200" y="201"/>
                    <a:pt x="199" y="201"/>
                  </a:cubicBezTo>
                  <a:cubicBezTo>
                    <a:pt x="199" y="201"/>
                    <a:pt x="198" y="201"/>
                    <a:pt x="198" y="201"/>
                  </a:cubicBezTo>
                  <a:cubicBezTo>
                    <a:pt x="199" y="202"/>
                    <a:pt x="202" y="202"/>
                    <a:pt x="205" y="20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2692400" y="3511550"/>
              <a:ext cx="44450" cy="15875"/>
            </a:xfrm>
            <a:custGeom>
              <a:avLst/>
              <a:gdLst>
                <a:gd name="T0" fmla="*/ 9 w 12"/>
                <a:gd name="T1" fmla="*/ 0 h 4"/>
                <a:gd name="T2" fmla="*/ 11 w 12"/>
                <a:gd name="T3" fmla="*/ 3 h 4"/>
                <a:gd name="T4" fmla="*/ 0 w 12"/>
                <a:gd name="T5" fmla="*/ 2 h 4"/>
                <a:gd name="T6" fmla="*/ 9 w 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9" y="0"/>
                  </a:moveTo>
                  <a:cubicBezTo>
                    <a:pt x="9" y="2"/>
                    <a:pt x="12" y="1"/>
                    <a:pt x="11" y="3"/>
                  </a:cubicBezTo>
                  <a:cubicBezTo>
                    <a:pt x="6" y="4"/>
                    <a:pt x="2" y="3"/>
                    <a:pt x="0" y="2"/>
                  </a:cubicBezTo>
                  <a:cubicBezTo>
                    <a:pt x="2" y="1"/>
                    <a:pt x="5" y="1"/>
                    <a:pt x="9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auto">
            <a:xfrm>
              <a:off x="2786063" y="3533775"/>
              <a:ext cx="446088" cy="153988"/>
            </a:xfrm>
            <a:custGeom>
              <a:avLst/>
              <a:gdLst>
                <a:gd name="T0" fmla="*/ 12 w 119"/>
                <a:gd name="T1" fmla="*/ 3 h 41"/>
                <a:gd name="T2" fmla="*/ 16 w 119"/>
                <a:gd name="T3" fmla="*/ 2 h 41"/>
                <a:gd name="T4" fmla="*/ 16 w 119"/>
                <a:gd name="T5" fmla="*/ 3 h 41"/>
                <a:gd name="T6" fmla="*/ 16 w 119"/>
                <a:gd name="T7" fmla="*/ 5 h 41"/>
                <a:gd name="T8" fmla="*/ 19 w 119"/>
                <a:gd name="T9" fmla="*/ 9 h 41"/>
                <a:gd name="T10" fmla="*/ 25 w 119"/>
                <a:gd name="T11" fmla="*/ 3 h 41"/>
                <a:gd name="T12" fmla="*/ 34 w 119"/>
                <a:gd name="T13" fmla="*/ 2 h 41"/>
                <a:gd name="T14" fmla="*/ 40 w 119"/>
                <a:gd name="T15" fmla="*/ 7 h 41"/>
                <a:gd name="T16" fmla="*/ 47 w 119"/>
                <a:gd name="T17" fmla="*/ 6 h 41"/>
                <a:gd name="T18" fmla="*/ 57 w 119"/>
                <a:gd name="T19" fmla="*/ 5 h 41"/>
                <a:gd name="T20" fmla="*/ 61 w 119"/>
                <a:gd name="T21" fmla="*/ 7 h 41"/>
                <a:gd name="T22" fmla="*/ 65 w 119"/>
                <a:gd name="T23" fmla="*/ 8 h 41"/>
                <a:gd name="T24" fmla="*/ 67 w 119"/>
                <a:gd name="T25" fmla="*/ 9 h 41"/>
                <a:gd name="T26" fmla="*/ 76 w 119"/>
                <a:gd name="T27" fmla="*/ 10 h 41"/>
                <a:gd name="T28" fmla="*/ 84 w 119"/>
                <a:gd name="T29" fmla="*/ 12 h 41"/>
                <a:gd name="T30" fmla="*/ 87 w 119"/>
                <a:gd name="T31" fmla="*/ 13 h 41"/>
                <a:gd name="T32" fmla="*/ 93 w 119"/>
                <a:gd name="T33" fmla="*/ 16 h 41"/>
                <a:gd name="T34" fmla="*/ 89 w 119"/>
                <a:gd name="T35" fmla="*/ 20 h 41"/>
                <a:gd name="T36" fmla="*/ 98 w 119"/>
                <a:gd name="T37" fmla="*/ 20 h 41"/>
                <a:gd name="T38" fmla="*/ 100 w 119"/>
                <a:gd name="T39" fmla="*/ 22 h 41"/>
                <a:gd name="T40" fmla="*/ 108 w 119"/>
                <a:gd name="T41" fmla="*/ 23 h 41"/>
                <a:gd name="T42" fmla="*/ 113 w 119"/>
                <a:gd name="T43" fmla="*/ 25 h 41"/>
                <a:gd name="T44" fmla="*/ 115 w 119"/>
                <a:gd name="T45" fmla="*/ 27 h 41"/>
                <a:gd name="T46" fmla="*/ 110 w 119"/>
                <a:gd name="T47" fmla="*/ 31 h 41"/>
                <a:gd name="T48" fmla="*/ 103 w 119"/>
                <a:gd name="T49" fmla="*/ 30 h 41"/>
                <a:gd name="T50" fmla="*/ 97 w 119"/>
                <a:gd name="T51" fmla="*/ 27 h 41"/>
                <a:gd name="T52" fmla="*/ 92 w 119"/>
                <a:gd name="T53" fmla="*/ 30 h 41"/>
                <a:gd name="T54" fmla="*/ 99 w 119"/>
                <a:gd name="T55" fmla="*/ 32 h 41"/>
                <a:gd name="T56" fmla="*/ 103 w 119"/>
                <a:gd name="T57" fmla="*/ 35 h 41"/>
                <a:gd name="T58" fmla="*/ 100 w 119"/>
                <a:gd name="T59" fmla="*/ 39 h 41"/>
                <a:gd name="T60" fmla="*/ 87 w 119"/>
                <a:gd name="T61" fmla="*/ 36 h 41"/>
                <a:gd name="T62" fmla="*/ 91 w 119"/>
                <a:gd name="T63" fmla="*/ 39 h 41"/>
                <a:gd name="T64" fmla="*/ 96 w 119"/>
                <a:gd name="T65" fmla="*/ 40 h 41"/>
                <a:gd name="T66" fmla="*/ 91 w 119"/>
                <a:gd name="T67" fmla="*/ 40 h 41"/>
                <a:gd name="T68" fmla="*/ 80 w 119"/>
                <a:gd name="T69" fmla="*/ 38 h 41"/>
                <a:gd name="T70" fmla="*/ 74 w 119"/>
                <a:gd name="T71" fmla="*/ 37 h 41"/>
                <a:gd name="T72" fmla="*/ 71 w 119"/>
                <a:gd name="T73" fmla="*/ 34 h 41"/>
                <a:gd name="T74" fmla="*/ 65 w 119"/>
                <a:gd name="T75" fmla="*/ 29 h 41"/>
                <a:gd name="T76" fmla="*/ 66 w 119"/>
                <a:gd name="T77" fmla="*/ 27 h 41"/>
                <a:gd name="T78" fmla="*/ 68 w 119"/>
                <a:gd name="T79" fmla="*/ 25 h 41"/>
                <a:gd name="T80" fmla="*/ 71 w 119"/>
                <a:gd name="T81" fmla="*/ 23 h 41"/>
                <a:gd name="T82" fmla="*/ 68 w 119"/>
                <a:gd name="T83" fmla="*/ 20 h 41"/>
                <a:gd name="T84" fmla="*/ 64 w 119"/>
                <a:gd name="T85" fmla="*/ 19 h 41"/>
                <a:gd name="T86" fmla="*/ 61 w 119"/>
                <a:gd name="T87" fmla="*/ 19 h 41"/>
                <a:gd name="T88" fmla="*/ 57 w 119"/>
                <a:gd name="T89" fmla="*/ 18 h 41"/>
                <a:gd name="T90" fmla="*/ 49 w 119"/>
                <a:gd name="T91" fmla="*/ 14 h 41"/>
                <a:gd name="T92" fmla="*/ 41 w 119"/>
                <a:gd name="T93" fmla="*/ 15 h 41"/>
                <a:gd name="T94" fmla="*/ 34 w 119"/>
                <a:gd name="T95" fmla="*/ 15 h 41"/>
                <a:gd name="T96" fmla="*/ 26 w 119"/>
                <a:gd name="T97" fmla="*/ 15 h 41"/>
                <a:gd name="T98" fmla="*/ 12 w 119"/>
                <a:gd name="T99" fmla="*/ 13 h 41"/>
                <a:gd name="T100" fmla="*/ 5 w 119"/>
                <a:gd name="T101" fmla="*/ 11 h 41"/>
                <a:gd name="T102" fmla="*/ 3 w 119"/>
                <a:gd name="T103" fmla="*/ 9 h 41"/>
                <a:gd name="T104" fmla="*/ 4 w 119"/>
                <a:gd name="T105" fmla="*/ 7 h 41"/>
                <a:gd name="T106" fmla="*/ 77 w 119"/>
                <a:gd name="T107" fmla="*/ 28 h 41"/>
                <a:gd name="T108" fmla="*/ 82 w 119"/>
                <a:gd name="T109" fmla="*/ 26 h 41"/>
                <a:gd name="T110" fmla="*/ 77 w 119"/>
                <a:gd name="T11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9" h="41">
                  <a:moveTo>
                    <a:pt x="5" y="3"/>
                  </a:moveTo>
                  <a:cubicBezTo>
                    <a:pt x="6" y="4"/>
                    <a:pt x="10" y="1"/>
                    <a:pt x="12" y="3"/>
                  </a:cubicBezTo>
                  <a:cubicBezTo>
                    <a:pt x="13" y="3"/>
                    <a:pt x="12" y="2"/>
                    <a:pt x="13" y="2"/>
                  </a:cubicBezTo>
                  <a:cubicBezTo>
                    <a:pt x="14" y="1"/>
                    <a:pt x="14" y="2"/>
                    <a:pt x="16" y="2"/>
                  </a:cubicBezTo>
                  <a:cubicBezTo>
                    <a:pt x="17" y="2"/>
                    <a:pt x="17" y="0"/>
                    <a:pt x="19" y="2"/>
                  </a:cubicBezTo>
                  <a:cubicBezTo>
                    <a:pt x="19" y="4"/>
                    <a:pt x="17" y="2"/>
                    <a:pt x="16" y="3"/>
                  </a:cubicBezTo>
                  <a:cubicBezTo>
                    <a:pt x="15" y="3"/>
                    <a:pt x="18" y="4"/>
                    <a:pt x="18" y="4"/>
                  </a:cubicBezTo>
                  <a:cubicBezTo>
                    <a:pt x="17" y="4"/>
                    <a:pt x="16" y="4"/>
                    <a:pt x="16" y="5"/>
                  </a:cubicBezTo>
                  <a:cubicBezTo>
                    <a:pt x="15" y="6"/>
                    <a:pt x="16" y="6"/>
                    <a:pt x="17" y="6"/>
                  </a:cubicBezTo>
                  <a:cubicBezTo>
                    <a:pt x="17" y="7"/>
                    <a:pt x="16" y="9"/>
                    <a:pt x="19" y="9"/>
                  </a:cubicBezTo>
                  <a:cubicBezTo>
                    <a:pt x="21" y="9"/>
                    <a:pt x="19" y="6"/>
                    <a:pt x="19" y="5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7" y="4"/>
                    <a:pt x="29" y="2"/>
                    <a:pt x="30" y="3"/>
                  </a:cubicBezTo>
                  <a:cubicBezTo>
                    <a:pt x="32" y="3"/>
                    <a:pt x="32" y="2"/>
                    <a:pt x="34" y="2"/>
                  </a:cubicBezTo>
                  <a:cubicBezTo>
                    <a:pt x="34" y="4"/>
                    <a:pt x="37" y="4"/>
                    <a:pt x="39" y="5"/>
                  </a:cubicBezTo>
                  <a:cubicBezTo>
                    <a:pt x="38" y="6"/>
                    <a:pt x="39" y="6"/>
                    <a:pt x="40" y="7"/>
                  </a:cubicBezTo>
                  <a:cubicBezTo>
                    <a:pt x="42" y="6"/>
                    <a:pt x="43" y="6"/>
                    <a:pt x="44" y="7"/>
                  </a:cubicBezTo>
                  <a:cubicBezTo>
                    <a:pt x="46" y="7"/>
                    <a:pt x="46" y="6"/>
                    <a:pt x="47" y="6"/>
                  </a:cubicBezTo>
                  <a:cubicBezTo>
                    <a:pt x="48" y="6"/>
                    <a:pt x="50" y="6"/>
                    <a:pt x="50" y="5"/>
                  </a:cubicBezTo>
                  <a:cubicBezTo>
                    <a:pt x="53" y="6"/>
                    <a:pt x="54" y="6"/>
                    <a:pt x="57" y="5"/>
                  </a:cubicBezTo>
                  <a:cubicBezTo>
                    <a:pt x="57" y="6"/>
                    <a:pt x="60" y="6"/>
                    <a:pt x="59" y="6"/>
                  </a:cubicBezTo>
                  <a:cubicBezTo>
                    <a:pt x="60" y="6"/>
                    <a:pt x="60" y="7"/>
                    <a:pt x="61" y="7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4" y="8"/>
                    <a:pt x="65" y="8"/>
                  </a:cubicBezTo>
                  <a:cubicBezTo>
                    <a:pt x="67" y="8"/>
                    <a:pt x="64" y="9"/>
                    <a:pt x="66" y="10"/>
                  </a:cubicBezTo>
                  <a:cubicBezTo>
                    <a:pt x="67" y="10"/>
                    <a:pt x="67" y="9"/>
                    <a:pt x="67" y="9"/>
                  </a:cubicBezTo>
                  <a:cubicBezTo>
                    <a:pt x="68" y="9"/>
                    <a:pt x="69" y="10"/>
                    <a:pt x="71" y="10"/>
                  </a:cubicBezTo>
                  <a:cubicBezTo>
                    <a:pt x="73" y="10"/>
                    <a:pt x="74" y="10"/>
                    <a:pt x="76" y="10"/>
                  </a:cubicBezTo>
                  <a:cubicBezTo>
                    <a:pt x="75" y="12"/>
                    <a:pt x="82" y="11"/>
                    <a:pt x="82" y="12"/>
                  </a:cubicBezTo>
                  <a:cubicBezTo>
                    <a:pt x="83" y="12"/>
                    <a:pt x="84" y="12"/>
                    <a:pt x="84" y="12"/>
                  </a:cubicBezTo>
                  <a:cubicBezTo>
                    <a:pt x="85" y="12"/>
                    <a:pt x="86" y="13"/>
                    <a:pt x="86" y="14"/>
                  </a:cubicBezTo>
                  <a:cubicBezTo>
                    <a:pt x="87" y="14"/>
                    <a:pt x="87" y="14"/>
                    <a:pt x="87" y="13"/>
                  </a:cubicBezTo>
                  <a:cubicBezTo>
                    <a:pt x="88" y="14"/>
                    <a:pt x="89" y="15"/>
                    <a:pt x="93" y="15"/>
                  </a:cubicBezTo>
                  <a:cubicBezTo>
                    <a:pt x="92" y="15"/>
                    <a:pt x="92" y="16"/>
                    <a:pt x="93" y="16"/>
                  </a:cubicBezTo>
                  <a:cubicBezTo>
                    <a:pt x="94" y="17"/>
                    <a:pt x="90" y="17"/>
                    <a:pt x="93" y="18"/>
                  </a:cubicBezTo>
                  <a:cubicBezTo>
                    <a:pt x="92" y="18"/>
                    <a:pt x="89" y="18"/>
                    <a:pt x="89" y="20"/>
                  </a:cubicBezTo>
                  <a:cubicBezTo>
                    <a:pt x="91" y="21"/>
                    <a:pt x="96" y="19"/>
                    <a:pt x="97" y="21"/>
                  </a:cubicBezTo>
                  <a:cubicBezTo>
                    <a:pt x="98" y="21"/>
                    <a:pt x="97" y="20"/>
                    <a:pt x="98" y="20"/>
                  </a:cubicBezTo>
                  <a:cubicBezTo>
                    <a:pt x="99" y="20"/>
                    <a:pt x="98" y="21"/>
                    <a:pt x="99" y="22"/>
                  </a:cubicBezTo>
                  <a:cubicBezTo>
                    <a:pt x="99" y="22"/>
                    <a:pt x="100" y="22"/>
                    <a:pt x="100" y="22"/>
                  </a:cubicBezTo>
                  <a:cubicBezTo>
                    <a:pt x="101" y="23"/>
                    <a:pt x="102" y="21"/>
                    <a:pt x="102" y="23"/>
                  </a:cubicBezTo>
                  <a:cubicBezTo>
                    <a:pt x="104" y="23"/>
                    <a:pt x="105" y="23"/>
                    <a:pt x="108" y="23"/>
                  </a:cubicBezTo>
                  <a:cubicBezTo>
                    <a:pt x="108" y="23"/>
                    <a:pt x="109" y="24"/>
                    <a:pt x="109" y="24"/>
                  </a:cubicBezTo>
                  <a:cubicBezTo>
                    <a:pt x="110" y="25"/>
                    <a:pt x="114" y="24"/>
                    <a:pt x="113" y="25"/>
                  </a:cubicBezTo>
                  <a:cubicBezTo>
                    <a:pt x="116" y="25"/>
                    <a:pt x="114" y="26"/>
                    <a:pt x="118" y="26"/>
                  </a:cubicBezTo>
                  <a:cubicBezTo>
                    <a:pt x="119" y="27"/>
                    <a:pt x="114" y="27"/>
                    <a:pt x="115" y="27"/>
                  </a:cubicBezTo>
                  <a:cubicBezTo>
                    <a:pt x="114" y="28"/>
                    <a:pt x="115" y="28"/>
                    <a:pt x="116" y="28"/>
                  </a:cubicBezTo>
                  <a:cubicBezTo>
                    <a:pt x="113" y="29"/>
                    <a:pt x="111" y="29"/>
                    <a:pt x="110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3" y="31"/>
                    <a:pt x="103" y="30"/>
                  </a:cubicBezTo>
                  <a:cubicBezTo>
                    <a:pt x="103" y="29"/>
                    <a:pt x="98" y="30"/>
                    <a:pt x="99" y="28"/>
                  </a:cubicBezTo>
                  <a:cubicBezTo>
                    <a:pt x="97" y="28"/>
                    <a:pt x="97" y="28"/>
                    <a:pt x="97" y="27"/>
                  </a:cubicBezTo>
                  <a:cubicBezTo>
                    <a:pt x="95" y="27"/>
                    <a:pt x="94" y="27"/>
                    <a:pt x="93" y="27"/>
                  </a:cubicBezTo>
                  <a:cubicBezTo>
                    <a:pt x="91" y="27"/>
                    <a:pt x="92" y="29"/>
                    <a:pt x="92" y="30"/>
                  </a:cubicBezTo>
                  <a:cubicBezTo>
                    <a:pt x="92" y="31"/>
                    <a:pt x="94" y="31"/>
                    <a:pt x="95" y="32"/>
                  </a:cubicBezTo>
                  <a:cubicBezTo>
                    <a:pt x="97" y="31"/>
                    <a:pt x="98" y="33"/>
                    <a:pt x="99" y="32"/>
                  </a:cubicBezTo>
                  <a:cubicBezTo>
                    <a:pt x="100" y="32"/>
                    <a:pt x="101" y="33"/>
                    <a:pt x="101" y="35"/>
                  </a:cubicBezTo>
                  <a:cubicBezTo>
                    <a:pt x="100" y="35"/>
                    <a:pt x="102" y="35"/>
                    <a:pt x="103" y="35"/>
                  </a:cubicBezTo>
                  <a:cubicBezTo>
                    <a:pt x="104" y="36"/>
                    <a:pt x="102" y="38"/>
                    <a:pt x="102" y="39"/>
                  </a:cubicBezTo>
                  <a:cubicBezTo>
                    <a:pt x="100" y="40"/>
                    <a:pt x="100" y="39"/>
                    <a:pt x="100" y="39"/>
                  </a:cubicBezTo>
                  <a:cubicBezTo>
                    <a:pt x="98" y="38"/>
                    <a:pt x="95" y="38"/>
                    <a:pt x="95" y="37"/>
                  </a:cubicBezTo>
                  <a:cubicBezTo>
                    <a:pt x="91" y="37"/>
                    <a:pt x="91" y="35"/>
                    <a:pt x="87" y="36"/>
                  </a:cubicBezTo>
                  <a:cubicBezTo>
                    <a:pt x="87" y="37"/>
                    <a:pt x="90" y="36"/>
                    <a:pt x="91" y="37"/>
                  </a:cubicBezTo>
                  <a:cubicBezTo>
                    <a:pt x="87" y="39"/>
                    <a:pt x="94" y="38"/>
                    <a:pt x="91" y="39"/>
                  </a:cubicBezTo>
                  <a:cubicBezTo>
                    <a:pt x="91" y="39"/>
                    <a:pt x="93" y="39"/>
                    <a:pt x="95" y="39"/>
                  </a:cubicBezTo>
                  <a:cubicBezTo>
                    <a:pt x="95" y="40"/>
                    <a:pt x="95" y="40"/>
                    <a:pt x="96" y="40"/>
                  </a:cubicBezTo>
                  <a:cubicBezTo>
                    <a:pt x="97" y="40"/>
                    <a:pt x="98" y="40"/>
                    <a:pt x="98" y="41"/>
                  </a:cubicBezTo>
                  <a:cubicBezTo>
                    <a:pt x="95" y="41"/>
                    <a:pt x="93" y="41"/>
                    <a:pt x="91" y="40"/>
                  </a:cubicBezTo>
                  <a:cubicBezTo>
                    <a:pt x="89" y="40"/>
                    <a:pt x="87" y="40"/>
                    <a:pt x="85" y="39"/>
                  </a:cubicBezTo>
                  <a:cubicBezTo>
                    <a:pt x="84" y="39"/>
                    <a:pt x="81" y="38"/>
                    <a:pt x="80" y="38"/>
                  </a:cubicBezTo>
                  <a:cubicBezTo>
                    <a:pt x="79" y="38"/>
                    <a:pt x="79" y="37"/>
                    <a:pt x="78" y="37"/>
                  </a:cubicBezTo>
                  <a:cubicBezTo>
                    <a:pt x="77" y="37"/>
                    <a:pt x="75" y="37"/>
                    <a:pt x="74" y="37"/>
                  </a:cubicBezTo>
                  <a:cubicBezTo>
                    <a:pt x="73" y="36"/>
                    <a:pt x="74" y="36"/>
                    <a:pt x="73" y="35"/>
                  </a:cubicBezTo>
                  <a:cubicBezTo>
                    <a:pt x="73" y="35"/>
                    <a:pt x="70" y="35"/>
                    <a:pt x="71" y="34"/>
                  </a:cubicBezTo>
                  <a:cubicBezTo>
                    <a:pt x="67" y="34"/>
                    <a:pt x="66" y="32"/>
                    <a:pt x="64" y="31"/>
                  </a:cubicBezTo>
                  <a:cubicBezTo>
                    <a:pt x="65" y="31"/>
                    <a:pt x="64" y="29"/>
                    <a:pt x="65" y="29"/>
                  </a:cubicBezTo>
                  <a:cubicBezTo>
                    <a:pt x="65" y="29"/>
                    <a:pt x="67" y="29"/>
                    <a:pt x="67" y="29"/>
                  </a:cubicBezTo>
                  <a:cubicBezTo>
                    <a:pt x="67" y="29"/>
                    <a:pt x="66" y="28"/>
                    <a:pt x="66" y="27"/>
                  </a:cubicBezTo>
                  <a:cubicBezTo>
                    <a:pt x="66" y="27"/>
                    <a:pt x="68" y="27"/>
                    <a:pt x="68" y="27"/>
                  </a:cubicBezTo>
                  <a:cubicBezTo>
                    <a:pt x="69" y="27"/>
                    <a:pt x="68" y="26"/>
                    <a:pt x="68" y="25"/>
                  </a:cubicBezTo>
                  <a:cubicBezTo>
                    <a:pt x="68" y="25"/>
                    <a:pt x="70" y="26"/>
                    <a:pt x="70" y="25"/>
                  </a:cubicBezTo>
                  <a:cubicBezTo>
                    <a:pt x="71" y="25"/>
                    <a:pt x="70" y="23"/>
                    <a:pt x="71" y="23"/>
                  </a:cubicBezTo>
                  <a:cubicBezTo>
                    <a:pt x="71" y="22"/>
                    <a:pt x="69" y="23"/>
                    <a:pt x="68" y="22"/>
                  </a:cubicBezTo>
                  <a:cubicBezTo>
                    <a:pt x="68" y="22"/>
                    <a:pt x="68" y="21"/>
                    <a:pt x="68" y="20"/>
                  </a:cubicBezTo>
                  <a:cubicBezTo>
                    <a:pt x="67" y="20"/>
                    <a:pt x="66" y="20"/>
                    <a:pt x="66" y="21"/>
                  </a:cubicBezTo>
                  <a:cubicBezTo>
                    <a:pt x="64" y="20"/>
                    <a:pt x="65" y="19"/>
                    <a:pt x="64" y="19"/>
                  </a:cubicBezTo>
                  <a:cubicBezTo>
                    <a:pt x="64" y="18"/>
                    <a:pt x="63" y="19"/>
                    <a:pt x="62" y="19"/>
                  </a:cubicBezTo>
                  <a:cubicBezTo>
                    <a:pt x="62" y="19"/>
                    <a:pt x="61" y="19"/>
                    <a:pt x="61" y="19"/>
                  </a:cubicBezTo>
                  <a:cubicBezTo>
                    <a:pt x="60" y="18"/>
                    <a:pt x="59" y="18"/>
                    <a:pt x="59" y="18"/>
                  </a:cubicBezTo>
                  <a:cubicBezTo>
                    <a:pt x="58" y="18"/>
                    <a:pt x="58" y="18"/>
                    <a:pt x="57" y="18"/>
                  </a:cubicBezTo>
                  <a:cubicBezTo>
                    <a:pt x="57" y="18"/>
                    <a:pt x="55" y="17"/>
                    <a:pt x="53" y="17"/>
                  </a:cubicBezTo>
                  <a:cubicBezTo>
                    <a:pt x="57" y="15"/>
                    <a:pt x="48" y="16"/>
                    <a:pt x="49" y="14"/>
                  </a:cubicBezTo>
                  <a:cubicBezTo>
                    <a:pt x="47" y="14"/>
                    <a:pt x="44" y="14"/>
                    <a:pt x="44" y="15"/>
                  </a:cubicBezTo>
                  <a:cubicBezTo>
                    <a:pt x="43" y="16"/>
                    <a:pt x="41" y="15"/>
                    <a:pt x="41" y="15"/>
                  </a:cubicBezTo>
                  <a:cubicBezTo>
                    <a:pt x="40" y="15"/>
                    <a:pt x="40" y="15"/>
                    <a:pt x="38" y="15"/>
                  </a:cubicBezTo>
                  <a:cubicBezTo>
                    <a:pt x="37" y="15"/>
                    <a:pt x="36" y="15"/>
                    <a:pt x="34" y="15"/>
                  </a:cubicBezTo>
                  <a:cubicBezTo>
                    <a:pt x="33" y="15"/>
                    <a:pt x="32" y="15"/>
                    <a:pt x="30" y="15"/>
                  </a:cubicBezTo>
                  <a:cubicBezTo>
                    <a:pt x="28" y="15"/>
                    <a:pt x="28" y="15"/>
                    <a:pt x="26" y="15"/>
                  </a:cubicBezTo>
                  <a:cubicBezTo>
                    <a:pt x="22" y="15"/>
                    <a:pt x="18" y="15"/>
                    <a:pt x="14" y="14"/>
                  </a:cubicBezTo>
                  <a:cubicBezTo>
                    <a:pt x="13" y="14"/>
                    <a:pt x="12" y="13"/>
                    <a:pt x="12" y="13"/>
                  </a:cubicBezTo>
                  <a:cubicBezTo>
                    <a:pt x="10" y="13"/>
                    <a:pt x="8" y="13"/>
                    <a:pt x="9" y="12"/>
                  </a:cubicBezTo>
                  <a:cubicBezTo>
                    <a:pt x="7" y="12"/>
                    <a:pt x="4" y="13"/>
                    <a:pt x="5" y="11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9" y="9"/>
                    <a:pt x="4" y="10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9"/>
                    <a:pt x="3" y="7"/>
                    <a:pt x="4" y="7"/>
                  </a:cubicBezTo>
                  <a:cubicBezTo>
                    <a:pt x="3" y="5"/>
                    <a:pt x="5" y="5"/>
                    <a:pt x="5" y="3"/>
                  </a:cubicBezTo>
                  <a:close/>
                  <a:moveTo>
                    <a:pt x="77" y="28"/>
                  </a:moveTo>
                  <a:cubicBezTo>
                    <a:pt x="77" y="27"/>
                    <a:pt x="82" y="28"/>
                    <a:pt x="84" y="28"/>
                  </a:cubicBezTo>
                  <a:cubicBezTo>
                    <a:pt x="84" y="27"/>
                    <a:pt x="83" y="27"/>
                    <a:pt x="82" y="26"/>
                  </a:cubicBezTo>
                  <a:cubicBezTo>
                    <a:pt x="81" y="26"/>
                    <a:pt x="78" y="26"/>
                    <a:pt x="76" y="25"/>
                  </a:cubicBezTo>
                  <a:cubicBezTo>
                    <a:pt x="77" y="26"/>
                    <a:pt x="75" y="28"/>
                    <a:pt x="77" y="2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2346325" y="3541713"/>
              <a:ext cx="277813" cy="71438"/>
            </a:xfrm>
            <a:custGeom>
              <a:avLst/>
              <a:gdLst>
                <a:gd name="T0" fmla="*/ 9 w 74"/>
                <a:gd name="T1" fmla="*/ 14 h 19"/>
                <a:gd name="T2" fmla="*/ 10 w 74"/>
                <a:gd name="T3" fmla="*/ 13 h 19"/>
                <a:gd name="T4" fmla="*/ 14 w 74"/>
                <a:gd name="T5" fmla="*/ 12 h 19"/>
                <a:gd name="T6" fmla="*/ 16 w 74"/>
                <a:gd name="T7" fmla="*/ 12 h 19"/>
                <a:gd name="T8" fmla="*/ 27 w 74"/>
                <a:gd name="T9" fmla="*/ 11 h 19"/>
                <a:gd name="T10" fmla="*/ 16 w 74"/>
                <a:gd name="T11" fmla="*/ 11 h 19"/>
                <a:gd name="T12" fmla="*/ 15 w 74"/>
                <a:gd name="T13" fmla="*/ 10 h 19"/>
                <a:gd name="T14" fmla="*/ 12 w 74"/>
                <a:gd name="T15" fmla="*/ 11 h 19"/>
                <a:gd name="T16" fmla="*/ 6 w 74"/>
                <a:gd name="T17" fmla="*/ 10 h 19"/>
                <a:gd name="T18" fmla="*/ 11 w 74"/>
                <a:gd name="T19" fmla="*/ 8 h 19"/>
                <a:gd name="T20" fmla="*/ 14 w 74"/>
                <a:gd name="T21" fmla="*/ 8 h 19"/>
                <a:gd name="T22" fmla="*/ 3 w 74"/>
                <a:gd name="T23" fmla="*/ 7 h 19"/>
                <a:gd name="T24" fmla="*/ 1 w 74"/>
                <a:gd name="T25" fmla="*/ 6 h 19"/>
                <a:gd name="T26" fmla="*/ 6 w 74"/>
                <a:gd name="T27" fmla="*/ 4 h 19"/>
                <a:gd name="T28" fmla="*/ 6 w 74"/>
                <a:gd name="T29" fmla="*/ 3 h 19"/>
                <a:gd name="T30" fmla="*/ 16 w 74"/>
                <a:gd name="T31" fmla="*/ 2 h 19"/>
                <a:gd name="T32" fmla="*/ 19 w 74"/>
                <a:gd name="T33" fmla="*/ 1 h 19"/>
                <a:gd name="T34" fmla="*/ 21 w 74"/>
                <a:gd name="T35" fmla="*/ 1 h 19"/>
                <a:gd name="T36" fmla="*/ 23 w 74"/>
                <a:gd name="T37" fmla="*/ 3 h 19"/>
                <a:gd name="T38" fmla="*/ 21 w 74"/>
                <a:gd name="T39" fmla="*/ 3 h 19"/>
                <a:gd name="T40" fmla="*/ 23 w 74"/>
                <a:gd name="T41" fmla="*/ 4 h 19"/>
                <a:gd name="T42" fmla="*/ 24 w 74"/>
                <a:gd name="T43" fmla="*/ 3 h 19"/>
                <a:gd name="T44" fmla="*/ 30 w 74"/>
                <a:gd name="T45" fmla="*/ 3 h 19"/>
                <a:gd name="T46" fmla="*/ 33 w 74"/>
                <a:gd name="T47" fmla="*/ 5 h 19"/>
                <a:gd name="T48" fmla="*/ 36 w 74"/>
                <a:gd name="T49" fmla="*/ 4 h 19"/>
                <a:gd name="T50" fmla="*/ 39 w 74"/>
                <a:gd name="T51" fmla="*/ 3 h 19"/>
                <a:gd name="T52" fmla="*/ 42 w 74"/>
                <a:gd name="T53" fmla="*/ 3 h 19"/>
                <a:gd name="T54" fmla="*/ 43 w 74"/>
                <a:gd name="T55" fmla="*/ 5 h 19"/>
                <a:gd name="T56" fmla="*/ 45 w 74"/>
                <a:gd name="T57" fmla="*/ 7 h 19"/>
                <a:gd name="T58" fmla="*/ 49 w 74"/>
                <a:gd name="T59" fmla="*/ 5 h 19"/>
                <a:gd name="T60" fmla="*/ 46 w 74"/>
                <a:gd name="T61" fmla="*/ 4 h 19"/>
                <a:gd name="T62" fmla="*/ 46 w 74"/>
                <a:gd name="T63" fmla="*/ 2 h 19"/>
                <a:gd name="T64" fmla="*/ 50 w 74"/>
                <a:gd name="T65" fmla="*/ 1 h 19"/>
                <a:gd name="T66" fmla="*/ 54 w 74"/>
                <a:gd name="T67" fmla="*/ 4 h 19"/>
                <a:gd name="T68" fmla="*/ 57 w 74"/>
                <a:gd name="T69" fmla="*/ 5 h 19"/>
                <a:gd name="T70" fmla="*/ 59 w 74"/>
                <a:gd name="T71" fmla="*/ 7 h 19"/>
                <a:gd name="T72" fmla="*/ 58 w 74"/>
                <a:gd name="T73" fmla="*/ 8 h 19"/>
                <a:gd name="T74" fmla="*/ 61 w 74"/>
                <a:gd name="T75" fmla="*/ 10 h 19"/>
                <a:gd name="T76" fmla="*/ 70 w 74"/>
                <a:gd name="T77" fmla="*/ 11 h 19"/>
                <a:gd name="T78" fmla="*/ 73 w 74"/>
                <a:gd name="T79" fmla="*/ 12 h 19"/>
                <a:gd name="T80" fmla="*/ 74 w 74"/>
                <a:gd name="T81" fmla="*/ 13 h 19"/>
                <a:gd name="T82" fmla="*/ 66 w 74"/>
                <a:gd name="T83" fmla="*/ 13 h 19"/>
                <a:gd name="T84" fmla="*/ 68 w 74"/>
                <a:gd name="T85" fmla="*/ 17 h 19"/>
                <a:gd name="T86" fmla="*/ 57 w 74"/>
                <a:gd name="T87" fmla="*/ 17 h 19"/>
                <a:gd name="T88" fmla="*/ 43 w 74"/>
                <a:gd name="T89" fmla="*/ 17 h 19"/>
                <a:gd name="T90" fmla="*/ 38 w 74"/>
                <a:gd name="T91" fmla="*/ 17 h 19"/>
                <a:gd name="T92" fmla="*/ 37 w 74"/>
                <a:gd name="T93" fmla="*/ 18 h 19"/>
                <a:gd name="T94" fmla="*/ 25 w 74"/>
                <a:gd name="T95" fmla="*/ 18 h 19"/>
                <a:gd name="T96" fmla="*/ 21 w 74"/>
                <a:gd name="T97" fmla="*/ 15 h 19"/>
                <a:gd name="T98" fmla="*/ 13 w 74"/>
                <a:gd name="T99" fmla="*/ 14 h 19"/>
                <a:gd name="T100" fmla="*/ 12 w 74"/>
                <a:gd name="T101" fmla="*/ 15 h 19"/>
                <a:gd name="T102" fmla="*/ 12 w 74"/>
                <a:gd name="T103" fmla="*/ 14 h 19"/>
                <a:gd name="T104" fmla="*/ 9 w 74"/>
                <a:gd name="T10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" h="19">
                  <a:moveTo>
                    <a:pt x="9" y="14"/>
                  </a:moveTo>
                  <a:cubicBezTo>
                    <a:pt x="7" y="14"/>
                    <a:pt x="9" y="13"/>
                    <a:pt x="10" y="13"/>
                  </a:cubicBezTo>
                  <a:cubicBezTo>
                    <a:pt x="10" y="12"/>
                    <a:pt x="12" y="12"/>
                    <a:pt x="14" y="12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20" y="12"/>
                    <a:pt x="24" y="12"/>
                    <a:pt x="27" y="11"/>
                  </a:cubicBezTo>
                  <a:cubicBezTo>
                    <a:pt x="26" y="10"/>
                    <a:pt x="19" y="11"/>
                    <a:pt x="16" y="11"/>
                  </a:cubicBezTo>
                  <a:cubicBezTo>
                    <a:pt x="15" y="11"/>
                    <a:pt x="14" y="10"/>
                    <a:pt x="15" y="10"/>
                  </a:cubicBezTo>
                  <a:cubicBezTo>
                    <a:pt x="14" y="10"/>
                    <a:pt x="13" y="11"/>
                    <a:pt x="12" y="11"/>
                  </a:cubicBezTo>
                  <a:cubicBezTo>
                    <a:pt x="10" y="11"/>
                    <a:pt x="8" y="10"/>
                    <a:pt x="6" y="10"/>
                  </a:cubicBezTo>
                  <a:cubicBezTo>
                    <a:pt x="3" y="9"/>
                    <a:pt x="11" y="9"/>
                    <a:pt x="11" y="8"/>
                  </a:cubicBezTo>
                  <a:cubicBezTo>
                    <a:pt x="11" y="7"/>
                    <a:pt x="13" y="8"/>
                    <a:pt x="14" y="8"/>
                  </a:cubicBezTo>
                  <a:cubicBezTo>
                    <a:pt x="14" y="6"/>
                    <a:pt x="8" y="8"/>
                    <a:pt x="3" y="7"/>
                  </a:cubicBezTo>
                  <a:cubicBezTo>
                    <a:pt x="0" y="7"/>
                    <a:pt x="5" y="6"/>
                    <a:pt x="1" y="6"/>
                  </a:cubicBezTo>
                  <a:cubicBezTo>
                    <a:pt x="2" y="5"/>
                    <a:pt x="2" y="4"/>
                    <a:pt x="6" y="4"/>
                  </a:cubicBezTo>
                  <a:cubicBezTo>
                    <a:pt x="7" y="4"/>
                    <a:pt x="6" y="3"/>
                    <a:pt x="6" y="3"/>
                  </a:cubicBezTo>
                  <a:cubicBezTo>
                    <a:pt x="8" y="2"/>
                    <a:pt x="12" y="2"/>
                    <a:pt x="16" y="2"/>
                  </a:cubicBezTo>
                  <a:cubicBezTo>
                    <a:pt x="17" y="1"/>
                    <a:pt x="17" y="0"/>
                    <a:pt x="19" y="1"/>
                  </a:cubicBezTo>
                  <a:cubicBezTo>
                    <a:pt x="19" y="1"/>
                    <a:pt x="20" y="1"/>
                    <a:pt x="21" y="1"/>
                  </a:cubicBezTo>
                  <a:cubicBezTo>
                    <a:pt x="20" y="2"/>
                    <a:pt x="19" y="3"/>
                    <a:pt x="23" y="3"/>
                  </a:cubicBezTo>
                  <a:cubicBezTo>
                    <a:pt x="23" y="3"/>
                    <a:pt x="21" y="3"/>
                    <a:pt x="21" y="3"/>
                  </a:cubicBezTo>
                  <a:cubicBezTo>
                    <a:pt x="21" y="4"/>
                    <a:pt x="22" y="4"/>
                    <a:pt x="23" y="4"/>
                  </a:cubicBezTo>
                  <a:cubicBezTo>
                    <a:pt x="24" y="4"/>
                    <a:pt x="23" y="3"/>
                    <a:pt x="24" y="3"/>
                  </a:cubicBezTo>
                  <a:cubicBezTo>
                    <a:pt x="26" y="3"/>
                    <a:pt x="27" y="3"/>
                    <a:pt x="30" y="3"/>
                  </a:cubicBezTo>
                  <a:cubicBezTo>
                    <a:pt x="31" y="3"/>
                    <a:pt x="33" y="4"/>
                    <a:pt x="33" y="5"/>
                  </a:cubicBezTo>
                  <a:cubicBezTo>
                    <a:pt x="34" y="5"/>
                    <a:pt x="34" y="4"/>
                    <a:pt x="36" y="4"/>
                  </a:cubicBezTo>
                  <a:cubicBezTo>
                    <a:pt x="37" y="4"/>
                    <a:pt x="38" y="3"/>
                    <a:pt x="39" y="3"/>
                  </a:cubicBezTo>
                  <a:cubicBezTo>
                    <a:pt x="40" y="3"/>
                    <a:pt x="41" y="3"/>
                    <a:pt x="42" y="3"/>
                  </a:cubicBezTo>
                  <a:cubicBezTo>
                    <a:pt x="43" y="4"/>
                    <a:pt x="43" y="4"/>
                    <a:pt x="43" y="5"/>
                  </a:cubicBezTo>
                  <a:cubicBezTo>
                    <a:pt x="44" y="6"/>
                    <a:pt x="47" y="6"/>
                    <a:pt x="45" y="7"/>
                  </a:cubicBezTo>
                  <a:cubicBezTo>
                    <a:pt x="47" y="7"/>
                    <a:pt x="47" y="6"/>
                    <a:pt x="49" y="5"/>
                  </a:cubicBezTo>
                  <a:cubicBezTo>
                    <a:pt x="49" y="5"/>
                    <a:pt x="47" y="5"/>
                    <a:pt x="46" y="4"/>
                  </a:cubicBezTo>
                  <a:cubicBezTo>
                    <a:pt x="45" y="4"/>
                    <a:pt x="47" y="3"/>
                    <a:pt x="46" y="2"/>
                  </a:cubicBezTo>
                  <a:cubicBezTo>
                    <a:pt x="48" y="2"/>
                    <a:pt x="48" y="1"/>
                    <a:pt x="50" y="1"/>
                  </a:cubicBezTo>
                  <a:cubicBezTo>
                    <a:pt x="51" y="2"/>
                    <a:pt x="53" y="3"/>
                    <a:pt x="54" y="4"/>
                  </a:cubicBezTo>
                  <a:cubicBezTo>
                    <a:pt x="54" y="5"/>
                    <a:pt x="57" y="7"/>
                    <a:pt x="57" y="5"/>
                  </a:cubicBezTo>
                  <a:cubicBezTo>
                    <a:pt x="59" y="6"/>
                    <a:pt x="58" y="7"/>
                    <a:pt x="59" y="7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9" y="9"/>
                    <a:pt x="62" y="9"/>
                    <a:pt x="61" y="10"/>
                  </a:cubicBezTo>
                  <a:cubicBezTo>
                    <a:pt x="65" y="9"/>
                    <a:pt x="65" y="11"/>
                    <a:pt x="70" y="11"/>
                  </a:cubicBezTo>
                  <a:cubicBezTo>
                    <a:pt x="68" y="13"/>
                    <a:pt x="73" y="12"/>
                    <a:pt x="73" y="12"/>
                  </a:cubicBezTo>
                  <a:cubicBezTo>
                    <a:pt x="73" y="12"/>
                    <a:pt x="71" y="14"/>
                    <a:pt x="74" y="13"/>
                  </a:cubicBezTo>
                  <a:cubicBezTo>
                    <a:pt x="72" y="16"/>
                    <a:pt x="70" y="13"/>
                    <a:pt x="66" y="13"/>
                  </a:cubicBezTo>
                  <a:cubicBezTo>
                    <a:pt x="65" y="15"/>
                    <a:pt x="70" y="14"/>
                    <a:pt x="68" y="17"/>
                  </a:cubicBezTo>
                  <a:cubicBezTo>
                    <a:pt x="65" y="17"/>
                    <a:pt x="60" y="18"/>
                    <a:pt x="57" y="17"/>
                  </a:cubicBezTo>
                  <a:cubicBezTo>
                    <a:pt x="54" y="16"/>
                    <a:pt x="48" y="15"/>
                    <a:pt x="43" y="17"/>
                  </a:cubicBezTo>
                  <a:cubicBezTo>
                    <a:pt x="42" y="17"/>
                    <a:pt x="41" y="17"/>
                    <a:pt x="38" y="17"/>
                  </a:cubicBezTo>
                  <a:cubicBezTo>
                    <a:pt x="38" y="17"/>
                    <a:pt x="38" y="18"/>
                    <a:pt x="37" y="18"/>
                  </a:cubicBezTo>
                  <a:cubicBezTo>
                    <a:pt x="35" y="17"/>
                    <a:pt x="30" y="19"/>
                    <a:pt x="25" y="18"/>
                  </a:cubicBezTo>
                  <a:cubicBezTo>
                    <a:pt x="23" y="17"/>
                    <a:pt x="22" y="16"/>
                    <a:pt x="21" y="15"/>
                  </a:cubicBezTo>
                  <a:cubicBezTo>
                    <a:pt x="18" y="15"/>
                    <a:pt x="13" y="16"/>
                    <a:pt x="13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0" y="15"/>
                    <a:pt x="11" y="14"/>
                    <a:pt x="12" y="14"/>
                  </a:cubicBezTo>
                  <a:cubicBezTo>
                    <a:pt x="12" y="13"/>
                    <a:pt x="9" y="14"/>
                    <a:pt x="9" y="14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1616075" y="3560763"/>
              <a:ext cx="1968500" cy="1120775"/>
            </a:xfrm>
            <a:custGeom>
              <a:avLst/>
              <a:gdLst>
                <a:gd name="T0" fmla="*/ 343 w 525"/>
                <a:gd name="T1" fmla="*/ 19 h 299"/>
                <a:gd name="T2" fmla="*/ 309 w 525"/>
                <a:gd name="T3" fmla="*/ 31 h 299"/>
                <a:gd name="T4" fmla="*/ 305 w 525"/>
                <a:gd name="T5" fmla="*/ 49 h 299"/>
                <a:gd name="T6" fmla="*/ 347 w 525"/>
                <a:gd name="T7" fmla="*/ 63 h 299"/>
                <a:gd name="T8" fmla="*/ 361 w 525"/>
                <a:gd name="T9" fmla="*/ 44 h 299"/>
                <a:gd name="T10" fmla="*/ 397 w 525"/>
                <a:gd name="T11" fmla="*/ 43 h 299"/>
                <a:gd name="T12" fmla="*/ 430 w 525"/>
                <a:gd name="T13" fmla="*/ 48 h 299"/>
                <a:gd name="T14" fmla="*/ 442 w 525"/>
                <a:gd name="T15" fmla="*/ 64 h 299"/>
                <a:gd name="T16" fmla="*/ 402 w 525"/>
                <a:gd name="T17" fmla="*/ 71 h 299"/>
                <a:gd name="T18" fmla="*/ 427 w 525"/>
                <a:gd name="T19" fmla="*/ 79 h 299"/>
                <a:gd name="T20" fmla="*/ 417 w 525"/>
                <a:gd name="T21" fmla="*/ 81 h 299"/>
                <a:gd name="T22" fmla="*/ 372 w 525"/>
                <a:gd name="T23" fmla="*/ 97 h 299"/>
                <a:gd name="T24" fmla="*/ 353 w 525"/>
                <a:gd name="T25" fmla="*/ 124 h 299"/>
                <a:gd name="T26" fmla="*/ 315 w 525"/>
                <a:gd name="T27" fmla="*/ 114 h 299"/>
                <a:gd name="T28" fmla="*/ 284 w 525"/>
                <a:gd name="T29" fmla="*/ 134 h 299"/>
                <a:gd name="T30" fmla="*/ 319 w 525"/>
                <a:gd name="T31" fmla="*/ 142 h 299"/>
                <a:gd name="T32" fmla="*/ 367 w 525"/>
                <a:gd name="T33" fmla="*/ 158 h 299"/>
                <a:gd name="T34" fmla="*/ 407 w 525"/>
                <a:gd name="T35" fmla="*/ 155 h 299"/>
                <a:gd name="T36" fmla="*/ 469 w 525"/>
                <a:gd name="T37" fmla="*/ 169 h 299"/>
                <a:gd name="T38" fmla="*/ 525 w 525"/>
                <a:gd name="T39" fmla="*/ 185 h 299"/>
                <a:gd name="T40" fmla="*/ 501 w 525"/>
                <a:gd name="T41" fmla="*/ 222 h 299"/>
                <a:gd name="T42" fmla="*/ 470 w 525"/>
                <a:gd name="T43" fmla="*/ 239 h 299"/>
                <a:gd name="T44" fmla="*/ 440 w 525"/>
                <a:gd name="T45" fmla="*/ 255 h 299"/>
                <a:gd name="T46" fmla="*/ 414 w 525"/>
                <a:gd name="T47" fmla="*/ 270 h 299"/>
                <a:gd name="T48" fmla="*/ 402 w 525"/>
                <a:gd name="T49" fmla="*/ 282 h 299"/>
                <a:gd name="T50" fmla="*/ 380 w 525"/>
                <a:gd name="T51" fmla="*/ 293 h 299"/>
                <a:gd name="T52" fmla="*/ 373 w 525"/>
                <a:gd name="T53" fmla="*/ 277 h 299"/>
                <a:gd name="T54" fmla="*/ 390 w 525"/>
                <a:gd name="T55" fmla="*/ 244 h 299"/>
                <a:gd name="T56" fmla="*/ 388 w 525"/>
                <a:gd name="T57" fmla="*/ 212 h 299"/>
                <a:gd name="T58" fmla="*/ 353 w 525"/>
                <a:gd name="T59" fmla="*/ 190 h 299"/>
                <a:gd name="T60" fmla="*/ 360 w 525"/>
                <a:gd name="T61" fmla="*/ 172 h 299"/>
                <a:gd name="T62" fmla="*/ 330 w 525"/>
                <a:gd name="T63" fmla="*/ 153 h 299"/>
                <a:gd name="T64" fmla="*/ 297 w 525"/>
                <a:gd name="T65" fmla="*/ 143 h 299"/>
                <a:gd name="T66" fmla="*/ 246 w 525"/>
                <a:gd name="T67" fmla="*/ 129 h 299"/>
                <a:gd name="T68" fmla="*/ 218 w 525"/>
                <a:gd name="T69" fmla="*/ 115 h 299"/>
                <a:gd name="T70" fmla="*/ 218 w 525"/>
                <a:gd name="T71" fmla="*/ 120 h 299"/>
                <a:gd name="T72" fmla="*/ 188 w 525"/>
                <a:gd name="T73" fmla="*/ 102 h 299"/>
                <a:gd name="T74" fmla="*/ 169 w 525"/>
                <a:gd name="T75" fmla="*/ 69 h 299"/>
                <a:gd name="T76" fmla="*/ 158 w 525"/>
                <a:gd name="T77" fmla="*/ 61 h 299"/>
                <a:gd name="T78" fmla="*/ 129 w 525"/>
                <a:gd name="T79" fmla="*/ 45 h 299"/>
                <a:gd name="T80" fmla="*/ 80 w 525"/>
                <a:gd name="T81" fmla="*/ 37 h 299"/>
                <a:gd name="T82" fmla="*/ 55 w 525"/>
                <a:gd name="T83" fmla="*/ 44 h 299"/>
                <a:gd name="T84" fmla="*/ 30 w 525"/>
                <a:gd name="T85" fmla="*/ 51 h 299"/>
                <a:gd name="T86" fmla="*/ 13 w 525"/>
                <a:gd name="T87" fmla="*/ 40 h 299"/>
                <a:gd name="T88" fmla="*/ 5 w 525"/>
                <a:gd name="T89" fmla="*/ 25 h 299"/>
                <a:gd name="T90" fmla="*/ 15 w 525"/>
                <a:gd name="T91" fmla="*/ 16 h 299"/>
                <a:gd name="T92" fmla="*/ 50 w 525"/>
                <a:gd name="T93" fmla="*/ 5 h 299"/>
                <a:gd name="T94" fmla="*/ 135 w 525"/>
                <a:gd name="T95" fmla="*/ 10 h 299"/>
                <a:gd name="T96" fmla="*/ 176 w 525"/>
                <a:gd name="T97" fmla="*/ 11 h 299"/>
                <a:gd name="T98" fmla="*/ 239 w 525"/>
                <a:gd name="T99" fmla="*/ 19 h 299"/>
                <a:gd name="T100" fmla="*/ 285 w 525"/>
                <a:gd name="T101" fmla="*/ 14 h 299"/>
                <a:gd name="T102" fmla="*/ 298 w 525"/>
                <a:gd name="T103" fmla="*/ 3 h 299"/>
                <a:gd name="T104" fmla="*/ 322 w 525"/>
                <a:gd name="T105" fmla="*/ 13 h 299"/>
                <a:gd name="T106" fmla="*/ 172 w 525"/>
                <a:gd name="T107" fmla="*/ 22 h 299"/>
                <a:gd name="T108" fmla="*/ 222 w 525"/>
                <a:gd name="T109" fmla="*/ 35 h 299"/>
                <a:gd name="T110" fmla="*/ 214 w 525"/>
                <a:gd name="T111" fmla="*/ 34 h 299"/>
                <a:gd name="T112" fmla="*/ 283 w 525"/>
                <a:gd name="T113" fmla="*/ 65 h 299"/>
                <a:gd name="T114" fmla="*/ 306 w 525"/>
                <a:gd name="T115" fmla="*/ 77 h 299"/>
                <a:gd name="T116" fmla="*/ 326 w 525"/>
                <a:gd name="T117" fmla="*/ 70 h 299"/>
                <a:gd name="T118" fmla="*/ 322 w 525"/>
                <a:gd name="T119" fmla="*/ 88 h 299"/>
                <a:gd name="T120" fmla="*/ 356 w 525"/>
                <a:gd name="T121" fmla="*/ 83 h 299"/>
                <a:gd name="T122" fmla="*/ 346 w 525"/>
                <a:gd name="T123" fmla="*/ 8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5" h="299">
                  <a:moveTo>
                    <a:pt x="320" y="16"/>
                  </a:moveTo>
                  <a:cubicBezTo>
                    <a:pt x="320" y="17"/>
                    <a:pt x="322" y="15"/>
                    <a:pt x="322" y="17"/>
                  </a:cubicBezTo>
                  <a:cubicBezTo>
                    <a:pt x="323" y="17"/>
                    <a:pt x="324" y="17"/>
                    <a:pt x="325" y="17"/>
                  </a:cubicBezTo>
                  <a:cubicBezTo>
                    <a:pt x="326" y="17"/>
                    <a:pt x="327" y="16"/>
                    <a:pt x="327" y="15"/>
                  </a:cubicBezTo>
                  <a:cubicBezTo>
                    <a:pt x="328" y="15"/>
                    <a:pt x="329" y="14"/>
                    <a:pt x="329" y="14"/>
                  </a:cubicBezTo>
                  <a:cubicBezTo>
                    <a:pt x="332" y="14"/>
                    <a:pt x="329" y="12"/>
                    <a:pt x="332" y="13"/>
                  </a:cubicBezTo>
                  <a:cubicBezTo>
                    <a:pt x="332" y="11"/>
                    <a:pt x="332" y="10"/>
                    <a:pt x="332" y="9"/>
                  </a:cubicBezTo>
                  <a:cubicBezTo>
                    <a:pt x="336" y="9"/>
                    <a:pt x="338" y="9"/>
                    <a:pt x="340" y="9"/>
                  </a:cubicBezTo>
                  <a:cubicBezTo>
                    <a:pt x="341" y="9"/>
                    <a:pt x="341" y="10"/>
                    <a:pt x="341" y="11"/>
                  </a:cubicBezTo>
                  <a:cubicBezTo>
                    <a:pt x="342" y="11"/>
                    <a:pt x="343" y="11"/>
                    <a:pt x="343" y="11"/>
                  </a:cubicBezTo>
                  <a:cubicBezTo>
                    <a:pt x="345" y="11"/>
                    <a:pt x="345" y="11"/>
                    <a:pt x="346" y="12"/>
                  </a:cubicBezTo>
                  <a:cubicBezTo>
                    <a:pt x="347" y="13"/>
                    <a:pt x="345" y="14"/>
                    <a:pt x="343" y="14"/>
                  </a:cubicBezTo>
                  <a:cubicBezTo>
                    <a:pt x="345" y="15"/>
                    <a:pt x="345" y="17"/>
                    <a:pt x="347" y="17"/>
                  </a:cubicBezTo>
                  <a:cubicBezTo>
                    <a:pt x="347" y="18"/>
                    <a:pt x="344" y="18"/>
                    <a:pt x="343" y="19"/>
                  </a:cubicBezTo>
                  <a:cubicBezTo>
                    <a:pt x="342" y="19"/>
                    <a:pt x="341" y="20"/>
                    <a:pt x="340" y="19"/>
                  </a:cubicBezTo>
                  <a:cubicBezTo>
                    <a:pt x="339" y="20"/>
                    <a:pt x="339" y="21"/>
                    <a:pt x="337" y="22"/>
                  </a:cubicBezTo>
                  <a:cubicBezTo>
                    <a:pt x="336" y="21"/>
                    <a:pt x="338" y="20"/>
                    <a:pt x="333" y="21"/>
                  </a:cubicBezTo>
                  <a:cubicBezTo>
                    <a:pt x="333" y="20"/>
                    <a:pt x="335" y="20"/>
                    <a:pt x="335" y="20"/>
                  </a:cubicBezTo>
                  <a:cubicBezTo>
                    <a:pt x="333" y="19"/>
                    <a:pt x="330" y="21"/>
                    <a:pt x="327" y="20"/>
                  </a:cubicBezTo>
                  <a:cubicBezTo>
                    <a:pt x="328" y="22"/>
                    <a:pt x="327" y="21"/>
                    <a:pt x="327" y="23"/>
                  </a:cubicBezTo>
                  <a:cubicBezTo>
                    <a:pt x="326" y="23"/>
                    <a:pt x="326" y="23"/>
                    <a:pt x="326" y="22"/>
                  </a:cubicBezTo>
                  <a:cubicBezTo>
                    <a:pt x="323" y="22"/>
                    <a:pt x="324" y="24"/>
                    <a:pt x="321" y="24"/>
                  </a:cubicBezTo>
                  <a:cubicBezTo>
                    <a:pt x="321" y="24"/>
                    <a:pt x="323" y="24"/>
                    <a:pt x="323" y="25"/>
                  </a:cubicBezTo>
                  <a:cubicBezTo>
                    <a:pt x="323" y="26"/>
                    <a:pt x="321" y="26"/>
                    <a:pt x="322" y="27"/>
                  </a:cubicBezTo>
                  <a:cubicBezTo>
                    <a:pt x="319" y="26"/>
                    <a:pt x="317" y="29"/>
                    <a:pt x="316" y="28"/>
                  </a:cubicBezTo>
                  <a:cubicBezTo>
                    <a:pt x="315" y="28"/>
                    <a:pt x="314" y="27"/>
                    <a:pt x="314" y="29"/>
                  </a:cubicBezTo>
                  <a:cubicBezTo>
                    <a:pt x="312" y="29"/>
                    <a:pt x="311" y="29"/>
                    <a:pt x="310" y="29"/>
                  </a:cubicBezTo>
                  <a:cubicBezTo>
                    <a:pt x="308" y="29"/>
                    <a:pt x="309" y="30"/>
                    <a:pt x="309" y="31"/>
                  </a:cubicBezTo>
                  <a:cubicBezTo>
                    <a:pt x="307" y="30"/>
                    <a:pt x="307" y="31"/>
                    <a:pt x="307" y="32"/>
                  </a:cubicBezTo>
                  <a:cubicBezTo>
                    <a:pt x="305" y="31"/>
                    <a:pt x="304" y="31"/>
                    <a:pt x="302" y="32"/>
                  </a:cubicBezTo>
                  <a:cubicBezTo>
                    <a:pt x="303" y="32"/>
                    <a:pt x="303" y="33"/>
                    <a:pt x="303" y="33"/>
                  </a:cubicBezTo>
                  <a:cubicBezTo>
                    <a:pt x="301" y="32"/>
                    <a:pt x="301" y="34"/>
                    <a:pt x="300" y="35"/>
                  </a:cubicBezTo>
                  <a:cubicBezTo>
                    <a:pt x="299" y="36"/>
                    <a:pt x="296" y="37"/>
                    <a:pt x="296" y="39"/>
                  </a:cubicBezTo>
                  <a:cubicBezTo>
                    <a:pt x="294" y="40"/>
                    <a:pt x="293" y="41"/>
                    <a:pt x="291" y="42"/>
                  </a:cubicBezTo>
                  <a:cubicBezTo>
                    <a:pt x="291" y="43"/>
                    <a:pt x="292" y="42"/>
                    <a:pt x="292" y="42"/>
                  </a:cubicBezTo>
                  <a:cubicBezTo>
                    <a:pt x="293" y="42"/>
                    <a:pt x="292" y="42"/>
                    <a:pt x="293" y="43"/>
                  </a:cubicBezTo>
                  <a:cubicBezTo>
                    <a:pt x="293" y="43"/>
                    <a:pt x="295" y="44"/>
                    <a:pt x="295" y="44"/>
                  </a:cubicBezTo>
                  <a:cubicBezTo>
                    <a:pt x="296" y="44"/>
                    <a:pt x="297" y="43"/>
                    <a:pt x="299" y="44"/>
                  </a:cubicBezTo>
                  <a:cubicBezTo>
                    <a:pt x="299" y="44"/>
                    <a:pt x="300" y="44"/>
                    <a:pt x="301" y="44"/>
                  </a:cubicBezTo>
                  <a:cubicBezTo>
                    <a:pt x="301" y="45"/>
                    <a:pt x="301" y="45"/>
                    <a:pt x="301" y="46"/>
                  </a:cubicBezTo>
                  <a:cubicBezTo>
                    <a:pt x="301" y="47"/>
                    <a:pt x="303" y="46"/>
                    <a:pt x="303" y="47"/>
                  </a:cubicBezTo>
                  <a:cubicBezTo>
                    <a:pt x="303" y="48"/>
                    <a:pt x="305" y="48"/>
                    <a:pt x="305" y="49"/>
                  </a:cubicBezTo>
                  <a:cubicBezTo>
                    <a:pt x="310" y="48"/>
                    <a:pt x="314" y="49"/>
                    <a:pt x="317" y="49"/>
                  </a:cubicBezTo>
                  <a:cubicBezTo>
                    <a:pt x="317" y="50"/>
                    <a:pt x="321" y="50"/>
                    <a:pt x="324" y="51"/>
                  </a:cubicBezTo>
                  <a:cubicBezTo>
                    <a:pt x="324" y="51"/>
                    <a:pt x="324" y="51"/>
                    <a:pt x="325" y="51"/>
                  </a:cubicBezTo>
                  <a:cubicBezTo>
                    <a:pt x="325" y="52"/>
                    <a:pt x="326" y="51"/>
                    <a:pt x="326" y="51"/>
                  </a:cubicBezTo>
                  <a:cubicBezTo>
                    <a:pt x="327" y="51"/>
                    <a:pt x="327" y="52"/>
                    <a:pt x="328" y="52"/>
                  </a:cubicBezTo>
                  <a:cubicBezTo>
                    <a:pt x="329" y="53"/>
                    <a:pt x="331" y="52"/>
                    <a:pt x="331" y="53"/>
                  </a:cubicBezTo>
                  <a:cubicBezTo>
                    <a:pt x="336" y="53"/>
                    <a:pt x="339" y="54"/>
                    <a:pt x="343" y="54"/>
                  </a:cubicBezTo>
                  <a:cubicBezTo>
                    <a:pt x="344" y="56"/>
                    <a:pt x="343" y="57"/>
                    <a:pt x="344" y="58"/>
                  </a:cubicBezTo>
                  <a:cubicBezTo>
                    <a:pt x="344" y="58"/>
                    <a:pt x="345" y="59"/>
                    <a:pt x="345" y="59"/>
                  </a:cubicBezTo>
                  <a:cubicBezTo>
                    <a:pt x="346" y="59"/>
                    <a:pt x="344" y="60"/>
                    <a:pt x="344" y="60"/>
                  </a:cubicBezTo>
                  <a:cubicBezTo>
                    <a:pt x="345" y="60"/>
                    <a:pt x="346" y="60"/>
                    <a:pt x="346" y="60"/>
                  </a:cubicBezTo>
                  <a:cubicBezTo>
                    <a:pt x="347" y="60"/>
                    <a:pt x="344" y="62"/>
                    <a:pt x="347" y="61"/>
                  </a:cubicBezTo>
                  <a:cubicBezTo>
                    <a:pt x="347" y="62"/>
                    <a:pt x="346" y="62"/>
                    <a:pt x="346" y="63"/>
                  </a:cubicBezTo>
                  <a:cubicBezTo>
                    <a:pt x="347" y="63"/>
                    <a:pt x="347" y="63"/>
                    <a:pt x="347" y="63"/>
                  </a:cubicBezTo>
                  <a:cubicBezTo>
                    <a:pt x="349" y="63"/>
                    <a:pt x="348" y="63"/>
                    <a:pt x="348" y="64"/>
                  </a:cubicBezTo>
                  <a:cubicBezTo>
                    <a:pt x="349" y="64"/>
                    <a:pt x="350" y="63"/>
                    <a:pt x="350" y="64"/>
                  </a:cubicBezTo>
                  <a:cubicBezTo>
                    <a:pt x="351" y="64"/>
                    <a:pt x="355" y="64"/>
                    <a:pt x="358" y="64"/>
                  </a:cubicBezTo>
                  <a:cubicBezTo>
                    <a:pt x="359" y="62"/>
                    <a:pt x="359" y="61"/>
                    <a:pt x="358" y="59"/>
                  </a:cubicBezTo>
                  <a:cubicBezTo>
                    <a:pt x="359" y="58"/>
                    <a:pt x="357" y="58"/>
                    <a:pt x="356" y="58"/>
                  </a:cubicBezTo>
                  <a:cubicBezTo>
                    <a:pt x="355" y="58"/>
                    <a:pt x="358" y="56"/>
                    <a:pt x="354" y="56"/>
                  </a:cubicBezTo>
                  <a:cubicBezTo>
                    <a:pt x="355" y="56"/>
                    <a:pt x="357" y="56"/>
                    <a:pt x="356" y="55"/>
                  </a:cubicBezTo>
                  <a:cubicBezTo>
                    <a:pt x="360" y="55"/>
                    <a:pt x="360" y="54"/>
                    <a:pt x="363" y="54"/>
                  </a:cubicBezTo>
                  <a:cubicBezTo>
                    <a:pt x="365" y="54"/>
                    <a:pt x="364" y="53"/>
                    <a:pt x="364" y="52"/>
                  </a:cubicBezTo>
                  <a:cubicBezTo>
                    <a:pt x="364" y="52"/>
                    <a:pt x="367" y="53"/>
                    <a:pt x="367" y="52"/>
                  </a:cubicBezTo>
                  <a:cubicBezTo>
                    <a:pt x="365" y="50"/>
                    <a:pt x="368" y="48"/>
                    <a:pt x="366" y="47"/>
                  </a:cubicBezTo>
                  <a:cubicBezTo>
                    <a:pt x="366" y="46"/>
                    <a:pt x="365" y="47"/>
                    <a:pt x="365" y="47"/>
                  </a:cubicBezTo>
                  <a:cubicBezTo>
                    <a:pt x="363" y="47"/>
                    <a:pt x="365" y="45"/>
                    <a:pt x="362" y="46"/>
                  </a:cubicBezTo>
                  <a:cubicBezTo>
                    <a:pt x="362" y="45"/>
                    <a:pt x="361" y="45"/>
                    <a:pt x="361" y="44"/>
                  </a:cubicBezTo>
                  <a:cubicBezTo>
                    <a:pt x="361" y="43"/>
                    <a:pt x="362" y="42"/>
                    <a:pt x="364" y="42"/>
                  </a:cubicBezTo>
                  <a:cubicBezTo>
                    <a:pt x="362" y="42"/>
                    <a:pt x="365" y="39"/>
                    <a:pt x="361" y="39"/>
                  </a:cubicBezTo>
                  <a:cubicBezTo>
                    <a:pt x="362" y="38"/>
                    <a:pt x="362" y="38"/>
                    <a:pt x="362" y="37"/>
                  </a:cubicBezTo>
                  <a:cubicBezTo>
                    <a:pt x="362" y="37"/>
                    <a:pt x="361" y="37"/>
                    <a:pt x="361" y="37"/>
                  </a:cubicBezTo>
                  <a:cubicBezTo>
                    <a:pt x="361" y="37"/>
                    <a:pt x="362" y="37"/>
                    <a:pt x="362" y="36"/>
                  </a:cubicBezTo>
                  <a:cubicBezTo>
                    <a:pt x="362" y="36"/>
                    <a:pt x="361" y="36"/>
                    <a:pt x="361" y="35"/>
                  </a:cubicBezTo>
                  <a:cubicBezTo>
                    <a:pt x="361" y="35"/>
                    <a:pt x="363" y="34"/>
                    <a:pt x="361" y="33"/>
                  </a:cubicBezTo>
                  <a:cubicBezTo>
                    <a:pt x="361" y="33"/>
                    <a:pt x="369" y="32"/>
                    <a:pt x="368" y="34"/>
                  </a:cubicBezTo>
                  <a:cubicBezTo>
                    <a:pt x="372" y="34"/>
                    <a:pt x="378" y="34"/>
                    <a:pt x="379" y="33"/>
                  </a:cubicBezTo>
                  <a:cubicBezTo>
                    <a:pt x="381" y="34"/>
                    <a:pt x="386" y="34"/>
                    <a:pt x="386" y="37"/>
                  </a:cubicBezTo>
                  <a:cubicBezTo>
                    <a:pt x="389" y="37"/>
                    <a:pt x="391" y="37"/>
                    <a:pt x="394" y="37"/>
                  </a:cubicBezTo>
                  <a:cubicBezTo>
                    <a:pt x="394" y="38"/>
                    <a:pt x="395" y="38"/>
                    <a:pt x="396" y="38"/>
                  </a:cubicBezTo>
                  <a:cubicBezTo>
                    <a:pt x="396" y="39"/>
                    <a:pt x="396" y="40"/>
                    <a:pt x="396" y="41"/>
                  </a:cubicBezTo>
                  <a:cubicBezTo>
                    <a:pt x="396" y="42"/>
                    <a:pt x="398" y="43"/>
                    <a:pt x="397" y="43"/>
                  </a:cubicBezTo>
                  <a:cubicBezTo>
                    <a:pt x="397" y="44"/>
                    <a:pt x="399" y="44"/>
                    <a:pt x="400" y="44"/>
                  </a:cubicBezTo>
                  <a:cubicBezTo>
                    <a:pt x="399" y="45"/>
                    <a:pt x="403" y="44"/>
                    <a:pt x="401" y="46"/>
                  </a:cubicBezTo>
                  <a:cubicBezTo>
                    <a:pt x="405" y="46"/>
                    <a:pt x="406" y="45"/>
                    <a:pt x="410" y="45"/>
                  </a:cubicBezTo>
                  <a:cubicBezTo>
                    <a:pt x="410" y="45"/>
                    <a:pt x="409" y="44"/>
                    <a:pt x="409" y="44"/>
                  </a:cubicBezTo>
                  <a:cubicBezTo>
                    <a:pt x="409" y="43"/>
                    <a:pt x="410" y="43"/>
                    <a:pt x="412" y="44"/>
                  </a:cubicBezTo>
                  <a:cubicBezTo>
                    <a:pt x="410" y="42"/>
                    <a:pt x="414" y="42"/>
                    <a:pt x="415" y="42"/>
                  </a:cubicBezTo>
                  <a:cubicBezTo>
                    <a:pt x="415" y="41"/>
                    <a:pt x="414" y="41"/>
                    <a:pt x="414" y="41"/>
                  </a:cubicBezTo>
                  <a:cubicBezTo>
                    <a:pt x="413" y="41"/>
                    <a:pt x="416" y="40"/>
                    <a:pt x="418" y="40"/>
                  </a:cubicBezTo>
                  <a:cubicBezTo>
                    <a:pt x="416" y="41"/>
                    <a:pt x="417" y="41"/>
                    <a:pt x="420" y="43"/>
                  </a:cubicBezTo>
                  <a:cubicBezTo>
                    <a:pt x="421" y="43"/>
                    <a:pt x="422" y="45"/>
                    <a:pt x="426" y="45"/>
                  </a:cubicBezTo>
                  <a:cubicBezTo>
                    <a:pt x="425" y="45"/>
                    <a:pt x="424" y="45"/>
                    <a:pt x="424" y="46"/>
                  </a:cubicBezTo>
                  <a:cubicBezTo>
                    <a:pt x="424" y="46"/>
                    <a:pt x="426" y="46"/>
                    <a:pt x="426" y="47"/>
                  </a:cubicBezTo>
                  <a:cubicBezTo>
                    <a:pt x="427" y="47"/>
                    <a:pt x="426" y="46"/>
                    <a:pt x="427" y="46"/>
                  </a:cubicBezTo>
                  <a:cubicBezTo>
                    <a:pt x="429" y="46"/>
                    <a:pt x="426" y="48"/>
                    <a:pt x="430" y="48"/>
                  </a:cubicBezTo>
                  <a:cubicBezTo>
                    <a:pt x="428" y="49"/>
                    <a:pt x="430" y="49"/>
                    <a:pt x="428" y="50"/>
                  </a:cubicBezTo>
                  <a:cubicBezTo>
                    <a:pt x="428" y="51"/>
                    <a:pt x="430" y="51"/>
                    <a:pt x="432" y="51"/>
                  </a:cubicBezTo>
                  <a:cubicBezTo>
                    <a:pt x="432" y="52"/>
                    <a:pt x="430" y="52"/>
                    <a:pt x="431" y="52"/>
                  </a:cubicBezTo>
                  <a:cubicBezTo>
                    <a:pt x="431" y="53"/>
                    <a:pt x="433" y="53"/>
                    <a:pt x="433" y="53"/>
                  </a:cubicBezTo>
                  <a:cubicBezTo>
                    <a:pt x="434" y="53"/>
                    <a:pt x="435" y="54"/>
                    <a:pt x="435" y="54"/>
                  </a:cubicBezTo>
                  <a:cubicBezTo>
                    <a:pt x="437" y="54"/>
                    <a:pt x="439" y="54"/>
                    <a:pt x="440" y="55"/>
                  </a:cubicBezTo>
                  <a:cubicBezTo>
                    <a:pt x="442" y="56"/>
                    <a:pt x="443" y="53"/>
                    <a:pt x="443" y="55"/>
                  </a:cubicBezTo>
                  <a:cubicBezTo>
                    <a:pt x="444" y="56"/>
                    <a:pt x="441" y="56"/>
                    <a:pt x="438" y="56"/>
                  </a:cubicBezTo>
                  <a:cubicBezTo>
                    <a:pt x="440" y="57"/>
                    <a:pt x="443" y="58"/>
                    <a:pt x="446" y="58"/>
                  </a:cubicBezTo>
                  <a:cubicBezTo>
                    <a:pt x="446" y="59"/>
                    <a:pt x="447" y="59"/>
                    <a:pt x="448" y="59"/>
                  </a:cubicBezTo>
                  <a:cubicBezTo>
                    <a:pt x="448" y="60"/>
                    <a:pt x="449" y="60"/>
                    <a:pt x="450" y="60"/>
                  </a:cubicBezTo>
                  <a:cubicBezTo>
                    <a:pt x="449" y="61"/>
                    <a:pt x="449" y="61"/>
                    <a:pt x="449" y="63"/>
                  </a:cubicBezTo>
                  <a:cubicBezTo>
                    <a:pt x="447" y="63"/>
                    <a:pt x="445" y="63"/>
                    <a:pt x="443" y="64"/>
                  </a:cubicBezTo>
                  <a:cubicBezTo>
                    <a:pt x="443" y="64"/>
                    <a:pt x="444" y="64"/>
                    <a:pt x="442" y="64"/>
                  </a:cubicBezTo>
                  <a:cubicBezTo>
                    <a:pt x="441" y="64"/>
                    <a:pt x="440" y="64"/>
                    <a:pt x="440" y="65"/>
                  </a:cubicBezTo>
                  <a:cubicBezTo>
                    <a:pt x="440" y="65"/>
                    <a:pt x="438" y="65"/>
                    <a:pt x="438" y="65"/>
                  </a:cubicBezTo>
                  <a:cubicBezTo>
                    <a:pt x="438" y="65"/>
                    <a:pt x="437" y="65"/>
                    <a:pt x="436" y="66"/>
                  </a:cubicBezTo>
                  <a:cubicBezTo>
                    <a:pt x="436" y="66"/>
                    <a:pt x="436" y="67"/>
                    <a:pt x="435" y="67"/>
                  </a:cubicBezTo>
                  <a:cubicBezTo>
                    <a:pt x="435" y="67"/>
                    <a:pt x="431" y="67"/>
                    <a:pt x="433" y="67"/>
                  </a:cubicBezTo>
                  <a:cubicBezTo>
                    <a:pt x="432" y="68"/>
                    <a:pt x="429" y="68"/>
                    <a:pt x="428" y="68"/>
                  </a:cubicBezTo>
                  <a:cubicBezTo>
                    <a:pt x="425" y="68"/>
                    <a:pt x="423" y="68"/>
                    <a:pt x="422" y="68"/>
                  </a:cubicBezTo>
                  <a:cubicBezTo>
                    <a:pt x="420" y="68"/>
                    <a:pt x="420" y="68"/>
                    <a:pt x="419" y="67"/>
                  </a:cubicBezTo>
                  <a:cubicBezTo>
                    <a:pt x="414" y="67"/>
                    <a:pt x="410" y="68"/>
                    <a:pt x="406" y="68"/>
                  </a:cubicBezTo>
                  <a:cubicBezTo>
                    <a:pt x="402" y="69"/>
                    <a:pt x="401" y="71"/>
                    <a:pt x="397" y="71"/>
                  </a:cubicBezTo>
                  <a:cubicBezTo>
                    <a:pt x="399" y="72"/>
                    <a:pt x="395" y="72"/>
                    <a:pt x="394" y="73"/>
                  </a:cubicBezTo>
                  <a:cubicBezTo>
                    <a:pt x="394" y="73"/>
                    <a:pt x="395" y="74"/>
                    <a:pt x="395" y="74"/>
                  </a:cubicBezTo>
                  <a:cubicBezTo>
                    <a:pt x="396" y="74"/>
                    <a:pt x="396" y="73"/>
                    <a:pt x="398" y="72"/>
                  </a:cubicBezTo>
                  <a:cubicBezTo>
                    <a:pt x="399" y="72"/>
                    <a:pt x="402" y="72"/>
                    <a:pt x="402" y="71"/>
                  </a:cubicBezTo>
                  <a:cubicBezTo>
                    <a:pt x="402" y="70"/>
                    <a:pt x="404" y="73"/>
                    <a:pt x="404" y="70"/>
                  </a:cubicBezTo>
                  <a:cubicBezTo>
                    <a:pt x="405" y="70"/>
                    <a:pt x="406" y="71"/>
                    <a:pt x="406" y="71"/>
                  </a:cubicBezTo>
                  <a:cubicBezTo>
                    <a:pt x="407" y="71"/>
                    <a:pt x="406" y="70"/>
                    <a:pt x="407" y="70"/>
                  </a:cubicBezTo>
                  <a:cubicBezTo>
                    <a:pt x="409" y="70"/>
                    <a:pt x="411" y="70"/>
                    <a:pt x="414" y="70"/>
                  </a:cubicBezTo>
                  <a:cubicBezTo>
                    <a:pt x="414" y="70"/>
                    <a:pt x="415" y="70"/>
                    <a:pt x="415" y="70"/>
                  </a:cubicBezTo>
                  <a:cubicBezTo>
                    <a:pt x="416" y="70"/>
                    <a:pt x="416" y="73"/>
                    <a:pt x="414" y="72"/>
                  </a:cubicBezTo>
                  <a:cubicBezTo>
                    <a:pt x="416" y="73"/>
                    <a:pt x="412" y="73"/>
                    <a:pt x="413" y="75"/>
                  </a:cubicBezTo>
                  <a:cubicBezTo>
                    <a:pt x="413" y="76"/>
                    <a:pt x="414" y="76"/>
                    <a:pt x="414" y="77"/>
                  </a:cubicBezTo>
                  <a:cubicBezTo>
                    <a:pt x="414" y="76"/>
                    <a:pt x="416" y="76"/>
                    <a:pt x="416" y="77"/>
                  </a:cubicBezTo>
                  <a:cubicBezTo>
                    <a:pt x="416" y="77"/>
                    <a:pt x="417" y="77"/>
                    <a:pt x="418" y="77"/>
                  </a:cubicBezTo>
                  <a:cubicBezTo>
                    <a:pt x="418" y="77"/>
                    <a:pt x="419" y="78"/>
                    <a:pt x="420" y="78"/>
                  </a:cubicBezTo>
                  <a:cubicBezTo>
                    <a:pt x="420" y="78"/>
                    <a:pt x="421" y="78"/>
                    <a:pt x="422" y="78"/>
                  </a:cubicBezTo>
                  <a:cubicBezTo>
                    <a:pt x="422" y="78"/>
                    <a:pt x="423" y="79"/>
                    <a:pt x="423" y="79"/>
                  </a:cubicBezTo>
                  <a:cubicBezTo>
                    <a:pt x="424" y="79"/>
                    <a:pt x="425" y="78"/>
                    <a:pt x="427" y="79"/>
                  </a:cubicBezTo>
                  <a:cubicBezTo>
                    <a:pt x="428" y="79"/>
                    <a:pt x="427" y="78"/>
                    <a:pt x="428" y="78"/>
                  </a:cubicBezTo>
                  <a:cubicBezTo>
                    <a:pt x="428" y="78"/>
                    <a:pt x="429" y="78"/>
                    <a:pt x="430" y="78"/>
                  </a:cubicBezTo>
                  <a:cubicBezTo>
                    <a:pt x="430" y="77"/>
                    <a:pt x="429" y="77"/>
                    <a:pt x="430" y="76"/>
                  </a:cubicBezTo>
                  <a:cubicBezTo>
                    <a:pt x="431" y="76"/>
                    <a:pt x="431" y="77"/>
                    <a:pt x="432" y="77"/>
                  </a:cubicBezTo>
                  <a:cubicBezTo>
                    <a:pt x="432" y="78"/>
                    <a:pt x="435" y="78"/>
                    <a:pt x="433" y="79"/>
                  </a:cubicBezTo>
                  <a:cubicBezTo>
                    <a:pt x="432" y="79"/>
                    <a:pt x="432" y="78"/>
                    <a:pt x="431" y="79"/>
                  </a:cubicBezTo>
                  <a:cubicBezTo>
                    <a:pt x="429" y="79"/>
                    <a:pt x="429" y="80"/>
                    <a:pt x="428" y="80"/>
                  </a:cubicBezTo>
                  <a:cubicBezTo>
                    <a:pt x="427" y="80"/>
                    <a:pt x="425" y="80"/>
                    <a:pt x="425" y="80"/>
                  </a:cubicBezTo>
                  <a:cubicBezTo>
                    <a:pt x="423" y="80"/>
                    <a:pt x="423" y="81"/>
                    <a:pt x="420" y="81"/>
                  </a:cubicBezTo>
                  <a:cubicBezTo>
                    <a:pt x="418" y="81"/>
                    <a:pt x="418" y="82"/>
                    <a:pt x="418" y="83"/>
                  </a:cubicBezTo>
                  <a:cubicBezTo>
                    <a:pt x="417" y="83"/>
                    <a:pt x="416" y="82"/>
                    <a:pt x="417" y="82"/>
                  </a:cubicBezTo>
                  <a:cubicBezTo>
                    <a:pt x="415" y="83"/>
                    <a:pt x="415" y="84"/>
                    <a:pt x="412" y="84"/>
                  </a:cubicBezTo>
                  <a:cubicBezTo>
                    <a:pt x="413" y="83"/>
                    <a:pt x="412" y="83"/>
                    <a:pt x="412" y="82"/>
                  </a:cubicBezTo>
                  <a:cubicBezTo>
                    <a:pt x="413" y="81"/>
                    <a:pt x="415" y="80"/>
                    <a:pt x="417" y="81"/>
                  </a:cubicBezTo>
                  <a:cubicBezTo>
                    <a:pt x="418" y="80"/>
                    <a:pt x="415" y="80"/>
                    <a:pt x="414" y="79"/>
                  </a:cubicBezTo>
                  <a:cubicBezTo>
                    <a:pt x="411" y="79"/>
                    <a:pt x="410" y="81"/>
                    <a:pt x="408" y="81"/>
                  </a:cubicBezTo>
                  <a:cubicBezTo>
                    <a:pt x="408" y="81"/>
                    <a:pt x="405" y="81"/>
                    <a:pt x="405" y="81"/>
                  </a:cubicBezTo>
                  <a:cubicBezTo>
                    <a:pt x="404" y="81"/>
                    <a:pt x="404" y="81"/>
                    <a:pt x="404" y="82"/>
                  </a:cubicBezTo>
                  <a:cubicBezTo>
                    <a:pt x="398" y="82"/>
                    <a:pt x="399" y="83"/>
                    <a:pt x="394" y="83"/>
                  </a:cubicBezTo>
                  <a:cubicBezTo>
                    <a:pt x="396" y="83"/>
                    <a:pt x="397" y="84"/>
                    <a:pt x="392" y="84"/>
                  </a:cubicBezTo>
                  <a:cubicBezTo>
                    <a:pt x="390" y="84"/>
                    <a:pt x="389" y="87"/>
                    <a:pt x="392" y="87"/>
                  </a:cubicBezTo>
                  <a:cubicBezTo>
                    <a:pt x="392" y="88"/>
                    <a:pt x="389" y="88"/>
                    <a:pt x="390" y="89"/>
                  </a:cubicBezTo>
                  <a:cubicBezTo>
                    <a:pt x="389" y="89"/>
                    <a:pt x="388" y="89"/>
                    <a:pt x="387" y="89"/>
                  </a:cubicBezTo>
                  <a:cubicBezTo>
                    <a:pt x="386" y="90"/>
                    <a:pt x="386" y="90"/>
                    <a:pt x="385" y="90"/>
                  </a:cubicBezTo>
                  <a:cubicBezTo>
                    <a:pt x="383" y="91"/>
                    <a:pt x="380" y="90"/>
                    <a:pt x="379" y="91"/>
                  </a:cubicBezTo>
                  <a:cubicBezTo>
                    <a:pt x="379" y="92"/>
                    <a:pt x="378" y="92"/>
                    <a:pt x="377" y="92"/>
                  </a:cubicBezTo>
                  <a:cubicBezTo>
                    <a:pt x="376" y="93"/>
                    <a:pt x="376" y="94"/>
                    <a:pt x="374" y="95"/>
                  </a:cubicBezTo>
                  <a:cubicBezTo>
                    <a:pt x="373" y="95"/>
                    <a:pt x="371" y="95"/>
                    <a:pt x="372" y="97"/>
                  </a:cubicBezTo>
                  <a:cubicBezTo>
                    <a:pt x="370" y="97"/>
                    <a:pt x="370" y="96"/>
                    <a:pt x="368" y="96"/>
                  </a:cubicBezTo>
                  <a:cubicBezTo>
                    <a:pt x="367" y="96"/>
                    <a:pt x="367" y="97"/>
                    <a:pt x="366" y="97"/>
                  </a:cubicBezTo>
                  <a:cubicBezTo>
                    <a:pt x="370" y="99"/>
                    <a:pt x="370" y="100"/>
                    <a:pt x="370" y="103"/>
                  </a:cubicBezTo>
                  <a:cubicBezTo>
                    <a:pt x="368" y="103"/>
                    <a:pt x="369" y="104"/>
                    <a:pt x="368" y="104"/>
                  </a:cubicBezTo>
                  <a:cubicBezTo>
                    <a:pt x="368" y="104"/>
                    <a:pt x="366" y="104"/>
                    <a:pt x="366" y="104"/>
                  </a:cubicBezTo>
                  <a:cubicBezTo>
                    <a:pt x="365" y="104"/>
                    <a:pt x="365" y="105"/>
                    <a:pt x="364" y="105"/>
                  </a:cubicBezTo>
                  <a:cubicBezTo>
                    <a:pt x="363" y="105"/>
                    <a:pt x="362" y="106"/>
                    <a:pt x="361" y="106"/>
                  </a:cubicBezTo>
                  <a:cubicBezTo>
                    <a:pt x="360" y="107"/>
                    <a:pt x="358" y="106"/>
                    <a:pt x="357" y="107"/>
                  </a:cubicBezTo>
                  <a:cubicBezTo>
                    <a:pt x="355" y="107"/>
                    <a:pt x="354" y="108"/>
                    <a:pt x="353" y="109"/>
                  </a:cubicBezTo>
                  <a:cubicBezTo>
                    <a:pt x="351" y="109"/>
                    <a:pt x="351" y="111"/>
                    <a:pt x="348" y="111"/>
                  </a:cubicBezTo>
                  <a:cubicBezTo>
                    <a:pt x="349" y="112"/>
                    <a:pt x="346" y="116"/>
                    <a:pt x="350" y="116"/>
                  </a:cubicBezTo>
                  <a:cubicBezTo>
                    <a:pt x="348" y="118"/>
                    <a:pt x="352" y="118"/>
                    <a:pt x="351" y="120"/>
                  </a:cubicBezTo>
                  <a:cubicBezTo>
                    <a:pt x="351" y="121"/>
                    <a:pt x="352" y="121"/>
                    <a:pt x="353" y="121"/>
                  </a:cubicBezTo>
                  <a:cubicBezTo>
                    <a:pt x="352" y="122"/>
                    <a:pt x="354" y="122"/>
                    <a:pt x="353" y="124"/>
                  </a:cubicBezTo>
                  <a:cubicBezTo>
                    <a:pt x="351" y="124"/>
                    <a:pt x="350" y="125"/>
                    <a:pt x="349" y="125"/>
                  </a:cubicBezTo>
                  <a:cubicBezTo>
                    <a:pt x="348" y="125"/>
                    <a:pt x="349" y="124"/>
                    <a:pt x="348" y="124"/>
                  </a:cubicBezTo>
                  <a:cubicBezTo>
                    <a:pt x="348" y="123"/>
                    <a:pt x="346" y="124"/>
                    <a:pt x="345" y="123"/>
                  </a:cubicBezTo>
                  <a:cubicBezTo>
                    <a:pt x="345" y="123"/>
                    <a:pt x="345" y="122"/>
                    <a:pt x="343" y="122"/>
                  </a:cubicBezTo>
                  <a:cubicBezTo>
                    <a:pt x="344" y="121"/>
                    <a:pt x="345" y="120"/>
                    <a:pt x="341" y="120"/>
                  </a:cubicBezTo>
                  <a:cubicBezTo>
                    <a:pt x="343" y="118"/>
                    <a:pt x="341" y="118"/>
                    <a:pt x="340" y="116"/>
                  </a:cubicBezTo>
                  <a:cubicBezTo>
                    <a:pt x="340" y="116"/>
                    <a:pt x="339" y="116"/>
                    <a:pt x="338" y="116"/>
                  </a:cubicBezTo>
                  <a:cubicBezTo>
                    <a:pt x="338" y="116"/>
                    <a:pt x="338" y="115"/>
                    <a:pt x="338" y="115"/>
                  </a:cubicBezTo>
                  <a:cubicBezTo>
                    <a:pt x="337" y="115"/>
                    <a:pt x="332" y="116"/>
                    <a:pt x="331" y="115"/>
                  </a:cubicBezTo>
                  <a:cubicBezTo>
                    <a:pt x="330" y="115"/>
                    <a:pt x="330" y="114"/>
                    <a:pt x="329" y="114"/>
                  </a:cubicBezTo>
                  <a:cubicBezTo>
                    <a:pt x="328" y="114"/>
                    <a:pt x="326" y="115"/>
                    <a:pt x="325" y="115"/>
                  </a:cubicBezTo>
                  <a:cubicBezTo>
                    <a:pt x="325" y="115"/>
                    <a:pt x="328" y="113"/>
                    <a:pt x="325" y="114"/>
                  </a:cubicBezTo>
                  <a:cubicBezTo>
                    <a:pt x="324" y="114"/>
                    <a:pt x="325" y="114"/>
                    <a:pt x="324" y="114"/>
                  </a:cubicBezTo>
                  <a:cubicBezTo>
                    <a:pt x="321" y="114"/>
                    <a:pt x="317" y="114"/>
                    <a:pt x="315" y="114"/>
                  </a:cubicBezTo>
                  <a:cubicBezTo>
                    <a:pt x="312" y="114"/>
                    <a:pt x="314" y="115"/>
                    <a:pt x="314" y="116"/>
                  </a:cubicBezTo>
                  <a:cubicBezTo>
                    <a:pt x="308" y="116"/>
                    <a:pt x="302" y="115"/>
                    <a:pt x="296" y="115"/>
                  </a:cubicBezTo>
                  <a:cubicBezTo>
                    <a:pt x="295" y="115"/>
                    <a:pt x="295" y="116"/>
                    <a:pt x="294" y="116"/>
                  </a:cubicBezTo>
                  <a:cubicBezTo>
                    <a:pt x="293" y="116"/>
                    <a:pt x="293" y="117"/>
                    <a:pt x="292" y="117"/>
                  </a:cubicBezTo>
                  <a:cubicBezTo>
                    <a:pt x="291" y="117"/>
                    <a:pt x="291" y="117"/>
                    <a:pt x="291" y="118"/>
                  </a:cubicBezTo>
                  <a:cubicBezTo>
                    <a:pt x="290" y="118"/>
                    <a:pt x="288" y="117"/>
                    <a:pt x="287" y="118"/>
                  </a:cubicBezTo>
                  <a:cubicBezTo>
                    <a:pt x="286" y="118"/>
                    <a:pt x="286" y="119"/>
                    <a:pt x="284" y="118"/>
                  </a:cubicBezTo>
                  <a:cubicBezTo>
                    <a:pt x="285" y="119"/>
                    <a:pt x="283" y="122"/>
                    <a:pt x="285" y="122"/>
                  </a:cubicBezTo>
                  <a:cubicBezTo>
                    <a:pt x="284" y="123"/>
                    <a:pt x="283" y="123"/>
                    <a:pt x="282" y="124"/>
                  </a:cubicBezTo>
                  <a:cubicBezTo>
                    <a:pt x="282" y="125"/>
                    <a:pt x="282" y="127"/>
                    <a:pt x="282" y="128"/>
                  </a:cubicBezTo>
                  <a:cubicBezTo>
                    <a:pt x="282" y="128"/>
                    <a:pt x="283" y="129"/>
                    <a:pt x="283" y="129"/>
                  </a:cubicBezTo>
                  <a:cubicBezTo>
                    <a:pt x="283" y="130"/>
                    <a:pt x="284" y="132"/>
                    <a:pt x="282" y="133"/>
                  </a:cubicBezTo>
                  <a:cubicBezTo>
                    <a:pt x="282" y="133"/>
                    <a:pt x="284" y="133"/>
                    <a:pt x="285" y="133"/>
                  </a:cubicBezTo>
                  <a:cubicBezTo>
                    <a:pt x="285" y="133"/>
                    <a:pt x="284" y="134"/>
                    <a:pt x="284" y="134"/>
                  </a:cubicBezTo>
                  <a:cubicBezTo>
                    <a:pt x="284" y="134"/>
                    <a:pt x="285" y="134"/>
                    <a:pt x="285" y="135"/>
                  </a:cubicBezTo>
                  <a:cubicBezTo>
                    <a:pt x="285" y="135"/>
                    <a:pt x="286" y="135"/>
                    <a:pt x="287" y="135"/>
                  </a:cubicBezTo>
                  <a:cubicBezTo>
                    <a:pt x="287" y="135"/>
                    <a:pt x="287" y="136"/>
                    <a:pt x="287" y="136"/>
                  </a:cubicBezTo>
                  <a:cubicBezTo>
                    <a:pt x="287" y="136"/>
                    <a:pt x="288" y="136"/>
                    <a:pt x="288" y="136"/>
                  </a:cubicBezTo>
                  <a:cubicBezTo>
                    <a:pt x="288" y="136"/>
                    <a:pt x="288" y="137"/>
                    <a:pt x="288" y="137"/>
                  </a:cubicBezTo>
                  <a:cubicBezTo>
                    <a:pt x="289" y="137"/>
                    <a:pt x="291" y="138"/>
                    <a:pt x="291" y="139"/>
                  </a:cubicBezTo>
                  <a:cubicBezTo>
                    <a:pt x="299" y="139"/>
                    <a:pt x="303" y="138"/>
                    <a:pt x="307" y="139"/>
                  </a:cubicBezTo>
                  <a:cubicBezTo>
                    <a:pt x="308" y="139"/>
                    <a:pt x="308" y="138"/>
                    <a:pt x="309" y="138"/>
                  </a:cubicBezTo>
                  <a:cubicBezTo>
                    <a:pt x="310" y="137"/>
                    <a:pt x="311" y="137"/>
                    <a:pt x="312" y="135"/>
                  </a:cubicBezTo>
                  <a:cubicBezTo>
                    <a:pt x="312" y="135"/>
                    <a:pt x="313" y="135"/>
                    <a:pt x="312" y="135"/>
                  </a:cubicBezTo>
                  <a:cubicBezTo>
                    <a:pt x="314" y="133"/>
                    <a:pt x="321" y="132"/>
                    <a:pt x="327" y="133"/>
                  </a:cubicBezTo>
                  <a:cubicBezTo>
                    <a:pt x="324" y="134"/>
                    <a:pt x="324" y="136"/>
                    <a:pt x="322" y="137"/>
                  </a:cubicBezTo>
                  <a:cubicBezTo>
                    <a:pt x="321" y="139"/>
                    <a:pt x="323" y="139"/>
                    <a:pt x="323" y="140"/>
                  </a:cubicBezTo>
                  <a:cubicBezTo>
                    <a:pt x="321" y="140"/>
                    <a:pt x="320" y="141"/>
                    <a:pt x="319" y="142"/>
                  </a:cubicBezTo>
                  <a:cubicBezTo>
                    <a:pt x="318" y="143"/>
                    <a:pt x="319" y="143"/>
                    <a:pt x="318" y="143"/>
                  </a:cubicBezTo>
                  <a:cubicBezTo>
                    <a:pt x="317" y="144"/>
                    <a:pt x="322" y="142"/>
                    <a:pt x="321" y="144"/>
                  </a:cubicBezTo>
                  <a:cubicBezTo>
                    <a:pt x="323" y="144"/>
                    <a:pt x="324" y="143"/>
                    <a:pt x="327" y="144"/>
                  </a:cubicBezTo>
                  <a:cubicBezTo>
                    <a:pt x="326" y="145"/>
                    <a:pt x="328" y="144"/>
                    <a:pt x="329" y="145"/>
                  </a:cubicBezTo>
                  <a:cubicBezTo>
                    <a:pt x="334" y="144"/>
                    <a:pt x="334" y="146"/>
                    <a:pt x="340" y="146"/>
                  </a:cubicBezTo>
                  <a:cubicBezTo>
                    <a:pt x="338" y="147"/>
                    <a:pt x="342" y="148"/>
                    <a:pt x="338" y="149"/>
                  </a:cubicBezTo>
                  <a:cubicBezTo>
                    <a:pt x="340" y="150"/>
                    <a:pt x="339" y="153"/>
                    <a:pt x="338" y="154"/>
                  </a:cubicBezTo>
                  <a:cubicBezTo>
                    <a:pt x="339" y="155"/>
                    <a:pt x="340" y="156"/>
                    <a:pt x="342" y="155"/>
                  </a:cubicBezTo>
                  <a:cubicBezTo>
                    <a:pt x="342" y="156"/>
                    <a:pt x="344" y="156"/>
                    <a:pt x="344" y="157"/>
                  </a:cubicBezTo>
                  <a:cubicBezTo>
                    <a:pt x="344" y="158"/>
                    <a:pt x="347" y="157"/>
                    <a:pt x="347" y="158"/>
                  </a:cubicBezTo>
                  <a:cubicBezTo>
                    <a:pt x="351" y="157"/>
                    <a:pt x="357" y="158"/>
                    <a:pt x="359" y="157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8"/>
                    <a:pt x="364" y="157"/>
                    <a:pt x="364" y="159"/>
                  </a:cubicBezTo>
                  <a:cubicBezTo>
                    <a:pt x="365" y="159"/>
                    <a:pt x="366" y="158"/>
                    <a:pt x="367" y="158"/>
                  </a:cubicBezTo>
                  <a:cubicBezTo>
                    <a:pt x="368" y="158"/>
                    <a:pt x="369" y="158"/>
                    <a:pt x="369" y="157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70" y="156"/>
                    <a:pt x="372" y="157"/>
                    <a:pt x="372" y="156"/>
                  </a:cubicBezTo>
                  <a:cubicBezTo>
                    <a:pt x="372" y="156"/>
                    <a:pt x="372" y="155"/>
                    <a:pt x="372" y="155"/>
                  </a:cubicBezTo>
                  <a:cubicBezTo>
                    <a:pt x="373" y="155"/>
                    <a:pt x="373" y="156"/>
                    <a:pt x="373" y="156"/>
                  </a:cubicBezTo>
                  <a:cubicBezTo>
                    <a:pt x="374" y="156"/>
                    <a:pt x="374" y="155"/>
                    <a:pt x="375" y="155"/>
                  </a:cubicBezTo>
                  <a:cubicBezTo>
                    <a:pt x="376" y="155"/>
                    <a:pt x="378" y="154"/>
                    <a:pt x="379" y="153"/>
                  </a:cubicBezTo>
                  <a:cubicBezTo>
                    <a:pt x="379" y="153"/>
                    <a:pt x="380" y="153"/>
                    <a:pt x="380" y="152"/>
                  </a:cubicBezTo>
                  <a:cubicBezTo>
                    <a:pt x="381" y="153"/>
                    <a:pt x="391" y="153"/>
                    <a:pt x="386" y="154"/>
                  </a:cubicBezTo>
                  <a:cubicBezTo>
                    <a:pt x="386" y="155"/>
                    <a:pt x="388" y="154"/>
                    <a:pt x="390" y="154"/>
                  </a:cubicBezTo>
                  <a:cubicBezTo>
                    <a:pt x="391" y="154"/>
                    <a:pt x="391" y="154"/>
                    <a:pt x="391" y="153"/>
                  </a:cubicBezTo>
                  <a:cubicBezTo>
                    <a:pt x="394" y="153"/>
                    <a:pt x="396" y="153"/>
                    <a:pt x="399" y="153"/>
                  </a:cubicBezTo>
                  <a:cubicBezTo>
                    <a:pt x="397" y="155"/>
                    <a:pt x="403" y="154"/>
                    <a:pt x="406" y="155"/>
                  </a:cubicBezTo>
                  <a:cubicBezTo>
                    <a:pt x="406" y="155"/>
                    <a:pt x="406" y="155"/>
                    <a:pt x="407" y="155"/>
                  </a:cubicBezTo>
                  <a:cubicBezTo>
                    <a:pt x="408" y="155"/>
                    <a:pt x="408" y="156"/>
                    <a:pt x="409" y="156"/>
                  </a:cubicBezTo>
                  <a:cubicBezTo>
                    <a:pt x="411" y="156"/>
                    <a:pt x="411" y="155"/>
                    <a:pt x="413" y="155"/>
                  </a:cubicBezTo>
                  <a:cubicBezTo>
                    <a:pt x="418" y="155"/>
                    <a:pt x="423" y="156"/>
                    <a:pt x="428" y="156"/>
                  </a:cubicBezTo>
                  <a:cubicBezTo>
                    <a:pt x="427" y="157"/>
                    <a:pt x="428" y="158"/>
                    <a:pt x="429" y="157"/>
                  </a:cubicBezTo>
                  <a:cubicBezTo>
                    <a:pt x="430" y="157"/>
                    <a:pt x="429" y="157"/>
                    <a:pt x="429" y="157"/>
                  </a:cubicBezTo>
                  <a:cubicBezTo>
                    <a:pt x="428" y="158"/>
                    <a:pt x="431" y="158"/>
                    <a:pt x="432" y="158"/>
                  </a:cubicBezTo>
                  <a:cubicBezTo>
                    <a:pt x="433" y="158"/>
                    <a:pt x="432" y="159"/>
                    <a:pt x="432" y="159"/>
                  </a:cubicBezTo>
                  <a:cubicBezTo>
                    <a:pt x="434" y="160"/>
                    <a:pt x="435" y="159"/>
                    <a:pt x="436" y="159"/>
                  </a:cubicBezTo>
                  <a:cubicBezTo>
                    <a:pt x="436" y="160"/>
                    <a:pt x="437" y="161"/>
                    <a:pt x="438" y="161"/>
                  </a:cubicBezTo>
                  <a:cubicBezTo>
                    <a:pt x="440" y="162"/>
                    <a:pt x="442" y="162"/>
                    <a:pt x="442" y="164"/>
                  </a:cubicBezTo>
                  <a:cubicBezTo>
                    <a:pt x="449" y="163"/>
                    <a:pt x="451" y="165"/>
                    <a:pt x="456" y="164"/>
                  </a:cubicBezTo>
                  <a:cubicBezTo>
                    <a:pt x="455" y="166"/>
                    <a:pt x="462" y="164"/>
                    <a:pt x="460" y="166"/>
                  </a:cubicBezTo>
                  <a:cubicBezTo>
                    <a:pt x="464" y="165"/>
                    <a:pt x="464" y="167"/>
                    <a:pt x="466" y="168"/>
                  </a:cubicBezTo>
                  <a:cubicBezTo>
                    <a:pt x="467" y="168"/>
                    <a:pt x="467" y="169"/>
                    <a:pt x="469" y="169"/>
                  </a:cubicBezTo>
                  <a:cubicBezTo>
                    <a:pt x="466" y="170"/>
                    <a:pt x="470" y="170"/>
                    <a:pt x="470" y="171"/>
                  </a:cubicBezTo>
                  <a:cubicBezTo>
                    <a:pt x="470" y="172"/>
                    <a:pt x="472" y="172"/>
                    <a:pt x="473" y="172"/>
                  </a:cubicBezTo>
                  <a:cubicBezTo>
                    <a:pt x="474" y="172"/>
                    <a:pt x="473" y="173"/>
                    <a:pt x="475" y="173"/>
                  </a:cubicBezTo>
                  <a:cubicBezTo>
                    <a:pt x="471" y="175"/>
                    <a:pt x="480" y="175"/>
                    <a:pt x="477" y="177"/>
                  </a:cubicBezTo>
                  <a:cubicBezTo>
                    <a:pt x="479" y="177"/>
                    <a:pt x="480" y="177"/>
                    <a:pt x="480" y="178"/>
                  </a:cubicBezTo>
                  <a:cubicBezTo>
                    <a:pt x="485" y="177"/>
                    <a:pt x="492" y="178"/>
                    <a:pt x="494" y="180"/>
                  </a:cubicBezTo>
                  <a:cubicBezTo>
                    <a:pt x="499" y="180"/>
                    <a:pt x="501" y="181"/>
                    <a:pt x="507" y="181"/>
                  </a:cubicBezTo>
                  <a:cubicBezTo>
                    <a:pt x="507" y="181"/>
                    <a:pt x="505" y="181"/>
                    <a:pt x="505" y="181"/>
                  </a:cubicBezTo>
                  <a:cubicBezTo>
                    <a:pt x="506" y="182"/>
                    <a:pt x="512" y="182"/>
                    <a:pt x="516" y="182"/>
                  </a:cubicBezTo>
                  <a:cubicBezTo>
                    <a:pt x="516" y="182"/>
                    <a:pt x="517" y="182"/>
                    <a:pt x="518" y="182"/>
                  </a:cubicBezTo>
                  <a:cubicBezTo>
                    <a:pt x="517" y="183"/>
                    <a:pt x="520" y="183"/>
                    <a:pt x="521" y="183"/>
                  </a:cubicBezTo>
                  <a:cubicBezTo>
                    <a:pt x="521" y="183"/>
                    <a:pt x="520" y="184"/>
                    <a:pt x="521" y="184"/>
                  </a:cubicBezTo>
                  <a:cubicBezTo>
                    <a:pt x="521" y="184"/>
                    <a:pt x="522" y="184"/>
                    <a:pt x="523" y="184"/>
                  </a:cubicBezTo>
                  <a:cubicBezTo>
                    <a:pt x="523" y="184"/>
                    <a:pt x="523" y="185"/>
                    <a:pt x="525" y="185"/>
                  </a:cubicBezTo>
                  <a:cubicBezTo>
                    <a:pt x="525" y="190"/>
                    <a:pt x="525" y="195"/>
                    <a:pt x="525" y="200"/>
                  </a:cubicBezTo>
                  <a:cubicBezTo>
                    <a:pt x="520" y="199"/>
                    <a:pt x="525" y="203"/>
                    <a:pt x="521" y="202"/>
                  </a:cubicBezTo>
                  <a:cubicBezTo>
                    <a:pt x="520" y="204"/>
                    <a:pt x="520" y="205"/>
                    <a:pt x="520" y="207"/>
                  </a:cubicBezTo>
                  <a:cubicBezTo>
                    <a:pt x="520" y="208"/>
                    <a:pt x="521" y="210"/>
                    <a:pt x="521" y="212"/>
                  </a:cubicBezTo>
                  <a:cubicBezTo>
                    <a:pt x="521" y="212"/>
                    <a:pt x="520" y="212"/>
                    <a:pt x="520" y="212"/>
                  </a:cubicBezTo>
                  <a:cubicBezTo>
                    <a:pt x="520" y="212"/>
                    <a:pt x="520" y="213"/>
                    <a:pt x="520" y="213"/>
                  </a:cubicBezTo>
                  <a:cubicBezTo>
                    <a:pt x="519" y="214"/>
                    <a:pt x="516" y="214"/>
                    <a:pt x="518" y="216"/>
                  </a:cubicBezTo>
                  <a:cubicBezTo>
                    <a:pt x="516" y="216"/>
                    <a:pt x="514" y="217"/>
                    <a:pt x="513" y="217"/>
                  </a:cubicBezTo>
                  <a:cubicBezTo>
                    <a:pt x="512" y="217"/>
                    <a:pt x="513" y="218"/>
                    <a:pt x="513" y="219"/>
                  </a:cubicBezTo>
                  <a:cubicBezTo>
                    <a:pt x="512" y="219"/>
                    <a:pt x="511" y="218"/>
                    <a:pt x="511" y="219"/>
                  </a:cubicBezTo>
                  <a:cubicBezTo>
                    <a:pt x="510" y="219"/>
                    <a:pt x="511" y="219"/>
                    <a:pt x="511" y="220"/>
                  </a:cubicBezTo>
                  <a:cubicBezTo>
                    <a:pt x="510" y="220"/>
                    <a:pt x="507" y="220"/>
                    <a:pt x="507" y="220"/>
                  </a:cubicBezTo>
                  <a:cubicBezTo>
                    <a:pt x="507" y="221"/>
                    <a:pt x="505" y="221"/>
                    <a:pt x="503" y="221"/>
                  </a:cubicBezTo>
                  <a:cubicBezTo>
                    <a:pt x="502" y="222"/>
                    <a:pt x="501" y="222"/>
                    <a:pt x="501" y="222"/>
                  </a:cubicBezTo>
                  <a:cubicBezTo>
                    <a:pt x="500" y="223"/>
                    <a:pt x="500" y="222"/>
                    <a:pt x="499" y="222"/>
                  </a:cubicBezTo>
                  <a:cubicBezTo>
                    <a:pt x="499" y="222"/>
                    <a:pt x="498" y="222"/>
                    <a:pt x="498" y="222"/>
                  </a:cubicBezTo>
                  <a:cubicBezTo>
                    <a:pt x="496" y="222"/>
                    <a:pt x="496" y="223"/>
                    <a:pt x="496" y="223"/>
                  </a:cubicBezTo>
                  <a:cubicBezTo>
                    <a:pt x="492" y="223"/>
                    <a:pt x="490" y="225"/>
                    <a:pt x="488" y="225"/>
                  </a:cubicBezTo>
                  <a:cubicBezTo>
                    <a:pt x="488" y="225"/>
                    <a:pt x="486" y="225"/>
                    <a:pt x="486" y="225"/>
                  </a:cubicBezTo>
                  <a:cubicBezTo>
                    <a:pt x="485" y="226"/>
                    <a:pt x="484" y="226"/>
                    <a:pt x="484" y="226"/>
                  </a:cubicBezTo>
                  <a:cubicBezTo>
                    <a:pt x="484" y="227"/>
                    <a:pt x="482" y="227"/>
                    <a:pt x="482" y="227"/>
                  </a:cubicBezTo>
                  <a:cubicBezTo>
                    <a:pt x="482" y="227"/>
                    <a:pt x="484" y="229"/>
                    <a:pt x="481" y="228"/>
                  </a:cubicBezTo>
                  <a:cubicBezTo>
                    <a:pt x="482" y="231"/>
                    <a:pt x="479" y="231"/>
                    <a:pt x="480" y="234"/>
                  </a:cubicBezTo>
                  <a:cubicBezTo>
                    <a:pt x="477" y="233"/>
                    <a:pt x="479" y="235"/>
                    <a:pt x="478" y="235"/>
                  </a:cubicBezTo>
                  <a:cubicBezTo>
                    <a:pt x="478" y="235"/>
                    <a:pt x="476" y="235"/>
                    <a:pt x="476" y="235"/>
                  </a:cubicBezTo>
                  <a:cubicBezTo>
                    <a:pt x="476" y="235"/>
                    <a:pt x="478" y="236"/>
                    <a:pt x="476" y="236"/>
                  </a:cubicBezTo>
                  <a:cubicBezTo>
                    <a:pt x="475" y="236"/>
                    <a:pt x="475" y="238"/>
                    <a:pt x="472" y="238"/>
                  </a:cubicBezTo>
                  <a:cubicBezTo>
                    <a:pt x="472" y="238"/>
                    <a:pt x="470" y="239"/>
                    <a:pt x="470" y="239"/>
                  </a:cubicBezTo>
                  <a:cubicBezTo>
                    <a:pt x="469" y="240"/>
                    <a:pt x="468" y="241"/>
                    <a:pt x="465" y="242"/>
                  </a:cubicBezTo>
                  <a:cubicBezTo>
                    <a:pt x="465" y="243"/>
                    <a:pt x="465" y="243"/>
                    <a:pt x="465" y="244"/>
                  </a:cubicBezTo>
                  <a:cubicBezTo>
                    <a:pt x="464" y="244"/>
                    <a:pt x="462" y="245"/>
                    <a:pt x="462" y="246"/>
                  </a:cubicBezTo>
                  <a:cubicBezTo>
                    <a:pt x="461" y="246"/>
                    <a:pt x="459" y="246"/>
                    <a:pt x="457" y="246"/>
                  </a:cubicBezTo>
                  <a:cubicBezTo>
                    <a:pt x="457" y="246"/>
                    <a:pt x="458" y="246"/>
                    <a:pt x="459" y="246"/>
                  </a:cubicBezTo>
                  <a:cubicBezTo>
                    <a:pt x="459" y="247"/>
                    <a:pt x="457" y="247"/>
                    <a:pt x="456" y="247"/>
                  </a:cubicBezTo>
                  <a:cubicBezTo>
                    <a:pt x="455" y="247"/>
                    <a:pt x="454" y="248"/>
                    <a:pt x="454" y="249"/>
                  </a:cubicBezTo>
                  <a:cubicBezTo>
                    <a:pt x="453" y="248"/>
                    <a:pt x="452" y="248"/>
                    <a:pt x="452" y="249"/>
                  </a:cubicBezTo>
                  <a:cubicBezTo>
                    <a:pt x="451" y="249"/>
                    <a:pt x="452" y="249"/>
                    <a:pt x="451" y="248"/>
                  </a:cubicBezTo>
                  <a:cubicBezTo>
                    <a:pt x="450" y="248"/>
                    <a:pt x="449" y="248"/>
                    <a:pt x="448" y="248"/>
                  </a:cubicBezTo>
                  <a:cubicBezTo>
                    <a:pt x="447" y="248"/>
                    <a:pt x="447" y="249"/>
                    <a:pt x="445" y="249"/>
                  </a:cubicBezTo>
                  <a:cubicBezTo>
                    <a:pt x="445" y="250"/>
                    <a:pt x="447" y="250"/>
                    <a:pt x="447" y="251"/>
                  </a:cubicBezTo>
                  <a:cubicBezTo>
                    <a:pt x="448" y="252"/>
                    <a:pt x="444" y="253"/>
                    <a:pt x="446" y="254"/>
                  </a:cubicBezTo>
                  <a:cubicBezTo>
                    <a:pt x="446" y="255"/>
                    <a:pt x="441" y="254"/>
                    <a:pt x="440" y="255"/>
                  </a:cubicBezTo>
                  <a:cubicBezTo>
                    <a:pt x="439" y="255"/>
                    <a:pt x="440" y="256"/>
                    <a:pt x="439" y="256"/>
                  </a:cubicBezTo>
                  <a:cubicBezTo>
                    <a:pt x="438" y="256"/>
                    <a:pt x="435" y="256"/>
                    <a:pt x="435" y="257"/>
                  </a:cubicBezTo>
                  <a:cubicBezTo>
                    <a:pt x="433" y="257"/>
                    <a:pt x="427" y="257"/>
                    <a:pt x="426" y="258"/>
                  </a:cubicBezTo>
                  <a:cubicBezTo>
                    <a:pt x="426" y="258"/>
                    <a:pt x="427" y="258"/>
                    <a:pt x="427" y="258"/>
                  </a:cubicBezTo>
                  <a:cubicBezTo>
                    <a:pt x="429" y="258"/>
                    <a:pt x="426" y="259"/>
                    <a:pt x="425" y="259"/>
                  </a:cubicBezTo>
                  <a:cubicBezTo>
                    <a:pt x="425" y="260"/>
                    <a:pt x="422" y="262"/>
                    <a:pt x="424" y="262"/>
                  </a:cubicBezTo>
                  <a:cubicBezTo>
                    <a:pt x="424" y="262"/>
                    <a:pt x="422" y="262"/>
                    <a:pt x="422" y="262"/>
                  </a:cubicBezTo>
                  <a:cubicBezTo>
                    <a:pt x="421" y="262"/>
                    <a:pt x="420" y="262"/>
                    <a:pt x="421" y="262"/>
                  </a:cubicBezTo>
                  <a:cubicBezTo>
                    <a:pt x="420" y="262"/>
                    <a:pt x="417" y="263"/>
                    <a:pt x="418" y="261"/>
                  </a:cubicBezTo>
                  <a:cubicBezTo>
                    <a:pt x="417" y="262"/>
                    <a:pt x="416" y="263"/>
                    <a:pt x="416" y="262"/>
                  </a:cubicBezTo>
                  <a:cubicBezTo>
                    <a:pt x="414" y="262"/>
                    <a:pt x="416" y="265"/>
                    <a:pt x="417" y="266"/>
                  </a:cubicBezTo>
                  <a:cubicBezTo>
                    <a:pt x="417" y="267"/>
                    <a:pt x="415" y="267"/>
                    <a:pt x="415" y="268"/>
                  </a:cubicBezTo>
                  <a:cubicBezTo>
                    <a:pt x="414" y="268"/>
                    <a:pt x="415" y="269"/>
                    <a:pt x="412" y="269"/>
                  </a:cubicBezTo>
                  <a:cubicBezTo>
                    <a:pt x="411" y="270"/>
                    <a:pt x="414" y="270"/>
                    <a:pt x="414" y="270"/>
                  </a:cubicBezTo>
                  <a:cubicBezTo>
                    <a:pt x="414" y="271"/>
                    <a:pt x="412" y="270"/>
                    <a:pt x="412" y="270"/>
                  </a:cubicBezTo>
                  <a:cubicBezTo>
                    <a:pt x="411" y="270"/>
                    <a:pt x="411" y="272"/>
                    <a:pt x="412" y="272"/>
                  </a:cubicBezTo>
                  <a:cubicBezTo>
                    <a:pt x="411" y="272"/>
                    <a:pt x="411" y="272"/>
                    <a:pt x="410" y="272"/>
                  </a:cubicBezTo>
                  <a:cubicBezTo>
                    <a:pt x="410" y="272"/>
                    <a:pt x="409" y="272"/>
                    <a:pt x="409" y="272"/>
                  </a:cubicBezTo>
                  <a:cubicBezTo>
                    <a:pt x="407" y="271"/>
                    <a:pt x="409" y="272"/>
                    <a:pt x="408" y="273"/>
                  </a:cubicBezTo>
                  <a:cubicBezTo>
                    <a:pt x="406" y="274"/>
                    <a:pt x="406" y="273"/>
                    <a:pt x="404" y="273"/>
                  </a:cubicBezTo>
                  <a:cubicBezTo>
                    <a:pt x="402" y="275"/>
                    <a:pt x="408" y="275"/>
                    <a:pt x="405" y="275"/>
                  </a:cubicBezTo>
                  <a:cubicBezTo>
                    <a:pt x="405" y="276"/>
                    <a:pt x="407" y="276"/>
                    <a:pt x="408" y="276"/>
                  </a:cubicBezTo>
                  <a:cubicBezTo>
                    <a:pt x="407" y="277"/>
                    <a:pt x="408" y="277"/>
                    <a:pt x="410" y="277"/>
                  </a:cubicBezTo>
                  <a:cubicBezTo>
                    <a:pt x="411" y="279"/>
                    <a:pt x="408" y="279"/>
                    <a:pt x="408" y="279"/>
                  </a:cubicBezTo>
                  <a:cubicBezTo>
                    <a:pt x="408" y="280"/>
                    <a:pt x="408" y="280"/>
                    <a:pt x="409" y="280"/>
                  </a:cubicBezTo>
                  <a:cubicBezTo>
                    <a:pt x="408" y="280"/>
                    <a:pt x="408" y="280"/>
                    <a:pt x="408" y="280"/>
                  </a:cubicBezTo>
                  <a:cubicBezTo>
                    <a:pt x="406" y="280"/>
                    <a:pt x="407" y="281"/>
                    <a:pt x="404" y="281"/>
                  </a:cubicBezTo>
                  <a:cubicBezTo>
                    <a:pt x="405" y="282"/>
                    <a:pt x="405" y="282"/>
                    <a:pt x="402" y="282"/>
                  </a:cubicBezTo>
                  <a:cubicBezTo>
                    <a:pt x="403" y="283"/>
                    <a:pt x="400" y="283"/>
                    <a:pt x="401" y="284"/>
                  </a:cubicBezTo>
                  <a:cubicBezTo>
                    <a:pt x="397" y="284"/>
                    <a:pt x="402" y="286"/>
                    <a:pt x="398" y="285"/>
                  </a:cubicBezTo>
                  <a:cubicBezTo>
                    <a:pt x="398" y="286"/>
                    <a:pt x="397" y="287"/>
                    <a:pt x="398" y="288"/>
                  </a:cubicBezTo>
                  <a:cubicBezTo>
                    <a:pt x="398" y="289"/>
                    <a:pt x="399" y="289"/>
                    <a:pt x="399" y="289"/>
                  </a:cubicBezTo>
                  <a:cubicBezTo>
                    <a:pt x="399" y="290"/>
                    <a:pt x="397" y="290"/>
                    <a:pt x="399" y="291"/>
                  </a:cubicBezTo>
                  <a:cubicBezTo>
                    <a:pt x="400" y="292"/>
                    <a:pt x="399" y="292"/>
                    <a:pt x="400" y="293"/>
                  </a:cubicBezTo>
                  <a:cubicBezTo>
                    <a:pt x="401" y="294"/>
                    <a:pt x="403" y="295"/>
                    <a:pt x="404" y="296"/>
                  </a:cubicBezTo>
                  <a:cubicBezTo>
                    <a:pt x="406" y="297"/>
                    <a:pt x="408" y="295"/>
                    <a:pt x="410" y="296"/>
                  </a:cubicBezTo>
                  <a:cubicBezTo>
                    <a:pt x="411" y="298"/>
                    <a:pt x="407" y="297"/>
                    <a:pt x="405" y="297"/>
                  </a:cubicBezTo>
                  <a:cubicBezTo>
                    <a:pt x="401" y="298"/>
                    <a:pt x="396" y="299"/>
                    <a:pt x="393" y="298"/>
                  </a:cubicBezTo>
                  <a:cubicBezTo>
                    <a:pt x="393" y="298"/>
                    <a:pt x="393" y="297"/>
                    <a:pt x="393" y="297"/>
                  </a:cubicBezTo>
                  <a:cubicBezTo>
                    <a:pt x="388" y="298"/>
                    <a:pt x="387" y="296"/>
                    <a:pt x="384" y="296"/>
                  </a:cubicBezTo>
                  <a:cubicBezTo>
                    <a:pt x="384" y="296"/>
                    <a:pt x="384" y="295"/>
                    <a:pt x="384" y="295"/>
                  </a:cubicBezTo>
                  <a:cubicBezTo>
                    <a:pt x="383" y="294"/>
                    <a:pt x="380" y="295"/>
                    <a:pt x="380" y="293"/>
                  </a:cubicBezTo>
                  <a:cubicBezTo>
                    <a:pt x="380" y="293"/>
                    <a:pt x="379" y="293"/>
                    <a:pt x="379" y="292"/>
                  </a:cubicBezTo>
                  <a:cubicBezTo>
                    <a:pt x="379" y="292"/>
                    <a:pt x="378" y="292"/>
                    <a:pt x="378" y="292"/>
                  </a:cubicBezTo>
                  <a:cubicBezTo>
                    <a:pt x="378" y="292"/>
                    <a:pt x="380" y="290"/>
                    <a:pt x="378" y="290"/>
                  </a:cubicBezTo>
                  <a:cubicBezTo>
                    <a:pt x="377" y="290"/>
                    <a:pt x="378" y="290"/>
                    <a:pt x="378" y="289"/>
                  </a:cubicBezTo>
                  <a:cubicBezTo>
                    <a:pt x="378" y="289"/>
                    <a:pt x="376" y="289"/>
                    <a:pt x="376" y="288"/>
                  </a:cubicBezTo>
                  <a:cubicBezTo>
                    <a:pt x="376" y="288"/>
                    <a:pt x="377" y="288"/>
                    <a:pt x="377" y="288"/>
                  </a:cubicBezTo>
                  <a:cubicBezTo>
                    <a:pt x="377" y="288"/>
                    <a:pt x="376" y="287"/>
                    <a:pt x="376" y="287"/>
                  </a:cubicBezTo>
                  <a:cubicBezTo>
                    <a:pt x="376" y="287"/>
                    <a:pt x="375" y="286"/>
                    <a:pt x="374" y="286"/>
                  </a:cubicBezTo>
                  <a:cubicBezTo>
                    <a:pt x="373" y="285"/>
                    <a:pt x="375" y="285"/>
                    <a:pt x="375" y="284"/>
                  </a:cubicBezTo>
                  <a:cubicBezTo>
                    <a:pt x="375" y="284"/>
                    <a:pt x="373" y="283"/>
                    <a:pt x="373" y="284"/>
                  </a:cubicBezTo>
                  <a:cubicBezTo>
                    <a:pt x="373" y="283"/>
                    <a:pt x="377" y="283"/>
                    <a:pt x="374" y="282"/>
                  </a:cubicBezTo>
                  <a:cubicBezTo>
                    <a:pt x="374" y="282"/>
                    <a:pt x="375" y="282"/>
                    <a:pt x="376" y="282"/>
                  </a:cubicBezTo>
                  <a:cubicBezTo>
                    <a:pt x="376" y="281"/>
                    <a:pt x="376" y="279"/>
                    <a:pt x="376" y="278"/>
                  </a:cubicBezTo>
                  <a:cubicBezTo>
                    <a:pt x="375" y="278"/>
                    <a:pt x="374" y="278"/>
                    <a:pt x="373" y="277"/>
                  </a:cubicBezTo>
                  <a:cubicBezTo>
                    <a:pt x="374" y="276"/>
                    <a:pt x="377" y="275"/>
                    <a:pt x="375" y="273"/>
                  </a:cubicBezTo>
                  <a:cubicBezTo>
                    <a:pt x="378" y="273"/>
                    <a:pt x="378" y="272"/>
                    <a:pt x="380" y="272"/>
                  </a:cubicBezTo>
                  <a:cubicBezTo>
                    <a:pt x="380" y="271"/>
                    <a:pt x="380" y="270"/>
                    <a:pt x="380" y="268"/>
                  </a:cubicBezTo>
                  <a:cubicBezTo>
                    <a:pt x="385" y="268"/>
                    <a:pt x="383" y="265"/>
                    <a:pt x="385" y="264"/>
                  </a:cubicBezTo>
                  <a:cubicBezTo>
                    <a:pt x="384" y="264"/>
                    <a:pt x="383" y="264"/>
                    <a:pt x="383" y="264"/>
                  </a:cubicBezTo>
                  <a:cubicBezTo>
                    <a:pt x="381" y="264"/>
                    <a:pt x="380" y="265"/>
                    <a:pt x="380" y="267"/>
                  </a:cubicBezTo>
                  <a:cubicBezTo>
                    <a:pt x="379" y="266"/>
                    <a:pt x="377" y="266"/>
                    <a:pt x="377" y="265"/>
                  </a:cubicBezTo>
                  <a:cubicBezTo>
                    <a:pt x="375" y="264"/>
                    <a:pt x="380" y="263"/>
                    <a:pt x="379" y="263"/>
                  </a:cubicBezTo>
                  <a:cubicBezTo>
                    <a:pt x="377" y="262"/>
                    <a:pt x="379" y="263"/>
                    <a:pt x="381" y="262"/>
                  </a:cubicBezTo>
                  <a:cubicBezTo>
                    <a:pt x="382" y="260"/>
                    <a:pt x="379" y="257"/>
                    <a:pt x="380" y="255"/>
                  </a:cubicBezTo>
                  <a:cubicBezTo>
                    <a:pt x="380" y="255"/>
                    <a:pt x="382" y="256"/>
                    <a:pt x="382" y="255"/>
                  </a:cubicBezTo>
                  <a:cubicBezTo>
                    <a:pt x="381" y="253"/>
                    <a:pt x="382" y="253"/>
                    <a:pt x="382" y="250"/>
                  </a:cubicBezTo>
                  <a:cubicBezTo>
                    <a:pt x="384" y="249"/>
                    <a:pt x="388" y="247"/>
                    <a:pt x="386" y="245"/>
                  </a:cubicBezTo>
                  <a:cubicBezTo>
                    <a:pt x="390" y="247"/>
                    <a:pt x="386" y="242"/>
                    <a:pt x="390" y="244"/>
                  </a:cubicBezTo>
                  <a:cubicBezTo>
                    <a:pt x="390" y="243"/>
                    <a:pt x="390" y="242"/>
                    <a:pt x="389" y="240"/>
                  </a:cubicBezTo>
                  <a:cubicBezTo>
                    <a:pt x="389" y="240"/>
                    <a:pt x="387" y="239"/>
                    <a:pt x="387" y="238"/>
                  </a:cubicBezTo>
                  <a:cubicBezTo>
                    <a:pt x="387" y="238"/>
                    <a:pt x="388" y="238"/>
                    <a:pt x="388" y="237"/>
                  </a:cubicBezTo>
                  <a:cubicBezTo>
                    <a:pt x="388" y="236"/>
                    <a:pt x="387" y="234"/>
                    <a:pt x="390" y="236"/>
                  </a:cubicBezTo>
                  <a:cubicBezTo>
                    <a:pt x="390" y="234"/>
                    <a:pt x="390" y="233"/>
                    <a:pt x="391" y="232"/>
                  </a:cubicBezTo>
                  <a:cubicBezTo>
                    <a:pt x="392" y="231"/>
                    <a:pt x="391" y="231"/>
                    <a:pt x="391" y="230"/>
                  </a:cubicBezTo>
                  <a:cubicBezTo>
                    <a:pt x="391" y="230"/>
                    <a:pt x="393" y="228"/>
                    <a:pt x="392" y="228"/>
                  </a:cubicBezTo>
                  <a:cubicBezTo>
                    <a:pt x="391" y="227"/>
                    <a:pt x="392" y="227"/>
                    <a:pt x="392" y="226"/>
                  </a:cubicBezTo>
                  <a:cubicBezTo>
                    <a:pt x="392" y="226"/>
                    <a:pt x="392" y="225"/>
                    <a:pt x="392" y="224"/>
                  </a:cubicBezTo>
                  <a:cubicBezTo>
                    <a:pt x="392" y="224"/>
                    <a:pt x="393" y="224"/>
                    <a:pt x="393" y="223"/>
                  </a:cubicBezTo>
                  <a:cubicBezTo>
                    <a:pt x="393" y="221"/>
                    <a:pt x="392" y="219"/>
                    <a:pt x="393" y="218"/>
                  </a:cubicBezTo>
                  <a:cubicBezTo>
                    <a:pt x="393" y="217"/>
                    <a:pt x="394" y="217"/>
                    <a:pt x="394" y="216"/>
                  </a:cubicBezTo>
                  <a:cubicBezTo>
                    <a:pt x="394" y="215"/>
                    <a:pt x="391" y="213"/>
                    <a:pt x="391" y="212"/>
                  </a:cubicBezTo>
                  <a:cubicBezTo>
                    <a:pt x="390" y="211"/>
                    <a:pt x="390" y="212"/>
                    <a:pt x="388" y="212"/>
                  </a:cubicBezTo>
                  <a:cubicBezTo>
                    <a:pt x="387" y="211"/>
                    <a:pt x="384" y="209"/>
                    <a:pt x="381" y="209"/>
                  </a:cubicBezTo>
                  <a:cubicBezTo>
                    <a:pt x="381" y="209"/>
                    <a:pt x="379" y="208"/>
                    <a:pt x="379" y="208"/>
                  </a:cubicBezTo>
                  <a:cubicBezTo>
                    <a:pt x="377" y="209"/>
                    <a:pt x="379" y="208"/>
                    <a:pt x="378" y="208"/>
                  </a:cubicBezTo>
                  <a:cubicBezTo>
                    <a:pt x="377" y="207"/>
                    <a:pt x="374" y="208"/>
                    <a:pt x="376" y="207"/>
                  </a:cubicBezTo>
                  <a:cubicBezTo>
                    <a:pt x="376" y="206"/>
                    <a:pt x="373" y="207"/>
                    <a:pt x="372" y="206"/>
                  </a:cubicBezTo>
                  <a:cubicBezTo>
                    <a:pt x="372" y="206"/>
                    <a:pt x="372" y="206"/>
                    <a:pt x="372" y="205"/>
                  </a:cubicBezTo>
                  <a:cubicBezTo>
                    <a:pt x="372" y="205"/>
                    <a:pt x="371" y="205"/>
                    <a:pt x="370" y="205"/>
                  </a:cubicBezTo>
                  <a:cubicBezTo>
                    <a:pt x="369" y="204"/>
                    <a:pt x="367" y="203"/>
                    <a:pt x="367" y="202"/>
                  </a:cubicBezTo>
                  <a:cubicBezTo>
                    <a:pt x="367" y="201"/>
                    <a:pt x="366" y="201"/>
                    <a:pt x="365" y="201"/>
                  </a:cubicBezTo>
                  <a:cubicBezTo>
                    <a:pt x="364" y="201"/>
                    <a:pt x="365" y="199"/>
                    <a:pt x="363" y="199"/>
                  </a:cubicBezTo>
                  <a:cubicBezTo>
                    <a:pt x="361" y="199"/>
                    <a:pt x="361" y="196"/>
                    <a:pt x="359" y="195"/>
                  </a:cubicBezTo>
                  <a:cubicBezTo>
                    <a:pt x="358" y="194"/>
                    <a:pt x="357" y="193"/>
                    <a:pt x="355" y="192"/>
                  </a:cubicBezTo>
                  <a:cubicBezTo>
                    <a:pt x="355" y="191"/>
                    <a:pt x="354" y="191"/>
                    <a:pt x="353" y="191"/>
                  </a:cubicBezTo>
                  <a:cubicBezTo>
                    <a:pt x="353" y="191"/>
                    <a:pt x="354" y="190"/>
                    <a:pt x="353" y="190"/>
                  </a:cubicBezTo>
                  <a:cubicBezTo>
                    <a:pt x="353" y="189"/>
                    <a:pt x="352" y="190"/>
                    <a:pt x="351" y="189"/>
                  </a:cubicBezTo>
                  <a:cubicBezTo>
                    <a:pt x="351" y="189"/>
                    <a:pt x="350" y="186"/>
                    <a:pt x="349" y="188"/>
                  </a:cubicBezTo>
                  <a:cubicBezTo>
                    <a:pt x="347" y="188"/>
                    <a:pt x="349" y="185"/>
                    <a:pt x="348" y="184"/>
                  </a:cubicBezTo>
                  <a:cubicBezTo>
                    <a:pt x="351" y="184"/>
                    <a:pt x="351" y="183"/>
                    <a:pt x="352" y="182"/>
                  </a:cubicBezTo>
                  <a:cubicBezTo>
                    <a:pt x="353" y="181"/>
                    <a:pt x="350" y="181"/>
                    <a:pt x="349" y="181"/>
                  </a:cubicBezTo>
                  <a:cubicBezTo>
                    <a:pt x="349" y="179"/>
                    <a:pt x="351" y="179"/>
                    <a:pt x="350" y="177"/>
                  </a:cubicBezTo>
                  <a:cubicBezTo>
                    <a:pt x="351" y="177"/>
                    <a:pt x="352" y="176"/>
                    <a:pt x="353" y="176"/>
                  </a:cubicBezTo>
                  <a:cubicBezTo>
                    <a:pt x="354" y="176"/>
                    <a:pt x="353" y="175"/>
                    <a:pt x="353" y="175"/>
                  </a:cubicBezTo>
                  <a:cubicBezTo>
                    <a:pt x="353" y="175"/>
                    <a:pt x="355" y="175"/>
                    <a:pt x="355" y="175"/>
                  </a:cubicBezTo>
                  <a:cubicBezTo>
                    <a:pt x="355" y="175"/>
                    <a:pt x="355" y="174"/>
                    <a:pt x="355" y="174"/>
                  </a:cubicBezTo>
                  <a:cubicBezTo>
                    <a:pt x="355" y="174"/>
                    <a:pt x="358" y="174"/>
                    <a:pt x="357" y="173"/>
                  </a:cubicBezTo>
                  <a:cubicBezTo>
                    <a:pt x="357" y="173"/>
                    <a:pt x="356" y="173"/>
                    <a:pt x="356" y="173"/>
                  </a:cubicBezTo>
                  <a:cubicBezTo>
                    <a:pt x="356" y="173"/>
                    <a:pt x="357" y="173"/>
                    <a:pt x="357" y="173"/>
                  </a:cubicBezTo>
                  <a:cubicBezTo>
                    <a:pt x="359" y="174"/>
                    <a:pt x="358" y="172"/>
                    <a:pt x="360" y="172"/>
                  </a:cubicBezTo>
                  <a:cubicBezTo>
                    <a:pt x="362" y="172"/>
                    <a:pt x="361" y="171"/>
                    <a:pt x="362" y="170"/>
                  </a:cubicBezTo>
                  <a:cubicBezTo>
                    <a:pt x="362" y="170"/>
                    <a:pt x="367" y="168"/>
                    <a:pt x="364" y="167"/>
                  </a:cubicBezTo>
                  <a:cubicBezTo>
                    <a:pt x="363" y="166"/>
                    <a:pt x="364" y="167"/>
                    <a:pt x="364" y="166"/>
                  </a:cubicBezTo>
                  <a:cubicBezTo>
                    <a:pt x="364" y="165"/>
                    <a:pt x="362" y="161"/>
                    <a:pt x="363" y="160"/>
                  </a:cubicBezTo>
                  <a:cubicBezTo>
                    <a:pt x="358" y="161"/>
                    <a:pt x="359" y="159"/>
                    <a:pt x="353" y="159"/>
                  </a:cubicBezTo>
                  <a:cubicBezTo>
                    <a:pt x="352" y="160"/>
                    <a:pt x="354" y="160"/>
                    <a:pt x="352" y="161"/>
                  </a:cubicBezTo>
                  <a:cubicBezTo>
                    <a:pt x="347" y="161"/>
                    <a:pt x="345" y="160"/>
                    <a:pt x="340" y="160"/>
                  </a:cubicBezTo>
                  <a:cubicBezTo>
                    <a:pt x="340" y="159"/>
                    <a:pt x="338" y="159"/>
                    <a:pt x="338" y="158"/>
                  </a:cubicBezTo>
                  <a:cubicBezTo>
                    <a:pt x="337" y="157"/>
                    <a:pt x="336" y="158"/>
                    <a:pt x="334" y="157"/>
                  </a:cubicBezTo>
                  <a:cubicBezTo>
                    <a:pt x="334" y="157"/>
                    <a:pt x="335" y="157"/>
                    <a:pt x="334" y="156"/>
                  </a:cubicBezTo>
                  <a:cubicBezTo>
                    <a:pt x="334" y="156"/>
                    <a:pt x="333" y="157"/>
                    <a:pt x="332" y="156"/>
                  </a:cubicBezTo>
                  <a:cubicBezTo>
                    <a:pt x="332" y="156"/>
                    <a:pt x="332" y="155"/>
                    <a:pt x="331" y="155"/>
                  </a:cubicBezTo>
                  <a:cubicBezTo>
                    <a:pt x="330" y="154"/>
                    <a:pt x="332" y="154"/>
                    <a:pt x="331" y="153"/>
                  </a:cubicBezTo>
                  <a:cubicBezTo>
                    <a:pt x="330" y="152"/>
                    <a:pt x="329" y="153"/>
                    <a:pt x="330" y="153"/>
                  </a:cubicBezTo>
                  <a:cubicBezTo>
                    <a:pt x="328" y="152"/>
                    <a:pt x="327" y="151"/>
                    <a:pt x="325" y="152"/>
                  </a:cubicBezTo>
                  <a:cubicBezTo>
                    <a:pt x="326" y="150"/>
                    <a:pt x="321" y="151"/>
                    <a:pt x="323" y="150"/>
                  </a:cubicBezTo>
                  <a:cubicBezTo>
                    <a:pt x="322" y="150"/>
                    <a:pt x="316" y="149"/>
                    <a:pt x="318" y="150"/>
                  </a:cubicBezTo>
                  <a:cubicBezTo>
                    <a:pt x="316" y="149"/>
                    <a:pt x="317" y="149"/>
                    <a:pt x="317" y="149"/>
                  </a:cubicBezTo>
                  <a:cubicBezTo>
                    <a:pt x="316" y="148"/>
                    <a:pt x="315" y="149"/>
                    <a:pt x="315" y="149"/>
                  </a:cubicBezTo>
                  <a:cubicBezTo>
                    <a:pt x="314" y="149"/>
                    <a:pt x="312" y="148"/>
                    <a:pt x="309" y="148"/>
                  </a:cubicBezTo>
                  <a:cubicBezTo>
                    <a:pt x="310" y="146"/>
                    <a:pt x="306" y="147"/>
                    <a:pt x="305" y="147"/>
                  </a:cubicBezTo>
                  <a:cubicBezTo>
                    <a:pt x="304" y="147"/>
                    <a:pt x="305" y="146"/>
                    <a:pt x="305" y="146"/>
                  </a:cubicBezTo>
                  <a:cubicBezTo>
                    <a:pt x="304" y="146"/>
                    <a:pt x="303" y="146"/>
                    <a:pt x="303" y="146"/>
                  </a:cubicBezTo>
                  <a:cubicBezTo>
                    <a:pt x="302" y="145"/>
                    <a:pt x="303" y="145"/>
                    <a:pt x="303" y="145"/>
                  </a:cubicBezTo>
                  <a:cubicBezTo>
                    <a:pt x="302" y="145"/>
                    <a:pt x="301" y="145"/>
                    <a:pt x="301" y="145"/>
                  </a:cubicBezTo>
                  <a:cubicBezTo>
                    <a:pt x="301" y="145"/>
                    <a:pt x="301" y="144"/>
                    <a:pt x="301" y="144"/>
                  </a:cubicBezTo>
                  <a:cubicBezTo>
                    <a:pt x="300" y="143"/>
                    <a:pt x="300" y="144"/>
                    <a:pt x="300" y="144"/>
                  </a:cubicBezTo>
                  <a:cubicBezTo>
                    <a:pt x="299" y="144"/>
                    <a:pt x="297" y="144"/>
                    <a:pt x="297" y="143"/>
                  </a:cubicBezTo>
                  <a:cubicBezTo>
                    <a:pt x="296" y="144"/>
                    <a:pt x="295" y="143"/>
                    <a:pt x="294" y="143"/>
                  </a:cubicBezTo>
                  <a:cubicBezTo>
                    <a:pt x="292" y="143"/>
                    <a:pt x="291" y="144"/>
                    <a:pt x="289" y="144"/>
                  </a:cubicBezTo>
                  <a:cubicBezTo>
                    <a:pt x="287" y="144"/>
                    <a:pt x="286" y="144"/>
                    <a:pt x="285" y="144"/>
                  </a:cubicBezTo>
                  <a:cubicBezTo>
                    <a:pt x="282" y="144"/>
                    <a:pt x="283" y="144"/>
                    <a:pt x="281" y="144"/>
                  </a:cubicBezTo>
                  <a:cubicBezTo>
                    <a:pt x="280" y="143"/>
                    <a:pt x="279" y="144"/>
                    <a:pt x="276" y="143"/>
                  </a:cubicBezTo>
                  <a:cubicBezTo>
                    <a:pt x="275" y="143"/>
                    <a:pt x="275" y="142"/>
                    <a:pt x="275" y="142"/>
                  </a:cubicBezTo>
                  <a:cubicBezTo>
                    <a:pt x="275" y="142"/>
                    <a:pt x="274" y="142"/>
                    <a:pt x="273" y="142"/>
                  </a:cubicBezTo>
                  <a:cubicBezTo>
                    <a:pt x="272" y="142"/>
                    <a:pt x="267" y="142"/>
                    <a:pt x="270" y="141"/>
                  </a:cubicBezTo>
                  <a:cubicBezTo>
                    <a:pt x="267" y="141"/>
                    <a:pt x="267" y="140"/>
                    <a:pt x="264" y="140"/>
                  </a:cubicBezTo>
                  <a:cubicBezTo>
                    <a:pt x="264" y="139"/>
                    <a:pt x="263" y="139"/>
                    <a:pt x="263" y="138"/>
                  </a:cubicBezTo>
                  <a:cubicBezTo>
                    <a:pt x="259" y="138"/>
                    <a:pt x="258" y="137"/>
                    <a:pt x="253" y="136"/>
                  </a:cubicBezTo>
                  <a:cubicBezTo>
                    <a:pt x="253" y="135"/>
                    <a:pt x="250" y="134"/>
                    <a:pt x="251" y="132"/>
                  </a:cubicBezTo>
                  <a:cubicBezTo>
                    <a:pt x="251" y="130"/>
                    <a:pt x="246" y="131"/>
                    <a:pt x="248" y="129"/>
                  </a:cubicBezTo>
                  <a:cubicBezTo>
                    <a:pt x="247" y="129"/>
                    <a:pt x="247" y="129"/>
                    <a:pt x="246" y="129"/>
                  </a:cubicBezTo>
                  <a:cubicBezTo>
                    <a:pt x="245" y="129"/>
                    <a:pt x="246" y="129"/>
                    <a:pt x="245" y="128"/>
                  </a:cubicBezTo>
                  <a:cubicBezTo>
                    <a:pt x="245" y="128"/>
                    <a:pt x="242" y="128"/>
                    <a:pt x="242" y="127"/>
                  </a:cubicBezTo>
                  <a:cubicBezTo>
                    <a:pt x="242" y="126"/>
                    <a:pt x="240" y="126"/>
                    <a:pt x="239" y="126"/>
                  </a:cubicBezTo>
                  <a:cubicBezTo>
                    <a:pt x="239" y="126"/>
                    <a:pt x="241" y="126"/>
                    <a:pt x="240" y="125"/>
                  </a:cubicBezTo>
                  <a:cubicBezTo>
                    <a:pt x="240" y="125"/>
                    <a:pt x="239" y="124"/>
                    <a:pt x="239" y="124"/>
                  </a:cubicBezTo>
                  <a:cubicBezTo>
                    <a:pt x="239" y="124"/>
                    <a:pt x="238" y="124"/>
                    <a:pt x="237" y="124"/>
                  </a:cubicBezTo>
                  <a:cubicBezTo>
                    <a:pt x="237" y="124"/>
                    <a:pt x="237" y="123"/>
                    <a:pt x="236" y="123"/>
                  </a:cubicBezTo>
                  <a:cubicBezTo>
                    <a:pt x="234" y="122"/>
                    <a:pt x="231" y="121"/>
                    <a:pt x="230" y="119"/>
                  </a:cubicBezTo>
                  <a:cubicBezTo>
                    <a:pt x="228" y="119"/>
                    <a:pt x="229" y="120"/>
                    <a:pt x="227" y="119"/>
                  </a:cubicBezTo>
                  <a:cubicBezTo>
                    <a:pt x="227" y="118"/>
                    <a:pt x="225" y="118"/>
                    <a:pt x="225" y="118"/>
                  </a:cubicBezTo>
                  <a:cubicBezTo>
                    <a:pt x="224" y="117"/>
                    <a:pt x="225" y="115"/>
                    <a:pt x="222" y="115"/>
                  </a:cubicBezTo>
                  <a:cubicBezTo>
                    <a:pt x="222" y="113"/>
                    <a:pt x="220" y="112"/>
                    <a:pt x="217" y="111"/>
                  </a:cubicBezTo>
                  <a:cubicBezTo>
                    <a:pt x="216" y="112"/>
                    <a:pt x="215" y="112"/>
                    <a:pt x="215" y="113"/>
                  </a:cubicBezTo>
                  <a:cubicBezTo>
                    <a:pt x="214" y="114"/>
                    <a:pt x="217" y="114"/>
                    <a:pt x="218" y="115"/>
                  </a:cubicBezTo>
                  <a:cubicBezTo>
                    <a:pt x="218" y="115"/>
                    <a:pt x="217" y="115"/>
                    <a:pt x="218" y="116"/>
                  </a:cubicBezTo>
                  <a:cubicBezTo>
                    <a:pt x="218" y="116"/>
                    <a:pt x="219" y="116"/>
                    <a:pt x="219" y="116"/>
                  </a:cubicBezTo>
                  <a:cubicBezTo>
                    <a:pt x="219" y="116"/>
                    <a:pt x="218" y="117"/>
                    <a:pt x="220" y="118"/>
                  </a:cubicBezTo>
                  <a:cubicBezTo>
                    <a:pt x="221" y="118"/>
                    <a:pt x="220" y="119"/>
                    <a:pt x="222" y="120"/>
                  </a:cubicBezTo>
                  <a:cubicBezTo>
                    <a:pt x="222" y="120"/>
                    <a:pt x="223" y="120"/>
                    <a:pt x="223" y="120"/>
                  </a:cubicBezTo>
                  <a:cubicBezTo>
                    <a:pt x="223" y="121"/>
                    <a:pt x="225" y="121"/>
                    <a:pt x="225" y="123"/>
                  </a:cubicBezTo>
                  <a:cubicBezTo>
                    <a:pt x="225" y="123"/>
                    <a:pt x="226" y="123"/>
                    <a:pt x="228" y="123"/>
                  </a:cubicBezTo>
                  <a:cubicBezTo>
                    <a:pt x="227" y="124"/>
                    <a:pt x="228" y="124"/>
                    <a:pt x="228" y="124"/>
                  </a:cubicBezTo>
                  <a:cubicBezTo>
                    <a:pt x="229" y="125"/>
                    <a:pt x="228" y="125"/>
                    <a:pt x="228" y="125"/>
                  </a:cubicBezTo>
                  <a:cubicBezTo>
                    <a:pt x="228" y="126"/>
                    <a:pt x="231" y="126"/>
                    <a:pt x="229" y="127"/>
                  </a:cubicBezTo>
                  <a:cubicBezTo>
                    <a:pt x="228" y="127"/>
                    <a:pt x="228" y="126"/>
                    <a:pt x="225" y="126"/>
                  </a:cubicBezTo>
                  <a:cubicBezTo>
                    <a:pt x="226" y="124"/>
                    <a:pt x="222" y="125"/>
                    <a:pt x="223" y="123"/>
                  </a:cubicBezTo>
                  <a:cubicBezTo>
                    <a:pt x="222" y="123"/>
                    <a:pt x="221" y="122"/>
                    <a:pt x="220" y="122"/>
                  </a:cubicBezTo>
                  <a:cubicBezTo>
                    <a:pt x="219" y="121"/>
                    <a:pt x="218" y="121"/>
                    <a:pt x="218" y="120"/>
                  </a:cubicBezTo>
                  <a:cubicBezTo>
                    <a:pt x="216" y="120"/>
                    <a:pt x="214" y="120"/>
                    <a:pt x="214" y="119"/>
                  </a:cubicBezTo>
                  <a:cubicBezTo>
                    <a:pt x="214" y="118"/>
                    <a:pt x="214" y="119"/>
                    <a:pt x="216" y="119"/>
                  </a:cubicBezTo>
                  <a:cubicBezTo>
                    <a:pt x="217" y="117"/>
                    <a:pt x="212" y="117"/>
                    <a:pt x="213" y="116"/>
                  </a:cubicBezTo>
                  <a:cubicBezTo>
                    <a:pt x="211" y="115"/>
                    <a:pt x="210" y="115"/>
                    <a:pt x="208" y="115"/>
                  </a:cubicBezTo>
                  <a:cubicBezTo>
                    <a:pt x="208" y="113"/>
                    <a:pt x="209" y="113"/>
                    <a:pt x="208" y="112"/>
                  </a:cubicBezTo>
                  <a:cubicBezTo>
                    <a:pt x="207" y="112"/>
                    <a:pt x="207" y="112"/>
                    <a:pt x="207" y="112"/>
                  </a:cubicBezTo>
                  <a:cubicBezTo>
                    <a:pt x="206" y="111"/>
                    <a:pt x="206" y="109"/>
                    <a:pt x="202" y="109"/>
                  </a:cubicBezTo>
                  <a:cubicBezTo>
                    <a:pt x="203" y="109"/>
                    <a:pt x="202" y="108"/>
                    <a:pt x="202" y="108"/>
                  </a:cubicBezTo>
                  <a:cubicBezTo>
                    <a:pt x="202" y="108"/>
                    <a:pt x="201" y="107"/>
                    <a:pt x="201" y="107"/>
                  </a:cubicBezTo>
                  <a:cubicBezTo>
                    <a:pt x="200" y="107"/>
                    <a:pt x="198" y="107"/>
                    <a:pt x="198" y="107"/>
                  </a:cubicBezTo>
                  <a:cubicBezTo>
                    <a:pt x="197" y="106"/>
                    <a:pt x="200" y="106"/>
                    <a:pt x="200" y="106"/>
                  </a:cubicBezTo>
                  <a:cubicBezTo>
                    <a:pt x="199" y="105"/>
                    <a:pt x="194" y="105"/>
                    <a:pt x="191" y="104"/>
                  </a:cubicBezTo>
                  <a:cubicBezTo>
                    <a:pt x="190" y="104"/>
                    <a:pt x="190" y="104"/>
                    <a:pt x="190" y="103"/>
                  </a:cubicBezTo>
                  <a:cubicBezTo>
                    <a:pt x="189" y="103"/>
                    <a:pt x="189" y="102"/>
                    <a:pt x="188" y="102"/>
                  </a:cubicBezTo>
                  <a:cubicBezTo>
                    <a:pt x="187" y="102"/>
                    <a:pt x="187" y="100"/>
                    <a:pt x="186" y="99"/>
                  </a:cubicBezTo>
                  <a:cubicBezTo>
                    <a:pt x="186" y="99"/>
                    <a:pt x="184" y="99"/>
                    <a:pt x="184" y="99"/>
                  </a:cubicBezTo>
                  <a:cubicBezTo>
                    <a:pt x="183" y="98"/>
                    <a:pt x="185" y="97"/>
                    <a:pt x="182" y="97"/>
                  </a:cubicBezTo>
                  <a:cubicBezTo>
                    <a:pt x="182" y="95"/>
                    <a:pt x="180" y="94"/>
                    <a:pt x="178" y="93"/>
                  </a:cubicBezTo>
                  <a:cubicBezTo>
                    <a:pt x="177" y="92"/>
                    <a:pt x="177" y="91"/>
                    <a:pt x="175" y="91"/>
                  </a:cubicBezTo>
                  <a:cubicBezTo>
                    <a:pt x="176" y="86"/>
                    <a:pt x="175" y="82"/>
                    <a:pt x="175" y="75"/>
                  </a:cubicBezTo>
                  <a:cubicBezTo>
                    <a:pt x="175" y="75"/>
                    <a:pt x="174" y="75"/>
                    <a:pt x="174" y="74"/>
                  </a:cubicBezTo>
                  <a:cubicBezTo>
                    <a:pt x="173" y="74"/>
                    <a:pt x="173" y="74"/>
                    <a:pt x="172" y="73"/>
                  </a:cubicBezTo>
                  <a:cubicBezTo>
                    <a:pt x="172" y="73"/>
                    <a:pt x="171" y="73"/>
                    <a:pt x="170" y="73"/>
                  </a:cubicBezTo>
                  <a:cubicBezTo>
                    <a:pt x="169" y="70"/>
                    <a:pt x="165" y="69"/>
                    <a:pt x="162" y="67"/>
                  </a:cubicBezTo>
                  <a:cubicBezTo>
                    <a:pt x="162" y="67"/>
                    <a:pt x="161" y="67"/>
                    <a:pt x="161" y="66"/>
                  </a:cubicBezTo>
                  <a:cubicBezTo>
                    <a:pt x="162" y="67"/>
                    <a:pt x="164" y="67"/>
                    <a:pt x="164" y="66"/>
                  </a:cubicBezTo>
                  <a:cubicBezTo>
                    <a:pt x="166" y="66"/>
                    <a:pt x="165" y="68"/>
                    <a:pt x="168" y="67"/>
                  </a:cubicBezTo>
                  <a:cubicBezTo>
                    <a:pt x="169" y="68"/>
                    <a:pt x="169" y="69"/>
                    <a:pt x="169" y="69"/>
                  </a:cubicBezTo>
                  <a:cubicBezTo>
                    <a:pt x="174" y="69"/>
                    <a:pt x="175" y="71"/>
                    <a:pt x="178" y="71"/>
                  </a:cubicBezTo>
                  <a:cubicBezTo>
                    <a:pt x="177" y="73"/>
                    <a:pt x="180" y="73"/>
                    <a:pt x="181" y="74"/>
                  </a:cubicBezTo>
                  <a:cubicBezTo>
                    <a:pt x="182" y="74"/>
                    <a:pt x="182" y="73"/>
                    <a:pt x="182" y="73"/>
                  </a:cubicBezTo>
                  <a:cubicBezTo>
                    <a:pt x="182" y="72"/>
                    <a:pt x="180" y="72"/>
                    <a:pt x="180" y="72"/>
                  </a:cubicBezTo>
                  <a:cubicBezTo>
                    <a:pt x="179" y="71"/>
                    <a:pt x="179" y="71"/>
                    <a:pt x="179" y="70"/>
                  </a:cubicBezTo>
                  <a:cubicBezTo>
                    <a:pt x="179" y="70"/>
                    <a:pt x="178" y="69"/>
                    <a:pt x="178" y="69"/>
                  </a:cubicBezTo>
                  <a:cubicBezTo>
                    <a:pt x="178" y="69"/>
                    <a:pt x="179" y="69"/>
                    <a:pt x="179" y="69"/>
                  </a:cubicBezTo>
                  <a:cubicBezTo>
                    <a:pt x="178" y="68"/>
                    <a:pt x="175" y="68"/>
                    <a:pt x="176" y="67"/>
                  </a:cubicBezTo>
                  <a:cubicBezTo>
                    <a:pt x="171" y="67"/>
                    <a:pt x="171" y="65"/>
                    <a:pt x="166" y="66"/>
                  </a:cubicBezTo>
                  <a:cubicBezTo>
                    <a:pt x="167" y="64"/>
                    <a:pt x="163" y="65"/>
                    <a:pt x="164" y="64"/>
                  </a:cubicBezTo>
                  <a:cubicBezTo>
                    <a:pt x="163" y="63"/>
                    <a:pt x="162" y="64"/>
                    <a:pt x="160" y="63"/>
                  </a:cubicBezTo>
                  <a:cubicBezTo>
                    <a:pt x="160" y="62"/>
                    <a:pt x="161" y="62"/>
                    <a:pt x="162" y="62"/>
                  </a:cubicBezTo>
                  <a:cubicBezTo>
                    <a:pt x="163" y="61"/>
                    <a:pt x="159" y="62"/>
                    <a:pt x="159" y="62"/>
                  </a:cubicBezTo>
                  <a:cubicBezTo>
                    <a:pt x="158" y="61"/>
                    <a:pt x="159" y="61"/>
                    <a:pt x="158" y="61"/>
                  </a:cubicBezTo>
                  <a:cubicBezTo>
                    <a:pt x="158" y="61"/>
                    <a:pt x="156" y="61"/>
                    <a:pt x="156" y="61"/>
                  </a:cubicBezTo>
                  <a:cubicBezTo>
                    <a:pt x="156" y="60"/>
                    <a:pt x="158" y="60"/>
                    <a:pt x="157" y="60"/>
                  </a:cubicBezTo>
                  <a:cubicBezTo>
                    <a:pt x="157" y="59"/>
                    <a:pt x="156" y="60"/>
                    <a:pt x="154" y="60"/>
                  </a:cubicBezTo>
                  <a:cubicBezTo>
                    <a:pt x="152" y="59"/>
                    <a:pt x="153" y="58"/>
                    <a:pt x="152" y="57"/>
                  </a:cubicBezTo>
                  <a:cubicBezTo>
                    <a:pt x="152" y="57"/>
                    <a:pt x="151" y="57"/>
                    <a:pt x="149" y="57"/>
                  </a:cubicBezTo>
                  <a:cubicBezTo>
                    <a:pt x="153" y="54"/>
                    <a:pt x="141" y="56"/>
                    <a:pt x="142" y="53"/>
                  </a:cubicBezTo>
                  <a:cubicBezTo>
                    <a:pt x="143" y="53"/>
                    <a:pt x="144" y="53"/>
                    <a:pt x="145" y="53"/>
                  </a:cubicBezTo>
                  <a:cubicBezTo>
                    <a:pt x="146" y="52"/>
                    <a:pt x="141" y="53"/>
                    <a:pt x="142" y="51"/>
                  </a:cubicBezTo>
                  <a:cubicBezTo>
                    <a:pt x="140" y="51"/>
                    <a:pt x="138" y="51"/>
                    <a:pt x="136" y="51"/>
                  </a:cubicBezTo>
                  <a:cubicBezTo>
                    <a:pt x="139" y="51"/>
                    <a:pt x="135" y="50"/>
                    <a:pt x="137" y="50"/>
                  </a:cubicBezTo>
                  <a:cubicBezTo>
                    <a:pt x="138" y="49"/>
                    <a:pt x="135" y="49"/>
                    <a:pt x="135" y="49"/>
                  </a:cubicBezTo>
                  <a:cubicBezTo>
                    <a:pt x="133" y="49"/>
                    <a:pt x="135" y="48"/>
                    <a:pt x="133" y="47"/>
                  </a:cubicBezTo>
                  <a:cubicBezTo>
                    <a:pt x="131" y="47"/>
                    <a:pt x="129" y="47"/>
                    <a:pt x="127" y="47"/>
                  </a:cubicBezTo>
                  <a:cubicBezTo>
                    <a:pt x="128" y="46"/>
                    <a:pt x="129" y="46"/>
                    <a:pt x="129" y="45"/>
                  </a:cubicBezTo>
                  <a:cubicBezTo>
                    <a:pt x="129" y="44"/>
                    <a:pt x="126" y="45"/>
                    <a:pt x="128" y="44"/>
                  </a:cubicBezTo>
                  <a:cubicBezTo>
                    <a:pt x="125" y="44"/>
                    <a:pt x="123" y="44"/>
                    <a:pt x="119" y="44"/>
                  </a:cubicBezTo>
                  <a:cubicBezTo>
                    <a:pt x="119" y="43"/>
                    <a:pt x="116" y="42"/>
                    <a:pt x="114" y="42"/>
                  </a:cubicBezTo>
                  <a:cubicBezTo>
                    <a:pt x="113" y="42"/>
                    <a:pt x="111" y="41"/>
                    <a:pt x="111" y="41"/>
                  </a:cubicBezTo>
                  <a:cubicBezTo>
                    <a:pt x="110" y="41"/>
                    <a:pt x="111" y="40"/>
                    <a:pt x="111" y="40"/>
                  </a:cubicBezTo>
                  <a:cubicBezTo>
                    <a:pt x="110" y="40"/>
                    <a:pt x="108" y="40"/>
                    <a:pt x="109" y="40"/>
                  </a:cubicBezTo>
                  <a:cubicBezTo>
                    <a:pt x="105" y="39"/>
                    <a:pt x="98" y="41"/>
                    <a:pt x="97" y="40"/>
                  </a:cubicBezTo>
                  <a:cubicBezTo>
                    <a:pt x="97" y="40"/>
                    <a:pt x="97" y="39"/>
                    <a:pt x="97" y="39"/>
                  </a:cubicBezTo>
                  <a:cubicBezTo>
                    <a:pt x="96" y="39"/>
                    <a:pt x="95" y="40"/>
                    <a:pt x="95" y="40"/>
                  </a:cubicBezTo>
                  <a:cubicBezTo>
                    <a:pt x="93" y="40"/>
                    <a:pt x="94" y="38"/>
                    <a:pt x="90" y="39"/>
                  </a:cubicBezTo>
                  <a:cubicBezTo>
                    <a:pt x="90" y="38"/>
                    <a:pt x="85" y="38"/>
                    <a:pt x="88" y="37"/>
                  </a:cubicBezTo>
                  <a:cubicBezTo>
                    <a:pt x="87" y="37"/>
                    <a:pt x="87" y="37"/>
                    <a:pt x="86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3" y="37"/>
                    <a:pt x="82" y="38"/>
                    <a:pt x="80" y="37"/>
                  </a:cubicBezTo>
                  <a:cubicBezTo>
                    <a:pt x="78" y="37"/>
                    <a:pt x="79" y="39"/>
                    <a:pt x="79" y="40"/>
                  </a:cubicBezTo>
                  <a:cubicBezTo>
                    <a:pt x="78" y="40"/>
                    <a:pt x="77" y="39"/>
                    <a:pt x="76" y="39"/>
                  </a:cubicBezTo>
                  <a:cubicBezTo>
                    <a:pt x="75" y="39"/>
                    <a:pt x="76" y="40"/>
                    <a:pt x="75" y="40"/>
                  </a:cubicBezTo>
                  <a:cubicBezTo>
                    <a:pt x="74" y="41"/>
                    <a:pt x="70" y="40"/>
                    <a:pt x="69" y="41"/>
                  </a:cubicBezTo>
                  <a:cubicBezTo>
                    <a:pt x="68" y="41"/>
                    <a:pt x="68" y="42"/>
                    <a:pt x="67" y="42"/>
                  </a:cubicBezTo>
                  <a:cubicBezTo>
                    <a:pt x="65" y="42"/>
                    <a:pt x="65" y="41"/>
                    <a:pt x="63" y="41"/>
                  </a:cubicBezTo>
                  <a:cubicBezTo>
                    <a:pt x="65" y="40"/>
                    <a:pt x="67" y="40"/>
                    <a:pt x="66" y="38"/>
                  </a:cubicBezTo>
                  <a:cubicBezTo>
                    <a:pt x="68" y="39"/>
                    <a:pt x="68" y="38"/>
                    <a:pt x="68" y="37"/>
                  </a:cubicBezTo>
                  <a:cubicBezTo>
                    <a:pt x="68" y="37"/>
                    <a:pt x="66" y="37"/>
                    <a:pt x="65" y="37"/>
                  </a:cubicBezTo>
                  <a:cubicBezTo>
                    <a:pt x="64" y="37"/>
                    <a:pt x="64" y="38"/>
                    <a:pt x="62" y="39"/>
                  </a:cubicBezTo>
                  <a:cubicBezTo>
                    <a:pt x="61" y="39"/>
                    <a:pt x="61" y="40"/>
                    <a:pt x="60" y="40"/>
                  </a:cubicBezTo>
                  <a:cubicBezTo>
                    <a:pt x="59" y="40"/>
                    <a:pt x="59" y="41"/>
                    <a:pt x="57" y="41"/>
                  </a:cubicBezTo>
                  <a:cubicBezTo>
                    <a:pt x="58" y="42"/>
                    <a:pt x="56" y="42"/>
                    <a:pt x="55" y="42"/>
                  </a:cubicBezTo>
                  <a:cubicBezTo>
                    <a:pt x="55" y="42"/>
                    <a:pt x="55" y="43"/>
                    <a:pt x="55" y="44"/>
                  </a:cubicBezTo>
                  <a:cubicBezTo>
                    <a:pt x="52" y="44"/>
                    <a:pt x="51" y="46"/>
                    <a:pt x="49" y="47"/>
                  </a:cubicBezTo>
                  <a:cubicBezTo>
                    <a:pt x="49" y="47"/>
                    <a:pt x="48" y="46"/>
                    <a:pt x="47" y="47"/>
                  </a:cubicBezTo>
                  <a:cubicBezTo>
                    <a:pt x="47" y="47"/>
                    <a:pt x="48" y="47"/>
                    <a:pt x="47" y="48"/>
                  </a:cubicBezTo>
                  <a:cubicBezTo>
                    <a:pt x="47" y="48"/>
                    <a:pt x="43" y="48"/>
                    <a:pt x="44" y="48"/>
                  </a:cubicBezTo>
                  <a:cubicBezTo>
                    <a:pt x="46" y="49"/>
                    <a:pt x="42" y="49"/>
                    <a:pt x="40" y="49"/>
                  </a:cubicBezTo>
                  <a:cubicBezTo>
                    <a:pt x="40" y="50"/>
                    <a:pt x="39" y="51"/>
                    <a:pt x="38" y="51"/>
                  </a:cubicBezTo>
                  <a:cubicBezTo>
                    <a:pt x="37" y="50"/>
                    <a:pt x="38" y="51"/>
                    <a:pt x="37" y="51"/>
                  </a:cubicBezTo>
                  <a:cubicBezTo>
                    <a:pt x="36" y="51"/>
                    <a:pt x="35" y="51"/>
                    <a:pt x="33" y="51"/>
                  </a:cubicBezTo>
                  <a:cubicBezTo>
                    <a:pt x="31" y="52"/>
                    <a:pt x="35" y="52"/>
                    <a:pt x="30" y="52"/>
                  </a:cubicBezTo>
                  <a:cubicBezTo>
                    <a:pt x="28" y="52"/>
                    <a:pt x="27" y="52"/>
                    <a:pt x="24" y="53"/>
                  </a:cubicBezTo>
                  <a:cubicBezTo>
                    <a:pt x="23" y="53"/>
                    <a:pt x="23" y="54"/>
                    <a:pt x="21" y="54"/>
                  </a:cubicBezTo>
                  <a:cubicBezTo>
                    <a:pt x="21" y="53"/>
                    <a:pt x="23" y="53"/>
                    <a:pt x="25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7" y="51"/>
                    <a:pt x="29" y="52"/>
                    <a:pt x="30" y="51"/>
                  </a:cubicBezTo>
                  <a:cubicBezTo>
                    <a:pt x="32" y="52"/>
                    <a:pt x="31" y="50"/>
                    <a:pt x="31" y="50"/>
                  </a:cubicBezTo>
                  <a:cubicBezTo>
                    <a:pt x="32" y="50"/>
                    <a:pt x="33" y="51"/>
                    <a:pt x="34" y="49"/>
                  </a:cubicBezTo>
                  <a:cubicBezTo>
                    <a:pt x="35" y="49"/>
                    <a:pt x="35" y="50"/>
                    <a:pt x="35" y="49"/>
                  </a:cubicBezTo>
                  <a:cubicBezTo>
                    <a:pt x="35" y="48"/>
                    <a:pt x="38" y="49"/>
                    <a:pt x="39" y="48"/>
                  </a:cubicBezTo>
                  <a:cubicBezTo>
                    <a:pt x="39" y="47"/>
                    <a:pt x="39" y="46"/>
                    <a:pt x="39" y="46"/>
                  </a:cubicBezTo>
                  <a:cubicBezTo>
                    <a:pt x="42" y="47"/>
                    <a:pt x="40" y="44"/>
                    <a:pt x="43" y="45"/>
                  </a:cubicBezTo>
                  <a:cubicBezTo>
                    <a:pt x="44" y="43"/>
                    <a:pt x="39" y="45"/>
                    <a:pt x="40" y="43"/>
                  </a:cubicBezTo>
                  <a:cubicBezTo>
                    <a:pt x="39" y="44"/>
                    <a:pt x="33" y="43"/>
                    <a:pt x="32" y="44"/>
                  </a:cubicBezTo>
                  <a:cubicBezTo>
                    <a:pt x="31" y="44"/>
                    <a:pt x="32" y="43"/>
                    <a:pt x="31" y="43"/>
                  </a:cubicBezTo>
                  <a:cubicBezTo>
                    <a:pt x="30" y="43"/>
                    <a:pt x="27" y="43"/>
                    <a:pt x="25" y="43"/>
                  </a:cubicBezTo>
                  <a:cubicBezTo>
                    <a:pt x="26" y="42"/>
                    <a:pt x="24" y="43"/>
                    <a:pt x="23" y="42"/>
                  </a:cubicBezTo>
                  <a:cubicBezTo>
                    <a:pt x="23" y="42"/>
                    <a:pt x="24" y="42"/>
                    <a:pt x="24" y="42"/>
                  </a:cubicBezTo>
                  <a:cubicBezTo>
                    <a:pt x="23" y="40"/>
                    <a:pt x="21" y="41"/>
                    <a:pt x="20" y="39"/>
                  </a:cubicBezTo>
                  <a:cubicBezTo>
                    <a:pt x="18" y="40"/>
                    <a:pt x="15" y="40"/>
                    <a:pt x="13" y="40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13" y="38"/>
                    <a:pt x="10" y="38"/>
                    <a:pt x="11" y="36"/>
                  </a:cubicBezTo>
                  <a:cubicBezTo>
                    <a:pt x="10" y="36"/>
                    <a:pt x="9" y="35"/>
                    <a:pt x="9" y="36"/>
                  </a:cubicBezTo>
                  <a:cubicBezTo>
                    <a:pt x="6" y="36"/>
                    <a:pt x="8" y="34"/>
                    <a:pt x="9" y="34"/>
                  </a:cubicBezTo>
                  <a:cubicBezTo>
                    <a:pt x="9" y="34"/>
                    <a:pt x="8" y="33"/>
                    <a:pt x="9" y="33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4" y="31"/>
                    <a:pt x="17" y="31"/>
                    <a:pt x="20" y="31"/>
                  </a:cubicBezTo>
                  <a:cubicBezTo>
                    <a:pt x="21" y="30"/>
                    <a:pt x="22" y="30"/>
                    <a:pt x="23" y="30"/>
                  </a:cubicBezTo>
                  <a:cubicBezTo>
                    <a:pt x="25" y="30"/>
                    <a:pt x="22" y="29"/>
                    <a:pt x="27" y="29"/>
                  </a:cubicBezTo>
                  <a:cubicBezTo>
                    <a:pt x="27" y="28"/>
                    <a:pt x="27" y="27"/>
                    <a:pt x="25" y="25"/>
                  </a:cubicBezTo>
                  <a:cubicBezTo>
                    <a:pt x="23" y="24"/>
                    <a:pt x="18" y="27"/>
                    <a:pt x="16" y="26"/>
                  </a:cubicBezTo>
                  <a:cubicBezTo>
                    <a:pt x="14" y="25"/>
                    <a:pt x="15" y="26"/>
                    <a:pt x="12" y="26"/>
                  </a:cubicBezTo>
                  <a:cubicBezTo>
                    <a:pt x="11" y="25"/>
                    <a:pt x="7" y="26"/>
                    <a:pt x="5" y="25"/>
                  </a:cubicBezTo>
                  <a:cubicBezTo>
                    <a:pt x="4" y="25"/>
                    <a:pt x="6" y="24"/>
                    <a:pt x="5" y="24"/>
                  </a:cubicBezTo>
                  <a:cubicBezTo>
                    <a:pt x="3" y="24"/>
                    <a:pt x="1" y="24"/>
                    <a:pt x="1" y="22"/>
                  </a:cubicBezTo>
                  <a:cubicBezTo>
                    <a:pt x="7" y="23"/>
                    <a:pt x="0" y="21"/>
                    <a:pt x="7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0"/>
                    <a:pt x="9" y="21"/>
                    <a:pt x="9" y="21"/>
                  </a:cubicBezTo>
                  <a:cubicBezTo>
                    <a:pt x="10" y="21"/>
                    <a:pt x="11" y="20"/>
                    <a:pt x="13" y="20"/>
                  </a:cubicBezTo>
                  <a:cubicBezTo>
                    <a:pt x="13" y="20"/>
                    <a:pt x="14" y="21"/>
                    <a:pt x="15" y="21"/>
                  </a:cubicBezTo>
                  <a:cubicBezTo>
                    <a:pt x="17" y="22"/>
                    <a:pt x="19" y="21"/>
                    <a:pt x="22" y="21"/>
                  </a:cubicBezTo>
                  <a:cubicBezTo>
                    <a:pt x="23" y="21"/>
                    <a:pt x="23" y="22"/>
                    <a:pt x="24" y="21"/>
                  </a:cubicBezTo>
                  <a:cubicBezTo>
                    <a:pt x="26" y="21"/>
                    <a:pt x="24" y="21"/>
                    <a:pt x="24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19"/>
                    <a:pt x="22" y="20"/>
                    <a:pt x="23" y="18"/>
                  </a:cubicBezTo>
                  <a:cubicBezTo>
                    <a:pt x="21" y="18"/>
                    <a:pt x="18" y="18"/>
                    <a:pt x="16" y="17"/>
                  </a:cubicBezTo>
                  <a:cubicBezTo>
                    <a:pt x="17" y="17"/>
                    <a:pt x="17" y="17"/>
                    <a:pt x="15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3" y="15"/>
                    <a:pt x="11" y="15"/>
                    <a:pt x="10" y="15"/>
                  </a:cubicBezTo>
                  <a:cubicBezTo>
                    <a:pt x="10" y="15"/>
                    <a:pt x="12" y="13"/>
                    <a:pt x="10" y="14"/>
                  </a:cubicBezTo>
                  <a:cubicBezTo>
                    <a:pt x="9" y="14"/>
                    <a:pt x="10" y="14"/>
                    <a:pt x="9" y="14"/>
                  </a:cubicBezTo>
                  <a:cubicBezTo>
                    <a:pt x="8" y="14"/>
                    <a:pt x="7" y="13"/>
                    <a:pt x="6" y="14"/>
                  </a:cubicBezTo>
                  <a:cubicBezTo>
                    <a:pt x="8" y="12"/>
                    <a:pt x="12" y="12"/>
                    <a:pt x="16" y="11"/>
                  </a:cubicBezTo>
                  <a:cubicBezTo>
                    <a:pt x="14" y="9"/>
                    <a:pt x="19" y="9"/>
                    <a:pt x="20" y="9"/>
                  </a:cubicBezTo>
                  <a:cubicBezTo>
                    <a:pt x="20" y="8"/>
                    <a:pt x="19" y="7"/>
                    <a:pt x="21" y="7"/>
                  </a:cubicBezTo>
                  <a:cubicBezTo>
                    <a:pt x="23" y="8"/>
                    <a:pt x="23" y="7"/>
                    <a:pt x="27" y="7"/>
                  </a:cubicBezTo>
                  <a:cubicBezTo>
                    <a:pt x="30" y="6"/>
                    <a:pt x="33" y="5"/>
                    <a:pt x="38" y="5"/>
                  </a:cubicBezTo>
                  <a:cubicBezTo>
                    <a:pt x="40" y="5"/>
                    <a:pt x="39" y="4"/>
                    <a:pt x="39" y="4"/>
                  </a:cubicBezTo>
                  <a:cubicBezTo>
                    <a:pt x="41" y="4"/>
                    <a:pt x="45" y="5"/>
                    <a:pt x="45" y="3"/>
                  </a:cubicBezTo>
                  <a:cubicBezTo>
                    <a:pt x="46" y="3"/>
                    <a:pt x="47" y="4"/>
                    <a:pt x="47" y="4"/>
                  </a:cubicBezTo>
                  <a:cubicBezTo>
                    <a:pt x="49" y="5"/>
                    <a:pt x="51" y="4"/>
                    <a:pt x="50" y="5"/>
                  </a:cubicBezTo>
                  <a:cubicBezTo>
                    <a:pt x="55" y="5"/>
                    <a:pt x="59" y="5"/>
                    <a:pt x="63" y="5"/>
                  </a:cubicBezTo>
                  <a:cubicBezTo>
                    <a:pt x="59" y="7"/>
                    <a:pt x="70" y="4"/>
                    <a:pt x="66" y="7"/>
                  </a:cubicBezTo>
                  <a:cubicBezTo>
                    <a:pt x="68" y="7"/>
                    <a:pt x="70" y="7"/>
                    <a:pt x="70" y="6"/>
                  </a:cubicBezTo>
                  <a:cubicBezTo>
                    <a:pt x="72" y="7"/>
                    <a:pt x="76" y="6"/>
                    <a:pt x="79" y="7"/>
                  </a:cubicBezTo>
                  <a:cubicBezTo>
                    <a:pt x="79" y="7"/>
                    <a:pt x="79" y="7"/>
                    <a:pt x="80" y="7"/>
                  </a:cubicBezTo>
                  <a:cubicBezTo>
                    <a:pt x="81" y="7"/>
                    <a:pt x="81" y="8"/>
                    <a:pt x="82" y="8"/>
                  </a:cubicBezTo>
                  <a:cubicBezTo>
                    <a:pt x="84" y="8"/>
                    <a:pt x="85" y="7"/>
                    <a:pt x="87" y="8"/>
                  </a:cubicBezTo>
                  <a:cubicBezTo>
                    <a:pt x="87" y="8"/>
                    <a:pt x="98" y="8"/>
                    <a:pt x="100" y="8"/>
                  </a:cubicBezTo>
                  <a:cubicBezTo>
                    <a:pt x="101" y="9"/>
                    <a:pt x="107" y="9"/>
                    <a:pt x="111" y="9"/>
                  </a:cubicBezTo>
                  <a:cubicBezTo>
                    <a:pt x="112" y="10"/>
                    <a:pt x="113" y="10"/>
                    <a:pt x="114" y="11"/>
                  </a:cubicBezTo>
                  <a:cubicBezTo>
                    <a:pt x="117" y="11"/>
                    <a:pt x="118" y="12"/>
                    <a:pt x="122" y="12"/>
                  </a:cubicBezTo>
                  <a:cubicBezTo>
                    <a:pt x="122" y="13"/>
                    <a:pt x="126" y="12"/>
                    <a:pt x="129" y="13"/>
                  </a:cubicBezTo>
                  <a:cubicBezTo>
                    <a:pt x="129" y="12"/>
                    <a:pt x="128" y="12"/>
                    <a:pt x="127" y="12"/>
                  </a:cubicBezTo>
                  <a:cubicBezTo>
                    <a:pt x="129" y="11"/>
                    <a:pt x="132" y="10"/>
                    <a:pt x="135" y="10"/>
                  </a:cubicBezTo>
                  <a:cubicBezTo>
                    <a:pt x="135" y="11"/>
                    <a:pt x="136" y="11"/>
                    <a:pt x="136" y="10"/>
                  </a:cubicBezTo>
                  <a:cubicBezTo>
                    <a:pt x="137" y="10"/>
                    <a:pt x="137" y="11"/>
                    <a:pt x="138" y="11"/>
                  </a:cubicBezTo>
                  <a:cubicBezTo>
                    <a:pt x="140" y="11"/>
                    <a:pt x="140" y="10"/>
                    <a:pt x="140" y="10"/>
                  </a:cubicBezTo>
                  <a:cubicBezTo>
                    <a:pt x="142" y="9"/>
                    <a:pt x="143" y="10"/>
                    <a:pt x="144" y="10"/>
                  </a:cubicBezTo>
                  <a:cubicBezTo>
                    <a:pt x="145" y="10"/>
                    <a:pt x="144" y="9"/>
                    <a:pt x="146" y="8"/>
                  </a:cubicBezTo>
                  <a:cubicBezTo>
                    <a:pt x="148" y="8"/>
                    <a:pt x="149" y="9"/>
                    <a:pt x="149" y="8"/>
                  </a:cubicBezTo>
                  <a:cubicBezTo>
                    <a:pt x="151" y="9"/>
                    <a:pt x="150" y="9"/>
                    <a:pt x="148" y="9"/>
                  </a:cubicBezTo>
                  <a:cubicBezTo>
                    <a:pt x="150" y="11"/>
                    <a:pt x="156" y="8"/>
                    <a:pt x="158" y="10"/>
                  </a:cubicBezTo>
                  <a:cubicBezTo>
                    <a:pt x="161" y="10"/>
                    <a:pt x="156" y="8"/>
                    <a:pt x="159" y="8"/>
                  </a:cubicBezTo>
                  <a:cubicBezTo>
                    <a:pt x="160" y="8"/>
                    <a:pt x="160" y="7"/>
                    <a:pt x="162" y="7"/>
                  </a:cubicBezTo>
                  <a:cubicBezTo>
                    <a:pt x="162" y="8"/>
                    <a:pt x="162" y="8"/>
                    <a:pt x="162" y="9"/>
                  </a:cubicBezTo>
                  <a:cubicBezTo>
                    <a:pt x="164" y="8"/>
                    <a:pt x="165" y="9"/>
                    <a:pt x="167" y="10"/>
                  </a:cubicBezTo>
                  <a:cubicBezTo>
                    <a:pt x="170" y="10"/>
                    <a:pt x="172" y="10"/>
                    <a:pt x="173" y="9"/>
                  </a:cubicBezTo>
                  <a:cubicBezTo>
                    <a:pt x="174" y="9"/>
                    <a:pt x="177" y="9"/>
                    <a:pt x="176" y="11"/>
                  </a:cubicBezTo>
                  <a:cubicBezTo>
                    <a:pt x="178" y="10"/>
                    <a:pt x="181" y="10"/>
                    <a:pt x="181" y="9"/>
                  </a:cubicBezTo>
                  <a:cubicBezTo>
                    <a:pt x="184" y="10"/>
                    <a:pt x="185" y="8"/>
                    <a:pt x="187" y="10"/>
                  </a:cubicBezTo>
                  <a:cubicBezTo>
                    <a:pt x="189" y="10"/>
                    <a:pt x="192" y="10"/>
                    <a:pt x="194" y="10"/>
                  </a:cubicBezTo>
                  <a:cubicBezTo>
                    <a:pt x="194" y="10"/>
                    <a:pt x="192" y="10"/>
                    <a:pt x="193" y="11"/>
                  </a:cubicBezTo>
                  <a:cubicBezTo>
                    <a:pt x="193" y="11"/>
                    <a:pt x="196" y="11"/>
                    <a:pt x="195" y="11"/>
                  </a:cubicBezTo>
                  <a:cubicBezTo>
                    <a:pt x="196" y="11"/>
                    <a:pt x="196" y="10"/>
                    <a:pt x="198" y="11"/>
                  </a:cubicBezTo>
                  <a:cubicBezTo>
                    <a:pt x="198" y="11"/>
                    <a:pt x="198" y="12"/>
                    <a:pt x="198" y="12"/>
                  </a:cubicBezTo>
                  <a:cubicBezTo>
                    <a:pt x="201" y="12"/>
                    <a:pt x="205" y="11"/>
                    <a:pt x="208" y="12"/>
                  </a:cubicBezTo>
                  <a:cubicBezTo>
                    <a:pt x="208" y="12"/>
                    <a:pt x="209" y="12"/>
                    <a:pt x="211" y="12"/>
                  </a:cubicBezTo>
                  <a:cubicBezTo>
                    <a:pt x="209" y="14"/>
                    <a:pt x="214" y="12"/>
                    <a:pt x="214" y="14"/>
                  </a:cubicBezTo>
                  <a:cubicBezTo>
                    <a:pt x="214" y="15"/>
                    <a:pt x="212" y="14"/>
                    <a:pt x="212" y="15"/>
                  </a:cubicBezTo>
                  <a:cubicBezTo>
                    <a:pt x="211" y="16"/>
                    <a:pt x="213" y="16"/>
                    <a:pt x="213" y="16"/>
                  </a:cubicBezTo>
                  <a:cubicBezTo>
                    <a:pt x="223" y="16"/>
                    <a:pt x="232" y="16"/>
                    <a:pt x="240" y="17"/>
                  </a:cubicBezTo>
                  <a:cubicBezTo>
                    <a:pt x="240" y="18"/>
                    <a:pt x="239" y="18"/>
                    <a:pt x="239" y="19"/>
                  </a:cubicBezTo>
                  <a:cubicBezTo>
                    <a:pt x="241" y="19"/>
                    <a:pt x="241" y="18"/>
                    <a:pt x="243" y="18"/>
                  </a:cubicBezTo>
                  <a:cubicBezTo>
                    <a:pt x="242" y="17"/>
                    <a:pt x="243" y="17"/>
                    <a:pt x="242" y="15"/>
                  </a:cubicBezTo>
                  <a:cubicBezTo>
                    <a:pt x="243" y="15"/>
                    <a:pt x="250" y="15"/>
                    <a:pt x="248" y="14"/>
                  </a:cubicBezTo>
                  <a:cubicBezTo>
                    <a:pt x="249" y="13"/>
                    <a:pt x="250" y="14"/>
                    <a:pt x="251" y="14"/>
                  </a:cubicBezTo>
                  <a:cubicBezTo>
                    <a:pt x="252" y="15"/>
                    <a:pt x="253" y="14"/>
                    <a:pt x="253" y="15"/>
                  </a:cubicBezTo>
                  <a:cubicBezTo>
                    <a:pt x="257" y="15"/>
                    <a:pt x="260" y="15"/>
                    <a:pt x="263" y="15"/>
                  </a:cubicBezTo>
                  <a:cubicBezTo>
                    <a:pt x="263" y="15"/>
                    <a:pt x="263" y="15"/>
                    <a:pt x="264" y="15"/>
                  </a:cubicBezTo>
                  <a:cubicBezTo>
                    <a:pt x="265" y="16"/>
                    <a:pt x="265" y="16"/>
                    <a:pt x="266" y="16"/>
                  </a:cubicBezTo>
                  <a:cubicBezTo>
                    <a:pt x="270" y="16"/>
                    <a:pt x="273" y="15"/>
                    <a:pt x="278" y="15"/>
                  </a:cubicBezTo>
                  <a:cubicBezTo>
                    <a:pt x="281" y="14"/>
                    <a:pt x="280" y="14"/>
                    <a:pt x="281" y="13"/>
                  </a:cubicBezTo>
                  <a:cubicBezTo>
                    <a:pt x="280" y="11"/>
                    <a:pt x="278" y="12"/>
                    <a:pt x="277" y="11"/>
                  </a:cubicBezTo>
                  <a:cubicBezTo>
                    <a:pt x="278" y="9"/>
                    <a:pt x="286" y="10"/>
                    <a:pt x="289" y="11"/>
                  </a:cubicBezTo>
                  <a:cubicBezTo>
                    <a:pt x="288" y="11"/>
                    <a:pt x="288" y="12"/>
                    <a:pt x="286" y="12"/>
                  </a:cubicBezTo>
                  <a:cubicBezTo>
                    <a:pt x="288" y="13"/>
                    <a:pt x="286" y="13"/>
                    <a:pt x="285" y="14"/>
                  </a:cubicBezTo>
                  <a:cubicBezTo>
                    <a:pt x="284" y="15"/>
                    <a:pt x="286" y="14"/>
                    <a:pt x="288" y="15"/>
                  </a:cubicBezTo>
                  <a:cubicBezTo>
                    <a:pt x="286" y="16"/>
                    <a:pt x="289" y="16"/>
                    <a:pt x="287" y="17"/>
                  </a:cubicBezTo>
                  <a:cubicBezTo>
                    <a:pt x="290" y="18"/>
                    <a:pt x="292" y="15"/>
                    <a:pt x="291" y="15"/>
                  </a:cubicBezTo>
                  <a:cubicBezTo>
                    <a:pt x="291" y="15"/>
                    <a:pt x="294" y="17"/>
                    <a:pt x="293" y="15"/>
                  </a:cubicBezTo>
                  <a:cubicBezTo>
                    <a:pt x="297" y="15"/>
                    <a:pt x="296" y="13"/>
                    <a:pt x="299" y="12"/>
                  </a:cubicBezTo>
                  <a:cubicBezTo>
                    <a:pt x="298" y="11"/>
                    <a:pt x="296" y="10"/>
                    <a:pt x="292" y="10"/>
                  </a:cubicBezTo>
                  <a:cubicBezTo>
                    <a:pt x="294" y="9"/>
                    <a:pt x="290" y="8"/>
                    <a:pt x="287" y="7"/>
                  </a:cubicBezTo>
                  <a:cubicBezTo>
                    <a:pt x="287" y="7"/>
                    <a:pt x="287" y="6"/>
                    <a:pt x="286" y="6"/>
                  </a:cubicBezTo>
                  <a:cubicBezTo>
                    <a:pt x="286" y="5"/>
                    <a:pt x="289" y="4"/>
                    <a:pt x="289" y="3"/>
                  </a:cubicBezTo>
                  <a:cubicBezTo>
                    <a:pt x="289" y="3"/>
                    <a:pt x="291" y="3"/>
                    <a:pt x="291" y="2"/>
                  </a:cubicBezTo>
                  <a:cubicBezTo>
                    <a:pt x="288" y="1"/>
                    <a:pt x="295" y="3"/>
                    <a:pt x="292" y="1"/>
                  </a:cubicBezTo>
                  <a:cubicBezTo>
                    <a:pt x="292" y="0"/>
                    <a:pt x="294" y="2"/>
                    <a:pt x="295" y="2"/>
                  </a:cubicBezTo>
                  <a:cubicBezTo>
                    <a:pt x="296" y="2"/>
                    <a:pt x="298" y="2"/>
                    <a:pt x="299" y="2"/>
                  </a:cubicBezTo>
                  <a:cubicBezTo>
                    <a:pt x="299" y="2"/>
                    <a:pt x="297" y="3"/>
                    <a:pt x="298" y="3"/>
                  </a:cubicBezTo>
                  <a:cubicBezTo>
                    <a:pt x="298" y="3"/>
                    <a:pt x="300" y="3"/>
                    <a:pt x="301" y="3"/>
                  </a:cubicBezTo>
                  <a:cubicBezTo>
                    <a:pt x="301" y="3"/>
                    <a:pt x="300" y="4"/>
                    <a:pt x="301" y="4"/>
                  </a:cubicBezTo>
                  <a:cubicBezTo>
                    <a:pt x="301" y="4"/>
                    <a:pt x="303" y="4"/>
                    <a:pt x="303" y="4"/>
                  </a:cubicBezTo>
                  <a:cubicBezTo>
                    <a:pt x="304" y="6"/>
                    <a:pt x="301" y="5"/>
                    <a:pt x="303" y="6"/>
                  </a:cubicBezTo>
                  <a:cubicBezTo>
                    <a:pt x="303" y="7"/>
                    <a:pt x="304" y="7"/>
                    <a:pt x="304" y="7"/>
                  </a:cubicBezTo>
                  <a:cubicBezTo>
                    <a:pt x="304" y="7"/>
                    <a:pt x="303" y="7"/>
                    <a:pt x="303" y="8"/>
                  </a:cubicBezTo>
                  <a:cubicBezTo>
                    <a:pt x="303" y="8"/>
                    <a:pt x="302" y="9"/>
                    <a:pt x="302" y="9"/>
                  </a:cubicBezTo>
                  <a:cubicBezTo>
                    <a:pt x="302" y="10"/>
                    <a:pt x="308" y="10"/>
                    <a:pt x="307" y="9"/>
                  </a:cubicBezTo>
                  <a:cubicBezTo>
                    <a:pt x="309" y="9"/>
                    <a:pt x="308" y="10"/>
                    <a:pt x="311" y="10"/>
                  </a:cubicBezTo>
                  <a:cubicBezTo>
                    <a:pt x="309" y="11"/>
                    <a:pt x="311" y="11"/>
                    <a:pt x="311" y="12"/>
                  </a:cubicBezTo>
                  <a:cubicBezTo>
                    <a:pt x="315" y="12"/>
                    <a:pt x="314" y="11"/>
                    <a:pt x="318" y="12"/>
                  </a:cubicBezTo>
                  <a:cubicBezTo>
                    <a:pt x="318" y="12"/>
                    <a:pt x="319" y="11"/>
                    <a:pt x="319" y="11"/>
                  </a:cubicBezTo>
                  <a:cubicBezTo>
                    <a:pt x="321" y="11"/>
                    <a:pt x="318" y="12"/>
                    <a:pt x="320" y="13"/>
                  </a:cubicBezTo>
                  <a:cubicBezTo>
                    <a:pt x="320" y="13"/>
                    <a:pt x="322" y="13"/>
                    <a:pt x="322" y="13"/>
                  </a:cubicBezTo>
                  <a:cubicBezTo>
                    <a:pt x="322" y="14"/>
                    <a:pt x="318" y="14"/>
                    <a:pt x="320" y="16"/>
                  </a:cubicBezTo>
                  <a:close/>
                  <a:moveTo>
                    <a:pt x="202" y="21"/>
                  </a:moveTo>
                  <a:cubicBezTo>
                    <a:pt x="201" y="20"/>
                    <a:pt x="203" y="20"/>
                    <a:pt x="202" y="20"/>
                  </a:cubicBezTo>
                  <a:cubicBezTo>
                    <a:pt x="202" y="20"/>
                    <a:pt x="202" y="20"/>
                    <a:pt x="201" y="20"/>
                  </a:cubicBezTo>
                  <a:cubicBezTo>
                    <a:pt x="201" y="20"/>
                    <a:pt x="201" y="19"/>
                    <a:pt x="200" y="19"/>
                  </a:cubicBezTo>
                  <a:cubicBezTo>
                    <a:pt x="198" y="20"/>
                    <a:pt x="194" y="21"/>
                    <a:pt x="192" y="20"/>
                  </a:cubicBezTo>
                  <a:cubicBezTo>
                    <a:pt x="191" y="19"/>
                    <a:pt x="196" y="20"/>
                    <a:pt x="195" y="18"/>
                  </a:cubicBezTo>
                  <a:cubicBezTo>
                    <a:pt x="194" y="18"/>
                    <a:pt x="193" y="18"/>
                    <a:pt x="193" y="18"/>
                  </a:cubicBezTo>
                  <a:cubicBezTo>
                    <a:pt x="191" y="18"/>
                    <a:pt x="190" y="19"/>
                    <a:pt x="189" y="19"/>
                  </a:cubicBezTo>
                  <a:cubicBezTo>
                    <a:pt x="187" y="19"/>
                    <a:pt x="184" y="19"/>
                    <a:pt x="182" y="19"/>
                  </a:cubicBezTo>
                  <a:cubicBezTo>
                    <a:pt x="182" y="19"/>
                    <a:pt x="182" y="20"/>
                    <a:pt x="181" y="20"/>
                  </a:cubicBezTo>
                  <a:cubicBezTo>
                    <a:pt x="178" y="20"/>
                    <a:pt x="174" y="20"/>
                    <a:pt x="171" y="20"/>
                  </a:cubicBezTo>
                  <a:cubicBezTo>
                    <a:pt x="171" y="21"/>
                    <a:pt x="170" y="22"/>
                    <a:pt x="171" y="22"/>
                  </a:cubicBezTo>
                  <a:cubicBezTo>
                    <a:pt x="171" y="21"/>
                    <a:pt x="172" y="21"/>
                    <a:pt x="172" y="22"/>
                  </a:cubicBezTo>
                  <a:cubicBezTo>
                    <a:pt x="176" y="23"/>
                    <a:pt x="183" y="20"/>
                    <a:pt x="184" y="22"/>
                  </a:cubicBezTo>
                  <a:cubicBezTo>
                    <a:pt x="182" y="21"/>
                    <a:pt x="183" y="22"/>
                    <a:pt x="181" y="23"/>
                  </a:cubicBezTo>
                  <a:cubicBezTo>
                    <a:pt x="179" y="23"/>
                    <a:pt x="178" y="23"/>
                    <a:pt x="177" y="24"/>
                  </a:cubicBezTo>
                  <a:cubicBezTo>
                    <a:pt x="182" y="24"/>
                    <a:pt x="185" y="23"/>
                    <a:pt x="190" y="23"/>
                  </a:cubicBezTo>
                  <a:cubicBezTo>
                    <a:pt x="190" y="24"/>
                    <a:pt x="190" y="25"/>
                    <a:pt x="191" y="25"/>
                  </a:cubicBezTo>
                  <a:cubicBezTo>
                    <a:pt x="191" y="24"/>
                    <a:pt x="192" y="24"/>
                    <a:pt x="194" y="24"/>
                  </a:cubicBezTo>
                  <a:cubicBezTo>
                    <a:pt x="194" y="23"/>
                    <a:pt x="194" y="23"/>
                    <a:pt x="196" y="22"/>
                  </a:cubicBezTo>
                  <a:cubicBezTo>
                    <a:pt x="198" y="21"/>
                    <a:pt x="197" y="22"/>
                    <a:pt x="200" y="22"/>
                  </a:cubicBezTo>
                  <a:cubicBezTo>
                    <a:pt x="200" y="22"/>
                    <a:pt x="200" y="21"/>
                    <a:pt x="202" y="21"/>
                  </a:cubicBezTo>
                  <a:close/>
                  <a:moveTo>
                    <a:pt x="209" y="38"/>
                  </a:moveTo>
                  <a:cubicBezTo>
                    <a:pt x="209" y="37"/>
                    <a:pt x="213" y="37"/>
                    <a:pt x="214" y="36"/>
                  </a:cubicBezTo>
                  <a:cubicBezTo>
                    <a:pt x="214" y="36"/>
                    <a:pt x="215" y="36"/>
                    <a:pt x="216" y="36"/>
                  </a:cubicBezTo>
                  <a:cubicBezTo>
                    <a:pt x="217" y="36"/>
                    <a:pt x="219" y="36"/>
                    <a:pt x="221" y="36"/>
                  </a:cubicBezTo>
                  <a:cubicBezTo>
                    <a:pt x="221" y="36"/>
                    <a:pt x="221" y="35"/>
                    <a:pt x="222" y="35"/>
                  </a:cubicBezTo>
                  <a:cubicBezTo>
                    <a:pt x="224" y="34"/>
                    <a:pt x="226" y="35"/>
                    <a:pt x="227" y="34"/>
                  </a:cubicBezTo>
                  <a:cubicBezTo>
                    <a:pt x="226" y="34"/>
                    <a:pt x="225" y="34"/>
                    <a:pt x="227" y="34"/>
                  </a:cubicBezTo>
                  <a:cubicBezTo>
                    <a:pt x="229" y="34"/>
                    <a:pt x="229" y="33"/>
                    <a:pt x="229" y="34"/>
                  </a:cubicBezTo>
                  <a:cubicBezTo>
                    <a:pt x="230" y="34"/>
                    <a:pt x="231" y="33"/>
                    <a:pt x="230" y="33"/>
                  </a:cubicBezTo>
                  <a:cubicBezTo>
                    <a:pt x="229" y="34"/>
                    <a:pt x="231" y="32"/>
                    <a:pt x="232" y="33"/>
                  </a:cubicBezTo>
                  <a:cubicBezTo>
                    <a:pt x="233" y="33"/>
                    <a:pt x="235" y="32"/>
                    <a:pt x="234" y="31"/>
                  </a:cubicBezTo>
                  <a:cubicBezTo>
                    <a:pt x="231" y="31"/>
                    <a:pt x="230" y="32"/>
                    <a:pt x="227" y="32"/>
                  </a:cubicBezTo>
                  <a:cubicBezTo>
                    <a:pt x="227" y="32"/>
                    <a:pt x="226" y="33"/>
                    <a:pt x="225" y="33"/>
                  </a:cubicBezTo>
                  <a:cubicBezTo>
                    <a:pt x="221" y="34"/>
                    <a:pt x="222" y="33"/>
                    <a:pt x="220" y="33"/>
                  </a:cubicBezTo>
                  <a:cubicBezTo>
                    <a:pt x="219" y="33"/>
                    <a:pt x="219" y="34"/>
                    <a:pt x="218" y="33"/>
                  </a:cubicBezTo>
                  <a:cubicBezTo>
                    <a:pt x="216" y="33"/>
                    <a:pt x="216" y="33"/>
                    <a:pt x="214" y="33"/>
                  </a:cubicBezTo>
                  <a:cubicBezTo>
                    <a:pt x="213" y="33"/>
                    <a:pt x="214" y="32"/>
                    <a:pt x="213" y="32"/>
                  </a:cubicBezTo>
                  <a:cubicBezTo>
                    <a:pt x="213" y="33"/>
                    <a:pt x="212" y="33"/>
                    <a:pt x="212" y="33"/>
                  </a:cubicBezTo>
                  <a:cubicBezTo>
                    <a:pt x="212" y="34"/>
                    <a:pt x="213" y="34"/>
                    <a:pt x="214" y="34"/>
                  </a:cubicBezTo>
                  <a:cubicBezTo>
                    <a:pt x="210" y="34"/>
                    <a:pt x="211" y="35"/>
                    <a:pt x="210" y="35"/>
                  </a:cubicBezTo>
                  <a:cubicBezTo>
                    <a:pt x="208" y="36"/>
                    <a:pt x="206" y="36"/>
                    <a:pt x="206" y="36"/>
                  </a:cubicBezTo>
                  <a:cubicBezTo>
                    <a:pt x="206" y="38"/>
                    <a:pt x="201" y="36"/>
                    <a:pt x="203" y="38"/>
                  </a:cubicBezTo>
                  <a:cubicBezTo>
                    <a:pt x="205" y="38"/>
                    <a:pt x="207" y="38"/>
                    <a:pt x="209" y="38"/>
                  </a:cubicBezTo>
                  <a:close/>
                  <a:moveTo>
                    <a:pt x="281" y="57"/>
                  </a:moveTo>
                  <a:cubicBezTo>
                    <a:pt x="280" y="57"/>
                    <a:pt x="280" y="57"/>
                    <a:pt x="280" y="57"/>
                  </a:cubicBezTo>
                  <a:cubicBezTo>
                    <a:pt x="280" y="57"/>
                    <a:pt x="277" y="58"/>
                    <a:pt x="277" y="58"/>
                  </a:cubicBezTo>
                  <a:cubicBezTo>
                    <a:pt x="276" y="58"/>
                    <a:pt x="278" y="60"/>
                    <a:pt x="276" y="60"/>
                  </a:cubicBezTo>
                  <a:cubicBezTo>
                    <a:pt x="276" y="59"/>
                    <a:pt x="276" y="58"/>
                    <a:pt x="275" y="58"/>
                  </a:cubicBezTo>
                  <a:cubicBezTo>
                    <a:pt x="275" y="59"/>
                    <a:pt x="275" y="60"/>
                    <a:pt x="275" y="60"/>
                  </a:cubicBezTo>
                  <a:cubicBezTo>
                    <a:pt x="277" y="60"/>
                    <a:pt x="278" y="60"/>
                    <a:pt x="280" y="60"/>
                  </a:cubicBezTo>
                  <a:cubicBezTo>
                    <a:pt x="279" y="61"/>
                    <a:pt x="282" y="62"/>
                    <a:pt x="282" y="62"/>
                  </a:cubicBezTo>
                  <a:cubicBezTo>
                    <a:pt x="283" y="64"/>
                    <a:pt x="283" y="63"/>
                    <a:pt x="285" y="64"/>
                  </a:cubicBezTo>
                  <a:cubicBezTo>
                    <a:pt x="284" y="64"/>
                    <a:pt x="283" y="64"/>
                    <a:pt x="283" y="65"/>
                  </a:cubicBezTo>
                  <a:cubicBezTo>
                    <a:pt x="283" y="66"/>
                    <a:pt x="284" y="66"/>
                    <a:pt x="284" y="66"/>
                  </a:cubicBezTo>
                  <a:cubicBezTo>
                    <a:pt x="285" y="66"/>
                    <a:pt x="287" y="66"/>
                    <a:pt x="288" y="66"/>
                  </a:cubicBezTo>
                  <a:cubicBezTo>
                    <a:pt x="289" y="66"/>
                    <a:pt x="289" y="65"/>
                    <a:pt x="289" y="64"/>
                  </a:cubicBezTo>
                  <a:cubicBezTo>
                    <a:pt x="288" y="63"/>
                    <a:pt x="287" y="63"/>
                    <a:pt x="286" y="63"/>
                  </a:cubicBezTo>
                  <a:cubicBezTo>
                    <a:pt x="288" y="60"/>
                    <a:pt x="286" y="61"/>
                    <a:pt x="285" y="61"/>
                  </a:cubicBezTo>
                  <a:cubicBezTo>
                    <a:pt x="284" y="60"/>
                    <a:pt x="284" y="58"/>
                    <a:pt x="283" y="57"/>
                  </a:cubicBezTo>
                  <a:cubicBezTo>
                    <a:pt x="282" y="57"/>
                    <a:pt x="282" y="57"/>
                    <a:pt x="281" y="57"/>
                  </a:cubicBezTo>
                  <a:close/>
                  <a:moveTo>
                    <a:pt x="320" y="72"/>
                  </a:moveTo>
                  <a:cubicBezTo>
                    <a:pt x="316" y="71"/>
                    <a:pt x="317" y="73"/>
                    <a:pt x="316" y="73"/>
                  </a:cubicBezTo>
                  <a:cubicBezTo>
                    <a:pt x="315" y="72"/>
                    <a:pt x="315" y="72"/>
                    <a:pt x="314" y="72"/>
                  </a:cubicBezTo>
                  <a:cubicBezTo>
                    <a:pt x="314" y="74"/>
                    <a:pt x="310" y="73"/>
                    <a:pt x="309" y="74"/>
                  </a:cubicBezTo>
                  <a:cubicBezTo>
                    <a:pt x="308" y="74"/>
                    <a:pt x="309" y="74"/>
                    <a:pt x="308" y="75"/>
                  </a:cubicBezTo>
                  <a:cubicBezTo>
                    <a:pt x="307" y="75"/>
                    <a:pt x="306" y="75"/>
                    <a:pt x="306" y="75"/>
                  </a:cubicBezTo>
                  <a:cubicBezTo>
                    <a:pt x="307" y="75"/>
                    <a:pt x="306" y="76"/>
                    <a:pt x="306" y="77"/>
                  </a:cubicBezTo>
                  <a:cubicBezTo>
                    <a:pt x="308" y="78"/>
                    <a:pt x="308" y="76"/>
                    <a:pt x="310" y="76"/>
                  </a:cubicBezTo>
                  <a:cubicBezTo>
                    <a:pt x="312" y="75"/>
                    <a:pt x="313" y="76"/>
                    <a:pt x="316" y="76"/>
                  </a:cubicBezTo>
                  <a:cubicBezTo>
                    <a:pt x="317" y="76"/>
                    <a:pt x="317" y="75"/>
                    <a:pt x="319" y="75"/>
                  </a:cubicBezTo>
                  <a:cubicBezTo>
                    <a:pt x="321" y="75"/>
                    <a:pt x="324" y="76"/>
                    <a:pt x="325" y="76"/>
                  </a:cubicBezTo>
                  <a:cubicBezTo>
                    <a:pt x="324" y="76"/>
                    <a:pt x="323" y="76"/>
                    <a:pt x="323" y="77"/>
                  </a:cubicBezTo>
                  <a:cubicBezTo>
                    <a:pt x="323" y="76"/>
                    <a:pt x="324" y="77"/>
                    <a:pt x="324" y="77"/>
                  </a:cubicBezTo>
                  <a:cubicBezTo>
                    <a:pt x="324" y="77"/>
                    <a:pt x="325" y="77"/>
                    <a:pt x="325" y="77"/>
                  </a:cubicBezTo>
                  <a:cubicBezTo>
                    <a:pt x="328" y="77"/>
                    <a:pt x="327" y="77"/>
                    <a:pt x="330" y="76"/>
                  </a:cubicBezTo>
                  <a:cubicBezTo>
                    <a:pt x="333" y="75"/>
                    <a:pt x="334" y="77"/>
                    <a:pt x="336" y="76"/>
                  </a:cubicBezTo>
                  <a:cubicBezTo>
                    <a:pt x="334" y="76"/>
                    <a:pt x="337" y="74"/>
                    <a:pt x="334" y="75"/>
                  </a:cubicBezTo>
                  <a:cubicBezTo>
                    <a:pt x="333" y="76"/>
                    <a:pt x="332" y="73"/>
                    <a:pt x="332" y="73"/>
                  </a:cubicBezTo>
                  <a:cubicBezTo>
                    <a:pt x="332" y="73"/>
                    <a:pt x="330" y="73"/>
                    <a:pt x="331" y="72"/>
                  </a:cubicBezTo>
                  <a:cubicBezTo>
                    <a:pt x="329" y="72"/>
                    <a:pt x="327" y="72"/>
                    <a:pt x="326" y="72"/>
                  </a:cubicBezTo>
                  <a:cubicBezTo>
                    <a:pt x="326" y="71"/>
                    <a:pt x="327" y="71"/>
                    <a:pt x="326" y="70"/>
                  </a:cubicBezTo>
                  <a:cubicBezTo>
                    <a:pt x="322" y="71"/>
                    <a:pt x="323" y="70"/>
                    <a:pt x="320" y="70"/>
                  </a:cubicBezTo>
                  <a:cubicBezTo>
                    <a:pt x="319" y="71"/>
                    <a:pt x="318" y="71"/>
                    <a:pt x="320" y="72"/>
                  </a:cubicBezTo>
                  <a:close/>
                  <a:moveTo>
                    <a:pt x="346" y="84"/>
                  </a:moveTo>
                  <a:cubicBezTo>
                    <a:pt x="346" y="84"/>
                    <a:pt x="345" y="84"/>
                    <a:pt x="345" y="84"/>
                  </a:cubicBezTo>
                  <a:cubicBezTo>
                    <a:pt x="350" y="84"/>
                    <a:pt x="345" y="80"/>
                    <a:pt x="349" y="81"/>
                  </a:cubicBezTo>
                  <a:cubicBezTo>
                    <a:pt x="351" y="82"/>
                    <a:pt x="352" y="80"/>
                    <a:pt x="355" y="81"/>
                  </a:cubicBezTo>
                  <a:cubicBezTo>
                    <a:pt x="354" y="78"/>
                    <a:pt x="346" y="77"/>
                    <a:pt x="340" y="78"/>
                  </a:cubicBezTo>
                  <a:cubicBezTo>
                    <a:pt x="340" y="78"/>
                    <a:pt x="339" y="77"/>
                    <a:pt x="339" y="77"/>
                  </a:cubicBezTo>
                  <a:cubicBezTo>
                    <a:pt x="337" y="76"/>
                    <a:pt x="336" y="78"/>
                    <a:pt x="334" y="78"/>
                  </a:cubicBezTo>
                  <a:cubicBezTo>
                    <a:pt x="333" y="78"/>
                    <a:pt x="333" y="77"/>
                    <a:pt x="331" y="77"/>
                  </a:cubicBezTo>
                  <a:cubicBezTo>
                    <a:pt x="330" y="77"/>
                    <a:pt x="330" y="78"/>
                    <a:pt x="329" y="78"/>
                  </a:cubicBezTo>
                  <a:cubicBezTo>
                    <a:pt x="327" y="78"/>
                    <a:pt x="326" y="78"/>
                    <a:pt x="325" y="79"/>
                  </a:cubicBezTo>
                  <a:cubicBezTo>
                    <a:pt x="325" y="79"/>
                    <a:pt x="324" y="80"/>
                    <a:pt x="323" y="80"/>
                  </a:cubicBezTo>
                  <a:cubicBezTo>
                    <a:pt x="323" y="84"/>
                    <a:pt x="321" y="84"/>
                    <a:pt x="322" y="88"/>
                  </a:cubicBezTo>
                  <a:cubicBezTo>
                    <a:pt x="325" y="89"/>
                    <a:pt x="323" y="87"/>
                    <a:pt x="327" y="87"/>
                  </a:cubicBezTo>
                  <a:cubicBezTo>
                    <a:pt x="326" y="87"/>
                    <a:pt x="327" y="86"/>
                    <a:pt x="328" y="85"/>
                  </a:cubicBezTo>
                  <a:cubicBezTo>
                    <a:pt x="329" y="84"/>
                    <a:pt x="328" y="83"/>
                    <a:pt x="329" y="82"/>
                  </a:cubicBezTo>
                  <a:cubicBezTo>
                    <a:pt x="329" y="81"/>
                    <a:pt x="330" y="81"/>
                    <a:pt x="331" y="81"/>
                  </a:cubicBezTo>
                  <a:cubicBezTo>
                    <a:pt x="331" y="80"/>
                    <a:pt x="330" y="79"/>
                    <a:pt x="331" y="79"/>
                  </a:cubicBezTo>
                  <a:cubicBezTo>
                    <a:pt x="333" y="79"/>
                    <a:pt x="335" y="79"/>
                    <a:pt x="335" y="79"/>
                  </a:cubicBezTo>
                  <a:cubicBezTo>
                    <a:pt x="334" y="80"/>
                    <a:pt x="339" y="79"/>
                    <a:pt x="338" y="80"/>
                  </a:cubicBezTo>
                  <a:cubicBezTo>
                    <a:pt x="339" y="82"/>
                    <a:pt x="339" y="81"/>
                    <a:pt x="338" y="83"/>
                  </a:cubicBezTo>
                  <a:cubicBezTo>
                    <a:pt x="339" y="83"/>
                    <a:pt x="340" y="83"/>
                    <a:pt x="340" y="83"/>
                  </a:cubicBezTo>
                  <a:cubicBezTo>
                    <a:pt x="340" y="83"/>
                    <a:pt x="338" y="83"/>
                    <a:pt x="338" y="84"/>
                  </a:cubicBezTo>
                  <a:cubicBezTo>
                    <a:pt x="342" y="83"/>
                    <a:pt x="345" y="85"/>
                    <a:pt x="346" y="84"/>
                  </a:cubicBezTo>
                  <a:close/>
                  <a:moveTo>
                    <a:pt x="364" y="82"/>
                  </a:moveTo>
                  <a:cubicBezTo>
                    <a:pt x="364" y="82"/>
                    <a:pt x="364" y="83"/>
                    <a:pt x="364" y="83"/>
                  </a:cubicBezTo>
                  <a:cubicBezTo>
                    <a:pt x="363" y="84"/>
                    <a:pt x="358" y="82"/>
                    <a:pt x="356" y="83"/>
                  </a:cubicBezTo>
                  <a:cubicBezTo>
                    <a:pt x="357" y="83"/>
                    <a:pt x="355" y="83"/>
                    <a:pt x="354" y="84"/>
                  </a:cubicBezTo>
                  <a:cubicBezTo>
                    <a:pt x="357" y="85"/>
                    <a:pt x="357" y="85"/>
                    <a:pt x="360" y="84"/>
                  </a:cubicBezTo>
                  <a:cubicBezTo>
                    <a:pt x="362" y="84"/>
                    <a:pt x="366" y="85"/>
                    <a:pt x="367" y="84"/>
                  </a:cubicBezTo>
                  <a:cubicBezTo>
                    <a:pt x="367" y="84"/>
                    <a:pt x="366" y="84"/>
                    <a:pt x="367" y="84"/>
                  </a:cubicBezTo>
                  <a:cubicBezTo>
                    <a:pt x="368" y="83"/>
                    <a:pt x="369" y="83"/>
                    <a:pt x="369" y="83"/>
                  </a:cubicBezTo>
                  <a:cubicBezTo>
                    <a:pt x="367" y="83"/>
                    <a:pt x="366" y="82"/>
                    <a:pt x="364" y="82"/>
                  </a:cubicBezTo>
                  <a:close/>
                  <a:moveTo>
                    <a:pt x="350" y="86"/>
                  </a:moveTo>
                  <a:cubicBezTo>
                    <a:pt x="350" y="86"/>
                    <a:pt x="350" y="85"/>
                    <a:pt x="348" y="85"/>
                  </a:cubicBezTo>
                  <a:cubicBezTo>
                    <a:pt x="348" y="86"/>
                    <a:pt x="349" y="86"/>
                    <a:pt x="348" y="86"/>
                  </a:cubicBezTo>
                  <a:cubicBezTo>
                    <a:pt x="347" y="86"/>
                    <a:pt x="345" y="86"/>
                    <a:pt x="343" y="86"/>
                  </a:cubicBezTo>
                  <a:cubicBezTo>
                    <a:pt x="345" y="88"/>
                    <a:pt x="340" y="87"/>
                    <a:pt x="340" y="88"/>
                  </a:cubicBezTo>
                  <a:cubicBezTo>
                    <a:pt x="341" y="88"/>
                    <a:pt x="342" y="88"/>
                    <a:pt x="343" y="88"/>
                  </a:cubicBezTo>
                  <a:cubicBezTo>
                    <a:pt x="343" y="88"/>
                    <a:pt x="343" y="88"/>
                    <a:pt x="342" y="89"/>
                  </a:cubicBezTo>
                  <a:cubicBezTo>
                    <a:pt x="345" y="89"/>
                    <a:pt x="344" y="88"/>
                    <a:pt x="346" y="88"/>
                  </a:cubicBezTo>
                  <a:cubicBezTo>
                    <a:pt x="347" y="88"/>
                    <a:pt x="349" y="89"/>
                    <a:pt x="351" y="88"/>
                  </a:cubicBezTo>
                  <a:cubicBezTo>
                    <a:pt x="351" y="86"/>
                    <a:pt x="358" y="88"/>
                    <a:pt x="356" y="85"/>
                  </a:cubicBezTo>
                  <a:cubicBezTo>
                    <a:pt x="353" y="85"/>
                    <a:pt x="351" y="86"/>
                    <a:pt x="350" y="86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4052888" y="3729038"/>
              <a:ext cx="120650" cy="90488"/>
            </a:xfrm>
            <a:custGeom>
              <a:avLst/>
              <a:gdLst>
                <a:gd name="T0" fmla="*/ 9 w 32"/>
                <a:gd name="T1" fmla="*/ 2 h 24"/>
                <a:gd name="T2" fmla="*/ 16 w 32"/>
                <a:gd name="T3" fmla="*/ 2 h 24"/>
                <a:gd name="T4" fmla="*/ 17 w 32"/>
                <a:gd name="T5" fmla="*/ 4 h 24"/>
                <a:gd name="T6" fmla="*/ 12 w 32"/>
                <a:gd name="T7" fmla="*/ 6 h 24"/>
                <a:gd name="T8" fmla="*/ 18 w 32"/>
                <a:gd name="T9" fmla="*/ 7 h 24"/>
                <a:gd name="T10" fmla="*/ 21 w 32"/>
                <a:gd name="T11" fmla="*/ 11 h 24"/>
                <a:gd name="T12" fmla="*/ 23 w 32"/>
                <a:gd name="T13" fmla="*/ 12 h 24"/>
                <a:gd name="T14" fmla="*/ 27 w 32"/>
                <a:gd name="T15" fmla="*/ 13 h 24"/>
                <a:gd name="T16" fmla="*/ 25 w 32"/>
                <a:gd name="T17" fmla="*/ 15 h 24"/>
                <a:gd name="T18" fmla="*/ 31 w 32"/>
                <a:gd name="T19" fmla="*/ 15 h 24"/>
                <a:gd name="T20" fmla="*/ 31 w 32"/>
                <a:gd name="T21" fmla="*/ 18 h 24"/>
                <a:gd name="T22" fmla="*/ 29 w 32"/>
                <a:gd name="T23" fmla="*/ 18 h 24"/>
                <a:gd name="T24" fmla="*/ 31 w 32"/>
                <a:gd name="T25" fmla="*/ 19 h 24"/>
                <a:gd name="T26" fmla="*/ 29 w 32"/>
                <a:gd name="T27" fmla="*/ 20 h 24"/>
                <a:gd name="T28" fmla="*/ 26 w 32"/>
                <a:gd name="T29" fmla="*/ 21 h 24"/>
                <a:gd name="T30" fmla="*/ 16 w 32"/>
                <a:gd name="T31" fmla="*/ 21 h 24"/>
                <a:gd name="T32" fmla="*/ 12 w 32"/>
                <a:gd name="T33" fmla="*/ 21 h 24"/>
                <a:gd name="T34" fmla="*/ 5 w 32"/>
                <a:gd name="T35" fmla="*/ 21 h 24"/>
                <a:gd name="T36" fmla="*/ 7 w 32"/>
                <a:gd name="T37" fmla="*/ 21 h 24"/>
                <a:gd name="T38" fmla="*/ 8 w 32"/>
                <a:gd name="T39" fmla="*/ 21 h 24"/>
                <a:gd name="T40" fmla="*/ 9 w 32"/>
                <a:gd name="T41" fmla="*/ 20 h 24"/>
                <a:gd name="T42" fmla="*/ 15 w 32"/>
                <a:gd name="T43" fmla="*/ 20 h 24"/>
                <a:gd name="T44" fmla="*/ 7 w 32"/>
                <a:gd name="T45" fmla="*/ 18 h 24"/>
                <a:gd name="T46" fmla="*/ 7 w 32"/>
                <a:gd name="T47" fmla="*/ 15 h 24"/>
                <a:gd name="T48" fmla="*/ 9 w 32"/>
                <a:gd name="T49" fmla="*/ 15 h 24"/>
                <a:gd name="T50" fmla="*/ 13 w 32"/>
                <a:gd name="T51" fmla="*/ 15 h 24"/>
                <a:gd name="T52" fmla="*/ 14 w 32"/>
                <a:gd name="T53" fmla="*/ 12 h 24"/>
                <a:gd name="T54" fmla="*/ 11 w 32"/>
                <a:gd name="T55" fmla="*/ 10 h 24"/>
                <a:gd name="T56" fmla="*/ 7 w 32"/>
                <a:gd name="T57" fmla="*/ 10 h 24"/>
                <a:gd name="T58" fmla="*/ 7 w 32"/>
                <a:gd name="T59" fmla="*/ 8 h 24"/>
                <a:gd name="T60" fmla="*/ 3 w 32"/>
                <a:gd name="T61" fmla="*/ 7 h 24"/>
                <a:gd name="T62" fmla="*/ 0 w 32"/>
                <a:gd name="T63" fmla="*/ 2 h 24"/>
                <a:gd name="T64" fmla="*/ 5 w 32"/>
                <a:gd name="T65" fmla="*/ 0 h 24"/>
                <a:gd name="T66" fmla="*/ 14 w 32"/>
                <a:gd name="T67" fmla="*/ 0 h 24"/>
                <a:gd name="T68" fmla="*/ 9 w 32"/>
                <a:gd name="T6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24">
                  <a:moveTo>
                    <a:pt x="9" y="2"/>
                  </a:moveTo>
                  <a:cubicBezTo>
                    <a:pt x="10" y="3"/>
                    <a:pt x="14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5" y="5"/>
                    <a:pt x="13" y="5"/>
                    <a:pt x="12" y="6"/>
                  </a:cubicBezTo>
                  <a:cubicBezTo>
                    <a:pt x="13" y="7"/>
                    <a:pt x="15" y="7"/>
                    <a:pt x="18" y="7"/>
                  </a:cubicBezTo>
                  <a:cubicBezTo>
                    <a:pt x="18" y="9"/>
                    <a:pt x="22" y="9"/>
                    <a:pt x="21" y="11"/>
                  </a:cubicBezTo>
                  <a:cubicBezTo>
                    <a:pt x="21" y="11"/>
                    <a:pt x="23" y="11"/>
                    <a:pt x="23" y="12"/>
                  </a:cubicBezTo>
                  <a:cubicBezTo>
                    <a:pt x="23" y="13"/>
                    <a:pt x="26" y="12"/>
                    <a:pt x="27" y="13"/>
                  </a:cubicBezTo>
                  <a:cubicBezTo>
                    <a:pt x="27" y="13"/>
                    <a:pt x="26" y="14"/>
                    <a:pt x="25" y="15"/>
                  </a:cubicBezTo>
                  <a:cubicBezTo>
                    <a:pt x="28" y="15"/>
                    <a:pt x="30" y="15"/>
                    <a:pt x="31" y="15"/>
                  </a:cubicBezTo>
                  <a:cubicBezTo>
                    <a:pt x="30" y="16"/>
                    <a:pt x="32" y="17"/>
                    <a:pt x="31" y="18"/>
                  </a:cubicBezTo>
                  <a:cubicBezTo>
                    <a:pt x="31" y="18"/>
                    <a:pt x="29" y="18"/>
                    <a:pt x="29" y="18"/>
                  </a:cubicBezTo>
                  <a:cubicBezTo>
                    <a:pt x="29" y="19"/>
                    <a:pt x="30" y="18"/>
                    <a:pt x="31" y="19"/>
                  </a:cubicBezTo>
                  <a:cubicBezTo>
                    <a:pt x="30" y="19"/>
                    <a:pt x="29" y="19"/>
                    <a:pt x="29" y="20"/>
                  </a:cubicBezTo>
                  <a:cubicBezTo>
                    <a:pt x="28" y="20"/>
                    <a:pt x="28" y="21"/>
                    <a:pt x="26" y="21"/>
                  </a:cubicBezTo>
                  <a:cubicBezTo>
                    <a:pt x="23" y="21"/>
                    <a:pt x="20" y="20"/>
                    <a:pt x="16" y="21"/>
                  </a:cubicBezTo>
                  <a:cubicBezTo>
                    <a:pt x="14" y="21"/>
                    <a:pt x="15" y="21"/>
                    <a:pt x="12" y="21"/>
                  </a:cubicBezTo>
                  <a:cubicBezTo>
                    <a:pt x="11" y="22"/>
                    <a:pt x="5" y="24"/>
                    <a:pt x="5" y="21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8" y="21"/>
                    <a:pt x="9" y="21"/>
                    <a:pt x="8" y="21"/>
                  </a:cubicBezTo>
                  <a:cubicBezTo>
                    <a:pt x="10" y="21"/>
                    <a:pt x="8" y="20"/>
                    <a:pt x="9" y="20"/>
                  </a:cubicBezTo>
                  <a:cubicBezTo>
                    <a:pt x="11" y="20"/>
                    <a:pt x="13" y="20"/>
                    <a:pt x="15" y="20"/>
                  </a:cubicBezTo>
                  <a:cubicBezTo>
                    <a:pt x="14" y="17"/>
                    <a:pt x="10" y="19"/>
                    <a:pt x="7" y="18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9" y="15"/>
                    <a:pt x="11" y="15"/>
                    <a:pt x="9" y="15"/>
                  </a:cubicBezTo>
                  <a:cubicBezTo>
                    <a:pt x="10" y="13"/>
                    <a:pt x="11" y="15"/>
                    <a:pt x="13" y="15"/>
                  </a:cubicBezTo>
                  <a:cubicBezTo>
                    <a:pt x="15" y="15"/>
                    <a:pt x="12" y="13"/>
                    <a:pt x="14" y="12"/>
                  </a:cubicBezTo>
                  <a:cubicBezTo>
                    <a:pt x="14" y="11"/>
                    <a:pt x="10" y="11"/>
                    <a:pt x="11" y="10"/>
                  </a:cubicBezTo>
                  <a:cubicBezTo>
                    <a:pt x="10" y="10"/>
                    <a:pt x="9" y="10"/>
                    <a:pt x="7" y="10"/>
                  </a:cubicBezTo>
                  <a:cubicBezTo>
                    <a:pt x="7" y="10"/>
                    <a:pt x="7" y="9"/>
                    <a:pt x="7" y="8"/>
                  </a:cubicBezTo>
                  <a:cubicBezTo>
                    <a:pt x="7" y="7"/>
                    <a:pt x="4" y="8"/>
                    <a:pt x="3" y="7"/>
                  </a:cubicBezTo>
                  <a:cubicBezTo>
                    <a:pt x="5" y="5"/>
                    <a:pt x="5" y="2"/>
                    <a:pt x="0" y="2"/>
                  </a:cubicBezTo>
                  <a:cubicBezTo>
                    <a:pt x="2" y="1"/>
                    <a:pt x="4" y="1"/>
                    <a:pt x="5" y="0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1806575" y="3733800"/>
              <a:ext cx="33338" cy="11113"/>
            </a:xfrm>
            <a:custGeom>
              <a:avLst/>
              <a:gdLst>
                <a:gd name="T0" fmla="*/ 8 w 9"/>
                <a:gd name="T1" fmla="*/ 0 h 3"/>
                <a:gd name="T2" fmla="*/ 9 w 9"/>
                <a:gd name="T3" fmla="*/ 2 h 3"/>
                <a:gd name="T4" fmla="*/ 4 w 9"/>
                <a:gd name="T5" fmla="*/ 3 h 3"/>
                <a:gd name="T6" fmla="*/ 4 w 9"/>
                <a:gd name="T7" fmla="*/ 2 h 3"/>
                <a:gd name="T8" fmla="*/ 2 w 9"/>
                <a:gd name="T9" fmla="*/ 3 h 3"/>
                <a:gd name="T10" fmla="*/ 3 w 9"/>
                <a:gd name="T11" fmla="*/ 2 h 3"/>
                <a:gd name="T12" fmla="*/ 8 w 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cubicBezTo>
                    <a:pt x="7" y="1"/>
                    <a:pt x="8" y="2"/>
                    <a:pt x="9" y="2"/>
                  </a:cubicBezTo>
                  <a:cubicBezTo>
                    <a:pt x="8" y="3"/>
                    <a:pt x="6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0" y="2"/>
                    <a:pt x="3" y="2"/>
                    <a:pt x="3" y="2"/>
                  </a:cubicBezTo>
                  <a:cubicBezTo>
                    <a:pt x="4" y="2"/>
                    <a:pt x="6" y="0"/>
                    <a:pt x="8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6265863" y="3879850"/>
              <a:ext cx="22225" cy="11113"/>
            </a:xfrm>
            <a:custGeom>
              <a:avLst/>
              <a:gdLst>
                <a:gd name="T0" fmla="*/ 2 w 6"/>
                <a:gd name="T1" fmla="*/ 0 h 3"/>
                <a:gd name="T2" fmla="*/ 6 w 6"/>
                <a:gd name="T3" fmla="*/ 0 h 3"/>
                <a:gd name="T4" fmla="*/ 1 w 6"/>
                <a:gd name="T5" fmla="*/ 2 h 3"/>
                <a:gd name="T6" fmla="*/ 2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2" y="0"/>
                  </a:moveTo>
                  <a:cubicBezTo>
                    <a:pt x="2" y="0"/>
                    <a:pt x="3" y="1"/>
                    <a:pt x="6" y="0"/>
                  </a:cubicBezTo>
                  <a:cubicBezTo>
                    <a:pt x="5" y="1"/>
                    <a:pt x="4" y="3"/>
                    <a:pt x="1" y="2"/>
                  </a:cubicBezTo>
                  <a:cubicBezTo>
                    <a:pt x="0" y="2"/>
                    <a:pt x="5" y="1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5800725" y="4164013"/>
              <a:ext cx="146050" cy="87313"/>
            </a:xfrm>
            <a:custGeom>
              <a:avLst/>
              <a:gdLst>
                <a:gd name="T0" fmla="*/ 31 w 39"/>
                <a:gd name="T1" fmla="*/ 2 h 23"/>
                <a:gd name="T2" fmla="*/ 35 w 39"/>
                <a:gd name="T3" fmla="*/ 3 h 23"/>
                <a:gd name="T4" fmla="*/ 39 w 39"/>
                <a:gd name="T5" fmla="*/ 4 h 23"/>
                <a:gd name="T6" fmla="*/ 35 w 39"/>
                <a:gd name="T7" fmla="*/ 7 h 23"/>
                <a:gd name="T8" fmla="*/ 34 w 39"/>
                <a:gd name="T9" fmla="*/ 9 h 23"/>
                <a:gd name="T10" fmla="*/ 36 w 39"/>
                <a:gd name="T11" fmla="*/ 10 h 23"/>
                <a:gd name="T12" fmla="*/ 36 w 39"/>
                <a:gd name="T13" fmla="*/ 12 h 23"/>
                <a:gd name="T14" fmla="*/ 38 w 39"/>
                <a:gd name="T15" fmla="*/ 13 h 23"/>
                <a:gd name="T16" fmla="*/ 33 w 39"/>
                <a:gd name="T17" fmla="*/ 14 h 23"/>
                <a:gd name="T18" fmla="*/ 32 w 39"/>
                <a:gd name="T19" fmla="*/ 17 h 23"/>
                <a:gd name="T20" fmla="*/ 32 w 39"/>
                <a:gd name="T21" fmla="*/ 18 h 23"/>
                <a:gd name="T22" fmla="*/ 31 w 39"/>
                <a:gd name="T23" fmla="*/ 18 h 23"/>
                <a:gd name="T24" fmla="*/ 28 w 39"/>
                <a:gd name="T25" fmla="*/ 20 h 23"/>
                <a:gd name="T26" fmla="*/ 28 w 39"/>
                <a:gd name="T27" fmla="*/ 23 h 23"/>
                <a:gd name="T28" fmla="*/ 18 w 39"/>
                <a:gd name="T29" fmla="*/ 21 h 23"/>
                <a:gd name="T30" fmla="*/ 17 w 39"/>
                <a:gd name="T31" fmla="*/ 22 h 23"/>
                <a:gd name="T32" fmla="*/ 14 w 39"/>
                <a:gd name="T33" fmla="*/ 21 h 23"/>
                <a:gd name="T34" fmla="*/ 9 w 39"/>
                <a:gd name="T35" fmla="*/ 21 h 23"/>
                <a:gd name="T36" fmla="*/ 6 w 39"/>
                <a:gd name="T37" fmla="*/ 21 h 23"/>
                <a:gd name="T38" fmla="*/ 2 w 39"/>
                <a:gd name="T39" fmla="*/ 18 h 23"/>
                <a:gd name="T40" fmla="*/ 3 w 39"/>
                <a:gd name="T41" fmla="*/ 16 h 23"/>
                <a:gd name="T42" fmla="*/ 2 w 39"/>
                <a:gd name="T43" fmla="*/ 16 h 23"/>
                <a:gd name="T44" fmla="*/ 1 w 39"/>
                <a:gd name="T45" fmla="*/ 12 h 23"/>
                <a:gd name="T46" fmla="*/ 11 w 39"/>
                <a:gd name="T47" fmla="*/ 11 h 23"/>
                <a:gd name="T48" fmla="*/ 11 w 39"/>
                <a:gd name="T49" fmla="*/ 10 h 23"/>
                <a:gd name="T50" fmla="*/ 18 w 39"/>
                <a:gd name="T51" fmla="*/ 8 h 23"/>
                <a:gd name="T52" fmla="*/ 24 w 39"/>
                <a:gd name="T53" fmla="*/ 7 h 23"/>
                <a:gd name="T54" fmla="*/ 25 w 39"/>
                <a:gd name="T55" fmla="*/ 5 h 23"/>
                <a:gd name="T56" fmla="*/ 27 w 39"/>
                <a:gd name="T57" fmla="*/ 5 h 23"/>
                <a:gd name="T58" fmla="*/ 29 w 39"/>
                <a:gd name="T59" fmla="*/ 4 h 23"/>
                <a:gd name="T60" fmla="*/ 32 w 39"/>
                <a:gd name="T61" fmla="*/ 2 h 23"/>
                <a:gd name="T62" fmla="*/ 31 w 39"/>
                <a:gd name="T6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23">
                  <a:moveTo>
                    <a:pt x="31" y="2"/>
                  </a:moveTo>
                  <a:cubicBezTo>
                    <a:pt x="32" y="0"/>
                    <a:pt x="34" y="3"/>
                    <a:pt x="35" y="3"/>
                  </a:cubicBezTo>
                  <a:cubicBezTo>
                    <a:pt x="37" y="3"/>
                    <a:pt x="37" y="4"/>
                    <a:pt x="39" y="4"/>
                  </a:cubicBezTo>
                  <a:cubicBezTo>
                    <a:pt x="39" y="5"/>
                    <a:pt x="39" y="7"/>
                    <a:pt x="35" y="7"/>
                  </a:cubicBezTo>
                  <a:cubicBezTo>
                    <a:pt x="35" y="7"/>
                    <a:pt x="37" y="9"/>
                    <a:pt x="34" y="9"/>
                  </a:cubicBezTo>
                  <a:cubicBezTo>
                    <a:pt x="34" y="10"/>
                    <a:pt x="36" y="10"/>
                    <a:pt x="36" y="10"/>
                  </a:cubicBezTo>
                  <a:cubicBezTo>
                    <a:pt x="37" y="11"/>
                    <a:pt x="36" y="12"/>
                    <a:pt x="36" y="12"/>
                  </a:cubicBezTo>
                  <a:cubicBezTo>
                    <a:pt x="37" y="12"/>
                    <a:pt x="38" y="12"/>
                    <a:pt x="38" y="13"/>
                  </a:cubicBezTo>
                  <a:cubicBezTo>
                    <a:pt x="38" y="14"/>
                    <a:pt x="35" y="15"/>
                    <a:pt x="33" y="14"/>
                  </a:cubicBezTo>
                  <a:cubicBezTo>
                    <a:pt x="34" y="15"/>
                    <a:pt x="35" y="16"/>
                    <a:pt x="32" y="17"/>
                  </a:cubicBezTo>
                  <a:cubicBezTo>
                    <a:pt x="32" y="17"/>
                    <a:pt x="33" y="18"/>
                    <a:pt x="32" y="18"/>
                  </a:cubicBezTo>
                  <a:cubicBezTo>
                    <a:pt x="32" y="18"/>
                    <a:pt x="31" y="18"/>
                    <a:pt x="31" y="18"/>
                  </a:cubicBezTo>
                  <a:cubicBezTo>
                    <a:pt x="30" y="18"/>
                    <a:pt x="30" y="20"/>
                    <a:pt x="28" y="20"/>
                  </a:cubicBezTo>
                  <a:cubicBezTo>
                    <a:pt x="29" y="21"/>
                    <a:pt x="27" y="21"/>
                    <a:pt x="28" y="23"/>
                  </a:cubicBezTo>
                  <a:cubicBezTo>
                    <a:pt x="22" y="23"/>
                    <a:pt x="21" y="21"/>
                    <a:pt x="18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2" y="21"/>
                    <a:pt x="10" y="21"/>
                    <a:pt x="9" y="21"/>
                  </a:cubicBezTo>
                  <a:cubicBezTo>
                    <a:pt x="8" y="21"/>
                    <a:pt x="9" y="20"/>
                    <a:pt x="6" y="21"/>
                  </a:cubicBezTo>
                  <a:cubicBezTo>
                    <a:pt x="5" y="19"/>
                    <a:pt x="5" y="18"/>
                    <a:pt x="2" y="18"/>
                  </a:cubicBezTo>
                  <a:cubicBezTo>
                    <a:pt x="2" y="17"/>
                    <a:pt x="3" y="17"/>
                    <a:pt x="3" y="16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0" y="15"/>
                    <a:pt x="1" y="14"/>
                    <a:pt x="1" y="12"/>
                  </a:cubicBezTo>
                  <a:cubicBezTo>
                    <a:pt x="5" y="12"/>
                    <a:pt x="8" y="12"/>
                    <a:pt x="11" y="11"/>
                  </a:cubicBezTo>
                  <a:cubicBezTo>
                    <a:pt x="11" y="11"/>
                    <a:pt x="12" y="10"/>
                    <a:pt x="11" y="10"/>
                  </a:cubicBezTo>
                  <a:cubicBezTo>
                    <a:pt x="12" y="9"/>
                    <a:pt x="20" y="8"/>
                    <a:pt x="18" y="8"/>
                  </a:cubicBezTo>
                  <a:cubicBezTo>
                    <a:pt x="19" y="7"/>
                    <a:pt x="21" y="7"/>
                    <a:pt x="24" y="7"/>
                  </a:cubicBezTo>
                  <a:cubicBezTo>
                    <a:pt x="25" y="7"/>
                    <a:pt x="24" y="6"/>
                    <a:pt x="25" y="5"/>
                  </a:cubicBezTo>
                  <a:cubicBezTo>
                    <a:pt x="25" y="5"/>
                    <a:pt x="26" y="5"/>
                    <a:pt x="27" y="5"/>
                  </a:cubicBezTo>
                  <a:cubicBezTo>
                    <a:pt x="27" y="5"/>
                    <a:pt x="27" y="4"/>
                    <a:pt x="29" y="4"/>
                  </a:cubicBezTo>
                  <a:cubicBezTo>
                    <a:pt x="27" y="2"/>
                    <a:pt x="31" y="3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5949950" y="4229100"/>
              <a:ext cx="71438" cy="36513"/>
            </a:xfrm>
            <a:custGeom>
              <a:avLst/>
              <a:gdLst>
                <a:gd name="T0" fmla="*/ 16 w 19"/>
                <a:gd name="T1" fmla="*/ 0 h 10"/>
                <a:gd name="T2" fmla="*/ 13 w 19"/>
                <a:gd name="T3" fmla="*/ 2 h 10"/>
                <a:gd name="T4" fmla="*/ 12 w 19"/>
                <a:gd name="T5" fmla="*/ 2 h 10"/>
                <a:gd name="T6" fmla="*/ 13 w 19"/>
                <a:gd name="T7" fmla="*/ 3 h 10"/>
                <a:gd name="T8" fmla="*/ 15 w 19"/>
                <a:gd name="T9" fmla="*/ 4 h 10"/>
                <a:gd name="T10" fmla="*/ 16 w 19"/>
                <a:gd name="T11" fmla="*/ 8 h 10"/>
                <a:gd name="T12" fmla="*/ 12 w 19"/>
                <a:gd name="T13" fmla="*/ 8 h 10"/>
                <a:gd name="T14" fmla="*/ 9 w 19"/>
                <a:gd name="T15" fmla="*/ 4 h 10"/>
                <a:gd name="T16" fmla="*/ 5 w 19"/>
                <a:gd name="T17" fmla="*/ 5 h 10"/>
                <a:gd name="T18" fmla="*/ 5 w 19"/>
                <a:gd name="T19" fmla="*/ 8 h 10"/>
                <a:gd name="T20" fmla="*/ 2 w 19"/>
                <a:gd name="T21" fmla="*/ 9 h 10"/>
                <a:gd name="T22" fmla="*/ 1 w 19"/>
                <a:gd name="T23" fmla="*/ 7 h 10"/>
                <a:gd name="T24" fmla="*/ 2 w 19"/>
                <a:gd name="T25" fmla="*/ 7 h 10"/>
                <a:gd name="T26" fmla="*/ 1 w 19"/>
                <a:gd name="T27" fmla="*/ 6 h 10"/>
                <a:gd name="T28" fmla="*/ 2 w 19"/>
                <a:gd name="T29" fmla="*/ 4 h 10"/>
                <a:gd name="T30" fmla="*/ 0 w 19"/>
                <a:gd name="T31" fmla="*/ 3 h 10"/>
                <a:gd name="T32" fmla="*/ 8 w 19"/>
                <a:gd name="T33" fmla="*/ 0 h 10"/>
                <a:gd name="T34" fmla="*/ 16 w 19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0">
                  <a:moveTo>
                    <a:pt x="16" y="0"/>
                  </a:moveTo>
                  <a:cubicBezTo>
                    <a:pt x="19" y="2"/>
                    <a:pt x="12" y="1"/>
                    <a:pt x="13" y="2"/>
                  </a:cubicBezTo>
                  <a:cubicBezTo>
                    <a:pt x="15" y="2"/>
                    <a:pt x="13" y="2"/>
                    <a:pt x="12" y="2"/>
                  </a:cubicBezTo>
                  <a:cubicBezTo>
                    <a:pt x="12" y="2"/>
                    <a:pt x="13" y="3"/>
                    <a:pt x="13" y="3"/>
                  </a:cubicBezTo>
                  <a:cubicBezTo>
                    <a:pt x="14" y="3"/>
                    <a:pt x="15" y="4"/>
                    <a:pt x="15" y="4"/>
                  </a:cubicBezTo>
                  <a:cubicBezTo>
                    <a:pt x="16" y="5"/>
                    <a:pt x="15" y="7"/>
                    <a:pt x="16" y="8"/>
                  </a:cubicBezTo>
                  <a:cubicBezTo>
                    <a:pt x="15" y="8"/>
                    <a:pt x="14" y="8"/>
                    <a:pt x="12" y="8"/>
                  </a:cubicBezTo>
                  <a:cubicBezTo>
                    <a:pt x="11" y="7"/>
                    <a:pt x="10" y="6"/>
                    <a:pt x="9" y="4"/>
                  </a:cubicBezTo>
                  <a:cubicBezTo>
                    <a:pt x="7" y="4"/>
                    <a:pt x="9" y="6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9"/>
                    <a:pt x="3" y="9"/>
                    <a:pt x="2" y="9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2" y="7"/>
                    <a:pt x="2" y="6"/>
                    <a:pt x="2" y="7"/>
                  </a:cubicBezTo>
                  <a:cubicBezTo>
                    <a:pt x="3" y="6"/>
                    <a:pt x="1" y="6"/>
                    <a:pt x="1" y="6"/>
                  </a:cubicBezTo>
                  <a:cubicBezTo>
                    <a:pt x="1" y="6"/>
                    <a:pt x="3" y="5"/>
                    <a:pt x="2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2" y="1"/>
                    <a:pt x="3" y="0"/>
                    <a:pt x="8" y="0"/>
                  </a:cubicBezTo>
                  <a:cubicBezTo>
                    <a:pt x="5" y="1"/>
                    <a:pt x="14" y="0"/>
                    <a:pt x="16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5748338" y="4265613"/>
              <a:ext cx="157163" cy="22225"/>
            </a:xfrm>
            <a:custGeom>
              <a:avLst/>
              <a:gdLst>
                <a:gd name="T0" fmla="*/ 1 w 42"/>
                <a:gd name="T1" fmla="*/ 1 h 6"/>
                <a:gd name="T2" fmla="*/ 5 w 42"/>
                <a:gd name="T3" fmla="*/ 0 h 6"/>
                <a:gd name="T4" fmla="*/ 7 w 42"/>
                <a:gd name="T5" fmla="*/ 1 h 6"/>
                <a:gd name="T6" fmla="*/ 9 w 42"/>
                <a:gd name="T7" fmla="*/ 1 h 6"/>
                <a:gd name="T8" fmla="*/ 19 w 42"/>
                <a:gd name="T9" fmla="*/ 2 h 6"/>
                <a:gd name="T10" fmla="*/ 29 w 42"/>
                <a:gd name="T11" fmla="*/ 2 h 6"/>
                <a:gd name="T12" fmla="*/ 31 w 42"/>
                <a:gd name="T13" fmla="*/ 3 h 6"/>
                <a:gd name="T14" fmla="*/ 34 w 42"/>
                <a:gd name="T15" fmla="*/ 3 h 6"/>
                <a:gd name="T16" fmla="*/ 39 w 42"/>
                <a:gd name="T17" fmla="*/ 3 h 6"/>
                <a:gd name="T18" fmla="*/ 40 w 42"/>
                <a:gd name="T19" fmla="*/ 5 h 6"/>
                <a:gd name="T20" fmla="*/ 38 w 42"/>
                <a:gd name="T21" fmla="*/ 5 h 6"/>
                <a:gd name="T22" fmla="*/ 18 w 42"/>
                <a:gd name="T23" fmla="*/ 3 h 6"/>
                <a:gd name="T24" fmla="*/ 13 w 42"/>
                <a:gd name="T25" fmla="*/ 3 h 6"/>
                <a:gd name="T26" fmla="*/ 6 w 42"/>
                <a:gd name="T27" fmla="*/ 2 h 6"/>
                <a:gd name="T28" fmla="*/ 1 w 42"/>
                <a:gd name="T2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">
                  <a:moveTo>
                    <a:pt x="1" y="1"/>
                  </a:moveTo>
                  <a:cubicBezTo>
                    <a:pt x="0" y="0"/>
                    <a:pt x="4" y="1"/>
                    <a:pt x="5" y="0"/>
                  </a:cubicBezTo>
                  <a:cubicBezTo>
                    <a:pt x="7" y="0"/>
                    <a:pt x="6" y="1"/>
                    <a:pt x="7" y="1"/>
                  </a:cubicBezTo>
                  <a:cubicBezTo>
                    <a:pt x="7" y="1"/>
                    <a:pt x="9" y="1"/>
                    <a:pt x="9" y="1"/>
                  </a:cubicBezTo>
                  <a:cubicBezTo>
                    <a:pt x="14" y="1"/>
                    <a:pt x="15" y="1"/>
                    <a:pt x="19" y="2"/>
                  </a:cubicBezTo>
                  <a:cubicBezTo>
                    <a:pt x="22" y="1"/>
                    <a:pt x="24" y="2"/>
                    <a:pt x="29" y="2"/>
                  </a:cubicBezTo>
                  <a:cubicBezTo>
                    <a:pt x="30" y="2"/>
                    <a:pt x="31" y="2"/>
                    <a:pt x="31" y="3"/>
                  </a:cubicBezTo>
                  <a:cubicBezTo>
                    <a:pt x="32" y="3"/>
                    <a:pt x="33" y="3"/>
                    <a:pt x="34" y="3"/>
                  </a:cubicBezTo>
                  <a:cubicBezTo>
                    <a:pt x="36" y="3"/>
                    <a:pt x="38" y="4"/>
                    <a:pt x="39" y="3"/>
                  </a:cubicBezTo>
                  <a:cubicBezTo>
                    <a:pt x="42" y="3"/>
                    <a:pt x="36" y="5"/>
                    <a:pt x="40" y="5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0" y="5"/>
                    <a:pt x="24" y="4"/>
                    <a:pt x="18" y="3"/>
                  </a:cubicBezTo>
                  <a:cubicBezTo>
                    <a:pt x="16" y="3"/>
                    <a:pt x="14" y="3"/>
                    <a:pt x="13" y="3"/>
                  </a:cubicBezTo>
                  <a:cubicBezTo>
                    <a:pt x="10" y="3"/>
                    <a:pt x="8" y="3"/>
                    <a:pt x="6" y="2"/>
                  </a:cubicBezTo>
                  <a:cubicBezTo>
                    <a:pt x="4" y="2"/>
                    <a:pt x="1" y="2"/>
                    <a:pt x="1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5957888" y="4292600"/>
              <a:ext cx="22225" cy="3175"/>
            </a:xfrm>
            <a:custGeom>
              <a:avLst/>
              <a:gdLst>
                <a:gd name="T0" fmla="*/ 2 w 6"/>
                <a:gd name="T1" fmla="*/ 0 h 1"/>
                <a:gd name="T2" fmla="*/ 6 w 6"/>
                <a:gd name="T3" fmla="*/ 1 h 1"/>
                <a:gd name="T4" fmla="*/ 2 w 6"/>
                <a:gd name="T5" fmla="*/ 1 h 1"/>
                <a:gd name="T6" fmla="*/ 1 w 6"/>
                <a:gd name="T7" fmla="*/ 0 h 1"/>
                <a:gd name="T8" fmla="*/ 2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2" y="0"/>
                  </a:moveTo>
                  <a:cubicBezTo>
                    <a:pt x="4" y="0"/>
                    <a:pt x="6" y="0"/>
                    <a:pt x="6" y="1"/>
                  </a:cubicBezTo>
                  <a:cubicBezTo>
                    <a:pt x="5" y="1"/>
                    <a:pt x="4" y="1"/>
                    <a:pt x="2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6667500" y="4540250"/>
              <a:ext cx="115888" cy="58738"/>
            </a:xfrm>
            <a:custGeom>
              <a:avLst/>
              <a:gdLst>
                <a:gd name="T0" fmla="*/ 1 w 31"/>
                <a:gd name="T1" fmla="*/ 13 h 16"/>
                <a:gd name="T2" fmla="*/ 3 w 31"/>
                <a:gd name="T3" fmla="*/ 11 h 16"/>
                <a:gd name="T4" fmla="*/ 4 w 31"/>
                <a:gd name="T5" fmla="*/ 11 h 16"/>
                <a:gd name="T6" fmla="*/ 4 w 31"/>
                <a:gd name="T7" fmla="*/ 10 h 16"/>
                <a:gd name="T8" fmla="*/ 6 w 31"/>
                <a:gd name="T9" fmla="*/ 10 h 16"/>
                <a:gd name="T10" fmla="*/ 7 w 31"/>
                <a:gd name="T11" fmla="*/ 9 h 16"/>
                <a:gd name="T12" fmla="*/ 11 w 31"/>
                <a:gd name="T13" fmla="*/ 9 h 16"/>
                <a:gd name="T14" fmla="*/ 13 w 31"/>
                <a:gd name="T15" fmla="*/ 8 h 16"/>
                <a:gd name="T16" fmla="*/ 15 w 31"/>
                <a:gd name="T17" fmla="*/ 6 h 16"/>
                <a:gd name="T18" fmla="*/ 17 w 31"/>
                <a:gd name="T19" fmla="*/ 5 h 16"/>
                <a:gd name="T20" fmla="*/ 20 w 31"/>
                <a:gd name="T21" fmla="*/ 6 h 16"/>
                <a:gd name="T22" fmla="*/ 19 w 31"/>
                <a:gd name="T23" fmla="*/ 4 h 16"/>
                <a:gd name="T24" fmla="*/ 23 w 31"/>
                <a:gd name="T25" fmla="*/ 1 h 16"/>
                <a:gd name="T26" fmla="*/ 26 w 31"/>
                <a:gd name="T27" fmla="*/ 0 h 16"/>
                <a:gd name="T28" fmla="*/ 29 w 31"/>
                <a:gd name="T29" fmla="*/ 1 h 16"/>
                <a:gd name="T30" fmla="*/ 30 w 31"/>
                <a:gd name="T31" fmla="*/ 4 h 16"/>
                <a:gd name="T32" fmla="*/ 29 w 31"/>
                <a:gd name="T33" fmla="*/ 5 h 16"/>
                <a:gd name="T34" fmla="*/ 27 w 31"/>
                <a:gd name="T35" fmla="*/ 5 h 16"/>
                <a:gd name="T36" fmla="*/ 26 w 31"/>
                <a:gd name="T37" fmla="*/ 8 h 16"/>
                <a:gd name="T38" fmla="*/ 22 w 31"/>
                <a:gd name="T39" fmla="*/ 8 h 16"/>
                <a:gd name="T40" fmla="*/ 19 w 31"/>
                <a:gd name="T41" fmla="*/ 11 h 16"/>
                <a:gd name="T42" fmla="*/ 17 w 31"/>
                <a:gd name="T43" fmla="*/ 13 h 16"/>
                <a:gd name="T44" fmla="*/ 15 w 31"/>
                <a:gd name="T45" fmla="*/ 14 h 16"/>
                <a:gd name="T46" fmla="*/ 7 w 31"/>
                <a:gd name="T47" fmla="*/ 13 h 16"/>
                <a:gd name="T48" fmla="*/ 3 w 31"/>
                <a:gd name="T49" fmla="*/ 13 h 16"/>
                <a:gd name="T50" fmla="*/ 3 w 31"/>
                <a:gd name="T51" fmla="*/ 12 h 16"/>
                <a:gd name="T52" fmla="*/ 1 w 31"/>
                <a:gd name="T5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16">
                  <a:moveTo>
                    <a:pt x="1" y="13"/>
                  </a:moveTo>
                  <a:cubicBezTo>
                    <a:pt x="0" y="13"/>
                    <a:pt x="2" y="12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9" y="9"/>
                    <a:pt x="11" y="9"/>
                    <a:pt x="11" y="9"/>
                  </a:cubicBezTo>
                  <a:cubicBezTo>
                    <a:pt x="12" y="8"/>
                    <a:pt x="11" y="8"/>
                    <a:pt x="13" y="8"/>
                  </a:cubicBezTo>
                  <a:cubicBezTo>
                    <a:pt x="15" y="7"/>
                    <a:pt x="14" y="7"/>
                    <a:pt x="15" y="6"/>
                  </a:cubicBezTo>
                  <a:cubicBezTo>
                    <a:pt x="16" y="6"/>
                    <a:pt x="18" y="7"/>
                    <a:pt x="17" y="5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0" y="5"/>
                    <a:pt x="19" y="5"/>
                    <a:pt x="19" y="4"/>
                  </a:cubicBezTo>
                  <a:cubicBezTo>
                    <a:pt x="23" y="4"/>
                    <a:pt x="22" y="2"/>
                    <a:pt x="23" y="1"/>
                  </a:cubicBezTo>
                  <a:cubicBezTo>
                    <a:pt x="24" y="1"/>
                    <a:pt x="27" y="1"/>
                    <a:pt x="26" y="0"/>
                  </a:cubicBezTo>
                  <a:cubicBezTo>
                    <a:pt x="27" y="1"/>
                    <a:pt x="27" y="1"/>
                    <a:pt x="29" y="1"/>
                  </a:cubicBezTo>
                  <a:cubicBezTo>
                    <a:pt x="28" y="3"/>
                    <a:pt x="31" y="3"/>
                    <a:pt x="30" y="4"/>
                  </a:cubicBezTo>
                  <a:cubicBezTo>
                    <a:pt x="29" y="4"/>
                    <a:pt x="30" y="5"/>
                    <a:pt x="29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7" y="5"/>
                    <a:pt x="26" y="7"/>
                    <a:pt x="26" y="8"/>
                  </a:cubicBezTo>
                  <a:cubicBezTo>
                    <a:pt x="24" y="8"/>
                    <a:pt x="24" y="7"/>
                    <a:pt x="22" y="8"/>
                  </a:cubicBezTo>
                  <a:cubicBezTo>
                    <a:pt x="20" y="9"/>
                    <a:pt x="20" y="10"/>
                    <a:pt x="19" y="11"/>
                  </a:cubicBezTo>
                  <a:cubicBezTo>
                    <a:pt x="19" y="12"/>
                    <a:pt x="16" y="12"/>
                    <a:pt x="17" y="13"/>
                  </a:cubicBezTo>
                  <a:cubicBezTo>
                    <a:pt x="16" y="13"/>
                    <a:pt x="16" y="14"/>
                    <a:pt x="15" y="14"/>
                  </a:cubicBezTo>
                  <a:cubicBezTo>
                    <a:pt x="13" y="13"/>
                    <a:pt x="8" y="16"/>
                    <a:pt x="7" y="13"/>
                  </a:cubicBezTo>
                  <a:cubicBezTo>
                    <a:pt x="7" y="13"/>
                    <a:pt x="5" y="14"/>
                    <a:pt x="3" y="13"/>
                  </a:cubicBezTo>
                  <a:cubicBezTo>
                    <a:pt x="3" y="13"/>
                    <a:pt x="2" y="12"/>
                    <a:pt x="3" y="12"/>
                  </a:cubicBezTo>
                  <a:cubicBezTo>
                    <a:pt x="0" y="13"/>
                    <a:pt x="5" y="14"/>
                    <a:pt x="1" y="13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2692400" y="3417888"/>
              <a:ext cx="165100" cy="60325"/>
            </a:xfrm>
            <a:custGeom>
              <a:avLst/>
              <a:gdLst>
                <a:gd name="T0" fmla="*/ 12 w 44"/>
                <a:gd name="T1" fmla="*/ 0 h 16"/>
                <a:gd name="T2" fmla="*/ 17 w 44"/>
                <a:gd name="T3" fmla="*/ 2 h 16"/>
                <a:gd name="T4" fmla="*/ 20 w 44"/>
                <a:gd name="T5" fmla="*/ 2 h 16"/>
                <a:gd name="T6" fmla="*/ 22 w 44"/>
                <a:gd name="T7" fmla="*/ 2 h 16"/>
                <a:gd name="T8" fmla="*/ 23 w 44"/>
                <a:gd name="T9" fmla="*/ 3 h 16"/>
                <a:gd name="T10" fmla="*/ 26 w 44"/>
                <a:gd name="T11" fmla="*/ 4 h 16"/>
                <a:gd name="T12" fmla="*/ 29 w 44"/>
                <a:gd name="T13" fmla="*/ 4 h 16"/>
                <a:gd name="T14" fmla="*/ 35 w 44"/>
                <a:gd name="T15" fmla="*/ 5 h 16"/>
                <a:gd name="T16" fmla="*/ 35 w 44"/>
                <a:gd name="T17" fmla="*/ 6 h 16"/>
                <a:gd name="T18" fmla="*/ 38 w 44"/>
                <a:gd name="T19" fmla="*/ 6 h 16"/>
                <a:gd name="T20" fmla="*/ 38 w 44"/>
                <a:gd name="T21" fmla="*/ 7 h 16"/>
                <a:gd name="T22" fmla="*/ 44 w 44"/>
                <a:gd name="T23" fmla="*/ 9 h 16"/>
                <a:gd name="T24" fmla="*/ 43 w 44"/>
                <a:gd name="T25" fmla="*/ 11 h 16"/>
                <a:gd name="T26" fmla="*/ 41 w 44"/>
                <a:gd name="T27" fmla="*/ 10 h 16"/>
                <a:gd name="T28" fmla="*/ 36 w 44"/>
                <a:gd name="T29" fmla="*/ 12 h 16"/>
                <a:gd name="T30" fmla="*/ 35 w 44"/>
                <a:gd name="T31" fmla="*/ 13 h 16"/>
                <a:gd name="T32" fmla="*/ 33 w 44"/>
                <a:gd name="T33" fmla="*/ 14 h 16"/>
                <a:gd name="T34" fmla="*/ 27 w 44"/>
                <a:gd name="T35" fmla="*/ 14 h 16"/>
                <a:gd name="T36" fmla="*/ 27 w 44"/>
                <a:gd name="T37" fmla="*/ 14 h 16"/>
                <a:gd name="T38" fmla="*/ 23 w 44"/>
                <a:gd name="T39" fmla="*/ 15 h 16"/>
                <a:gd name="T40" fmla="*/ 22 w 44"/>
                <a:gd name="T41" fmla="*/ 14 h 16"/>
                <a:gd name="T42" fmla="*/ 16 w 44"/>
                <a:gd name="T43" fmla="*/ 14 h 16"/>
                <a:gd name="T44" fmla="*/ 14 w 44"/>
                <a:gd name="T45" fmla="*/ 13 h 16"/>
                <a:gd name="T46" fmla="*/ 17 w 44"/>
                <a:gd name="T47" fmla="*/ 12 h 16"/>
                <a:gd name="T48" fmla="*/ 12 w 44"/>
                <a:gd name="T49" fmla="*/ 11 h 16"/>
                <a:gd name="T50" fmla="*/ 15 w 44"/>
                <a:gd name="T51" fmla="*/ 10 h 16"/>
                <a:gd name="T52" fmla="*/ 17 w 44"/>
                <a:gd name="T53" fmla="*/ 9 h 16"/>
                <a:gd name="T54" fmla="*/ 20 w 44"/>
                <a:gd name="T55" fmla="*/ 10 h 16"/>
                <a:gd name="T56" fmla="*/ 19 w 44"/>
                <a:gd name="T57" fmla="*/ 8 h 16"/>
                <a:gd name="T58" fmla="*/ 10 w 44"/>
                <a:gd name="T59" fmla="*/ 9 h 16"/>
                <a:gd name="T60" fmla="*/ 7 w 44"/>
                <a:gd name="T61" fmla="*/ 9 h 16"/>
                <a:gd name="T62" fmla="*/ 5 w 44"/>
                <a:gd name="T63" fmla="*/ 8 h 16"/>
                <a:gd name="T64" fmla="*/ 1 w 44"/>
                <a:gd name="T65" fmla="*/ 7 h 16"/>
                <a:gd name="T66" fmla="*/ 0 w 44"/>
                <a:gd name="T67" fmla="*/ 5 h 16"/>
                <a:gd name="T68" fmla="*/ 3 w 44"/>
                <a:gd name="T69" fmla="*/ 4 h 16"/>
                <a:gd name="T70" fmla="*/ 5 w 44"/>
                <a:gd name="T71" fmla="*/ 3 h 16"/>
                <a:gd name="T72" fmla="*/ 6 w 44"/>
                <a:gd name="T73" fmla="*/ 2 h 16"/>
                <a:gd name="T74" fmla="*/ 8 w 44"/>
                <a:gd name="T75" fmla="*/ 2 h 16"/>
                <a:gd name="T76" fmla="*/ 10 w 44"/>
                <a:gd name="T77" fmla="*/ 1 h 16"/>
                <a:gd name="T78" fmla="*/ 12 w 44"/>
                <a:gd name="T7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" h="16">
                  <a:moveTo>
                    <a:pt x="12" y="0"/>
                  </a:moveTo>
                  <a:cubicBezTo>
                    <a:pt x="13" y="1"/>
                    <a:pt x="16" y="1"/>
                    <a:pt x="17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4" y="2"/>
                    <a:pt x="24" y="3"/>
                    <a:pt x="26" y="4"/>
                  </a:cubicBezTo>
                  <a:cubicBezTo>
                    <a:pt x="26" y="4"/>
                    <a:pt x="28" y="4"/>
                    <a:pt x="29" y="4"/>
                  </a:cubicBezTo>
                  <a:cubicBezTo>
                    <a:pt x="29" y="4"/>
                    <a:pt x="31" y="6"/>
                    <a:pt x="35" y="5"/>
                  </a:cubicBezTo>
                  <a:cubicBezTo>
                    <a:pt x="35" y="5"/>
                    <a:pt x="35" y="6"/>
                    <a:pt x="35" y="6"/>
                  </a:cubicBezTo>
                  <a:cubicBezTo>
                    <a:pt x="35" y="7"/>
                    <a:pt x="37" y="6"/>
                    <a:pt x="38" y="6"/>
                  </a:cubicBezTo>
                  <a:cubicBezTo>
                    <a:pt x="38" y="7"/>
                    <a:pt x="37" y="7"/>
                    <a:pt x="38" y="7"/>
                  </a:cubicBezTo>
                  <a:cubicBezTo>
                    <a:pt x="39" y="8"/>
                    <a:pt x="41" y="8"/>
                    <a:pt x="44" y="9"/>
                  </a:cubicBezTo>
                  <a:cubicBezTo>
                    <a:pt x="43" y="10"/>
                    <a:pt x="43" y="11"/>
                    <a:pt x="43" y="11"/>
                  </a:cubicBezTo>
                  <a:cubicBezTo>
                    <a:pt x="42" y="11"/>
                    <a:pt x="40" y="10"/>
                    <a:pt x="41" y="10"/>
                  </a:cubicBezTo>
                  <a:cubicBezTo>
                    <a:pt x="39" y="11"/>
                    <a:pt x="38" y="11"/>
                    <a:pt x="36" y="12"/>
                  </a:cubicBezTo>
                  <a:cubicBezTo>
                    <a:pt x="35" y="12"/>
                    <a:pt x="35" y="12"/>
                    <a:pt x="35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29" y="14"/>
                    <a:pt x="29" y="13"/>
                    <a:pt x="27" y="14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6" y="16"/>
                    <a:pt x="23" y="13"/>
                    <a:pt x="23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0" y="15"/>
                    <a:pt x="19" y="13"/>
                    <a:pt x="16" y="14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2"/>
                    <a:pt x="17" y="13"/>
                    <a:pt x="17" y="12"/>
                  </a:cubicBezTo>
                  <a:cubicBezTo>
                    <a:pt x="17" y="11"/>
                    <a:pt x="13" y="11"/>
                    <a:pt x="12" y="11"/>
                  </a:cubicBezTo>
                  <a:cubicBezTo>
                    <a:pt x="11" y="10"/>
                    <a:pt x="14" y="11"/>
                    <a:pt x="15" y="10"/>
                  </a:cubicBezTo>
                  <a:cubicBezTo>
                    <a:pt x="15" y="10"/>
                    <a:pt x="17" y="9"/>
                    <a:pt x="17" y="9"/>
                  </a:cubicBezTo>
                  <a:cubicBezTo>
                    <a:pt x="18" y="9"/>
                    <a:pt x="18" y="10"/>
                    <a:pt x="20" y="10"/>
                  </a:cubicBezTo>
                  <a:cubicBezTo>
                    <a:pt x="20" y="9"/>
                    <a:pt x="19" y="9"/>
                    <a:pt x="19" y="8"/>
                  </a:cubicBezTo>
                  <a:cubicBezTo>
                    <a:pt x="18" y="9"/>
                    <a:pt x="12" y="8"/>
                    <a:pt x="10" y="9"/>
                  </a:cubicBezTo>
                  <a:cubicBezTo>
                    <a:pt x="8" y="10"/>
                    <a:pt x="10" y="9"/>
                    <a:pt x="7" y="9"/>
                  </a:cubicBezTo>
                  <a:cubicBezTo>
                    <a:pt x="4" y="8"/>
                    <a:pt x="2" y="9"/>
                    <a:pt x="5" y="8"/>
                  </a:cubicBezTo>
                  <a:cubicBezTo>
                    <a:pt x="5" y="7"/>
                    <a:pt x="2" y="8"/>
                    <a:pt x="1" y="7"/>
                  </a:cubicBezTo>
                  <a:cubicBezTo>
                    <a:pt x="2" y="6"/>
                    <a:pt x="4" y="4"/>
                    <a:pt x="0" y="5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6" y="3"/>
                    <a:pt x="5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9" y="1"/>
                    <a:pt x="10" y="1"/>
                  </a:cubicBezTo>
                  <a:cubicBezTo>
                    <a:pt x="10" y="0"/>
                    <a:pt x="12" y="1"/>
                    <a:pt x="12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4314825" y="3440113"/>
              <a:ext cx="214313" cy="52388"/>
            </a:xfrm>
            <a:custGeom>
              <a:avLst/>
              <a:gdLst>
                <a:gd name="T0" fmla="*/ 19 w 57"/>
                <a:gd name="T1" fmla="*/ 10 h 14"/>
                <a:gd name="T2" fmla="*/ 18 w 57"/>
                <a:gd name="T3" fmla="*/ 10 h 14"/>
                <a:gd name="T4" fmla="*/ 13 w 57"/>
                <a:gd name="T5" fmla="*/ 10 h 14"/>
                <a:gd name="T6" fmla="*/ 16 w 57"/>
                <a:gd name="T7" fmla="*/ 9 h 14"/>
                <a:gd name="T8" fmla="*/ 21 w 57"/>
                <a:gd name="T9" fmla="*/ 7 h 14"/>
                <a:gd name="T10" fmla="*/ 19 w 57"/>
                <a:gd name="T11" fmla="*/ 5 h 14"/>
                <a:gd name="T12" fmla="*/ 15 w 57"/>
                <a:gd name="T13" fmla="*/ 5 h 14"/>
                <a:gd name="T14" fmla="*/ 10 w 57"/>
                <a:gd name="T15" fmla="*/ 7 h 14"/>
                <a:gd name="T16" fmla="*/ 3 w 57"/>
                <a:gd name="T17" fmla="*/ 7 h 14"/>
                <a:gd name="T18" fmla="*/ 4 w 57"/>
                <a:gd name="T19" fmla="*/ 3 h 14"/>
                <a:gd name="T20" fmla="*/ 2 w 57"/>
                <a:gd name="T21" fmla="*/ 4 h 14"/>
                <a:gd name="T22" fmla="*/ 1 w 57"/>
                <a:gd name="T23" fmla="*/ 1 h 14"/>
                <a:gd name="T24" fmla="*/ 3 w 57"/>
                <a:gd name="T25" fmla="*/ 2 h 14"/>
                <a:gd name="T26" fmla="*/ 9 w 57"/>
                <a:gd name="T27" fmla="*/ 1 h 14"/>
                <a:gd name="T28" fmla="*/ 10 w 57"/>
                <a:gd name="T29" fmla="*/ 2 h 14"/>
                <a:gd name="T30" fmla="*/ 18 w 57"/>
                <a:gd name="T31" fmla="*/ 3 h 14"/>
                <a:gd name="T32" fmla="*/ 20 w 57"/>
                <a:gd name="T33" fmla="*/ 1 h 14"/>
                <a:gd name="T34" fmla="*/ 30 w 57"/>
                <a:gd name="T35" fmla="*/ 1 h 14"/>
                <a:gd name="T36" fmla="*/ 31 w 57"/>
                <a:gd name="T37" fmla="*/ 1 h 14"/>
                <a:gd name="T38" fmla="*/ 35 w 57"/>
                <a:gd name="T39" fmla="*/ 3 h 14"/>
                <a:gd name="T40" fmla="*/ 34 w 57"/>
                <a:gd name="T41" fmla="*/ 4 h 14"/>
                <a:gd name="T42" fmla="*/ 39 w 57"/>
                <a:gd name="T43" fmla="*/ 3 h 14"/>
                <a:gd name="T44" fmla="*/ 45 w 57"/>
                <a:gd name="T45" fmla="*/ 4 h 14"/>
                <a:gd name="T46" fmla="*/ 46 w 57"/>
                <a:gd name="T47" fmla="*/ 5 h 14"/>
                <a:gd name="T48" fmla="*/ 47 w 57"/>
                <a:gd name="T49" fmla="*/ 6 h 14"/>
                <a:gd name="T50" fmla="*/ 48 w 57"/>
                <a:gd name="T51" fmla="*/ 7 h 14"/>
                <a:gd name="T52" fmla="*/ 50 w 57"/>
                <a:gd name="T53" fmla="*/ 7 h 14"/>
                <a:gd name="T54" fmla="*/ 50 w 57"/>
                <a:gd name="T55" fmla="*/ 8 h 14"/>
                <a:gd name="T56" fmla="*/ 52 w 57"/>
                <a:gd name="T57" fmla="*/ 8 h 14"/>
                <a:gd name="T58" fmla="*/ 53 w 57"/>
                <a:gd name="T59" fmla="*/ 9 h 14"/>
                <a:gd name="T60" fmla="*/ 56 w 57"/>
                <a:gd name="T61" fmla="*/ 9 h 14"/>
                <a:gd name="T62" fmla="*/ 53 w 57"/>
                <a:gd name="T63" fmla="*/ 10 h 14"/>
                <a:gd name="T64" fmla="*/ 53 w 57"/>
                <a:gd name="T65" fmla="*/ 11 h 14"/>
                <a:gd name="T66" fmla="*/ 43 w 57"/>
                <a:gd name="T67" fmla="*/ 11 h 14"/>
                <a:gd name="T68" fmla="*/ 43 w 57"/>
                <a:gd name="T69" fmla="*/ 8 h 14"/>
                <a:gd name="T70" fmla="*/ 33 w 57"/>
                <a:gd name="T71" fmla="*/ 7 h 14"/>
                <a:gd name="T72" fmla="*/ 32 w 57"/>
                <a:gd name="T73" fmla="*/ 9 h 14"/>
                <a:gd name="T74" fmla="*/ 30 w 57"/>
                <a:gd name="T75" fmla="*/ 9 h 14"/>
                <a:gd name="T76" fmla="*/ 28 w 57"/>
                <a:gd name="T77" fmla="*/ 10 h 14"/>
                <a:gd name="T78" fmla="*/ 29 w 57"/>
                <a:gd name="T79" fmla="*/ 10 h 14"/>
                <a:gd name="T80" fmla="*/ 26 w 57"/>
                <a:gd name="T81" fmla="*/ 11 h 14"/>
                <a:gd name="T82" fmla="*/ 26 w 57"/>
                <a:gd name="T83" fmla="*/ 13 h 14"/>
                <a:gd name="T84" fmla="*/ 14 w 57"/>
                <a:gd name="T85" fmla="*/ 12 h 14"/>
                <a:gd name="T86" fmla="*/ 17 w 57"/>
                <a:gd name="T87" fmla="*/ 11 h 14"/>
                <a:gd name="T88" fmla="*/ 20 w 57"/>
                <a:gd name="T89" fmla="*/ 11 h 14"/>
                <a:gd name="T90" fmla="*/ 19 w 57"/>
                <a:gd name="T9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14">
                  <a:moveTo>
                    <a:pt x="19" y="10"/>
                  </a:moveTo>
                  <a:cubicBezTo>
                    <a:pt x="19" y="9"/>
                    <a:pt x="18" y="10"/>
                    <a:pt x="18" y="10"/>
                  </a:cubicBezTo>
                  <a:cubicBezTo>
                    <a:pt x="16" y="10"/>
                    <a:pt x="15" y="9"/>
                    <a:pt x="13" y="10"/>
                  </a:cubicBezTo>
                  <a:cubicBezTo>
                    <a:pt x="13" y="9"/>
                    <a:pt x="14" y="9"/>
                    <a:pt x="16" y="9"/>
                  </a:cubicBezTo>
                  <a:cubicBezTo>
                    <a:pt x="17" y="8"/>
                    <a:pt x="19" y="7"/>
                    <a:pt x="21" y="7"/>
                  </a:cubicBezTo>
                  <a:cubicBezTo>
                    <a:pt x="21" y="6"/>
                    <a:pt x="19" y="6"/>
                    <a:pt x="19" y="5"/>
                  </a:cubicBezTo>
                  <a:cubicBezTo>
                    <a:pt x="18" y="5"/>
                    <a:pt x="15" y="7"/>
                    <a:pt x="15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6" y="7"/>
                    <a:pt x="6" y="6"/>
                    <a:pt x="3" y="7"/>
                  </a:cubicBezTo>
                  <a:cubicBezTo>
                    <a:pt x="5" y="6"/>
                    <a:pt x="5" y="5"/>
                    <a:pt x="4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0" y="4"/>
                    <a:pt x="1" y="2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1"/>
                    <a:pt x="8" y="2"/>
                    <a:pt x="9" y="1"/>
                  </a:cubicBezTo>
                  <a:cubicBezTo>
                    <a:pt x="10" y="1"/>
                    <a:pt x="9" y="2"/>
                    <a:pt x="10" y="2"/>
                  </a:cubicBezTo>
                  <a:cubicBezTo>
                    <a:pt x="13" y="3"/>
                    <a:pt x="17" y="0"/>
                    <a:pt x="18" y="3"/>
                  </a:cubicBezTo>
                  <a:cubicBezTo>
                    <a:pt x="20" y="3"/>
                    <a:pt x="21" y="2"/>
                    <a:pt x="20" y="1"/>
                  </a:cubicBezTo>
                  <a:cubicBezTo>
                    <a:pt x="23" y="1"/>
                    <a:pt x="26" y="1"/>
                    <a:pt x="30" y="1"/>
                  </a:cubicBezTo>
                  <a:cubicBezTo>
                    <a:pt x="31" y="1"/>
                    <a:pt x="31" y="2"/>
                    <a:pt x="31" y="1"/>
                  </a:cubicBezTo>
                  <a:cubicBezTo>
                    <a:pt x="33" y="2"/>
                    <a:pt x="31" y="4"/>
                    <a:pt x="35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6" y="4"/>
                    <a:pt x="39" y="4"/>
                    <a:pt x="39" y="3"/>
                  </a:cubicBezTo>
                  <a:cubicBezTo>
                    <a:pt x="40" y="4"/>
                    <a:pt x="41" y="5"/>
                    <a:pt x="45" y="4"/>
                  </a:cubicBezTo>
                  <a:cubicBezTo>
                    <a:pt x="44" y="5"/>
                    <a:pt x="45" y="5"/>
                    <a:pt x="46" y="5"/>
                  </a:cubicBezTo>
                  <a:cubicBezTo>
                    <a:pt x="47" y="5"/>
                    <a:pt x="46" y="6"/>
                    <a:pt x="47" y="6"/>
                  </a:cubicBezTo>
                  <a:cubicBezTo>
                    <a:pt x="49" y="6"/>
                    <a:pt x="48" y="6"/>
                    <a:pt x="48" y="7"/>
                  </a:cubicBezTo>
                  <a:cubicBezTo>
                    <a:pt x="49" y="7"/>
                    <a:pt x="50" y="7"/>
                    <a:pt x="50" y="7"/>
                  </a:cubicBezTo>
                  <a:cubicBezTo>
                    <a:pt x="51" y="7"/>
                    <a:pt x="50" y="7"/>
                    <a:pt x="50" y="8"/>
                  </a:cubicBezTo>
                  <a:cubicBezTo>
                    <a:pt x="50" y="8"/>
                    <a:pt x="52" y="7"/>
                    <a:pt x="52" y="8"/>
                  </a:cubicBezTo>
                  <a:cubicBezTo>
                    <a:pt x="53" y="8"/>
                    <a:pt x="52" y="9"/>
                    <a:pt x="53" y="9"/>
                  </a:cubicBezTo>
                  <a:cubicBezTo>
                    <a:pt x="55" y="9"/>
                    <a:pt x="56" y="8"/>
                    <a:pt x="56" y="9"/>
                  </a:cubicBezTo>
                  <a:cubicBezTo>
                    <a:pt x="57" y="10"/>
                    <a:pt x="54" y="10"/>
                    <a:pt x="53" y="10"/>
                  </a:cubicBezTo>
                  <a:cubicBezTo>
                    <a:pt x="53" y="10"/>
                    <a:pt x="53" y="11"/>
                    <a:pt x="53" y="11"/>
                  </a:cubicBezTo>
                  <a:cubicBezTo>
                    <a:pt x="51" y="11"/>
                    <a:pt x="46" y="10"/>
                    <a:pt x="43" y="11"/>
                  </a:cubicBezTo>
                  <a:cubicBezTo>
                    <a:pt x="42" y="9"/>
                    <a:pt x="43" y="9"/>
                    <a:pt x="43" y="8"/>
                  </a:cubicBezTo>
                  <a:cubicBezTo>
                    <a:pt x="42" y="6"/>
                    <a:pt x="36" y="6"/>
                    <a:pt x="33" y="7"/>
                  </a:cubicBezTo>
                  <a:cubicBezTo>
                    <a:pt x="32" y="7"/>
                    <a:pt x="33" y="8"/>
                    <a:pt x="32" y="9"/>
                  </a:cubicBezTo>
                  <a:cubicBezTo>
                    <a:pt x="32" y="9"/>
                    <a:pt x="31" y="8"/>
                    <a:pt x="30" y="9"/>
                  </a:cubicBezTo>
                  <a:cubicBezTo>
                    <a:pt x="30" y="9"/>
                    <a:pt x="30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1"/>
                    <a:pt x="28" y="10"/>
                    <a:pt x="26" y="11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3" y="14"/>
                    <a:pt x="14" y="14"/>
                    <a:pt x="14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9" y="11"/>
                    <a:pt x="19" y="11"/>
                    <a:pt x="20" y="11"/>
                  </a:cubicBezTo>
                  <a:cubicBezTo>
                    <a:pt x="20" y="10"/>
                    <a:pt x="18" y="10"/>
                    <a:pt x="19" y="1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2293938" y="3481388"/>
              <a:ext cx="101600" cy="26988"/>
            </a:xfrm>
            <a:custGeom>
              <a:avLst/>
              <a:gdLst>
                <a:gd name="T0" fmla="*/ 27 w 27"/>
                <a:gd name="T1" fmla="*/ 1 h 7"/>
                <a:gd name="T2" fmla="*/ 27 w 27"/>
                <a:gd name="T3" fmla="*/ 2 h 7"/>
                <a:gd name="T4" fmla="*/ 25 w 27"/>
                <a:gd name="T5" fmla="*/ 2 h 7"/>
                <a:gd name="T6" fmla="*/ 25 w 27"/>
                <a:gd name="T7" fmla="*/ 4 h 7"/>
                <a:gd name="T8" fmla="*/ 22 w 27"/>
                <a:gd name="T9" fmla="*/ 5 h 7"/>
                <a:gd name="T10" fmla="*/ 19 w 27"/>
                <a:gd name="T11" fmla="*/ 3 h 7"/>
                <a:gd name="T12" fmla="*/ 16 w 27"/>
                <a:gd name="T13" fmla="*/ 4 h 7"/>
                <a:gd name="T14" fmla="*/ 12 w 27"/>
                <a:gd name="T15" fmla="*/ 6 h 7"/>
                <a:gd name="T16" fmla="*/ 1 w 27"/>
                <a:gd name="T17" fmla="*/ 6 h 7"/>
                <a:gd name="T18" fmla="*/ 0 w 27"/>
                <a:gd name="T19" fmla="*/ 4 h 7"/>
                <a:gd name="T20" fmla="*/ 4 w 27"/>
                <a:gd name="T21" fmla="*/ 5 h 7"/>
                <a:gd name="T22" fmla="*/ 8 w 27"/>
                <a:gd name="T23" fmla="*/ 3 h 7"/>
                <a:gd name="T24" fmla="*/ 10 w 27"/>
                <a:gd name="T25" fmla="*/ 2 h 7"/>
                <a:gd name="T26" fmla="*/ 13 w 27"/>
                <a:gd name="T27" fmla="*/ 2 h 7"/>
                <a:gd name="T28" fmla="*/ 14 w 27"/>
                <a:gd name="T29" fmla="*/ 2 h 7"/>
                <a:gd name="T30" fmla="*/ 16 w 27"/>
                <a:gd name="T31" fmla="*/ 1 h 7"/>
                <a:gd name="T32" fmla="*/ 20 w 27"/>
                <a:gd name="T33" fmla="*/ 1 h 7"/>
                <a:gd name="T34" fmla="*/ 27 w 27"/>
                <a:gd name="T3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7">
                  <a:moveTo>
                    <a:pt x="27" y="1"/>
                  </a:moveTo>
                  <a:cubicBezTo>
                    <a:pt x="26" y="1"/>
                    <a:pt x="27" y="2"/>
                    <a:pt x="27" y="2"/>
                  </a:cubicBezTo>
                  <a:cubicBezTo>
                    <a:pt x="26" y="3"/>
                    <a:pt x="25" y="2"/>
                    <a:pt x="25" y="2"/>
                  </a:cubicBezTo>
                  <a:cubicBezTo>
                    <a:pt x="25" y="3"/>
                    <a:pt x="26" y="4"/>
                    <a:pt x="25" y="4"/>
                  </a:cubicBezTo>
                  <a:cubicBezTo>
                    <a:pt x="24" y="4"/>
                    <a:pt x="22" y="3"/>
                    <a:pt x="22" y="5"/>
                  </a:cubicBezTo>
                  <a:cubicBezTo>
                    <a:pt x="20" y="5"/>
                    <a:pt x="21" y="3"/>
                    <a:pt x="19" y="3"/>
                  </a:cubicBezTo>
                  <a:cubicBezTo>
                    <a:pt x="17" y="3"/>
                    <a:pt x="17" y="4"/>
                    <a:pt x="16" y="4"/>
                  </a:cubicBezTo>
                  <a:cubicBezTo>
                    <a:pt x="15" y="5"/>
                    <a:pt x="12" y="5"/>
                    <a:pt x="12" y="6"/>
                  </a:cubicBezTo>
                  <a:cubicBezTo>
                    <a:pt x="8" y="7"/>
                    <a:pt x="6" y="7"/>
                    <a:pt x="1" y="6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1" y="5"/>
                    <a:pt x="2" y="5"/>
                    <a:pt x="4" y="5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2" y="3"/>
                    <a:pt x="10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2"/>
                    <a:pt x="16" y="1"/>
                    <a:pt x="16" y="1"/>
                  </a:cubicBezTo>
                  <a:cubicBezTo>
                    <a:pt x="17" y="1"/>
                    <a:pt x="19" y="1"/>
                    <a:pt x="20" y="1"/>
                  </a:cubicBezTo>
                  <a:cubicBezTo>
                    <a:pt x="21" y="1"/>
                    <a:pt x="24" y="0"/>
                    <a:pt x="27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571750" y="3492500"/>
              <a:ext cx="104775" cy="26988"/>
            </a:xfrm>
            <a:custGeom>
              <a:avLst/>
              <a:gdLst>
                <a:gd name="T0" fmla="*/ 25 w 28"/>
                <a:gd name="T1" fmla="*/ 0 h 7"/>
                <a:gd name="T2" fmla="*/ 28 w 28"/>
                <a:gd name="T3" fmla="*/ 5 h 7"/>
                <a:gd name="T4" fmla="*/ 26 w 28"/>
                <a:gd name="T5" fmla="*/ 4 h 7"/>
                <a:gd name="T6" fmla="*/ 26 w 28"/>
                <a:gd name="T7" fmla="*/ 6 h 7"/>
                <a:gd name="T8" fmla="*/ 22 w 28"/>
                <a:gd name="T9" fmla="*/ 6 h 7"/>
                <a:gd name="T10" fmla="*/ 21 w 28"/>
                <a:gd name="T11" fmla="*/ 7 h 7"/>
                <a:gd name="T12" fmla="*/ 18 w 28"/>
                <a:gd name="T13" fmla="*/ 7 h 7"/>
                <a:gd name="T14" fmla="*/ 18 w 28"/>
                <a:gd name="T15" fmla="*/ 5 h 7"/>
                <a:gd name="T16" fmla="*/ 8 w 28"/>
                <a:gd name="T17" fmla="*/ 4 h 7"/>
                <a:gd name="T18" fmla="*/ 0 w 28"/>
                <a:gd name="T19" fmla="*/ 2 h 7"/>
                <a:gd name="T20" fmla="*/ 1 w 28"/>
                <a:gd name="T21" fmla="*/ 1 h 7"/>
                <a:gd name="T22" fmla="*/ 3 w 28"/>
                <a:gd name="T23" fmla="*/ 1 h 7"/>
                <a:gd name="T24" fmla="*/ 8 w 28"/>
                <a:gd name="T25" fmla="*/ 2 h 7"/>
                <a:gd name="T26" fmla="*/ 10 w 28"/>
                <a:gd name="T27" fmla="*/ 2 h 7"/>
                <a:gd name="T28" fmla="*/ 11 w 28"/>
                <a:gd name="T29" fmla="*/ 3 h 7"/>
                <a:gd name="T30" fmla="*/ 12 w 28"/>
                <a:gd name="T31" fmla="*/ 1 h 7"/>
                <a:gd name="T32" fmla="*/ 14 w 28"/>
                <a:gd name="T33" fmla="*/ 2 h 7"/>
                <a:gd name="T34" fmla="*/ 25 w 28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7">
                  <a:moveTo>
                    <a:pt x="25" y="0"/>
                  </a:moveTo>
                  <a:cubicBezTo>
                    <a:pt x="24" y="3"/>
                    <a:pt x="28" y="3"/>
                    <a:pt x="28" y="5"/>
                  </a:cubicBezTo>
                  <a:cubicBezTo>
                    <a:pt x="28" y="5"/>
                    <a:pt x="26" y="4"/>
                    <a:pt x="26" y="4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5" y="6"/>
                    <a:pt x="23" y="6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7" y="6"/>
                    <a:pt x="17" y="6"/>
                    <a:pt x="18" y="5"/>
                  </a:cubicBezTo>
                  <a:cubicBezTo>
                    <a:pt x="15" y="6"/>
                    <a:pt x="12" y="4"/>
                    <a:pt x="8" y="4"/>
                  </a:cubicBezTo>
                  <a:cubicBezTo>
                    <a:pt x="7" y="3"/>
                    <a:pt x="3" y="3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2"/>
                    <a:pt x="7" y="2"/>
                    <a:pt x="8" y="2"/>
                  </a:cubicBezTo>
                  <a:cubicBezTo>
                    <a:pt x="8" y="3"/>
                    <a:pt x="10" y="2"/>
                    <a:pt x="10" y="2"/>
                  </a:cubicBezTo>
                  <a:cubicBezTo>
                    <a:pt x="11" y="3"/>
                    <a:pt x="10" y="4"/>
                    <a:pt x="11" y="3"/>
                  </a:cubicBezTo>
                  <a:cubicBezTo>
                    <a:pt x="14" y="3"/>
                    <a:pt x="10" y="2"/>
                    <a:pt x="12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8" y="2"/>
                    <a:pt x="19" y="0"/>
                    <a:pt x="25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2376488" y="3492500"/>
              <a:ext cx="184150" cy="34925"/>
            </a:xfrm>
            <a:custGeom>
              <a:avLst/>
              <a:gdLst>
                <a:gd name="T0" fmla="*/ 22 w 49"/>
                <a:gd name="T1" fmla="*/ 3 h 9"/>
                <a:gd name="T2" fmla="*/ 31 w 49"/>
                <a:gd name="T3" fmla="*/ 5 h 9"/>
                <a:gd name="T4" fmla="*/ 31 w 49"/>
                <a:gd name="T5" fmla="*/ 3 h 9"/>
                <a:gd name="T6" fmla="*/ 28 w 49"/>
                <a:gd name="T7" fmla="*/ 1 h 9"/>
                <a:gd name="T8" fmla="*/ 35 w 49"/>
                <a:gd name="T9" fmla="*/ 0 h 9"/>
                <a:gd name="T10" fmla="*/ 37 w 49"/>
                <a:gd name="T11" fmla="*/ 1 h 9"/>
                <a:gd name="T12" fmla="*/ 37 w 49"/>
                <a:gd name="T13" fmla="*/ 2 h 9"/>
                <a:gd name="T14" fmla="*/ 41 w 49"/>
                <a:gd name="T15" fmla="*/ 4 h 9"/>
                <a:gd name="T16" fmla="*/ 44 w 49"/>
                <a:gd name="T17" fmla="*/ 3 h 9"/>
                <a:gd name="T18" fmla="*/ 47 w 49"/>
                <a:gd name="T19" fmla="*/ 4 h 9"/>
                <a:gd name="T20" fmla="*/ 48 w 49"/>
                <a:gd name="T21" fmla="*/ 5 h 9"/>
                <a:gd name="T22" fmla="*/ 47 w 49"/>
                <a:gd name="T23" fmla="*/ 7 h 9"/>
                <a:gd name="T24" fmla="*/ 41 w 49"/>
                <a:gd name="T25" fmla="*/ 7 h 9"/>
                <a:gd name="T26" fmla="*/ 37 w 49"/>
                <a:gd name="T27" fmla="*/ 7 h 9"/>
                <a:gd name="T28" fmla="*/ 28 w 49"/>
                <a:gd name="T29" fmla="*/ 8 h 9"/>
                <a:gd name="T30" fmla="*/ 26 w 49"/>
                <a:gd name="T31" fmla="*/ 8 h 9"/>
                <a:gd name="T32" fmla="*/ 24 w 49"/>
                <a:gd name="T33" fmla="*/ 8 h 9"/>
                <a:gd name="T34" fmla="*/ 14 w 49"/>
                <a:gd name="T35" fmla="*/ 9 h 9"/>
                <a:gd name="T36" fmla="*/ 23 w 49"/>
                <a:gd name="T37" fmla="*/ 8 h 9"/>
                <a:gd name="T38" fmla="*/ 18 w 49"/>
                <a:gd name="T39" fmla="*/ 7 h 9"/>
                <a:gd name="T40" fmla="*/ 14 w 49"/>
                <a:gd name="T41" fmla="*/ 6 h 9"/>
                <a:gd name="T42" fmla="*/ 10 w 49"/>
                <a:gd name="T43" fmla="*/ 7 h 9"/>
                <a:gd name="T44" fmla="*/ 7 w 49"/>
                <a:gd name="T45" fmla="*/ 6 h 9"/>
                <a:gd name="T46" fmla="*/ 0 w 49"/>
                <a:gd name="T47" fmla="*/ 6 h 9"/>
                <a:gd name="T48" fmla="*/ 2 w 49"/>
                <a:gd name="T49" fmla="*/ 5 h 9"/>
                <a:gd name="T50" fmla="*/ 3 w 49"/>
                <a:gd name="T51" fmla="*/ 3 h 9"/>
                <a:gd name="T52" fmla="*/ 7 w 49"/>
                <a:gd name="T53" fmla="*/ 3 h 9"/>
                <a:gd name="T54" fmla="*/ 6 w 49"/>
                <a:gd name="T55" fmla="*/ 2 h 9"/>
                <a:gd name="T56" fmla="*/ 8 w 49"/>
                <a:gd name="T57" fmla="*/ 2 h 9"/>
                <a:gd name="T58" fmla="*/ 11 w 49"/>
                <a:gd name="T59" fmla="*/ 1 h 9"/>
                <a:gd name="T60" fmla="*/ 16 w 49"/>
                <a:gd name="T61" fmla="*/ 2 h 9"/>
                <a:gd name="T62" fmla="*/ 17 w 49"/>
                <a:gd name="T63" fmla="*/ 3 h 9"/>
                <a:gd name="T64" fmla="*/ 19 w 49"/>
                <a:gd name="T65" fmla="*/ 3 h 9"/>
                <a:gd name="T66" fmla="*/ 19 w 49"/>
                <a:gd name="T67" fmla="*/ 4 h 9"/>
                <a:gd name="T68" fmla="*/ 22 w 49"/>
                <a:gd name="T6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9">
                  <a:moveTo>
                    <a:pt x="22" y="3"/>
                  </a:moveTo>
                  <a:cubicBezTo>
                    <a:pt x="20" y="5"/>
                    <a:pt x="30" y="4"/>
                    <a:pt x="31" y="5"/>
                  </a:cubicBezTo>
                  <a:cubicBezTo>
                    <a:pt x="33" y="3"/>
                    <a:pt x="25" y="3"/>
                    <a:pt x="31" y="3"/>
                  </a:cubicBezTo>
                  <a:cubicBezTo>
                    <a:pt x="33" y="1"/>
                    <a:pt x="27" y="3"/>
                    <a:pt x="28" y="1"/>
                  </a:cubicBezTo>
                  <a:cubicBezTo>
                    <a:pt x="32" y="1"/>
                    <a:pt x="32" y="0"/>
                    <a:pt x="35" y="0"/>
                  </a:cubicBezTo>
                  <a:cubicBezTo>
                    <a:pt x="35" y="1"/>
                    <a:pt x="37" y="1"/>
                    <a:pt x="37" y="1"/>
                  </a:cubicBezTo>
                  <a:cubicBezTo>
                    <a:pt x="38" y="2"/>
                    <a:pt x="37" y="2"/>
                    <a:pt x="37" y="2"/>
                  </a:cubicBezTo>
                  <a:cubicBezTo>
                    <a:pt x="38" y="3"/>
                    <a:pt x="40" y="3"/>
                    <a:pt x="41" y="4"/>
                  </a:cubicBezTo>
                  <a:cubicBezTo>
                    <a:pt x="42" y="4"/>
                    <a:pt x="42" y="3"/>
                    <a:pt x="44" y="3"/>
                  </a:cubicBezTo>
                  <a:cubicBezTo>
                    <a:pt x="46" y="3"/>
                    <a:pt x="47" y="3"/>
                    <a:pt x="47" y="4"/>
                  </a:cubicBezTo>
                  <a:cubicBezTo>
                    <a:pt x="47" y="4"/>
                    <a:pt x="49" y="5"/>
                    <a:pt x="48" y="5"/>
                  </a:cubicBezTo>
                  <a:cubicBezTo>
                    <a:pt x="47" y="5"/>
                    <a:pt x="48" y="5"/>
                    <a:pt x="47" y="7"/>
                  </a:cubicBezTo>
                  <a:cubicBezTo>
                    <a:pt x="45" y="6"/>
                    <a:pt x="43" y="7"/>
                    <a:pt x="41" y="7"/>
                  </a:cubicBezTo>
                  <a:cubicBezTo>
                    <a:pt x="40" y="7"/>
                    <a:pt x="39" y="7"/>
                    <a:pt x="37" y="7"/>
                  </a:cubicBezTo>
                  <a:cubicBezTo>
                    <a:pt x="35" y="7"/>
                    <a:pt x="31" y="7"/>
                    <a:pt x="28" y="8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2" y="8"/>
                    <a:pt x="17" y="9"/>
                    <a:pt x="14" y="9"/>
                  </a:cubicBezTo>
                  <a:cubicBezTo>
                    <a:pt x="14" y="7"/>
                    <a:pt x="19" y="8"/>
                    <a:pt x="23" y="8"/>
                  </a:cubicBezTo>
                  <a:cubicBezTo>
                    <a:pt x="23" y="6"/>
                    <a:pt x="19" y="7"/>
                    <a:pt x="18" y="7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2" y="5"/>
                    <a:pt x="11" y="7"/>
                    <a:pt x="10" y="7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4" y="6"/>
                    <a:pt x="1" y="7"/>
                    <a:pt x="0" y="6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2" y="3"/>
                    <a:pt x="3" y="3"/>
                  </a:cubicBezTo>
                  <a:cubicBezTo>
                    <a:pt x="4" y="3"/>
                    <a:pt x="6" y="3"/>
                    <a:pt x="7" y="3"/>
                  </a:cubicBezTo>
                  <a:cubicBezTo>
                    <a:pt x="7" y="3"/>
                    <a:pt x="3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1"/>
                    <a:pt x="15" y="2"/>
                    <a:pt x="16" y="2"/>
                  </a:cubicBezTo>
                  <a:cubicBezTo>
                    <a:pt x="16" y="2"/>
                    <a:pt x="16" y="3"/>
                    <a:pt x="17" y="3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7" y="5"/>
                    <a:pt x="19" y="4"/>
                  </a:cubicBezTo>
                  <a:cubicBezTo>
                    <a:pt x="19" y="4"/>
                    <a:pt x="20" y="3"/>
                    <a:pt x="22" y="3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2249488" y="3527425"/>
              <a:ext cx="146050" cy="47625"/>
            </a:xfrm>
            <a:custGeom>
              <a:avLst/>
              <a:gdLst>
                <a:gd name="T0" fmla="*/ 5 w 39"/>
                <a:gd name="T1" fmla="*/ 1 h 13"/>
                <a:gd name="T2" fmla="*/ 22 w 39"/>
                <a:gd name="T3" fmla="*/ 1 h 13"/>
                <a:gd name="T4" fmla="*/ 24 w 39"/>
                <a:gd name="T5" fmla="*/ 1 h 13"/>
                <a:gd name="T6" fmla="*/ 28 w 39"/>
                <a:gd name="T7" fmla="*/ 2 h 13"/>
                <a:gd name="T8" fmla="*/ 32 w 39"/>
                <a:gd name="T9" fmla="*/ 2 h 13"/>
                <a:gd name="T10" fmla="*/ 33 w 39"/>
                <a:gd name="T11" fmla="*/ 2 h 13"/>
                <a:gd name="T12" fmla="*/ 39 w 39"/>
                <a:gd name="T13" fmla="*/ 4 h 13"/>
                <a:gd name="T14" fmla="*/ 30 w 39"/>
                <a:gd name="T15" fmla="*/ 5 h 13"/>
                <a:gd name="T16" fmla="*/ 29 w 39"/>
                <a:gd name="T17" fmla="*/ 6 h 13"/>
                <a:gd name="T18" fmla="*/ 27 w 39"/>
                <a:gd name="T19" fmla="*/ 6 h 13"/>
                <a:gd name="T20" fmla="*/ 26 w 39"/>
                <a:gd name="T21" fmla="*/ 6 h 13"/>
                <a:gd name="T22" fmla="*/ 27 w 39"/>
                <a:gd name="T23" fmla="*/ 7 h 13"/>
                <a:gd name="T24" fmla="*/ 25 w 39"/>
                <a:gd name="T25" fmla="*/ 7 h 13"/>
                <a:gd name="T26" fmla="*/ 25 w 39"/>
                <a:gd name="T27" fmla="*/ 8 h 13"/>
                <a:gd name="T28" fmla="*/ 23 w 39"/>
                <a:gd name="T29" fmla="*/ 8 h 13"/>
                <a:gd name="T30" fmla="*/ 21 w 39"/>
                <a:gd name="T31" fmla="*/ 9 h 13"/>
                <a:gd name="T32" fmla="*/ 21 w 39"/>
                <a:gd name="T33" fmla="*/ 11 h 13"/>
                <a:gd name="T34" fmla="*/ 9 w 39"/>
                <a:gd name="T35" fmla="*/ 12 h 13"/>
                <a:gd name="T36" fmla="*/ 0 w 39"/>
                <a:gd name="T37" fmla="*/ 9 h 13"/>
                <a:gd name="T38" fmla="*/ 3 w 39"/>
                <a:gd name="T39" fmla="*/ 8 h 13"/>
                <a:gd name="T40" fmla="*/ 4 w 39"/>
                <a:gd name="T41" fmla="*/ 7 h 13"/>
                <a:gd name="T42" fmla="*/ 3 w 39"/>
                <a:gd name="T43" fmla="*/ 6 h 13"/>
                <a:gd name="T44" fmla="*/ 5 w 39"/>
                <a:gd name="T45" fmla="*/ 5 h 13"/>
                <a:gd name="T46" fmla="*/ 7 w 39"/>
                <a:gd name="T47" fmla="*/ 3 h 13"/>
                <a:gd name="T48" fmla="*/ 5 w 39"/>
                <a:gd name="T4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13">
                  <a:moveTo>
                    <a:pt x="5" y="1"/>
                  </a:moveTo>
                  <a:cubicBezTo>
                    <a:pt x="11" y="1"/>
                    <a:pt x="18" y="0"/>
                    <a:pt x="22" y="1"/>
                  </a:cubicBezTo>
                  <a:cubicBezTo>
                    <a:pt x="22" y="1"/>
                    <a:pt x="24" y="1"/>
                    <a:pt x="24" y="1"/>
                  </a:cubicBezTo>
                  <a:cubicBezTo>
                    <a:pt x="25" y="2"/>
                    <a:pt x="27" y="1"/>
                    <a:pt x="28" y="2"/>
                  </a:cubicBezTo>
                  <a:cubicBezTo>
                    <a:pt x="30" y="3"/>
                    <a:pt x="28" y="1"/>
                    <a:pt x="32" y="2"/>
                  </a:cubicBezTo>
                  <a:cubicBezTo>
                    <a:pt x="32" y="2"/>
                    <a:pt x="32" y="2"/>
                    <a:pt x="33" y="2"/>
                  </a:cubicBezTo>
                  <a:cubicBezTo>
                    <a:pt x="34" y="2"/>
                    <a:pt x="39" y="3"/>
                    <a:pt x="39" y="4"/>
                  </a:cubicBezTo>
                  <a:cubicBezTo>
                    <a:pt x="35" y="4"/>
                    <a:pt x="32" y="5"/>
                    <a:pt x="30" y="5"/>
                  </a:cubicBezTo>
                  <a:cubicBezTo>
                    <a:pt x="29" y="5"/>
                    <a:pt x="29" y="6"/>
                    <a:pt x="29" y="6"/>
                  </a:cubicBezTo>
                  <a:cubicBezTo>
                    <a:pt x="28" y="6"/>
                    <a:pt x="27" y="5"/>
                    <a:pt x="27" y="6"/>
                  </a:cubicBezTo>
                  <a:cubicBezTo>
                    <a:pt x="27" y="5"/>
                    <a:pt x="26" y="6"/>
                    <a:pt x="26" y="6"/>
                  </a:cubicBezTo>
                  <a:cubicBezTo>
                    <a:pt x="26" y="6"/>
                    <a:pt x="27" y="7"/>
                    <a:pt x="27" y="7"/>
                  </a:cubicBezTo>
                  <a:cubicBezTo>
                    <a:pt x="26" y="7"/>
                    <a:pt x="25" y="7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2" y="8"/>
                    <a:pt x="22" y="9"/>
                    <a:pt x="21" y="9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16" y="11"/>
                    <a:pt x="17" y="13"/>
                    <a:pt x="9" y="12"/>
                  </a:cubicBezTo>
                  <a:cubicBezTo>
                    <a:pt x="10" y="9"/>
                    <a:pt x="4" y="10"/>
                    <a:pt x="0" y="9"/>
                  </a:cubicBezTo>
                  <a:cubicBezTo>
                    <a:pt x="0" y="9"/>
                    <a:pt x="2" y="9"/>
                    <a:pt x="3" y="8"/>
                  </a:cubicBezTo>
                  <a:cubicBezTo>
                    <a:pt x="3" y="8"/>
                    <a:pt x="1" y="7"/>
                    <a:pt x="4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4"/>
                    <a:pt x="7" y="5"/>
                    <a:pt x="7" y="3"/>
                  </a:cubicBezTo>
                  <a:cubicBezTo>
                    <a:pt x="8" y="2"/>
                    <a:pt x="4" y="3"/>
                    <a:pt x="5" y="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2541588" y="3538538"/>
              <a:ext cx="30163" cy="11113"/>
            </a:xfrm>
            <a:custGeom>
              <a:avLst/>
              <a:gdLst>
                <a:gd name="T0" fmla="*/ 1 w 8"/>
                <a:gd name="T1" fmla="*/ 0 h 3"/>
                <a:gd name="T2" fmla="*/ 7 w 8"/>
                <a:gd name="T3" fmla="*/ 0 h 3"/>
                <a:gd name="T4" fmla="*/ 8 w 8"/>
                <a:gd name="T5" fmla="*/ 2 h 3"/>
                <a:gd name="T6" fmla="*/ 6 w 8"/>
                <a:gd name="T7" fmla="*/ 3 h 3"/>
                <a:gd name="T8" fmla="*/ 0 w 8"/>
                <a:gd name="T9" fmla="*/ 2 h 3"/>
                <a:gd name="T10" fmla="*/ 1 w 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1" y="0"/>
                  </a:moveTo>
                  <a:cubicBezTo>
                    <a:pt x="3" y="0"/>
                    <a:pt x="5" y="0"/>
                    <a:pt x="7" y="0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5" y="2"/>
                    <a:pt x="4" y="1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2703513" y="3533775"/>
              <a:ext cx="74613" cy="23813"/>
            </a:xfrm>
            <a:custGeom>
              <a:avLst/>
              <a:gdLst>
                <a:gd name="T0" fmla="*/ 18 w 20"/>
                <a:gd name="T1" fmla="*/ 0 h 6"/>
                <a:gd name="T2" fmla="*/ 19 w 20"/>
                <a:gd name="T3" fmla="*/ 3 h 6"/>
                <a:gd name="T4" fmla="*/ 17 w 20"/>
                <a:gd name="T5" fmla="*/ 4 h 6"/>
                <a:gd name="T6" fmla="*/ 12 w 20"/>
                <a:gd name="T7" fmla="*/ 4 h 6"/>
                <a:gd name="T8" fmla="*/ 4 w 20"/>
                <a:gd name="T9" fmla="*/ 6 h 6"/>
                <a:gd name="T10" fmla="*/ 3 w 20"/>
                <a:gd name="T11" fmla="*/ 5 h 6"/>
                <a:gd name="T12" fmla="*/ 1 w 20"/>
                <a:gd name="T13" fmla="*/ 4 h 6"/>
                <a:gd name="T14" fmla="*/ 1 w 20"/>
                <a:gd name="T15" fmla="*/ 1 h 6"/>
                <a:gd name="T16" fmla="*/ 3 w 20"/>
                <a:gd name="T17" fmla="*/ 0 h 6"/>
                <a:gd name="T18" fmla="*/ 6 w 20"/>
                <a:gd name="T19" fmla="*/ 0 h 6"/>
                <a:gd name="T20" fmla="*/ 14 w 20"/>
                <a:gd name="T21" fmla="*/ 1 h 6"/>
                <a:gd name="T22" fmla="*/ 18 w 20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6">
                  <a:moveTo>
                    <a:pt x="18" y="0"/>
                  </a:moveTo>
                  <a:cubicBezTo>
                    <a:pt x="20" y="0"/>
                    <a:pt x="18" y="2"/>
                    <a:pt x="19" y="3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4" y="3"/>
                    <a:pt x="13" y="5"/>
                    <a:pt x="12" y="4"/>
                  </a:cubicBezTo>
                  <a:cubicBezTo>
                    <a:pt x="10" y="5"/>
                    <a:pt x="8" y="6"/>
                    <a:pt x="4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4" y="0"/>
                    <a:pt x="6" y="0"/>
                    <a:pt x="6" y="0"/>
                  </a:cubicBezTo>
                  <a:cubicBezTo>
                    <a:pt x="7" y="1"/>
                    <a:pt x="12" y="0"/>
                    <a:pt x="14" y="1"/>
                  </a:cubicBezTo>
                  <a:cubicBezTo>
                    <a:pt x="15" y="1"/>
                    <a:pt x="18" y="1"/>
                    <a:pt x="18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3786188" y="3632200"/>
              <a:ext cx="161925" cy="36513"/>
            </a:xfrm>
            <a:custGeom>
              <a:avLst/>
              <a:gdLst>
                <a:gd name="T0" fmla="*/ 31 w 43"/>
                <a:gd name="T1" fmla="*/ 0 h 10"/>
                <a:gd name="T2" fmla="*/ 35 w 43"/>
                <a:gd name="T3" fmla="*/ 1 h 10"/>
                <a:gd name="T4" fmla="*/ 38 w 43"/>
                <a:gd name="T5" fmla="*/ 2 h 10"/>
                <a:gd name="T6" fmla="*/ 37 w 43"/>
                <a:gd name="T7" fmla="*/ 3 h 10"/>
                <a:gd name="T8" fmla="*/ 42 w 43"/>
                <a:gd name="T9" fmla="*/ 4 h 10"/>
                <a:gd name="T10" fmla="*/ 39 w 43"/>
                <a:gd name="T11" fmla="*/ 7 h 10"/>
                <a:gd name="T12" fmla="*/ 36 w 43"/>
                <a:gd name="T13" fmla="*/ 8 h 10"/>
                <a:gd name="T14" fmla="*/ 32 w 43"/>
                <a:gd name="T15" fmla="*/ 9 h 10"/>
                <a:gd name="T16" fmla="*/ 29 w 43"/>
                <a:gd name="T17" fmla="*/ 9 h 10"/>
                <a:gd name="T18" fmla="*/ 27 w 43"/>
                <a:gd name="T19" fmla="*/ 10 h 10"/>
                <a:gd name="T20" fmla="*/ 15 w 43"/>
                <a:gd name="T21" fmla="*/ 10 h 10"/>
                <a:gd name="T22" fmla="*/ 14 w 43"/>
                <a:gd name="T23" fmla="*/ 10 h 10"/>
                <a:gd name="T24" fmla="*/ 10 w 43"/>
                <a:gd name="T25" fmla="*/ 9 h 10"/>
                <a:gd name="T26" fmla="*/ 8 w 43"/>
                <a:gd name="T27" fmla="*/ 8 h 10"/>
                <a:gd name="T28" fmla="*/ 10 w 43"/>
                <a:gd name="T29" fmla="*/ 8 h 10"/>
                <a:gd name="T30" fmla="*/ 7 w 43"/>
                <a:gd name="T31" fmla="*/ 7 h 10"/>
                <a:gd name="T32" fmla="*/ 7 w 43"/>
                <a:gd name="T33" fmla="*/ 4 h 10"/>
                <a:gd name="T34" fmla="*/ 1 w 43"/>
                <a:gd name="T35" fmla="*/ 4 h 10"/>
                <a:gd name="T36" fmla="*/ 3 w 43"/>
                <a:gd name="T37" fmla="*/ 2 h 10"/>
                <a:gd name="T38" fmla="*/ 11 w 43"/>
                <a:gd name="T39" fmla="*/ 2 h 10"/>
                <a:gd name="T40" fmla="*/ 12 w 43"/>
                <a:gd name="T41" fmla="*/ 4 h 10"/>
                <a:gd name="T42" fmla="*/ 15 w 43"/>
                <a:gd name="T43" fmla="*/ 2 h 10"/>
                <a:gd name="T44" fmla="*/ 21 w 43"/>
                <a:gd name="T45" fmla="*/ 3 h 10"/>
                <a:gd name="T46" fmla="*/ 23 w 43"/>
                <a:gd name="T47" fmla="*/ 2 h 10"/>
                <a:gd name="T48" fmla="*/ 29 w 43"/>
                <a:gd name="T49" fmla="*/ 2 h 10"/>
                <a:gd name="T50" fmla="*/ 31 w 43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10">
                  <a:moveTo>
                    <a:pt x="31" y="0"/>
                  </a:moveTo>
                  <a:cubicBezTo>
                    <a:pt x="32" y="1"/>
                    <a:pt x="33" y="1"/>
                    <a:pt x="35" y="1"/>
                  </a:cubicBezTo>
                  <a:cubicBezTo>
                    <a:pt x="35" y="1"/>
                    <a:pt x="37" y="2"/>
                    <a:pt x="38" y="2"/>
                  </a:cubicBezTo>
                  <a:cubicBezTo>
                    <a:pt x="38" y="2"/>
                    <a:pt x="37" y="3"/>
                    <a:pt x="37" y="3"/>
                  </a:cubicBezTo>
                  <a:cubicBezTo>
                    <a:pt x="37" y="4"/>
                    <a:pt x="39" y="5"/>
                    <a:pt x="42" y="4"/>
                  </a:cubicBezTo>
                  <a:cubicBezTo>
                    <a:pt x="43" y="5"/>
                    <a:pt x="41" y="6"/>
                    <a:pt x="39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8"/>
                    <a:pt x="34" y="8"/>
                    <a:pt x="32" y="9"/>
                  </a:cubicBezTo>
                  <a:cubicBezTo>
                    <a:pt x="32" y="9"/>
                    <a:pt x="29" y="9"/>
                    <a:pt x="29" y="9"/>
                  </a:cubicBezTo>
                  <a:cubicBezTo>
                    <a:pt x="28" y="10"/>
                    <a:pt x="28" y="9"/>
                    <a:pt x="27" y="10"/>
                  </a:cubicBezTo>
                  <a:cubicBezTo>
                    <a:pt x="26" y="10"/>
                    <a:pt x="18" y="10"/>
                    <a:pt x="15" y="10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8" y="8"/>
                    <a:pt x="9" y="8"/>
                    <a:pt x="10" y="8"/>
                  </a:cubicBezTo>
                  <a:cubicBezTo>
                    <a:pt x="10" y="7"/>
                    <a:pt x="7" y="7"/>
                    <a:pt x="7" y="7"/>
                  </a:cubicBezTo>
                  <a:cubicBezTo>
                    <a:pt x="6" y="6"/>
                    <a:pt x="8" y="5"/>
                    <a:pt x="7" y="4"/>
                  </a:cubicBezTo>
                  <a:cubicBezTo>
                    <a:pt x="3" y="3"/>
                    <a:pt x="3" y="5"/>
                    <a:pt x="1" y="4"/>
                  </a:cubicBezTo>
                  <a:cubicBezTo>
                    <a:pt x="0" y="3"/>
                    <a:pt x="4" y="4"/>
                    <a:pt x="3" y="2"/>
                  </a:cubicBezTo>
                  <a:cubicBezTo>
                    <a:pt x="7" y="3"/>
                    <a:pt x="6" y="2"/>
                    <a:pt x="11" y="2"/>
                  </a:cubicBezTo>
                  <a:cubicBezTo>
                    <a:pt x="12" y="3"/>
                    <a:pt x="14" y="3"/>
                    <a:pt x="12" y="4"/>
                  </a:cubicBezTo>
                  <a:cubicBezTo>
                    <a:pt x="15" y="4"/>
                    <a:pt x="15" y="4"/>
                    <a:pt x="15" y="2"/>
                  </a:cubicBezTo>
                  <a:cubicBezTo>
                    <a:pt x="15" y="3"/>
                    <a:pt x="24" y="1"/>
                    <a:pt x="21" y="3"/>
                  </a:cubicBezTo>
                  <a:cubicBezTo>
                    <a:pt x="23" y="4"/>
                    <a:pt x="22" y="3"/>
                    <a:pt x="23" y="2"/>
                  </a:cubicBezTo>
                  <a:cubicBezTo>
                    <a:pt x="24" y="2"/>
                    <a:pt x="27" y="2"/>
                    <a:pt x="29" y="2"/>
                  </a:cubicBezTo>
                  <a:cubicBezTo>
                    <a:pt x="30" y="2"/>
                    <a:pt x="31" y="1"/>
                    <a:pt x="31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2833688" y="3643313"/>
              <a:ext cx="93663" cy="33338"/>
            </a:xfrm>
            <a:custGeom>
              <a:avLst/>
              <a:gdLst>
                <a:gd name="T0" fmla="*/ 6 w 25"/>
                <a:gd name="T1" fmla="*/ 0 h 9"/>
                <a:gd name="T2" fmla="*/ 12 w 25"/>
                <a:gd name="T3" fmla="*/ 3 h 9"/>
                <a:gd name="T4" fmla="*/ 14 w 25"/>
                <a:gd name="T5" fmla="*/ 2 h 9"/>
                <a:gd name="T6" fmla="*/ 17 w 25"/>
                <a:gd name="T7" fmla="*/ 4 h 9"/>
                <a:gd name="T8" fmla="*/ 21 w 25"/>
                <a:gd name="T9" fmla="*/ 6 h 9"/>
                <a:gd name="T10" fmla="*/ 25 w 25"/>
                <a:gd name="T11" fmla="*/ 7 h 9"/>
                <a:gd name="T12" fmla="*/ 12 w 25"/>
                <a:gd name="T13" fmla="*/ 7 h 9"/>
                <a:gd name="T14" fmla="*/ 7 w 25"/>
                <a:gd name="T15" fmla="*/ 9 h 9"/>
                <a:gd name="T16" fmla="*/ 0 w 25"/>
                <a:gd name="T17" fmla="*/ 7 h 9"/>
                <a:gd name="T18" fmla="*/ 2 w 25"/>
                <a:gd name="T19" fmla="*/ 7 h 9"/>
                <a:gd name="T20" fmla="*/ 3 w 25"/>
                <a:gd name="T21" fmla="*/ 6 h 9"/>
                <a:gd name="T22" fmla="*/ 3 w 25"/>
                <a:gd name="T23" fmla="*/ 1 h 9"/>
                <a:gd name="T24" fmla="*/ 6 w 25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9">
                  <a:moveTo>
                    <a:pt x="6" y="0"/>
                  </a:moveTo>
                  <a:cubicBezTo>
                    <a:pt x="8" y="1"/>
                    <a:pt x="13" y="0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6" y="3"/>
                    <a:pt x="15" y="4"/>
                    <a:pt x="17" y="4"/>
                  </a:cubicBezTo>
                  <a:cubicBezTo>
                    <a:pt x="19" y="4"/>
                    <a:pt x="20" y="5"/>
                    <a:pt x="21" y="6"/>
                  </a:cubicBezTo>
                  <a:cubicBezTo>
                    <a:pt x="25" y="6"/>
                    <a:pt x="23" y="6"/>
                    <a:pt x="25" y="7"/>
                  </a:cubicBezTo>
                  <a:cubicBezTo>
                    <a:pt x="23" y="8"/>
                    <a:pt x="16" y="7"/>
                    <a:pt x="12" y="7"/>
                  </a:cubicBezTo>
                  <a:cubicBezTo>
                    <a:pt x="11" y="8"/>
                    <a:pt x="8" y="8"/>
                    <a:pt x="7" y="9"/>
                  </a:cubicBezTo>
                  <a:cubicBezTo>
                    <a:pt x="5" y="8"/>
                    <a:pt x="4" y="7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0" y="6"/>
                    <a:pt x="1" y="6"/>
                    <a:pt x="3" y="6"/>
                  </a:cubicBezTo>
                  <a:cubicBezTo>
                    <a:pt x="1" y="4"/>
                    <a:pt x="3" y="3"/>
                    <a:pt x="3" y="1"/>
                  </a:cubicBezTo>
                  <a:cubicBezTo>
                    <a:pt x="4" y="1"/>
                    <a:pt x="7" y="1"/>
                    <a:pt x="6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5594350" y="4179888"/>
              <a:ext cx="160338" cy="82550"/>
            </a:xfrm>
            <a:custGeom>
              <a:avLst/>
              <a:gdLst>
                <a:gd name="T0" fmla="*/ 4 w 43"/>
                <a:gd name="T1" fmla="*/ 3 h 22"/>
                <a:gd name="T2" fmla="*/ 2 w 43"/>
                <a:gd name="T3" fmla="*/ 3 h 22"/>
                <a:gd name="T4" fmla="*/ 0 w 43"/>
                <a:gd name="T5" fmla="*/ 1 h 22"/>
                <a:gd name="T6" fmla="*/ 8 w 43"/>
                <a:gd name="T7" fmla="*/ 1 h 22"/>
                <a:gd name="T8" fmla="*/ 12 w 43"/>
                <a:gd name="T9" fmla="*/ 2 h 22"/>
                <a:gd name="T10" fmla="*/ 12 w 43"/>
                <a:gd name="T11" fmla="*/ 3 h 22"/>
                <a:gd name="T12" fmla="*/ 14 w 43"/>
                <a:gd name="T13" fmla="*/ 4 h 22"/>
                <a:gd name="T14" fmla="*/ 18 w 43"/>
                <a:gd name="T15" fmla="*/ 4 h 22"/>
                <a:gd name="T16" fmla="*/ 25 w 43"/>
                <a:gd name="T17" fmla="*/ 7 h 22"/>
                <a:gd name="T18" fmla="*/ 27 w 43"/>
                <a:gd name="T19" fmla="*/ 9 h 22"/>
                <a:gd name="T20" fmla="*/ 30 w 43"/>
                <a:gd name="T21" fmla="*/ 9 h 22"/>
                <a:gd name="T22" fmla="*/ 32 w 43"/>
                <a:gd name="T23" fmla="*/ 10 h 22"/>
                <a:gd name="T24" fmla="*/ 32 w 43"/>
                <a:gd name="T25" fmla="*/ 11 h 22"/>
                <a:gd name="T26" fmla="*/ 34 w 43"/>
                <a:gd name="T27" fmla="*/ 12 h 22"/>
                <a:gd name="T28" fmla="*/ 37 w 43"/>
                <a:gd name="T29" fmla="*/ 14 h 22"/>
                <a:gd name="T30" fmla="*/ 39 w 43"/>
                <a:gd name="T31" fmla="*/ 15 h 22"/>
                <a:gd name="T32" fmla="*/ 41 w 43"/>
                <a:gd name="T33" fmla="*/ 17 h 22"/>
                <a:gd name="T34" fmla="*/ 42 w 43"/>
                <a:gd name="T35" fmla="*/ 19 h 22"/>
                <a:gd name="T36" fmla="*/ 43 w 43"/>
                <a:gd name="T37" fmla="*/ 21 h 22"/>
                <a:gd name="T38" fmla="*/ 38 w 43"/>
                <a:gd name="T39" fmla="*/ 21 h 22"/>
                <a:gd name="T40" fmla="*/ 34 w 43"/>
                <a:gd name="T41" fmla="*/ 21 h 22"/>
                <a:gd name="T42" fmla="*/ 34 w 43"/>
                <a:gd name="T43" fmla="*/ 20 h 22"/>
                <a:gd name="T44" fmla="*/ 32 w 43"/>
                <a:gd name="T45" fmla="*/ 20 h 22"/>
                <a:gd name="T46" fmla="*/ 27 w 43"/>
                <a:gd name="T47" fmla="*/ 18 h 22"/>
                <a:gd name="T48" fmla="*/ 28 w 43"/>
                <a:gd name="T49" fmla="*/ 17 h 22"/>
                <a:gd name="T50" fmla="*/ 27 w 43"/>
                <a:gd name="T51" fmla="*/ 17 h 22"/>
                <a:gd name="T52" fmla="*/ 26 w 43"/>
                <a:gd name="T53" fmla="*/ 16 h 22"/>
                <a:gd name="T54" fmla="*/ 24 w 43"/>
                <a:gd name="T55" fmla="*/ 16 h 22"/>
                <a:gd name="T56" fmla="*/ 20 w 43"/>
                <a:gd name="T57" fmla="*/ 14 h 22"/>
                <a:gd name="T58" fmla="*/ 18 w 43"/>
                <a:gd name="T59" fmla="*/ 11 h 22"/>
                <a:gd name="T60" fmla="*/ 17 w 43"/>
                <a:gd name="T61" fmla="*/ 12 h 22"/>
                <a:gd name="T62" fmla="*/ 15 w 43"/>
                <a:gd name="T63" fmla="*/ 9 h 22"/>
                <a:gd name="T64" fmla="*/ 13 w 43"/>
                <a:gd name="T65" fmla="*/ 8 h 22"/>
                <a:gd name="T66" fmla="*/ 11 w 43"/>
                <a:gd name="T67" fmla="*/ 8 h 22"/>
                <a:gd name="T68" fmla="*/ 10 w 43"/>
                <a:gd name="T69" fmla="*/ 6 h 22"/>
                <a:gd name="T70" fmla="*/ 7 w 43"/>
                <a:gd name="T71" fmla="*/ 5 h 22"/>
                <a:gd name="T72" fmla="*/ 5 w 43"/>
                <a:gd name="T73" fmla="*/ 4 h 22"/>
                <a:gd name="T74" fmla="*/ 4 w 43"/>
                <a:gd name="T7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22">
                  <a:moveTo>
                    <a:pt x="4" y="3"/>
                  </a:moveTo>
                  <a:cubicBezTo>
                    <a:pt x="5" y="2"/>
                    <a:pt x="3" y="3"/>
                    <a:pt x="2" y="3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2"/>
                    <a:pt x="11" y="1"/>
                    <a:pt x="12" y="2"/>
                  </a:cubicBezTo>
                  <a:cubicBezTo>
                    <a:pt x="13" y="2"/>
                    <a:pt x="12" y="2"/>
                    <a:pt x="12" y="3"/>
                  </a:cubicBezTo>
                  <a:cubicBezTo>
                    <a:pt x="13" y="3"/>
                    <a:pt x="15" y="3"/>
                    <a:pt x="14" y="4"/>
                  </a:cubicBezTo>
                  <a:cubicBezTo>
                    <a:pt x="17" y="3"/>
                    <a:pt x="16" y="4"/>
                    <a:pt x="18" y="4"/>
                  </a:cubicBezTo>
                  <a:cubicBezTo>
                    <a:pt x="20" y="5"/>
                    <a:pt x="22" y="7"/>
                    <a:pt x="25" y="7"/>
                  </a:cubicBezTo>
                  <a:cubicBezTo>
                    <a:pt x="27" y="7"/>
                    <a:pt x="26" y="8"/>
                    <a:pt x="27" y="9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9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3" y="12"/>
                    <a:pt x="33" y="12"/>
                    <a:pt x="34" y="12"/>
                  </a:cubicBezTo>
                  <a:cubicBezTo>
                    <a:pt x="35" y="13"/>
                    <a:pt x="35" y="14"/>
                    <a:pt x="37" y="14"/>
                  </a:cubicBezTo>
                  <a:cubicBezTo>
                    <a:pt x="37" y="14"/>
                    <a:pt x="39" y="15"/>
                    <a:pt x="39" y="15"/>
                  </a:cubicBezTo>
                  <a:cubicBezTo>
                    <a:pt x="40" y="15"/>
                    <a:pt x="39" y="17"/>
                    <a:pt x="41" y="17"/>
                  </a:cubicBezTo>
                  <a:cubicBezTo>
                    <a:pt x="42" y="17"/>
                    <a:pt x="42" y="18"/>
                    <a:pt x="42" y="19"/>
                  </a:cubicBezTo>
                  <a:cubicBezTo>
                    <a:pt x="42" y="20"/>
                    <a:pt x="40" y="21"/>
                    <a:pt x="43" y="21"/>
                  </a:cubicBezTo>
                  <a:cubicBezTo>
                    <a:pt x="43" y="22"/>
                    <a:pt x="40" y="21"/>
                    <a:pt x="38" y="21"/>
                  </a:cubicBezTo>
                  <a:cubicBezTo>
                    <a:pt x="37" y="21"/>
                    <a:pt x="35" y="21"/>
                    <a:pt x="34" y="21"/>
                  </a:cubicBezTo>
                  <a:cubicBezTo>
                    <a:pt x="34" y="21"/>
                    <a:pt x="34" y="20"/>
                    <a:pt x="34" y="20"/>
                  </a:cubicBezTo>
                  <a:cubicBezTo>
                    <a:pt x="34" y="20"/>
                    <a:pt x="32" y="20"/>
                    <a:pt x="32" y="20"/>
                  </a:cubicBezTo>
                  <a:cubicBezTo>
                    <a:pt x="31" y="20"/>
                    <a:pt x="29" y="18"/>
                    <a:pt x="27" y="18"/>
                  </a:cubicBezTo>
                  <a:cubicBezTo>
                    <a:pt x="27" y="18"/>
                    <a:pt x="28" y="18"/>
                    <a:pt x="28" y="17"/>
                  </a:cubicBezTo>
                  <a:cubicBezTo>
                    <a:pt x="28" y="17"/>
                    <a:pt x="27" y="17"/>
                    <a:pt x="27" y="17"/>
                  </a:cubicBezTo>
                  <a:cubicBezTo>
                    <a:pt x="26" y="17"/>
                    <a:pt x="27" y="16"/>
                    <a:pt x="26" y="16"/>
                  </a:cubicBezTo>
                  <a:cubicBezTo>
                    <a:pt x="26" y="16"/>
                    <a:pt x="24" y="16"/>
                    <a:pt x="24" y="16"/>
                  </a:cubicBezTo>
                  <a:cubicBezTo>
                    <a:pt x="23" y="15"/>
                    <a:pt x="23" y="14"/>
                    <a:pt x="20" y="14"/>
                  </a:cubicBezTo>
                  <a:cubicBezTo>
                    <a:pt x="21" y="12"/>
                    <a:pt x="18" y="12"/>
                    <a:pt x="18" y="11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6" y="11"/>
                    <a:pt x="16" y="10"/>
                    <a:pt x="15" y="9"/>
                  </a:cubicBezTo>
                  <a:cubicBezTo>
                    <a:pt x="15" y="9"/>
                    <a:pt x="14" y="9"/>
                    <a:pt x="13" y="8"/>
                  </a:cubicBezTo>
                  <a:cubicBezTo>
                    <a:pt x="13" y="8"/>
                    <a:pt x="12" y="8"/>
                    <a:pt x="11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5"/>
                    <a:pt x="8" y="5"/>
                    <a:pt x="7" y="5"/>
                  </a:cubicBezTo>
                  <a:cubicBezTo>
                    <a:pt x="7" y="5"/>
                    <a:pt x="5" y="4"/>
                    <a:pt x="5" y="4"/>
                  </a:cubicBezTo>
                  <a:cubicBezTo>
                    <a:pt x="5" y="3"/>
                    <a:pt x="8" y="2"/>
                    <a:pt x="4" y="3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" name="Freeform 117"/>
            <p:cNvSpPr/>
            <p:nvPr/>
          </p:nvSpPr>
          <p:spPr bwMode="auto">
            <a:xfrm>
              <a:off x="4806950" y="4310063"/>
              <a:ext cx="112713" cy="101600"/>
            </a:xfrm>
            <a:custGeom>
              <a:avLst/>
              <a:gdLst>
                <a:gd name="T0" fmla="*/ 23 w 30"/>
                <a:gd name="T1" fmla="*/ 0 h 27"/>
                <a:gd name="T2" fmla="*/ 27 w 30"/>
                <a:gd name="T3" fmla="*/ 0 h 27"/>
                <a:gd name="T4" fmla="*/ 25 w 30"/>
                <a:gd name="T5" fmla="*/ 9 h 27"/>
                <a:gd name="T6" fmla="*/ 23 w 30"/>
                <a:gd name="T7" fmla="*/ 15 h 27"/>
                <a:gd name="T8" fmla="*/ 20 w 30"/>
                <a:gd name="T9" fmla="*/ 17 h 27"/>
                <a:gd name="T10" fmla="*/ 19 w 30"/>
                <a:gd name="T11" fmla="*/ 20 h 27"/>
                <a:gd name="T12" fmla="*/ 19 w 30"/>
                <a:gd name="T13" fmla="*/ 21 h 27"/>
                <a:gd name="T14" fmla="*/ 17 w 30"/>
                <a:gd name="T15" fmla="*/ 21 h 27"/>
                <a:gd name="T16" fmla="*/ 16 w 30"/>
                <a:gd name="T17" fmla="*/ 24 h 27"/>
                <a:gd name="T18" fmla="*/ 15 w 30"/>
                <a:gd name="T19" fmla="*/ 25 h 27"/>
                <a:gd name="T20" fmla="*/ 14 w 30"/>
                <a:gd name="T21" fmla="*/ 26 h 27"/>
                <a:gd name="T22" fmla="*/ 4 w 30"/>
                <a:gd name="T23" fmla="*/ 27 h 27"/>
                <a:gd name="T24" fmla="*/ 3 w 30"/>
                <a:gd name="T25" fmla="*/ 24 h 27"/>
                <a:gd name="T26" fmla="*/ 2 w 30"/>
                <a:gd name="T27" fmla="*/ 23 h 27"/>
                <a:gd name="T28" fmla="*/ 0 w 30"/>
                <a:gd name="T29" fmla="*/ 23 h 27"/>
                <a:gd name="T30" fmla="*/ 0 w 30"/>
                <a:gd name="T31" fmla="*/ 21 h 27"/>
                <a:gd name="T32" fmla="*/ 1 w 30"/>
                <a:gd name="T33" fmla="*/ 20 h 27"/>
                <a:gd name="T34" fmla="*/ 0 w 30"/>
                <a:gd name="T35" fmla="*/ 20 h 27"/>
                <a:gd name="T36" fmla="*/ 2 w 30"/>
                <a:gd name="T37" fmla="*/ 18 h 27"/>
                <a:gd name="T38" fmla="*/ 2 w 30"/>
                <a:gd name="T39" fmla="*/ 17 h 27"/>
                <a:gd name="T40" fmla="*/ 4 w 30"/>
                <a:gd name="T41" fmla="*/ 17 h 27"/>
                <a:gd name="T42" fmla="*/ 6 w 30"/>
                <a:gd name="T43" fmla="*/ 14 h 27"/>
                <a:gd name="T44" fmla="*/ 4 w 30"/>
                <a:gd name="T45" fmla="*/ 13 h 27"/>
                <a:gd name="T46" fmla="*/ 4 w 30"/>
                <a:gd name="T47" fmla="*/ 10 h 27"/>
                <a:gd name="T48" fmla="*/ 6 w 30"/>
                <a:gd name="T49" fmla="*/ 9 h 27"/>
                <a:gd name="T50" fmla="*/ 9 w 30"/>
                <a:gd name="T51" fmla="*/ 8 h 27"/>
                <a:gd name="T52" fmla="*/ 14 w 30"/>
                <a:gd name="T53" fmla="*/ 6 h 27"/>
                <a:gd name="T54" fmla="*/ 17 w 30"/>
                <a:gd name="T55" fmla="*/ 6 h 27"/>
                <a:gd name="T56" fmla="*/ 18 w 30"/>
                <a:gd name="T57" fmla="*/ 3 h 27"/>
                <a:gd name="T58" fmla="*/ 21 w 30"/>
                <a:gd name="T59" fmla="*/ 3 h 27"/>
                <a:gd name="T60" fmla="*/ 23 w 30"/>
                <a:gd name="T6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" h="27">
                  <a:moveTo>
                    <a:pt x="23" y="0"/>
                  </a:moveTo>
                  <a:cubicBezTo>
                    <a:pt x="24" y="0"/>
                    <a:pt x="25" y="0"/>
                    <a:pt x="27" y="0"/>
                  </a:cubicBezTo>
                  <a:cubicBezTo>
                    <a:pt x="25" y="3"/>
                    <a:pt x="30" y="7"/>
                    <a:pt x="25" y="9"/>
                  </a:cubicBezTo>
                  <a:cubicBezTo>
                    <a:pt x="25" y="11"/>
                    <a:pt x="25" y="13"/>
                    <a:pt x="23" y="15"/>
                  </a:cubicBezTo>
                  <a:cubicBezTo>
                    <a:pt x="23" y="15"/>
                    <a:pt x="22" y="17"/>
                    <a:pt x="20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9" y="20"/>
                    <a:pt x="19" y="21"/>
                    <a:pt x="19" y="21"/>
                  </a:cubicBezTo>
                  <a:cubicBezTo>
                    <a:pt x="19" y="21"/>
                    <a:pt x="17" y="21"/>
                    <a:pt x="17" y="21"/>
                  </a:cubicBezTo>
                  <a:cubicBezTo>
                    <a:pt x="17" y="22"/>
                    <a:pt x="17" y="23"/>
                    <a:pt x="16" y="24"/>
                  </a:cubicBezTo>
                  <a:cubicBezTo>
                    <a:pt x="16" y="25"/>
                    <a:pt x="15" y="24"/>
                    <a:pt x="15" y="25"/>
                  </a:cubicBezTo>
                  <a:cubicBezTo>
                    <a:pt x="15" y="25"/>
                    <a:pt x="14" y="26"/>
                    <a:pt x="14" y="26"/>
                  </a:cubicBezTo>
                  <a:cubicBezTo>
                    <a:pt x="12" y="27"/>
                    <a:pt x="8" y="27"/>
                    <a:pt x="4" y="27"/>
                  </a:cubicBezTo>
                  <a:cubicBezTo>
                    <a:pt x="5" y="26"/>
                    <a:pt x="3" y="26"/>
                    <a:pt x="3" y="24"/>
                  </a:cubicBezTo>
                  <a:cubicBezTo>
                    <a:pt x="2" y="24"/>
                    <a:pt x="3" y="24"/>
                    <a:pt x="2" y="23"/>
                  </a:cubicBezTo>
                  <a:cubicBezTo>
                    <a:pt x="1" y="23"/>
                    <a:pt x="1" y="23"/>
                    <a:pt x="0" y="23"/>
                  </a:cubicBezTo>
                  <a:cubicBezTo>
                    <a:pt x="1" y="22"/>
                    <a:pt x="0" y="22"/>
                    <a:pt x="0" y="21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2" y="20"/>
                    <a:pt x="0" y="20"/>
                    <a:pt x="0" y="20"/>
                  </a:cubicBezTo>
                  <a:cubicBezTo>
                    <a:pt x="1" y="19"/>
                    <a:pt x="2" y="19"/>
                    <a:pt x="2" y="18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5" y="16"/>
                    <a:pt x="3" y="13"/>
                    <a:pt x="6" y="14"/>
                  </a:cubicBezTo>
                  <a:cubicBezTo>
                    <a:pt x="7" y="13"/>
                    <a:pt x="4" y="13"/>
                    <a:pt x="4" y="13"/>
                  </a:cubicBezTo>
                  <a:cubicBezTo>
                    <a:pt x="4" y="12"/>
                    <a:pt x="4" y="11"/>
                    <a:pt x="4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11" y="8"/>
                    <a:pt x="15" y="8"/>
                    <a:pt x="14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5"/>
                    <a:pt x="18" y="5"/>
                    <a:pt x="18" y="3"/>
                  </a:cubicBezTo>
                  <a:cubicBezTo>
                    <a:pt x="21" y="4"/>
                    <a:pt x="20" y="0"/>
                    <a:pt x="21" y="3"/>
                  </a:cubicBezTo>
                  <a:cubicBezTo>
                    <a:pt x="25" y="2"/>
                    <a:pt x="22" y="0"/>
                    <a:pt x="23" y="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" name="Freeform 118"/>
            <p:cNvSpPr/>
            <p:nvPr/>
          </p:nvSpPr>
          <p:spPr bwMode="auto">
            <a:xfrm>
              <a:off x="5864225" y="4303713"/>
              <a:ext cx="611188" cy="220663"/>
            </a:xfrm>
            <a:custGeom>
              <a:avLst/>
              <a:gdLst>
                <a:gd name="T0" fmla="*/ 95 w 163"/>
                <a:gd name="T1" fmla="*/ 5 h 59"/>
                <a:gd name="T2" fmla="*/ 91 w 163"/>
                <a:gd name="T3" fmla="*/ 6 h 59"/>
                <a:gd name="T4" fmla="*/ 96 w 163"/>
                <a:gd name="T5" fmla="*/ 9 h 59"/>
                <a:gd name="T6" fmla="*/ 110 w 163"/>
                <a:gd name="T7" fmla="*/ 13 h 59"/>
                <a:gd name="T8" fmla="*/ 114 w 163"/>
                <a:gd name="T9" fmla="*/ 10 h 59"/>
                <a:gd name="T10" fmla="*/ 115 w 163"/>
                <a:gd name="T11" fmla="*/ 8 h 59"/>
                <a:gd name="T12" fmla="*/ 116 w 163"/>
                <a:gd name="T13" fmla="*/ 4 h 59"/>
                <a:gd name="T14" fmla="*/ 118 w 163"/>
                <a:gd name="T15" fmla="*/ 1 h 59"/>
                <a:gd name="T16" fmla="*/ 121 w 163"/>
                <a:gd name="T17" fmla="*/ 3 h 59"/>
                <a:gd name="T18" fmla="*/ 126 w 163"/>
                <a:gd name="T19" fmla="*/ 8 h 59"/>
                <a:gd name="T20" fmla="*/ 131 w 163"/>
                <a:gd name="T21" fmla="*/ 11 h 59"/>
                <a:gd name="T22" fmla="*/ 136 w 163"/>
                <a:gd name="T23" fmla="*/ 15 h 59"/>
                <a:gd name="T24" fmla="*/ 139 w 163"/>
                <a:gd name="T25" fmla="*/ 19 h 59"/>
                <a:gd name="T26" fmla="*/ 142 w 163"/>
                <a:gd name="T27" fmla="*/ 20 h 59"/>
                <a:gd name="T28" fmla="*/ 148 w 163"/>
                <a:gd name="T29" fmla="*/ 22 h 59"/>
                <a:gd name="T30" fmla="*/ 153 w 163"/>
                <a:gd name="T31" fmla="*/ 26 h 59"/>
                <a:gd name="T32" fmla="*/ 155 w 163"/>
                <a:gd name="T33" fmla="*/ 27 h 59"/>
                <a:gd name="T34" fmla="*/ 161 w 163"/>
                <a:gd name="T35" fmla="*/ 29 h 59"/>
                <a:gd name="T36" fmla="*/ 163 w 163"/>
                <a:gd name="T37" fmla="*/ 38 h 59"/>
                <a:gd name="T38" fmla="*/ 160 w 163"/>
                <a:gd name="T39" fmla="*/ 41 h 59"/>
                <a:gd name="T40" fmla="*/ 160 w 163"/>
                <a:gd name="T41" fmla="*/ 43 h 59"/>
                <a:gd name="T42" fmla="*/ 158 w 163"/>
                <a:gd name="T43" fmla="*/ 46 h 59"/>
                <a:gd name="T44" fmla="*/ 152 w 163"/>
                <a:gd name="T45" fmla="*/ 48 h 59"/>
                <a:gd name="T46" fmla="*/ 147 w 163"/>
                <a:gd name="T47" fmla="*/ 56 h 59"/>
                <a:gd name="T48" fmla="*/ 138 w 163"/>
                <a:gd name="T49" fmla="*/ 57 h 59"/>
                <a:gd name="T50" fmla="*/ 134 w 163"/>
                <a:gd name="T51" fmla="*/ 59 h 59"/>
                <a:gd name="T52" fmla="*/ 126 w 163"/>
                <a:gd name="T53" fmla="*/ 58 h 59"/>
                <a:gd name="T54" fmla="*/ 109 w 163"/>
                <a:gd name="T55" fmla="*/ 56 h 59"/>
                <a:gd name="T56" fmla="*/ 108 w 163"/>
                <a:gd name="T57" fmla="*/ 54 h 59"/>
                <a:gd name="T58" fmla="*/ 107 w 163"/>
                <a:gd name="T59" fmla="*/ 52 h 59"/>
                <a:gd name="T60" fmla="*/ 99 w 163"/>
                <a:gd name="T61" fmla="*/ 49 h 59"/>
                <a:gd name="T62" fmla="*/ 95 w 163"/>
                <a:gd name="T63" fmla="*/ 47 h 59"/>
                <a:gd name="T64" fmla="*/ 87 w 163"/>
                <a:gd name="T65" fmla="*/ 45 h 59"/>
                <a:gd name="T66" fmla="*/ 83 w 163"/>
                <a:gd name="T67" fmla="*/ 44 h 59"/>
                <a:gd name="T68" fmla="*/ 64 w 163"/>
                <a:gd name="T69" fmla="*/ 42 h 59"/>
                <a:gd name="T70" fmla="*/ 54 w 163"/>
                <a:gd name="T71" fmla="*/ 44 h 59"/>
                <a:gd name="T72" fmla="*/ 50 w 163"/>
                <a:gd name="T73" fmla="*/ 45 h 59"/>
                <a:gd name="T74" fmla="*/ 47 w 163"/>
                <a:gd name="T75" fmla="*/ 46 h 59"/>
                <a:gd name="T76" fmla="*/ 45 w 163"/>
                <a:gd name="T77" fmla="*/ 46 h 59"/>
                <a:gd name="T78" fmla="*/ 27 w 163"/>
                <a:gd name="T79" fmla="*/ 48 h 59"/>
                <a:gd name="T80" fmla="*/ 24 w 163"/>
                <a:gd name="T81" fmla="*/ 49 h 59"/>
                <a:gd name="T82" fmla="*/ 8 w 163"/>
                <a:gd name="T83" fmla="*/ 50 h 59"/>
                <a:gd name="T84" fmla="*/ 10 w 163"/>
                <a:gd name="T85" fmla="*/ 45 h 59"/>
                <a:gd name="T86" fmla="*/ 8 w 163"/>
                <a:gd name="T87" fmla="*/ 42 h 59"/>
                <a:gd name="T88" fmla="*/ 8 w 163"/>
                <a:gd name="T89" fmla="*/ 40 h 59"/>
                <a:gd name="T90" fmla="*/ 5 w 163"/>
                <a:gd name="T91" fmla="*/ 37 h 59"/>
                <a:gd name="T92" fmla="*/ 4 w 163"/>
                <a:gd name="T93" fmla="*/ 35 h 59"/>
                <a:gd name="T94" fmla="*/ 2 w 163"/>
                <a:gd name="T95" fmla="*/ 32 h 59"/>
                <a:gd name="T96" fmla="*/ 3 w 163"/>
                <a:gd name="T97" fmla="*/ 29 h 59"/>
                <a:gd name="T98" fmla="*/ 3 w 163"/>
                <a:gd name="T99" fmla="*/ 23 h 59"/>
                <a:gd name="T100" fmla="*/ 14 w 163"/>
                <a:gd name="T101" fmla="*/ 20 h 59"/>
                <a:gd name="T102" fmla="*/ 26 w 163"/>
                <a:gd name="T103" fmla="*/ 18 h 59"/>
                <a:gd name="T104" fmla="*/ 33 w 163"/>
                <a:gd name="T105" fmla="*/ 17 h 59"/>
                <a:gd name="T106" fmla="*/ 36 w 163"/>
                <a:gd name="T107" fmla="*/ 11 h 59"/>
                <a:gd name="T108" fmla="*/ 45 w 163"/>
                <a:gd name="T109" fmla="*/ 11 h 59"/>
                <a:gd name="T110" fmla="*/ 47 w 163"/>
                <a:gd name="T111" fmla="*/ 8 h 59"/>
                <a:gd name="T112" fmla="*/ 55 w 163"/>
                <a:gd name="T113" fmla="*/ 5 h 59"/>
                <a:gd name="T114" fmla="*/ 61 w 163"/>
                <a:gd name="T115" fmla="*/ 7 h 59"/>
                <a:gd name="T116" fmla="*/ 63 w 163"/>
                <a:gd name="T117" fmla="*/ 7 h 59"/>
                <a:gd name="T118" fmla="*/ 65 w 163"/>
                <a:gd name="T119" fmla="*/ 6 h 59"/>
                <a:gd name="T120" fmla="*/ 72 w 163"/>
                <a:gd name="T121" fmla="*/ 4 h 59"/>
                <a:gd name="T122" fmla="*/ 77 w 163"/>
                <a:gd name="T12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" h="59">
                  <a:moveTo>
                    <a:pt x="95" y="3"/>
                  </a:moveTo>
                  <a:cubicBezTo>
                    <a:pt x="95" y="3"/>
                    <a:pt x="95" y="4"/>
                    <a:pt x="95" y="5"/>
                  </a:cubicBezTo>
                  <a:cubicBezTo>
                    <a:pt x="94" y="5"/>
                    <a:pt x="93" y="5"/>
                    <a:pt x="92" y="5"/>
                  </a:cubicBezTo>
                  <a:cubicBezTo>
                    <a:pt x="93" y="6"/>
                    <a:pt x="93" y="6"/>
                    <a:pt x="91" y="6"/>
                  </a:cubicBezTo>
                  <a:cubicBezTo>
                    <a:pt x="92" y="7"/>
                    <a:pt x="91" y="7"/>
                    <a:pt x="91" y="8"/>
                  </a:cubicBezTo>
                  <a:cubicBezTo>
                    <a:pt x="92" y="9"/>
                    <a:pt x="93" y="9"/>
                    <a:pt x="96" y="9"/>
                  </a:cubicBezTo>
                  <a:cubicBezTo>
                    <a:pt x="96" y="11"/>
                    <a:pt x="102" y="10"/>
                    <a:pt x="103" y="12"/>
                  </a:cubicBezTo>
                  <a:cubicBezTo>
                    <a:pt x="105" y="12"/>
                    <a:pt x="108" y="12"/>
                    <a:pt x="110" y="13"/>
                  </a:cubicBezTo>
                  <a:cubicBezTo>
                    <a:pt x="111" y="13"/>
                    <a:pt x="110" y="11"/>
                    <a:pt x="114" y="11"/>
                  </a:cubicBezTo>
                  <a:cubicBezTo>
                    <a:pt x="113" y="11"/>
                    <a:pt x="112" y="10"/>
                    <a:pt x="114" y="10"/>
                  </a:cubicBezTo>
                  <a:cubicBezTo>
                    <a:pt x="115" y="10"/>
                    <a:pt x="113" y="9"/>
                    <a:pt x="114" y="8"/>
                  </a:cubicBezTo>
                  <a:cubicBezTo>
                    <a:pt x="114" y="8"/>
                    <a:pt x="114" y="8"/>
                    <a:pt x="115" y="8"/>
                  </a:cubicBezTo>
                  <a:cubicBezTo>
                    <a:pt x="115" y="7"/>
                    <a:pt x="116" y="7"/>
                    <a:pt x="116" y="6"/>
                  </a:cubicBezTo>
                  <a:cubicBezTo>
                    <a:pt x="115" y="6"/>
                    <a:pt x="114" y="5"/>
                    <a:pt x="116" y="4"/>
                  </a:cubicBezTo>
                  <a:cubicBezTo>
                    <a:pt x="116" y="3"/>
                    <a:pt x="117" y="4"/>
                    <a:pt x="118" y="4"/>
                  </a:cubicBezTo>
                  <a:cubicBezTo>
                    <a:pt x="118" y="3"/>
                    <a:pt x="118" y="2"/>
                    <a:pt x="118" y="1"/>
                  </a:cubicBezTo>
                  <a:cubicBezTo>
                    <a:pt x="121" y="1"/>
                    <a:pt x="119" y="3"/>
                    <a:pt x="120" y="3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22" y="4"/>
                    <a:pt x="123" y="5"/>
                    <a:pt x="123" y="5"/>
                  </a:cubicBezTo>
                  <a:cubicBezTo>
                    <a:pt x="124" y="6"/>
                    <a:pt x="127" y="7"/>
                    <a:pt x="126" y="8"/>
                  </a:cubicBezTo>
                  <a:cubicBezTo>
                    <a:pt x="129" y="7"/>
                    <a:pt x="127" y="9"/>
                    <a:pt x="130" y="8"/>
                  </a:cubicBezTo>
                  <a:cubicBezTo>
                    <a:pt x="130" y="9"/>
                    <a:pt x="130" y="11"/>
                    <a:pt x="131" y="11"/>
                  </a:cubicBezTo>
                  <a:cubicBezTo>
                    <a:pt x="133" y="12"/>
                    <a:pt x="131" y="13"/>
                    <a:pt x="132" y="15"/>
                  </a:cubicBezTo>
                  <a:cubicBezTo>
                    <a:pt x="135" y="13"/>
                    <a:pt x="133" y="15"/>
                    <a:pt x="136" y="15"/>
                  </a:cubicBezTo>
                  <a:cubicBezTo>
                    <a:pt x="137" y="15"/>
                    <a:pt x="135" y="16"/>
                    <a:pt x="135" y="16"/>
                  </a:cubicBezTo>
                  <a:cubicBezTo>
                    <a:pt x="137" y="17"/>
                    <a:pt x="140" y="17"/>
                    <a:pt x="139" y="19"/>
                  </a:cubicBezTo>
                  <a:cubicBezTo>
                    <a:pt x="140" y="19"/>
                    <a:pt x="142" y="18"/>
                    <a:pt x="142" y="19"/>
                  </a:cubicBezTo>
                  <a:cubicBezTo>
                    <a:pt x="143" y="19"/>
                    <a:pt x="142" y="19"/>
                    <a:pt x="142" y="20"/>
                  </a:cubicBezTo>
                  <a:cubicBezTo>
                    <a:pt x="143" y="20"/>
                    <a:pt x="144" y="19"/>
                    <a:pt x="144" y="20"/>
                  </a:cubicBezTo>
                  <a:cubicBezTo>
                    <a:pt x="146" y="20"/>
                    <a:pt x="145" y="22"/>
                    <a:pt x="148" y="22"/>
                  </a:cubicBezTo>
                  <a:cubicBezTo>
                    <a:pt x="148" y="23"/>
                    <a:pt x="150" y="24"/>
                    <a:pt x="151" y="25"/>
                  </a:cubicBezTo>
                  <a:cubicBezTo>
                    <a:pt x="152" y="25"/>
                    <a:pt x="152" y="26"/>
                    <a:pt x="153" y="26"/>
                  </a:cubicBezTo>
                  <a:cubicBezTo>
                    <a:pt x="153" y="27"/>
                    <a:pt x="155" y="26"/>
                    <a:pt x="155" y="26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6" y="28"/>
                    <a:pt x="158" y="28"/>
                    <a:pt x="157" y="27"/>
                  </a:cubicBezTo>
                  <a:cubicBezTo>
                    <a:pt x="159" y="28"/>
                    <a:pt x="158" y="30"/>
                    <a:pt x="161" y="29"/>
                  </a:cubicBezTo>
                  <a:cubicBezTo>
                    <a:pt x="159" y="31"/>
                    <a:pt x="161" y="33"/>
                    <a:pt x="162" y="35"/>
                  </a:cubicBezTo>
                  <a:cubicBezTo>
                    <a:pt x="162" y="36"/>
                    <a:pt x="161" y="37"/>
                    <a:pt x="163" y="38"/>
                  </a:cubicBezTo>
                  <a:cubicBezTo>
                    <a:pt x="161" y="38"/>
                    <a:pt x="162" y="39"/>
                    <a:pt x="161" y="41"/>
                  </a:cubicBezTo>
                  <a:cubicBezTo>
                    <a:pt x="161" y="41"/>
                    <a:pt x="159" y="41"/>
                    <a:pt x="160" y="41"/>
                  </a:cubicBezTo>
                  <a:cubicBezTo>
                    <a:pt x="160" y="41"/>
                    <a:pt x="161" y="41"/>
                    <a:pt x="161" y="41"/>
                  </a:cubicBezTo>
                  <a:cubicBezTo>
                    <a:pt x="161" y="42"/>
                    <a:pt x="160" y="43"/>
                    <a:pt x="160" y="43"/>
                  </a:cubicBezTo>
                  <a:cubicBezTo>
                    <a:pt x="160" y="43"/>
                    <a:pt x="158" y="43"/>
                    <a:pt x="158" y="43"/>
                  </a:cubicBezTo>
                  <a:cubicBezTo>
                    <a:pt x="158" y="44"/>
                    <a:pt x="160" y="45"/>
                    <a:pt x="158" y="46"/>
                  </a:cubicBezTo>
                  <a:cubicBezTo>
                    <a:pt x="156" y="46"/>
                    <a:pt x="157" y="47"/>
                    <a:pt x="154" y="47"/>
                  </a:cubicBezTo>
                  <a:cubicBezTo>
                    <a:pt x="154" y="48"/>
                    <a:pt x="154" y="48"/>
                    <a:pt x="152" y="48"/>
                  </a:cubicBezTo>
                  <a:cubicBezTo>
                    <a:pt x="153" y="50"/>
                    <a:pt x="151" y="51"/>
                    <a:pt x="151" y="53"/>
                  </a:cubicBezTo>
                  <a:cubicBezTo>
                    <a:pt x="147" y="52"/>
                    <a:pt x="148" y="54"/>
                    <a:pt x="147" y="56"/>
                  </a:cubicBezTo>
                  <a:cubicBezTo>
                    <a:pt x="146" y="55"/>
                    <a:pt x="144" y="55"/>
                    <a:pt x="144" y="56"/>
                  </a:cubicBezTo>
                  <a:cubicBezTo>
                    <a:pt x="144" y="57"/>
                    <a:pt x="140" y="57"/>
                    <a:pt x="138" y="57"/>
                  </a:cubicBezTo>
                  <a:cubicBezTo>
                    <a:pt x="138" y="58"/>
                    <a:pt x="137" y="58"/>
                    <a:pt x="136" y="58"/>
                  </a:cubicBezTo>
                  <a:cubicBezTo>
                    <a:pt x="135" y="59"/>
                    <a:pt x="134" y="58"/>
                    <a:pt x="134" y="59"/>
                  </a:cubicBezTo>
                  <a:cubicBezTo>
                    <a:pt x="132" y="58"/>
                    <a:pt x="131" y="57"/>
                    <a:pt x="128" y="57"/>
                  </a:cubicBezTo>
                  <a:cubicBezTo>
                    <a:pt x="126" y="56"/>
                    <a:pt x="127" y="58"/>
                    <a:pt x="126" y="58"/>
                  </a:cubicBezTo>
                  <a:cubicBezTo>
                    <a:pt x="124" y="59"/>
                    <a:pt x="121" y="58"/>
                    <a:pt x="119" y="59"/>
                  </a:cubicBezTo>
                  <a:cubicBezTo>
                    <a:pt x="116" y="58"/>
                    <a:pt x="113" y="57"/>
                    <a:pt x="109" y="56"/>
                  </a:cubicBezTo>
                  <a:cubicBezTo>
                    <a:pt x="110" y="56"/>
                    <a:pt x="110" y="55"/>
                    <a:pt x="109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7" y="53"/>
                    <a:pt x="105" y="52"/>
                    <a:pt x="107" y="52"/>
                  </a:cubicBezTo>
                  <a:cubicBezTo>
                    <a:pt x="106" y="52"/>
                    <a:pt x="102" y="51"/>
                    <a:pt x="102" y="52"/>
                  </a:cubicBezTo>
                  <a:cubicBezTo>
                    <a:pt x="100" y="51"/>
                    <a:pt x="100" y="50"/>
                    <a:pt x="99" y="49"/>
                  </a:cubicBezTo>
                  <a:cubicBezTo>
                    <a:pt x="98" y="48"/>
                    <a:pt x="99" y="48"/>
                    <a:pt x="100" y="47"/>
                  </a:cubicBezTo>
                  <a:cubicBezTo>
                    <a:pt x="99" y="47"/>
                    <a:pt x="98" y="47"/>
                    <a:pt x="95" y="47"/>
                  </a:cubicBezTo>
                  <a:cubicBezTo>
                    <a:pt x="93" y="47"/>
                    <a:pt x="93" y="49"/>
                    <a:pt x="89" y="49"/>
                  </a:cubicBezTo>
                  <a:cubicBezTo>
                    <a:pt x="90" y="47"/>
                    <a:pt x="86" y="47"/>
                    <a:pt x="87" y="45"/>
                  </a:cubicBezTo>
                  <a:cubicBezTo>
                    <a:pt x="84" y="45"/>
                    <a:pt x="84" y="44"/>
                    <a:pt x="81" y="45"/>
                  </a:cubicBezTo>
                  <a:cubicBezTo>
                    <a:pt x="81" y="44"/>
                    <a:pt x="82" y="44"/>
                    <a:pt x="83" y="44"/>
                  </a:cubicBezTo>
                  <a:cubicBezTo>
                    <a:pt x="80" y="43"/>
                    <a:pt x="78" y="44"/>
                    <a:pt x="73" y="44"/>
                  </a:cubicBezTo>
                  <a:cubicBezTo>
                    <a:pt x="70" y="43"/>
                    <a:pt x="67" y="43"/>
                    <a:pt x="64" y="42"/>
                  </a:cubicBezTo>
                  <a:cubicBezTo>
                    <a:pt x="62" y="43"/>
                    <a:pt x="59" y="43"/>
                    <a:pt x="58" y="44"/>
                  </a:cubicBezTo>
                  <a:cubicBezTo>
                    <a:pt x="57" y="44"/>
                    <a:pt x="55" y="44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5"/>
                    <a:pt x="52" y="44"/>
                    <a:pt x="50" y="45"/>
                  </a:cubicBezTo>
                  <a:cubicBezTo>
                    <a:pt x="50" y="45"/>
                    <a:pt x="49" y="45"/>
                    <a:pt x="49" y="46"/>
                  </a:cubicBezTo>
                  <a:cubicBezTo>
                    <a:pt x="48" y="45"/>
                    <a:pt x="47" y="44"/>
                    <a:pt x="47" y="46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7"/>
                    <a:pt x="41" y="47"/>
                    <a:pt x="40" y="48"/>
                  </a:cubicBezTo>
                  <a:cubicBezTo>
                    <a:pt x="38" y="47"/>
                    <a:pt x="32" y="48"/>
                    <a:pt x="27" y="48"/>
                  </a:cubicBezTo>
                  <a:cubicBezTo>
                    <a:pt x="26" y="48"/>
                    <a:pt x="27" y="49"/>
                    <a:pt x="26" y="49"/>
                  </a:cubicBezTo>
                  <a:cubicBezTo>
                    <a:pt x="26" y="49"/>
                    <a:pt x="25" y="49"/>
                    <a:pt x="24" y="49"/>
                  </a:cubicBezTo>
                  <a:cubicBezTo>
                    <a:pt x="24" y="49"/>
                    <a:pt x="23" y="49"/>
                    <a:pt x="21" y="49"/>
                  </a:cubicBezTo>
                  <a:cubicBezTo>
                    <a:pt x="19" y="50"/>
                    <a:pt x="14" y="51"/>
                    <a:pt x="8" y="50"/>
                  </a:cubicBezTo>
                  <a:cubicBezTo>
                    <a:pt x="8" y="49"/>
                    <a:pt x="8" y="47"/>
                    <a:pt x="11" y="47"/>
                  </a:cubicBezTo>
                  <a:cubicBezTo>
                    <a:pt x="10" y="47"/>
                    <a:pt x="12" y="45"/>
                    <a:pt x="10" y="45"/>
                  </a:cubicBezTo>
                  <a:cubicBezTo>
                    <a:pt x="7" y="45"/>
                    <a:pt x="11" y="44"/>
                    <a:pt x="10" y="43"/>
                  </a:cubicBezTo>
                  <a:cubicBezTo>
                    <a:pt x="8" y="42"/>
                    <a:pt x="9" y="44"/>
                    <a:pt x="8" y="42"/>
                  </a:cubicBezTo>
                  <a:cubicBezTo>
                    <a:pt x="7" y="42"/>
                    <a:pt x="8" y="41"/>
                    <a:pt x="8" y="41"/>
                  </a:cubicBezTo>
                  <a:cubicBezTo>
                    <a:pt x="6" y="40"/>
                    <a:pt x="8" y="41"/>
                    <a:pt x="8" y="40"/>
                  </a:cubicBezTo>
                  <a:cubicBezTo>
                    <a:pt x="7" y="39"/>
                    <a:pt x="5" y="38"/>
                    <a:pt x="7" y="38"/>
                  </a:cubicBezTo>
                  <a:cubicBezTo>
                    <a:pt x="7" y="37"/>
                    <a:pt x="5" y="37"/>
                    <a:pt x="5" y="37"/>
                  </a:cubicBezTo>
                  <a:cubicBezTo>
                    <a:pt x="4" y="37"/>
                    <a:pt x="5" y="36"/>
                    <a:pt x="5" y="36"/>
                  </a:cubicBezTo>
                  <a:cubicBezTo>
                    <a:pt x="5" y="36"/>
                    <a:pt x="4" y="35"/>
                    <a:pt x="4" y="35"/>
                  </a:cubicBezTo>
                  <a:cubicBezTo>
                    <a:pt x="2" y="34"/>
                    <a:pt x="4" y="34"/>
                    <a:pt x="4" y="34"/>
                  </a:cubicBezTo>
                  <a:cubicBezTo>
                    <a:pt x="3" y="33"/>
                    <a:pt x="1" y="33"/>
                    <a:pt x="2" y="32"/>
                  </a:cubicBezTo>
                  <a:cubicBezTo>
                    <a:pt x="4" y="32"/>
                    <a:pt x="3" y="30"/>
                    <a:pt x="5" y="30"/>
                  </a:cubicBezTo>
                  <a:cubicBezTo>
                    <a:pt x="5" y="29"/>
                    <a:pt x="3" y="30"/>
                    <a:pt x="3" y="29"/>
                  </a:cubicBezTo>
                  <a:cubicBezTo>
                    <a:pt x="2" y="29"/>
                    <a:pt x="3" y="27"/>
                    <a:pt x="1" y="28"/>
                  </a:cubicBezTo>
                  <a:cubicBezTo>
                    <a:pt x="0" y="26"/>
                    <a:pt x="2" y="25"/>
                    <a:pt x="3" y="23"/>
                  </a:cubicBezTo>
                  <a:cubicBezTo>
                    <a:pt x="4" y="24"/>
                    <a:pt x="7" y="23"/>
                    <a:pt x="8" y="22"/>
                  </a:cubicBezTo>
                  <a:cubicBezTo>
                    <a:pt x="8" y="21"/>
                    <a:pt x="14" y="22"/>
                    <a:pt x="14" y="20"/>
                  </a:cubicBezTo>
                  <a:cubicBezTo>
                    <a:pt x="19" y="20"/>
                    <a:pt x="22" y="19"/>
                    <a:pt x="26" y="19"/>
                  </a:cubicBezTo>
                  <a:cubicBezTo>
                    <a:pt x="28" y="19"/>
                    <a:pt x="27" y="18"/>
                    <a:pt x="26" y="18"/>
                  </a:cubicBezTo>
                  <a:cubicBezTo>
                    <a:pt x="28" y="17"/>
                    <a:pt x="31" y="18"/>
                    <a:pt x="31" y="16"/>
                  </a:cubicBezTo>
                  <a:cubicBezTo>
                    <a:pt x="32" y="16"/>
                    <a:pt x="32" y="17"/>
                    <a:pt x="33" y="17"/>
                  </a:cubicBezTo>
                  <a:cubicBezTo>
                    <a:pt x="36" y="17"/>
                    <a:pt x="33" y="14"/>
                    <a:pt x="36" y="15"/>
                  </a:cubicBezTo>
                  <a:cubicBezTo>
                    <a:pt x="35" y="13"/>
                    <a:pt x="36" y="14"/>
                    <a:pt x="36" y="11"/>
                  </a:cubicBezTo>
                  <a:cubicBezTo>
                    <a:pt x="39" y="11"/>
                    <a:pt x="40" y="12"/>
                    <a:pt x="42" y="12"/>
                  </a:cubicBezTo>
                  <a:cubicBezTo>
                    <a:pt x="43" y="12"/>
                    <a:pt x="43" y="11"/>
                    <a:pt x="45" y="11"/>
                  </a:cubicBezTo>
                  <a:cubicBezTo>
                    <a:pt x="44" y="10"/>
                    <a:pt x="48" y="9"/>
                    <a:pt x="45" y="9"/>
                  </a:cubicBezTo>
                  <a:cubicBezTo>
                    <a:pt x="46" y="9"/>
                    <a:pt x="47" y="9"/>
                    <a:pt x="47" y="8"/>
                  </a:cubicBezTo>
                  <a:cubicBezTo>
                    <a:pt x="50" y="8"/>
                    <a:pt x="48" y="6"/>
                    <a:pt x="52" y="7"/>
                  </a:cubicBezTo>
                  <a:cubicBezTo>
                    <a:pt x="53" y="6"/>
                    <a:pt x="54" y="6"/>
                    <a:pt x="55" y="5"/>
                  </a:cubicBezTo>
                  <a:cubicBezTo>
                    <a:pt x="56" y="6"/>
                    <a:pt x="58" y="6"/>
                    <a:pt x="60" y="6"/>
                  </a:cubicBezTo>
                  <a:cubicBezTo>
                    <a:pt x="58" y="7"/>
                    <a:pt x="60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3" y="7"/>
                    <a:pt x="63" y="7"/>
                  </a:cubicBezTo>
                  <a:cubicBezTo>
                    <a:pt x="63" y="8"/>
                    <a:pt x="64" y="9"/>
                    <a:pt x="67" y="8"/>
                  </a:cubicBezTo>
                  <a:cubicBezTo>
                    <a:pt x="68" y="9"/>
                    <a:pt x="67" y="6"/>
                    <a:pt x="65" y="6"/>
                  </a:cubicBezTo>
                  <a:cubicBezTo>
                    <a:pt x="66" y="6"/>
                    <a:pt x="67" y="6"/>
                    <a:pt x="68" y="5"/>
                  </a:cubicBezTo>
                  <a:cubicBezTo>
                    <a:pt x="68" y="4"/>
                    <a:pt x="69" y="4"/>
                    <a:pt x="72" y="4"/>
                  </a:cubicBezTo>
                  <a:cubicBezTo>
                    <a:pt x="72" y="2"/>
                    <a:pt x="73" y="2"/>
                    <a:pt x="75" y="2"/>
                  </a:cubicBezTo>
                  <a:cubicBezTo>
                    <a:pt x="73" y="3"/>
                    <a:pt x="74" y="3"/>
                    <a:pt x="77" y="3"/>
                  </a:cubicBezTo>
                  <a:cubicBezTo>
                    <a:pt x="81" y="0"/>
                    <a:pt x="89" y="3"/>
                    <a:pt x="95" y="3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4"/>
          <p:cNvSpPr>
            <a:spLocks noChangeArrowheads="1"/>
          </p:cNvSpPr>
          <p:nvPr/>
        </p:nvSpPr>
        <p:spPr bwMode="auto">
          <a:xfrm>
            <a:off x="1014730" y="2456031"/>
            <a:ext cx="144145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male </a:t>
            </a:r>
            <a:endParaRPr lang="zh-CN" altLang="en-US" sz="16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 </a:t>
            </a:r>
            <a:endParaRPr lang="zh-CN" altLang="en-US" sz="16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female
</a:t>
            </a:r>
            <a:endParaRPr lang="zh-CN" altLang="en-US" sz="16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500204" y="4332407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Oval 3"/>
          <p:cNvSpPr>
            <a:spLocks noChangeArrowheads="1"/>
          </p:cNvSpPr>
          <p:nvPr/>
        </p:nvSpPr>
        <p:spPr bwMode="auto">
          <a:xfrm>
            <a:off x="779560" y="4299699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421723" y="4011439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251195" y="451561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2987992" y="986513"/>
            <a:ext cx="2778059" cy="67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ar-SA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المدخلات</a:t>
            </a:r>
            <a:endParaRPr lang="ar-SA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ar-SA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( x</a:t>
            </a:r>
            <a:r>
              <a:rPr lang="ar-SA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ar-SA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)</a:t>
            </a:r>
            <a:r>
              <a:rPr lang="en-US" altLang="ar-SA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</a:t>
            </a:r>
            <a:endParaRPr lang="en-US" altLang="ar-SA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55333" y="2456036"/>
            <a:ext cx="1655762" cy="288031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zh-CN" altLang="en-US" sz="1600" dirty="0">
                <a:ln w="6350">
                  <a:noFill/>
                </a:ln>
                <a:solidFill>
                  <a:prstClr val="white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Gender</a:t>
            </a:r>
            <a:endParaRPr lang="zh-CN" altLang="en-US" sz="1600" dirty="0">
              <a:ln w="6350">
                <a:noFill/>
              </a:ln>
              <a:solidFill>
                <a:prstClr val="white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771934" y="1922636"/>
            <a:ext cx="1655762" cy="288031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zh-CN" altLang="en-US" sz="16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Nationality</a:t>
            </a:r>
            <a:endParaRPr lang="zh-CN" altLang="en-US" sz="16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715669" y="2426826"/>
            <a:ext cx="1655762" cy="288031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600" dirty="0">
                <a:ln w="6350">
                  <a:noFill/>
                </a:ln>
                <a:solidFill>
                  <a:prstClr val="white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Region</a:t>
            </a:r>
            <a:endParaRPr lang="zh-CN" altLang="en-US" sz="1600" dirty="0">
              <a:ln w="6350">
                <a:noFill/>
              </a:ln>
              <a:solidFill>
                <a:prstClr val="white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587967" y="2066781"/>
            <a:ext cx="1655762" cy="288031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 cap="flat">
            <a:solidFill>
              <a:srgbClr val="EA5514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zh-CN" altLang="en-US" sz="16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Year</a:t>
            </a:r>
            <a:endParaRPr lang="zh-CN" altLang="en-US" sz="1600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2987992" y="3002638"/>
            <a:ext cx="277805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ar-SA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المخرجات</a:t>
            </a:r>
            <a:endParaRPr lang="ar-SA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ar-SA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ar-SA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( y</a:t>
            </a:r>
            <a:r>
              <a:rPr lang="ar-SA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ar-SA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)</a:t>
            </a:r>
            <a:r>
              <a:rPr lang="ar-SA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endParaRPr lang="ar-SA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" name="圆角矩形 39"/>
          <p:cNvSpPr/>
          <p:nvPr/>
        </p:nvSpPr>
        <p:spPr>
          <a:xfrm>
            <a:off x="3491548" y="3867006"/>
            <a:ext cx="1655762" cy="288031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zh-CN" altLang="en-US" sz="1600" dirty="0">
                <a:ln w="6350">
                  <a:noFill/>
                </a:ln>
                <a:solidFill>
                  <a:prstClr val="white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Population</a:t>
            </a:r>
            <a:endParaRPr lang="zh-CN" altLang="en-US" sz="1600" dirty="0">
              <a:ln w="6350">
                <a:noFill/>
              </a:ln>
              <a:solidFill>
                <a:prstClr val="white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9" name="Content Placeholder 4" descr="لقطة شاشة 2024-02-01 101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-20955"/>
            <a:ext cx="9180830" cy="73152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0" grpId="0" bldLvl="0" animBg="1"/>
      <p:bldP spid="41" grpId="0" bldLvl="0" animBg="1"/>
      <p:bldP spid="42" grpId="0" bldLvl="0" animBg="1"/>
      <p:bldP spid="43" grpId="0" bldLvl="0" animBg="1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لقطة شاشة 2024-02-01 1103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9975" y="1419225"/>
            <a:ext cx="4316730" cy="2176780"/>
          </a:xfrm>
          <a:prstGeom prst="rect">
            <a:avLst/>
          </a:prstGeom>
        </p:spPr>
      </p:pic>
      <p:pic>
        <p:nvPicPr>
          <p:cNvPr id="7" name="Content Placeholder 4" descr="لقطة شاشة 2024-02-01 1010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892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لقطة شاشة 2024-02-01 11055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1396365"/>
            <a:ext cx="811530" cy="670560"/>
          </a:xfrm>
          <a:prstGeom prst="rect">
            <a:avLst/>
          </a:prstGeom>
        </p:spPr>
      </p:pic>
      <p:pic>
        <p:nvPicPr>
          <p:cNvPr id="9" name="Picture 8" descr="لقطة شاشة 2024-02-01 1107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65" y="2571115"/>
            <a:ext cx="1303020" cy="1715135"/>
          </a:xfrm>
          <a:prstGeom prst="rect">
            <a:avLst/>
          </a:prstGeom>
        </p:spPr>
      </p:pic>
      <p:pic>
        <p:nvPicPr>
          <p:cNvPr id="10" name="Picture 9" descr="لقطة شاشة 2024-02-01 1108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55" y="915035"/>
            <a:ext cx="2080260" cy="2857500"/>
          </a:xfrm>
          <a:prstGeom prst="rect">
            <a:avLst/>
          </a:prstGeom>
        </p:spPr>
      </p:pic>
      <p:pic>
        <p:nvPicPr>
          <p:cNvPr id="12" name="Picture 11" descr="لقطة شاشة 2024-02-01 1110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515" y="2139315"/>
            <a:ext cx="1836420" cy="2804160"/>
          </a:xfrm>
          <a:prstGeom prst="rect">
            <a:avLst/>
          </a:prstGeom>
        </p:spPr>
      </p:pic>
      <p:pic>
        <p:nvPicPr>
          <p:cNvPr id="7" name="Content Placeholder 4" descr="لقطة شاشة 2024-02-01 1010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3892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لقطة شاشة 2024-02-01 1112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112520"/>
            <a:ext cx="2927985" cy="3588385"/>
          </a:xfrm>
          <a:prstGeom prst="rect">
            <a:avLst/>
          </a:prstGeom>
        </p:spPr>
      </p:pic>
      <p:pic>
        <p:nvPicPr>
          <p:cNvPr id="6" name="Picture 5" descr="لقطة شاشة 2024-02-01 1113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1060450"/>
            <a:ext cx="3086100" cy="3609340"/>
          </a:xfrm>
          <a:prstGeom prst="rect">
            <a:avLst/>
          </a:prstGeom>
        </p:spPr>
      </p:pic>
      <p:pic>
        <p:nvPicPr>
          <p:cNvPr id="8" name="Content Placeholder 4" descr="لقطة شاشة 2024-02-01 1010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38920" cy="731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WPS Presentation</Application>
  <PresentationFormat>自定义</PresentationFormat>
  <Paragraphs>94</Paragraphs>
  <Slides>20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Microsoft YaHei</vt:lpstr>
      <vt:lpstr>Microsoft JhengHei Light</vt:lpstr>
      <vt:lpstr>Impact</vt:lpstr>
      <vt:lpstr>Calibri</vt:lpstr>
      <vt:lpstr>Arial Unicode MS</vt:lpstr>
      <vt:lpstr>Aldhabi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LENOVO</cp:lastModifiedBy>
  <cp:revision>61</cp:revision>
  <dcterms:created xsi:type="dcterms:W3CDTF">2015-10-14T02:35:00Z</dcterms:created>
  <dcterms:modified xsi:type="dcterms:W3CDTF">2024-02-04T09:48:21Z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1033-12.2.0.13431</vt:lpwstr>
  </property>
  <property fmtid="{D5CDD505-2E9C-101B-9397-08002B2CF9AE}" pid="3" name="ICV">
    <vt:lpwstr>86808E3F7F464B95989F5CDAC3AA6DBF_13</vt:lpwstr>
  </property>
</Properties>
</file>