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handoutMasterIdLst>
    <p:handoutMasterId r:id="rId3"/>
  </p:handoutMasterIdLst>
  <p:sldIdLst>
    <p:sldId id="257" r:id="rId4"/>
    <p:sldId id="258" r:id="rId5"/>
    <p:sldId id="259" r:id="rId6"/>
    <p:sldId id="260" r:id="rId7"/>
    <p:sldId id="261" r:id="rId8"/>
    <p:sldId id="262" r:id="rId9"/>
    <p:sldId id="263" r:id="rId10"/>
    <p:sldId id="264" r:id="rId11"/>
    <p:sldId id="265" r:id="rId12"/>
    <p:sldId id="266" r:id="rId13"/>
    <p:sldId id="267" r:id="rId14"/>
    <p:sldId id="268" r:id="rId15"/>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9988" autoAdjust="0"/>
    <p:restoredTop sz="94660"/>
  </p:normalViewPr>
  <p:slideViewPr>
    <p:cSldViewPr snapToGrid="0">
      <p:cViewPr varScale="1">
        <p:scale>
          <a:sx n="86" d="100"/>
          <a:sy n="86" d="100"/>
        </p:scale>
        <p:origin x="114" y="90"/>
      </p:cViewPr>
    </p:cSldViewPr>
  </p:slideViewPr>
  <p:notesTextViewPr>
    <p:cViewPr>
      <p:scale>
        <a:sx n="1" d="1"/>
        <a:sy n="1" d="1"/>
      </p:scale>
      <p:origin x="0" y="0"/>
    </p:cViewPr>
  </p:notesTextViewPr>
  <p:notesViewPr>
    <p:cSldViewPr showGuides="1" snapToGrid="0">
      <p:cViewPr varScale="1">
        <p:scale>
          <a:sx n="95" d="100"/>
          <a:sy n="95" d="100"/>
        </p:scale>
        <p:origin x="2730" y="90"/>
      </p:cViewPr>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557570817/f/3dff6ed2-0cb0-4ddf-9011-1a3ad6cb7683/Excel.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GB"/>
        </a:p>
      </c:txPr>
    </c:title>
    <c:autoTitleDeleted val="0"/>
    <c:plotArea>
      <c:layout/>
      <c:barChart>
        <c:barDir val="col"/>
        <c:grouping val="clustered"/>
        <c:varyColors val="0"/>
        <c:ser>
          <c:idx val="0"/>
          <c:order val="0"/>
          <c:tx>
            <c:strRef>
              <c:f>'Activity '!$A$4</c:f>
              <c:strCache>
                <c:ptCount val="1"/>
                <c:pt idx="0">
                  <c:v>Contract</c:v>
                </c:pt>
              </c:strCache>
            </c:strRef>
          </c:tx>
          <c:spPr>
            <a:solidFill>
              <a:schemeClr val="accent2"/>
            </a:solidFill>
            <a:ln>
              <a:noFill/>
            </a:ln>
            <a:effectLst/>
          </c:spPr>
          <c:invertIfNegative val="0"/>
          <c:cat>
            <c:multiLvlStrRef>
              <c:f>'Activity '!$B$2:$E$3</c:f>
              <c:multiLvlStrCache>
                <c:ptCount val="4"/>
                <c:lvl>
                  <c:pt idx="0">
                    <c:v>Zone A</c:v>
                  </c:pt>
                  <c:pt idx="1">
                    <c:v>Zone B</c:v>
                  </c:pt>
                  <c:pt idx="2">
                    <c:v>Zone C</c:v>
                  </c:pt>
                  <c:pt idx="3">
                    <c:v>Grand Total</c:v>
                  </c:pt>
                </c:lvl>
                <c:lvl>
                  <c:pt idx="0">
                    <c:v>PayZone</c:v>
                  </c:pt>
                </c:lvl>
              </c:multiLvlStrCache>
            </c:multiLvlStrRef>
          </c:cat>
          <c:val>
            <c:numRef>
              <c:f>'Activity '!$B$4:$E$4</c:f>
              <c:numCache>
                <c:formatCode>General</c:formatCode>
                <c:ptCount val="4"/>
                <c:pt idx="0">
                  <c:v>7.0</c:v>
                </c:pt>
                <c:pt idx="1">
                  <c:v>5.0</c:v>
                </c:pt>
                <c:pt idx="2">
                  <c:v>5.0</c:v>
                </c:pt>
                <c:pt idx="3">
                  <c:v>17.0</c:v>
                </c:pt>
              </c:numCache>
            </c:numRef>
          </c:val>
        </c:ser>
        <c:ser>
          <c:idx val="1"/>
          <c:order val="1"/>
          <c:tx>
            <c:strRef>
              <c:f>'Activity '!$A$5</c:f>
              <c:strCache>
                <c:ptCount val="1"/>
                <c:pt idx="0">
                  <c:v>Full-Time</c:v>
                </c:pt>
              </c:strCache>
            </c:strRef>
          </c:tx>
          <c:spPr>
            <a:solidFill>
              <a:schemeClr val="accent4"/>
            </a:solidFill>
            <a:ln>
              <a:noFill/>
            </a:ln>
            <a:effectLst/>
          </c:spPr>
          <c:invertIfNegative val="0"/>
          <c:cat>
            <c:multiLvlStrRef>
              <c:f>'Activity '!$B$2:$E$3</c:f>
              <c:multiLvlStrCache>
                <c:ptCount val="4"/>
                <c:lvl>
                  <c:pt idx="0">
                    <c:v>Zone A</c:v>
                  </c:pt>
                  <c:pt idx="1">
                    <c:v>Zone B</c:v>
                  </c:pt>
                  <c:pt idx="2">
                    <c:v>Zone C</c:v>
                  </c:pt>
                  <c:pt idx="3">
                    <c:v>Grand Total</c:v>
                  </c:pt>
                </c:lvl>
                <c:lvl>
                  <c:pt idx="0">
                    <c:v>PayZone</c:v>
                  </c:pt>
                </c:lvl>
              </c:multiLvlStrCache>
            </c:multiLvlStrRef>
          </c:cat>
          <c:val>
            <c:numRef>
              <c:f>'Activity '!$B$5:$E$5</c:f>
              <c:numCache>
                <c:formatCode>General</c:formatCode>
                <c:ptCount val="4"/>
                <c:pt idx="0">
                  <c:v>5.0</c:v>
                </c:pt>
                <c:pt idx="1">
                  <c:v>4.0</c:v>
                </c:pt>
                <c:pt idx="2">
                  <c:v>5.0</c:v>
                </c:pt>
                <c:pt idx="3">
                  <c:v>14.0</c:v>
                </c:pt>
              </c:numCache>
            </c:numRef>
          </c:val>
        </c:ser>
        <c:ser>
          <c:idx val="2"/>
          <c:order val="2"/>
          <c:tx>
            <c:strRef>
              <c:f>'Activity '!$A$6</c:f>
              <c:strCache>
                <c:ptCount val="1"/>
                <c:pt idx="0">
                  <c:v>Part-Time</c:v>
                </c:pt>
              </c:strCache>
            </c:strRef>
          </c:tx>
          <c:spPr>
            <a:solidFill>
              <a:schemeClr val="accent6"/>
            </a:solidFill>
            <a:ln>
              <a:noFill/>
            </a:ln>
            <a:effectLst/>
          </c:spPr>
          <c:invertIfNegative val="0"/>
          <c:cat>
            <c:multiLvlStrRef>
              <c:f>'Activity '!$B$2:$E$3</c:f>
              <c:multiLvlStrCache>
                <c:ptCount val="4"/>
                <c:lvl>
                  <c:pt idx="0">
                    <c:v>Zone A</c:v>
                  </c:pt>
                  <c:pt idx="1">
                    <c:v>Zone B</c:v>
                  </c:pt>
                  <c:pt idx="2">
                    <c:v>Zone C</c:v>
                  </c:pt>
                  <c:pt idx="3">
                    <c:v>Grand Total</c:v>
                  </c:pt>
                </c:lvl>
                <c:lvl>
                  <c:pt idx="0">
                    <c:v>PayZone</c:v>
                  </c:pt>
                </c:lvl>
              </c:multiLvlStrCache>
            </c:multiLvlStrRef>
          </c:cat>
          <c:val>
            <c:numRef>
              <c:f>'Activity '!$B$6:$E$6</c:f>
              <c:numCache>
                <c:formatCode>General</c:formatCode>
                <c:ptCount val="4"/>
                <c:pt idx="0">
                  <c:v>5.0</c:v>
                </c:pt>
                <c:pt idx="1">
                  <c:v>1.0</c:v>
                </c:pt>
                <c:pt idx="2">
                  <c:v>2.0</c:v>
                </c:pt>
                <c:pt idx="3">
                  <c:v>8.0</c:v>
                </c:pt>
              </c:numCache>
            </c:numRef>
          </c:val>
        </c:ser>
        <c:ser>
          <c:idx val="3"/>
          <c:order val="3"/>
          <c:tx>
            <c:strRef>
              <c:f>'Activity '!$A$7</c:f>
              <c:strCache>
                <c:ptCount val="1"/>
                <c:pt idx="0">
                  <c:v>Grand Total</c:v>
                </c:pt>
              </c:strCache>
            </c:strRef>
          </c:tx>
          <c:spPr>
            <a:solidFill>
              <a:schemeClr val="accent2">
                <a:lumMod val="60000"/>
              </a:schemeClr>
            </a:solidFill>
            <a:ln>
              <a:noFill/>
            </a:ln>
            <a:effectLst/>
          </c:spPr>
          <c:invertIfNegative val="0"/>
          <c:cat>
            <c:multiLvlStrRef>
              <c:f>'Activity '!$B$2:$E$3</c:f>
              <c:multiLvlStrCache>
                <c:ptCount val="4"/>
                <c:lvl>
                  <c:pt idx="0">
                    <c:v>Zone A</c:v>
                  </c:pt>
                  <c:pt idx="1">
                    <c:v>Zone B</c:v>
                  </c:pt>
                  <c:pt idx="2">
                    <c:v>Zone C</c:v>
                  </c:pt>
                  <c:pt idx="3">
                    <c:v>Grand Total</c:v>
                  </c:pt>
                </c:lvl>
                <c:lvl>
                  <c:pt idx="0">
                    <c:v>PayZone</c:v>
                  </c:pt>
                </c:lvl>
              </c:multiLvlStrCache>
            </c:multiLvlStrRef>
          </c:cat>
          <c:val>
            <c:numRef>
              <c:f>'Activity '!$B$7:$E$7</c:f>
              <c:numCache>
                <c:formatCode>General</c:formatCode>
                <c:ptCount val="4"/>
                <c:pt idx="0">
                  <c:v>17.0</c:v>
                </c:pt>
                <c:pt idx="1">
                  <c:v>10.0</c:v>
                </c:pt>
                <c:pt idx="2">
                  <c:v>12.0</c:v>
                </c:pt>
                <c:pt idx="3">
                  <c:v>39.0</c:v>
                </c:pt>
              </c:numCache>
            </c:numRef>
          </c:val>
        </c:ser>
        <c:dLbls>
          <c:showLegendKey val="0"/>
          <c:showVal val="0"/>
          <c:showCatName val="0"/>
          <c:showSerName val="0"/>
          <c:showPercent val="0"/>
          <c:showBubbleSize val="0"/>
        </c:dLbls>
        <c:gapWidth val="219"/>
        <c:overlap val="-27"/>
        <c:axId val="13688263"/>
        <c:axId val="440808249"/>
      </c:barChart>
      <c:catAx>
        <c:axId val="13688263"/>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GB"/>
          </a:p>
        </c:txPr>
        <c:crossAx val="440808249"/>
        <c:crosses val="autoZero"/>
        <c:auto val="1"/>
        <c:lblAlgn val="ctr"/>
        <c:lblOffset val="100"/>
        <c:noMultiLvlLbl val="0"/>
      </c:catAx>
      <c:valAx>
        <c:axId val="44080824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GB"/>
          </a:p>
        </c:txPr>
        <c:crossAx val="13688263"/>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GB"/>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GB"/>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73" name=""/>
        <p:cNvGrpSpPr/>
        <p:nvPr/>
      </p:nvGrpSpPr>
      <p:grpSpPr>
        <a:xfrm>
          <a:off x="0" y="0"/>
          <a:ext cx="0" cy="0"/>
          <a:chOff x="0" y="0"/>
          <a:chExt cx="0" cy="0"/>
        </a:xfrm>
      </p:grpSpPr>
      <p:sp>
        <p:nvSpPr>
          <p:cNvPr id="104886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US"/>
          </a:p>
        </p:txBody>
      </p:sp>
      <p:sp>
        <p:nvSpPr>
          <p:cNvPr id="1048869" name="Date Placeholder 2"/>
          <p:cNvSpPr>
            <a:spLocks noGrp="1"/>
          </p:cNvSpPr>
          <p:nvPr>
            <p:ph type="dt" sz="quarter" idx="1"/>
          </p:nvPr>
        </p:nvSpPr>
        <p:spPr>
          <a:xfrm>
            <a:off x="3884613" y="0"/>
            <a:ext cx="2971800" cy="458788"/>
          </a:xfrm>
          <a:prstGeom prst="rect"/>
        </p:spPr>
        <p:txBody>
          <a:bodyPr bIns="45720" lIns="91440" rIns="91440" rtlCol="0" tIns="45720" vert="horz"/>
          <a:lstStyle>
            <a:lvl1pPr algn="r">
              <a:defRPr sz="1200"/>
            </a:lvl1pPr>
          </a:lstStyle>
          <a:p>
            <a:fld id="{E2C7EC9C-7EE8-4A56-855D-18AC07DBDCAD}" type="datetimeFigureOut">
              <a:rPr lang="en-US" smtClean="0"/>
              <a:t>9/2/2024</a:t>
            </a:fld>
            <a:endParaRPr lang="en-US"/>
          </a:p>
        </p:txBody>
      </p:sp>
      <p:sp>
        <p:nvSpPr>
          <p:cNvPr id="1048870" name="Footer Placeholder 3"/>
          <p:cNvSpPr>
            <a:spLocks noGrp="1"/>
          </p:cNvSpPr>
          <p:nvPr>
            <p:ph type="ftr" sz="quarter" idx="2"/>
          </p:nvPr>
        </p:nvSpPr>
        <p:spPr>
          <a:xfrm>
            <a:off x="0" y="8685213"/>
            <a:ext cx="2971800" cy="458787"/>
          </a:xfrm>
          <a:prstGeom prst="rect"/>
        </p:spPr>
        <p:txBody>
          <a:bodyPr anchor="b" bIns="45720" lIns="91440" rIns="91440" rtlCol="0" tIns="45720" vert="horz"/>
          <a:lstStyle>
            <a:lvl1pPr algn="l">
              <a:defRPr sz="1200"/>
            </a:lvl1pPr>
          </a:lstStyle>
          <a:p>
            <a:endParaRPr lang="en-US"/>
          </a:p>
        </p:txBody>
      </p:sp>
      <p:sp>
        <p:nvSpPr>
          <p:cNvPr id="1048871" name="Slide Number Placeholder 4"/>
          <p:cNvSpPr>
            <a:spLocks noGrp="1"/>
          </p:cNvSpPr>
          <p:nvPr>
            <p:ph type="sldNum" sz="quarter" idx="3"/>
          </p:nvPr>
        </p:nvSpPr>
        <p:spPr>
          <a:xfrm>
            <a:off x="3884613" y="8685213"/>
            <a:ext cx="2971800" cy="458787"/>
          </a:xfrm>
          <a:prstGeom prst="rect"/>
        </p:spPr>
        <p:txBody>
          <a:bodyPr anchor="b" bIns="45720" lIns="91440" rIns="91440" rtlCol="0" tIns="45720" vert="horz"/>
          <a:lstStyle>
            <a:lvl1pPr algn="r">
              <a:defRPr sz="1200"/>
            </a:lvl1pPr>
          </a:lstStyle>
          <a:p>
            <a:fld id="{77EA21AD-3BA7-4B49-9DF1-2171993A8011}" type="slidenum">
              <a:rPr lang="en-US" smtClean="0"/>
              <a:t>‹#›</a:t>
            </a:fld>
            <a:endParaRPr lang="en-US"/>
          </a:p>
        </p:txBody>
      </p:sp>
    </p:spTree>
  </p:cSld>
  <p:clrMap accent1="accent1" accent2="accent2" accent3="accent3" accent4="accent4" accent5="accent5" accent6="accent6" bg1="lt1" bg2="lt2" tx1="dk1" tx2="dk2"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72" name=""/>
        <p:cNvGrpSpPr/>
        <p:nvPr/>
      </p:nvGrpSpPr>
      <p:grpSpPr>
        <a:xfrm>
          <a:off x="0" y="0"/>
          <a:ext cx="0" cy="0"/>
          <a:chOff x="0" y="0"/>
          <a:chExt cx="0" cy="0"/>
        </a:xfrm>
      </p:grpSpPr>
      <p:sp>
        <p:nvSpPr>
          <p:cNvPr id="1048862"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US"/>
          </a:p>
        </p:txBody>
      </p:sp>
      <p:sp>
        <p:nvSpPr>
          <p:cNvPr id="1048863"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BAC3EC70-F4BB-48E7-ABB8-9B7E359277E1}" type="datetimeFigureOut">
              <a:rPr lang="en-US" smtClean="0"/>
              <a:t>9/2/2024</a:t>
            </a:fld>
            <a:endParaRPr lang="en-US"/>
          </a:p>
        </p:txBody>
      </p:sp>
      <p:sp>
        <p:nvSpPr>
          <p:cNvPr id="1048864"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US"/>
          </a:p>
        </p:txBody>
      </p:sp>
      <p:sp>
        <p:nvSpPr>
          <p:cNvPr id="1048865"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66"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US"/>
          </a:p>
        </p:txBody>
      </p:sp>
      <p:sp>
        <p:nvSpPr>
          <p:cNvPr id="1048867"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9F669046-D62F-49D8-96B7-3C014DC234D7}" type="slidenum">
              <a:rPr lang="en-US" smtClean="0"/>
              <a:t>‹#›</a:t>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bg>
      <p:bgPr>
        <a:gradFill>
          <a:gsLst>
            <a:gs pos="0">
              <a:schemeClr val="bg1">
                <a:lumMod val="46000"/>
                <a:lumOff val="54000"/>
              </a:schemeClr>
            </a:gs>
            <a:gs pos="46000">
              <a:schemeClr val="bg1">
                <a:lumMod val="60000"/>
                <a:lumOff val="40000"/>
              </a:schemeClr>
            </a:gs>
            <a:gs pos="100000">
              <a:schemeClr val="bg1">
                <a:lumMod val="90000"/>
                <a:lumOff val="10000"/>
              </a:schemeClr>
            </a:gs>
          </a:gsLst>
          <a:path path="circle">
            <a:fillToRect l="50000" t="50000" r="50000" b="50000"/>
          </a:path>
        </a:gradFill>
        <a:effectLst/>
      </p:bgPr>
    </p:bg>
    <p:spTree>
      <p:nvGrpSpPr>
        <p:cNvPr id="30" name=""/>
        <p:cNvGrpSpPr/>
        <p:nvPr/>
      </p:nvGrpSpPr>
      <p:grpSpPr>
        <a:xfrm>
          <a:off x="0" y="0"/>
          <a:ext cx="0" cy="0"/>
          <a:chOff x="0" y="0"/>
          <a:chExt cx="0" cy="0"/>
        </a:xfrm>
      </p:grpSpPr>
      <p:grpSp>
        <p:nvGrpSpPr>
          <p:cNvPr id="31" name="Group 103"/>
          <p:cNvGrpSpPr/>
          <p:nvPr/>
        </p:nvGrpSpPr>
        <p:grpSpPr>
          <a:xfrm>
            <a:off x="286013" y="4191000"/>
            <a:ext cx="11616798" cy="2513417"/>
            <a:chOff x="286013" y="4191000"/>
            <a:chExt cx="11616798" cy="2513417"/>
          </a:xfrm>
        </p:grpSpPr>
        <p:sp>
          <p:nvSpPr>
            <p:cNvPr id="1048631" name="Freeform 5"/>
            <p:cNvSpPr/>
            <p:nvPr/>
          </p:nvSpPr>
          <p:spPr bwMode="auto">
            <a:xfrm flipH="1">
              <a:off x="2411413" y="6283770"/>
              <a:ext cx="6350" cy="12700"/>
            </a:xfrm>
            <a:custGeom>
              <a:avLst/>
              <a:gdLst>
                <a:gd name="T0" fmla="*/ 4 w 4"/>
                <a:gd name="T1" fmla="*/ 8 h 8"/>
                <a:gd name="T2" fmla="*/ 0 w 4"/>
                <a:gd name="T3" fmla="*/ 0 h 8"/>
                <a:gd name="T4" fmla="*/ 4 w 4"/>
                <a:gd name="T5" fmla="*/ 8 h 8"/>
              </a:gdLst>
              <a:ahLst/>
              <a:cxnLst>
                <a:cxn ang="0">
                  <a:pos x="T0" y="T1"/>
                </a:cxn>
                <a:cxn ang="0">
                  <a:pos x="T2" y="T3"/>
                </a:cxn>
                <a:cxn ang="0">
                  <a:pos x="T4" y="T5"/>
                </a:cxn>
              </a:cxnLst>
              <a:rect l="0" t="0" r="r" b="b"/>
              <a:pathLst>
                <a:path w="4" h="8">
                  <a:moveTo>
                    <a:pt x="4" y="8"/>
                  </a:moveTo>
                  <a:lnTo>
                    <a:pt x="0" y="0"/>
                  </a:lnTo>
                  <a:lnTo>
                    <a:pt x="4" y="8"/>
                  </a:lnTo>
                  <a:close/>
                </a:path>
              </a:pathLst>
            </a:custGeom>
            <a:solidFill>
              <a:srgbClr val="00A99D"/>
            </a:solidFill>
            <a:ln>
              <a:noFill/>
            </a:ln>
          </p:spPr>
          <p:txBody>
            <a:bodyPr anchor="t" anchorCtr="0" bIns="45720" compatLnSpc="1" lIns="91440" numCol="1" rIns="91440" tIns="45720" vert="horz" wrap="square">
              <a:prstTxWarp prst="textNoShape"/>
            </a:bodyPr>
            <a:p>
              <a:endParaRPr lang="en-US"/>
            </a:p>
          </p:txBody>
        </p:sp>
        <p:sp>
          <p:nvSpPr>
            <p:cNvPr id="1048632" name="Line 6"/>
            <p:cNvSpPr>
              <a:spLocks noChangeShapeType="1"/>
            </p:cNvSpPr>
            <p:nvPr/>
          </p:nvSpPr>
          <p:spPr bwMode="auto">
            <a:xfrm flipV="1">
              <a:off x="2411413" y="6283770"/>
              <a:ext cx="6350" cy="12700"/>
            </a:xfrm>
            <a:prstGeom prst="line"/>
            <a:noFill/>
            <a:ln>
              <a:noFill/>
            </a:ln>
          </p:spPr>
          <p:txBody>
            <a:bodyPr anchor="t" anchorCtr="0" bIns="45720" compatLnSpc="1" lIns="91440" numCol="1" rIns="91440" tIns="45720" vert="horz" wrap="square">
              <a:prstTxWarp prst="textNoShape"/>
            </a:bodyPr>
            <a:p>
              <a:endParaRPr lang="en-US"/>
            </a:p>
          </p:txBody>
        </p:sp>
        <p:sp>
          <p:nvSpPr>
            <p:cNvPr id="1048633" name="Freeform 7"/>
            <p:cNvSpPr/>
            <p:nvPr/>
          </p:nvSpPr>
          <p:spPr bwMode="auto">
            <a:xfrm rot="21252465" flipH="1">
              <a:off x="792225" y="5625565"/>
              <a:ext cx="1632875" cy="657409"/>
            </a:xfrm>
            <a:custGeom>
              <a:avLst/>
              <a:gdLst>
                <a:gd name="T0" fmla="*/ 0 w 594"/>
                <a:gd name="T1" fmla="*/ 251 h 255"/>
                <a:gd name="T2" fmla="*/ 592 w 594"/>
                <a:gd name="T3" fmla="*/ 0 h 255"/>
                <a:gd name="T4" fmla="*/ 594 w 594"/>
                <a:gd name="T5" fmla="*/ 4 h 255"/>
                <a:gd name="T6" fmla="*/ 2 w 594"/>
                <a:gd name="T7" fmla="*/ 255 h 255"/>
                <a:gd name="T8" fmla="*/ 0 w 594"/>
                <a:gd name="T9" fmla="*/ 251 h 255"/>
              </a:gdLst>
              <a:ahLst/>
              <a:cxnLst>
                <a:cxn ang="0">
                  <a:pos x="T0" y="T1"/>
                </a:cxn>
                <a:cxn ang="0">
                  <a:pos x="T2" y="T3"/>
                </a:cxn>
                <a:cxn ang="0">
                  <a:pos x="T4" y="T5"/>
                </a:cxn>
                <a:cxn ang="0">
                  <a:pos x="T6" y="T7"/>
                </a:cxn>
                <a:cxn ang="0">
                  <a:pos x="T8" y="T9"/>
                </a:cxn>
              </a:cxnLst>
              <a:rect l="0" t="0" r="r" b="b"/>
              <a:pathLst>
                <a:path w="594" h="255">
                  <a:moveTo>
                    <a:pt x="0" y="251"/>
                  </a:moveTo>
                  <a:cubicBezTo>
                    <a:pt x="141" y="201"/>
                    <a:pt x="442" y="91"/>
                    <a:pt x="592" y="0"/>
                  </a:cubicBezTo>
                  <a:cubicBezTo>
                    <a:pt x="594" y="4"/>
                    <a:pt x="594" y="4"/>
                    <a:pt x="594" y="4"/>
                  </a:cubicBezTo>
                  <a:cubicBezTo>
                    <a:pt x="445" y="95"/>
                    <a:pt x="143" y="205"/>
                    <a:pt x="2" y="255"/>
                  </a:cubicBezTo>
                  <a:cubicBezTo>
                    <a:pt x="0" y="251"/>
                    <a:pt x="0" y="251"/>
                    <a:pt x="0" y="251"/>
                  </a:cubicBezTo>
                </a:path>
              </a:pathLst>
            </a:custGeom>
            <a:solidFill>
              <a:srgbClr val="00A99D"/>
            </a:solidFill>
            <a:ln w="9525">
              <a:solidFill>
                <a:schemeClr val="accent2"/>
              </a:solidFill>
              <a:round/>
              <a:headEnd/>
              <a:tailEnd/>
            </a:ln>
          </p:spPr>
          <p:txBody>
            <a:bodyPr anchor="t" anchorCtr="0" bIns="45720" compatLnSpc="1" lIns="91440" numCol="1" rIns="91440" tIns="45720" vert="horz" wrap="square">
              <a:prstTxWarp prst="textNoShape"/>
            </a:bodyPr>
            <a:p>
              <a:endParaRPr lang="en-US"/>
            </a:p>
          </p:txBody>
        </p:sp>
        <p:grpSp>
          <p:nvGrpSpPr>
            <p:cNvPr id="32" name="Group 10"/>
            <p:cNvGrpSpPr/>
            <p:nvPr/>
          </p:nvGrpSpPr>
          <p:grpSpPr>
            <a:xfrm rot="20793512">
              <a:off x="445930" y="5452235"/>
              <a:ext cx="365582" cy="421970"/>
              <a:chOff x="1457010" y="1673260"/>
              <a:chExt cx="617538" cy="712788"/>
            </a:xfrm>
          </p:grpSpPr>
          <p:sp>
            <p:nvSpPr>
              <p:cNvPr id="1048634" name="Freeform 8"/>
              <p:cNvSpPr/>
              <p:nvPr/>
            </p:nvSpPr>
            <p:spPr bwMode="auto">
              <a:xfrm flipH="1">
                <a:off x="1457010" y="1673260"/>
                <a:ext cx="595313" cy="652463"/>
              </a:xfrm>
              <a:custGeom>
                <a:avLst/>
                <a:gdLst>
                  <a:gd name="T0" fmla="*/ 182 w 187"/>
                  <a:gd name="T1" fmla="*/ 130 h 204"/>
                  <a:gd name="T2" fmla="*/ 126 w 187"/>
                  <a:gd name="T3" fmla="*/ 88 h 204"/>
                  <a:gd name="T4" fmla="*/ 99 w 187"/>
                  <a:gd name="T5" fmla="*/ 29 h 204"/>
                  <a:gd name="T6" fmla="*/ 29 w 187"/>
                  <a:gd name="T7" fmla="*/ 166 h 204"/>
                  <a:gd name="T8" fmla="*/ 119 w 187"/>
                  <a:gd name="T9" fmla="*/ 198 h 204"/>
                  <a:gd name="T10" fmla="*/ 182 w 187"/>
                  <a:gd name="T11" fmla="*/ 130 h 204"/>
                </a:gdLst>
                <a:ahLst/>
                <a:cxnLst>
                  <a:cxn ang="0">
                    <a:pos x="T0" y="T1"/>
                  </a:cxn>
                  <a:cxn ang="0">
                    <a:pos x="T2" y="T3"/>
                  </a:cxn>
                  <a:cxn ang="0">
                    <a:pos x="T4" y="T5"/>
                  </a:cxn>
                  <a:cxn ang="0">
                    <a:pos x="T6" y="T7"/>
                  </a:cxn>
                  <a:cxn ang="0">
                    <a:pos x="T8" y="T9"/>
                  </a:cxn>
                  <a:cxn ang="0">
                    <a:pos x="T10" y="T11"/>
                  </a:cxn>
                </a:cxnLst>
                <a:rect l="0" t="0" r="r" b="b"/>
                <a:pathLst>
                  <a:path w="187" h="204">
                    <a:moveTo>
                      <a:pt x="182" y="130"/>
                    </a:moveTo>
                    <a:cubicBezTo>
                      <a:pt x="173" y="98"/>
                      <a:pt x="151" y="87"/>
                      <a:pt x="126" y="88"/>
                    </a:cubicBezTo>
                    <a:cubicBezTo>
                      <a:pt x="127" y="59"/>
                      <a:pt x="114" y="34"/>
                      <a:pt x="99" y="29"/>
                    </a:cubicBezTo>
                    <a:cubicBezTo>
                      <a:pt x="17" y="0"/>
                      <a:pt x="0" y="129"/>
                      <a:pt x="29" y="166"/>
                    </a:cubicBezTo>
                    <a:cubicBezTo>
                      <a:pt x="35" y="185"/>
                      <a:pt x="86" y="204"/>
                      <a:pt x="119" y="198"/>
                    </a:cubicBezTo>
                    <a:cubicBezTo>
                      <a:pt x="162" y="190"/>
                      <a:pt x="187" y="150"/>
                      <a:pt x="182" y="130"/>
                    </a:cubicBezTo>
                    <a:close/>
                  </a:path>
                </a:pathLst>
              </a:custGeom>
              <a:solidFill>
                <a:schemeClr val="accent1">
                  <a:lumMod val="60000"/>
                  <a:lumOff val="40000"/>
                </a:schemeClr>
              </a:solidFill>
              <a:ln>
                <a:noFill/>
              </a:ln>
            </p:spPr>
            <p:txBody>
              <a:bodyPr anchor="t" anchorCtr="0" bIns="45720" compatLnSpc="1" lIns="91440" numCol="1" rIns="91440" tIns="45720" vert="horz" wrap="square">
                <a:prstTxWarp prst="textNoShape"/>
              </a:bodyPr>
              <a:p>
                <a:pPr lvl="0"/>
                <a:endParaRPr lang="en-US"/>
              </a:p>
            </p:txBody>
          </p:sp>
          <p:sp>
            <p:nvSpPr>
              <p:cNvPr id="1048635" name="Freeform 9"/>
              <p:cNvSpPr/>
              <p:nvPr/>
            </p:nvSpPr>
            <p:spPr bwMode="auto">
              <a:xfrm flipH="1">
                <a:off x="1482410" y="1698660"/>
                <a:ext cx="592138" cy="687388"/>
              </a:xfrm>
              <a:custGeom>
                <a:avLst/>
                <a:gdLst>
                  <a:gd name="T0" fmla="*/ 178 w 186"/>
                  <a:gd name="T1" fmla="*/ 208 h 215"/>
                  <a:gd name="T2" fmla="*/ 53 w 186"/>
                  <a:gd name="T3" fmla="*/ 154 h 215"/>
                  <a:gd name="T4" fmla="*/ 102 w 186"/>
                  <a:gd name="T5" fmla="*/ 127 h 215"/>
                  <a:gd name="T6" fmla="*/ 153 w 186"/>
                  <a:gd name="T7" fmla="*/ 64 h 215"/>
                  <a:gd name="T8" fmla="*/ 40 w 186"/>
                  <a:gd name="T9" fmla="*/ 136 h 215"/>
                  <a:gd name="T10" fmla="*/ 50 w 186"/>
                  <a:gd name="T11" fmla="*/ 79 h 215"/>
                  <a:gd name="T12" fmla="*/ 32 w 186"/>
                  <a:gd name="T13" fmla="*/ 0 h 215"/>
                  <a:gd name="T14" fmla="*/ 28 w 186"/>
                  <a:gd name="T15" fmla="*/ 156 h 215"/>
                  <a:gd name="T16" fmla="*/ 28 w 186"/>
                  <a:gd name="T17" fmla="*/ 160 h 215"/>
                  <a:gd name="T18" fmla="*/ 31 w 186"/>
                  <a:gd name="T19" fmla="*/ 161 h 215"/>
                  <a:gd name="T20" fmla="*/ 98 w 186"/>
                  <a:gd name="T21" fmla="*/ 200 h 215"/>
                  <a:gd name="T22" fmla="*/ 178 w 186"/>
                  <a:gd name="T23" fmla="*/ 208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6" h="215">
                    <a:moveTo>
                      <a:pt x="178" y="208"/>
                    </a:moveTo>
                    <a:cubicBezTo>
                      <a:pt x="186" y="183"/>
                      <a:pt x="98" y="158"/>
                      <a:pt x="53" y="154"/>
                    </a:cubicBezTo>
                    <a:cubicBezTo>
                      <a:pt x="68" y="148"/>
                      <a:pt x="87" y="137"/>
                      <a:pt x="102" y="127"/>
                    </a:cubicBezTo>
                    <a:cubicBezTo>
                      <a:pt x="137" y="101"/>
                      <a:pt x="157" y="70"/>
                      <a:pt x="153" y="64"/>
                    </a:cubicBezTo>
                    <a:cubicBezTo>
                      <a:pt x="137" y="44"/>
                      <a:pt x="69" y="101"/>
                      <a:pt x="40" y="136"/>
                    </a:cubicBezTo>
                    <a:cubicBezTo>
                      <a:pt x="45" y="120"/>
                      <a:pt x="49" y="98"/>
                      <a:pt x="50" y="79"/>
                    </a:cubicBezTo>
                    <a:cubicBezTo>
                      <a:pt x="51" y="35"/>
                      <a:pt x="40" y="0"/>
                      <a:pt x="32" y="0"/>
                    </a:cubicBezTo>
                    <a:cubicBezTo>
                      <a:pt x="0" y="0"/>
                      <a:pt x="13" y="143"/>
                      <a:pt x="28" y="156"/>
                    </a:cubicBezTo>
                    <a:cubicBezTo>
                      <a:pt x="27" y="158"/>
                      <a:pt x="27" y="159"/>
                      <a:pt x="28" y="160"/>
                    </a:cubicBezTo>
                    <a:cubicBezTo>
                      <a:pt x="28" y="160"/>
                      <a:pt x="29" y="161"/>
                      <a:pt x="31" y="161"/>
                    </a:cubicBezTo>
                    <a:cubicBezTo>
                      <a:pt x="37" y="170"/>
                      <a:pt x="70" y="190"/>
                      <a:pt x="98" y="200"/>
                    </a:cubicBezTo>
                    <a:cubicBezTo>
                      <a:pt x="139" y="215"/>
                      <a:pt x="176" y="215"/>
                      <a:pt x="178" y="208"/>
                    </a:cubicBezTo>
                    <a:close/>
                  </a:path>
                </a:pathLst>
              </a:custGeom>
              <a:solidFill>
                <a:schemeClr val="accent1"/>
              </a:solidFill>
              <a:ln>
                <a:noFill/>
              </a:ln>
            </p:spPr>
            <p:txBody>
              <a:bodyPr anchor="t" anchorCtr="0" bIns="45720" compatLnSpc="1" lIns="91440" numCol="1" rIns="91440" tIns="45720" vert="horz" wrap="square">
                <a:prstTxWarp prst="textNoShape"/>
              </a:bodyPr>
              <a:p>
                <a:endParaRPr lang="en-US"/>
              </a:p>
            </p:txBody>
          </p:sp>
        </p:grpSp>
        <p:sp>
          <p:nvSpPr>
            <p:cNvPr id="1048636" name="Freeform 10"/>
            <p:cNvSpPr/>
            <p:nvPr/>
          </p:nvSpPr>
          <p:spPr bwMode="auto">
            <a:xfrm rot="19613158" flipH="1">
              <a:off x="1682146" y="5813019"/>
              <a:ext cx="502445" cy="552636"/>
            </a:xfrm>
            <a:custGeom>
              <a:avLst/>
              <a:gdLst>
                <a:gd name="T0" fmla="*/ 171 w 196"/>
                <a:gd name="T1" fmla="*/ 162 h 191"/>
                <a:gd name="T2" fmla="*/ 46 w 196"/>
                <a:gd name="T3" fmla="*/ 135 h 191"/>
                <a:gd name="T4" fmla="*/ 79 w 196"/>
                <a:gd name="T5" fmla="*/ 11 h 191"/>
                <a:gd name="T6" fmla="*/ 25 w 196"/>
                <a:gd name="T7" fmla="*/ 148 h 191"/>
                <a:gd name="T8" fmla="*/ 23 w 196"/>
                <a:gd name="T9" fmla="*/ 150 h 191"/>
                <a:gd name="T10" fmla="*/ 171 w 196"/>
                <a:gd name="T11" fmla="*/ 162 h 191"/>
                <a:gd name="connsiteX0" fmla="*/ 7753 w 7872"/>
                <a:gd name="connsiteY0" fmla="*/ 8159 h 8944"/>
                <a:gd name="connsiteX1" fmla="*/ 1376 w 7872"/>
                <a:gd name="connsiteY1" fmla="*/ 6745 h 8944"/>
                <a:gd name="connsiteX2" fmla="*/ 3060 w 7872"/>
                <a:gd name="connsiteY2" fmla="*/ 253 h 8944"/>
                <a:gd name="connsiteX3" fmla="*/ 305 w 7872"/>
                <a:gd name="connsiteY3" fmla="*/ 7426 h 8944"/>
                <a:gd name="connsiteX4" fmla="*/ 202 w 7872"/>
                <a:gd name="connsiteY4" fmla="*/ 7530 h 8944"/>
                <a:gd name="connsiteX5" fmla="*/ 7753 w 7872"/>
                <a:gd name="connsiteY5" fmla="*/ 8159 h 8944"/>
                <a:gd name="connsiteX0" fmla="*/ 9849 w 9849"/>
                <a:gd name="connsiteY0" fmla="*/ 9122 h 10251"/>
                <a:gd name="connsiteX1" fmla="*/ 1748 w 9849"/>
                <a:gd name="connsiteY1" fmla="*/ 7541 h 10251"/>
                <a:gd name="connsiteX2" fmla="*/ 3887 w 9849"/>
                <a:gd name="connsiteY2" fmla="*/ 283 h 10251"/>
                <a:gd name="connsiteX3" fmla="*/ 387 w 9849"/>
                <a:gd name="connsiteY3" fmla="*/ 8303 h 10251"/>
                <a:gd name="connsiteX4" fmla="*/ 257 w 9849"/>
                <a:gd name="connsiteY4" fmla="*/ 8419 h 10251"/>
                <a:gd name="connsiteX5" fmla="*/ 9849 w 9849"/>
                <a:gd name="connsiteY5" fmla="*/ 9122 h 10251"/>
                <a:gd name="connsiteX0" fmla="*/ 10000 w 10000"/>
                <a:gd name="connsiteY0" fmla="*/ 8899 h 10131"/>
                <a:gd name="connsiteX1" fmla="*/ 1775 w 10000"/>
                <a:gd name="connsiteY1" fmla="*/ 7356 h 10131"/>
                <a:gd name="connsiteX2" fmla="*/ 3947 w 10000"/>
                <a:gd name="connsiteY2" fmla="*/ 276 h 10131"/>
                <a:gd name="connsiteX3" fmla="*/ 393 w 10000"/>
                <a:gd name="connsiteY3" fmla="*/ 8100 h 10131"/>
                <a:gd name="connsiteX4" fmla="*/ 261 w 10000"/>
                <a:gd name="connsiteY4" fmla="*/ 8213 h 10131"/>
                <a:gd name="connsiteX5" fmla="*/ 10000 w 10000"/>
                <a:gd name="connsiteY5" fmla="*/ 8899 h 10131"/>
                <a:gd name="connsiteX0" fmla="*/ 10361 w 10361"/>
                <a:gd name="connsiteY0" fmla="*/ 8632 h 9864"/>
                <a:gd name="connsiteX1" fmla="*/ 2136 w 10361"/>
                <a:gd name="connsiteY1" fmla="*/ 7089 h 9864"/>
                <a:gd name="connsiteX2" fmla="*/ 4308 w 10361"/>
                <a:gd name="connsiteY2" fmla="*/ 9 h 9864"/>
                <a:gd name="connsiteX3" fmla="*/ 754 w 10361"/>
                <a:gd name="connsiteY3" fmla="*/ 7833 h 9864"/>
                <a:gd name="connsiteX4" fmla="*/ 622 w 10361"/>
                <a:gd name="connsiteY4" fmla="*/ 7946 h 9864"/>
                <a:gd name="connsiteX5" fmla="*/ 10361 w 10361"/>
                <a:gd name="connsiteY5" fmla="*/ 8632 h 9864"/>
                <a:gd name="connsiteX0" fmla="*/ 10000 w 10000"/>
                <a:gd name="connsiteY0" fmla="*/ 8749 h 9998"/>
                <a:gd name="connsiteX1" fmla="*/ 2062 w 10000"/>
                <a:gd name="connsiteY1" fmla="*/ 7185 h 9998"/>
                <a:gd name="connsiteX2" fmla="*/ 4158 w 10000"/>
                <a:gd name="connsiteY2" fmla="*/ 7 h 9998"/>
                <a:gd name="connsiteX3" fmla="*/ 728 w 10000"/>
                <a:gd name="connsiteY3" fmla="*/ 7939 h 9998"/>
                <a:gd name="connsiteX4" fmla="*/ 600 w 10000"/>
                <a:gd name="connsiteY4" fmla="*/ 8054 h 9998"/>
                <a:gd name="connsiteX5" fmla="*/ 10000 w 10000"/>
                <a:gd name="connsiteY5" fmla="*/ 8749 h 9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9998">
                  <a:moveTo>
                    <a:pt x="10000" y="8749"/>
                  </a:moveTo>
                  <a:cubicBezTo>
                    <a:pt x="8794" y="7359"/>
                    <a:pt x="4412" y="6548"/>
                    <a:pt x="2062" y="7185"/>
                  </a:cubicBezTo>
                  <a:cubicBezTo>
                    <a:pt x="3589" y="5882"/>
                    <a:pt x="5305" y="-234"/>
                    <a:pt x="4158" y="7"/>
                  </a:cubicBezTo>
                  <a:cubicBezTo>
                    <a:pt x="92" y="863"/>
                    <a:pt x="-860" y="6318"/>
                    <a:pt x="728" y="7939"/>
                  </a:cubicBezTo>
                  <a:cubicBezTo>
                    <a:pt x="663" y="7996"/>
                    <a:pt x="663" y="8054"/>
                    <a:pt x="600" y="8054"/>
                  </a:cubicBezTo>
                  <a:cubicBezTo>
                    <a:pt x="2036" y="9883"/>
                    <a:pt x="5687" y="10988"/>
                    <a:pt x="10000" y="8749"/>
                  </a:cubicBezTo>
                  <a:close/>
                </a:path>
              </a:pathLst>
            </a:custGeom>
            <a:solidFill>
              <a:schemeClr val="accent2"/>
            </a:solidFill>
            <a:ln>
              <a:noFill/>
            </a:ln>
          </p:spPr>
          <p:txBody>
            <a:bodyPr anchor="t" anchorCtr="0" bIns="45720" compatLnSpc="1" lIns="91440" numCol="1" rIns="91440" tIns="45720" vert="horz" wrap="square">
              <a:prstTxWarp prst="textNoShape"/>
            </a:bodyPr>
            <a:p>
              <a:pPr lvl="0"/>
              <a:endParaRPr lang="en-US"/>
            </a:p>
          </p:txBody>
        </p:sp>
        <p:sp>
          <p:nvSpPr>
            <p:cNvPr id="1048637" name="Freeform 23"/>
            <p:cNvSpPr/>
            <p:nvPr/>
          </p:nvSpPr>
          <p:spPr bwMode="auto">
            <a:xfrm flipH="1">
              <a:off x="2304810" y="5031266"/>
              <a:ext cx="344488" cy="344488"/>
            </a:xfrm>
            <a:custGeom>
              <a:avLst/>
              <a:gdLst>
                <a:gd name="T0" fmla="*/ 108 w 108"/>
                <a:gd name="T1" fmla="*/ 48 h 108"/>
                <a:gd name="T2" fmla="*/ 98 w 108"/>
                <a:gd name="T3" fmla="*/ 41 h 108"/>
                <a:gd name="T4" fmla="*/ 102 w 108"/>
                <a:gd name="T5" fmla="*/ 30 h 108"/>
                <a:gd name="T6" fmla="*/ 84 w 108"/>
                <a:gd name="T7" fmla="*/ 28 h 108"/>
                <a:gd name="T8" fmla="*/ 85 w 108"/>
                <a:gd name="T9" fmla="*/ 10 h 108"/>
                <a:gd name="T10" fmla="*/ 69 w 108"/>
                <a:gd name="T11" fmla="*/ 16 h 108"/>
                <a:gd name="T12" fmla="*/ 62 w 108"/>
                <a:gd name="T13" fmla="*/ 0 h 108"/>
                <a:gd name="T14" fmla="*/ 52 w 108"/>
                <a:gd name="T15" fmla="*/ 10 h 108"/>
                <a:gd name="T16" fmla="*/ 41 w 108"/>
                <a:gd name="T17" fmla="*/ 1 h 108"/>
                <a:gd name="T18" fmla="*/ 35 w 108"/>
                <a:gd name="T19" fmla="*/ 16 h 108"/>
                <a:gd name="T20" fmla="*/ 20 w 108"/>
                <a:gd name="T21" fmla="*/ 12 h 108"/>
                <a:gd name="T22" fmla="*/ 21 w 108"/>
                <a:gd name="T23" fmla="*/ 27 h 108"/>
                <a:gd name="T24" fmla="*/ 6 w 108"/>
                <a:gd name="T25" fmla="*/ 29 h 108"/>
                <a:gd name="T26" fmla="*/ 18 w 108"/>
                <a:gd name="T27" fmla="*/ 47 h 108"/>
                <a:gd name="T28" fmla="*/ 0 w 108"/>
                <a:gd name="T29" fmla="*/ 60 h 108"/>
                <a:gd name="T30" fmla="*/ 10 w 108"/>
                <a:gd name="T31" fmla="*/ 67 h 108"/>
                <a:gd name="T32" fmla="*/ 5 w 108"/>
                <a:gd name="T33" fmla="*/ 78 h 108"/>
                <a:gd name="T34" fmla="*/ 24 w 108"/>
                <a:gd name="T35" fmla="*/ 80 h 108"/>
                <a:gd name="T36" fmla="*/ 23 w 108"/>
                <a:gd name="T37" fmla="*/ 98 h 108"/>
                <a:gd name="T38" fmla="*/ 39 w 108"/>
                <a:gd name="T39" fmla="*/ 92 h 108"/>
                <a:gd name="T40" fmla="*/ 46 w 108"/>
                <a:gd name="T41" fmla="*/ 107 h 108"/>
                <a:gd name="T42" fmla="*/ 56 w 108"/>
                <a:gd name="T43" fmla="*/ 97 h 108"/>
                <a:gd name="T44" fmla="*/ 67 w 108"/>
                <a:gd name="T45" fmla="*/ 106 h 108"/>
                <a:gd name="T46" fmla="*/ 73 w 108"/>
                <a:gd name="T47" fmla="*/ 91 h 108"/>
                <a:gd name="T48" fmla="*/ 88 w 108"/>
                <a:gd name="T49" fmla="*/ 96 h 108"/>
                <a:gd name="T50" fmla="*/ 87 w 108"/>
                <a:gd name="T51" fmla="*/ 81 h 108"/>
                <a:gd name="T52" fmla="*/ 102 w 108"/>
                <a:gd name="T53" fmla="*/ 78 h 108"/>
                <a:gd name="T54" fmla="*/ 90 w 108"/>
                <a:gd name="T55" fmla="*/ 60 h 108"/>
                <a:gd name="T56" fmla="*/ 108 w 108"/>
                <a:gd name="T57" fmla="*/ 4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8" h="108">
                  <a:moveTo>
                    <a:pt x="108" y="48"/>
                  </a:moveTo>
                  <a:cubicBezTo>
                    <a:pt x="107" y="45"/>
                    <a:pt x="104" y="43"/>
                    <a:pt x="98" y="41"/>
                  </a:cubicBezTo>
                  <a:cubicBezTo>
                    <a:pt x="102" y="37"/>
                    <a:pt x="104" y="33"/>
                    <a:pt x="102" y="30"/>
                  </a:cubicBezTo>
                  <a:cubicBezTo>
                    <a:pt x="101" y="27"/>
                    <a:pt x="94" y="26"/>
                    <a:pt x="84" y="28"/>
                  </a:cubicBezTo>
                  <a:cubicBezTo>
                    <a:pt x="88" y="19"/>
                    <a:pt x="88" y="12"/>
                    <a:pt x="85" y="10"/>
                  </a:cubicBezTo>
                  <a:cubicBezTo>
                    <a:pt x="82" y="8"/>
                    <a:pt x="76" y="10"/>
                    <a:pt x="69" y="16"/>
                  </a:cubicBezTo>
                  <a:cubicBezTo>
                    <a:pt x="68" y="7"/>
                    <a:pt x="65" y="1"/>
                    <a:pt x="62" y="0"/>
                  </a:cubicBezTo>
                  <a:cubicBezTo>
                    <a:pt x="59" y="0"/>
                    <a:pt x="55" y="4"/>
                    <a:pt x="52" y="10"/>
                  </a:cubicBezTo>
                  <a:cubicBezTo>
                    <a:pt x="48" y="4"/>
                    <a:pt x="44" y="1"/>
                    <a:pt x="41" y="1"/>
                  </a:cubicBezTo>
                  <a:cubicBezTo>
                    <a:pt x="37" y="2"/>
                    <a:pt x="35" y="8"/>
                    <a:pt x="35" y="16"/>
                  </a:cubicBezTo>
                  <a:cubicBezTo>
                    <a:pt x="28" y="12"/>
                    <a:pt x="22" y="10"/>
                    <a:pt x="20" y="12"/>
                  </a:cubicBezTo>
                  <a:cubicBezTo>
                    <a:pt x="17" y="14"/>
                    <a:pt x="18" y="20"/>
                    <a:pt x="21" y="27"/>
                  </a:cubicBezTo>
                  <a:cubicBezTo>
                    <a:pt x="13" y="26"/>
                    <a:pt x="7" y="26"/>
                    <a:pt x="6" y="29"/>
                  </a:cubicBezTo>
                  <a:cubicBezTo>
                    <a:pt x="4" y="33"/>
                    <a:pt x="9" y="40"/>
                    <a:pt x="18" y="47"/>
                  </a:cubicBezTo>
                  <a:cubicBezTo>
                    <a:pt x="6" y="51"/>
                    <a:pt x="0" y="56"/>
                    <a:pt x="0" y="60"/>
                  </a:cubicBezTo>
                  <a:cubicBezTo>
                    <a:pt x="0" y="63"/>
                    <a:pt x="4" y="65"/>
                    <a:pt x="10" y="67"/>
                  </a:cubicBezTo>
                  <a:cubicBezTo>
                    <a:pt x="6" y="71"/>
                    <a:pt x="4" y="75"/>
                    <a:pt x="5" y="78"/>
                  </a:cubicBezTo>
                  <a:cubicBezTo>
                    <a:pt x="7" y="81"/>
                    <a:pt x="14" y="82"/>
                    <a:pt x="24" y="80"/>
                  </a:cubicBezTo>
                  <a:cubicBezTo>
                    <a:pt x="20" y="89"/>
                    <a:pt x="19" y="96"/>
                    <a:pt x="23" y="98"/>
                  </a:cubicBezTo>
                  <a:cubicBezTo>
                    <a:pt x="26" y="100"/>
                    <a:pt x="31" y="98"/>
                    <a:pt x="39" y="92"/>
                  </a:cubicBezTo>
                  <a:cubicBezTo>
                    <a:pt x="40" y="101"/>
                    <a:pt x="42" y="107"/>
                    <a:pt x="46" y="107"/>
                  </a:cubicBezTo>
                  <a:cubicBezTo>
                    <a:pt x="49" y="108"/>
                    <a:pt x="53" y="104"/>
                    <a:pt x="56" y="97"/>
                  </a:cubicBezTo>
                  <a:cubicBezTo>
                    <a:pt x="60" y="104"/>
                    <a:pt x="64" y="107"/>
                    <a:pt x="67" y="106"/>
                  </a:cubicBezTo>
                  <a:cubicBezTo>
                    <a:pt x="70" y="106"/>
                    <a:pt x="72" y="100"/>
                    <a:pt x="73" y="91"/>
                  </a:cubicBezTo>
                  <a:cubicBezTo>
                    <a:pt x="80" y="96"/>
                    <a:pt x="85" y="98"/>
                    <a:pt x="88" y="96"/>
                  </a:cubicBezTo>
                  <a:cubicBezTo>
                    <a:pt x="91" y="94"/>
                    <a:pt x="90" y="88"/>
                    <a:pt x="87" y="81"/>
                  </a:cubicBezTo>
                  <a:cubicBezTo>
                    <a:pt x="95" y="82"/>
                    <a:pt x="101" y="81"/>
                    <a:pt x="102" y="78"/>
                  </a:cubicBezTo>
                  <a:cubicBezTo>
                    <a:pt x="104" y="75"/>
                    <a:pt x="99" y="68"/>
                    <a:pt x="90" y="60"/>
                  </a:cubicBezTo>
                  <a:cubicBezTo>
                    <a:pt x="101" y="56"/>
                    <a:pt x="108" y="52"/>
                    <a:pt x="108" y="48"/>
                  </a:cubicBezTo>
                  <a:close/>
                </a:path>
              </a:pathLst>
            </a:custGeom>
            <a:solidFill>
              <a:schemeClr val="accent2"/>
            </a:solidFill>
            <a:ln>
              <a:noFill/>
            </a:ln>
          </p:spPr>
          <p:txBody>
            <a:bodyPr anchor="t" anchorCtr="0" bIns="45720" compatLnSpc="1" lIns="91440" numCol="1" rIns="91440" tIns="45720" vert="horz" wrap="square">
              <a:prstTxWarp prst="textNoShape"/>
            </a:bodyPr>
            <a:p>
              <a:endParaRPr lang="en-US"/>
            </a:p>
          </p:txBody>
        </p:sp>
        <p:sp>
          <p:nvSpPr>
            <p:cNvPr id="1048638" name="Freeform 24"/>
            <p:cNvSpPr/>
            <p:nvPr/>
          </p:nvSpPr>
          <p:spPr bwMode="auto">
            <a:xfrm flipH="1">
              <a:off x="3150319" y="5854375"/>
              <a:ext cx="608927" cy="327464"/>
            </a:xfrm>
            <a:custGeom>
              <a:avLst/>
              <a:gdLst>
                <a:gd name="T0" fmla="*/ 6 w 240"/>
                <a:gd name="T1" fmla="*/ 29 h 137"/>
                <a:gd name="T2" fmla="*/ 197 w 240"/>
                <a:gd name="T3" fmla="*/ 129 h 137"/>
                <a:gd name="T4" fmla="*/ 6 w 240"/>
                <a:gd name="T5" fmla="*/ 29 h 137"/>
                <a:gd name="connsiteX0" fmla="*/ 5 w 8178"/>
                <a:gd name="connsiteY0" fmla="*/ 330 h 7745"/>
                <a:gd name="connsiteX1" fmla="*/ 7963 w 8178"/>
                <a:gd name="connsiteY1" fmla="*/ 7629 h 7745"/>
                <a:gd name="connsiteX2" fmla="*/ 5 w 8178"/>
                <a:gd name="connsiteY2" fmla="*/ 330 h 7745"/>
                <a:gd name="connsiteX0" fmla="*/ 0 w 10093"/>
                <a:gd name="connsiteY0" fmla="*/ 477 h 10050"/>
                <a:gd name="connsiteX1" fmla="*/ 9731 w 10093"/>
                <a:gd name="connsiteY1" fmla="*/ 9901 h 10050"/>
                <a:gd name="connsiteX2" fmla="*/ 0 w 10093"/>
                <a:gd name="connsiteY2" fmla="*/ 477 h 10050"/>
                <a:gd name="connsiteX0" fmla="*/ 0 w 9731"/>
                <a:gd name="connsiteY0" fmla="*/ 636 h 10209"/>
                <a:gd name="connsiteX1" fmla="*/ 9731 w 9731"/>
                <a:gd name="connsiteY1" fmla="*/ 10060 h 10209"/>
                <a:gd name="connsiteX2" fmla="*/ 0 w 9731"/>
                <a:gd name="connsiteY2" fmla="*/ 636 h 10209"/>
                <a:gd name="connsiteX0" fmla="*/ 0 w 10000"/>
                <a:gd name="connsiteY0" fmla="*/ 97 h 9475"/>
                <a:gd name="connsiteX1" fmla="*/ 10000 w 10000"/>
                <a:gd name="connsiteY1" fmla="*/ 9328 h 9475"/>
                <a:gd name="connsiteX2" fmla="*/ 0 w 10000"/>
                <a:gd name="connsiteY2" fmla="*/ 97 h 9475"/>
                <a:gd name="connsiteX0" fmla="*/ 0 w 10000"/>
                <a:gd name="connsiteY0" fmla="*/ 102 h 9940"/>
                <a:gd name="connsiteX1" fmla="*/ 10000 w 10000"/>
                <a:gd name="connsiteY1" fmla="*/ 9845 h 9940"/>
                <a:gd name="connsiteX2" fmla="*/ 0 w 10000"/>
                <a:gd name="connsiteY2" fmla="*/ 102 h 9940"/>
              </a:gdLst>
              <a:ahLst/>
              <a:cxnLst>
                <a:cxn ang="0">
                  <a:pos x="connsiteX0" y="connsiteY0"/>
                </a:cxn>
                <a:cxn ang="0">
                  <a:pos x="connsiteX1" y="connsiteY1"/>
                </a:cxn>
                <a:cxn ang="0">
                  <a:pos x="connsiteX2" y="connsiteY2"/>
                </a:cxn>
              </a:cxnLst>
              <a:rect l="l" t="t" r="r" b="b"/>
              <a:pathLst>
                <a:path w="10000" h="9940">
                  <a:moveTo>
                    <a:pt x="0" y="102"/>
                  </a:moveTo>
                  <a:cubicBezTo>
                    <a:pt x="1254" y="6563"/>
                    <a:pt x="7749" y="10625"/>
                    <a:pt x="10000" y="9845"/>
                  </a:cubicBezTo>
                  <a:cubicBezTo>
                    <a:pt x="8788" y="5251"/>
                    <a:pt x="2814" y="-864"/>
                    <a:pt x="0" y="102"/>
                  </a:cubicBezTo>
                  <a:close/>
                </a:path>
              </a:pathLst>
            </a:custGeom>
            <a:solidFill>
              <a:schemeClr val="accent2"/>
            </a:solidFill>
            <a:ln>
              <a:noFill/>
            </a:ln>
          </p:spPr>
          <p:txBody>
            <a:bodyPr anchor="t" anchorCtr="0" bIns="45720" compatLnSpc="1" lIns="91440" numCol="1" rIns="91440" tIns="45720" vert="horz" wrap="square">
              <a:prstTxWarp prst="textNoShape"/>
            </a:bodyPr>
            <a:p>
              <a:endParaRPr lang="en-US"/>
            </a:p>
          </p:txBody>
        </p:sp>
        <p:sp>
          <p:nvSpPr>
            <p:cNvPr id="1048639" name="Freeform 25"/>
            <p:cNvSpPr/>
            <p:nvPr/>
          </p:nvSpPr>
          <p:spPr bwMode="auto">
            <a:xfrm flipH="1">
              <a:off x="3120197" y="5377348"/>
              <a:ext cx="349680" cy="396781"/>
            </a:xfrm>
            <a:custGeom>
              <a:avLst/>
              <a:gdLst>
                <a:gd name="T0" fmla="*/ 133 w 149"/>
                <a:gd name="T1" fmla="*/ 26 h 151"/>
                <a:gd name="T2" fmla="*/ 8 w 149"/>
                <a:gd name="T3" fmla="*/ 107 h 151"/>
                <a:gd name="T4" fmla="*/ 17 w 149"/>
                <a:gd name="T5" fmla="*/ 111 h 151"/>
                <a:gd name="T6" fmla="*/ 80 w 149"/>
                <a:gd name="T7" fmla="*/ 137 h 151"/>
                <a:gd name="T8" fmla="*/ 23 w 149"/>
                <a:gd name="T9" fmla="*/ 108 h 151"/>
                <a:gd name="T10" fmla="*/ 133 w 149"/>
                <a:gd name="T11" fmla="*/ 26 h 151"/>
                <a:gd name="connsiteX0" fmla="*/ 8650 w 8781"/>
                <a:gd name="connsiteY0" fmla="*/ 295 h 7940"/>
                <a:gd name="connsiteX1" fmla="*/ 261 w 8781"/>
                <a:gd name="connsiteY1" fmla="*/ 5659 h 7940"/>
                <a:gd name="connsiteX2" fmla="*/ 865 w 8781"/>
                <a:gd name="connsiteY2" fmla="*/ 5924 h 7940"/>
                <a:gd name="connsiteX3" fmla="*/ 5093 w 8781"/>
                <a:gd name="connsiteY3" fmla="*/ 7646 h 7940"/>
                <a:gd name="connsiteX4" fmla="*/ 1268 w 8781"/>
                <a:gd name="connsiteY4" fmla="*/ 5725 h 7940"/>
                <a:gd name="connsiteX5" fmla="*/ 8650 w 8781"/>
                <a:gd name="connsiteY5" fmla="*/ 295 h 7940"/>
                <a:gd name="connsiteX0" fmla="*/ 9851 w 10000"/>
                <a:gd name="connsiteY0" fmla="*/ 525 h 10154"/>
                <a:gd name="connsiteX1" fmla="*/ 297 w 10000"/>
                <a:gd name="connsiteY1" fmla="*/ 7280 h 10154"/>
                <a:gd name="connsiteX2" fmla="*/ 985 w 10000"/>
                <a:gd name="connsiteY2" fmla="*/ 7614 h 10154"/>
                <a:gd name="connsiteX3" fmla="*/ 5800 w 10000"/>
                <a:gd name="connsiteY3" fmla="*/ 9783 h 10154"/>
                <a:gd name="connsiteX4" fmla="*/ 1444 w 10000"/>
                <a:gd name="connsiteY4" fmla="*/ 7363 h 10154"/>
                <a:gd name="connsiteX5" fmla="*/ 9851 w 10000"/>
                <a:gd name="connsiteY5" fmla="*/ 525 h 10154"/>
                <a:gd name="connsiteX0" fmla="*/ 9851 w 9851"/>
                <a:gd name="connsiteY0" fmla="*/ 525 h 10154"/>
                <a:gd name="connsiteX1" fmla="*/ 297 w 9851"/>
                <a:gd name="connsiteY1" fmla="*/ 7280 h 10154"/>
                <a:gd name="connsiteX2" fmla="*/ 985 w 9851"/>
                <a:gd name="connsiteY2" fmla="*/ 7614 h 10154"/>
                <a:gd name="connsiteX3" fmla="*/ 5800 w 9851"/>
                <a:gd name="connsiteY3" fmla="*/ 9783 h 10154"/>
                <a:gd name="connsiteX4" fmla="*/ 1444 w 9851"/>
                <a:gd name="connsiteY4" fmla="*/ 7363 h 10154"/>
                <a:gd name="connsiteX5" fmla="*/ 9851 w 9851"/>
                <a:gd name="connsiteY5" fmla="*/ 525 h 10154"/>
                <a:gd name="connsiteX0" fmla="*/ 10000 w 10602"/>
                <a:gd name="connsiteY0" fmla="*/ 517 h 10000"/>
                <a:gd name="connsiteX1" fmla="*/ 301 w 10602"/>
                <a:gd name="connsiteY1" fmla="*/ 7170 h 10000"/>
                <a:gd name="connsiteX2" fmla="*/ 1000 w 10602"/>
                <a:gd name="connsiteY2" fmla="*/ 7499 h 10000"/>
                <a:gd name="connsiteX3" fmla="*/ 5888 w 10602"/>
                <a:gd name="connsiteY3" fmla="*/ 9635 h 10000"/>
                <a:gd name="connsiteX4" fmla="*/ 1466 w 10602"/>
                <a:gd name="connsiteY4" fmla="*/ 7251 h 10000"/>
                <a:gd name="connsiteX5" fmla="*/ 10000 w 10602"/>
                <a:gd name="connsiteY5" fmla="*/ 517 h 10000"/>
                <a:gd name="connsiteX0" fmla="*/ 10000 w 10118"/>
                <a:gd name="connsiteY0" fmla="*/ 1687 h 11170"/>
                <a:gd name="connsiteX1" fmla="*/ 301 w 10118"/>
                <a:gd name="connsiteY1" fmla="*/ 8340 h 11170"/>
                <a:gd name="connsiteX2" fmla="*/ 1000 w 10118"/>
                <a:gd name="connsiteY2" fmla="*/ 8669 h 11170"/>
                <a:gd name="connsiteX3" fmla="*/ 5888 w 10118"/>
                <a:gd name="connsiteY3" fmla="*/ 10805 h 11170"/>
                <a:gd name="connsiteX4" fmla="*/ 1466 w 10118"/>
                <a:gd name="connsiteY4" fmla="*/ 8421 h 11170"/>
                <a:gd name="connsiteX5" fmla="*/ 10000 w 10118"/>
                <a:gd name="connsiteY5" fmla="*/ 1687 h 11170"/>
                <a:gd name="connsiteX0" fmla="*/ 10000 w 10038"/>
                <a:gd name="connsiteY0" fmla="*/ 1102 h 10585"/>
                <a:gd name="connsiteX1" fmla="*/ 301 w 10038"/>
                <a:gd name="connsiteY1" fmla="*/ 7755 h 10585"/>
                <a:gd name="connsiteX2" fmla="*/ 1000 w 10038"/>
                <a:gd name="connsiteY2" fmla="*/ 8084 h 10585"/>
                <a:gd name="connsiteX3" fmla="*/ 5888 w 10038"/>
                <a:gd name="connsiteY3" fmla="*/ 10220 h 10585"/>
                <a:gd name="connsiteX4" fmla="*/ 1466 w 10038"/>
                <a:gd name="connsiteY4" fmla="*/ 7836 h 10585"/>
                <a:gd name="connsiteX5" fmla="*/ 10000 w 10038"/>
                <a:gd name="connsiteY5" fmla="*/ 1102 h 10585"/>
                <a:gd name="connsiteX0" fmla="*/ 10000 w 10602"/>
                <a:gd name="connsiteY0" fmla="*/ 740 h 10223"/>
                <a:gd name="connsiteX1" fmla="*/ 301 w 10602"/>
                <a:gd name="connsiteY1" fmla="*/ 7393 h 10223"/>
                <a:gd name="connsiteX2" fmla="*/ 1000 w 10602"/>
                <a:gd name="connsiteY2" fmla="*/ 7722 h 10223"/>
                <a:gd name="connsiteX3" fmla="*/ 5888 w 10602"/>
                <a:gd name="connsiteY3" fmla="*/ 9858 h 10223"/>
                <a:gd name="connsiteX4" fmla="*/ 1466 w 10602"/>
                <a:gd name="connsiteY4" fmla="*/ 7474 h 10223"/>
                <a:gd name="connsiteX5" fmla="*/ 10000 w 10602"/>
                <a:gd name="connsiteY5" fmla="*/ 740 h 10223"/>
                <a:gd name="connsiteX0" fmla="*/ 6852 w 7703"/>
                <a:gd name="connsiteY0" fmla="*/ 687 h 11041"/>
                <a:gd name="connsiteX1" fmla="*/ 301 w 7703"/>
                <a:gd name="connsiteY1" fmla="*/ 8211 h 11041"/>
                <a:gd name="connsiteX2" fmla="*/ 1000 w 7703"/>
                <a:gd name="connsiteY2" fmla="*/ 8540 h 11041"/>
                <a:gd name="connsiteX3" fmla="*/ 5888 w 7703"/>
                <a:gd name="connsiteY3" fmla="*/ 10676 h 11041"/>
                <a:gd name="connsiteX4" fmla="*/ 1466 w 7703"/>
                <a:gd name="connsiteY4" fmla="*/ 8292 h 11041"/>
                <a:gd name="connsiteX5" fmla="*/ 6852 w 7703"/>
                <a:gd name="connsiteY5" fmla="*/ 687 h 11041"/>
                <a:gd name="connsiteX0" fmla="*/ 8895 w 9440"/>
                <a:gd name="connsiteY0" fmla="*/ 189 h 9567"/>
                <a:gd name="connsiteX1" fmla="*/ 391 w 9440"/>
                <a:gd name="connsiteY1" fmla="*/ 7004 h 9567"/>
                <a:gd name="connsiteX2" fmla="*/ 1298 w 9440"/>
                <a:gd name="connsiteY2" fmla="*/ 7302 h 9567"/>
                <a:gd name="connsiteX3" fmla="*/ 7644 w 9440"/>
                <a:gd name="connsiteY3" fmla="*/ 9236 h 9567"/>
                <a:gd name="connsiteX4" fmla="*/ 1903 w 9440"/>
                <a:gd name="connsiteY4" fmla="*/ 7077 h 9567"/>
                <a:gd name="connsiteX5" fmla="*/ 8895 w 9440"/>
                <a:gd name="connsiteY5" fmla="*/ 189 h 9567"/>
                <a:gd name="connsiteX0" fmla="*/ 11246 w 11712"/>
                <a:gd name="connsiteY0" fmla="*/ 214 h 9356"/>
                <a:gd name="connsiteX1" fmla="*/ 414 w 11712"/>
                <a:gd name="connsiteY1" fmla="*/ 6677 h 9356"/>
                <a:gd name="connsiteX2" fmla="*/ 1375 w 11712"/>
                <a:gd name="connsiteY2" fmla="*/ 6988 h 9356"/>
                <a:gd name="connsiteX3" fmla="*/ 8097 w 11712"/>
                <a:gd name="connsiteY3" fmla="*/ 9010 h 9356"/>
                <a:gd name="connsiteX4" fmla="*/ 2016 w 11712"/>
                <a:gd name="connsiteY4" fmla="*/ 6753 h 9356"/>
                <a:gd name="connsiteX5" fmla="*/ 11246 w 11712"/>
                <a:gd name="connsiteY5" fmla="*/ 214 h 9356"/>
                <a:gd name="connsiteX0" fmla="*/ 9602 w 10000"/>
                <a:gd name="connsiteY0" fmla="*/ 514 h 10285"/>
                <a:gd name="connsiteX1" fmla="*/ 353 w 10000"/>
                <a:gd name="connsiteY1" fmla="*/ 7422 h 10285"/>
                <a:gd name="connsiteX2" fmla="*/ 1174 w 10000"/>
                <a:gd name="connsiteY2" fmla="*/ 7754 h 10285"/>
                <a:gd name="connsiteX3" fmla="*/ 6913 w 10000"/>
                <a:gd name="connsiteY3" fmla="*/ 9915 h 10285"/>
                <a:gd name="connsiteX4" fmla="*/ 1721 w 10000"/>
                <a:gd name="connsiteY4" fmla="*/ 7503 h 10285"/>
                <a:gd name="connsiteX5" fmla="*/ 9602 w 10000"/>
                <a:gd name="connsiteY5" fmla="*/ 514 h 10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285">
                  <a:moveTo>
                    <a:pt x="9602" y="514"/>
                  </a:moveTo>
                  <a:cubicBezTo>
                    <a:pt x="7561" y="-2176"/>
                    <a:pt x="1721" y="6507"/>
                    <a:pt x="353" y="7422"/>
                  </a:cubicBezTo>
                  <a:cubicBezTo>
                    <a:pt x="-375" y="8005"/>
                    <a:pt x="81" y="8005"/>
                    <a:pt x="1174" y="7754"/>
                  </a:cubicBezTo>
                  <a:cubicBezTo>
                    <a:pt x="2139" y="9262"/>
                    <a:pt x="5821" y="11078"/>
                    <a:pt x="6913" y="9915"/>
                  </a:cubicBezTo>
                  <a:cubicBezTo>
                    <a:pt x="7277" y="9583"/>
                    <a:pt x="6093" y="8337"/>
                    <a:pt x="1721" y="7503"/>
                  </a:cubicBezTo>
                  <a:cubicBezTo>
                    <a:pt x="5365" y="6424"/>
                    <a:pt x="11643" y="3204"/>
                    <a:pt x="9602" y="514"/>
                  </a:cubicBezTo>
                  <a:close/>
                </a:path>
              </a:pathLst>
            </a:custGeom>
            <a:solidFill>
              <a:schemeClr val="accent2"/>
            </a:solidFill>
            <a:ln>
              <a:noFill/>
            </a:ln>
          </p:spPr>
          <p:txBody>
            <a:bodyPr anchor="t" anchorCtr="0" bIns="45720" compatLnSpc="1" lIns="91440" numCol="1" rIns="91440" tIns="45720" vert="horz" wrap="square">
              <a:prstTxWarp prst="textNoShape"/>
            </a:bodyPr>
            <a:p>
              <a:endParaRPr lang="en-US"/>
            </a:p>
          </p:txBody>
        </p:sp>
        <p:sp>
          <p:nvSpPr>
            <p:cNvPr id="1048640" name="Freeform 26"/>
            <p:cNvSpPr/>
            <p:nvPr/>
          </p:nvSpPr>
          <p:spPr bwMode="auto">
            <a:xfrm flipH="1">
              <a:off x="1933172" y="5246797"/>
              <a:ext cx="198438" cy="198438"/>
            </a:xfrm>
            <a:custGeom>
              <a:avLst/>
              <a:gdLst>
                <a:gd name="T0" fmla="*/ 57 w 62"/>
                <a:gd name="T1" fmla="*/ 32 h 62"/>
                <a:gd name="T2" fmla="*/ 62 w 62"/>
                <a:gd name="T3" fmla="*/ 26 h 62"/>
                <a:gd name="T4" fmla="*/ 52 w 62"/>
                <a:gd name="T5" fmla="*/ 22 h 62"/>
                <a:gd name="T6" fmla="*/ 56 w 62"/>
                <a:gd name="T7" fmla="*/ 12 h 62"/>
                <a:gd name="T8" fmla="*/ 46 w 62"/>
                <a:gd name="T9" fmla="*/ 13 h 62"/>
                <a:gd name="T10" fmla="*/ 45 w 62"/>
                <a:gd name="T11" fmla="*/ 3 h 62"/>
                <a:gd name="T12" fmla="*/ 37 w 62"/>
                <a:gd name="T13" fmla="*/ 7 h 62"/>
                <a:gd name="T14" fmla="*/ 33 w 62"/>
                <a:gd name="T15" fmla="*/ 0 h 62"/>
                <a:gd name="T16" fmla="*/ 27 w 62"/>
                <a:gd name="T17" fmla="*/ 7 h 62"/>
                <a:gd name="T18" fmla="*/ 20 w 62"/>
                <a:gd name="T19" fmla="*/ 2 h 62"/>
                <a:gd name="T20" fmla="*/ 18 w 62"/>
                <a:gd name="T21" fmla="*/ 11 h 62"/>
                <a:gd name="T22" fmla="*/ 9 w 62"/>
                <a:gd name="T23" fmla="*/ 9 h 62"/>
                <a:gd name="T24" fmla="*/ 13 w 62"/>
                <a:gd name="T25" fmla="*/ 21 h 62"/>
                <a:gd name="T26" fmla="*/ 1 w 62"/>
                <a:gd name="T27" fmla="*/ 25 h 62"/>
                <a:gd name="T28" fmla="*/ 5 w 62"/>
                <a:gd name="T29" fmla="*/ 30 h 62"/>
                <a:gd name="T30" fmla="*/ 0 w 62"/>
                <a:gd name="T31" fmla="*/ 36 h 62"/>
                <a:gd name="T32" fmla="*/ 10 w 62"/>
                <a:gd name="T33" fmla="*/ 40 h 62"/>
                <a:gd name="T34" fmla="*/ 6 w 62"/>
                <a:gd name="T35" fmla="*/ 50 h 62"/>
                <a:gd name="T36" fmla="*/ 16 w 62"/>
                <a:gd name="T37" fmla="*/ 49 h 62"/>
                <a:gd name="T38" fmla="*/ 17 w 62"/>
                <a:gd name="T39" fmla="*/ 59 h 62"/>
                <a:gd name="T40" fmla="*/ 25 w 62"/>
                <a:gd name="T41" fmla="*/ 55 h 62"/>
                <a:gd name="T42" fmla="*/ 29 w 62"/>
                <a:gd name="T43" fmla="*/ 62 h 62"/>
                <a:gd name="T44" fmla="*/ 35 w 62"/>
                <a:gd name="T45" fmla="*/ 55 h 62"/>
                <a:gd name="T46" fmla="*/ 42 w 62"/>
                <a:gd name="T47" fmla="*/ 60 h 62"/>
                <a:gd name="T48" fmla="*/ 44 w 62"/>
                <a:gd name="T49" fmla="*/ 51 h 62"/>
                <a:gd name="T50" fmla="*/ 53 w 62"/>
                <a:gd name="T51" fmla="*/ 53 h 62"/>
                <a:gd name="T52" fmla="*/ 50 w 62"/>
                <a:gd name="T53" fmla="*/ 41 h 62"/>
                <a:gd name="T54" fmla="*/ 61 w 62"/>
                <a:gd name="T55" fmla="*/ 37 h 62"/>
                <a:gd name="T56" fmla="*/ 57 w 62"/>
                <a:gd name="T57" fmla="*/ 3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2" h="62">
                  <a:moveTo>
                    <a:pt x="57" y="32"/>
                  </a:moveTo>
                  <a:cubicBezTo>
                    <a:pt x="60" y="30"/>
                    <a:pt x="62" y="28"/>
                    <a:pt x="62" y="26"/>
                  </a:cubicBezTo>
                  <a:cubicBezTo>
                    <a:pt x="61" y="24"/>
                    <a:pt x="58" y="23"/>
                    <a:pt x="52" y="22"/>
                  </a:cubicBezTo>
                  <a:cubicBezTo>
                    <a:pt x="55" y="18"/>
                    <a:pt x="57" y="14"/>
                    <a:pt x="56" y="12"/>
                  </a:cubicBezTo>
                  <a:cubicBezTo>
                    <a:pt x="54" y="11"/>
                    <a:pt x="51" y="11"/>
                    <a:pt x="46" y="13"/>
                  </a:cubicBezTo>
                  <a:cubicBezTo>
                    <a:pt x="47" y="8"/>
                    <a:pt x="47" y="4"/>
                    <a:pt x="45" y="3"/>
                  </a:cubicBezTo>
                  <a:cubicBezTo>
                    <a:pt x="43" y="2"/>
                    <a:pt x="40" y="4"/>
                    <a:pt x="37" y="7"/>
                  </a:cubicBezTo>
                  <a:cubicBezTo>
                    <a:pt x="36" y="3"/>
                    <a:pt x="35" y="0"/>
                    <a:pt x="33" y="0"/>
                  </a:cubicBezTo>
                  <a:cubicBezTo>
                    <a:pt x="31" y="0"/>
                    <a:pt x="29" y="3"/>
                    <a:pt x="27" y="7"/>
                  </a:cubicBezTo>
                  <a:cubicBezTo>
                    <a:pt x="24" y="4"/>
                    <a:pt x="22" y="1"/>
                    <a:pt x="20" y="2"/>
                  </a:cubicBezTo>
                  <a:cubicBezTo>
                    <a:pt x="18" y="3"/>
                    <a:pt x="17" y="6"/>
                    <a:pt x="18" y="11"/>
                  </a:cubicBezTo>
                  <a:cubicBezTo>
                    <a:pt x="14" y="9"/>
                    <a:pt x="10" y="8"/>
                    <a:pt x="9" y="9"/>
                  </a:cubicBezTo>
                  <a:cubicBezTo>
                    <a:pt x="7" y="11"/>
                    <a:pt x="9" y="16"/>
                    <a:pt x="13" y="21"/>
                  </a:cubicBezTo>
                  <a:cubicBezTo>
                    <a:pt x="6" y="21"/>
                    <a:pt x="1" y="23"/>
                    <a:pt x="1" y="25"/>
                  </a:cubicBezTo>
                  <a:cubicBezTo>
                    <a:pt x="0" y="27"/>
                    <a:pt x="2" y="29"/>
                    <a:pt x="5" y="30"/>
                  </a:cubicBezTo>
                  <a:cubicBezTo>
                    <a:pt x="2" y="32"/>
                    <a:pt x="0" y="34"/>
                    <a:pt x="0" y="36"/>
                  </a:cubicBezTo>
                  <a:cubicBezTo>
                    <a:pt x="1" y="38"/>
                    <a:pt x="4" y="39"/>
                    <a:pt x="10" y="40"/>
                  </a:cubicBezTo>
                  <a:cubicBezTo>
                    <a:pt x="7" y="44"/>
                    <a:pt x="5" y="48"/>
                    <a:pt x="6" y="50"/>
                  </a:cubicBezTo>
                  <a:cubicBezTo>
                    <a:pt x="8" y="51"/>
                    <a:pt x="11" y="51"/>
                    <a:pt x="16" y="49"/>
                  </a:cubicBezTo>
                  <a:cubicBezTo>
                    <a:pt x="15" y="54"/>
                    <a:pt x="16" y="58"/>
                    <a:pt x="17" y="59"/>
                  </a:cubicBezTo>
                  <a:cubicBezTo>
                    <a:pt x="19" y="60"/>
                    <a:pt x="22" y="58"/>
                    <a:pt x="25" y="55"/>
                  </a:cubicBezTo>
                  <a:cubicBezTo>
                    <a:pt x="26" y="59"/>
                    <a:pt x="27" y="62"/>
                    <a:pt x="29" y="62"/>
                  </a:cubicBezTo>
                  <a:cubicBezTo>
                    <a:pt x="31" y="62"/>
                    <a:pt x="33" y="59"/>
                    <a:pt x="35" y="55"/>
                  </a:cubicBezTo>
                  <a:cubicBezTo>
                    <a:pt x="38" y="58"/>
                    <a:pt x="40" y="61"/>
                    <a:pt x="42" y="60"/>
                  </a:cubicBezTo>
                  <a:cubicBezTo>
                    <a:pt x="44" y="59"/>
                    <a:pt x="45" y="56"/>
                    <a:pt x="44" y="51"/>
                  </a:cubicBezTo>
                  <a:cubicBezTo>
                    <a:pt x="49" y="53"/>
                    <a:pt x="52" y="54"/>
                    <a:pt x="53" y="53"/>
                  </a:cubicBezTo>
                  <a:cubicBezTo>
                    <a:pt x="55" y="51"/>
                    <a:pt x="53" y="46"/>
                    <a:pt x="50" y="41"/>
                  </a:cubicBezTo>
                  <a:cubicBezTo>
                    <a:pt x="56" y="41"/>
                    <a:pt x="61" y="39"/>
                    <a:pt x="61" y="37"/>
                  </a:cubicBezTo>
                  <a:cubicBezTo>
                    <a:pt x="62" y="35"/>
                    <a:pt x="60" y="33"/>
                    <a:pt x="57" y="32"/>
                  </a:cubicBezTo>
                  <a:close/>
                </a:path>
              </a:pathLst>
            </a:custGeom>
            <a:solidFill>
              <a:schemeClr val="accent1"/>
            </a:solidFill>
            <a:ln>
              <a:noFill/>
            </a:ln>
          </p:spPr>
          <p:txBody>
            <a:bodyPr anchor="t" anchorCtr="0" bIns="45720" compatLnSpc="1" lIns="91440" numCol="1" rIns="91440" tIns="45720" vert="horz" wrap="square">
              <a:prstTxWarp prst="textNoShape"/>
            </a:bodyPr>
            <a:p>
              <a:endParaRPr lang="en-US"/>
            </a:p>
          </p:txBody>
        </p:sp>
        <p:sp>
          <p:nvSpPr>
            <p:cNvPr id="1048641" name="Freeform 27"/>
            <p:cNvSpPr/>
            <p:nvPr/>
          </p:nvSpPr>
          <p:spPr bwMode="auto">
            <a:xfrm flipH="1">
              <a:off x="1592821" y="6046412"/>
              <a:ext cx="193675" cy="198438"/>
            </a:xfrm>
            <a:custGeom>
              <a:avLst/>
              <a:gdLst>
                <a:gd name="T0" fmla="*/ 57 w 61"/>
                <a:gd name="T1" fmla="*/ 32 h 62"/>
                <a:gd name="T2" fmla="*/ 61 w 61"/>
                <a:gd name="T3" fmla="*/ 27 h 62"/>
                <a:gd name="T4" fmla="*/ 51 w 61"/>
                <a:gd name="T5" fmla="*/ 23 h 62"/>
                <a:gd name="T6" fmla="*/ 55 w 61"/>
                <a:gd name="T7" fmla="*/ 13 h 62"/>
                <a:gd name="T8" fmla="*/ 45 w 61"/>
                <a:gd name="T9" fmla="*/ 13 h 62"/>
                <a:gd name="T10" fmla="*/ 44 w 61"/>
                <a:gd name="T11" fmla="*/ 4 h 62"/>
                <a:gd name="T12" fmla="*/ 37 w 61"/>
                <a:gd name="T13" fmla="*/ 7 h 62"/>
                <a:gd name="T14" fmla="*/ 32 w 61"/>
                <a:gd name="T15" fmla="*/ 1 h 62"/>
                <a:gd name="T16" fmla="*/ 27 w 61"/>
                <a:gd name="T17" fmla="*/ 8 h 62"/>
                <a:gd name="T18" fmla="*/ 19 w 61"/>
                <a:gd name="T19" fmla="*/ 3 h 62"/>
                <a:gd name="T20" fmla="*/ 17 w 61"/>
                <a:gd name="T21" fmla="*/ 11 h 62"/>
                <a:gd name="T22" fmla="*/ 9 w 61"/>
                <a:gd name="T23" fmla="*/ 10 h 62"/>
                <a:gd name="T24" fmla="*/ 12 w 61"/>
                <a:gd name="T25" fmla="*/ 22 h 62"/>
                <a:gd name="T26" fmla="*/ 0 w 61"/>
                <a:gd name="T27" fmla="*/ 26 h 62"/>
                <a:gd name="T28" fmla="*/ 4 w 61"/>
                <a:gd name="T29" fmla="*/ 31 h 62"/>
                <a:gd name="T30" fmla="*/ 0 w 61"/>
                <a:gd name="T31" fmla="*/ 36 h 62"/>
                <a:gd name="T32" fmla="*/ 10 w 61"/>
                <a:gd name="T33" fmla="*/ 40 h 62"/>
                <a:gd name="T34" fmla="*/ 6 w 61"/>
                <a:gd name="T35" fmla="*/ 50 h 62"/>
                <a:gd name="T36" fmla="*/ 16 w 61"/>
                <a:gd name="T37" fmla="*/ 49 h 62"/>
                <a:gd name="T38" fmla="*/ 17 w 61"/>
                <a:gd name="T39" fmla="*/ 59 h 62"/>
                <a:gd name="T40" fmla="*/ 24 w 61"/>
                <a:gd name="T41" fmla="*/ 55 h 62"/>
                <a:gd name="T42" fmla="*/ 29 w 61"/>
                <a:gd name="T43" fmla="*/ 62 h 62"/>
                <a:gd name="T44" fmla="*/ 34 w 61"/>
                <a:gd name="T45" fmla="*/ 55 h 62"/>
                <a:gd name="T46" fmla="*/ 42 w 61"/>
                <a:gd name="T47" fmla="*/ 60 h 62"/>
                <a:gd name="T48" fmla="*/ 44 w 61"/>
                <a:gd name="T49" fmla="*/ 52 h 62"/>
                <a:gd name="T50" fmla="*/ 53 w 61"/>
                <a:gd name="T51" fmla="*/ 53 h 62"/>
                <a:gd name="T52" fmla="*/ 49 w 61"/>
                <a:gd name="T53" fmla="*/ 41 h 62"/>
                <a:gd name="T54" fmla="*/ 61 w 61"/>
                <a:gd name="T55" fmla="*/ 37 h 62"/>
                <a:gd name="T56" fmla="*/ 57 w 61"/>
                <a:gd name="T57" fmla="*/ 3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1" h="62">
                  <a:moveTo>
                    <a:pt x="57" y="32"/>
                  </a:moveTo>
                  <a:cubicBezTo>
                    <a:pt x="60" y="30"/>
                    <a:pt x="61" y="29"/>
                    <a:pt x="61" y="27"/>
                  </a:cubicBezTo>
                  <a:cubicBezTo>
                    <a:pt x="61" y="25"/>
                    <a:pt x="57" y="23"/>
                    <a:pt x="51" y="23"/>
                  </a:cubicBezTo>
                  <a:cubicBezTo>
                    <a:pt x="55" y="18"/>
                    <a:pt x="57" y="15"/>
                    <a:pt x="55" y="13"/>
                  </a:cubicBezTo>
                  <a:cubicBezTo>
                    <a:pt x="54" y="11"/>
                    <a:pt x="50" y="12"/>
                    <a:pt x="45" y="13"/>
                  </a:cubicBezTo>
                  <a:cubicBezTo>
                    <a:pt x="46" y="8"/>
                    <a:pt x="46" y="5"/>
                    <a:pt x="44" y="4"/>
                  </a:cubicBezTo>
                  <a:cubicBezTo>
                    <a:pt x="43" y="3"/>
                    <a:pt x="40" y="4"/>
                    <a:pt x="37" y="7"/>
                  </a:cubicBezTo>
                  <a:cubicBezTo>
                    <a:pt x="36" y="3"/>
                    <a:pt x="34" y="1"/>
                    <a:pt x="32" y="1"/>
                  </a:cubicBezTo>
                  <a:cubicBezTo>
                    <a:pt x="31" y="0"/>
                    <a:pt x="29" y="3"/>
                    <a:pt x="27" y="8"/>
                  </a:cubicBezTo>
                  <a:cubicBezTo>
                    <a:pt x="24" y="4"/>
                    <a:pt x="21" y="2"/>
                    <a:pt x="19" y="3"/>
                  </a:cubicBezTo>
                  <a:cubicBezTo>
                    <a:pt x="18" y="3"/>
                    <a:pt x="17" y="7"/>
                    <a:pt x="17" y="11"/>
                  </a:cubicBezTo>
                  <a:cubicBezTo>
                    <a:pt x="13" y="9"/>
                    <a:pt x="10" y="8"/>
                    <a:pt x="9" y="10"/>
                  </a:cubicBezTo>
                  <a:cubicBezTo>
                    <a:pt x="7" y="11"/>
                    <a:pt x="8" y="16"/>
                    <a:pt x="12" y="22"/>
                  </a:cubicBezTo>
                  <a:cubicBezTo>
                    <a:pt x="5" y="22"/>
                    <a:pt x="1" y="23"/>
                    <a:pt x="0" y="26"/>
                  </a:cubicBezTo>
                  <a:cubicBezTo>
                    <a:pt x="0" y="27"/>
                    <a:pt x="2" y="29"/>
                    <a:pt x="4" y="31"/>
                  </a:cubicBezTo>
                  <a:cubicBezTo>
                    <a:pt x="1" y="33"/>
                    <a:pt x="0" y="34"/>
                    <a:pt x="0" y="36"/>
                  </a:cubicBezTo>
                  <a:cubicBezTo>
                    <a:pt x="0" y="38"/>
                    <a:pt x="4" y="40"/>
                    <a:pt x="10" y="40"/>
                  </a:cubicBezTo>
                  <a:cubicBezTo>
                    <a:pt x="6" y="45"/>
                    <a:pt x="5" y="48"/>
                    <a:pt x="6" y="50"/>
                  </a:cubicBezTo>
                  <a:cubicBezTo>
                    <a:pt x="7" y="52"/>
                    <a:pt x="11" y="51"/>
                    <a:pt x="16" y="49"/>
                  </a:cubicBezTo>
                  <a:cubicBezTo>
                    <a:pt x="15" y="55"/>
                    <a:pt x="15" y="58"/>
                    <a:pt x="17" y="59"/>
                  </a:cubicBezTo>
                  <a:cubicBezTo>
                    <a:pt x="19" y="60"/>
                    <a:pt x="21" y="59"/>
                    <a:pt x="24" y="55"/>
                  </a:cubicBezTo>
                  <a:cubicBezTo>
                    <a:pt x="25" y="60"/>
                    <a:pt x="27" y="62"/>
                    <a:pt x="29" y="62"/>
                  </a:cubicBezTo>
                  <a:cubicBezTo>
                    <a:pt x="31" y="62"/>
                    <a:pt x="33" y="60"/>
                    <a:pt x="34" y="55"/>
                  </a:cubicBezTo>
                  <a:cubicBezTo>
                    <a:pt x="37" y="59"/>
                    <a:pt x="40" y="61"/>
                    <a:pt x="42" y="60"/>
                  </a:cubicBezTo>
                  <a:cubicBezTo>
                    <a:pt x="44" y="60"/>
                    <a:pt x="44" y="56"/>
                    <a:pt x="44" y="52"/>
                  </a:cubicBezTo>
                  <a:cubicBezTo>
                    <a:pt x="48" y="54"/>
                    <a:pt x="51" y="55"/>
                    <a:pt x="53" y="53"/>
                  </a:cubicBezTo>
                  <a:cubicBezTo>
                    <a:pt x="54" y="51"/>
                    <a:pt x="53" y="47"/>
                    <a:pt x="49" y="41"/>
                  </a:cubicBezTo>
                  <a:cubicBezTo>
                    <a:pt x="56" y="41"/>
                    <a:pt x="60" y="40"/>
                    <a:pt x="61" y="37"/>
                  </a:cubicBezTo>
                  <a:cubicBezTo>
                    <a:pt x="61" y="36"/>
                    <a:pt x="60" y="34"/>
                    <a:pt x="57" y="32"/>
                  </a:cubicBezTo>
                  <a:close/>
                </a:path>
              </a:pathLst>
            </a:custGeom>
            <a:solidFill>
              <a:schemeClr val="accent2">
                <a:lumMod val="75000"/>
              </a:schemeClr>
            </a:solidFill>
            <a:ln>
              <a:noFill/>
            </a:ln>
          </p:spPr>
          <p:txBody>
            <a:bodyPr anchor="t" anchorCtr="0" bIns="45720" compatLnSpc="1" lIns="91440" numCol="1" rIns="91440" tIns="45720" vert="horz" wrap="square">
              <a:prstTxWarp prst="textNoShape"/>
            </a:bodyPr>
            <a:p>
              <a:pPr lvl="0"/>
              <a:endParaRPr lang="en-US"/>
            </a:p>
          </p:txBody>
        </p:sp>
        <p:grpSp>
          <p:nvGrpSpPr>
            <p:cNvPr id="33" name="Group 19"/>
            <p:cNvGrpSpPr/>
            <p:nvPr/>
          </p:nvGrpSpPr>
          <p:grpSpPr>
            <a:xfrm>
              <a:off x="749894" y="5783561"/>
              <a:ext cx="325521" cy="364355"/>
              <a:chOff x="2114915" y="2460535"/>
              <a:chExt cx="452438" cy="506413"/>
            </a:xfrm>
          </p:grpSpPr>
          <p:sp>
            <p:nvSpPr>
              <p:cNvPr id="1048642" name="Freeform 28"/>
              <p:cNvSpPr/>
              <p:nvPr/>
            </p:nvSpPr>
            <p:spPr bwMode="auto">
              <a:xfrm flipH="1">
                <a:off x="2114915" y="2512923"/>
                <a:ext cx="430213" cy="450850"/>
              </a:xfrm>
              <a:custGeom>
                <a:avLst/>
                <a:gdLst>
                  <a:gd name="T0" fmla="*/ 19 w 135"/>
                  <a:gd name="T1" fmla="*/ 32 h 141"/>
                  <a:gd name="T2" fmla="*/ 9 w 135"/>
                  <a:gd name="T3" fmla="*/ 100 h 141"/>
                  <a:gd name="T4" fmla="*/ 66 w 135"/>
                  <a:gd name="T5" fmla="*/ 135 h 141"/>
                  <a:gd name="T6" fmla="*/ 88 w 135"/>
                  <a:gd name="T7" fmla="*/ 90 h 141"/>
                  <a:gd name="T8" fmla="*/ 126 w 135"/>
                  <a:gd name="T9" fmla="*/ 63 h 141"/>
                  <a:gd name="T10" fmla="*/ 19 w 135"/>
                  <a:gd name="T11" fmla="*/ 32 h 141"/>
                </a:gdLst>
                <a:ahLst/>
                <a:cxnLst>
                  <a:cxn ang="0">
                    <a:pos x="T0" y="T1"/>
                  </a:cxn>
                  <a:cxn ang="0">
                    <a:pos x="T2" y="T3"/>
                  </a:cxn>
                  <a:cxn ang="0">
                    <a:pos x="T4" y="T5"/>
                  </a:cxn>
                  <a:cxn ang="0">
                    <a:pos x="T6" y="T7"/>
                  </a:cxn>
                  <a:cxn ang="0">
                    <a:pos x="T8" y="T9"/>
                  </a:cxn>
                  <a:cxn ang="0">
                    <a:pos x="T10" y="T11"/>
                  </a:cxn>
                </a:cxnLst>
                <a:rect l="0" t="0" r="r" b="b"/>
                <a:pathLst>
                  <a:path w="135" h="141">
                    <a:moveTo>
                      <a:pt x="19" y="32"/>
                    </a:moveTo>
                    <a:cubicBezTo>
                      <a:pt x="7" y="39"/>
                      <a:pt x="0" y="77"/>
                      <a:pt x="9" y="100"/>
                    </a:cubicBezTo>
                    <a:cubicBezTo>
                      <a:pt x="21" y="129"/>
                      <a:pt x="53" y="141"/>
                      <a:pt x="66" y="135"/>
                    </a:cubicBezTo>
                    <a:cubicBezTo>
                      <a:pt x="87" y="124"/>
                      <a:pt x="92" y="107"/>
                      <a:pt x="88" y="90"/>
                    </a:cubicBezTo>
                    <a:cubicBezTo>
                      <a:pt x="109" y="86"/>
                      <a:pt x="124" y="73"/>
                      <a:pt x="126" y="63"/>
                    </a:cubicBezTo>
                    <a:cubicBezTo>
                      <a:pt x="135" y="0"/>
                      <a:pt x="42" y="7"/>
                      <a:pt x="19" y="32"/>
                    </a:cubicBezTo>
                    <a:close/>
                  </a:path>
                </a:pathLst>
              </a:custGeom>
              <a:solidFill>
                <a:schemeClr val="accent1">
                  <a:lumMod val="60000"/>
                  <a:lumOff val="40000"/>
                </a:schemeClr>
              </a:solidFill>
              <a:ln>
                <a:noFill/>
              </a:ln>
            </p:spPr>
            <p:txBody>
              <a:bodyPr anchor="t" anchorCtr="0" bIns="45720" compatLnSpc="1" lIns="91440" numCol="1" rIns="91440" tIns="45720" vert="horz" wrap="square">
                <a:prstTxWarp prst="textNoShape"/>
              </a:bodyPr>
              <a:p>
                <a:endParaRPr lang="en-US"/>
              </a:p>
            </p:txBody>
          </p:sp>
          <p:sp>
            <p:nvSpPr>
              <p:cNvPr id="1048643" name="Freeform 29"/>
              <p:cNvSpPr/>
              <p:nvPr/>
            </p:nvSpPr>
            <p:spPr bwMode="auto">
              <a:xfrm flipH="1">
                <a:off x="2124440" y="2460535"/>
                <a:ext cx="442913" cy="506413"/>
              </a:xfrm>
              <a:custGeom>
                <a:avLst/>
                <a:gdLst>
                  <a:gd name="T0" fmla="*/ 85 w 139"/>
                  <a:gd name="T1" fmla="*/ 46 h 158"/>
                  <a:gd name="T2" fmla="*/ 138 w 139"/>
                  <a:gd name="T3" fmla="*/ 23 h 158"/>
                  <a:gd name="T4" fmla="*/ 27 w 139"/>
                  <a:gd name="T5" fmla="*/ 42 h 158"/>
                  <a:gd name="T6" fmla="*/ 24 w 139"/>
                  <a:gd name="T7" fmla="*/ 42 h 158"/>
                  <a:gd name="T8" fmla="*/ 24 w 139"/>
                  <a:gd name="T9" fmla="*/ 45 h 158"/>
                  <a:gd name="T10" fmla="*/ 5 w 139"/>
                  <a:gd name="T11" fmla="*/ 98 h 158"/>
                  <a:gd name="T12" fmla="*/ 11 w 139"/>
                  <a:gd name="T13" fmla="*/ 155 h 158"/>
                  <a:gd name="T14" fmla="*/ 32 w 139"/>
                  <a:gd name="T15" fmla="*/ 60 h 158"/>
                  <a:gd name="T16" fmla="*/ 58 w 139"/>
                  <a:gd name="T17" fmla="*/ 90 h 158"/>
                  <a:gd name="T18" fmla="*/ 109 w 139"/>
                  <a:gd name="T19" fmla="*/ 117 h 158"/>
                  <a:gd name="T20" fmla="*/ 43 w 139"/>
                  <a:gd name="T21" fmla="*/ 48 h 158"/>
                  <a:gd name="T22" fmla="*/ 85 w 139"/>
                  <a:gd name="T23" fmla="*/ 4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9" h="158">
                    <a:moveTo>
                      <a:pt x="85" y="46"/>
                    </a:moveTo>
                    <a:cubicBezTo>
                      <a:pt x="115" y="41"/>
                      <a:pt x="139" y="28"/>
                      <a:pt x="138" y="23"/>
                    </a:cubicBezTo>
                    <a:cubicBezTo>
                      <a:pt x="133" y="0"/>
                      <a:pt x="34" y="29"/>
                      <a:pt x="27" y="42"/>
                    </a:cubicBezTo>
                    <a:cubicBezTo>
                      <a:pt x="25" y="42"/>
                      <a:pt x="25" y="42"/>
                      <a:pt x="24" y="42"/>
                    </a:cubicBezTo>
                    <a:cubicBezTo>
                      <a:pt x="24" y="43"/>
                      <a:pt x="24" y="44"/>
                      <a:pt x="24" y="45"/>
                    </a:cubicBezTo>
                    <a:cubicBezTo>
                      <a:pt x="18" y="51"/>
                      <a:pt x="8" y="77"/>
                      <a:pt x="5" y="98"/>
                    </a:cubicBezTo>
                    <a:cubicBezTo>
                      <a:pt x="0" y="129"/>
                      <a:pt x="6" y="155"/>
                      <a:pt x="11" y="155"/>
                    </a:cubicBezTo>
                    <a:cubicBezTo>
                      <a:pt x="30" y="158"/>
                      <a:pt x="35" y="91"/>
                      <a:pt x="32" y="60"/>
                    </a:cubicBezTo>
                    <a:cubicBezTo>
                      <a:pt x="38" y="69"/>
                      <a:pt x="48" y="81"/>
                      <a:pt x="58" y="90"/>
                    </a:cubicBezTo>
                    <a:cubicBezTo>
                      <a:pt x="81" y="111"/>
                      <a:pt x="106" y="121"/>
                      <a:pt x="109" y="117"/>
                    </a:cubicBezTo>
                    <a:cubicBezTo>
                      <a:pt x="121" y="103"/>
                      <a:pt x="72" y="63"/>
                      <a:pt x="43" y="48"/>
                    </a:cubicBezTo>
                    <a:cubicBezTo>
                      <a:pt x="55" y="49"/>
                      <a:pt x="71" y="49"/>
                      <a:pt x="85" y="46"/>
                    </a:cubicBezTo>
                    <a:close/>
                  </a:path>
                </a:pathLst>
              </a:custGeom>
              <a:solidFill>
                <a:schemeClr val="accent1">
                  <a:lumMod val="20000"/>
                  <a:lumOff val="80000"/>
                </a:schemeClr>
              </a:solidFill>
              <a:ln>
                <a:noFill/>
              </a:ln>
            </p:spPr>
            <p:txBody>
              <a:bodyPr anchor="t" anchorCtr="0" bIns="45720" compatLnSpc="1" lIns="91440" numCol="1" rIns="91440" tIns="45720" vert="horz" wrap="square">
                <a:prstTxWarp prst="textNoShape"/>
              </a:bodyPr>
              <a:p>
                <a:endParaRPr lang="en-US"/>
              </a:p>
            </p:txBody>
          </p:sp>
        </p:grpSp>
        <p:sp>
          <p:nvSpPr>
            <p:cNvPr id="1048644" name="Freeform 30"/>
            <p:cNvSpPr>
              <a:spLocks noEditPoints="1"/>
            </p:cNvSpPr>
            <p:nvPr/>
          </p:nvSpPr>
          <p:spPr bwMode="auto">
            <a:xfrm flipH="1">
              <a:off x="1416049" y="5482877"/>
              <a:ext cx="4602163" cy="879475"/>
            </a:xfrm>
            <a:custGeom>
              <a:avLst/>
              <a:gdLst>
                <a:gd name="T0" fmla="*/ 1444 w 1444"/>
                <a:gd name="T1" fmla="*/ 28 h 275"/>
                <a:gd name="T2" fmla="*/ 1438 w 1444"/>
                <a:gd name="T3" fmla="*/ 21 h 275"/>
                <a:gd name="T4" fmla="*/ 1045 w 1444"/>
                <a:gd name="T5" fmla="*/ 119 h 275"/>
                <a:gd name="T6" fmla="*/ 1008 w 1444"/>
                <a:gd name="T7" fmla="*/ 87 h 275"/>
                <a:gd name="T8" fmla="*/ 918 w 1444"/>
                <a:gd name="T9" fmla="*/ 55 h 275"/>
                <a:gd name="T10" fmla="*/ 975 w 1444"/>
                <a:gd name="T11" fmla="*/ 7 h 275"/>
                <a:gd name="T12" fmla="*/ 969 w 1444"/>
                <a:gd name="T13" fmla="*/ 0 h 275"/>
                <a:gd name="T14" fmla="*/ 905 w 1444"/>
                <a:gd name="T15" fmla="*/ 53 h 275"/>
                <a:gd name="T16" fmla="*/ 561 w 1444"/>
                <a:gd name="T17" fmla="*/ 123 h 275"/>
                <a:gd name="T18" fmla="*/ 0 w 1444"/>
                <a:gd name="T19" fmla="*/ 207 h 275"/>
                <a:gd name="T20" fmla="*/ 2 w 1444"/>
                <a:gd name="T21" fmla="*/ 216 h 275"/>
                <a:gd name="T22" fmla="*/ 890 w 1444"/>
                <a:gd name="T23" fmla="*/ 129 h 275"/>
                <a:gd name="T24" fmla="*/ 1040 w 1444"/>
                <a:gd name="T25" fmla="*/ 129 h 275"/>
                <a:gd name="T26" fmla="*/ 1083 w 1444"/>
                <a:gd name="T27" fmla="*/ 275 h 275"/>
                <a:gd name="T28" fmla="*/ 1092 w 1444"/>
                <a:gd name="T29" fmla="*/ 275 h 275"/>
                <a:gd name="T30" fmla="*/ 1052 w 1444"/>
                <a:gd name="T31" fmla="*/ 129 h 275"/>
                <a:gd name="T32" fmla="*/ 1444 w 1444"/>
                <a:gd name="T33" fmla="*/ 28 h 275"/>
                <a:gd name="T34" fmla="*/ 890 w 1444"/>
                <a:gd name="T35" fmla="*/ 119 h 275"/>
                <a:gd name="T36" fmla="*/ 589 w 1444"/>
                <a:gd name="T37" fmla="*/ 122 h 275"/>
                <a:gd name="T38" fmla="*/ 1002 w 1444"/>
                <a:gd name="T39" fmla="*/ 95 h 275"/>
                <a:gd name="T40" fmla="*/ 1032 w 1444"/>
                <a:gd name="T41" fmla="*/ 120 h 275"/>
                <a:gd name="T42" fmla="*/ 890 w 1444"/>
                <a:gd name="T43" fmla="*/ 119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44" h="275">
                  <a:moveTo>
                    <a:pt x="1444" y="28"/>
                  </a:moveTo>
                  <a:cubicBezTo>
                    <a:pt x="1438" y="21"/>
                    <a:pt x="1438" y="21"/>
                    <a:pt x="1438" y="21"/>
                  </a:cubicBezTo>
                  <a:cubicBezTo>
                    <a:pt x="1333" y="100"/>
                    <a:pt x="1207" y="117"/>
                    <a:pt x="1045" y="119"/>
                  </a:cubicBezTo>
                  <a:cubicBezTo>
                    <a:pt x="1034" y="107"/>
                    <a:pt x="1022" y="96"/>
                    <a:pt x="1008" y="87"/>
                  </a:cubicBezTo>
                  <a:cubicBezTo>
                    <a:pt x="981" y="70"/>
                    <a:pt x="951" y="60"/>
                    <a:pt x="918" y="55"/>
                  </a:cubicBezTo>
                  <a:cubicBezTo>
                    <a:pt x="975" y="7"/>
                    <a:pt x="975" y="7"/>
                    <a:pt x="975" y="7"/>
                  </a:cubicBezTo>
                  <a:cubicBezTo>
                    <a:pt x="969" y="0"/>
                    <a:pt x="969" y="0"/>
                    <a:pt x="969" y="0"/>
                  </a:cubicBezTo>
                  <a:cubicBezTo>
                    <a:pt x="905" y="53"/>
                    <a:pt x="905" y="53"/>
                    <a:pt x="905" y="53"/>
                  </a:cubicBezTo>
                  <a:cubicBezTo>
                    <a:pt x="757" y="37"/>
                    <a:pt x="574" y="117"/>
                    <a:pt x="561" y="123"/>
                  </a:cubicBezTo>
                  <a:cubicBezTo>
                    <a:pt x="397" y="132"/>
                    <a:pt x="212" y="153"/>
                    <a:pt x="0" y="207"/>
                  </a:cubicBezTo>
                  <a:cubicBezTo>
                    <a:pt x="2" y="216"/>
                    <a:pt x="2" y="216"/>
                    <a:pt x="2" y="216"/>
                  </a:cubicBezTo>
                  <a:cubicBezTo>
                    <a:pt x="371" y="123"/>
                    <a:pt x="659" y="126"/>
                    <a:pt x="890" y="129"/>
                  </a:cubicBezTo>
                  <a:cubicBezTo>
                    <a:pt x="943" y="129"/>
                    <a:pt x="993" y="130"/>
                    <a:pt x="1040" y="129"/>
                  </a:cubicBezTo>
                  <a:cubicBezTo>
                    <a:pt x="1068" y="164"/>
                    <a:pt x="1082" y="213"/>
                    <a:pt x="1083" y="275"/>
                  </a:cubicBezTo>
                  <a:cubicBezTo>
                    <a:pt x="1092" y="275"/>
                    <a:pt x="1092" y="275"/>
                    <a:pt x="1092" y="275"/>
                  </a:cubicBezTo>
                  <a:cubicBezTo>
                    <a:pt x="1092" y="214"/>
                    <a:pt x="1079" y="165"/>
                    <a:pt x="1052" y="129"/>
                  </a:cubicBezTo>
                  <a:cubicBezTo>
                    <a:pt x="1212" y="126"/>
                    <a:pt x="1338" y="108"/>
                    <a:pt x="1444" y="28"/>
                  </a:cubicBezTo>
                  <a:moveTo>
                    <a:pt x="890" y="119"/>
                  </a:moveTo>
                  <a:cubicBezTo>
                    <a:pt x="799" y="118"/>
                    <a:pt x="699" y="117"/>
                    <a:pt x="589" y="122"/>
                  </a:cubicBezTo>
                  <a:cubicBezTo>
                    <a:pt x="664" y="93"/>
                    <a:pt x="883" y="18"/>
                    <a:pt x="1002" y="95"/>
                  </a:cubicBezTo>
                  <a:cubicBezTo>
                    <a:pt x="1013" y="102"/>
                    <a:pt x="1023" y="110"/>
                    <a:pt x="1032" y="120"/>
                  </a:cubicBezTo>
                  <a:cubicBezTo>
                    <a:pt x="987" y="120"/>
                    <a:pt x="940" y="120"/>
                    <a:pt x="890" y="119"/>
                  </a:cubicBezTo>
                </a:path>
              </a:pathLst>
            </a:custGeom>
            <a:solidFill>
              <a:schemeClr val="accent2"/>
            </a:solidFill>
            <a:ln>
              <a:noFill/>
            </a:ln>
          </p:spPr>
          <p:txBody>
            <a:bodyPr anchor="t" anchorCtr="0" bIns="45720" compatLnSpc="1" lIns="91440" numCol="1" rIns="91440" tIns="45720" vert="horz" wrap="square">
              <a:prstTxWarp prst="textNoShape"/>
            </a:bodyPr>
            <a:p>
              <a:endParaRPr lang="en-US"/>
            </a:p>
          </p:txBody>
        </p:sp>
        <p:sp>
          <p:nvSpPr>
            <p:cNvPr id="1048645" name="Freeform 31"/>
            <p:cNvSpPr/>
            <p:nvPr/>
          </p:nvSpPr>
          <p:spPr bwMode="auto">
            <a:xfrm flipH="1">
              <a:off x="2806971" y="5393578"/>
              <a:ext cx="149225" cy="150813"/>
            </a:xfrm>
            <a:custGeom>
              <a:avLst/>
              <a:gdLst>
                <a:gd name="T0" fmla="*/ 11 w 47"/>
                <a:gd name="T1" fmla="*/ 11 h 47"/>
                <a:gd name="T2" fmla="*/ 7 w 47"/>
                <a:gd name="T3" fmla="*/ 40 h 47"/>
                <a:gd name="T4" fmla="*/ 36 w 47"/>
                <a:gd name="T5" fmla="*/ 37 h 47"/>
                <a:gd name="T6" fmla="*/ 40 w 47"/>
                <a:gd name="T7" fmla="*/ 8 h 47"/>
                <a:gd name="T8" fmla="*/ 11 w 47"/>
                <a:gd name="T9" fmla="*/ 11 h 47"/>
              </a:gdLst>
              <a:ahLst/>
              <a:cxnLst>
                <a:cxn ang="0">
                  <a:pos x="T0" y="T1"/>
                </a:cxn>
                <a:cxn ang="0">
                  <a:pos x="T2" y="T3"/>
                </a:cxn>
                <a:cxn ang="0">
                  <a:pos x="T4" y="T5"/>
                </a:cxn>
                <a:cxn ang="0">
                  <a:pos x="T6" y="T7"/>
                </a:cxn>
                <a:cxn ang="0">
                  <a:pos x="T8" y="T9"/>
                </a:cxn>
              </a:cxnLst>
              <a:rect l="0" t="0" r="r" b="b"/>
              <a:pathLst>
                <a:path w="47" h="47">
                  <a:moveTo>
                    <a:pt x="11" y="11"/>
                  </a:moveTo>
                  <a:cubicBezTo>
                    <a:pt x="2" y="19"/>
                    <a:pt x="0" y="32"/>
                    <a:pt x="7" y="40"/>
                  </a:cubicBezTo>
                  <a:cubicBezTo>
                    <a:pt x="14" y="47"/>
                    <a:pt x="27" y="46"/>
                    <a:pt x="36" y="37"/>
                  </a:cubicBezTo>
                  <a:cubicBezTo>
                    <a:pt x="45" y="28"/>
                    <a:pt x="47" y="15"/>
                    <a:pt x="40" y="8"/>
                  </a:cubicBezTo>
                  <a:cubicBezTo>
                    <a:pt x="33" y="0"/>
                    <a:pt x="20" y="2"/>
                    <a:pt x="11" y="11"/>
                  </a:cubicBezTo>
                  <a:close/>
                </a:path>
              </a:pathLst>
            </a:custGeom>
            <a:solidFill>
              <a:schemeClr val="bg1"/>
            </a:solidFill>
            <a:ln>
              <a:noFill/>
            </a:ln>
          </p:spPr>
          <p:txBody>
            <a:bodyPr anchor="t" anchorCtr="0" bIns="45720" compatLnSpc="1" lIns="91440" numCol="1" rIns="91440" tIns="45720" vert="horz" wrap="square">
              <a:prstTxWarp prst="textNoShape"/>
            </a:bodyPr>
            <a:p>
              <a:endParaRPr lang="en-US"/>
            </a:p>
          </p:txBody>
        </p:sp>
        <p:sp>
          <p:nvSpPr>
            <p:cNvPr id="1048646" name="Freeform 32"/>
            <p:cNvSpPr/>
            <p:nvPr/>
          </p:nvSpPr>
          <p:spPr bwMode="auto">
            <a:xfrm flipH="1">
              <a:off x="2051052" y="5522596"/>
              <a:ext cx="892175" cy="895542"/>
            </a:xfrm>
            <a:custGeom>
              <a:avLst/>
              <a:gdLst>
                <a:gd name="T0" fmla="*/ 242 w 264"/>
                <a:gd name="T1" fmla="*/ 157 h 264"/>
                <a:gd name="T2" fmla="*/ 259 w 264"/>
                <a:gd name="T3" fmla="*/ 128 h 264"/>
                <a:gd name="T4" fmla="*/ 238 w 264"/>
                <a:gd name="T5" fmla="*/ 66 h 264"/>
                <a:gd name="T6" fmla="*/ 192 w 264"/>
                <a:gd name="T7" fmla="*/ 20 h 264"/>
                <a:gd name="T8" fmla="*/ 158 w 264"/>
                <a:gd name="T9" fmla="*/ 23 h 264"/>
                <a:gd name="T10" fmla="*/ 157 w 264"/>
                <a:gd name="T11" fmla="*/ 23 h 264"/>
                <a:gd name="T12" fmla="*/ 156 w 264"/>
                <a:gd name="T13" fmla="*/ 23 h 264"/>
                <a:gd name="T14" fmla="*/ 128 w 264"/>
                <a:gd name="T15" fmla="*/ 5 h 264"/>
                <a:gd name="T16" fmla="*/ 66 w 264"/>
                <a:gd name="T17" fmla="*/ 26 h 264"/>
                <a:gd name="T18" fmla="*/ 20 w 264"/>
                <a:gd name="T19" fmla="*/ 72 h 264"/>
                <a:gd name="T20" fmla="*/ 23 w 264"/>
                <a:gd name="T21" fmla="*/ 106 h 264"/>
                <a:gd name="T22" fmla="*/ 23 w 264"/>
                <a:gd name="T23" fmla="*/ 107 h 264"/>
                <a:gd name="T24" fmla="*/ 22 w 264"/>
                <a:gd name="T25" fmla="*/ 108 h 264"/>
                <a:gd name="T26" fmla="*/ 5 w 264"/>
                <a:gd name="T27" fmla="*/ 136 h 264"/>
                <a:gd name="T28" fmla="*/ 26 w 264"/>
                <a:gd name="T29" fmla="*/ 198 h 264"/>
                <a:gd name="T30" fmla="*/ 72 w 264"/>
                <a:gd name="T31" fmla="*/ 244 h 264"/>
                <a:gd name="T32" fmla="*/ 106 w 264"/>
                <a:gd name="T33" fmla="*/ 241 h 264"/>
                <a:gd name="T34" fmla="*/ 107 w 264"/>
                <a:gd name="T35" fmla="*/ 242 h 264"/>
                <a:gd name="T36" fmla="*/ 108 w 264"/>
                <a:gd name="T37" fmla="*/ 242 h 264"/>
                <a:gd name="T38" fmla="*/ 136 w 264"/>
                <a:gd name="T39" fmla="*/ 259 h 264"/>
                <a:gd name="T40" fmla="*/ 198 w 264"/>
                <a:gd name="T41" fmla="*/ 238 h 264"/>
                <a:gd name="T42" fmla="*/ 244 w 264"/>
                <a:gd name="T43" fmla="*/ 192 h 264"/>
                <a:gd name="T44" fmla="*/ 241 w 264"/>
                <a:gd name="T45" fmla="*/ 159 h 264"/>
                <a:gd name="T46" fmla="*/ 241 w 264"/>
                <a:gd name="T47" fmla="*/ 158 h 264"/>
                <a:gd name="T48" fmla="*/ 242 w 264"/>
                <a:gd name="T49" fmla="*/ 157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 h="264">
                  <a:moveTo>
                    <a:pt x="242" y="157"/>
                  </a:moveTo>
                  <a:cubicBezTo>
                    <a:pt x="250" y="149"/>
                    <a:pt x="256" y="139"/>
                    <a:pt x="259" y="128"/>
                  </a:cubicBezTo>
                  <a:cubicBezTo>
                    <a:pt x="264" y="107"/>
                    <a:pt x="255" y="85"/>
                    <a:pt x="238" y="66"/>
                  </a:cubicBezTo>
                  <a:cubicBezTo>
                    <a:pt x="229" y="42"/>
                    <a:pt x="213" y="25"/>
                    <a:pt x="192" y="20"/>
                  </a:cubicBezTo>
                  <a:cubicBezTo>
                    <a:pt x="181" y="18"/>
                    <a:pt x="170" y="19"/>
                    <a:pt x="158" y="23"/>
                  </a:cubicBezTo>
                  <a:cubicBezTo>
                    <a:pt x="157" y="23"/>
                    <a:pt x="157" y="23"/>
                    <a:pt x="157" y="23"/>
                  </a:cubicBezTo>
                  <a:cubicBezTo>
                    <a:pt x="156" y="23"/>
                    <a:pt x="156" y="23"/>
                    <a:pt x="156" y="23"/>
                  </a:cubicBezTo>
                  <a:cubicBezTo>
                    <a:pt x="148" y="14"/>
                    <a:pt x="139" y="8"/>
                    <a:pt x="128" y="5"/>
                  </a:cubicBezTo>
                  <a:cubicBezTo>
                    <a:pt x="107" y="0"/>
                    <a:pt x="85" y="9"/>
                    <a:pt x="66" y="26"/>
                  </a:cubicBezTo>
                  <a:cubicBezTo>
                    <a:pt x="42" y="35"/>
                    <a:pt x="25" y="51"/>
                    <a:pt x="20" y="72"/>
                  </a:cubicBezTo>
                  <a:cubicBezTo>
                    <a:pt x="17" y="83"/>
                    <a:pt x="19" y="95"/>
                    <a:pt x="23" y="106"/>
                  </a:cubicBezTo>
                  <a:cubicBezTo>
                    <a:pt x="23" y="107"/>
                    <a:pt x="23" y="107"/>
                    <a:pt x="23" y="107"/>
                  </a:cubicBezTo>
                  <a:cubicBezTo>
                    <a:pt x="22" y="108"/>
                    <a:pt x="22" y="108"/>
                    <a:pt x="22" y="108"/>
                  </a:cubicBezTo>
                  <a:cubicBezTo>
                    <a:pt x="14" y="116"/>
                    <a:pt x="8" y="125"/>
                    <a:pt x="5" y="136"/>
                  </a:cubicBezTo>
                  <a:cubicBezTo>
                    <a:pt x="0" y="157"/>
                    <a:pt x="9" y="179"/>
                    <a:pt x="26" y="198"/>
                  </a:cubicBezTo>
                  <a:cubicBezTo>
                    <a:pt x="35" y="222"/>
                    <a:pt x="51" y="239"/>
                    <a:pt x="72" y="244"/>
                  </a:cubicBezTo>
                  <a:cubicBezTo>
                    <a:pt x="83" y="247"/>
                    <a:pt x="94" y="246"/>
                    <a:pt x="106" y="241"/>
                  </a:cubicBezTo>
                  <a:cubicBezTo>
                    <a:pt x="107" y="242"/>
                    <a:pt x="107" y="242"/>
                    <a:pt x="107" y="242"/>
                  </a:cubicBezTo>
                  <a:cubicBezTo>
                    <a:pt x="108" y="242"/>
                    <a:pt x="108" y="242"/>
                    <a:pt x="108" y="242"/>
                  </a:cubicBezTo>
                  <a:cubicBezTo>
                    <a:pt x="116" y="250"/>
                    <a:pt x="125" y="257"/>
                    <a:pt x="136" y="259"/>
                  </a:cubicBezTo>
                  <a:cubicBezTo>
                    <a:pt x="157" y="264"/>
                    <a:pt x="179" y="256"/>
                    <a:pt x="198" y="238"/>
                  </a:cubicBezTo>
                  <a:cubicBezTo>
                    <a:pt x="222" y="229"/>
                    <a:pt x="239" y="213"/>
                    <a:pt x="244" y="192"/>
                  </a:cubicBezTo>
                  <a:cubicBezTo>
                    <a:pt x="247" y="181"/>
                    <a:pt x="245" y="170"/>
                    <a:pt x="241" y="159"/>
                  </a:cubicBezTo>
                  <a:cubicBezTo>
                    <a:pt x="241" y="158"/>
                    <a:pt x="241" y="158"/>
                    <a:pt x="241" y="158"/>
                  </a:cubicBezTo>
                  <a:lnTo>
                    <a:pt x="242" y="157"/>
                  </a:lnTo>
                  <a:close/>
                </a:path>
              </a:pathLst>
            </a:custGeom>
            <a:gradFill flip="none" rotWithShape="1">
              <a:gsLst>
                <a:gs pos="0">
                  <a:schemeClr val="accent1">
                    <a:lumMod val="75000"/>
                  </a:schemeClr>
                </a:gs>
                <a:gs pos="100000">
                  <a:schemeClr val="accent1">
                    <a:lumMod val="60000"/>
                    <a:lumOff val="40000"/>
                  </a:schemeClr>
                </a:gs>
              </a:gsLst>
              <a:path path="circle">
                <a:fillToRect l="50000" t="50000" r="50000" b="50000"/>
              </a:path>
            </a:gradFill>
            <a:ln>
              <a:noFill/>
            </a:ln>
          </p:spPr>
          <p:txBody>
            <a:bodyPr anchor="t" anchorCtr="0" bIns="45720" compatLnSpc="1" lIns="91440" numCol="1" rIns="91440" tIns="45720" vert="horz" wrap="square">
              <a:prstTxWarp prst="textNoShape"/>
            </a:bodyPr>
            <a:p>
              <a:endParaRPr lang="en-US"/>
            </a:p>
          </p:txBody>
        </p:sp>
        <p:sp>
          <p:nvSpPr>
            <p:cNvPr id="1048647" name="Freeform 33"/>
            <p:cNvSpPr/>
            <p:nvPr/>
          </p:nvSpPr>
          <p:spPr bwMode="auto">
            <a:xfrm flipH="1">
              <a:off x="2216501" y="5688259"/>
              <a:ext cx="561276" cy="564216"/>
            </a:xfrm>
            <a:custGeom>
              <a:avLst/>
              <a:gdLst>
                <a:gd name="T0" fmla="*/ 93 w 95"/>
                <a:gd name="T1" fmla="*/ 45 h 95"/>
                <a:gd name="T2" fmla="*/ 92 w 95"/>
                <a:gd name="T3" fmla="*/ 32 h 95"/>
                <a:gd name="T4" fmla="*/ 75 w 95"/>
                <a:gd name="T5" fmla="*/ 17 h 95"/>
                <a:gd name="T6" fmla="*/ 58 w 95"/>
                <a:gd name="T7" fmla="*/ 1 h 95"/>
                <a:gd name="T8" fmla="*/ 45 w 95"/>
                <a:gd name="T9" fmla="*/ 2 h 95"/>
                <a:gd name="T10" fmla="*/ 32 w 95"/>
                <a:gd name="T11" fmla="*/ 3 h 95"/>
                <a:gd name="T12" fmla="*/ 16 w 95"/>
                <a:gd name="T13" fmla="*/ 20 h 95"/>
                <a:gd name="T14" fmla="*/ 1 w 95"/>
                <a:gd name="T15" fmla="*/ 37 h 95"/>
                <a:gd name="T16" fmla="*/ 2 w 95"/>
                <a:gd name="T17" fmla="*/ 50 h 95"/>
                <a:gd name="T18" fmla="*/ 2 w 95"/>
                <a:gd name="T19" fmla="*/ 63 h 95"/>
                <a:gd name="T20" fmla="*/ 19 w 95"/>
                <a:gd name="T21" fmla="*/ 79 h 95"/>
                <a:gd name="T22" fmla="*/ 36 w 95"/>
                <a:gd name="T23" fmla="*/ 94 h 95"/>
                <a:gd name="T24" fmla="*/ 50 w 95"/>
                <a:gd name="T25" fmla="*/ 93 h 95"/>
                <a:gd name="T26" fmla="*/ 63 w 95"/>
                <a:gd name="T27" fmla="*/ 93 h 95"/>
                <a:gd name="T28" fmla="*/ 78 w 95"/>
                <a:gd name="T29" fmla="*/ 76 h 95"/>
                <a:gd name="T30" fmla="*/ 94 w 95"/>
                <a:gd name="T31" fmla="*/ 59 h 95"/>
                <a:gd name="T32" fmla="*/ 93 w 95"/>
                <a:gd name="T33" fmla="*/ 4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5" h="95">
                  <a:moveTo>
                    <a:pt x="93" y="45"/>
                  </a:moveTo>
                  <a:cubicBezTo>
                    <a:pt x="94" y="41"/>
                    <a:pt x="94" y="36"/>
                    <a:pt x="92" y="32"/>
                  </a:cubicBezTo>
                  <a:cubicBezTo>
                    <a:pt x="90" y="25"/>
                    <a:pt x="83" y="20"/>
                    <a:pt x="75" y="17"/>
                  </a:cubicBezTo>
                  <a:cubicBezTo>
                    <a:pt x="71" y="9"/>
                    <a:pt x="66" y="3"/>
                    <a:pt x="58" y="1"/>
                  </a:cubicBezTo>
                  <a:cubicBezTo>
                    <a:pt x="54" y="0"/>
                    <a:pt x="49" y="1"/>
                    <a:pt x="45" y="2"/>
                  </a:cubicBezTo>
                  <a:cubicBezTo>
                    <a:pt x="40" y="1"/>
                    <a:pt x="36" y="1"/>
                    <a:pt x="32" y="3"/>
                  </a:cubicBezTo>
                  <a:cubicBezTo>
                    <a:pt x="24" y="5"/>
                    <a:pt x="19" y="11"/>
                    <a:pt x="16" y="20"/>
                  </a:cubicBezTo>
                  <a:cubicBezTo>
                    <a:pt x="8" y="24"/>
                    <a:pt x="3" y="29"/>
                    <a:pt x="1" y="37"/>
                  </a:cubicBezTo>
                  <a:cubicBezTo>
                    <a:pt x="0" y="41"/>
                    <a:pt x="0" y="46"/>
                    <a:pt x="2" y="50"/>
                  </a:cubicBezTo>
                  <a:cubicBezTo>
                    <a:pt x="1" y="55"/>
                    <a:pt x="1" y="59"/>
                    <a:pt x="2" y="63"/>
                  </a:cubicBezTo>
                  <a:cubicBezTo>
                    <a:pt x="5" y="71"/>
                    <a:pt x="11" y="76"/>
                    <a:pt x="19" y="79"/>
                  </a:cubicBezTo>
                  <a:cubicBezTo>
                    <a:pt x="23" y="87"/>
                    <a:pt x="29" y="92"/>
                    <a:pt x="36" y="94"/>
                  </a:cubicBezTo>
                  <a:cubicBezTo>
                    <a:pt x="41" y="95"/>
                    <a:pt x="45" y="95"/>
                    <a:pt x="50" y="93"/>
                  </a:cubicBezTo>
                  <a:cubicBezTo>
                    <a:pt x="54" y="94"/>
                    <a:pt x="59" y="94"/>
                    <a:pt x="63" y="93"/>
                  </a:cubicBezTo>
                  <a:cubicBezTo>
                    <a:pt x="70" y="90"/>
                    <a:pt x="75" y="84"/>
                    <a:pt x="78" y="76"/>
                  </a:cubicBezTo>
                  <a:cubicBezTo>
                    <a:pt x="86" y="72"/>
                    <a:pt x="92" y="66"/>
                    <a:pt x="94" y="59"/>
                  </a:cubicBezTo>
                  <a:cubicBezTo>
                    <a:pt x="95" y="54"/>
                    <a:pt x="94" y="50"/>
                    <a:pt x="93" y="45"/>
                  </a:cubicBezTo>
                  <a:close/>
                </a:path>
              </a:pathLst>
            </a:custGeom>
            <a:solidFill>
              <a:srgbClr val="FFFFFF"/>
            </a:solidFill>
            <a:ln>
              <a:noFill/>
            </a:ln>
          </p:spPr>
          <p:txBody>
            <a:bodyPr anchor="t" anchorCtr="0" bIns="45720" compatLnSpc="1" lIns="91440" numCol="1" rIns="91440" tIns="45720" vert="horz" wrap="square">
              <a:prstTxWarp prst="textNoShape"/>
            </a:bodyPr>
            <a:p>
              <a:endParaRPr lang="en-US"/>
            </a:p>
          </p:txBody>
        </p:sp>
        <p:sp>
          <p:nvSpPr>
            <p:cNvPr id="1048648" name="Freeform 34"/>
            <p:cNvSpPr/>
            <p:nvPr/>
          </p:nvSpPr>
          <p:spPr bwMode="auto">
            <a:xfrm flipH="1">
              <a:off x="690563" y="4988370"/>
              <a:ext cx="96838" cy="88900"/>
            </a:xfrm>
            <a:custGeom>
              <a:avLst/>
              <a:gdLst>
                <a:gd name="T0" fmla="*/ 7 w 30"/>
                <a:gd name="T1" fmla="*/ 5 h 28"/>
                <a:gd name="T2" fmla="*/ 5 w 30"/>
                <a:gd name="T3" fmla="*/ 23 h 28"/>
                <a:gd name="T4" fmla="*/ 23 w 30"/>
                <a:gd name="T5" fmla="*/ 23 h 28"/>
                <a:gd name="T6" fmla="*/ 26 w 30"/>
                <a:gd name="T7" fmla="*/ 5 h 28"/>
                <a:gd name="T8" fmla="*/ 7 w 30"/>
                <a:gd name="T9" fmla="*/ 5 h 28"/>
              </a:gdLst>
              <a:ahLst/>
              <a:cxnLst>
                <a:cxn ang="0">
                  <a:pos x="T0" y="T1"/>
                </a:cxn>
                <a:cxn ang="0">
                  <a:pos x="T2" y="T3"/>
                </a:cxn>
                <a:cxn ang="0">
                  <a:pos x="T4" y="T5"/>
                </a:cxn>
                <a:cxn ang="0">
                  <a:pos x="T6" y="T7"/>
                </a:cxn>
                <a:cxn ang="0">
                  <a:pos x="T8" y="T9"/>
                </a:cxn>
              </a:cxnLst>
              <a:rect l="0" t="0" r="r" b="b"/>
              <a:pathLst>
                <a:path w="30" h="28">
                  <a:moveTo>
                    <a:pt x="7" y="5"/>
                  </a:moveTo>
                  <a:cubicBezTo>
                    <a:pt x="1" y="10"/>
                    <a:pt x="0" y="18"/>
                    <a:pt x="5" y="23"/>
                  </a:cubicBezTo>
                  <a:cubicBezTo>
                    <a:pt x="9" y="28"/>
                    <a:pt x="17" y="28"/>
                    <a:pt x="23" y="23"/>
                  </a:cubicBezTo>
                  <a:cubicBezTo>
                    <a:pt x="29" y="18"/>
                    <a:pt x="30" y="10"/>
                    <a:pt x="26" y="5"/>
                  </a:cubicBezTo>
                  <a:cubicBezTo>
                    <a:pt x="21" y="0"/>
                    <a:pt x="13" y="0"/>
                    <a:pt x="7" y="5"/>
                  </a:cubicBezTo>
                  <a:close/>
                </a:path>
              </a:pathLst>
            </a:custGeom>
            <a:solidFill>
              <a:schemeClr val="tx1"/>
            </a:solidFill>
            <a:ln>
              <a:noFill/>
            </a:ln>
          </p:spPr>
          <p:txBody>
            <a:bodyPr anchor="t" anchorCtr="0" bIns="45720" compatLnSpc="1" lIns="91440" numCol="1" rIns="91440" tIns="45720" vert="horz" wrap="square">
              <a:prstTxWarp prst="textNoShape"/>
            </a:bodyPr>
            <a:p>
              <a:endParaRPr lang="en-US"/>
            </a:p>
          </p:txBody>
        </p:sp>
        <p:sp>
          <p:nvSpPr>
            <p:cNvPr id="1048649" name="Freeform 73"/>
            <p:cNvSpPr/>
            <p:nvPr/>
          </p:nvSpPr>
          <p:spPr bwMode="auto">
            <a:xfrm flipH="1">
              <a:off x="3957638" y="5064570"/>
              <a:ext cx="161925" cy="160338"/>
            </a:xfrm>
            <a:custGeom>
              <a:avLst/>
              <a:gdLst>
                <a:gd name="T0" fmla="*/ 50 w 51"/>
                <a:gd name="T1" fmla="*/ 21 h 50"/>
                <a:gd name="T2" fmla="*/ 46 w 51"/>
                <a:gd name="T3" fmla="*/ 18 h 50"/>
                <a:gd name="T4" fmla="*/ 48 w 51"/>
                <a:gd name="T5" fmla="*/ 13 h 50"/>
                <a:gd name="T6" fmla="*/ 39 w 51"/>
                <a:gd name="T7" fmla="*/ 12 h 50"/>
                <a:gd name="T8" fmla="*/ 40 w 51"/>
                <a:gd name="T9" fmla="*/ 4 h 50"/>
                <a:gd name="T10" fmla="*/ 32 w 51"/>
                <a:gd name="T11" fmla="*/ 7 h 50"/>
                <a:gd name="T12" fmla="*/ 29 w 51"/>
                <a:gd name="T13" fmla="*/ 0 h 50"/>
                <a:gd name="T14" fmla="*/ 24 w 51"/>
                <a:gd name="T15" fmla="*/ 4 h 50"/>
                <a:gd name="T16" fmla="*/ 19 w 51"/>
                <a:gd name="T17" fmla="*/ 0 h 50"/>
                <a:gd name="T18" fmla="*/ 17 w 51"/>
                <a:gd name="T19" fmla="*/ 7 h 50"/>
                <a:gd name="T20" fmla="*/ 9 w 51"/>
                <a:gd name="T21" fmla="*/ 5 h 50"/>
                <a:gd name="T22" fmla="*/ 10 w 51"/>
                <a:gd name="T23" fmla="*/ 12 h 50"/>
                <a:gd name="T24" fmla="*/ 3 w 51"/>
                <a:gd name="T25" fmla="*/ 14 h 50"/>
                <a:gd name="T26" fmla="*/ 9 w 51"/>
                <a:gd name="T27" fmla="*/ 22 h 50"/>
                <a:gd name="T28" fmla="*/ 1 w 51"/>
                <a:gd name="T29" fmla="*/ 28 h 50"/>
                <a:gd name="T30" fmla="*/ 5 w 51"/>
                <a:gd name="T31" fmla="*/ 31 h 50"/>
                <a:gd name="T32" fmla="*/ 3 w 51"/>
                <a:gd name="T33" fmla="*/ 36 h 50"/>
                <a:gd name="T34" fmla="*/ 12 w 51"/>
                <a:gd name="T35" fmla="*/ 37 h 50"/>
                <a:gd name="T36" fmla="*/ 11 w 51"/>
                <a:gd name="T37" fmla="*/ 45 h 50"/>
                <a:gd name="T38" fmla="*/ 19 w 51"/>
                <a:gd name="T39" fmla="*/ 42 h 50"/>
                <a:gd name="T40" fmla="*/ 22 w 51"/>
                <a:gd name="T41" fmla="*/ 49 h 50"/>
                <a:gd name="T42" fmla="*/ 27 w 51"/>
                <a:gd name="T43" fmla="*/ 45 h 50"/>
                <a:gd name="T44" fmla="*/ 32 w 51"/>
                <a:gd name="T45" fmla="*/ 49 h 50"/>
                <a:gd name="T46" fmla="*/ 35 w 51"/>
                <a:gd name="T47" fmla="*/ 42 h 50"/>
                <a:gd name="T48" fmla="*/ 42 w 51"/>
                <a:gd name="T49" fmla="*/ 44 h 50"/>
                <a:gd name="T50" fmla="*/ 41 w 51"/>
                <a:gd name="T51" fmla="*/ 37 h 50"/>
                <a:gd name="T52" fmla="*/ 48 w 51"/>
                <a:gd name="T53" fmla="*/ 36 h 50"/>
                <a:gd name="T54" fmla="*/ 42 w 51"/>
                <a:gd name="T55" fmla="*/ 27 h 50"/>
                <a:gd name="T56" fmla="*/ 50 w 51"/>
                <a:gd name="T57" fmla="*/ 2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 h="50">
                  <a:moveTo>
                    <a:pt x="50" y="21"/>
                  </a:moveTo>
                  <a:cubicBezTo>
                    <a:pt x="50" y="20"/>
                    <a:pt x="49" y="19"/>
                    <a:pt x="46" y="18"/>
                  </a:cubicBezTo>
                  <a:cubicBezTo>
                    <a:pt x="48" y="16"/>
                    <a:pt x="48" y="14"/>
                    <a:pt x="48" y="13"/>
                  </a:cubicBezTo>
                  <a:cubicBezTo>
                    <a:pt x="47" y="12"/>
                    <a:pt x="44" y="11"/>
                    <a:pt x="39" y="12"/>
                  </a:cubicBezTo>
                  <a:cubicBezTo>
                    <a:pt x="41" y="8"/>
                    <a:pt x="41" y="5"/>
                    <a:pt x="40" y="4"/>
                  </a:cubicBezTo>
                  <a:cubicBezTo>
                    <a:pt x="38" y="3"/>
                    <a:pt x="36" y="4"/>
                    <a:pt x="32" y="7"/>
                  </a:cubicBezTo>
                  <a:cubicBezTo>
                    <a:pt x="32" y="3"/>
                    <a:pt x="31" y="0"/>
                    <a:pt x="29" y="0"/>
                  </a:cubicBezTo>
                  <a:cubicBezTo>
                    <a:pt x="27" y="0"/>
                    <a:pt x="26" y="1"/>
                    <a:pt x="24" y="4"/>
                  </a:cubicBezTo>
                  <a:cubicBezTo>
                    <a:pt x="22" y="2"/>
                    <a:pt x="20" y="0"/>
                    <a:pt x="19" y="0"/>
                  </a:cubicBezTo>
                  <a:cubicBezTo>
                    <a:pt x="18" y="1"/>
                    <a:pt x="17" y="3"/>
                    <a:pt x="17" y="7"/>
                  </a:cubicBezTo>
                  <a:cubicBezTo>
                    <a:pt x="13" y="5"/>
                    <a:pt x="11" y="4"/>
                    <a:pt x="9" y="5"/>
                  </a:cubicBezTo>
                  <a:cubicBezTo>
                    <a:pt x="8" y="6"/>
                    <a:pt x="9" y="9"/>
                    <a:pt x="10" y="12"/>
                  </a:cubicBezTo>
                  <a:cubicBezTo>
                    <a:pt x="6" y="12"/>
                    <a:pt x="4" y="12"/>
                    <a:pt x="3" y="14"/>
                  </a:cubicBezTo>
                  <a:cubicBezTo>
                    <a:pt x="2" y="15"/>
                    <a:pt x="4" y="18"/>
                    <a:pt x="9" y="22"/>
                  </a:cubicBezTo>
                  <a:cubicBezTo>
                    <a:pt x="4" y="24"/>
                    <a:pt x="0" y="26"/>
                    <a:pt x="1" y="28"/>
                  </a:cubicBezTo>
                  <a:cubicBezTo>
                    <a:pt x="1" y="29"/>
                    <a:pt x="3" y="30"/>
                    <a:pt x="5" y="31"/>
                  </a:cubicBezTo>
                  <a:cubicBezTo>
                    <a:pt x="3" y="33"/>
                    <a:pt x="3" y="35"/>
                    <a:pt x="3" y="36"/>
                  </a:cubicBezTo>
                  <a:cubicBezTo>
                    <a:pt x="4" y="38"/>
                    <a:pt x="7" y="38"/>
                    <a:pt x="12" y="37"/>
                  </a:cubicBezTo>
                  <a:cubicBezTo>
                    <a:pt x="10" y="41"/>
                    <a:pt x="10" y="44"/>
                    <a:pt x="11" y="45"/>
                  </a:cubicBezTo>
                  <a:cubicBezTo>
                    <a:pt x="13" y="46"/>
                    <a:pt x="16" y="45"/>
                    <a:pt x="19" y="42"/>
                  </a:cubicBezTo>
                  <a:cubicBezTo>
                    <a:pt x="19" y="47"/>
                    <a:pt x="21" y="49"/>
                    <a:pt x="22" y="49"/>
                  </a:cubicBezTo>
                  <a:cubicBezTo>
                    <a:pt x="24" y="50"/>
                    <a:pt x="25" y="48"/>
                    <a:pt x="27" y="45"/>
                  </a:cubicBezTo>
                  <a:cubicBezTo>
                    <a:pt x="29" y="48"/>
                    <a:pt x="31" y="49"/>
                    <a:pt x="32" y="49"/>
                  </a:cubicBezTo>
                  <a:cubicBezTo>
                    <a:pt x="34" y="48"/>
                    <a:pt x="34" y="46"/>
                    <a:pt x="35" y="42"/>
                  </a:cubicBezTo>
                  <a:cubicBezTo>
                    <a:pt x="38" y="44"/>
                    <a:pt x="40" y="45"/>
                    <a:pt x="42" y="44"/>
                  </a:cubicBezTo>
                  <a:cubicBezTo>
                    <a:pt x="43" y="43"/>
                    <a:pt x="43" y="40"/>
                    <a:pt x="41" y="37"/>
                  </a:cubicBezTo>
                  <a:cubicBezTo>
                    <a:pt x="45" y="37"/>
                    <a:pt x="47" y="37"/>
                    <a:pt x="48" y="36"/>
                  </a:cubicBezTo>
                  <a:cubicBezTo>
                    <a:pt x="49" y="34"/>
                    <a:pt x="47" y="31"/>
                    <a:pt x="42" y="27"/>
                  </a:cubicBezTo>
                  <a:cubicBezTo>
                    <a:pt x="48" y="25"/>
                    <a:pt x="51" y="23"/>
                    <a:pt x="50" y="21"/>
                  </a:cubicBezTo>
                  <a:close/>
                </a:path>
              </a:pathLst>
            </a:custGeom>
            <a:solidFill>
              <a:schemeClr val="tx1"/>
            </a:solidFill>
            <a:ln>
              <a:noFill/>
            </a:ln>
          </p:spPr>
          <p:txBody>
            <a:bodyPr anchor="t" anchorCtr="0" bIns="45720" compatLnSpc="1" lIns="91440" numCol="1" rIns="91440" tIns="45720" vert="horz" wrap="square">
              <a:prstTxWarp prst="textNoShape"/>
            </a:bodyPr>
            <a:p>
              <a:endParaRPr lang="en-US"/>
            </a:p>
          </p:txBody>
        </p:sp>
        <p:sp>
          <p:nvSpPr>
            <p:cNvPr id="1048650" name="Freeform 74"/>
            <p:cNvSpPr/>
            <p:nvPr/>
          </p:nvSpPr>
          <p:spPr bwMode="auto">
            <a:xfrm flipH="1">
              <a:off x="3616524" y="6129448"/>
              <a:ext cx="282179" cy="283379"/>
            </a:xfrm>
            <a:custGeom>
              <a:avLst/>
              <a:gdLst>
                <a:gd name="T0" fmla="*/ 117 w 117"/>
                <a:gd name="T1" fmla="*/ 67 h 117"/>
                <a:gd name="T2" fmla="*/ 103 w 117"/>
                <a:gd name="T3" fmla="*/ 54 h 117"/>
                <a:gd name="T4" fmla="*/ 114 w 117"/>
                <a:gd name="T5" fmla="*/ 40 h 117"/>
                <a:gd name="T6" fmla="*/ 100 w 117"/>
                <a:gd name="T7" fmla="*/ 35 h 117"/>
                <a:gd name="T8" fmla="*/ 103 w 117"/>
                <a:gd name="T9" fmla="*/ 20 h 117"/>
                <a:gd name="T10" fmla="*/ 86 w 117"/>
                <a:gd name="T11" fmla="*/ 22 h 117"/>
                <a:gd name="T12" fmla="*/ 83 w 117"/>
                <a:gd name="T13" fmla="*/ 5 h 117"/>
                <a:gd name="T14" fmla="*/ 68 w 117"/>
                <a:gd name="T15" fmla="*/ 13 h 117"/>
                <a:gd name="T16" fmla="*/ 59 w 117"/>
                <a:gd name="T17" fmla="*/ 0 h 117"/>
                <a:gd name="T18" fmla="*/ 47 w 117"/>
                <a:gd name="T19" fmla="*/ 20 h 117"/>
                <a:gd name="T20" fmla="*/ 26 w 117"/>
                <a:gd name="T21" fmla="*/ 9 h 117"/>
                <a:gd name="T22" fmla="*/ 25 w 117"/>
                <a:gd name="T23" fmla="*/ 22 h 117"/>
                <a:gd name="T24" fmla="*/ 12 w 117"/>
                <a:gd name="T25" fmla="*/ 23 h 117"/>
                <a:gd name="T26" fmla="*/ 19 w 117"/>
                <a:gd name="T27" fmla="*/ 42 h 117"/>
                <a:gd name="T28" fmla="*/ 1 w 117"/>
                <a:gd name="T29" fmla="*/ 50 h 117"/>
                <a:gd name="T30" fmla="*/ 15 w 117"/>
                <a:gd name="T31" fmla="*/ 62 h 117"/>
                <a:gd name="T32" fmla="*/ 3 w 117"/>
                <a:gd name="T33" fmla="*/ 77 h 117"/>
                <a:gd name="T34" fmla="*/ 18 w 117"/>
                <a:gd name="T35" fmla="*/ 81 h 117"/>
                <a:gd name="T36" fmla="*/ 14 w 117"/>
                <a:gd name="T37" fmla="*/ 97 h 117"/>
                <a:gd name="T38" fmla="*/ 32 w 117"/>
                <a:gd name="T39" fmla="*/ 95 h 117"/>
                <a:gd name="T40" fmla="*/ 35 w 117"/>
                <a:gd name="T41" fmla="*/ 112 h 117"/>
                <a:gd name="T42" fmla="*/ 49 w 117"/>
                <a:gd name="T43" fmla="*/ 103 h 117"/>
                <a:gd name="T44" fmla="*/ 59 w 117"/>
                <a:gd name="T45" fmla="*/ 117 h 117"/>
                <a:gd name="T46" fmla="*/ 70 w 117"/>
                <a:gd name="T47" fmla="*/ 96 h 117"/>
                <a:gd name="T48" fmla="*/ 91 w 117"/>
                <a:gd name="T49" fmla="*/ 107 h 117"/>
                <a:gd name="T50" fmla="*/ 93 w 117"/>
                <a:gd name="T51" fmla="*/ 94 h 117"/>
                <a:gd name="T52" fmla="*/ 105 w 117"/>
                <a:gd name="T53" fmla="*/ 93 h 117"/>
                <a:gd name="T54" fmla="*/ 98 w 117"/>
                <a:gd name="T55" fmla="*/ 75 h 117"/>
                <a:gd name="T56" fmla="*/ 117 w 117"/>
                <a:gd name="T57" fmla="*/ 6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7" h="117">
                  <a:moveTo>
                    <a:pt x="117" y="67"/>
                  </a:moveTo>
                  <a:cubicBezTo>
                    <a:pt x="117" y="63"/>
                    <a:pt x="112" y="58"/>
                    <a:pt x="103" y="54"/>
                  </a:cubicBezTo>
                  <a:cubicBezTo>
                    <a:pt x="111" y="49"/>
                    <a:pt x="116" y="43"/>
                    <a:pt x="114" y="40"/>
                  </a:cubicBezTo>
                  <a:cubicBezTo>
                    <a:pt x="113" y="36"/>
                    <a:pt x="108" y="35"/>
                    <a:pt x="100" y="35"/>
                  </a:cubicBezTo>
                  <a:cubicBezTo>
                    <a:pt x="104" y="28"/>
                    <a:pt x="105" y="22"/>
                    <a:pt x="103" y="20"/>
                  </a:cubicBezTo>
                  <a:cubicBezTo>
                    <a:pt x="100" y="17"/>
                    <a:pt x="94" y="18"/>
                    <a:pt x="86" y="22"/>
                  </a:cubicBezTo>
                  <a:cubicBezTo>
                    <a:pt x="87" y="12"/>
                    <a:pt x="86" y="6"/>
                    <a:pt x="83" y="5"/>
                  </a:cubicBezTo>
                  <a:cubicBezTo>
                    <a:pt x="79" y="3"/>
                    <a:pt x="74" y="6"/>
                    <a:pt x="68" y="13"/>
                  </a:cubicBezTo>
                  <a:cubicBezTo>
                    <a:pt x="66" y="5"/>
                    <a:pt x="62" y="0"/>
                    <a:pt x="59" y="0"/>
                  </a:cubicBezTo>
                  <a:cubicBezTo>
                    <a:pt x="54" y="0"/>
                    <a:pt x="50" y="8"/>
                    <a:pt x="47" y="20"/>
                  </a:cubicBezTo>
                  <a:cubicBezTo>
                    <a:pt x="38" y="11"/>
                    <a:pt x="30" y="7"/>
                    <a:pt x="26" y="9"/>
                  </a:cubicBezTo>
                  <a:cubicBezTo>
                    <a:pt x="24" y="11"/>
                    <a:pt x="23" y="16"/>
                    <a:pt x="25" y="22"/>
                  </a:cubicBezTo>
                  <a:cubicBezTo>
                    <a:pt x="18" y="20"/>
                    <a:pt x="14" y="20"/>
                    <a:pt x="12" y="23"/>
                  </a:cubicBezTo>
                  <a:cubicBezTo>
                    <a:pt x="9" y="26"/>
                    <a:pt x="12" y="33"/>
                    <a:pt x="19" y="42"/>
                  </a:cubicBezTo>
                  <a:cubicBezTo>
                    <a:pt x="8" y="43"/>
                    <a:pt x="1" y="45"/>
                    <a:pt x="1" y="50"/>
                  </a:cubicBezTo>
                  <a:cubicBezTo>
                    <a:pt x="0" y="54"/>
                    <a:pt x="6" y="58"/>
                    <a:pt x="15" y="62"/>
                  </a:cubicBezTo>
                  <a:cubicBezTo>
                    <a:pt x="6" y="68"/>
                    <a:pt x="2" y="73"/>
                    <a:pt x="3" y="77"/>
                  </a:cubicBezTo>
                  <a:cubicBezTo>
                    <a:pt x="4" y="80"/>
                    <a:pt x="10" y="82"/>
                    <a:pt x="18" y="81"/>
                  </a:cubicBezTo>
                  <a:cubicBezTo>
                    <a:pt x="14" y="88"/>
                    <a:pt x="12" y="94"/>
                    <a:pt x="14" y="97"/>
                  </a:cubicBezTo>
                  <a:cubicBezTo>
                    <a:pt x="17" y="99"/>
                    <a:pt x="23" y="98"/>
                    <a:pt x="32" y="95"/>
                  </a:cubicBezTo>
                  <a:cubicBezTo>
                    <a:pt x="30" y="104"/>
                    <a:pt x="31" y="110"/>
                    <a:pt x="35" y="112"/>
                  </a:cubicBezTo>
                  <a:cubicBezTo>
                    <a:pt x="38" y="113"/>
                    <a:pt x="43" y="110"/>
                    <a:pt x="49" y="103"/>
                  </a:cubicBezTo>
                  <a:cubicBezTo>
                    <a:pt x="52" y="112"/>
                    <a:pt x="55" y="117"/>
                    <a:pt x="59" y="117"/>
                  </a:cubicBezTo>
                  <a:cubicBezTo>
                    <a:pt x="63" y="117"/>
                    <a:pt x="67" y="109"/>
                    <a:pt x="70" y="96"/>
                  </a:cubicBezTo>
                  <a:cubicBezTo>
                    <a:pt x="79" y="105"/>
                    <a:pt x="87" y="109"/>
                    <a:pt x="91" y="107"/>
                  </a:cubicBezTo>
                  <a:cubicBezTo>
                    <a:pt x="94" y="105"/>
                    <a:pt x="94" y="101"/>
                    <a:pt x="93" y="94"/>
                  </a:cubicBezTo>
                  <a:cubicBezTo>
                    <a:pt x="99" y="96"/>
                    <a:pt x="104" y="96"/>
                    <a:pt x="105" y="93"/>
                  </a:cubicBezTo>
                  <a:cubicBezTo>
                    <a:pt x="108" y="90"/>
                    <a:pt x="105" y="83"/>
                    <a:pt x="98" y="75"/>
                  </a:cubicBezTo>
                  <a:cubicBezTo>
                    <a:pt x="109" y="74"/>
                    <a:pt x="116" y="71"/>
                    <a:pt x="117" y="67"/>
                  </a:cubicBezTo>
                  <a:close/>
                </a:path>
              </a:pathLst>
            </a:custGeom>
            <a:solidFill>
              <a:schemeClr val="accent2"/>
            </a:solidFill>
            <a:ln>
              <a:noFill/>
            </a:ln>
          </p:spPr>
          <p:txBody>
            <a:bodyPr anchor="t" anchorCtr="0" bIns="45720" compatLnSpc="1" lIns="91440" numCol="1" rIns="91440" tIns="45720" vert="horz" wrap="square">
              <a:prstTxWarp prst="textNoShape"/>
            </a:bodyPr>
            <a:p>
              <a:endParaRPr lang="en-US"/>
            </a:p>
          </p:txBody>
        </p:sp>
        <p:sp>
          <p:nvSpPr>
            <p:cNvPr id="1048651" name="Freeform 75"/>
            <p:cNvSpPr/>
            <p:nvPr/>
          </p:nvSpPr>
          <p:spPr bwMode="auto">
            <a:xfrm flipH="1">
              <a:off x="4164013" y="6440932"/>
              <a:ext cx="12700" cy="0"/>
            </a:xfrm>
            <a:custGeom>
              <a:avLst/>
              <a:gdLst>
                <a:gd name="T0" fmla="*/ 8 w 8"/>
                <a:gd name="T1" fmla="*/ 0 w 8"/>
                <a:gd name="T2" fmla="*/ 8 w 8"/>
              </a:gdLst>
              <a:ahLst/>
              <a:cxnLst>
                <a:cxn ang="0">
                  <a:pos x="T0" y="0"/>
                </a:cxn>
                <a:cxn ang="0">
                  <a:pos x="T1" y="0"/>
                </a:cxn>
                <a:cxn ang="0">
                  <a:pos x="T2" y="0"/>
                </a:cxn>
              </a:cxnLst>
              <a:rect l="0" t="0" r="r" b="b"/>
              <a:pathLst>
                <a:path w="8">
                  <a:moveTo>
                    <a:pt x="8" y="0"/>
                  </a:moveTo>
                  <a:lnTo>
                    <a:pt x="0" y="0"/>
                  </a:lnTo>
                  <a:lnTo>
                    <a:pt x="8" y="0"/>
                  </a:lnTo>
                  <a:close/>
                </a:path>
              </a:pathLst>
            </a:custGeom>
            <a:solidFill>
              <a:srgbClr val="00A99D"/>
            </a:solidFill>
            <a:ln>
              <a:noFill/>
            </a:ln>
          </p:spPr>
          <p:txBody>
            <a:bodyPr anchor="t" anchorCtr="0" bIns="45720" compatLnSpc="1" lIns="91440" numCol="1" rIns="91440" tIns="45720" vert="horz" wrap="square">
              <a:prstTxWarp prst="textNoShape"/>
            </a:bodyPr>
            <a:p>
              <a:endParaRPr lang="en-US"/>
            </a:p>
          </p:txBody>
        </p:sp>
        <p:sp>
          <p:nvSpPr>
            <p:cNvPr id="1048652" name="Line 76"/>
            <p:cNvSpPr>
              <a:spLocks noChangeShapeType="1"/>
            </p:cNvSpPr>
            <p:nvPr/>
          </p:nvSpPr>
          <p:spPr bwMode="auto">
            <a:xfrm>
              <a:off x="4164013" y="6440932"/>
              <a:ext cx="12700" cy="0"/>
            </a:xfrm>
            <a:prstGeom prst="line"/>
            <a:noFill/>
            <a:ln>
              <a:noFill/>
            </a:ln>
          </p:spPr>
          <p:txBody>
            <a:bodyPr anchor="t" anchorCtr="0" bIns="45720" compatLnSpc="1" lIns="91440" numCol="1" rIns="91440" tIns="45720" vert="horz" wrap="square">
              <a:prstTxWarp prst="textNoShape"/>
            </a:bodyPr>
            <a:p>
              <a:endParaRPr lang="en-US"/>
            </a:p>
          </p:txBody>
        </p:sp>
        <p:sp>
          <p:nvSpPr>
            <p:cNvPr id="1048653" name="Freeform 78"/>
            <p:cNvSpPr/>
            <p:nvPr/>
          </p:nvSpPr>
          <p:spPr bwMode="auto">
            <a:xfrm flipH="1">
              <a:off x="3670301" y="5452753"/>
              <a:ext cx="719138" cy="723900"/>
            </a:xfrm>
            <a:custGeom>
              <a:avLst/>
              <a:gdLst>
                <a:gd name="T0" fmla="*/ 216 w 226"/>
                <a:gd name="T1" fmla="*/ 84 h 226"/>
                <a:gd name="T2" fmla="*/ 195 w 226"/>
                <a:gd name="T3" fmla="*/ 65 h 226"/>
                <a:gd name="T4" fmla="*/ 194 w 226"/>
                <a:gd name="T5" fmla="*/ 64 h 226"/>
                <a:gd name="T6" fmla="*/ 194 w 226"/>
                <a:gd name="T7" fmla="*/ 63 h 226"/>
                <a:gd name="T8" fmla="*/ 188 w 226"/>
                <a:gd name="T9" fmla="*/ 35 h 226"/>
                <a:gd name="T10" fmla="*/ 139 w 226"/>
                <a:gd name="T11" fmla="*/ 10 h 226"/>
                <a:gd name="T12" fmla="*/ 83 w 226"/>
                <a:gd name="T13" fmla="*/ 9 h 226"/>
                <a:gd name="T14" fmla="*/ 65 w 226"/>
                <a:gd name="T15" fmla="*/ 30 h 226"/>
                <a:gd name="T16" fmla="*/ 64 w 226"/>
                <a:gd name="T17" fmla="*/ 31 h 226"/>
                <a:gd name="T18" fmla="*/ 63 w 226"/>
                <a:gd name="T19" fmla="*/ 31 h 226"/>
                <a:gd name="T20" fmla="*/ 35 w 226"/>
                <a:gd name="T21" fmla="*/ 38 h 226"/>
                <a:gd name="T22" fmla="*/ 10 w 226"/>
                <a:gd name="T23" fmla="*/ 87 h 226"/>
                <a:gd name="T24" fmla="*/ 9 w 226"/>
                <a:gd name="T25" fmla="*/ 142 h 226"/>
                <a:gd name="T26" fmla="*/ 30 w 226"/>
                <a:gd name="T27" fmla="*/ 161 h 226"/>
                <a:gd name="T28" fmla="*/ 31 w 226"/>
                <a:gd name="T29" fmla="*/ 161 h 226"/>
                <a:gd name="T30" fmla="*/ 31 w 226"/>
                <a:gd name="T31" fmla="*/ 162 h 226"/>
                <a:gd name="T32" fmla="*/ 37 w 226"/>
                <a:gd name="T33" fmla="*/ 190 h 226"/>
                <a:gd name="T34" fmla="*/ 87 w 226"/>
                <a:gd name="T35" fmla="*/ 215 h 226"/>
                <a:gd name="T36" fmla="*/ 142 w 226"/>
                <a:gd name="T37" fmla="*/ 216 h 226"/>
                <a:gd name="T38" fmla="*/ 161 w 226"/>
                <a:gd name="T39" fmla="*/ 195 h 226"/>
                <a:gd name="T40" fmla="*/ 161 w 226"/>
                <a:gd name="T41" fmla="*/ 195 h 226"/>
                <a:gd name="T42" fmla="*/ 162 w 226"/>
                <a:gd name="T43" fmla="*/ 194 h 226"/>
                <a:gd name="T44" fmla="*/ 190 w 226"/>
                <a:gd name="T45" fmla="*/ 188 h 226"/>
                <a:gd name="T46" fmla="*/ 215 w 226"/>
                <a:gd name="T47" fmla="*/ 139 h 226"/>
                <a:gd name="T48" fmla="*/ 216 w 226"/>
                <a:gd name="T49" fmla="*/ 84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6" h="226">
                  <a:moveTo>
                    <a:pt x="216" y="84"/>
                  </a:moveTo>
                  <a:cubicBezTo>
                    <a:pt x="211" y="75"/>
                    <a:pt x="204" y="69"/>
                    <a:pt x="195" y="65"/>
                  </a:cubicBezTo>
                  <a:cubicBezTo>
                    <a:pt x="194" y="64"/>
                    <a:pt x="194" y="64"/>
                    <a:pt x="194" y="64"/>
                  </a:cubicBezTo>
                  <a:cubicBezTo>
                    <a:pt x="194" y="63"/>
                    <a:pt x="194" y="63"/>
                    <a:pt x="194" y="63"/>
                  </a:cubicBezTo>
                  <a:cubicBezTo>
                    <a:pt x="195" y="53"/>
                    <a:pt x="193" y="44"/>
                    <a:pt x="188" y="35"/>
                  </a:cubicBezTo>
                  <a:cubicBezTo>
                    <a:pt x="178" y="20"/>
                    <a:pt x="160" y="11"/>
                    <a:pt x="139" y="10"/>
                  </a:cubicBezTo>
                  <a:cubicBezTo>
                    <a:pt x="119" y="1"/>
                    <a:pt x="99" y="0"/>
                    <a:pt x="83" y="9"/>
                  </a:cubicBezTo>
                  <a:cubicBezTo>
                    <a:pt x="75" y="14"/>
                    <a:pt x="69" y="21"/>
                    <a:pt x="65" y="30"/>
                  </a:cubicBezTo>
                  <a:cubicBezTo>
                    <a:pt x="64" y="31"/>
                    <a:pt x="64" y="31"/>
                    <a:pt x="64" y="31"/>
                  </a:cubicBezTo>
                  <a:cubicBezTo>
                    <a:pt x="63" y="31"/>
                    <a:pt x="63" y="31"/>
                    <a:pt x="63" y="31"/>
                  </a:cubicBezTo>
                  <a:cubicBezTo>
                    <a:pt x="53" y="31"/>
                    <a:pt x="44" y="33"/>
                    <a:pt x="35" y="38"/>
                  </a:cubicBezTo>
                  <a:cubicBezTo>
                    <a:pt x="20" y="47"/>
                    <a:pt x="11" y="65"/>
                    <a:pt x="10" y="87"/>
                  </a:cubicBezTo>
                  <a:cubicBezTo>
                    <a:pt x="1" y="106"/>
                    <a:pt x="0" y="126"/>
                    <a:pt x="9" y="142"/>
                  </a:cubicBezTo>
                  <a:cubicBezTo>
                    <a:pt x="14" y="150"/>
                    <a:pt x="21" y="156"/>
                    <a:pt x="30" y="161"/>
                  </a:cubicBezTo>
                  <a:cubicBezTo>
                    <a:pt x="31" y="161"/>
                    <a:pt x="31" y="161"/>
                    <a:pt x="31" y="161"/>
                  </a:cubicBezTo>
                  <a:cubicBezTo>
                    <a:pt x="31" y="162"/>
                    <a:pt x="31" y="162"/>
                    <a:pt x="31" y="162"/>
                  </a:cubicBezTo>
                  <a:cubicBezTo>
                    <a:pt x="31" y="172"/>
                    <a:pt x="33" y="182"/>
                    <a:pt x="37" y="190"/>
                  </a:cubicBezTo>
                  <a:cubicBezTo>
                    <a:pt x="47" y="206"/>
                    <a:pt x="65" y="214"/>
                    <a:pt x="87" y="215"/>
                  </a:cubicBezTo>
                  <a:cubicBezTo>
                    <a:pt x="106" y="225"/>
                    <a:pt x="126" y="226"/>
                    <a:pt x="142" y="216"/>
                  </a:cubicBezTo>
                  <a:cubicBezTo>
                    <a:pt x="150" y="212"/>
                    <a:pt x="156" y="204"/>
                    <a:pt x="161" y="195"/>
                  </a:cubicBezTo>
                  <a:cubicBezTo>
                    <a:pt x="161" y="195"/>
                    <a:pt x="161" y="195"/>
                    <a:pt x="161" y="195"/>
                  </a:cubicBezTo>
                  <a:cubicBezTo>
                    <a:pt x="162" y="194"/>
                    <a:pt x="162" y="194"/>
                    <a:pt x="162" y="194"/>
                  </a:cubicBezTo>
                  <a:cubicBezTo>
                    <a:pt x="172" y="195"/>
                    <a:pt x="182" y="193"/>
                    <a:pt x="190" y="188"/>
                  </a:cubicBezTo>
                  <a:cubicBezTo>
                    <a:pt x="205" y="179"/>
                    <a:pt x="214" y="161"/>
                    <a:pt x="215" y="139"/>
                  </a:cubicBezTo>
                  <a:cubicBezTo>
                    <a:pt x="224" y="119"/>
                    <a:pt x="226" y="99"/>
                    <a:pt x="216" y="84"/>
                  </a:cubicBezTo>
                  <a:close/>
                </a:path>
              </a:pathLst>
            </a:custGeom>
            <a:solidFill>
              <a:schemeClr val="accent1"/>
            </a:solidFill>
            <a:ln>
              <a:noFill/>
            </a:ln>
          </p:spPr>
          <p:txBody>
            <a:bodyPr anchor="t" anchorCtr="0" bIns="45720" compatLnSpc="1" lIns="91440" numCol="1" rIns="91440" tIns="45720" vert="horz" wrap="square">
              <a:prstTxWarp prst="textNoShape"/>
            </a:bodyPr>
            <a:p>
              <a:endParaRPr lang="en-US"/>
            </a:p>
          </p:txBody>
        </p:sp>
        <p:sp>
          <p:nvSpPr>
            <p:cNvPr id="1048654" name="Freeform 79"/>
            <p:cNvSpPr/>
            <p:nvPr/>
          </p:nvSpPr>
          <p:spPr bwMode="auto">
            <a:xfrm flipH="1">
              <a:off x="3841751" y="5624203"/>
              <a:ext cx="376238" cy="381000"/>
            </a:xfrm>
            <a:custGeom>
              <a:avLst/>
              <a:gdLst>
                <a:gd name="T0" fmla="*/ 102 w 118"/>
                <a:gd name="T1" fmla="*/ 62 h 119"/>
                <a:gd name="T2" fmla="*/ 117 w 118"/>
                <a:gd name="T3" fmla="*/ 48 h 119"/>
                <a:gd name="T4" fmla="*/ 105 w 118"/>
                <a:gd name="T5" fmla="*/ 42 h 119"/>
                <a:gd name="T6" fmla="*/ 110 w 118"/>
                <a:gd name="T7" fmla="*/ 29 h 119"/>
                <a:gd name="T8" fmla="*/ 86 w 118"/>
                <a:gd name="T9" fmla="*/ 30 h 119"/>
                <a:gd name="T10" fmla="*/ 84 w 118"/>
                <a:gd name="T11" fmla="*/ 6 h 119"/>
                <a:gd name="T12" fmla="*/ 70 w 118"/>
                <a:gd name="T13" fmla="*/ 14 h 119"/>
                <a:gd name="T14" fmla="*/ 60 w 118"/>
                <a:gd name="T15" fmla="*/ 1 h 119"/>
                <a:gd name="T16" fmla="*/ 50 w 118"/>
                <a:gd name="T17" fmla="*/ 15 h 119"/>
                <a:gd name="T18" fmla="*/ 35 w 118"/>
                <a:gd name="T19" fmla="*/ 5 h 119"/>
                <a:gd name="T20" fmla="*/ 31 w 118"/>
                <a:gd name="T21" fmla="*/ 20 h 119"/>
                <a:gd name="T22" fmla="*/ 16 w 118"/>
                <a:gd name="T23" fmla="*/ 19 h 119"/>
                <a:gd name="T24" fmla="*/ 20 w 118"/>
                <a:gd name="T25" fmla="*/ 37 h 119"/>
                <a:gd name="T26" fmla="*/ 2 w 118"/>
                <a:gd name="T27" fmla="*/ 42 h 119"/>
                <a:gd name="T28" fmla="*/ 15 w 118"/>
                <a:gd name="T29" fmla="*/ 58 h 119"/>
                <a:gd name="T30" fmla="*/ 1 w 118"/>
                <a:gd name="T31" fmla="*/ 71 h 119"/>
                <a:gd name="T32" fmla="*/ 12 w 118"/>
                <a:gd name="T33" fmla="*/ 78 h 119"/>
                <a:gd name="T34" fmla="*/ 8 w 118"/>
                <a:gd name="T35" fmla="*/ 90 h 119"/>
                <a:gd name="T36" fmla="*/ 31 w 118"/>
                <a:gd name="T37" fmla="*/ 89 h 119"/>
                <a:gd name="T38" fmla="*/ 33 w 118"/>
                <a:gd name="T39" fmla="*/ 113 h 119"/>
                <a:gd name="T40" fmla="*/ 48 w 118"/>
                <a:gd name="T41" fmla="*/ 105 h 119"/>
                <a:gd name="T42" fmla="*/ 57 w 118"/>
                <a:gd name="T43" fmla="*/ 119 h 119"/>
                <a:gd name="T44" fmla="*/ 67 w 118"/>
                <a:gd name="T45" fmla="*/ 105 h 119"/>
                <a:gd name="T46" fmla="*/ 82 w 118"/>
                <a:gd name="T47" fmla="*/ 114 h 119"/>
                <a:gd name="T48" fmla="*/ 86 w 118"/>
                <a:gd name="T49" fmla="*/ 99 h 119"/>
                <a:gd name="T50" fmla="*/ 101 w 118"/>
                <a:gd name="T51" fmla="*/ 101 h 119"/>
                <a:gd name="T52" fmla="*/ 97 w 118"/>
                <a:gd name="T53" fmla="*/ 83 h 119"/>
                <a:gd name="T54" fmla="*/ 115 w 118"/>
                <a:gd name="T55" fmla="*/ 77 h 119"/>
                <a:gd name="T56" fmla="*/ 102 w 118"/>
                <a:gd name="T57" fmla="*/ 62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8" h="119">
                  <a:moveTo>
                    <a:pt x="102" y="62"/>
                  </a:moveTo>
                  <a:cubicBezTo>
                    <a:pt x="112" y="57"/>
                    <a:pt x="118" y="52"/>
                    <a:pt x="117" y="48"/>
                  </a:cubicBezTo>
                  <a:cubicBezTo>
                    <a:pt x="116" y="45"/>
                    <a:pt x="112" y="43"/>
                    <a:pt x="105" y="42"/>
                  </a:cubicBezTo>
                  <a:cubicBezTo>
                    <a:pt x="109" y="36"/>
                    <a:pt x="111" y="32"/>
                    <a:pt x="110" y="29"/>
                  </a:cubicBezTo>
                  <a:cubicBezTo>
                    <a:pt x="107" y="25"/>
                    <a:pt x="98" y="26"/>
                    <a:pt x="86" y="30"/>
                  </a:cubicBezTo>
                  <a:cubicBezTo>
                    <a:pt x="89" y="17"/>
                    <a:pt x="88" y="8"/>
                    <a:pt x="84" y="6"/>
                  </a:cubicBezTo>
                  <a:cubicBezTo>
                    <a:pt x="81" y="5"/>
                    <a:pt x="76" y="8"/>
                    <a:pt x="70" y="14"/>
                  </a:cubicBezTo>
                  <a:cubicBezTo>
                    <a:pt x="67" y="6"/>
                    <a:pt x="64" y="1"/>
                    <a:pt x="60" y="1"/>
                  </a:cubicBezTo>
                  <a:cubicBezTo>
                    <a:pt x="56" y="0"/>
                    <a:pt x="53" y="6"/>
                    <a:pt x="50" y="15"/>
                  </a:cubicBezTo>
                  <a:cubicBezTo>
                    <a:pt x="44" y="7"/>
                    <a:pt x="39" y="4"/>
                    <a:pt x="35" y="5"/>
                  </a:cubicBezTo>
                  <a:cubicBezTo>
                    <a:pt x="32" y="7"/>
                    <a:pt x="31" y="12"/>
                    <a:pt x="31" y="20"/>
                  </a:cubicBezTo>
                  <a:cubicBezTo>
                    <a:pt x="24" y="17"/>
                    <a:pt x="18" y="16"/>
                    <a:pt x="16" y="19"/>
                  </a:cubicBezTo>
                  <a:cubicBezTo>
                    <a:pt x="13" y="21"/>
                    <a:pt x="15" y="28"/>
                    <a:pt x="20" y="37"/>
                  </a:cubicBezTo>
                  <a:cubicBezTo>
                    <a:pt x="10" y="37"/>
                    <a:pt x="3" y="38"/>
                    <a:pt x="2" y="42"/>
                  </a:cubicBezTo>
                  <a:cubicBezTo>
                    <a:pt x="1" y="46"/>
                    <a:pt x="6" y="52"/>
                    <a:pt x="15" y="58"/>
                  </a:cubicBezTo>
                  <a:cubicBezTo>
                    <a:pt x="5" y="62"/>
                    <a:pt x="0" y="67"/>
                    <a:pt x="1" y="71"/>
                  </a:cubicBezTo>
                  <a:cubicBezTo>
                    <a:pt x="1" y="75"/>
                    <a:pt x="5" y="77"/>
                    <a:pt x="12" y="78"/>
                  </a:cubicBezTo>
                  <a:cubicBezTo>
                    <a:pt x="8" y="83"/>
                    <a:pt x="6" y="87"/>
                    <a:pt x="8" y="90"/>
                  </a:cubicBezTo>
                  <a:cubicBezTo>
                    <a:pt x="10" y="94"/>
                    <a:pt x="19" y="93"/>
                    <a:pt x="31" y="89"/>
                  </a:cubicBezTo>
                  <a:cubicBezTo>
                    <a:pt x="29" y="102"/>
                    <a:pt x="29" y="111"/>
                    <a:pt x="33" y="113"/>
                  </a:cubicBezTo>
                  <a:cubicBezTo>
                    <a:pt x="36" y="115"/>
                    <a:pt x="42" y="112"/>
                    <a:pt x="48" y="105"/>
                  </a:cubicBezTo>
                  <a:cubicBezTo>
                    <a:pt x="50" y="114"/>
                    <a:pt x="53" y="119"/>
                    <a:pt x="57" y="119"/>
                  </a:cubicBezTo>
                  <a:cubicBezTo>
                    <a:pt x="61" y="119"/>
                    <a:pt x="64" y="114"/>
                    <a:pt x="67" y="105"/>
                  </a:cubicBezTo>
                  <a:cubicBezTo>
                    <a:pt x="73" y="112"/>
                    <a:pt x="79" y="116"/>
                    <a:pt x="82" y="114"/>
                  </a:cubicBezTo>
                  <a:cubicBezTo>
                    <a:pt x="85" y="113"/>
                    <a:pt x="86" y="107"/>
                    <a:pt x="86" y="99"/>
                  </a:cubicBezTo>
                  <a:cubicBezTo>
                    <a:pt x="93" y="103"/>
                    <a:pt x="99" y="103"/>
                    <a:pt x="101" y="101"/>
                  </a:cubicBezTo>
                  <a:cubicBezTo>
                    <a:pt x="104" y="98"/>
                    <a:pt x="102" y="91"/>
                    <a:pt x="97" y="83"/>
                  </a:cubicBezTo>
                  <a:cubicBezTo>
                    <a:pt x="107" y="83"/>
                    <a:pt x="114" y="81"/>
                    <a:pt x="115" y="77"/>
                  </a:cubicBezTo>
                  <a:cubicBezTo>
                    <a:pt x="116" y="73"/>
                    <a:pt x="111" y="68"/>
                    <a:pt x="102" y="62"/>
                  </a:cubicBezTo>
                  <a:close/>
                </a:path>
              </a:pathLst>
            </a:custGeom>
            <a:solidFill>
              <a:schemeClr val="accent1">
                <a:lumMod val="20000"/>
                <a:lumOff val="80000"/>
              </a:schemeClr>
            </a:solidFill>
            <a:ln>
              <a:noFill/>
            </a:ln>
          </p:spPr>
          <p:txBody>
            <a:bodyPr anchor="t" anchorCtr="0" bIns="45720" compatLnSpc="1" lIns="91440" numCol="1" rIns="91440" tIns="45720" vert="horz" wrap="square">
              <a:prstTxWarp prst="textNoShape"/>
            </a:bodyPr>
            <a:p>
              <a:endParaRPr lang="en-US"/>
            </a:p>
          </p:txBody>
        </p:sp>
        <p:sp>
          <p:nvSpPr>
            <p:cNvPr id="1048655" name="Freeform 82"/>
            <p:cNvSpPr/>
            <p:nvPr/>
          </p:nvSpPr>
          <p:spPr bwMode="auto">
            <a:xfrm flipH="1">
              <a:off x="4379878" y="5958857"/>
              <a:ext cx="95250" cy="104775"/>
            </a:xfrm>
            <a:custGeom>
              <a:avLst/>
              <a:gdLst>
                <a:gd name="T0" fmla="*/ 25 w 30"/>
                <a:gd name="T1" fmla="*/ 23 h 33"/>
                <a:gd name="T2" fmla="*/ 7 w 30"/>
                <a:gd name="T3" fmla="*/ 30 h 33"/>
                <a:gd name="T4" fmla="*/ 4 w 30"/>
                <a:gd name="T5" fmla="*/ 11 h 33"/>
                <a:gd name="T6" fmla="*/ 22 w 30"/>
                <a:gd name="T7" fmla="*/ 4 h 33"/>
                <a:gd name="T8" fmla="*/ 25 w 30"/>
                <a:gd name="T9" fmla="*/ 23 h 33"/>
              </a:gdLst>
              <a:ahLst/>
              <a:cxnLst>
                <a:cxn ang="0">
                  <a:pos x="T0" y="T1"/>
                </a:cxn>
                <a:cxn ang="0">
                  <a:pos x="T2" y="T3"/>
                </a:cxn>
                <a:cxn ang="0">
                  <a:pos x="T4" y="T5"/>
                </a:cxn>
                <a:cxn ang="0">
                  <a:pos x="T6" y="T7"/>
                </a:cxn>
                <a:cxn ang="0">
                  <a:pos x="T8" y="T9"/>
                </a:cxn>
              </a:cxnLst>
              <a:rect l="0" t="0" r="r" b="b"/>
              <a:pathLst>
                <a:path w="30" h="33">
                  <a:moveTo>
                    <a:pt x="25" y="23"/>
                  </a:moveTo>
                  <a:cubicBezTo>
                    <a:pt x="21" y="30"/>
                    <a:pt x="13" y="33"/>
                    <a:pt x="7" y="30"/>
                  </a:cubicBezTo>
                  <a:cubicBezTo>
                    <a:pt x="1" y="27"/>
                    <a:pt x="0" y="18"/>
                    <a:pt x="4" y="11"/>
                  </a:cubicBezTo>
                  <a:cubicBezTo>
                    <a:pt x="8" y="3"/>
                    <a:pt x="16" y="0"/>
                    <a:pt x="22" y="4"/>
                  </a:cubicBezTo>
                  <a:cubicBezTo>
                    <a:pt x="28" y="7"/>
                    <a:pt x="30" y="15"/>
                    <a:pt x="25" y="23"/>
                  </a:cubicBezTo>
                  <a:close/>
                </a:path>
              </a:pathLst>
            </a:custGeom>
            <a:solidFill>
              <a:schemeClr val="accent1">
                <a:lumMod val="60000"/>
                <a:lumOff val="40000"/>
              </a:schemeClr>
            </a:solidFill>
            <a:ln>
              <a:noFill/>
            </a:ln>
          </p:spPr>
          <p:txBody>
            <a:bodyPr anchor="t" anchorCtr="0" bIns="45720" compatLnSpc="1" lIns="91440" numCol="1" rIns="91440" tIns="45720" vert="horz" wrap="square">
              <a:prstTxWarp prst="textNoShape"/>
            </a:bodyPr>
            <a:p>
              <a:endParaRPr lang="en-US"/>
            </a:p>
          </p:txBody>
        </p:sp>
        <p:sp>
          <p:nvSpPr>
            <p:cNvPr id="1048656" name="Freeform 83"/>
            <p:cNvSpPr/>
            <p:nvPr/>
          </p:nvSpPr>
          <p:spPr bwMode="auto">
            <a:xfrm flipH="1">
              <a:off x="4529761" y="5694756"/>
              <a:ext cx="475102" cy="473402"/>
            </a:xfrm>
            <a:custGeom>
              <a:avLst/>
              <a:gdLst>
                <a:gd name="T0" fmla="*/ 133 w 139"/>
                <a:gd name="T1" fmla="*/ 54 h 138"/>
                <a:gd name="T2" fmla="*/ 121 w 139"/>
                <a:gd name="T3" fmla="*/ 42 h 138"/>
                <a:gd name="T4" fmla="*/ 120 w 139"/>
                <a:gd name="T5" fmla="*/ 41 h 138"/>
                <a:gd name="T6" fmla="*/ 120 w 139"/>
                <a:gd name="T7" fmla="*/ 41 h 138"/>
                <a:gd name="T8" fmla="*/ 117 w 139"/>
                <a:gd name="T9" fmla="*/ 24 h 138"/>
                <a:gd name="T10" fmla="*/ 88 w 139"/>
                <a:gd name="T11" fmla="*/ 7 h 138"/>
                <a:gd name="T12" fmla="*/ 54 w 139"/>
                <a:gd name="T13" fmla="*/ 5 h 138"/>
                <a:gd name="T14" fmla="*/ 42 w 139"/>
                <a:gd name="T15" fmla="*/ 18 h 138"/>
                <a:gd name="T16" fmla="*/ 42 w 139"/>
                <a:gd name="T17" fmla="*/ 18 h 138"/>
                <a:gd name="T18" fmla="*/ 41 w 139"/>
                <a:gd name="T19" fmla="*/ 18 h 138"/>
                <a:gd name="T20" fmla="*/ 24 w 139"/>
                <a:gd name="T21" fmla="*/ 21 h 138"/>
                <a:gd name="T22" fmla="*/ 8 w 139"/>
                <a:gd name="T23" fmla="*/ 50 h 138"/>
                <a:gd name="T24" fmla="*/ 5 w 139"/>
                <a:gd name="T25" fmla="*/ 84 h 138"/>
                <a:gd name="T26" fmla="*/ 18 w 139"/>
                <a:gd name="T27" fmla="*/ 96 h 138"/>
                <a:gd name="T28" fmla="*/ 18 w 139"/>
                <a:gd name="T29" fmla="*/ 96 h 138"/>
                <a:gd name="T30" fmla="*/ 19 w 139"/>
                <a:gd name="T31" fmla="*/ 97 h 138"/>
                <a:gd name="T32" fmla="*/ 22 w 139"/>
                <a:gd name="T33" fmla="*/ 114 h 138"/>
                <a:gd name="T34" fmla="*/ 51 w 139"/>
                <a:gd name="T35" fmla="*/ 131 h 138"/>
                <a:gd name="T36" fmla="*/ 84 w 139"/>
                <a:gd name="T37" fmla="*/ 133 h 138"/>
                <a:gd name="T38" fmla="*/ 96 w 139"/>
                <a:gd name="T39" fmla="*/ 120 h 138"/>
                <a:gd name="T40" fmla="*/ 97 w 139"/>
                <a:gd name="T41" fmla="*/ 120 h 138"/>
                <a:gd name="T42" fmla="*/ 97 w 139"/>
                <a:gd name="T43" fmla="*/ 120 h 138"/>
                <a:gd name="T44" fmla="*/ 114 w 139"/>
                <a:gd name="T45" fmla="*/ 117 h 138"/>
                <a:gd name="T46" fmla="*/ 131 w 139"/>
                <a:gd name="T47" fmla="*/ 87 h 138"/>
                <a:gd name="T48" fmla="*/ 133 w 139"/>
                <a:gd name="T49" fmla="*/ 5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9" h="138">
                  <a:moveTo>
                    <a:pt x="133" y="54"/>
                  </a:moveTo>
                  <a:cubicBezTo>
                    <a:pt x="130" y="49"/>
                    <a:pt x="126" y="45"/>
                    <a:pt x="121" y="42"/>
                  </a:cubicBezTo>
                  <a:cubicBezTo>
                    <a:pt x="120" y="41"/>
                    <a:pt x="120" y="41"/>
                    <a:pt x="120" y="41"/>
                  </a:cubicBezTo>
                  <a:cubicBezTo>
                    <a:pt x="120" y="41"/>
                    <a:pt x="120" y="41"/>
                    <a:pt x="120" y="41"/>
                  </a:cubicBezTo>
                  <a:cubicBezTo>
                    <a:pt x="121" y="35"/>
                    <a:pt x="120" y="29"/>
                    <a:pt x="117" y="24"/>
                  </a:cubicBezTo>
                  <a:cubicBezTo>
                    <a:pt x="112" y="14"/>
                    <a:pt x="101" y="9"/>
                    <a:pt x="88" y="7"/>
                  </a:cubicBezTo>
                  <a:cubicBezTo>
                    <a:pt x="76" y="1"/>
                    <a:pt x="64" y="0"/>
                    <a:pt x="54" y="5"/>
                  </a:cubicBezTo>
                  <a:cubicBezTo>
                    <a:pt x="49" y="8"/>
                    <a:pt x="45" y="12"/>
                    <a:pt x="42" y="18"/>
                  </a:cubicBezTo>
                  <a:cubicBezTo>
                    <a:pt x="42" y="18"/>
                    <a:pt x="42" y="18"/>
                    <a:pt x="42" y="18"/>
                  </a:cubicBezTo>
                  <a:cubicBezTo>
                    <a:pt x="41" y="18"/>
                    <a:pt x="41" y="18"/>
                    <a:pt x="41" y="18"/>
                  </a:cubicBezTo>
                  <a:cubicBezTo>
                    <a:pt x="35" y="17"/>
                    <a:pt x="30" y="18"/>
                    <a:pt x="24" y="21"/>
                  </a:cubicBezTo>
                  <a:cubicBezTo>
                    <a:pt x="15" y="26"/>
                    <a:pt x="9" y="37"/>
                    <a:pt x="8" y="50"/>
                  </a:cubicBezTo>
                  <a:cubicBezTo>
                    <a:pt x="1" y="62"/>
                    <a:pt x="0" y="74"/>
                    <a:pt x="5" y="84"/>
                  </a:cubicBezTo>
                  <a:cubicBezTo>
                    <a:pt x="8" y="89"/>
                    <a:pt x="13" y="93"/>
                    <a:pt x="18" y="96"/>
                  </a:cubicBezTo>
                  <a:cubicBezTo>
                    <a:pt x="18" y="96"/>
                    <a:pt x="18" y="96"/>
                    <a:pt x="18" y="96"/>
                  </a:cubicBezTo>
                  <a:cubicBezTo>
                    <a:pt x="19" y="97"/>
                    <a:pt x="19" y="97"/>
                    <a:pt x="19" y="97"/>
                  </a:cubicBezTo>
                  <a:cubicBezTo>
                    <a:pt x="18" y="103"/>
                    <a:pt x="19" y="109"/>
                    <a:pt x="22" y="114"/>
                  </a:cubicBezTo>
                  <a:cubicBezTo>
                    <a:pt x="27" y="124"/>
                    <a:pt x="38" y="129"/>
                    <a:pt x="51" y="131"/>
                  </a:cubicBezTo>
                  <a:cubicBezTo>
                    <a:pt x="63" y="137"/>
                    <a:pt x="75" y="138"/>
                    <a:pt x="84" y="133"/>
                  </a:cubicBezTo>
                  <a:cubicBezTo>
                    <a:pt x="90" y="130"/>
                    <a:pt x="94" y="126"/>
                    <a:pt x="96" y="120"/>
                  </a:cubicBezTo>
                  <a:cubicBezTo>
                    <a:pt x="97" y="120"/>
                    <a:pt x="97" y="120"/>
                    <a:pt x="97" y="120"/>
                  </a:cubicBezTo>
                  <a:cubicBezTo>
                    <a:pt x="97" y="120"/>
                    <a:pt x="97" y="120"/>
                    <a:pt x="97" y="120"/>
                  </a:cubicBezTo>
                  <a:cubicBezTo>
                    <a:pt x="103" y="120"/>
                    <a:pt x="109" y="120"/>
                    <a:pt x="114" y="117"/>
                  </a:cubicBezTo>
                  <a:cubicBezTo>
                    <a:pt x="124" y="111"/>
                    <a:pt x="130" y="101"/>
                    <a:pt x="131" y="87"/>
                  </a:cubicBezTo>
                  <a:cubicBezTo>
                    <a:pt x="137" y="76"/>
                    <a:pt x="139" y="64"/>
                    <a:pt x="133" y="54"/>
                  </a:cubicBezTo>
                  <a:close/>
                </a:path>
              </a:pathLst>
            </a:custGeom>
            <a:solidFill>
              <a:schemeClr val="tx1"/>
            </a:solidFill>
            <a:ln>
              <a:noFill/>
            </a:ln>
          </p:spPr>
          <p:txBody>
            <a:bodyPr anchor="t" anchorCtr="0" bIns="45720" compatLnSpc="1" lIns="91440" numCol="1" rIns="91440" tIns="45720" vert="horz" wrap="square">
              <a:prstTxWarp prst="textNoShape"/>
            </a:bodyPr>
            <a:p>
              <a:endParaRPr lang="en-US"/>
            </a:p>
          </p:txBody>
        </p:sp>
        <p:sp>
          <p:nvSpPr>
            <p:cNvPr id="1048657" name="Freeform 84"/>
            <p:cNvSpPr/>
            <p:nvPr/>
          </p:nvSpPr>
          <p:spPr bwMode="auto">
            <a:xfrm flipH="1">
              <a:off x="2731164" y="5297224"/>
              <a:ext cx="302060" cy="296022"/>
            </a:xfrm>
            <a:custGeom>
              <a:avLst/>
              <a:gdLst>
                <a:gd name="T0" fmla="*/ 49 w 50"/>
                <a:gd name="T1" fmla="*/ 26 h 49"/>
                <a:gd name="T2" fmla="*/ 48 w 50"/>
                <a:gd name="T3" fmla="*/ 20 h 49"/>
                <a:gd name="T4" fmla="*/ 47 w 50"/>
                <a:gd name="T5" fmla="*/ 13 h 49"/>
                <a:gd name="T6" fmla="*/ 37 w 50"/>
                <a:gd name="T7" fmla="*/ 7 h 49"/>
                <a:gd name="T8" fmla="*/ 27 w 50"/>
                <a:gd name="T9" fmla="*/ 0 h 49"/>
                <a:gd name="T10" fmla="*/ 20 w 50"/>
                <a:gd name="T11" fmla="*/ 2 h 49"/>
                <a:gd name="T12" fmla="*/ 13 w 50"/>
                <a:gd name="T13" fmla="*/ 3 h 49"/>
                <a:gd name="T14" fmla="*/ 7 w 50"/>
                <a:gd name="T15" fmla="*/ 13 h 49"/>
                <a:gd name="T16" fmla="*/ 0 w 50"/>
                <a:gd name="T17" fmla="*/ 23 h 49"/>
                <a:gd name="T18" fmla="*/ 2 w 50"/>
                <a:gd name="T19" fmla="*/ 30 h 49"/>
                <a:gd name="T20" fmla="*/ 3 w 50"/>
                <a:gd name="T21" fmla="*/ 36 h 49"/>
                <a:gd name="T22" fmla="*/ 13 w 50"/>
                <a:gd name="T23" fmla="*/ 43 h 49"/>
                <a:gd name="T24" fmla="*/ 23 w 50"/>
                <a:gd name="T25" fmla="*/ 49 h 49"/>
                <a:gd name="T26" fmla="*/ 30 w 50"/>
                <a:gd name="T27" fmla="*/ 48 h 49"/>
                <a:gd name="T28" fmla="*/ 37 w 50"/>
                <a:gd name="T29" fmla="*/ 46 h 49"/>
                <a:gd name="T30" fmla="*/ 43 w 50"/>
                <a:gd name="T31" fmla="*/ 37 h 49"/>
                <a:gd name="T32" fmla="*/ 49 w 50"/>
                <a:gd name="T33" fmla="*/ 2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9">
                  <a:moveTo>
                    <a:pt x="49" y="26"/>
                  </a:moveTo>
                  <a:cubicBezTo>
                    <a:pt x="50" y="24"/>
                    <a:pt x="49" y="22"/>
                    <a:pt x="48" y="20"/>
                  </a:cubicBezTo>
                  <a:cubicBezTo>
                    <a:pt x="48" y="17"/>
                    <a:pt x="48" y="15"/>
                    <a:pt x="47" y="13"/>
                  </a:cubicBezTo>
                  <a:cubicBezTo>
                    <a:pt x="45" y="10"/>
                    <a:pt x="41" y="7"/>
                    <a:pt x="37" y="7"/>
                  </a:cubicBezTo>
                  <a:cubicBezTo>
                    <a:pt x="34" y="3"/>
                    <a:pt x="31" y="0"/>
                    <a:pt x="27" y="0"/>
                  </a:cubicBezTo>
                  <a:cubicBezTo>
                    <a:pt x="24" y="0"/>
                    <a:pt x="22" y="1"/>
                    <a:pt x="20" y="2"/>
                  </a:cubicBezTo>
                  <a:cubicBezTo>
                    <a:pt x="18" y="2"/>
                    <a:pt x="15" y="2"/>
                    <a:pt x="13" y="3"/>
                  </a:cubicBezTo>
                  <a:cubicBezTo>
                    <a:pt x="10" y="5"/>
                    <a:pt x="7" y="9"/>
                    <a:pt x="7" y="13"/>
                  </a:cubicBezTo>
                  <a:cubicBezTo>
                    <a:pt x="3" y="16"/>
                    <a:pt x="1" y="19"/>
                    <a:pt x="0" y="23"/>
                  </a:cubicBezTo>
                  <a:cubicBezTo>
                    <a:pt x="0" y="25"/>
                    <a:pt x="1" y="28"/>
                    <a:pt x="2" y="30"/>
                  </a:cubicBezTo>
                  <a:cubicBezTo>
                    <a:pt x="2" y="32"/>
                    <a:pt x="2" y="34"/>
                    <a:pt x="3" y="36"/>
                  </a:cubicBezTo>
                  <a:cubicBezTo>
                    <a:pt x="5" y="40"/>
                    <a:pt x="9" y="42"/>
                    <a:pt x="13" y="43"/>
                  </a:cubicBezTo>
                  <a:cubicBezTo>
                    <a:pt x="16" y="47"/>
                    <a:pt x="19" y="49"/>
                    <a:pt x="23" y="49"/>
                  </a:cubicBezTo>
                  <a:cubicBezTo>
                    <a:pt x="25" y="49"/>
                    <a:pt x="28" y="49"/>
                    <a:pt x="30" y="48"/>
                  </a:cubicBezTo>
                  <a:cubicBezTo>
                    <a:pt x="32" y="48"/>
                    <a:pt x="34" y="48"/>
                    <a:pt x="37" y="46"/>
                  </a:cubicBezTo>
                  <a:cubicBezTo>
                    <a:pt x="40" y="45"/>
                    <a:pt x="42" y="41"/>
                    <a:pt x="43" y="37"/>
                  </a:cubicBezTo>
                  <a:cubicBezTo>
                    <a:pt x="47" y="34"/>
                    <a:pt x="49" y="30"/>
                    <a:pt x="49" y="26"/>
                  </a:cubicBezTo>
                  <a:close/>
                </a:path>
              </a:pathLst>
            </a:custGeom>
            <a:gradFill>
              <a:gsLst>
                <a:gs pos="0">
                  <a:schemeClr val="accent2">
                    <a:lumMod val="60000"/>
                    <a:lumOff val="40000"/>
                  </a:schemeClr>
                </a:gs>
                <a:gs pos="56000">
                  <a:schemeClr val="accent2">
                    <a:lumMod val="75000"/>
                  </a:schemeClr>
                </a:gs>
              </a:gsLst>
              <a:path path="circle">
                <a:fillToRect l="50000" t="50000" r="50000" b="50000"/>
              </a:path>
            </a:gradFill>
            <a:ln>
              <a:noFill/>
            </a:ln>
          </p:spPr>
          <p:txBody>
            <a:bodyPr anchor="t" anchorCtr="0" bIns="45720" compatLnSpc="1" lIns="91440" numCol="1" rIns="91440" tIns="45720" vert="horz" wrap="square">
              <a:prstTxWarp prst="textNoShape"/>
            </a:bodyPr>
            <a:p>
              <a:endParaRPr lang="en-US"/>
            </a:p>
          </p:txBody>
        </p:sp>
        <p:sp>
          <p:nvSpPr>
            <p:cNvPr id="1048658" name="Freeform 80"/>
            <p:cNvSpPr/>
            <p:nvPr/>
          </p:nvSpPr>
          <p:spPr bwMode="auto">
            <a:xfrm flipH="1" flipV="1">
              <a:off x="286013" y="4608615"/>
              <a:ext cx="95955" cy="95955"/>
            </a:xfrm>
            <a:custGeom>
              <a:avLst/>
              <a:gdLst>
                <a:gd name="T0" fmla="*/ 76 w 76"/>
                <a:gd name="T1" fmla="*/ 39 h 76"/>
                <a:gd name="T2" fmla="*/ 67 w 76"/>
                <a:gd name="T3" fmla="*/ 32 h 76"/>
                <a:gd name="T4" fmla="*/ 73 w 76"/>
                <a:gd name="T5" fmla="*/ 23 h 76"/>
                <a:gd name="T6" fmla="*/ 62 w 76"/>
                <a:gd name="T7" fmla="*/ 20 h 76"/>
                <a:gd name="T8" fmla="*/ 63 w 76"/>
                <a:gd name="T9" fmla="*/ 10 h 76"/>
                <a:gd name="T10" fmla="*/ 49 w 76"/>
                <a:gd name="T11" fmla="*/ 15 h 76"/>
                <a:gd name="T12" fmla="*/ 43 w 76"/>
                <a:gd name="T13" fmla="*/ 0 h 76"/>
                <a:gd name="T14" fmla="*/ 37 w 76"/>
                <a:gd name="T15" fmla="*/ 6 h 76"/>
                <a:gd name="T16" fmla="*/ 31 w 76"/>
                <a:gd name="T17" fmla="*/ 0 h 76"/>
                <a:gd name="T18" fmla="*/ 26 w 76"/>
                <a:gd name="T19" fmla="*/ 13 h 76"/>
                <a:gd name="T20" fmla="*/ 13 w 76"/>
                <a:gd name="T21" fmla="*/ 9 h 76"/>
                <a:gd name="T22" fmla="*/ 15 w 76"/>
                <a:gd name="T23" fmla="*/ 21 h 76"/>
                <a:gd name="T24" fmla="*/ 3 w 76"/>
                <a:gd name="T25" fmla="*/ 23 h 76"/>
                <a:gd name="T26" fmla="*/ 8 w 76"/>
                <a:gd name="T27" fmla="*/ 31 h 76"/>
                <a:gd name="T28" fmla="*/ 0 w 76"/>
                <a:gd name="T29" fmla="*/ 37 h 76"/>
                <a:gd name="T30" fmla="*/ 9 w 76"/>
                <a:gd name="T31" fmla="*/ 44 h 76"/>
                <a:gd name="T32" fmla="*/ 3 w 76"/>
                <a:gd name="T33" fmla="*/ 53 h 76"/>
                <a:gd name="T34" fmla="*/ 13 w 76"/>
                <a:gd name="T35" fmla="*/ 56 h 76"/>
                <a:gd name="T36" fmla="*/ 12 w 76"/>
                <a:gd name="T37" fmla="*/ 66 h 76"/>
                <a:gd name="T38" fmla="*/ 27 w 76"/>
                <a:gd name="T39" fmla="*/ 61 h 76"/>
                <a:gd name="T40" fmla="*/ 32 w 76"/>
                <a:gd name="T41" fmla="*/ 76 h 76"/>
                <a:gd name="T42" fmla="*/ 38 w 76"/>
                <a:gd name="T43" fmla="*/ 70 h 76"/>
                <a:gd name="T44" fmla="*/ 45 w 76"/>
                <a:gd name="T45" fmla="*/ 76 h 76"/>
                <a:gd name="T46" fmla="*/ 50 w 76"/>
                <a:gd name="T47" fmla="*/ 63 h 76"/>
                <a:gd name="T48" fmla="*/ 62 w 76"/>
                <a:gd name="T49" fmla="*/ 67 h 76"/>
                <a:gd name="T50" fmla="*/ 61 w 76"/>
                <a:gd name="T51" fmla="*/ 55 h 76"/>
                <a:gd name="T52" fmla="*/ 73 w 76"/>
                <a:gd name="T53" fmla="*/ 53 h 76"/>
                <a:gd name="T54" fmla="*/ 68 w 76"/>
                <a:gd name="T55" fmla="*/ 45 h 76"/>
                <a:gd name="T56" fmla="*/ 76 w 76"/>
                <a:gd name="T57"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6" h="76">
                  <a:moveTo>
                    <a:pt x="76" y="39"/>
                  </a:moveTo>
                  <a:cubicBezTo>
                    <a:pt x="76" y="36"/>
                    <a:pt x="73" y="34"/>
                    <a:pt x="67" y="32"/>
                  </a:cubicBezTo>
                  <a:cubicBezTo>
                    <a:pt x="71" y="28"/>
                    <a:pt x="74" y="25"/>
                    <a:pt x="73" y="23"/>
                  </a:cubicBezTo>
                  <a:cubicBezTo>
                    <a:pt x="72" y="20"/>
                    <a:pt x="68" y="20"/>
                    <a:pt x="62" y="20"/>
                  </a:cubicBezTo>
                  <a:cubicBezTo>
                    <a:pt x="65" y="15"/>
                    <a:pt x="65" y="11"/>
                    <a:pt x="63" y="10"/>
                  </a:cubicBezTo>
                  <a:cubicBezTo>
                    <a:pt x="61" y="8"/>
                    <a:pt x="56" y="10"/>
                    <a:pt x="49" y="15"/>
                  </a:cubicBezTo>
                  <a:cubicBezTo>
                    <a:pt x="48" y="6"/>
                    <a:pt x="46" y="1"/>
                    <a:pt x="43" y="0"/>
                  </a:cubicBezTo>
                  <a:cubicBezTo>
                    <a:pt x="41" y="0"/>
                    <a:pt x="39" y="2"/>
                    <a:pt x="37" y="6"/>
                  </a:cubicBezTo>
                  <a:cubicBezTo>
                    <a:pt x="35" y="2"/>
                    <a:pt x="33" y="0"/>
                    <a:pt x="31" y="0"/>
                  </a:cubicBezTo>
                  <a:cubicBezTo>
                    <a:pt x="28" y="1"/>
                    <a:pt x="26" y="6"/>
                    <a:pt x="26" y="13"/>
                  </a:cubicBezTo>
                  <a:cubicBezTo>
                    <a:pt x="20" y="9"/>
                    <a:pt x="16" y="7"/>
                    <a:pt x="13" y="9"/>
                  </a:cubicBezTo>
                  <a:cubicBezTo>
                    <a:pt x="11" y="10"/>
                    <a:pt x="12" y="15"/>
                    <a:pt x="15" y="21"/>
                  </a:cubicBezTo>
                  <a:cubicBezTo>
                    <a:pt x="8" y="20"/>
                    <a:pt x="4" y="20"/>
                    <a:pt x="3" y="23"/>
                  </a:cubicBezTo>
                  <a:cubicBezTo>
                    <a:pt x="2" y="25"/>
                    <a:pt x="4" y="28"/>
                    <a:pt x="8" y="31"/>
                  </a:cubicBezTo>
                  <a:cubicBezTo>
                    <a:pt x="3" y="33"/>
                    <a:pt x="0" y="35"/>
                    <a:pt x="0" y="37"/>
                  </a:cubicBezTo>
                  <a:cubicBezTo>
                    <a:pt x="0" y="40"/>
                    <a:pt x="3" y="42"/>
                    <a:pt x="9" y="44"/>
                  </a:cubicBezTo>
                  <a:cubicBezTo>
                    <a:pt x="4" y="48"/>
                    <a:pt x="2" y="51"/>
                    <a:pt x="3" y="53"/>
                  </a:cubicBezTo>
                  <a:cubicBezTo>
                    <a:pt x="4" y="56"/>
                    <a:pt x="8" y="56"/>
                    <a:pt x="13" y="56"/>
                  </a:cubicBezTo>
                  <a:cubicBezTo>
                    <a:pt x="11" y="61"/>
                    <a:pt x="10" y="65"/>
                    <a:pt x="12" y="66"/>
                  </a:cubicBezTo>
                  <a:cubicBezTo>
                    <a:pt x="14" y="68"/>
                    <a:pt x="20" y="66"/>
                    <a:pt x="27" y="61"/>
                  </a:cubicBezTo>
                  <a:cubicBezTo>
                    <a:pt x="27" y="70"/>
                    <a:pt x="29" y="75"/>
                    <a:pt x="32" y="76"/>
                  </a:cubicBezTo>
                  <a:cubicBezTo>
                    <a:pt x="34" y="76"/>
                    <a:pt x="36" y="74"/>
                    <a:pt x="38" y="70"/>
                  </a:cubicBezTo>
                  <a:cubicBezTo>
                    <a:pt x="41" y="74"/>
                    <a:pt x="43" y="76"/>
                    <a:pt x="45" y="76"/>
                  </a:cubicBezTo>
                  <a:cubicBezTo>
                    <a:pt x="48" y="75"/>
                    <a:pt x="49" y="70"/>
                    <a:pt x="50" y="63"/>
                  </a:cubicBezTo>
                  <a:cubicBezTo>
                    <a:pt x="55" y="67"/>
                    <a:pt x="60" y="69"/>
                    <a:pt x="62" y="67"/>
                  </a:cubicBezTo>
                  <a:cubicBezTo>
                    <a:pt x="64" y="66"/>
                    <a:pt x="63" y="61"/>
                    <a:pt x="61" y="55"/>
                  </a:cubicBezTo>
                  <a:cubicBezTo>
                    <a:pt x="67" y="56"/>
                    <a:pt x="72" y="56"/>
                    <a:pt x="73" y="53"/>
                  </a:cubicBezTo>
                  <a:cubicBezTo>
                    <a:pt x="74" y="51"/>
                    <a:pt x="72" y="48"/>
                    <a:pt x="68" y="45"/>
                  </a:cubicBezTo>
                  <a:cubicBezTo>
                    <a:pt x="73" y="43"/>
                    <a:pt x="76" y="41"/>
                    <a:pt x="76" y="39"/>
                  </a:cubicBezTo>
                  <a:close/>
                </a:path>
              </a:pathLst>
            </a:custGeom>
            <a:solidFill>
              <a:schemeClr val="accent2">
                <a:lumMod val="75000"/>
              </a:schemeClr>
            </a:solidFill>
            <a:ln>
              <a:noFill/>
            </a:ln>
          </p:spPr>
          <p:txBody>
            <a:bodyPr anchor="t" anchorCtr="0" bIns="45720" compatLnSpc="1" lIns="91440" numCol="1" rIns="91440" tIns="45720" vert="horz" wrap="square">
              <a:prstTxWarp prst="textNoShape"/>
            </a:bodyPr>
            <a:p>
              <a:endParaRPr lang="en-US"/>
            </a:p>
          </p:txBody>
        </p:sp>
        <p:sp>
          <p:nvSpPr>
            <p:cNvPr id="1048659" name="Oval 37"/>
            <p:cNvSpPr/>
            <p:nvPr/>
          </p:nvSpPr>
          <p:spPr>
            <a:xfrm>
              <a:off x="458072" y="4674864"/>
              <a:ext cx="76937" cy="76937"/>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60" name="Oval 38"/>
            <p:cNvSpPr/>
            <p:nvPr/>
          </p:nvSpPr>
          <p:spPr>
            <a:xfrm>
              <a:off x="533688" y="4191000"/>
              <a:ext cx="36576" cy="36576"/>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61" name="Oval 39"/>
            <p:cNvSpPr/>
            <p:nvPr/>
          </p:nvSpPr>
          <p:spPr>
            <a:xfrm>
              <a:off x="367000" y="4849812"/>
              <a:ext cx="36576" cy="36576"/>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grpSp>
          <p:nvGrpSpPr>
            <p:cNvPr id="34" name="Group 40"/>
            <p:cNvGrpSpPr/>
            <p:nvPr/>
          </p:nvGrpSpPr>
          <p:grpSpPr>
            <a:xfrm>
              <a:off x="803704" y="4858573"/>
              <a:ext cx="1154448" cy="1149586"/>
              <a:chOff x="4277517" y="3752400"/>
              <a:chExt cx="1154448" cy="1149586"/>
            </a:xfrm>
          </p:grpSpPr>
          <p:sp>
            <p:nvSpPr>
              <p:cNvPr id="1048662" name="Freeform 41"/>
              <p:cNvSpPr/>
              <p:nvPr/>
            </p:nvSpPr>
            <p:spPr bwMode="auto">
              <a:xfrm rot="21259688" flipH="1">
                <a:off x="4277517" y="3752400"/>
                <a:ext cx="1154448" cy="1149586"/>
              </a:xfrm>
              <a:custGeom>
                <a:avLst/>
                <a:gdLst>
                  <a:gd name="T0" fmla="*/ 272 w 355"/>
                  <a:gd name="T1" fmla="*/ 16 h 352"/>
                  <a:gd name="T2" fmla="*/ 178 w 355"/>
                  <a:gd name="T3" fmla="*/ 41 h 352"/>
                  <a:gd name="T4" fmla="*/ 137 w 355"/>
                  <a:gd name="T5" fmla="*/ 36 h 352"/>
                  <a:gd name="T6" fmla="*/ 66 w 355"/>
                  <a:gd name="T7" fmla="*/ 51 h 352"/>
                  <a:gd name="T8" fmla="*/ 62 w 355"/>
                  <a:gd name="T9" fmla="*/ 142 h 352"/>
                  <a:gd name="T10" fmla="*/ 32 w 355"/>
                  <a:gd name="T11" fmla="*/ 251 h 352"/>
                  <a:gd name="T12" fmla="*/ 129 w 355"/>
                  <a:gd name="T13" fmla="*/ 291 h 352"/>
                  <a:gd name="T14" fmla="*/ 226 w 355"/>
                  <a:gd name="T15" fmla="*/ 350 h 352"/>
                  <a:gd name="T16" fmla="*/ 291 w 355"/>
                  <a:gd name="T17" fmla="*/ 262 h 352"/>
                  <a:gd name="T18" fmla="*/ 352 w 355"/>
                  <a:gd name="T19" fmla="*/ 207 h 352"/>
                  <a:gd name="T20" fmla="*/ 317 w 355"/>
                  <a:gd name="T21" fmla="*/ 117 h 352"/>
                  <a:gd name="T22" fmla="*/ 272 w 355"/>
                  <a:gd name="T23" fmla="*/ 16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5" h="352">
                    <a:moveTo>
                      <a:pt x="272" y="16"/>
                    </a:moveTo>
                    <a:cubicBezTo>
                      <a:pt x="230" y="0"/>
                      <a:pt x="208" y="40"/>
                      <a:pt x="178" y="41"/>
                    </a:cubicBezTo>
                    <a:cubicBezTo>
                      <a:pt x="163" y="42"/>
                      <a:pt x="150" y="39"/>
                      <a:pt x="137" y="36"/>
                    </a:cubicBezTo>
                    <a:cubicBezTo>
                      <a:pt x="110" y="30"/>
                      <a:pt x="86" y="24"/>
                      <a:pt x="66" y="51"/>
                    </a:cubicBezTo>
                    <a:cubicBezTo>
                      <a:pt x="40" y="89"/>
                      <a:pt x="77" y="121"/>
                      <a:pt x="62" y="142"/>
                    </a:cubicBezTo>
                    <a:cubicBezTo>
                      <a:pt x="47" y="163"/>
                      <a:pt x="0" y="212"/>
                      <a:pt x="32" y="251"/>
                    </a:cubicBezTo>
                    <a:cubicBezTo>
                      <a:pt x="63" y="289"/>
                      <a:pt x="102" y="274"/>
                      <a:pt x="129" y="291"/>
                    </a:cubicBezTo>
                    <a:cubicBezTo>
                      <a:pt x="156" y="308"/>
                      <a:pt x="180" y="352"/>
                      <a:pt x="226" y="350"/>
                    </a:cubicBezTo>
                    <a:cubicBezTo>
                      <a:pt x="269" y="348"/>
                      <a:pt x="253" y="270"/>
                      <a:pt x="291" y="262"/>
                    </a:cubicBezTo>
                    <a:cubicBezTo>
                      <a:pt x="321" y="255"/>
                      <a:pt x="349" y="233"/>
                      <a:pt x="352" y="207"/>
                    </a:cubicBezTo>
                    <a:cubicBezTo>
                      <a:pt x="355" y="182"/>
                      <a:pt x="322" y="150"/>
                      <a:pt x="317" y="117"/>
                    </a:cubicBezTo>
                    <a:cubicBezTo>
                      <a:pt x="314" y="94"/>
                      <a:pt x="301" y="27"/>
                      <a:pt x="272" y="16"/>
                    </a:cubicBezTo>
                  </a:path>
                </a:pathLst>
              </a:custGeom>
              <a:solidFill>
                <a:schemeClr val="accent1"/>
              </a:solidFill>
              <a:ln>
                <a:noFill/>
              </a:ln>
            </p:spPr>
            <p:txBody>
              <a:bodyPr anchor="t" anchorCtr="0" bIns="45720" compatLnSpc="1" lIns="91440" numCol="1" rIns="91440" tIns="45720" vert="horz" wrap="square">
                <a:prstTxWarp prst="textNoShape"/>
              </a:bodyPr>
              <a:p>
                <a:endParaRPr lang="en-US"/>
              </a:p>
            </p:txBody>
          </p:sp>
          <p:sp>
            <p:nvSpPr>
              <p:cNvPr id="1048663" name="Freeform 35"/>
              <p:cNvSpPr/>
              <p:nvPr/>
            </p:nvSpPr>
            <p:spPr bwMode="auto">
              <a:xfrm rot="18790958" flipH="1">
                <a:off x="4338999" y="3813623"/>
                <a:ext cx="1031484" cy="1027140"/>
              </a:xfrm>
              <a:custGeom>
                <a:avLst/>
                <a:gdLst>
                  <a:gd name="T0" fmla="*/ 272 w 355"/>
                  <a:gd name="T1" fmla="*/ 16 h 352"/>
                  <a:gd name="T2" fmla="*/ 178 w 355"/>
                  <a:gd name="T3" fmla="*/ 41 h 352"/>
                  <a:gd name="T4" fmla="*/ 137 w 355"/>
                  <a:gd name="T5" fmla="*/ 36 h 352"/>
                  <a:gd name="T6" fmla="*/ 66 w 355"/>
                  <a:gd name="T7" fmla="*/ 51 h 352"/>
                  <a:gd name="T8" fmla="*/ 62 w 355"/>
                  <a:gd name="T9" fmla="*/ 142 h 352"/>
                  <a:gd name="T10" fmla="*/ 32 w 355"/>
                  <a:gd name="T11" fmla="*/ 251 h 352"/>
                  <a:gd name="T12" fmla="*/ 129 w 355"/>
                  <a:gd name="T13" fmla="*/ 291 h 352"/>
                  <a:gd name="T14" fmla="*/ 226 w 355"/>
                  <a:gd name="T15" fmla="*/ 350 h 352"/>
                  <a:gd name="T16" fmla="*/ 291 w 355"/>
                  <a:gd name="T17" fmla="*/ 262 h 352"/>
                  <a:gd name="T18" fmla="*/ 352 w 355"/>
                  <a:gd name="T19" fmla="*/ 207 h 352"/>
                  <a:gd name="T20" fmla="*/ 317 w 355"/>
                  <a:gd name="T21" fmla="*/ 117 h 352"/>
                  <a:gd name="T22" fmla="*/ 272 w 355"/>
                  <a:gd name="T23" fmla="*/ 16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5" h="352">
                    <a:moveTo>
                      <a:pt x="272" y="16"/>
                    </a:moveTo>
                    <a:cubicBezTo>
                      <a:pt x="230" y="0"/>
                      <a:pt x="208" y="40"/>
                      <a:pt x="178" y="41"/>
                    </a:cubicBezTo>
                    <a:cubicBezTo>
                      <a:pt x="163" y="42"/>
                      <a:pt x="150" y="39"/>
                      <a:pt x="137" y="36"/>
                    </a:cubicBezTo>
                    <a:cubicBezTo>
                      <a:pt x="110" y="30"/>
                      <a:pt x="86" y="24"/>
                      <a:pt x="66" y="51"/>
                    </a:cubicBezTo>
                    <a:cubicBezTo>
                      <a:pt x="40" y="89"/>
                      <a:pt x="77" y="121"/>
                      <a:pt x="62" y="142"/>
                    </a:cubicBezTo>
                    <a:cubicBezTo>
                      <a:pt x="47" y="163"/>
                      <a:pt x="0" y="212"/>
                      <a:pt x="32" y="251"/>
                    </a:cubicBezTo>
                    <a:cubicBezTo>
                      <a:pt x="63" y="289"/>
                      <a:pt x="102" y="274"/>
                      <a:pt x="129" y="291"/>
                    </a:cubicBezTo>
                    <a:cubicBezTo>
                      <a:pt x="156" y="308"/>
                      <a:pt x="180" y="352"/>
                      <a:pt x="226" y="350"/>
                    </a:cubicBezTo>
                    <a:cubicBezTo>
                      <a:pt x="269" y="348"/>
                      <a:pt x="253" y="270"/>
                      <a:pt x="291" y="262"/>
                    </a:cubicBezTo>
                    <a:cubicBezTo>
                      <a:pt x="321" y="255"/>
                      <a:pt x="349" y="233"/>
                      <a:pt x="352" y="207"/>
                    </a:cubicBezTo>
                    <a:cubicBezTo>
                      <a:pt x="355" y="182"/>
                      <a:pt x="322" y="150"/>
                      <a:pt x="317" y="117"/>
                    </a:cubicBezTo>
                    <a:cubicBezTo>
                      <a:pt x="314" y="94"/>
                      <a:pt x="301" y="27"/>
                      <a:pt x="272" y="16"/>
                    </a:cubicBezTo>
                  </a:path>
                </a:pathLst>
              </a:custGeom>
              <a:gradFill flip="none" rotWithShape="1">
                <a:gsLst>
                  <a:gs pos="0">
                    <a:schemeClr val="accent1">
                      <a:lumMod val="20000"/>
                      <a:lumOff val="80000"/>
                    </a:schemeClr>
                  </a:gs>
                  <a:gs pos="46000">
                    <a:schemeClr val="accent1">
                      <a:lumMod val="60000"/>
                      <a:lumOff val="40000"/>
                    </a:schemeClr>
                  </a:gs>
                  <a:gs pos="100000">
                    <a:schemeClr val="accent1"/>
                  </a:gs>
                </a:gsLst>
                <a:path path="circle">
                  <a:fillToRect l="50000" t="50000" r="50000" b="50000"/>
                </a:path>
              </a:gradFill>
              <a:ln>
                <a:noFill/>
              </a:ln>
            </p:spPr>
            <p:txBody>
              <a:bodyPr anchor="t" anchorCtr="0" bIns="45720" compatLnSpc="1" lIns="91440" numCol="1" rIns="91440" tIns="45720" vert="horz" wrap="square">
                <a:prstTxWarp prst="textNoShape"/>
              </a:bodyPr>
              <a:p>
                <a:endParaRPr lang="en-US"/>
              </a:p>
            </p:txBody>
          </p:sp>
          <p:sp>
            <p:nvSpPr>
              <p:cNvPr id="1048664" name="Freeform 41"/>
              <p:cNvSpPr/>
              <p:nvPr/>
            </p:nvSpPr>
            <p:spPr bwMode="auto">
              <a:xfrm rot="756312" flipH="1">
                <a:off x="4402943" y="3855259"/>
                <a:ext cx="903597" cy="943869"/>
              </a:xfrm>
              <a:custGeom>
                <a:avLst/>
                <a:gdLst>
                  <a:gd name="T0" fmla="*/ 167 w 179"/>
                  <a:gd name="T1" fmla="*/ 33 h 186"/>
                  <a:gd name="T2" fmla="*/ 132 w 179"/>
                  <a:gd name="T3" fmla="*/ 35 h 186"/>
                  <a:gd name="T4" fmla="*/ 107 w 179"/>
                  <a:gd name="T5" fmla="*/ 41 h 186"/>
                  <a:gd name="T6" fmla="*/ 60 w 179"/>
                  <a:gd name="T7" fmla="*/ 7 h 186"/>
                  <a:gd name="T8" fmla="*/ 51 w 179"/>
                  <a:gd name="T9" fmla="*/ 63 h 186"/>
                  <a:gd name="T10" fmla="*/ 8 w 179"/>
                  <a:gd name="T11" fmla="*/ 100 h 186"/>
                  <a:gd name="T12" fmla="*/ 53 w 179"/>
                  <a:gd name="T13" fmla="*/ 132 h 186"/>
                  <a:gd name="T14" fmla="*/ 60 w 179"/>
                  <a:gd name="T15" fmla="*/ 176 h 186"/>
                  <a:gd name="T16" fmla="*/ 89 w 179"/>
                  <a:gd name="T17" fmla="*/ 160 h 186"/>
                  <a:gd name="T18" fmla="*/ 113 w 179"/>
                  <a:gd name="T19" fmla="*/ 141 h 186"/>
                  <a:gd name="T20" fmla="*/ 166 w 179"/>
                  <a:gd name="T21" fmla="*/ 143 h 186"/>
                  <a:gd name="T22" fmla="*/ 140 w 179"/>
                  <a:gd name="T23" fmla="*/ 94 h 186"/>
                  <a:gd name="T24" fmla="*/ 167 w 179"/>
                  <a:gd name="T25" fmla="*/ 33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9" h="186">
                    <a:moveTo>
                      <a:pt x="167" y="33"/>
                    </a:moveTo>
                    <a:cubicBezTo>
                      <a:pt x="157" y="24"/>
                      <a:pt x="144" y="29"/>
                      <a:pt x="132" y="35"/>
                    </a:cubicBezTo>
                    <a:cubicBezTo>
                      <a:pt x="122" y="39"/>
                      <a:pt x="113" y="44"/>
                      <a:pt x="107" y="41"/>
                    </a:cubicBezTo>
                    <a:cubicBezTo>
                      <a:pt x="84" y="33"/>
                      <a:pt x="85" y="0"/>
                      <a:pt x="60" y="7"/>
                    </a:cubicBezTo>
                    <a:cubicBezTo>
                      <a:pt x="34" y="14"/>
                      <a:pt x="63" y="56"/>
                      <a:pt x="51" y="63"/>
                    </a:cubicBezTo>
                    <a:cubicBezTo>
                      <a:pt x="40" y="70"/>
                      <a:pt x="0" y="74"/>
                      <a:pt x="8" y="100"/>
                    </a:cubicBezTo>
                    <a:cubicBezTo>
                      <a:pt x="15" y="125"/>
                      <a:pt x="43" y="119"/>
                      <a:pt x="53" y="132"/>
                    </a:cubicBezTo>
                    <a:cubicBezTo>
                      <a:pt x="62" y="146"/>
                      <a:pt x="46" y="158"/>
                      <a:pt x="60" y="176"/>
                    </a:cubicBezTo>
                    <a:cubicBezTo>
                      <a:pt x="68" y="186"/>
                      <a:pt x="78" y="173"/>
                      <a:pt x="89" y="160"/>
                    </a:cubicBezTo>
                    <a:cubicBezTo>
                      <a:pt x="98" y="148"/>
                      <a:pt x="106" y="136"/>
                      <a:pt x="113" y="141"/>
                    </a:cubicBezTo>
                    <a:cubicBezTo>
                      <a:pt x="127" y="150"/>
                      <a:pt x="159" y="154"/>
                      <a:pt x="166" y="143"/>
                    </a:cubicBezTo>
                    <a:cubicBezTo>
                      <a:pt x="173" y="131"/>
                      <a:pt x="147" y="110"/>
                      <a:pt x="140" y="94"/>
                    </a:cubicBezTo>
                    <a:cubicBezTo>
                      <a:pt x="133" y="78"/>
                      <a:pt x="179" y="44"/>
                      <a:pt x="167" y="33"/>
                    </a:cubicBezTo>
                  </a:path>
                </a:pathLst>
              </a:custGeom>
              <a:solidFill>
                <a:schemeClr val="accent1">
                  <a:lumMod val="20000"/>
                  <a:lumOff val="80000"/>
                  <a:alpha val="60000"/>
                </a:schemeClr>
              </a:solidFill>
              <a:ln>
                <a:noFill/>
              </a:ln>
            </p:spPr>
            <p:txBody>
              <a:bodyPr anchor="t" anchorCtr="0" bIns="45720" compatLnSpc="1" lIns="91440" numCol="1" rIns="91440" tIns="45720" vert="horz" wrap="square">
                <a:prstTxWarp prst="textNoShape"/>
              </a:bodyPr>
              <a:p>
                <a:endParaRPr lang="en-US"/>
              </a:p>
            </p:txBody>
          </p:sp>
          <p:sp>
            <p:nvSpPr>
              <p:cNvPr id="1048665" name="Freeform 41"/>
              <p:cNvSpPr/>
              <p:nvPr/>
            </p:nvSpPr>
            <p:spPr bwMode="auto">
              <a:xfrm rot="19656312" flipH="1">
                <a:off x="4620471" y="4082482"/>
                <a:ext cx="468541" cy="489422"/>
              </a:xfrm>
              <a:custGeom>
                <a:avLst/>
                <a:gdLst>
                  <a:gd name="T0" fmla="*/ 167 w 179"/>
                  <a:gd name="T1" fmla="*/ 33 h 186"/>
                  <a:gd name="T2" fmla="*/ 132 w 179"/>
                  <a:gd name="T3" fmla="*/ 35 h 186"/>
                  <a:gd name="T4" fmla="*/ 107 w 179"/>
                  <a:gd name="T5" fmla="*/ 41 h 186"/>
                  <a:gd name="T6" fmla="*/ 60 w 179"/>
                  <a:gd name="T7" fmla="*/ 7 h 186"/>
                  <a:gd name="T8" fmla="*/ 51 w 179"/>
                  <a:gd name="T9" fmla="*/ 63 h 186"/>
                  <a:gd name="T10" fmla="*/ 8 w 179"/>
                  <a:gd name="T11" fmla="*/ 100 h 186"/>
                  <a:gd name="T12" fmla="*/ 53 w 179"/>
                  <a:gd name="T13" fmla="*/ 132 h 186"/>
                  <a:gd name="T14" fmla="*/ 60 w 179"/>
                  <a:gd name="T15" fmla="*/ 176 h 186"/>
                  <a:gd name="T16" fmla="*/ 89 w 179"/>
                  <a:gd name="T17" fmla="*/ 160 h 186"/>
                  <a:gd name="T18" fmla="*/ 113 w 179"/>
                  <a:gd name="T19" fmla="*/ 141 h 186"/>
                  <a:gd name="T20" fmla="*/ 166 w 179"/>
                  <a:gd name="T21" fmla="*/ 143 h 186"/>
                  <a:gd name="T22" fmla="*/ 140 w 179"/>
                  <a:gd name="T23" fmla="*/ 94 h 186"/>
                  <a:gd name="T24" fmla="*/ 167 w 179"/>
                  <a:gd name="T25" fmla="*/ 33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9" h="186">
                    <a:moveTo>
                      <a:pt x="167" y="33"/>
                    </a:moveTo>
                    <a:cubicBezTo>
                      <a:pt x="157" y="24"/>
                      <a:pt x="144" y="29"/>
                      <a:pt x="132" y="35"/>
                    </a:cubicBezTo>
                    <a:cubicBezTo>
                      <a:pt x="122" y="39"/>
                      <a:pt x="113" y="44"/>
                      <a:pt x="107" y="41"/>
                    </a:cubicBezTo>
                    <a:cubicBezTo>
                      <a:pt x="84" y="33"/>
                      <a:pt x="85" y="0"/>
                      <a:pt x="60" y="7"/>
                    </a:cubicBezTo>
                    <a:cubicBezTo>
                      <a:pt x="34" y="14"/>
                      <a:pt x="63" y="56"/>
                      <a:pt x="51" y="63"/>
                    </a:cubicBezTo>
                    <a:cubicBezTo>
                      <a:pt x="40" y="70"/>
                      <a:pt x="0" y="74"/>
                      <a:pt x="8" y="100"/>
                    </a:cubicBezTo>
                    <a:cubicBezTo>
                      <a:pt x="15" y="125"/>
                      <a:pt x="43" y="119"/>
                      <a:pt x="53" y="132"/>
                    </a:cubicBezTo>
                    <a:cubicBezTo>
                      <a:pt x="62" y="146"/>
                      <a:pt x="46" y="158"/>
                      <a:pt x="60" y="176"/>
                    </a:cubicBezTo>
                    <a:cubicBezTo>
                      <a:pt x="68" y="186"/>
                      <a:pt x="78" y="173"/>
                      <a:pt x="89" y="160"/>
                    </a:cubicBezTo>
                    <a:cubicBezTo>
                      <a:pt x="98" y="148"/>
                      <a:pt x="106" y="136"/>
                      <a:pt x="113" y="141"/>
                    </a:cubicBezTo>
                    <a:cubicBezTo>
                      <a:pt x="127" y="150"/>
                      <a:pt x="159" y="154"/>
                      <a:pt x="166" y="143"/>
                    </a:cubicBezTo>
                    <a:cubicBezTo>
                      <a:pt x="173" y="131"/>
                      <a:pt x="147" y="110"/>
                      <a:pt x="140" y="94"/>
                    </a:cubicBezTo>
                    <a:cubicBezTo>
                      <a:pt x="133" y="78"/>
                      <a:pt x="179" y="44"/>
                      <a:pt x="167" y="33"/>
                    </a:cubicBezTo>
                  </a:path>
                </a:pathLst>
              </a:custGeom>
              <a:solidFill>
                <a:schemeClr val="tx1"/>
              </a:solidFill>
              <a:ln>
                <a:noFill/>
              </a:ln>
            </p:spPr>
            <p:txBody>
              <a:bodyPr anchor="t" anchorCtr="0" bIns="45720" compatLnSpc="1" lIns="91440" numCol="1" rIns="91440" tIns="45720" vert="horz" wrap="square">
                <a:prstTxWarp prst="textNoShape"/>
              </a:bodyPr>
              <a:p>
                <a:endParaRPr lang="en-US"/>
              </a:p>
            </p:txBody>
          </p:sp>
          <p:sp>
            <p:nvSpPr>
              <p:cNvPr id="1048666" name="Freeform 42"/>
              <p:cNvSpPr/>
              <p:nvPr/>
            </p:nvSpPr>
            <p:spPr bwMode="auto">
              <a:xfrm rot="19656312" flipH="1">
                <a:off x="4765993" y="4239097"/>
                <a:ext cx="177497" cy="176192"/>
              </a:xfrm>
              <a:custGeom>
                <a:avLst/>
                <a:gdLst>
                  <a:gd name="T0" fmla="*/ 68 w 68"/>
                  <a:gd name="T1" fmla="*/ 31 h 67"/>
                  <a:gd name="T2" fmla="*/ 59 w 68"/>
                  <a:gd name="T3" fmla="*/ 26 h 67"/>
                  <a:gd name="T4" fmla="*/ 63 w 68"/>
                  <a:gd name="T5" fmla="*/ 17 h 67"/>
                  <a:gd name="T6" fmla="*/ 55 w 68"/>
                  <a:gd name="T7" fmla="*/ 16 h 67"/>
                  <a:gd name="T8" fmla="*/ 55 w 68"/>
                  <a:gd name="T9" fmla="*/ 7 h 67"/>
                  <a:gd name="T10" fmla="*/ 45 w 68"/>
                  <a:gd name="T11" fmla="*/ 10 h 67"/>
                  <a:gd name="T12" fmla="*/ 41 w 68"/>
                  <a:gd name="T13" fmla="*/ 0 h 67"/>
                  <a:gd name="T14" fmla="*/ 33 w 68"/>
                  <a:gd name="T15" fmla="*/ 9 h 67"/>
                  <a:gd name="T16" fmla="*/ 24 w 68"/>
                  <a:gd name="T17" fmla="*/ 1 h 67"/>
                  <a:gd name="T18" fmla="*/ 21 w 68"/>
                  <a:gd name="T19" fmla="*/ 8 h 67"/>
                  <a:gd name="T20" fmla="*/ 14 w 68"/>
                  <a:gd name="T21" fmla="*/ 6 h 67"/>
                  <a:gd name="T22" fmla="*/ 15 w 68"/>
                  <a:gd name="T23" fmla="*/ 20 h 67"/>
                  <a:gd name="T24" fmla="*/ 2 w 68"/>
                  <a:gd name="T25" fmla="*/ 22 h 67"/>
                  <a:gd name="T26" fmla="*/ 7 w 68"/>
                  <a:gd name="T27" fmla="*/ 30 h 67"/>
                  <a:gd name="T28" fmla="*/ 0 w 68"/>
                  <a:gd name="T29" fmla="*/ 36 h 67"/>
                  <a:gd name="T30" fmla="*/ 9 w 68"/>
                  <a:gd name="T31" fmla="*/ 41 h 67"/>
                  <a:gd name="T32" fmla="*/ 4 w 68"/>
                  <a:gd name="T33" fmla="*/ 50 h 67"/>
                  <a:gd name="T34" fmla="*/ 13 w 68"/>
                  <a:gd name="T35" fmla="*/ 51 h 67"/>
                  <a:gd name="T36" fmla="*/ 13 w 68"/>
                  <a:gd name="T37" fmla="*/ 60 h 67"/>
                  <a:gd name="T38" fmla="*/ 23 w 68"/>
                  <a:gd name="T39" fmla="*/ 56 h 67"/>
                  <a:gd name="T40" fmla="*/ 27 w 68"/>
                  <a:gd name="T41" fmla="*/ 67 h 67"/>
                  <a:gd name="T42" fmla="*/ 35 w 68"/>
                  <a:gd name="T43" fmla="*/ 58 h 67"/>
                  <a:gd name="T44" fmla="*/ 44 w 68"/>
                  <a:gd name="T45" fmla="*/ 66 h 67"/>
                  <a:gd name="T46" fmla="*/ 47 w 68"/>
                  <a:gd name="T47" fmla="*/ 59 h 67"/>
                  <a:gd name="T48" fmla="*/ 54 w 68"/>
                  <a:gd name="T49" fmla="*/ 61 h 67"/>
                  <a:gd name="T50" fmla="*/ 52 w 68"/>
                  <a:gd name="T51" fmla="*/ 47 h 67"/>
                  <a:gd name="T52" fmla="*/ 66 w 68"/>
                  <a:gd name="T53" fmla="*/ 45 h 67"/>
                  <a:gd name="T54" fmla="*/ 60 w 68"/>
                  <a:gd name="T55" fmla="*/ 37 h 67"/>
                  <a:gd name="T56" fmla="*/ 68 w 68"/>
                  <a:gd name="T57" fmla="*/ 3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8" h="67">
                    <a:moveTo>
                      <a:pt x="68" y="31"/>
                    </a:moveTo>
                    <a:cubicBezTo>
                      <a:pt x="67" y="29"/>
                      <a:pt x="64" y="27"/>
                      <a:pt x="59" y="26"/>
                    </a:cubicBezTo>
                    <a:cubicBezTo>
                      <a:pt x="63" y="22"/>
                      <a:pt x="64" y="19"/>
                      <a:pt x="63" y="17"/>
                    </a:cubicBezTo>
                    <a:cubicBezTo>
                      <a:pt x="62" y="15"/>
                      <a:pt x="59" y="15"/>
                      <a:pt x="55" y="16"/>
                    </a:cubicBezTo>
                    <a:cubicBezTo>
                      <a:pt x="56" y="11"/>
                      <a:pt x="56" y="8"/>
                      <a:pt x="55" y="7"/>
                    </a:cubicBezTo>
                    <a:cubicBezTo>
                      <a:pt x="53" y="5"/>
                      <a:pt x="49" y="7"/>
                      <a:pt x="45" y="10"/>
                    </a:cubicBezTo>
                    <a:cubicBezTo>
                      <a:pt x="44" y="4"/>
                      <a:pt x="43" y="1"/>
                      <a:pt x="41" y="0"/>
                    </a:cubicBezTo>
                    <a:cubicBezTo>
                      <a:pt x="38" y="0"/>
                      <a:pt x="35" y="3"/>
                      <a:pt x="33" y="9"/>
                    </a:cubicBezTo>
                    <a:cubicBezTo>
                      <a:pt x="29" y="3"/>
                      <a:pt x="26" y="0"/>
                      <a:pt x="24" y="1"/>
                    </a:cubicBezTo>
                    <a:cubicBezTo>
                      <a:pt x="22" y="1"/>
                      <a:pt x="21" y="4"/>
                      <a:pt x="21" y="8"/>
                    </a:cubicBezTo>
                    <a:cubicBezTo>
                      <a:pt x="18" y="6"/>
                      <a:pt x="15" y="5"/>
                      <a:pt x="14" y="6"/>
                    </a:cubicBezTo>
                    <a:cubicBezTo>
                      <a:pt x="12" y="8"/>
                      <a:pt x="12" y="13"/>
                      <a:pt x="15" y="20"/>
                    </a:cubicBezTo>
                    <a:cubicBezTo>
                      <a:pt x="8" y="19"/>
                      <a:pt x="3" y="19"/>
                      <a:pt x="2" y="22"/>
                    </a:cubicBezTo>
                    <a:cubicBezTo>
                      <a:pt x="1" y="24"/>
                      <a:pt x="3" y="27"/>
                      <a:pt x="7" y="30"/>
                    </a:cubicBezTo>
                    <a:cubicBezTo>
                      <a:pt x="3" y="32"/>
                      <a:pt x="0" y="34"/>
                      <a:pt x="0" y="36"/>
                    </a:cubicBezTo>
                    <a:cubicBezTo>
                      <a:pt x="0" y="38"/>
                      <a:pt x="3" y="40"/>
                      <a:pt x="9" y="41"/>
                    </a:cubicBezTo>
                    <a:cubicBezTo>
                      <a:pt x="5" y="45"/>
                      <a:pt x="3" y="48"/>
                      <a:pt x="4" y="50"/>
                    </a:cubicBezTo>
                    <a:cubicBezTo>
                      <a:pt x="5" y="52"/>
                      <a:pt x="8" y="52"/>
                      <a:pt x="13" y="51"/>
                    </a:cubicBezTo>
                    <a:cubicBezTo>
                      <a:pt x="11" y="55"/>
                      <a:pt x="11" y="59"/>
                      <a:pt x="13" y="60"/>
                    </a:cubicBezTo>
                    <a:cubicBezTo>
                      <a:pt x="15" y="61"/>
                      <a:pt x="18" y="60"/>
                      <a:pt x="23" y="56"/>
                    </a:cubicBezTo>
                    <a:cubicBezTo>
                      <a:pt x="23" y="62"/>
                      <a:pt x="25" y="66"/>
                      <a:pt x="27" y="67"/>
                    </a:cubicBezTo>
                    <a:cubicBezTo>
                      <a:pt x="29" y="67"/>
                      <a:pt x="32" y="64"/>
                      <a:pt x="35" y="58"/>
                    </a:cubicBezTo>
                    <a:cubicBezTo>
                      <a:pt x="38" y="64"/>
                      <a:pt x="41" y="66"/>
                      <a:pt x="44" y="66"/>
                    </a:cubicBezTo>
                    <a:cubicBezTo>
                      <a:pt x="45" y="65"/>
                      <a:pt x="46" y="63"/>
                      <a:pt x="47" y="59"/>
                    </a:cubicBezTo>
                    <a:cubicBezTo>
                      <a:pt x="50" y="61"/>
                      <a:pt x="52" y="62"/>
                      <a:pt x="54" y="61"/>
                    </a:cubicBezTo>
                    <a:cubicBezTo>
                      <a:pt x="56" y="59"/>
                      <a:pt x="55" y="54"/>
                      <a:pt x="52" y="47"/>
                    </a:cubicBezTo>
                    <a:cubicBezTo>
                      <a:pt x="59" y="48"/>
                      <a:pt x="65" y="47"/>
                      <a:pt x="66" y="45"/>
                    </a:cubicBezTo>
                    <a:cubicBezTo>
                      <a:pt x="66" y="43"/>
                      <a:pt x="64" y="40"/>
                      <a:pt x="60" y="37"/>
                    </a:cubicBezTo>
                    <a:cubicBezTo>
                      <a:pt x="65" y="35"/>
                      <a:pt x="68" y="33"/>
                      <a:pt x="68" y="31"/>
                    </a:cubicBezTo>
                  </a:path>
                </a:pathLst>
              </a:custGeom>
              <a:gradFill flip="none" rotWithShape="1">
                <a:gsLst>
                  <a:gs pos="0">
                    <a:schemeClr val="accent1">
                      <a:lumMod val="75000"/>
                    </a:schemeClr>
                  </a:gs>
                  <a:gs pos="100000">
                    <a:schemeClr val="accent1">
                      <a:lumMod val="60000"/>
                      <a:lumOff val="40000"/>
                    </a:schemeClr>
                  </a:gs>
                </a:gsLst>
                <a:path path="circle">
                  <a:fillToRect l="50000" t="50000" r="50000" b="50000"/>
                </a:path>
              </a:gradFill>
              <a:ln>
                <a:noFill/>
              </a:ln>
            </p:spPr>
            <p:txBody>
              <a:bodyPr anchor="t" anchorCtr="0" bIns="45720" compatLnSpc="1" lIns="91440" numCol="1" rIns="91440" tIns="45720" vert="horz" wrap="square">
                <a:prstTxWarp prst="textNoShape"/>
              </a:bodyPr>
              <a:p>
                <a:pPr lvl="0"/>
                <a:endParaRPr lang="en-US"/>
              </a:p>
            </p:txBody>
          </p:sp>
        </p:grpSp>
        <p:sp>
          <p:nvSpPr>
            <p:cNvPr id="1048667" name="Freeform 32"/>
            <p:cNvSpPr/>
            <p:nvPr/>
          </p:nvSpPr>
          <p:spPr bwMode="auto">
            <a:xfrm flipH="1">
              <a:off x="2304860" y="5777362"/>
              <a:ext cx="384558" cy="386010"/>
            </a:xfrm>
            <a:custGeom>
              <a:avLst/>
              <a:gdLst>
                <a:gd name="T0" fmla="*/ 242 w 264"/>
                <a:gd name="T1" fmla="*/ 157 h 264"/>
                <a:gd name="T2" fmla="*/ 259 w 264"/>
                <a:gd name="T3" fmla="*/ 128 h 264"/>
                <a:gd name="T4" fmla="*/ 238 w 264"/>
                <a:gd name="T5" fmla="*/ 66 h 264"/>
                <a:gd name="T6" fmla="*/ 192 w 264"/>
                <a:gd name="T7" fmla="*/ 20 h 264"/>
                <a:gd name="T8" fmla="*/ 158 w 264"/>
                <a:gd name="T9" fmla="*/ 23 h 264"/>
                <a:gd name="T10" fmla="*/ 157 w 264"/>
                <a:gd name="T11" fmla="*/ 23 h 264"/>
                <a:gd name="T12" fmla="*/ 156 w 264"/>
                <a:gd name="T13" fmla="*/ 23 h 264"/>
                <a:gd name="T14" fmla="*/ 128 w 264"/>
                <a:gd name="T15" fmla="*/ 5 h 264"/>
                <a:gd name="T16" fmla="*/ 66 w 264"/>
                <a:gd name="T17" fmla="*/ 26 h 264"/>
                <a:gd name="T18" fmla="*/ 20 w 264"/>
                <a:gd name="T19" fmla="*/ 72 h 264"/>
                <a:gd name="T20" fmla="*/ 23 w 264"/>
                <a:gd name="T21" fmla="*/ 106 h 264"/>
                <a:gd name="T22" fmla="*/ 23 w 264"/>
                <a:gd name="T23" fmla="*/ 107 h 264"/>
                <a:gd name="T24" fmla="*/ 22 w 264"/>
                <a:gd name="T25" fmla="*/ 108 h 264"/>
                <a:gd name="T26" fmla="*/ 5 w 264"/>
                <a:gd name="T27" fmla="*/ 136 h 264"/>
                <a:gd name="T28" fmla="*/ 26 w 264"/>
                <a:gd name="T29" fmla="*/ 198 h 264"/>
                <a:gd name="T30" fmla="*/ 72 w 264"/>
                <a:gd name="T31" fmla="*/ 244 h 264"/>
                <a:gd name="T32" fmla="*/ 106 w 264"/>
                <a:gd name="T33" fmla="*/ 241 h 264"/>
                <a:gd name="T34" fmla="*/ 107 w 264"/>
                <a:gd name="T35" fmla="*/ 242 h 264"/>
                <a:gd name="T36" fmla="*/ 108 w 264"/>
                <a:gd name="T37" fmla="*/ 242 h 264"/>
                <a:gd name="T38" fmla="*/ 136 w 264"/>
                <a:gd name="T39" fmla="*/ 259 h 264"/>
                <a:gd name="T40" fmla="*/ 198 w 264"/>
                <a:gd name="T41" fmla="*/ 238 h 264"/>
                <a:gd name="T42" fmla="*/ 244 w 264"/>
                <a:gd name="T43" fmla="*/ 192 h 264"/>
                <a:gd name="T44" fmla="*/ 241 w 264"/>
                <a:gd name="T45" fmla="*/ 159 h 264"/>
                <a:gd name="T46" fmla="*/ 241 w 264"/>
                <a:gd name="T47" fmla="*/ 158 h 264"/>
                <a:gd name="T48" fmla="*/ 242 w 264"/>
                <a:gd name="T49" fmla="*/ 157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 h="264">
                  <a:moveTo>
                    <a:pt x="242" y="157"/>
                  </a:moveTo>
                  <a:cubicBezTo>
                    <a:pt x="250" y="149"/>
                    <a:pt x="256" y="139"/>
                    <a:pt x="259" y="128"/>
                  </a:cubicBezTo>
                  <a:cubicBezTo>
                    <a:pt x="264" y="107"/>
                    <a:pt x="255" y="85"/>
                    <a:pt x="238" y="66"/>
                  </a:cubicBezTo>
                  <a:cubicBezTo>
                    <a:pt x="229" y="42"/>
                    <a:pt x="213" y="25"/>
                    <a:pt x="192" y="20"/>
                  </a:cubicBezTo>
                  <a:cubicBezTo>
                    <a:pt x="181" y="18"/>
                    <a:pt x="170" y="19"/>
                    <a:pt x="158" y="23"/>
                  </a:cubicBezTo>
                  <a:cubicBezTo>
                    <a:pt x="157" y="23"/>
                    <a:pt x="157" y="23"/>
                    <a:pt x="157" y="23"/>
                  </a:cubicBezTo>
                  <a:cubicBezTo>
                    <a:pt x="156" y="23"/>
                    <a:pt x="156" y="23"/>
                    <a:pt x="156" y="23"/>
                  </a:cubicBezTo>
                  <a:cubicBezTo>
                    <a:pt x="148" y="14"/>
                    <a:pt x="139" y="8"/>
                    <a:pt x="128" y="5"/>
                  </a:cubicBezTo>
                  <a:cubicBezTo>
                    <a:pt x="107" y="0"/>
                    <a:pt x="85" y="9"/>
                    <a:pt x="66" y="26"/>
                  </a:cubicBezTo>
                  <a:cubicBezTo>
                    <a:pt x="42" y="35"/>
                    <a:pt x="25" y="51"/>
                    <a:pt x="20" y="72"/>
                  </a:cubicBezTo>
                  <a:cubicBezTo>
                    <a:pt x="17" y="83"/>
                    <a:pt x="19" y="95"/>
                    <a:pt x="23" y="106"/>
                  </a:cubicBezTo>
                  <a:cubicBezTo>
                    <a:pt x="23" y="107"/>
                    <a:pt x="23" y="107"/>
                    <a:pt x="23" y="107"/>
                  </a:cubicBezTo>
                  <a:cubicBezTo>
                    <a:pt x="22" y="108"/>
                    <a:pt x="22" y="108"/>
                    <a:pt x="22" y="108"/>
                  </a:cubicBezTo>
                  <a:cubicBezTo>
                    <a:pt x="14" y="116"/>
                    <a:pt x="8" y="125"/>
                    <a:pt x="5" y="136"/>
                  </a:cubicBezTo>
                  <a:cubicBezTo>
                    <a:pt x="0" y="157"/>
                    <a:pt x="9" y="179"/>
                    <a:pt x="26" y="198"/>
                  </a:cubicBezTo>
                  <a:cubicBezTo>
                    <a:pt x="35" y="222"/>
                    <a:pt x="51" y="239"/>
                    <a:pt x="72" y="244"/>
                  </a:cubicBezTo>
                  <a:cubicBezTo>
                    <a:pt x="83" y="247"/>
                    <a:pt x="94" y="246"/>
                    <a:pt x="106" y="241"/>
                  </a:cubicBezTo>
                  <a:cubicBezTo>
                    <a:pt x="107" y="242"/>
                    <a:pt x="107" y="242"/>
                    <a:pt x="107" y="242"/>
                  </a:cubicBezTo>
                  <a:cubicBezTo>
                    <a:pt x="108" y="242"/>
                    <a:pt x="108" y="242"/>
                    <a:pt x="108" y="242"/>
                  </a:cubicBezTo>
                  <a:cubicBezTo>
                    <a:pt x="116" y="250"/>
                    <a:pt x="125" y="257"/>
                    <a:pt x="136" y="259"/>
                  </a:cubicBezTo>
                  <a:cubicBezTo>
                    <a:pt x="157" y="264"/>
                    <a:pt x="179" y="256"/>
                    <a:pt x="198" y="238"/>
                  </a:cubicBezTo>
                  <a:cubicBezTo>
                    <a:pt x="222" y="229"/>
                    <a:pt x="239" y="213"/>
                    <a:pt x="244" y="192"/>
                  </a:cubicBezTo>
                  <a:cubicBezTo>
                    <a:pt x="247" y="181"/>
                    <a:pt x="245" y="170"/>
                    <a:pt x="241" y="159"/>
                  </a:cubicBezTo>
                  <a:cubicBezTo>
                    <a:pt x="241" y="158"/>
                    <a:pt x="241" y="158"/>
                    <a:pt x="241" y="158"/>
                  </a:cubicBezTo>
                  <a:lnTo>
                    <a:pt x="242" y="157"/>
                  </a:lnTo>
                  <a:close/>
                </a:path>
              </a:pathLst>
            </a:custGeom>
            <a:solidFill>
              <a:schemeClr val="accent1">
                <a:lumMod val="75000"/>
              </a:schemeClr>
            </a:solidFill>
            <a:ln>
              <a:noFill/>
            </a:ln>
          </p:spPr>
          <p:txBody>
            <a:bodyPr anchor="t" anchorCtr="0" bIns="45720" compatLnSpc="1" lIns="91440" numCol="1" rIns="91440" tIns="45720" vert="horz" wrap="square">
              <a:prstTxWarp prst="textNoShape"/>
            </a:bodyPr>
            <a:p>
              <a:endParaRPr lang="en-US"/>
            </a:p>
          </p:txBody>
        </p:sp>
        <p:sp>
          <p:nvSpPr>
            <p:cNvPr id="1048668" name="Freeform 80"/>
            <p:cNvSpPr/>
            <p:nvPr/>
          </p:nvSpPr>
          <p:spPr bwMode="auto">
            <a:xfrm flipH="1" flipV="1">
              <a:off x="2834217" y="5397258"/>
              <a:ext cx="95955" cy="95955"/>
            </a:xfrm>
            <a:custGeom>
              <a:avLst/>
              <a:gdLst>
                <a:gd name="T0" fmla="*/ 76 w 76"/>
                <a:gd name="T1" fmla="*/ 39 h 76"/>
                <a:gd name="T2" fmla="*/ 67 w 76"/>
                <a:gd name="T3" fmla="*/ 32 h 76"/>
                <a:gd name="T4" fmla="*/ 73 w 76"/>
                <a:gd name="T5" fmla="*/ 23 h 76"/>
                <a:gd name="T6" fmla="*/ 62 w 76"/>
                <a:gd name="T7" fmla="*/ 20 h 76"/>
                <a:gd name="T8" fmla="*/ 63 w 76"/>
                <a:gd name="T9" fmla="*/ 10 h 76"/>
                <a:gd name="T10" fmla="*/ 49 w 76"/>
                <a:gd name="T11" fmla="*/ 15 h 76"/>
                <a:gd name="T12" fmla="*/ 43 w 76"/>
                <a:gd name="T13" fmla="*/ 0 h 76"/>
                <a:gd name="T14" fmla="*/ 37 w 76"/>
                <a:gd name="T15" fmla="*/ 6 h 76"/>
                <a:gd name="T16" fmla="*/ 31 w 76"/>
                <a:gd name="T17" fmla="*/ 0 h 76"/>
                <a:gd name="T18" fmla="*/ 26 w 76"/>
                <a:gd name="T19" fmla="*/ 13 h 76"/>
                <a:gd name="T20" fmla="*/ 13 w 76"/>
                <a:gd name="T21" fmla="*/ 9 h 76"/>
                <a:gd name="T22" fmla="*/ 15 w 76"/>
                <a:gd name="T23" fmla="*/ 21 h 76"/>
                <a:gd name="T24" fmla="*/ 3 w 76"/>
                <a:gd name="T25" fmla="*/ 23 h 76"/>
                <a:gd name="T26" fmla="*/ 8 w 76"/>
                <a:gd name="T27" fmla="*/ 31 h 76"/>
                <a:gd name="T28" fmla="*/ 0 w 76"/>
                <a:gd name="T29" fmla="*/ 37 h 76"/>
                <a:gd name="T30" fmla="*/ 9 w 76"/>
                <a:gd name="T31" fmla="*/ 44 h 76"/>
                <a:gd name="T32" fmla="*/ 3 w 76"/>
                <a:gd name="T33" fmla="*/ 53 h 76"/>
                <a:gd name="T34" fmla="*/ 13 w 76"/>
                <a:gd name="T35" fmla="*/ 56 h 76"/>
                <a:gd name="T36" fmla="*/ 12 w 76"/>
                <a:gd name="T37" fmla="*/ 66 h 76"/>
                <a:gd name="T38" fmla="*/ 27 w 76"/>
                <a:gd name="T39" fmla="*/ 61 h 76"/>
                <a:gd name="T40" fmla="*/ 32 w 76"/>
                <a:gd name="T41" fmla="*/ 76 h 76"/>
                <a:gd name="T42" fmla="*/ 38 w 76"/>
                <a:gd name="T43" fmla="*/ 70 h 76"/>
                <a:gd name="T44" fmla="*/ 45 w 76"/>
                <a:gd name="T45" fmla="*/ 76 h 76"/>
                <a:gd name="T46" fmla="*/ 50 w 76"/>
                <a:gd name="T47" fmla="*/ 63 h 76"/>
                <a:gd name="T48" fmla="*/ 62 w 76"/>
                <a:gd name="T49" fmla="*/ 67 h 76"/>
                <a:gd name="T50" fmla="*/ 61 w 76"/>
                <a:gd name="T51" fmla="*/ 55 h 76"/>
                <a:gd name="T52" fmla="*/ 73 w 76"/>
                <a:gd name="T53" fmla="*/ 53 h 76"/>
                <a:gd name="T54" fmla="*/ 68 w 76"/>
                <a:gd name="T55" fmla="*/ 45 h 76"/>
                <a:gd name="T56" fmla="*/ 76 w 76"/>
                <a:gd name="T57"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6" h="76">
                  <a:moveTo>
                    <a:pt x="76" y="39"/>
                  </a:moveTo>
                  <a:cubicBezTo>
                    <a:pt x="76" y="36"/>
                    <a:pt x="73" y="34"/>
                    <a:pt x="67" y="32"/>
                  </a:cubicBezTo>
                  <a:cubicBezTo>
                    <a:pt x="71" y="28"/>
                    <a:pt x="74" y="25"/>
                    <a:pt x="73" y="23"/>
                  </a:cubicBezTo>
                  <a:cubicBezTo>
                    <a:pt x="72" y="20"/>
                    <a:pt x="68" y="20"/>
                    <a:pt x="62" y="20"/>
                  </a:cubicBezTo>
                  <a:cubicBezTo>
                    <a:pt x="65" y="15"/>
                    <a:pt x="65" y="11"/>
                    <a:pt x="63" y="10"/>
                  </a:cubicBezTo>
                  <a:cubicBezTo>
                    <a:pt x="61" y="8"/>
                    <a:pt x="56" y="10"/>
                    <a:pt x="49" y="15"/>
                  </a:cubicBezTo>
                  <a:cubicBezTo>
                    <a:pt x="48" y="6"/>
                    <a:pt x="46" y="1"/>
                    <a:pt x="43" y="0"/>
                  </a:cubicBezTo>
                  <a:cubicBezTo>
                    <a:pt x="41" y="0"/>
                    <a:pt x="39" y="2"/>
                    <a:pt x="37" y="6"/>
                  </a:cubicBezTo>
                  <a:cubicBezTo>
                    <a:pt x="35" y="2"/>
                    <a:pt x="33" y="0"/>
                    <a:pt x="31" y="0"/>
                  </a:cubicBezTo>
                  <a:cubicBezTo>
                    <a:pt x="28" y="1"/>
                    <a:pt x="26" y="6"/>
                    <a:pt x="26" y="13"/>
                  </a:cubicBezTo>
                  <a:cubicBezTo>
                    <a:pt x="20" y="9"/>
                    <a:pt x="16" y="7"/>
                    <a:pt x="13" y="9"/>
                  </a:cubicBezTo>
                  <a:cubicBezTo>
                    <a:pt x="11" y="10"/>
                    <a:pt x="12" y="15"/>
                    <a:pt x="15" y="21"/>
                  </a:cubicBezTo>
                  <a:cubicBezTo>
                    <a:pt x="8" y="20"/>
                    <a:pt x="4" y="20"/>
                    <a:pt x="3" y="23"/>
                  </a:cubicBezTo>
                  <a:cubicBezTo>
                    <a:pt x="2" y="25"/>
                    <a:pt x="4" y="28"/>
                    <a:pt x="8" y="31"/>
                  </a:cubicBezTo>
                  <a:cubicBezTo>
                    <a:pt x="3" y="33"/>
                    <a:pt x="0" y="35"/>
                    <a:pt x="0" y="37"/>
                  </a:cubicBezTo>
                  <a:cubicBezTo>
                    <a:pt x="0" y="40"/>
                    <a:pt x="3" y="42"/>
                    <a:pt x="9" y="44"/>
                  </a:cubicBezTo>
                  <a:cubicBezTo>
                    <a:pt x="4" y="48"/>
                    <a:pt x="2" y="51"/>
                    <a:pt x="3" y="53"/>
                  </a:cubicBezTo>
                  <a:cubicBezTo>
                    <a:pt x="4" y="56"/>
                    <a:pt x="8" y="56"/>
                    <a:pt x="13" y="56"/>
                  </a:cubicBezTo>
                  <a:cubicBezTo>
                    <a:pt x="11" y="61"/>
                    <a:pt x="10" y="65"/>
                    <a:pt x="12" y="66"/>
                  </a:cubicBezTo>
                  <a:cubicBezTo>
                    <a:pt x="14" y="68"/>
                    <a:pt x="20" y="66"/>
                    <a:pt x="27" y="61"/>
                  </a:cubicBezTo>
                  <a:cubicBezTo>
                    <a:pt x="27" y="70"/>
                    <a:pt x="29" y="75"/>
                    <a:pt x="32" y="76"/>
                  </a:cubicBezTo>
                  <a:cubicBezTo>
                    <a:pt x="34" y="76"/>
                    <a:pt x="36" y="74"/>
                    <a:pt x="38" y="70"/>
                  </a:cubicBezTo>
                  <a:cubicBezTo>
                    <a:pt x="41" y="74"/>
                    <a:pt x="43" y="76"/>
                    <a:pt x="45" y="76"/>
                  </a:cubicBezTo>
                  <a:cubicBezTo>
                    <a:pt x="48" y="75"/>
                    <a:pt x="49" y="70"/>
                    <a:pt x="50" y="63"/>
                  </a:cubicBezTo>
                  <a:cubicBezTo>
                    <a:pt x="55" y="67"/>
                    <a:pt x="60" y="69"/>
                    <a:pt x="62" y="67"/>
                  </a:cubicBezTo>
                  <a:cubicBezTo>
                    <a:pt x="64" y="66"/>
                    <a:pt x="63" y="61"/>
                    <a:pt x="61" y="55"/>
                  </a:cubicBezTo>
                  <a:cubicBezTo>
                    <a:pt x="67" y="56"/>
                    <a:pt x="72" y="56"/>
                    <a:pt x="73" y="53"/>
                  </a:cubicBezTo>
                  <a:cubicBezTo>
                    <a:pt x="74" y="51"/>
                    <a:pt x="72" y="48"/>
                    <a:pt x="68" y="45"/>
                  </a:cubicBezTo>
                  <a:cubicBezTo>
                    <a:pt x="73" y="43"/>
                    <a:pt x="76" y="41"/>
                    <a:pt x="76" y="39"/>
                  </a:cubicBezTo>
                  <a:close/>
                </a:path>
              </a:pathLst>
            </a:custGeom>
            <a:solidFill>
              <a:schemeClr val="tx1"/>
            </a:solidFill>
            <a:ln>
              <a:noFill/>
            </a:ln>
          </p:spPr>
          <p:txBody>
            <a:bodyPr anchor="t" anchorCtr="0" bIns="45720" compatLnSpc="1" lIns="91440" numCol="1" rIns="91440" tIns="45720" vert="horz" wrap="square">
              <a:prstTxWarp prst="textNoShape"/>
            </a:bodyPr>
            <a:p>
              <a:endParaRPr lang="en-US"/>
            </a:p>
          </p:txBody>
        </p:sp>
        <p:sp>
          <p:nvSpPr>
            <p:cNvPr id="1048669" name="Freeform 80"/>
            <p:cNvSpPr/>
            <p:nvPr/>
          </p:nvSpPr>
          <p:spPr bwMode="auto">
            <a:xfrm flipH="1">
              <a:off x="4645868" y="5810013"/>
              <a:ext cx="242888" cy="242888"/>
            </a:xfrm>
            <a:custGeom>
              <a:avLst/>
              <a:gdLst>
                <a:gd name="T0" fmla="*/ 76 w 76"/>
                <a:gd name="T1" fmla="*/ 39 h 76"/>
                <a:gd name="T2" fmla="*/ 67 w 76"/>
                <a:gd name="T3" fmla="*/ 32 h 76"/>
                <a:gd name="T4" fmla="*/ 73 w 76"/>
                <a:gd name="T5" fmla="*/ 23 h 76"/>
                <a:gd name="T6" fmla="*/ 62 w 76"/>
                <a:gd name="T7" fmla="*/ 20 h 76"/>
                <a:gd name="T8" fmla="*/ 63 w 76"/>
                <a:gd name="T9" fmla="*/ 10 h 76"/>
                <a:gd name="T10" fmla="*/ 49 w 76"/>
                <a:gd name="T11" fmla="*/ 15 h 76"/>
                <a:gd name="T12" fmla="*/ 43 w 76"/>
                <a:gd name="T13" fmla="*/ 0 h 76"/>
                <a:gd name="T14" fmla="*/ 37 w 76"/>
                <a:gd name="T15" fmla="*/ 6 h 76"/>
                <a:gd name="T16" fmla="*/ 31 w 76"/>
                <a:gd name="T17" fmla="*/ 0 h 76"/>
                <a:gd name="T18" fmla="*/ 26 w 76"/>
                <a:gd name="T19" fmla="*/ 13 h 76"/>
                <a:gd name="T20" fmla="*/ 13 w 76"/>
                <a:gd name="T21" fmla="*/ 9 h 76"/>
                <a:gd name="T22" fmla="*/ 15 w 76"/>
                <a:gd name="T23" fmla="*/ 21 h 76"/>
                <a:gd name="T24" fmla="*/ 3 w 76"/>
                <a:gd name="T25" fmla="*/ 23 h 76"/>
                <a:gd name="T26" fmla="*/ 8 w 76"/>
                <a:gd name="T27" fmla="*/ 31 h 76"/>
                <a:gd name="T28" fmla="*/ 0 w 76"/>
                <a:gd name="T29" fmla="*/ 37 h 76"/>
                <a:gd name="T30" fmla="*/ 9 w 76"/>
                <a:gd name="T31" fmla="*/ 44 h 76"/>
                <a:gd name="T32" fmla="*/ 3 w 76"/>
                <a:gd name="T33" fmla="*/ 53 h 76"/>
                <a:gd name="T34" fmla="*/ 13 w 76"/>
                <a:gd name="T35" fmla="*/ 56 h 76"/>
                <a:gd name="T36" fmla="*/ 12 w 76"/>
                <a:gd name="T37" fmla="*/ 66 h 76"/>
                <a:gd name="T38" fmla="*/ 27 w 76"/>
                <a:gd name="T39" fmla="*/ 61 h 76"/>
                <a:gd name="T40" fmla="*/ 32 w 76"/>
                <a:gd name="T41" fmla="*/ 76 h 76"/>
                <a:gd name="T42" fmla="*/ 38 w 76"/>
                <a:gd name="T43" fmla="*/ 70 h 76"/>
                <a:gd name="T44" fmla="*/ 45 w 76"/>
                <a:gd name="T45" fmla="*/ 76 h 76"/>
                <a:gd name="T46" fmla="*/ 50 w 76"/>
                <a:gd name="T47" fmla="*/ 63 h 76"/>
                <a:gd name="T48" fmla="*/ 62 w 76"/>
                <a:gd name="T49" fmla="*/ 67 h 76"/>
                <a:gd name="T50" fmla="*/ 61 w 76"/>
                <a:gd name="T51" fmla="*/ 55 h 76"/>
                <a:gd name="T52" fmla="*/ 73 w 76"/>
                <a:gd name="T53" fmla="*/ 53 h 76"/>
                <a:gd name="T54" fmla="*/ 68 w 76"/>
                <a:gd name="T55" fmla="*/ 45 h 76"/>
                <a:gd name="T56" fmla="*/ 76 w 76"/>
                <a:gd name="T57"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6" h="76">
                  <a:moveTo>
                    <a:pt x="76" y="39"/>
                  </a:moveTo>
                  <a:cubicBezTo>
                    <a:pt x="76" y="36"/>
                    <a:pt x="73" y="34"/>
                    <a:pt x="67" y="32"/>
                  </a:cubicBezTo>
                  <a:cubicBezTo>
                    <a:pt x="71" y="28"/>
                    <a:pt x="74" y="25"/>
                    <a:pt x="73" y="23"/>
                  </a:cubicBezTo>
                  <a:cubicBezTo>
                    <a:pt x="72" y="20"/>
                    <a:pt x="68" y="20"/>
                    <a:pt x="62" y="20"/>
                  </a:cubicBezTo>
                  <a:cubicBezTo>
                    <a:pt x="65" y="15"/>
                    <a:pt x="65" y="11"/>
                    <a:pt x="63" y="10"/>
                  </a:cubicBezTo>
                  <a:cubicBezTo>
                    <a:pt x="61" y="8"/>
                    <a:pt x="56" y="10"/>
                    <a:pt x="49" y="15"/>
                  </a:cubicBezTo>
                  <a:cubicBezTo>
                    <a:pt x="48" y="6"/>
                    <a:pt x="46" y="1"/>
                    <a:pt x="43" y="0"/>
                  </a:cubicBezTo>
                  <a:cubicBezTo>
                    <a:pt x="41" y="0"/>
                    <a:pt x="39" y="2"/>
                    <a:pt x="37" y="6"/>
                  </a:cubicBezTo>
                  <a:cubicBezTo>
                    <a:pt x="35" y="2"/>
                    <a:pt x="33" y="0"/>
                    <a:pt x="31" y="0"/>
                  </a:cubicBezTo>
                  <a:cubicBezTo>
                    <a:pt x="28" y="1"/>
                    <a:pt x="26" y="6"/>
                    <a:pt x="26" y="13"/>
                  </a:cubicBezTo>
                  <a:cubicBezTo>
                    <a:pt x="20" y="9"/>
                    <a:pt x="16" y="7"/>
                    <a:pt x="13" y="9"/>
                  </a:cubicBezTo>
                  <a:cubicBezTo>
                    <a:pt x="11" y="10"/>
                    <a:pt x="12" y="15"/>
                    <a:pt x="15" y="21"/>
                  </a:cubicBezTo>
                  <a:cubicBezTo>
                    <a:pt x="8" y="20"/>
                    <a:pt x="4" y="20"/>
                    <a:pt x="3" y="23"/>
                  </a:cubicBezTo>
                  <a:cubicBezTo>
                    <a:pt x="2" y="25"/>
                    <a:pt x="4" y="28"/>
                    <a:pt x="8" y="31"/>
                  </a:cubicBezTo>
                  <a:cubicBezTo>
                    <a:pt x="3" y="33"/>
                    <a:pt x="0" y="35"/>
                    <a:pt x="0" y="37"/>
                  </a:cubicBezTo>
                  <a:cubicBezTo>
                    <a:pt x="0" y="40"/>
                    <a:pt x="3" y="42"/>
                    <a:pt x="9" y="44"/>
                  </a:cubicBezTo>
                  <a:cubicBezTo>
                    <a:pt x="4" y="48"/>
                    <a:pt x="2" y="51"/>
                    <a:pt x="3" y="53"/>
                  </a:cubicBezTo>
                  <a:cubicBezTo>
                    <a:pt x="4" y="56"/>
                    <a:pt x="8" y="56"/>
                    <a:pt x="13" y="56"/>
                  </a:cubicBezTo>
                  <a:cubicBezTo>
                    <a:pt x="11" y="61"/>
                    <a:pt x="10" y="65"/>
                    <a:pt x="12" y="66"/>
                  </a:cubicBezTo>
                  <a:cubicBezTo>
                    <a:pt x="14" y="68"/>
                    <a:pt x="20" y="66"/>
                    <a:pt x="27" y="61"/>
                  </a:cubicBezTo>
                  <a:cubicBezTo>
                    <a:pt x="27" y="70"/>
                    <a:pt x="29" y="75"/>
                    <a:pt x="32" y="76"/>
                  </a:cubicBezTo>
                  <a:cubicBezTo>
                    <a:pt x="34" y="76"/>
                    <a:pt x="36" y="74"/>
                    <a:pt x="38" y="70"/>
                  </a:cubicBezTo>
                  <a:cubicBezTo>
                    <a:pt x="41" y="74"/>
                    <a:pt x="43" y="76"/>
                    <a:pt x="45" y="76"/>
                  </a:cubicBezTo>
                  <a:cubicBezTo>
                    <a:pt x="48" y="75"/>
                    <a:pt x="49" y="70"/>
                    <a:pt x="50" y="63"/>
                  </a:cubicBezTo>
                  <a:cubicBezTo>
                    <a:pt x="55" y="67"/>
                    <a:pt x="60" y="69"/>
                    <a:pt x="62" y="67"/>
                  </a:cubicBezTo>
                  <a:cubicBezTo>
                    <a:pt x="64" y="66"/>
                    <a:pt x="63" y="61"/>
                    <a:pt x="61" y="55"/>
                  </a:cubicBezTo>
                  <a:cubicBezTo>
                    <a:pt x="67" y="56"/>
                    <a:pt x="72" y="56"/>
                    <a:pt x="73" y="53"/>
                  </a:cubicBezTo>
                  <a:cubicBezTo>
                    <a:pt x="74" y="51"/>
                    <a:pt x="72" y="48"/>
                    <a:pt x="68" y="45"/>
                  </a:cubicBezTo>
                  <a:cubicBezTo>
                    <a:pt x="73" y="43"/>
                    <a:pt x="76" y="41"/>
                    <a:pt x="76" y="39"/>
                  </a:cubicBezTo>
                  <a:close/>
                </a:path>
              </a:pathLst>
            </a:custGeom>
            <a:solidFill>
              <a:schemeClr val="accent2">
                <a:lumMod val="75000"/>
              </a:schemeClr>
            </a:solidFill>
            <a:ln>
              <a:noFill/>
            </a:ln>
          </p:spPr>
          <p:txBody>
            <a:bodyPr anchor="t" anchorCtr="0" bIns="45720" compatLnSpc="1" lIns="91440" numCol="1" rIns="91440" tIns="45720" vert="horz" wrap="square">
              <a:prstTxWarp prst="textNoShape"/>
            </a:bodyPr>
            <a:p>
              <a:endParaRPr lang="en-US"/>
            </a:p>
          </p:txBody>
        </p:sp>
        <p:sp>
          <p:nvSpPr>
            <p:cNvPr id="1048670" name="Freeform 84"/>
            <p:cNvSpPr/>
            <p:nvPr/>
          </p:nvSpPr>
          <p:spPr bwMode="auto">
            <a:xfrm flipH="1">
              <a:off x="3947595" y="5734073"/>
              <a:ext cx="164550" cy="161261"/>
            </a:xfrm>
            <a:custGeom>
              <a:avLst/>
              <a:gdLst>
                <a:gd name="T0" fmla="*/ 49 w 50"/>
                <a:gd name="T1" fmla="*/ 26 h 49"/>
                <a:gd name="T2" fmla="*/ 48 w 50"/>
                <a:gd name="T3" fmla="*/ 20 h 49"/>
                <a:gd name="T4" fmla="*/ 47 w 50"/>
                <a:gd name="T5" fmla="*/ 13 h 49"/>
                <a:gd name="T6" fmla="*/ 37 w 50"/>
                <a:gd name="T7" fmla="*/ 7 h 49"/>
                <a:gd name="T8" fmla="*/ 27 w 50"/>
                <a:gd name="T9" fmla="*/ 0 h 49"/>
                <a:gd name="T10" fmla="*/ 20 w 50"/>
                <a:gd name="T11" fmla="*/ 2 h 49"/>
                <a:gd name="T12" fmla="*/ 13 w 50"/>
                <a:gd name="T13" fmla="*/ 3 h 49"/>
                <a:gd name="T14" fmla="*/ 7 w 50"/>
                <a:gd name="T15" fmla="*/ 13 h 49"/>
                <a:gd name="T16" fmla="*/ 0 w 50"/>
                <a:gd name="T17" fmla="*/ 23 h 49"/>
                <a:gd name="T18" fmla="*/ 2 w 50"/>
                <a:gd name="T19" fmla="*/ 30 h 49"/>
                <a:gd name="T20" fmla="*/ 3 w 50"/>
                <a:gd name="T21" fmla="*/ 36 h 49"/>
                <a:gd name="T22" fmla="*/ 13 w 50"/>
                <a:gd name="T23" fmla="*/ 43 h 49"/>
                <a:gd name="T24" fmla="*/ 23 w 50"/>
                <a:gd name="T25" fmla="*/ 49 h 49"/>
                <a:gd name="T26" fmla="*/ 30 w 50"/>
                <a:gd name="T27" fmla="*/ 48 h 49"/>
                <a:gd name="T28" fmla="*/ 37 w 50"/>
                <a:gd name="T29" fmla="*/ 46 h 49"/>
                <a:gd name="T30" fmla="*/ 43 w 50"/>
                <a:gd name="T31" fmla="*/ 37 h 49"/>
                <a:gd name="T32" fmla="*/ 49 w 50"/>
                <a:gd name="T33" fmla="*/ 2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9">
                  <a:moveTo>
                    <a:pt x="49" y="26"/>
                  </a:moveTo>
                  <a:cubicBezTo>
                    <a:pt x="50" y="24"/>
                    <a:pt x="49" y="22"/>
                    <a:pt x="48" y="20"/>
                  </a:cubicBezTo>
                  <a:cubicBezTo>
                    <a:pt x="48" y="17"/>
                    <a:pt x="48" y="15"/>
                    <a:pt x="47" y="13"/>
                  </a:cubicBezTo>
                  <a:cubicBezTo>
                    <a:pt x="45" y="10"/>
                    <a:pt x="41" y="7"/>
                    <a:pt x="37" y="7"/>
                  </a:cubicBezTo>
                  <a:cubicBezTo>
                    <a:pt x="34" y="3"/>
                    <a:pt x="31" y="0"/>
                    <a:pt x="27" y="0"/>
                  </a:cubicBezTo>
                  <a:cubicBezTo>
                    <a:pt x="24" y="0"/>
                    <a:pt x="22" y="1"/>
                    <a:pt x="20" y="2"/>
                  </a:cubicBezTo>
                  <a:cubicBezTo>
                    <a:pt x="18" y="2"/>
                    <a:pt x="15" y="2"/>
                    <a:pt x="13" y="3"/>
                  </a:cubicBezTo>
                  <a:cubicBezTo>
                    <a:pt x="10" y="5"/>
                    <a:pt x="7" y="9"/>
                    <a:pt x="7" y="13"/>
                  </a:cubicBezTo>
                  <a:cubicBezTo>
                    <a:pt x="3" y="16"/>
                    <a:pt x="1" y="19"/>
                    <a:pt x="0" y="23"/>
                  </a:cubicBezTo>
                  <a:cubicBezTo>
                    <a:pt x="0" y="25"/>
                    <a:pt x="1" y="28"/>
                    <a:pt x="2" y="30"/>
                  </a:cubicBezTo>
                  <a:cubicBezTo>
                    <a:pt x="2" y="32"/>
                    <a:pt x="2" y="34"/>
                    <a:pt x="3" y="36"/>
                  </a:cubicBezTo>
                  <a:cubicBezTo>
                    <a:pt x="5" y="40"/>
                    <a:pt x="9" y="42"/>
                    <a:pt x="13" y="43"/>
                  </a:cubicBezTo>
                  <a:cubicBezTo>
                    <a:pt x="16" y="47"/>
                    <a:pt x="19" y="49"/>
                    <a:pt x="23" y="49"/>
                  </a:cubicBezTo>
                  <a:cubicBezTo>
                    <a:pt x="25" y="49"/>
                    <a:pt x="28" y="49"/>
                    <a:pt x="30" y="48"/>
                  </a:cubicBezTo>
                  <a:cubicBezTo>
                    <a:pt x="32" y="48"/>
                    <a:pt x="34" y="48"/>
                    <a:pt x="37" y="46"/>
                  </a:cubicBezTo>
                  <a:cubicBezTo>
                    <a:pt x="40" y="45"/>
                    <a:pt x="42" y="41"/>
                    <a:pt x="43" y="37"/>
                  </a:cubicBezTo>
                  <a:cubicBezTo>
                    <a:pt x="47" y="34"/>
                    <a:pt x="49" y="30"/>
                    <a:pt x="49" y="26"/>
                  </a:cubicBezTo>
                  <a:close/>
                </a:path>
              </a:pathLst>
            </a:custGeom>
            <a:solidFill>
              <a:schemeClr val="accent1">
                <a:lumMod val="75000"/>
              </a:schemeClr>
            </a:solidFill>
            <a:ln>
              <a:noFill/>
            </a:ln>
          </p:spPr>
          <p:txBody>
            <a:bodyPr anchor="t" anchorCtr="0" bIns="45720" compatLnSpc="1" lIns="91440" numCol="1" rIns="91440" tIns="45720" vert="horz" wrap="square">
              <a:prstTxWarp prst="textNoShape"/>
            </a:bodyPr>
            <a:p>
              <a:endParaRPr lang="en-US"/>
            </a:p>
          </p:txBody>
        </p:sp>
        <p:sp>
          <p:nvSpPr>
            <p:cNvPr id="1048671" name="Freeform 84"/>
            <p:cNvSpPr/>
            <p:nvPr/>
          </p:nvSpPr>
          <p:spPr bwMode="auto">
            <a:xfrm flipH="1">
              <a:off x="4714364" y="5884605"/>
              <a:ext cx="105896" cy="103780"/>
            </a:xfrm>
            <a:custGeom>
              <a:avLst/>
              <a:gdLst>
                <a:gd name="T0" fmla="*/ 49 w 50"/>
                <a:gd name="T1" fmla="*/ 26 h 49"/>
                <a:gd name="T2" fmla="*/ 48 w 50"/>
                <a:gd name="T3" fmla="*/ 20 h 49"/>
                <a:gd name="T4" fmla="*/ 47 w 50"/>
                <a:gd name="T5" fmla="*/ 13 h 49"/>
                <a:gd name="T6" fmla="*/ 37 w 50"/>
                <a:gd name="T7" fmla="*/ 7 h 49"/>
                <a:gd name="T8" fmla="*/ 27 w 50"/>
                <a:gd name="T9" fmla="*/ 0 h 49"/>
                <a:gd name="T10" fmla="*/ 20 w 50"/>
                <a:gd name="T11" fmla="*/ 2 h 49"/>
                <a:gd name="T12" fmla="*/ 13 w 50"/>
                <a:gd name="T13" fmla="*/ 3 h 49"/>
                <a:gd name="T14" fmla="*/ 7 w 50"/>
                <a:gd name="T15" fmla="*/ 13 h 49"/>
                <a:gd name="T16" fmla="*/ 0 w 50"/>
                <a:gd name="T17" fmla="*/ 23 h 49"/>
                <a:gd name="T18" fmla="*/ 2 w 50"/>
                <a:gd name="T19" fmla="*/ 30 h 49"/>
                <a:gd name="T20" fmla="*/ 3 w 50"/>
                <a:gd name="T21" fmla="*/ 36 h 49"/>
                <a:gd name="T22" fmla="*/ 13 w 50"/>
                <a:gd name="T23" fmla="*/ 43 h 49"/>
                <a:gd name="T24" fmla="*/ 23 w 50"/>
                <a:gd name="T25" fmla="*/ 49 h 49"/>
                <a:gd name="T26" fmla="*/ 30 w 50"/>
                <a:gd name="T27" fmla="*/ 48 h 49"/>
                <a:gd name="T28" fmla="*/ 37 w 50"/>
                <a:gd name="T29" fmla="*/ 46 h 49"/>
                <a:gd name="T30" fmla="*/ 43 w 50"/>
                <a:gd name="T31" fmla="*/ 37 h 49"/>
                <a:gd name="T32" fmla="*/ 49 w 50"/>
                <a:gd name="T33" fmla="*/ 2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9">
                  <a:moveTo>
                    <a:pt x="49" y="26"/>
                  </a:moveTo>
                  <a:cubicBezTo>
                    <a:pt x="50" y="24"/>
                    <a:pt x="49" y="22"/>
                    <a:pt x="48" y="20"/>
                  </a:cubicBezTo>
                  <a:cubicBezTo>
                    <a:pt x="48" y="17"/>
                    <a:pt x="48" y="15"/>
                    <a:pt x="47" y="13"/>
                  </a:cubicBezTo>
                  <a:cubicBezTo>
                    <a:pt x="45" y="10"/>
                    <a:pt x="41" y="7"/>
                    <a:pt x="37" y="7"/>
                  </a:cubicBezTo>
                  <a:cubicBezTo>
                    <a:pt x="34" y="3"/>
                    <a:pt x="31" y="0"/>
                    <a:pt x="27" y="0"/>
                  </a:cubicBezTo>
                  <a:cubicBezTo>
                    <a:pt x="24" y="0"/>
                    <a:pt x="22" y="1"/>
                    <a:pt x="20" y="2"/>
                  </a:cubicBezTo>
                  <a:cubicBezTo>
                    <a:pt x="18" y="2"/>
                    <a:pt x="15" y="2"/>
                    <a:pt x="13" y="3"/>
                  </a:cubicBezTo>
                  <a:cubicBezTo>
                    <a:pt x="10" y="5"/>
                    <a:pt x="7" y="9"/>
                    <a:pt x="7" y="13"/>
                  </a:cubicBezTo>
                  <a:cubicBezTo>
                    <a:pt x="3" y="16"/>
                    <a:pt x="1" y="19"/>
                    <a:pt x="0" y="23"/>
                  </a:cubicBezTo>
                  <a:cubicBezTo>
                    <a:pt x="0" y="25"/>
                    <a:pt x="1" y="28"/>
                    <a:pt x="2" y="30"/>
                  </a:cubicBezTo>
                  <a:cubicBezTo>
                    <a:pt x="2" y="32"/>
                    <a:pt x="2" y="34"/>
                    <a:pt x="3" y="36"/>
                  </a:cubicBezTo>
                  <a:cubicBezTo>
                    <a:pt x="5" y="40"/>
                    <a:pt x="9" y="42"/>
                    <a:pt x="13" y="43"/>
                  </a:cubicBezTo>
                  <a:cubicBezTo>
                    <a:pt x="16" y="47"/>
                    <a:pt x="19" y="49"/>
                    <a:pt x="23" y="49"/>
                  </a:cubicBezTo>
                  <a:cubicBezTo>
                    <a:pt x="25" y="49"/>
                    <a:pt x="28" y="49"/>
                    <a:pt x="30" y="48"/>
                  </a:cubicBezTo>
                  <a:cubicBezTo>
                    <a:pt x="32" y="48"/>
                    <a:pt x="34" y="48"/>
                    <a:pt x="37" y="46"/>
                  </a:cubicBezTo>
                  <a:cubicBezTo>
                    <a:pt x="40" y="45"/>
                    <a:pt x="42" y="41"/>
                    <a:pt x="43" y="37"/>
                  </a:cubicBezTo>
                  <a:cubicBezTo>
                    <a:pt x="47" y="34"/>
                    <a:pt x="49" y="30"/>
                    <a:pt x="49" y="26"/>
                  </a:cubicBezTo>
                  <a:close/>
                </a:path>
              </a:pathLst>
            </a:custGeom>
            <a:solidFill>
              <a:schemeClr val="accent2">
                <a:lumMod val="20000"/>
                <a:lumOff val="80000"/>
              </a:schemeClr>
            </a:solidFill>
            <a:ln>
              <a:noFill/>
            </a:ln>
          </p:spPr>
          <p:txBody>
            <a:bodyPr anchor="t" anchorCtr="0" bIns="45720" compatLnSpc="1" lIns="91440" numCol="1" rIns="91440" tIns="45720" vert="horz" wrap="square">
              <a:prstTxWarp prst="textNoShape"/>
            </a:bodyPr>
            <a:p>
              <a:endParaRPr lang="en-US"/>
            </a:p>
          </p:txBody>
        </p:sp>
        <p:sp>
          <p:nvSpPr>
            <p:cNvPr id="1048672" name="Oval 51"/>
            <p:cNvSpPr/>
            <p:nvPr/>
          </p:nvSpPr>
          <p:spPr>
            <a:xfrm>
              <a:off x="2420939" y="5894167"/>
              <a:ext cx="152400" cy="152400"/>
            </a:xfrm>
            <a:prstGeom prst="ellipse"/>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73" name="Freeform 5"/>
            <p:cNvSpPr/>
            <p:nvPr/>
          </p:nvSpPr>
          <p:spPr bwMode="auto">
            <a:xfrm>
              <a:off x="9771061" y="6283770"/>
              <a:ext cx="6350" cy="12700"/>
            </a:xfrm>
            <a:custGeom>
              <a:avLst/>
              <a:gdLst>
                <a:gd name="T0" fmla="*/ 4 w 4"/>
                <a:gd name="T1" fmla="*/ 8 h 8"/>
                <a:gd name="T2" fmla="*/ 0 w 4"/>
                <a:gd name="T3" fmla="*/ 0 h 8"/>
                <a:gd name="T4" fmla="*/ 4 w 4"/>
                <a:gd name="T5" fmla="*/ 8 h 8"/>
              </a:gdLst>
              <a:ahLst/>
              <a:cxnLst>
                <a:cxn ang="0">
                  <a:pos x="T0" y="T1"/>
                </a:cxn>
                <a:cxn ang="0">
                  <a:pos x="T2" y="T3"/>
                </a:cxn>
                <a:cxn ang="0">
                  <a:pos x="T4" y="T5"/>
                </a:cxn>
              </a:cxnLst>
              <a:rect l="0" t="0" r="r" b="b"/>
              <a:pathLst>
                <a:path w="4" h="8">
                  <a:moveTo>
                    <a:pt x="4" y="8"/>
                  </a:moveTo>
                  <a:lnTo>
                    <a:pt x="0" y="0"/>
                  </a:lnTo>
                  <a:lnTo>
                    <a:pt x="4" y="8"/>
                  </a:lnTo>
                  <a:close/>
                </a:path>
              </a:pathLst>
            </a:custGeom>
            <a:solidFill>
              <a:srgbClr val="00A99D"/>
            </a:solidFill>
            <a:ln>
              <a:noFill/>
            </a:ln>
          </p:spPr>
          <p:txBody>
            <a:bodyPr anchor="t" anchorCtr="0" bIns="45720" compatLnSpc="1" lIns="91440" numCol="1" rIns="91440" tIns="45720" vert="horz" wrap="square">
              <a:prstTxWarp prst="textNoShape"/>
            </a:bodyPr>
            <a:p>
              <a:endParaRPr lang="en-US"/>
            </a:p>
          </p:txBody>
        </p:sp>
        <p:sp>
          <p:nvSpPr>
            <p:cNvPr id="1048674" name="Line 6"/>
            <p:cNvSpPr>
              <a:spLocks noChangeShapeType="1"/>
            </p:cNvSpPr>
            <p:nvPr/>
          </p:nvSpPr>
          <p:spPr bwMode="auto">
            <a:xfrm flipH="1" flipV="1">
              <a:off x="9771061" y="6283770"/>
              <a:ext cx="6350" cy="12700"/>
            </a:xfrm>
            <a:prstGeom prst="line"/>
            <a:noFill/>
            <a:ln>
              <a:noFill/>
            </a:ln>
          </p:spPr>
          <p:txBody>
            <a:bodyPr anchor="t" anchorCtr="0" bIns="45720" compatLnSpc="1" lIns="91440" numCol="1" rIns="91440" tIns="45720" vert="horz" wrap="square">
              <a:prstTxWarp prst="textNoShape"/>
            </a:bodyPr>
            <a:p>
              <a:endParaRPr lang="en-US"/>
            </a:p>
          </p:txBody>
        </p:sp>
        <p:sp>
          <p:nvSpPr>
            <p:cNvPr id="1048675" name="Freeform 7"/>
            <p:cNvSpPr/>
            <p:nvPr/>
          </p:nvSpPr>
          <p:spPr bwMode="auto">
            <a:xfrm rot="347535">
              <a:off x="9763724" y="5625565"/>
              <a:ext cx="1632875" cy="657409"/>
            </a:xfrm>
            <a:custGeom>
              <a:avLst/>
              <a:gdLst>
                <a:gd name="T0" fmla="*/ 0 w 594"/>
                <a:gd name="T1" fmla="*/ 251 h 255"/>
                <a:gd name="T2" fmla="*/ 592 w 594"/>
                <a:gd name="T3" fmla="*/ 0 h 255"/>
                <a:gd name="T4" fmla="*/ 594 w 594"/>
                <a:gd name="T5" fmla="*/ 4 h 255"/>
                <a:gd name="T6" fmla="*/ 2 w 594"/>
                <a:gd name="T7" fmla="*/ 255 h 255"/>
                <a:gd name="T8" fmla="*/ 0 w 594"/>
                <a:gd name="T9" fmla="*/ 251 h 255"/>
              </a:gdLst>
              <a:ahLst/>
              <a:cxnLst>
                <a:cxn ang="0">
                  <a:pos x="T0" y="T1"/>
                </a:cxn>
                <a:cxn ang="0">
                  <a:pos x="T2" y="T3"/>
                </a:cxn>
                <a:cxn ang="0">
                  <a:pos x="T4" y="T5"/>
                </a:cxn>
                <a:cxn ang="0">
                  <a:pos x="T6" y="T7"/>
                </a:cxn>
                <a:cxn ang="0">
                  <a:pos x="T8" y="T9"/>
                </a:cxn>
              </a:cxnLst>
              <a:rect l="0" t="0" r="r" b="b"/>
              <a:pathLst>
                <a:path w="594" h="255">
                  <a:moveTo>
                    <a:pt x="0" y="251"/>
                  </a:moveTo>
                  <a:cubicBezTo>
                    <a:pt x="141" y="201"/>
                    <a:pt x="442" y="91"/>
                    <a:pt x="592" y="0"/>
                  </a:cubicBezTo>
                  <a:cubicBezTo>
                    <a:pt x="594" y="4"/>
                    <a:pt x="594" y="4"/>
                    <a:pt x="594" y="4"/>
                  </a:cubicBezTo>
                  <a:cubicBezTo>
                    <a:pt x="445" y="95"/>
                    <a:pt x="143" y="205"/>
                    <a:pt x="2" y="255"/>
                  </a:cubicBezTo>
                  <a:cubicBezTo>
                    <a:pt x="0" y="251"/>
                    <a:pt x="0" y="251"/>
                    <a:pt x="0" y="251"/>
                  </a:cubicBezTo>
                </a:path>
              </a:pathLst>
            </a:custGeom>
            <a:solidFill>
              <a:srgbClr val="00A99D"/>
            </a:solidFill>
            <a:ln w="9525">
              <a:solidFill>
                <a:schemeClr val="accent2"/>
              </a:solidFill>
              <a:round/>
              <a:headEnd/>
              <a:tailEnd/>
            </a:ln>
          </p:spPr>
          <p:txBody>
            <a:bodyPr anchor="t" anchorCtr="0" bIns="45720" compatLnSpc="1" lIns="91440" numCol="1" rIns="91440" tIns="45720" vert="horz" wrap="square">
              <a:prstTxWarp prst="textNoShape"/>
            </a:bodyPr>
            <a:p>
              <a:endParaRPr lang="en-US"/>
            </a:p>
          </p:txBody>
        </p:sp>
        <p:grpSp>
          <p:nvGrpSpPr>
            <p:cNvPr id="35" name="Group 55"/>
            <p:cNvGrpSpPr/>
            <p:nvPr/>
          </p:nvGrpSpPr>
          <p:grpSpPr>
            <a:xfrm rot="806488" flipH="1">
              <a:off x="11377312" y="5452235"/>
              <a:ext cx="365582" cy="421970"/>
              <a:chOff x="1457010" y="1673260"/>
              <a:chExt cx="617538" cy="712788"/>
            </a:xfrm>
          </p:grpSpPr>
          <p:sp>
            <p:nvSpPr>
              <p:cNvPr id="1048676" name="Freeform 8"/>
              <p:cNvSpPr/>
              <p:nvPr/>
            </p:nvSpPr>
            <p:spPr bwMode="auto">
              <a:xfrm flipH="1">
                <a:off x="1457010" y="1673260"/>
                <a:ext cx="595313" cy="652463"/>
              </a:xfrm>
              <a:custGeom>
                <a:avLst/>
                <a:gdLst>
                  <a:gd name="T0" fmla="*/ 182 w 187"/>
                  <a:gd name="T1" fmla="*/ 130 h 204"/>
                  <a:gd name="T2" fmla="*/ 126 w 187"/>
                  <a:gd name="T3" fmla="*/ 88 h 204"/>
                  <a:gd name="T4" fmla="*/ 99 w 187"/>
                  <a:gd name="T5" fmla="*/ 29 h 204"/>
                  <a:gd name="T6" fmla="*/ 29 w 187"/>
                  <a:gd name="T7" fmla="*/ 166 h 204"/>
                  <a:gd name="T8" fmla="*/ 119 w 187"/>
                  <a:gd name="T9" fmla="*/ 198 h 204"/>
                  <a:gd name="T10" fmla="*/ 182 w 187"/>
                  <a:gd name="T11" fmla="*/ 130 h 204"/>
                </a:gdLst>
                <a:ahLst/>
                <a:cxnLst>
                  <a:cxn ang="0">
                    <a:pos x="T0" y="T1"/>
                  </a:cxn>
                  <a:cxn ang="0">
                    <a:pos x="T2" y="T3"/>
                  </a:cxn>
                  <a:cxn ang="0">
                    <a:pos x="T4" y="T5"/>
                  </a:cxn>
                  <a:cxn ang="0">
                    <a:pos x="T6" y="T7"/>
                  </a:cxn>
                  <a:cxn ang="0">
                    <a:pos x="T8" y="T9"/>
                  </a:cxn>
                  <a:cxn ang="0">
                    <a:pos x="T10" y="T11"/>
                  </a:cxn>
                </a:cxnLst>
                <a:rect l="0" t="0" r="r" b="b"/>
                <a:pathLst>
                  <a:path w="187" h="204">
                    <a:moveTo>
                      <a:pt x="182" y="130"/>
                    </a:moveTo>
                    <a:cubicBezTo>
                      <a:pt x="173" y="98"/>
                      <a:pt x="151" y="87"/>
                      <a:pt x="126" y="88"/>
                    </a:cubicBezTo>
                    <a:cubicBezTo>
                      <a:pt x="127" y="59"/>
                      <a:pt x="114" y="34"/>
                      <a:pt x="99" y="29"/>
                    </a:cubicBezTo>
                    <a:cubicBezTo>
                      <a:pt x="17" y="0"/>
                      <a:pt x="0" y="129"/>
                      <a:pt x="29" y="166"/>
                    </a:cubicBezTo>
                    <a:cubicBezTo>
                      <a:pt x="35" y="185"/>
                      <a:pt x="86" y="204"/>
                      <a:pt x="119" y="198"/>
                    </a:cubicBezTo>
                    <a:cubicBezTo>
                      <a:pt x="162" y="190"/>
                      <a:pt x="187" y="150"/>
                      <a:pt x="182" y="130"/>
                    </a:cubicBezTo>
                    <a:close/>
                  </a:path>
                </a:pathLst>
              </a:custGeom>
              <a:solidFill>
                <a:schemeClr val="accent1">
                  <a:lumMod val="60000"/>
                  <a:lumOff val="40000"/>
                </a:schemeClr>
              </a:solidFill>
              <a:ln>
                <a:noFill/>
              </a:ln>
            </p:spPr>
            <p:txBody>
              <a:bodyPr anchor="t" anchorCtr="0" bIns="45720" compatLnSpc="1" lIns="91440" numCol="1" rIns="91440" tIns="45720" vert="horz" wrap="square">
                <a:prstTxWarp prst="textNoShape"/>
              </a:bodyPr>
              <a:p>
                <a:pPr lvl="0"/>
                <a:endParaRPr lang="en-US"/>
              </a:p>
            </p:txBody>
          </p:sp>
          <p:sp>
            <p:nvSpPr>
              <p:cNvPr id="1048677" name="Freeform 9"/>
              <p:cNvSpPr/>
              <p:nvPr/>
            </p:nvSpPr>
            <p:spPr bwMode="auto">
              <a:xfrm flipH="1">
                <a:off x="1482410" y="1698660"/>
                <a:ext cx="592138" cy="687388"/>
              </a:xfrm>
              <a:custGeom>
                <a:avLst/>
                <a:gdLst>
                  <a:gd name="T0" fmla="*/ 178 w 186"/>
                  <a:gd name="T1" fmla="*/ 208 h 215"/>
                  <a:gd name="T2" fmla="*/ 53 w 186"/>
                  <a:gd name="T3" fmla="*/ 154 h 215"/>
                  <a:gd name="T4" fmla="*/ 102 w 186"/>
                  <a:gd name="T5" fmla="*/ 127 h 215"/>
                  <a:gd name="T6" fmla="*/ 153 w 186"/>
                  <a:gd name="T7" fmla="*/ 64 h 215"/>
                  <a:gd name="T8" fmla="*/ 40 w 186"/>
                  <a:gd name="T9" fmla="*/ 136 h 215"/>
                  <a:gd name="T10" fmla="*/ 50 w 186"/>
                  <a:gd name="T11" fmla="*/ 79 h 215"/>
                  <a:gd name="T12" fmla="*/ 32 w 186"/>
                  <a:gd name="T13" fmla="*/ 0 h 215"/>
                  <a:gd name="T14" fmla="*/ 28 w 186"/>
                  <a:gd name="T15" fmla="*/ 156 h 215"/>
                  <a:gd name="T16" fmla="*/ 28 w 186"/>
                  <a:gd name="T17" fmla="*/ 160 h 215"/>
                  <a:gd name="T18" fmla="*/ 31 w 186"/>
                  <a:gd name="T19" fmla="*/ 161 h 215"/>
                  <a:gd name="T20" fmla="*/ 98 w 186"/>
                  <a:gd name="T21" fmla="*/ 200 h 215"/>
                  <a:gd name="T22" fmla="*/ 178 w 186"/>
                  <a:gd name="T23" fmla="*/ 208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6" h="215">
                    <a:moveTo>
                      <a:pt x="178" y="208"/>
                    </a:moveTo>
                    <a:cubicBezTo>
                      <a:pt x="186" y="183"/>
                      <a:pt x="98" y="158"/>
                      <a:pt x="53" y="154"/>
                    </a:cubicBezTo>
                    <a:cubicBezTo>
                      <a:pt x="68" y="148"/>
                      <a:pt x="87" y="137"/>
                      <a:pt x="102" y="127"/>
                    </a:cubicBezTo>
                    <a:cubicBezTo>
                      <a:pt x="137" y="101"/>
                      <a:pt x="157" y="70"/>
                      <a:pt x="153" y="64"/>
                    </a:cubicBezTo>
                    <a:cubicBezTo>
                      <a:pt x="137" y="44"/>
                      <a:pt x="69" y="101"/>
                      <a:pt x="40" y="136"/>
                    </a:cubicBezTo>
                    <a:cubicBezTo>
                      <a:pt x="45" y="120"/>
                      <a:pt x="49" y="98"/>
                      <a:pt x="50" y="79"/>
                    </a:cubicBezTo>
                    <a:cubicBezTo>
                      <a:pt x="51" y="35"/>
                      <a:pt x="40" y="0"/>
                      <a:pt x="32" y="0"/>
                    </a:cubicBezTo>
                    <a:cubicBezTo>
                      <a:pt x="0" y="0"/>
                      <a:pt x="13" y="143"/>
                      <a:pt x="28" y="156"/>
                    </a:cubicBezTo>
                    <a:cubicBezTo>
                      <a:pt x="27" y="158"/>
                      <a:pt x="27" y="159"/>
                      <a:pt x="28" y="160"/>
                    </a:cubicBezTo>
                    <a:cubicBezTo>
                      <a:pt x="28" y="160"/>
                      <a:pt x="29" y="161"/>
                      <a:pt x="31" y="161"/>
                    </a:cubicBezTo>
                    <a:cubicBezTo>
                      <a:pt x="37" y="170"/>
                      <a:pt x="70" y="190"/>
                      <a:pt x="98" y="200"/>
                    </a:cubicBezTo>
                    <a:cubicBezTo>
                      <a:pt x="139" y="215"/>
                      <a:pt x="176" y="215"/>
                      <a:pt x="178" y="208"/>
                    </a:cubicBezTo>
                    <a:close/>
                  </a:path>
                </a:pathLst>
              </a:custGeom>
              <a:solidFill>
                <a:schemeClr val="accent1"/>
              </a:solidFill>
              <a:ln>
                <a:noFill/>
              </a:ln>
            </p:spPr>
            <p:txBody>
              <a:bodyPr anchor="t" anchorCtr="0" bIns="45720" compatLnSpc="1" lIns="91440" numCol="1" rIns="91440" tIns="45720" vert="horz" wrap="square">
                <a:prstTxWarp prst="textNoShape"/>
              </a:bodyPr>
              <a:p>
                <a:endParaRPr lang="en-US"/>
              </a:p>
            </p:txBody>
          </p:sp>
        </p:grpSp>
        <p:sp>
          <p:nvSpPr>
            <p:cNvPr id="1048678" name="Freeform 10"/>
            <p:cNvSpPr/>
            <p:nvPr/>
          </p:nvSpPr>
          <p:spPr bwMode="auto">
            <a:xfrm rot="1986842">
              <a:off x="10004233" y="5813019"/>
              <a:ext cx="502445" cy="552636"/>
            </a:xfrm>
            <a:custGeom>
              <a:avLst/>
              <a:gdLst>
                <a:gd name="T0" fmla="*/ 171 w 196"/>
                <a:gd name="T1" fmla="*/ 162 h 191"/>
                <a:gd name="T2" fmla="*/ 46 w 196"/>
                <a:gd name="T3" fmla="*/ 135 h 191"/>
                <a:gd name="T4" fmla="*/ 79 w 196"/>
                <a:gd name="T5" fmla="*/ 11 h 191"/>
                <a:gd name="T6" fmla="*/ 25 w 196"/>
                <a:gd name="T7" fmla="*/ 148 h 191"/>
                <a:gd name="T8" fmla="*/ 23 w 196"/>
                <a:gd name="T9" fmla="*/ 150 h 191"/>
                <a:gd name="T10" fmla="*/ 171 w 196"/>
                <a:gd name="T11" fmla="*/ 162 h 191"/>
                <a:gd name="connsiteX0" fmla="*/ 7753 w 7872"/>
                <a:gd name="connsiteY0" fmla="*/ 8159 h 8944"/>
                <a:gd name="connsiteX1" fmla="*/ 1376 w 7872"/>
                <a:gd name="connsiteY1" fmla="*/ 6745 h 8944"/>
                <a:gd name="connsiteX2" fmla="*/ 3060 w 7872"/>
                <a:gd name="connsiteY2" fmla="*/ 253 h 8944"/>
                <a:gd name="connsiteX3" fmla="*/ 305 w 7872"/>
                <a:gd name="connsiteY3" fmla="*/ 7426 h 8944"/>
                <a:gd name="connsiteX4" fmla="*/ 202 w 7872"/>
                <a:gd name="connsiteY4" fmla="*/ 7530 h 8944"/>
                <a:gd name="connsiteX5" fmla="*/ 7753 w 7872"/>
                <a:gd name="connsiteY5" fmla="*/ 8159 h 8944"/>
                <a:gd name="connsiteX0" fmla="*/ 9849 w 9849"/>
                <a:gd name="connsiteY0" fmla="*/ 9122 h 10251"/>
                <a:gd name="connsiteX1" fmla="*/ 1748 w 9849"/>
                <a:gd name="connsiteY1" fmla="*/ 7541 h 10251"/>
                <a:gd name="connsiteX2" fmla="*/ 3887 w 9849"/>
                <a:gd name="connsiteY2" fmla="*/ 283 h 10251"/>
                <a:gd name="connsiteX3" fmla="*/ 387 w 9849"/>
                <a:gd name="connsiteY3" fmla="*/ 8303 h 10251"/>
                <a:gd name="connsiteX4" fmla="*/ 257 w 9849"/>
                <a:gd name="connsiteY4" fmla="*/ 8419 h 10251"/>
                <a:gd name="connsiteX5" fmla="*/ 9849 w 9849"/>
                <a:gd name="connsiteY5" fmla="*/ 9122 h 10251"/>
                <a:gd name="connsiteX0" fmla="*/ 10000 w 10000"/>
                <a:gd name="connsiteY0" fmla="*/ 8899 h 10131"/>
                <a:gd name="connsiteX1" fmla="*/ 1775 w 10000"/>
                <a:gd name="connsiteY1" fmla="*/ 7356 h 10131"/>
                <a:gd name="connsiteX2" fmla="*/ 3947 w 10000"/>
                <a:gd name="connsiteY2" fmla="*/ 276 h 10131"/>
                <a:gd name="connsiteX3" fmla="*/ 393 w 10000"/>
                <a:gd name="connsiteY3" fmla="*/ 8100 h 10131"/>
                <a:gd name="connsiteX4" fmla="*/ 261 w 10000"/>
                <a:gd name="connsiteY4" fmla="*/ 8213 h 10131"/>
                <a:gd name="connsiteX5" fmla="*/ 10000 w 10000"/>
                <a:gd name="connsiteY5" fmla="*/ 8899 h 10131"/>
                <a:gd name="connsiteX0" fmla="*/ 10361 w 10361"/>
                <a:gd name="connsiteY0" fmla="*/ 8632 h 9864"/>
                <a:gd name="connsiteX1" fmla="*/ 2136 w 10361"/>
                <a:gd name="connsiteY1" fmla="*/ 7089 h 9864"/>
                <a:gd name="connsiteX2" fmla="*/ 4308 w 10361"/>
                <a:gd name="connsiteY2" fmla="*/ 9 h 9864"/>
                <a:gd name="connsiteX3" fmla="*/ 754 w 10361"/>
                <a:gd name="connsiteY3" fmla="*/ 7833 h 9864"/>
                <a:gd name="connsiteX4" fmla="*/ 622 w 10361"/>
                <a:gd name="connsiteY4" fmla="*/ 7946 h 9864"/>
                <a:gd name="connsiteX5" fmla="*/ 10361 w 10361"/>
                <a:gd name="connsiteY5" fmla="*/ 8632 h 9864"/>
                <a:gd name="connsiteX0" fmla="*/ 10000 w 10000"/>
                <a:gd name="connsiteY0" fmla="*/ 8749 h 9998"/>
                <a:gd name="connsiteX1" fmla="*/ 2062 w 10000"/>
                <a:gd name="connsiteY1" fmla="*/ 7185 h 9998"/>
                <a:gd name="connsiteX2" fmla="*/ 4158 w 10000"/>
                <a:gd name="connsiteY2" fmla="*/ 7 h 9998"/>
                <a:gd name="connsiteX3" fmla="*/ 728 w 10000"/>
                <a:gd name="connsiteY3" fmla="*/ 7939 h 9998"/>
                <a:gd name="connsiteX4" fmla="*/ 600 w 10000"/>
                <a:gd name="connsiteY4" fmla="*/ 8054 h 9998"/>
                <a:gd name="connsiteX5" fmla="*/ 10000 w 10000"/>
                <a:gd name="connsiteY5" fmla="*/ 8749 h 9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9998">
                  <a:moveTo>
                    <a:pt x="10000" y="8749"/>
                  </a:moveTo>
                  <a:cubicBezTo>
                    <a:pt x="8794" y="7359"/>
                    <a:pt x="4412" y="6548"/>
                    <a:pt x="2062" y="7185"/>
                  </a:cubicBezTo>
                  <a:cubicBezTo>
                    <a:pt x="3589" y="5882"/>
                    <a:pt x="5305" y="-234"/>
                    <a:pt x="4158" y="7"/>
                  </a:cubicBezTo>
                  <a:cubicBezTo>
                    <a:pt x="92" y="863"/>
                    <a:pt x="-860" y="6318"/>
                    <a:pt x="728" y="7939"/>
                  </a:cubicBezTo>
                  <a:cubicBezTo>
                    <a:pt x="663" y="7996"/>
                    <a:pt x="663" y="8054"/>
                    <a:pt x="600" y="8054"/>
                  </a:cubicBezTo>
                  <a:cubicBezTo>
                    <a:pt x="2036" y="9883"/>
                    <a:pt x="5687" y="10988"/>
                    <a:pt x="10000" y="8749"/>
                  </a:cubicBezTo>
                  <a:close/>
                </a:path>
              </a:pathLst>
            </a:custGeom>
            <a:solidFill>
              <a:schemeClr val="accent2"/>
            </a:solidFill>
            <a:ln>
              <a:noFill/>
            </a:ln>
          </p:spPr>
          <p:txBody>
            <a:bodyPr anchor="t" anchorCtr="0" bIns="45720" compatLnSpc="1" lIns="91440" numCol="1" rIns="91440" tIns="45720" vert="horz" wrap="square">
              <a:prstTxWarp prst="textNoShape"/>
            </a:bodyPr>
            <a:p>
              <a:pPr lvl="0"/>
              <a:endParaRPr lang="en-US"/>
            </a:p>
          </p:txBody>
        </p:sp>
        <p:sp>
          <p:nvSpPr>
            <p:cNvPr id="1048679" name="Freeform 23"/>
            <p:cNvSpPr/>
            <p:nvPr/>
          </p:nvSpPr>
          <p:spPr bwMode="auto">
            <a:xfrm>
              <a:off x="9539526" y="5031266"/>
              <a:ext cx="344488" cy="344488"/>
            </a:xfrm>
            <a:custGeom>
              <a:avLst/>
              <a:gdLst>
                <a:gd name="T0" fmla="*/ 108 w 108"/>
                <a:gd name="T1" fmla="*/ 48 h 108"/>
                <a:gd name="T2" fmla="*/ 98 w 108"/>
                <a:gd name="T3" fmla="*/ 41 h 108"/>
                <a:gd name="T4" fmla="*/ 102 w 108"/>
                <a:gd name="T5" fmla="*/ 30 h 108"/>
                <a:gd name="T6" fmla="*/ 84 w 108"/>
                <a:gd name="T7" fmla="*/ 28 h 108"/>
                <a:gd name="T8" fmla="*/ 85 w 108"/>
                <a:gd name="T9" fmla="*/ 10 h 108"/>
                <a:gd name="T10" fmla="*/ 69 w 108"/>
                <a:gd name="T11" fmla="*/ 16 h 108"/>
                <a:gd name="T12" fmla="*/ 62 w 108"/>
                <a:gd name="T13" fmla="*/ 0 h 108"/>
                <a:gd name="T14" fmla="*/ 52 w 108"/>
                <a:gd name="T15" fmla="*/ 10 h 108"/>
                <a:gd name="T16" fmla="*/ 41 w 108"/>
                <a:gd name="T17" fmla="*/ 1 h 108"/>
                <a:gd name="T18" fmla="*/ 35 w 108"/>
                <a:gd name="T19" fmla="*/ 16 h 108"/>
                <a:gd name="T20" fmla="*/ 20 w 108"/>
                <a:gd name="T21" fmla="*/ 12 h 108"/>
                <a:gd name="T22" fmla="*/ 21 w 108"/>
                <a:gd name="T23" fmla="*/ 27 h 108"/>
                <a:gd name="T24" fmla="*/ 6 w 108"/>
                <a:gd name="T25" fmla="*/ 29 h 108"/>
                <a:gd name="T26" fmla="*/ 18 w 108"/>
                <a:gd name="T27" fmla="*/ 47 h 108"/>
                <a:gd name="T28" fmla="*/ 0 w 108"/>
                <a:gd name="T29" fmla="*/ 60 h 108"/>
                <a:gd name="T30" fmla="*/ 10 w 108"/>
                <a:gd name="T31" fmla="*/ 67 h 108"/>
                <a:gd name="T32" fmla="*/ 5 w 108"/>
                <a:gd name="T33" fmla="*/ 78 h 108"/>
                <a:gd name="T34" fmla="*/ 24 w 108"/>
                <a:gd name="T35" fmla="*/ 80 h 108"/>
                <a:gd name="T36" fmla="*/ 23 w 108"/>
                <a:gd name="T37" fmla="*/ 98 h 108"/>
                <a:gd name="T38" fmla="*/ 39 w 108"/>
                <a:gd name="T39" fmla="*/ 92 h 108"/>
                <a:gd name="T40" fmla="*/ 46 w 108"/>
                <a:gd name="T41" fmla="*/ 107 h 108"/>
                <a:gd name="T42" fmla="*/ 56 w 108"/>
                <a:gd name="T43" fmla="*/ 97 h 108"/>
                <a:gd name="T44" fmla="*/ 67 w 108"/>
                <a:gd name="T45" fmla="*/ 106 h 108"/>
                <a:gd name="T46" fmla="*/ 73 w 108"/>
                <a:gd name="T47" fmla="*/ 91 h 108"/>
                <a:gd name="T48" fmla="*/ 88 w 108"/>
                <a:gd name="T49" fmla="*/ 96 h 108"/>
                <a:gd name="T50" fmla="*/ 87 w 108"/>
                <a:gd name="T51" fmla="*/ 81 h 108"/>
                <a:gd name="T52" fmla="*/ 102 w 108"/>
                <a:gd name="T53" fmla="*/ 78 h 108"/>
                <a:gd name="T54" fmla="*/ 90 w 108"/>
                <a:gd name="T55" fmla="*/ 60 h 108"/>
                <a:gd name="T56" fmla="*/ 108 w 108"/>
                <a:gd name="T57" fmla="*/ 4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8" h="108">
                  <a:moveTo>
                    <a:pt x="108" y="48"/>
                  </a:moveTo>
                  <a:cubicBezTo>
                    <a:pt x="107" y="45"/>
                    <a:pt x="104" y="43"/>
                    <a:pt x="98" y="41"/>
                  </a:cubicBezTo>
                  <a:cubicBezTo>
                    <a:pt x="102" y="37"/>
                    <a:pt x="104" y="33"/>
                    <a:pt x="102" y="30"/>
                  </a:cubicBezTo>
                  <a:cubicBezTo>
                    <a:pt x="101" y="27"/>
                    <a:pt x="94" y="26"/>
                    <a:pt x="84" y="28"/>
                  </a:cubicBezTo>
                  <a:cubicBezTo>
                    <a:pt x="88" y="19"/>
                    <a:pt x="88" y="12"/>
                    <a:pt x="85" y="10"/>
                  </a:cubicBezTo>
                  <a:cubicBezTo>
                    <a:pt x="82" y="8"/>
                    <a:pt x="76" y="10"/>
                    <a:pt x="69" y="16"/>
                  </a:cubicBezTo>
                  <a:cubicBezTo>
                    <a:pt x="68" y="7"/>
                    <a:pt x="65" y="1"/>
                    <a:pt x="62" y="0"/>
                  </a:cubicBezTo>
                  <a:cubicBezTo>
                    <a:pt x="59" y="0"/>
                    <a:pt x="55" y="4"/>
                    <a:pt x="52" y="10"/>
                  </a:cubicBezTo>
                  <a:cubicBezTo>
                    <a:pt x="48" y="4"/>
                    <a:pt x="44" y="1"/>
                    <a:pt x="41" y="1"/>
                  </a:cubicBezTo>
                  <a:cubicBezTo>
                    <a:pt x="37" y="2"/>
                    <a:pt x="35" y="8"/>
                    <a:pt x="35" y="16"/>
                  </a:cubicBezTo>
                  <a:cubicBezTo>
                    <a:pt x="28" y="12"/>
                    <a:pt x="22" y="10"/>
                    <a:pt x="20" y="12"/>
                  </a:cubicBezTo>
                  <a:cubicBezTo>
                    <a:pt x="17" y="14"/>
                    <a:pt x="18" y="20"/>
                    <a:pt x="21" y="27"/>
                  </a:cubicBezTo>
                  <a:cubicBezTo>
                    <a:pt x="13" y="26"/>
                    <a:pt x="7" y="26"/>
                    <a:pt x="6" y="29"/>
                  </a:cubicBezTo>
                  <a:cubicBezTo>
                    <a:pt x="4" y="33"/>
                    <a:pt x="9" y="40"/>
                    <a:pt x="18" y="47"/>
                  </a:cubicBezTo>
                  <a:cubicBezTo>
                    <a:pt x="6" y="51"/>
                    <a:pt x="0" y="56"/>
                    <a:pt x="0" y="60"/>
                  </a:cubicBezTo>
                  <a:cubicBezTo>
                    <a:pt x="0" y="63"/>
                    <a:pt x="4" y="65"/>
                    <a:pt x="10" y="67"/>
                  </a:cubicBezTo>
                  <a:cubicBezTo>
                    <a:pt x="6" y="71"/>
                    <a:pt x="4" y="75"/>
                    <a:pt x="5" y="78"/>
                  </a:cubicBezTo>
                  <a:cubicBezTo>
                    <a:pt x="7" y="81"/>
                    <a:pt x="14" y="82"/>
                    <a:pt x="24" y="80"/>
                  </a:cubicBezTo>
                  <a:cubicBezTo>
                    <a:pt x="20" y="89"/>
                    <a:pt x="19" y="96"/>
                    <a:pt x="23" y="98"/>
                  </a:cubicBezTo>
                  <a:cubicBezTo>
                    <a:pt x="26" y="100"/>
                    <a:pt x="31" y="98"/>
                    <a:pt x="39" y="92"/>
                  </a:cubicBezTo>
                  <a:cubicBezTo>
                    <a:pt x="40" y="101"/>
                    <a:pt x="42" y="107"/>
                    <a:pt x="46" y="107"/>
                  </a:cubicBezTo>
                  <a:cubicBezTo>
                    <a:pt x="49" y="108"/>
                    <a:pt x="53" y="104"/>
                    <a:pt x="56" y="97"/>
                  </a:cubicBezTo>
                  <a:cubicBezTo>
                    <a:pt x="60" y="104"/>
                    <a:pt x="64" y="107"/>
                    <a:pt x="67" y="106"/>
                  </a:cubicBezTo>
                  <a:cubicBezTo>
                    <a:pt x="70" y="106"/>
                    <a:pt x="72" y="100"/>
                    <a:pt x="73" y="91"/>
                  </a:cubicBezTo>
                  <a:cubicBezTo>
                    <a:pt x="80" y="96"/>
                    <a:pt x="85" y="98"/>
                    <a:pt x="88" y="96"/>
                  </a:cubicBezTo>
                  <a:cubicBezTo>
                    <a:pt x="91" y="94"/>
                    <a:pt x="90" y="88"/>
                    <a:pt x="87" y="81"/>
                  </a:cubicBezTo>
                  <a:cubicBezTo>
                    <a:pt x="95" y="82"/>
                    <a:pt x="101" y="81"/>
                    <a:pt x="102" y="78"/>
                  </a:cubicBezTo>
                  <a:cubicBezTo>
                    <a:pt x="104" y="75"/>
                    <a:pt x="99" y="68"/>
                    <a:pt x="90" y="60"/>
                  </a:cubicBezTo>
                  <a:cubicBezTo>
                    <a:pt x="101" y="56"/>
                    <a:pt x="108" y="52"/>
                    <a:pt x="108" y="48"/>
                  </a:cubicBezTo>
                  <a:close/>
                </a:path>
              </a:pathLst>
            </a:custGeom>
            <a:solidFill>
              <a:schemeClr val="accent2"/>
            </a:solidFill>
            <a:ln>
              <a:noFill/>
            </a:ln>
          </p:spPr>
          <p:txBody>
            <a:bodyPr anchor="t" anchorCtr="0" bIns="45720" compatLnSpc="1" lIns="91440" numCol="1" rIns="91440" tIns="45720" vert="horz" wrap="square">
              <a:prstTxWarp prst="textNoShape"/>
            </a:bodyPr>
            <a:p>
              <a:endParaRPr lang="en-US"/>
            </a:p>
          </p:txBody>
        </p:sp>
        <p:sp>
          <p:nvSpPr>
            <p:cNvPr id="1048680" name="Freeform 24"/>
            <p:cNvSpPr/>
            <p:nvPr/>
          </p:nvSpPr>
          <p:spPr bwMode="auto">
            <a:xfrm>
              <a:off x="8429578" y="5854375"/>
              <a:ext cx="608927" cy="327464"/>
            </a:xfrm>
            <a:custGeom>
              <a:avLst/>
              <a:gdLst>
                <a:gd name="T0" fmla="*/ 6 w 240"/>
                <a:gd name="T1" fmla="*/ 29 h 137"/>
                <a:gd name="T2" fmla="*/ 197 w 240"/>
                <a:gd name="T3" fmla="*/ 129 h 137"/>
                <a:gd name="T4" fmla="*/ 6 w 240"/>
                <a:gd name="T5" fmla="*/ 29 h 137"/>
                <a:gd name="connsiteX0" fmla="*/ 5 w 8178"/>
                <a:gd name="connsiteY0" fmla="*/ 330 h 7745"/>
                <a:gd name="connsiteX1" fmla="*/ 7963 w 8178"/>
                <a:gd name="connsiteY1" fmla="*/ 7629 h 7745"/>
                <a:gd name="connsiteX2" fmla="*/ 5 w 8178"/>
                <a:gd name="connsiteY2" fmla="*/ 330 h 7745"/>
                <a:gd name="connsiteX0" fmla="*/ 0 w 10093"/>
                <a:gd name="connsiteY0" fmla="*/ 477 h 10050"/>
                <a:gd name="connsiteX1" fmla="*/ 9731 w 10093"/>
                <a:gd name="connsiteY1" fmla="*/ 9901 h 10050"/>
                <a:gd name="connsiteX2" fmla="*/ 0 w 10093"/>
                <a:gd name="connsiteY2" fmla="*/ 477 h 10050"/>
                <a:gd name="connsiteX0" fmla="*/ 0 w 9731"/>
                <a:gd name="connsiteY0" fmla="*/ 636 h 10209"/>
                <a:gd name="connsiteX1" fmla="*/ 9731 w 9731"/>
                <a:gd name="connsiteY1" fmla="*/ 10060 h 10209"/>
                <a:gd name="connsiteX2" fmla="*/ 0 w 9731"/>
                <a:gd name="connsiteY2" fmla="*/ 636 h 10209"/>
                <a:gd name="connsiteX0" fmla="*/ 0 w 10000"/>
                <a:gd name="connsiteY0" fmla="*/ 97 h 9475"/>
                <a:gd name="connsiteX1" fmla="*/ 10000 w 10000"/>
                <a:gd name="connsiteY1" fmla="*/ 9328 h 9475"/>
                <a:gd name="connsiteX2" fmla="*/ 0 w 10000"/>
                <a:gd name="connsiteY2" fmla="*/ 97 h 9475"/>
                <a:gd name="connsiteX0" fmla="*/ 0 w 10000"/>
                <a:gd name="connsiteY0" fmla="*/ 102 h 9940"/>
                <a:gd name="connsiteX1" fmla="*/ 10000 w 10000"/>
                <a:gd name="connsiteY1" fmla="*/ 9845 h 9940"/>
                <a:gd name="connsiteX2" fmla="*/ 0 w 10000"/>
                <a:gd name="connsiteY2" fmla="*/ 102 h 9940"/>
              </a:gdLst>
              <a:ahLst/>
              <a:cxnLst>
                <a:cxn ang="0">
                  <a:pos x="connsiteX0" y="connsiteY0"/>
                </a:cxn>
                <a:cxn ang="0">
                  <a:pos x="connsiteX1" y="connsiteY1"/>
                </a:cxn>
                <a:cxn ang="0">
                  <a:pos x="connsiteX2" y="connsiteY2"/>
                </a:cxn>
              </a:cxnLst>
              <a:rect l="l" t="t" r="r" b="b"/>
              <a:pathLst>
                <a:path w="10000" h="9940">
                  <a:moveTo>
                    <a:pt x="0" y="102"/>
                  </a:moveTo>
                  <a:cubicBezTo>
                    <a:pt x="1254" y="6563"/>
                    <a:pt x="7749" y="10625"/>
                    <a:pt x="10000" y="9845"/>
                  </a:cubicBezTo>
                  <a:cubicBezTo>
                    <a:pt x="8788" y="5251"/>
                    <a:pt x="2814" y="-864"/>
                    <a:pt x="0" y="102"/>
                  </a:cubicBezTo>
                  <a:close/>
                </a:path>
              </a:pathLst>
            </a:custGeom>
            <a:solidFill>
              <a:schemeClr val="accent2"/>
            </a:solidFill>
            <a:ln>
              <a:noFill/>
            </a:ln>
          </p:spPr>
          <p:txBody>
            <a:bodyPr anchor="t" anchorCtr="0" bIns="45720" compatLnSpc="1" lIns="91440" numCol="1" rIns="91440" tIns="45720" vert="horz" wrap="square">
              <a:prstTxWarp prst="textNoShape"/>
            </a:bodyPr>
            <a:p>
              <a:endParaRPr lang="en-US"/>
            </a:p>
          </p:txBody>
        </p:sp>
        <p:sp>
          <p:nvSpPr>
            <p:cNvPr id="1048681" name="Freeform 25"/>
            <p:cNvSpPr/>
            <p:nvPr/>
          </p:nvSpPr>
          <p:spPr bwMode="auto">
            <a:xfrm>
              <a:off x="8718947" y="5377348"/>
              <a:ext cx="349680" cy="396781"/>
            </a:xfrm>
            <a:custGeom>
              <a:avLst/>
              <a:gdLst>
                <a:gd name="T0" fmla="*/ 133 w 149"/>
                <a:gd name="T1" fmla="*/ 26 h 151"/>
                <a:gd name="T2" fmla="*/ 8 w 149"/>
                <a:gd name="T3" fmla="*/ 107 h 151"/>
                <a:gd name="T4" fmla="*/ 17 w 149"/>
                <a:gd name="T5" fmla="*/ 111 h 151"/>
                <a:gd name="T6" fmla="*/ 80 w 149"/>
                <a:gd name="T7" fmla="*/ 137 h 151"/>
                <a:gd name="T8" fmla="*/ 23 w 149"/>
                <a:gd name="T9" fmla="*/ 108 h 151"/>
                <a:gd name="T10" fmla="*/ 133 w 149"/>
                <a:gd name="T11" fmla="*/ 26 h 151"/>
                <a:gd name="connsiteX0" fmla="*/ 8650 w 8781"/>
                <a:gd name="connsiteY0" fmla="*/ 295 h 7940"/>
                <a:gd name="connsiteX1" fmla="*/ 261 w 8781"/>
                <a:gd name="connsiteY1" fmla="*/ 5659 h 7940"/>
                <a:gd name="connsiteX2" fmla="*/ 865 w 8781"/>
                <a:gd name="connsiteY2" fmla="*/ 5924 h 7940"/>
                <a:gd name="connsiteX3" fmla="*/ 5093 w 8781"/>
                <a:gd name="connsiteY3" fmla="*/ 7646 h 7940"/>
                <a:gd name="connsiteX4" fmla="*/ 1268 w 8781"/>
                <a:gd name="connsiteY4" fmla="*/ 5725 h 7940"/>
                <a:gd name="connsiteX5" fmla="*/ 8650 w 8781"/>
                <a:gd name="connsiteY5" fmla="*/ 295 h 7940"/>
                <a:gd name="connsiteX0" fmla="*/ 9851 w 10000"/>
                <a:gd name="connsiteY0" fmla="*/ 525 h 10154"/>
                <a:gd name="connsiteX1" fmla="*/ 297 w 10000"/>
                <a:gd name="connsiteY1" fmla="*/ 7280 h 10154"/>
                <a:gd name="connsiteX2" fmla="*/ 985 w 10000"/>
                <a:gd name="connsiteY2" fmla="*/ 7614 h 10154"/>
                <a:gd name="connsiteX3" fmla="*/ 5800 w 10000"/>
                <a:gd name="connsiteY3" fmla="*/ 9783 h 10154"/>
                <a:gd name="connsiteX4" fmla="*/ 1444 w 10000"/>
                <a:gd name="connsiteY4" fmla="*/ 7363 h 10154"/>
                <a:gd name="connsiteX5" fmla="*/ 9851 w 10000"/>
                <a:gd name="connsiteY5" fmla="*/ 525 h 10154"/>
                <a:gd name="connsiteX0" fmla="*/ 9851 w 9851"/>
                <a:gd name="connsiteY0" fmla="*/ 525 h 10154"/>
                <a:gd name="connsiteX1" fmla="*/ 297 w 9851"/>
                <a:gd name="connsiteY1" fmla="*/ 7280 h 10154"/>
                <a:gd name="connsiteX2" fmla="*/ 985 w 9851"/>
                <a:gd name="connsiteY2" fmla="*/ 7614 h 10154"/>
                <a:gd name="connsiteX3" fmla="*/ 5800 w 9851"/>
                <a:gd name="connsiteY3" fmla="*/ 9783 h 10154"/>
                <a:gd name="connsiteX4" fmla="*/ 1444 w 9851"/>
                <a:gd name="connsiteY4" fmla="*/ 7363 h 10154"/>
                <a:gd name="connsiteX5" fmla="*/ 9851 w 9851"/>
                <a:gd name="connsiteY5" fmla="*/ 525 h 10154"/>
                <a:gd name="connsiteX0" fmla="*/ 10000 w 10602"/>
                <a:gd name="connsiteY0" fmla="*/ 517 h 10000"/>
                <a:gd name="connsiteX1" fmla="*/ 301 w 10602"/>
                <a:gd name="connsiteY1" fmla="*/ 7170 h 10000"/>
                <a:gd name="connsiteX2" fmla="*/ 1000 w 10602"/>
                <a:gd name="connsiteY2" fmla="*/ 7499 h 10000"/>
                <a:gd name="connsiteX3" fmla="*/ 5888 w 10602"/>
                <a:gd name="connsiteY3" fmla="*/ 9635 h 10000"/>
                <a:gd name="connsiteX4" fmla="*/ 1466 w 10602"/>
                <a:gd name="connsiteY4" fmla="*/ 7251 h 10000"/>
                <a:gd name="connsiteX5" fmla="*/ 10000 w 10602"/>
                <a:gd name="connsiteY5" fmla="*/ 517 h 10000"/>
                <a:gd name="connsiteX0" fmla="*/ 10000 w 10118"/>
                <a:gd name="connsiteY0" fmla="*/ 1687 h 11170"/>
                <a:gd name="connsiteX1" fmla="*/ 301 w 10118"/>
                <a:gd name="connsiteY1" fmla="*/ 8340 h 11170"/>
                <a:gd name="connsiteX2" fmla="*/ 1000 w 10118"/>
                <a:gd name="connsiteY2" fmla="*/ 8669 h 11170"/>
                <a:gd name="connsiteX3" fmla="*/ 5888 w 10118"/>
                <a:gd name="connsiteY3" fmla="*/ 10805 h 11170"/>
                <a:gd name="connsiteX4" fmla="*/ 1466 w 10118"/>
                <a:gd name="connsiteY4" fmla="*/ 8421 h 11170"/>
                <a:gd name="connsiteX5" fmla="*/ 10000 w 10118"/>
                <a:gd name="connsiteY5" fmla="*/ 1687 h 11170"/>
                <a:gd name="connsiteX0" fmla="*/ 10000 w 10038"/>
                <a:gd name="connsiteY0" fmla="*/ 1102 h 10585"/>
                <a:gd name="connsiteX1" fmla="*/ 301 w 10038"/>
                <a:gd name="connsiteY1" fmla="*/ 7755 h 10585"/>
                <a:gd name="connsiteX2" fmla="*/ 1000 w 10038"/>
                <a:gd name="connsiteY2" fmla="*/ 8084 h 10585"/>
                <a:gd name="connsiteX3" fmla="*/ 5888 w 10038"/>
                <a:gd name="connsiteY3" fmla="*/ 10220 h 10585"/>
                <a:gd name="connsiteX4" fmla="*/ 1466 w 10038"/>
                <a:gd name="connsiteY4" fmla="*/ 7836 h 10585"/>
                <a:gd name="connsiteX5" fmla="*/ 10000 w 10038"/>
                <a:gd name="connsiteY5" fmla="*/ 1102 h 10585"/>
                <a:gd name="connsiteX0" fmla="*/ 10000 w 10602"/>
                <a:gd name="connsiteY0" fmla="*/ 740 h 10223"/>
                <a:gd name="connsiteX1" fmla="*/ 301 w 10602"/>
                <a:gd name="connsiteY1" fmla="*/ 7393 h 10223"/>
                <a:gd name="connsiteX2" fmla="*/ 1000 w 10602"/>
                <a:gd name="connsiteY2" fmla="*/ 7722 h 10223"/>
                <a:gd name="connsiteX3" fmla="*/ 5888 w 10602"/>
                <a:gd name="connsiteY3" fmla="*/ 9858 h 10223"/>
                <a:gd name="connsiteX4" fmla="*/ 1466 w 10602"/>
                <a:gd name="connsiteY4" fmla="*/ 7474 h 10223"/>
                <a:gd name="connsiteX5" fmla="*/ 10000 w 10602"/>
                <a:gd name="connsiteY5" fmla="*/ 740 h 10223"/>
                <a:gd name="connsiteX0" fmla="*/ 6852 w 7703"/>
                <a:gd name="connsiteY0" fmla="*/ 687 h 11041"/>
                <a:gd name="connsiteX1" fmla="*/ 301 w 7703"/>
                <a:gd name="connsiteY1" fmla="*/ 8211 h 11041"/>
                <a:gd name="connsiteX2" fmla="*/ 1000 w 7703"/>
                <a:gd name="connsiteY2" fmla="*/ 8540 h 11041"/>
                <a:gd name="connsiteX3" fmla="*/ 5888 w 7703"/>
                <a:gd name="connsiteY3" fmla="*/ 10676 h 11041"/>
                <a:gd name="connsiteX4" fmla="*/ 1466 w 7703"/>
                <a:gd name="connsiteY4" fmla="*/ 8292 h 11041"/>
                <a:gd name="connsiteX5" fmla="*/ 6852 w 7703"/>
                <a:gd name="connsiteY5" fmla="*/ 687 h 11041"/>
                <a:gd name="connsiteX0" fmla="*/ 8895 w 9440"/>
                <a:gd name="connsiteY0" fmla="*/ 189 h 9567"/>
                <a:gd name="connsiteX1" fmla="*/ 391 w 9440"/>
                <a:gd name="connsiteY1" fmla="*/ 7004 h 9567"/>
                <a:gd name="connsiteX2" fmla="*/ 1298 w 9440"/>
                <a:gd name="connsiteY2" fmla="*/ 7302 h 9567"/>
                <a:gd name="connsiteX3" fmla="*/ 7644 w 9440"/>
                <a:gd name="connsiteY3" fmla="*/ 9236 h 9567"/>
                <a:gd name="connsiteX4" fmla="*/ 1903 w 9440"/>
                <a:gd name="connsiteY4" fmla="*/ 7077 h 9567"/>
                <a:gd name="connsiteX5" fmla="*/ 8895 w 9440"/>
                <a:gd name="connsiteY5" fmla="*/ 189 h 9567"/>
                <a:gd name="connsiteX0" fmla="*/ 11246 w 11712"/>
                <a:gd name="connsiteY0" fmla="*/ 214 h 9356"/>
                <a:gd name="connsiteX1" fmla="*/ 414 w 11712"/>
                <a:gd name="connsiteY1" fmla="*/ 6677 h 9356"/>
                <a:gd name="connsiteX2" fmla="*/ 1375 w 11712"/>
                <a:gd name="connsiteY2" fmla="*/ 6988 h 9356"/>
                <a:gd name="connsiteX3" fmla="*/ 8097 w 11712"/>
                <a:gd name="connsiteY3" fmla="*/ 9010 h 9356"/>
                <a:gd name="connsiteX4" fmla="*/ 2016 w 11712"/>
                <a:gd name="connsiteY4" fmla="*/ 6753 h 9356"/>
                <a:gd name="connsiteX5" fmla="*/ 11246 w 11712"/>
                <a:gd name="connsiteY5" fmla="*/ 214 h 9356"/>
                <a:gd name="connsiteX0" fmla="*/ 9602 w 10000"/>
                <a:gd name="connsiteY0" fmla="*/ 514 h 10285"/>
                <a:gd name="connsiteX1" fmla="*/ 353 w 10000"/>
                <a:gd name="connsiteY1" fmla="*/ 7422 h 10285"/>
                <a:gd name="connsiteX2" fmla="*/ 1174 w 10000"/>
                <a:gd name="connsiteY2" fmla="*/ 7754 h 10285"/>
                <a:gd name="connsiteX3" fmla="*/ 6913 w 10000"/>
                <a:gd name="connsiteY3" fmla="*/ 9915 h 10285"/>
                <a:gd name="connsiteX4" fmla="*/ 1721 w 10000"/>
                <a:gd name="connsiteY4" fmla="*/ 7503 h 10285"/>
                <a:gd name="connsiteX5" fmla="*/ 9602 w 10000"/>
                <a:gd name="connsiteY5" fmla="*/ 514 h 10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285">
                  <a:moveTo>
                    <a:pt x="9602" y="514"/>
                  </a:moveTo>
                  <a:cubicBezTo>
                    <a:pt x="7561" y="-2176"/>
                    <a:pt x="1721" y="6507"/>
                    <a:pt x="353" y="7422"/>
                  </a:cubicBezTo>
                  <a:cubicBezTo>
                    <a:pt x="-375" y="8005"/>
                    <a:pt x="81" y="8005"/>
                    <a:pt x="1174" y="7754"/>
                  </a:cubicBezTo>
                  <a:cubicBezTo>
                    <a:pt x="2139" y="9262"/>
                    <a:pt x="5821" y="11078"/>
                    <a:pt x="6913" y="9915"/>
                  </a:cubicBezTo>
                  <a:cubicBezTo>
                    <a:pt x="7277" y="9583"/>
                    <a:pt x="6093" y="8337"/>
                    <a:pt x="1721" y="7503"/>
                  </a:cubicBezTo>
                  <a:cubicBezTo>
                    <a:pt x="5365" y="6424"/>
                    <a:pt x="11643" y="3204"/>
                    <a:pt x="9602" y="514"/>
                  </a:cubicBezTo>
                  <a:close/>
                </a:path>
              </a:pathLst>
            </a:custGeom>
            <a:solidFill>
              <a:schemeClr val="accent2"/>
            </a:solidFill>
            <a:ln>
              <a:noFill/>
            </a:ln>
          </p:spPr>
          <p:txBody>
            <a:bodyPr anchor="t" anchorCtr="0" bIns="45720" compatLnSpc="1" lIns="91440" numCol="1" rIns="91440" tIns="45720" vert="horz" wrap="square">
              <a:prstTxWarp prst="textNoShape"/>
            </a:bodyPr>
            <a:p>
              <a:endParaRPr lang="en-US"/>
            </a:p>
          </p:txBody>
        </p:sp>
        <p:sp>
          <p:nvSpPr>
            <p:cNvPr id="1048682" name="Freeform 26"/>
            <p:cNvSpPr/>
            <p:nvPr/>
          </p:nvSpPr>
          <p:spPr bwMode="auto">
            <a:xfrm>
              <a:off x="10057214" y="5246797"/>
              <a:ext cx="198438" cy="198438"/>
            </a:xfrm>
            <a:custGeom>
              <a:avLst/>
              <a:gdLst>
                <a:gd name="T0" fmla="*/ 57 w 62"/>
                <a:gd name="T1" fmla="*/ 32 h 62"/>
                <a:gd name="T2" fmla="*/ 62 w 62"/>
                <a:gd name="T3" fmla="*/ 26 h 62"/>
                <a:gd name="T4" fmla="*/ 52 w 62"/>
                <a:gd name="T5" fmla="*/ 22 h 62"/>
                <a:gd name="T6" fmla="*/ 56 w 62"/>
                <a:gd name="T7" fmla="*/ 12 h 62"/>
                <a:gd name="T8" fmla="*/ 46 w 62"/>
                <a:gd name="T9" fmla="*/ 13 h 62"/>
                <a:gd name="T10" fmla="*/ 45 w 62"/>
                <a:gd name="T11" fmla="*/ 3 h 62"/>
                <a:gd name="T12" fmla="*/ 37 w 62"/>
                <a:gd name="T13" fmla="*/ 7 h 62"/>
                <a:gd name="T14" fmla="*/ 33 w 62"/>
                <a:gd name="T15" fmla="*/ 0 h 62"/>
                <a:gd name="T16" fmla="*/ 27 w 62"/>
                <a:gd name="T17" fmla="*/ 7 h 62"/>
                <a:gd name="T18" fmla="*/ 20 w 62"/>
                <a:gd name="T19" fmla="*/ 2 h 62"/>
                <a:gd name="T20" fmla="*/ 18 w 62"/>
                <a:gd name="T21" fmla="*/ 11 h 62"/>
                <a:gd name="T22" fmla="*/ 9 w 62"/>
                <a:gd name="T23" fmla="*/ 9 h 62"/>
                <a:gd name="T24" fmla="*/ 13 w 62"/>
                <a:gd name="T25" fmla="*/ 21 h 62"/>
                <a:gd name="T26" fmla="*/ 1 w 62"/>
                <a:gd name="T27" fmla="*/ 25 h 62"/>
                <a:gd name="T28" fmla="*/ 5 w 62"/>
                <a:gd name="T29" fmla="*/ 30 h 62"/>
                <a:gd name="T30" fmla="*/ 0 w 62"/>
                <a:gd name="T31" fmla="*/ 36 h 62"/>
                <a:gd name="T32" fmla="*/ 10 w 62"/>
                <a:gd name="T33" fmla="*/ 40 h 62"/>
                <a:gd name="T34" fmla="*/ 6 w 62"/>
                <a:gd name="T35" fmla="*/ 50 h 62"/>
                <a:gd name="T36" fmla="*/ 16 w 62"/>
                <a:gd name="T37" fmla="*/ 49 h 62"/>
                <a:gd name="T38" fmla="*/ 17 w 62"/>
                <a:gd name="T39" fmla="*/ 59 h 62"/>
                <a:gd name="T40" fmla="*/ 25 w 62"/>
                <a:gd name="T41" fmla="*/ 55 h 62"/>
                <a:gd name="T42" fmla="*/ 29 w 62"/>
                <a:gd name="T43" fmla="*/ 62 h 62"/>
                <a:gd name="T44" fmla="*/ 35 w 62"/>
                <a:gd name="T45" fmla="*/ 55 h 62"/>
                <a:gd name="T46" fmla="*/ 42 w 62"/>
                <a:gd name="T47" fmla="*/ 60 h 62"/>
                <a:gd name="T48" fmla="*/ 44 w 62"/>
                <a:gd name="T49" fmla="*/ 51 h 62"/>
                <a:gd name="T50" fmla="*/ 53 w 62"/>
                <a:gd name="T51" fmla="*/ 53 h 62"/>
                <a:gd name="T52" fmla="*/ 50 w 62"/>
                <a:gd name="T53" fmla="*/ 41 h 62"/>
                <a:gd name="T54" fmla="*/ 61 w 62"/>
                <a:gd name="T55" fmla="*/ 37 h 62"/>
                <a:gd name="T56" fmla="*/ 57 w 62"/>
                <a:gd name="T57" fmla="*/ 3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2" h="62">
                  <a:moveTo>
                    <a:pt x="57" y="32"/>
                  </a:moveTo>
                  <a:cubicBezTo>
                    <a:pt x="60" y="30"/>
                    <a:pt x="62" y="28"/>
                    <a:pt x="62" y="26"/>
                  </a:cubicBezTo>
                  <a:cubicBezTo>
                    <a:pt x="61" y="24"/>
                    <a:pt x="58" y="23"/>
                    <a:pt x="52" y="22"/>
                  </a:cubicBezTo>
                  <a:cubicBezTo>
                    <a:pt x="55" y="18"/>
                    <a:pt x="57" y="14"/>
                    <a:pt x="56" y="12"/>
                  </a:cubicBezTo>
                  <a:cubicBezTo>
                    <a:pt x="54" y="11"/>
                    <a:pt x="51" y="11"/>
                    <a:pt x="46" y="13"/>
                  </a:cubicBezTo>
                  <a:cubicBezTo>
                    <a:pt x="47" y="8"/>
                    <a:pt x="47" y="4"/>
                    <a:pt x="45" y="3"/>
                  </a:cubicBezTo>
                  <a:cubicBezTo>
                    <a:pt x="43" y="2"/>
                    <a:pt x="40" y="4"/>
                    <a:pt x="37" y="7"/>
                  </a:cubicBezTo>
                  <a:cubicBezTo>
                    <a:pt x="36" y="3"/>
                    <a:pt x="35" y="0"/>
                    <a:pt x="33" y="0"/>
                  </a:cubicBezTo>
                  <a:cubicBezTo>
                    <a:pt x="31" y="0"/>
                    <a:pt x="29" y="3"/>
                    <a:pt x="27" y="7"/>
                  </a:cubicBezTo>
                  <a:cubicBezTo>
                    <a:pt x="24" y="4"/>
                    <a:pt x="22" y="1"/>
                    <a:pt x="20" y="2"/>
                  </a:cubicBezTo>
                  <a:cubicBezTo>
                    <a:pt x="18" y="3"/>
                    <a:pt x="17" y="6"/>
                    <a:pt x="18" y="11"/>
                  </a:cubicBezTo>
                  <a:cubicBezTo>
                    <a:pt x="14" y="9"/>
                    <a:pt x="10" y="8"/>
                    <a:pt x="9" y="9"/>
                  </a:cubicBezTo>
                  <a:cubicBezTo>
                    <a:pt x="7" y="11"/>
                    <a:pt x="9" y="16"/>
                    <a:pt x="13" y="21"/>
                  </a:cubicBezTo>
                  <a:cubicBezTo>
                    <a:pt x="6" y="21"/>
                    <a:pt x="1" y="23"/>
                    <a:pt x="1" y="25"/>
                  </a:cubicBezTo>
                  <a:cubicBezTo>
                    <a:pt x="0" y="27"/>
                    <a:pt x="2" y="29"/>
                    <a:pt x="5" y="30"/>
                  </a:cubicBezTo>
                  <a:cubicBezTo>
                    <a:pt x="2" y="32"/>
                    <a:pt x="0" y="34"/>
                    <a:pt x="0" y="36"/>
                  </a:cubicBezTo>
                  <a:cubicBezTo>
                    <a:pt x="1" y="38"/>
                    <a:pt x="4" y="39"/>
                    <a:pt x="10" y="40"/>
                  </a:cubicBezTo>
                  <a:cubicBezTo>
                    <a:pt x="7" y="44"/>
                    <a:pt x="5" y="48"/>
                    <a:pt x="6" y="50"/>
                  </a:cubicBezTo>
                  <a:cubicBezTo>
                    <a:pt x="8" y="51"/>
                    <a:pt x="11" y="51"/>
                    <a:pt x="16" y="49"/>
                  </a:cubicBezTo>
                  <a:cubicBezTo>
                    <a:pt x="15" y="54"/>
                    <a:pt x="16" y="58"/>
                    <a:pt x="17" y="59"/>
                  </a:cubicBezTo>
                  <a:cubicBezTo>
                    <a:pt x="19" y="60"/>
                    <a:pt x="22" y="58"/>
                    <a:pt x="25" y="55"/>
                  </a:cubicBezTo>
                  <a:cubicBezTo>
                    <a:pt x="26" y="59"/>
                    <a:pt x="27" y="62"/>
                    <a:pt x="29" y="62"/>
                  </a:cubicBezTo>
                  <a:cubicBezTo>
                    <a:pt x="31" y="62"/>
                    <a:pt x="33" y="59"/>
                    <a:pt x="35" y="55"/>
                  </a:cubicBezTo>
                  <a:cubicBezTo>
                    <a:pt x="38" y="58"/>
                    <a:pt x="40" y="61"/>
                    <a:pt x="42" y="60"/>
                  </a:cubicBezTo>
                  <a:cubicBezTo>
                    <a:pt x="44" y="59"/>
                    <a:pt x="45" y="56"/>
                    <a:pt x="44" y="51"/>
                  </a:cubicBezTo>
                  <a:cubicBezTo>
                    <a:pt x="49" y="53"/>
                    <a:pt x="52" y="54"/>
                    <a:pt x="53" y="53"/>
                  </a:cubicBezTo>
                  <a:cubicBezTo>
                    <a:pt x="55" y="51"/>
                    <a:pt x="53" y="46"/>
                    <a:pt x="50" y="41"/>
                  </a:cubicBezTo>
                  <a:cubicBezTo>
                    <a:pt x="56" y="41"/>
                    <a:pt x="61" y="39"/>
                    <a:pt x="61" y="37"/>
                  </a:cubicBezTo>
                  <a:cubicBezTo>
                    <a:pt x="62" y="35"/>
                    <a:pt x="60" y="33"/>
                    <a:pt x="57" y="32"/>
                  </a:cubicBezTo>
                  <a:close/>
                </a:path>
              </a:pathLst>
            </a:custGeom>
            <a:solidFill>
              <a:schemeClr val="accent1"/>
            </a:solidFill>
            <a:ln>
              <a:noFill/>
            </a:ln>
          </p:spPr>
          <p:txBody>
            <a:bodyPr anchor="t" anchorCtr="0" bIns="45720" compatLnSpc="1" lIns="91440" numCol="1" rIns="91440" tIns="45720" vert="horz" wrap="square">
              <a:prstTxWarp prst="textNoShape"/>
            </a:bodyPr>
            <a:p>
              <a:endParaRPr lang="en-US"/>
            </a:p>
          </p:txBody>
        </p:sp>
        <p:sp>
          <p:nvSpPr>
            <p:cNvPr id="1048683" name="Freeform 27"/>
            <p:cNvSpPr/>
            <p:nvPr/>
          </p:nvSpPr>
          <p:spPr bwMode="auto">
            <a:xfrm>
              <a:off x="10402328" y="6046412"/>
              <a:ext cx="193675" cy="198438"/>
            </a:xfrm>
            <a:custGeom>
              <a:avLst/>
              <a:gdLst>
                <a:gd name="T0" fmla="*/ 57 w 61"/>
                <a:gd name="T1" fmla="*/ 32 h 62"/>
                <a:gd name="T2" fmla="*/ 61 w 61"/>
                <a:gd name="T3" fmla="*/ 27 h 62"/>
                <a:gd name="T4" fmla="*/ 51 w 61"/>
                <a:gd name="T5" fmla="*/ 23 h 62"/>
                <a:gd name="T6" fmla="*/ 55 w 61"/>
                <a:gd name="T7" fmla="*/ 13 h 62"/>
                <a:gd name="T8" fmla="*/ 45 w 61"/>
                <a:gd name="T9" fmla="*/ 13 h 62"/>
                <a:gd name="T10" fmla="*/ 44 w 61"/>
                <a:gd name="T11" fmla="*/ 4 h 62"/>
                <a:gd name="T12" fmla="*/ 37 w 61"/>
                <a:gd name="T13" fmla="*/ 7 h 62"/>
                <a:gd name="T14" fmla="*/ 32 w 61"/>
                <a:gd name="T15" fmla="*/ 1 h 62"/>
                <a:gd name="T16" fmla="*/ 27 w 61"/>
                <a:gd name="T17" fmla="*/ 8 h 62"/>
                <a:gd name="T18" fmla="*/ 19 w 61"/>
                <a:gd name="T19" fmla="*/ 3 h 62"/>
                <a:gd name="T20" fmla="*/ 17 w 61"/>
                <a:gd name="T21" fmla="*/ 11 h 62"/>
                <a:gd name="T22" fmla="*/ 9 w 61"/>
                <a:gd name="T23" fmla="*/ 10 h 62"/>
                <a:gd name="T24" fmla="*/ 12 w 61"/>
                <a:gd name="T25" fmla="*/ 22 h 62"/>
                <a:gd name="T26" fmla="*/ 0 w 61"/>
                <a:gd name="T27" fmla="*/ 26 h 62"/>
                <a:gd name="T28" fmla="*/ 4 w 61"/>
                <a:gd name="T29" fmla="*/ 31 h 62"/>
                <a:gd name="T30" fmla="*/ 0 w 61"/>
                <a:gd name="T31" fmla="*/ 36 h 62"/>
                <a:gd name="T32" fmla="*/ 10 w 61"/>
                <a:gd name="T33" fmla="*/ 40 h 62"/>
                <a:gd name="T34" fmla="*/ 6 w 61"/>
                <a:gd name="T35" fmla="*/ 50 h 62"/>
                <a:gd name="T36" fmla="*/ 16 w 61"/>
                <a:gd name="T37" fmla="*/ 49 h 62"/>
                <a:gd name="T38" fmla="*/ 17 w 61"/>
                <a:gd name="T39" fmla="*/ 59 h 62"/>
                <a:gd name="T40" fmla="*/ 24 w 61"/>
                <a:gd name="T41" fmla="*/ 55 h 62"/>
                <a:gd name="T42" fmla="*/ 29 w 61"/>
                <a:gd name="T43" fmla="*/ 62 h 62"/>
                <a:gd name="T44" fmla="*/ 34 w 61"/>
                <a:gd name="T45" fmla="*/ 55 h 62"/>
                <a:gd name="T46" fmla="*/ 42 w 61"/>
                <a:gd name="T47" fmla="*/ 60 h 62"/>
                <a:gd name="T48" fmla="*/ 44 w 61"/>
                <a:gd name="T49" fmla="*/ 52 h 62"/>
                <a:gd name="T50" fmla="*/ 53 w 61"/>
                <a:gd name="T51" fmla="*/ 53 h 62"/>
                <a:gd name="T52" fmla="*/ 49 w 61"/>
                <a:gd name="T53" fmla="*/ 41 h 62"/>
                <a:gd name="T54" fmla="*/ 61 w 61"/>
                <a:gd name="T55" fmla="*/ 37 h 62"/>
                <a:gd name="T56" fmla="*/ 57 w 61"/>
                <a:gd name="T57" fmla="*/ 3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1" h="62">
                  <a:moveTo>
                    <a:pt x="57" y="32"/>
                  </a:moveTo>
                  <a:cubicBezTo>
                    <a:pt x="60" y="30"/>
                    <a:pt x="61" y="29"/>
                    <a:pt x="61" y="27"/>
                  </a:cubicBezTo>
                  <a:cubicBezTo>
                    <a:pt x="61" y="25"/>
                    <a:pt x="57" y="23"/>
                    <a:pt x="51" y="23"/>
                  </a:cubicBezTo>
                  <a:cubicBezTo>
                    <a:pt x="55" y="18"/>
                    <a:pt x="57" y="15"/>
                    <a:pt x="55" y="13"/>
                  </a:cubicBezTo>
                  <a:cubicBezTo>
                    <a:pt x="54" y="11"/>
                    <a:pt x="50" y="12"/>
                    <a:pt x="45" y="13"/>
                  </a:cubicBezTo>
                  <a:cubicBezTo>
                    <a:pt x="46" y="8"/>
                    <a:pt x="46" y="5"/>
                    <a:pt x="44" y="4"/>
                  </a:cubicBezTo>
                  <a:cubicBezTo>
                    <a:pt x="43" y="3"/>
                    <a:pt x="40" y="4"/>
                    <a:pt x="37" y="7"/>
                  </a:cubicBezTo>
                  <a:cubicBezTo>
                    <a:pt x="36" y="3"/>
                    <a:pt x="34" y="1"/>
                    <a:pt x="32" y="1"/>
                  </a:cubicBezTo>
                  <a:cubicBezTo>
                    <a:pt x="31" y="0"/>
                    <a:pt x="29" y="3"/>
                    <a:pt x="27" y="8"/>
                  </a:cubicBezTo>
                  <a:cubicBezTo>
                    <a:pt x="24" y="4"/>
                    <a:pt x="21" y="2"/>
                    <a:pt x="19" y="3"/>
                  </a:cubicBezTo>
                  <a:cubicBezTo>
                    <a:pt x="18" y="3"/>
                    <a:pt x="17" y="7"/>
                    <a:pt x="17" y="11"/>
                  </a:cubicBezTo>
                  <a:cubicBezTo>
                    <a:pt x="13" y="9"/>
                    <a:pt x="10" y="8"/>
                    <a:pt x="9" y="10"/>
                  </a:cubicBezTo>
                  <a:cubicBezTo>
                    <a:pt x="7" y="11"/>
                    <a:pt x="8" y="16"/>
                    <a:pt x="12" y="22"/>
                  </a:cubicBezTo>
                  <a:cubicBezTo>
                    <a:pt x="5" y="22"/>
                    <a:pt x="1" y="23"/>
                    <a:pt x="0" y="26"/>
                  </a:cubicBezTo>
                  <a:cubicBezTo>
                    <a:pt x="0" y="27"/>
                    <a:pt x="2" y="29"/>
                    <a:pt x="4" y="31"/>
                  </a:cubicBezTo>
                  <a:cubicBezTo>
                    <a:pt x="1" y="33"/>
                    <a:pt x="0" y="34"/>
                    <a:pt x="0" y="36"/>
                  </a:cubicBezTo>
                  <a:cubicBezTo>
                    <a:pt x="0" y="38"/>
                    <a:pt x="4" y="40"/>
                    <a:pt x="10" y="40"/>
                  </a:cubicBezTo>
                  <a:cubicBezTo>
                    <a:pt x="6" y="45"/>
                    <a:pt x="5" y="48"/>
                    <a:pt x="6" y="50"/>
                  </a:cubicBezTo>
                  <a:cubicBezTo>
                    <a:pt x="7" y="52"/>
                    <a:pt x="11" y="51"/>
                    <a:pt x="16" y="49"/>
                  </a:cubicBezTo>
                  <a:cubicBezTo>
                    <a:pt x="15" y="55"/>
                    <a:pt x="15" y="58"/>
                    <a:pt x="17" y="59"/>
                  </a:cubicBezTo>
                  <a:cubicBezTo>
                    <a:pt x="19" y="60"/>
                    <a:pt x="21" y="59"/>
                    <a:pt x="24" y="55"/>
                  </a:cubicBezTo>
                  <a:cubicBezTo>
                    <a:pt x="25" y="60"/>
                    <a:pt x="27" y="62"/>
                    <a:pt x="29" y="62"/>
                  </a:cubicBezTo>
                  <a:cubicBezTo>
                    <a:pt x="31" y="62"/>
                    <a:pt x="33" y="60"/>
                    <a:pt x="34" y="55"/>
                  </a:cubicBezTo>
                  <a:cubicBezTo>
                    <a:pt x="37" y="59"/>
                    <a:pt x="40" y="61"/>
                    <a:pt x="42" y="60"/>
                  </a:cubicBezTo>
                  <a:cubicBezTo>
                    <a:pt x="44" y="60"/>
                    <a:pt x="44" y="56"/>
                    <a:pt x="44" y="52"/>
                  </a:cubicBezTo>
                  <a:cubicBezTo>
                    <a:pt x="48" y="54"/>
                    <a:pt x="51" y="55"/>
                    <a:pt x="53" y="53"/>
                  </a:cubicBezTo>
                  <a:cubicBezTo>
                    <a:pt x="54" y="51"/>
                    <a:pt x="53" y="47"/>
                    <a:pt x="49" y="41"/>
                  </a:cubicBezTo>
                  <a:cubicBezTo>
                    <a:pt x="56" y="41"/>
                    <a:pt x="60" y="40"/>
                    <a:pt x="61" y="37"/>
                  </a:cubicBezTo>
                  <a:cubicBezTo>
                    <a:pt x="61" y="36"/>
                    <a:pt x="60" y="34"/>
                    <a:pt x="57" y="32"/>
                  </a:cubicBezTo>
                  <a:close/>
                </a:path>
              </a:pathLst>
            </a:custGeom>
            <a:solidFill>
              <a:schemeClr val="accent2">
                <a:lumMod val="75000"/>
              </a:schemeClr>
            </a:solidFill>
            <a:ln>
              <a:noFill/>
            </a:ln>
          </p:spPr>
          <p:txBody>
            <a:bodyPr anchor="t" anchorCtr="0" bIns="45720" compatLnSpc="1" lIns="91440" numCol="1" rIns="91440" tIns="45720" vert="horz" wrap="square">
              <a:prstTxWarp prst="textNoShape"/>
            </a:bodyPr>
            <a:p>
              <a:pPr lvl="0"/>
              <a:endParaRPr lang="en-US"/>
            </a:p>
          </p:txBody>
        </p:sp>
        <p:grpSp>
          <p:nvGrpSpPr>
            <p:cNvPr id="36" name="Group 64"/>
            <p:cNvGrpSpPr/>
            <p:nvPr/>
          </p:nvGrpSpPr>
          <p:grpSpPr>
            <a:xfrm flipH="1">
              <a:off x="11113409" y="5783561"/>
              <a:ext cx="325521" cy="364355"/>
              <a:chOff x="2114915" y="2460535"/>
              <a:chExt cx="452438" cy="506413"/>
            </a:xfrm>
          </p:grpSpPr>
          <p:sp>
            <p:nvSpPr>
              <p:cNvPr id="1048684" name="Freeform 28"/>
              <p:cNvSpPr/>
              <p:nvPr/>
            </p:nvSpPr>
            <p:spPr bwMode="auto">
              <a:xfrm flipH="1">
                <a:off x="2114915" y="2512923"/>
                <a:ext cx="430213" cy="450850"/>
              </a:xfrm>
              <a:custGeom>
                <a:avLst/>
                <a:gdLst>
                  <a:gd name="T0" fmla="*/ 19 w 135"/>
                  <a:gd name="T1" fmla="*/ 32 h 141"/>
                  <a:gd name="T2" fmla="*/ 9 w 135"/>
                  <a:gd name="T3" fmla="*/ 100 h 141"/>
                  <a:gd name="T4" fmla="*/ 66 w 135"/>
                  <a:gd name="T5" fmla="*/ 135 h 141"/>
                  <a:gd name="T6" fmla="*/ 88 w 135"/>
                  <a:gd name="T7" fmla="*/ 90 h 141"/>
                  <a:gd name="T8" fmla="*/ 126 w 135"/>
                  <a:gd name="T9" fmla="*/ 63 h 141"/>
                  <a:gd name="T10" fmla="*/ 19 w 135"/>
                  <a:gd name="T11" fmla="*/ 32 h 141"/>
                </a:gdLst>
                <a:ahLst/>
                <a:cxnLst>
                  <a:cxn ang="0">
                    <a:pos x="T0" y="T1"/>
                  </a:cxn>
                  <a:cxn ang="0">
                    <a:pos x="T2" y="T3"/>
                  </a:cxn>
                  <a:cxn ang="0">
                    <a:pos x="T4" y="T5"/>
                  </a:cxn>
                  <a:cxn ang="0">
                    <a:pos x="T6" y="T7"/>
                  </a:cxn>
                  <a:cxn ang="0">
                    <a:pos x="T8" y="T9"/>
                  </a:cxn>
                  <a:cxn ang="0">
                    <a:pos x="T10" y="T11"/>
                  </a:cxn>
                </a:cxnLst>
                <a:rect l="0" t="0" r="r" b="b"/>
                <a:pathLst>
                  <a:path w="135" h="141">
                    <a:moveTo>
                      <a:pt x="19" y="32"/>
                    </a:moveTo>
                    <a:cubicBezTo>
                      <a:pt x="7" y="39"/>
                      <a:pt x="0" y="77"/>
                      <a:pt x="9" y="100"/>
                    </a:cubicBezTo>
                    <a:cubicBezTo>
                      <a:pt x="21" y="129"/>
                      <a:pt x="53" y="141"/>
                      <a:pt x="66" y="135"/>
                    </a:cubicBezTo>
                    <a:cubicBezTo>
                      <a:pt x="87" y="124"/>
                      <a:pt x="92" y="107"/>
                      <a:pt x="88" y="90"/>
                    </a:cubicBezTo>
                    <a:cubicBezTo>
                      <a:pt x="109" y="86"/>
                      <a:pt x="124" y="73"/>
                      <a:pt x="126" y="63"/>
                    </a:cubicBezTo>
                    <a:cubicBezTo>
                      <a:pt x="135" y="0"/>
                      <a:pt x="42" y="7"/>
                      <a:pt x="19" y="32"/>
                    </a:cubicBezTo>
                    <a:close/>
                  </a:path>
                </a:pathLst>
              </a:custGeom>
              <a:solidFill>
                <a:schemeClr val="accent1">
                  <a:lumMod val="60000"/>
                  <a:lumOff val="40000"/>
                </a:schemeClr>
              </a:solidFill>
              <a:ln>
                <a:noFill/>
              </a:ln>
            </p:spPr>
            <p:txBody>
              <a:bodyPr anchor="t" anchorCtr="0" bIns="45720" compatLnSpc="1" lIns="91440" numCol="1" rIns="91440" tIns="45720" vert="horz" wrap="square">
                <a:prstTxWarp prst="textNoShape"/>
              </a:bodyPr>
              <a:p>
                <a:endParaRPr lang="en-US"/>
              </a:p>
            </p:txBody>
          </p:sp>
          <p:sp>
            <p:nvSpPr>
              <p:cNvPr id="1048685" name="Freeform 29"/>
              <p:cNvSpPr/>
              <p:nvPr/>
            </p:nvSpPr>
            <p:spPr bwMode="auto">
              <a:xfrm flipH="1">
                <a:off x="2124440" y="2460535"/>
                <a:ext cx="442913" cy="506413"/>
              </a:xfrm>
              <a:custGeom>
                <a:avLst/>
                <a:gdLst>
                  <a:gd name="T0" fmla="*/ 85 w 139"/>
                  <a:gd name="T1" fmla="*/ 46 h 158"/>
                  <a:gd name="T2" fmla="*/ 138 w 139"/>
                  <a:gd name="T3" fmla="*/ 23 h 158"/>
                  <a:gd name="T4" fmla="*/ 27 w 139"/>
                  <a:gd name="T5" fmla="*/ 42 h 158"/>
                  <a:gd name="T6" fmla="*/ 24 w 139"/>
                  <a:gd name="T7" fmla="*/ 42 h 158"/>
                  <a:gd name="T8" fmla="*/ 24 w 139"/>
                  <a:gd name="T9" fmla="*/ 45 h 158"/>
                  <a:gd name="T10" fmla="*/ 5 w 139"/>
                  <a:gd name="T11" fmla="*/ 98 h 158"/>
                  <a:gd name="T12" fmla="*/ 11 w 139"/>
                  <a:gd name="T13" fmla="*/ 155 h 158"/>
                  <a:gd name="T14" fmla="*/ 32 w 139"/>
                  <a:gd name="T15" fmla="*/ 60 h 158"/>
                  <a:gd name="T16" fmla="*/ 58 w 139"/>
                  <a:gd name="T17" fmla="*/ 90 h 158"/>
                  <a:gd name="T18" fmla="*/ 109 w 139"/>
                  <a:gd name="T19" fmla="*/ 117 h 158"/>
                  <a:gd name="T20" fmla="*/ 43 w 139"/>
                  <a:gd name="T21" fmla="*/ 48 h 158"/>
                  <a:gd name="T22" fmla="*/ 85 w 139"/>
                  <a:gd name="T23" fmla="*/ 4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9" h="158">
                    <a:moveTo>
                      <a:pt x="85" y="46"/>
                    </a:moveTo>
                    <a:cubicBezTo>
                      <a:pt x="115" y="41"/>
                      <a:pt x="139" y="28"/>
                      <a:pt x="138" y="23"/>
                    </a:cubicBezTo>
                    <a:cubicBezTo>
                      <a:pt x="133" y="0"/>
                      <a:pt x="34" y="29"/>
                      <a:pt x="27" y="42"/>
                    </a:cubicBezTo>
                    <a:cubicBezTo>
                      <a:pt x="25" y="42"/>
                      <a:pt x="25" y="42"/>
                      <a:pt x="24" y="42"/>
                    </a:cubicBezTo>
                    <a:cubicBezTo>
                      <a:pt x="24" y="43"/>
                      <a:pt x="24" y="44"/>
                      <a:pt x="24" y="45"/>
                    </a:cubicBezTo>
                    <a:cubicBezTo>
                      <a:pt x="18" y="51"/>
                      <a:pt x="8" y="77"/>
                      <a:pt x="5" y="98"/>
                    </a:cubicBezTo>
                    <a:cubicBezTo>
                      <a:pt x="0" y="129"/>
                      <a:pt x="6" y="155"/>
                      <a:pt x="11" y="155"/>
                    </a:cubicBezTo>
                    <a:cubicBezTo>
                      <a:pt x="30" y="158"/>
                      <a:pt x="35" y="91"/>
                      <a:pt x="32" y="60"/>
                    </a:cubicBezTo>
                    <a:cubicBezTo>
                      <a:pt x="38" y="69"/>
                      <a:pt x="48" y="81"/>
                      <a:pt x="58" y="90"/>
                    </a:cubicBezTo>
                    <a:cubicBezTo>
                      <a:pt x="81" y="111"/>
                      <a:pt x="106" y="121"/>
                      <a:pt x="109" y="117"/>
                    </a:cubicBezTo>
                    <a:cubicBezTo>
                      <a:pt x="121" y="103"/>
                      <a:pt x="72" y="63"/>
                      <a:pt x="43" y="48"/>
                    </a:cubicBezTo>
                    <a:cubicBezTo>
                      <a:pt x="55" y="49"/>
                      <a:pt x="71" y="49"/>
                      <a:pt x="85" y="46"/>
                    </a:cubicBezTo>
                    <a:close/>
                  </a:path>
                </a:pathLst>
              </a:custGeom>
              <a:solidFill>
                <a:schemeClr val="accent1">
                  <a:lumMod val="20000"/>
                  <a:lumOff val="80000"/>
                </a:schemeClr>
              </a:solidFill>
              <a:ln>
                <a:noFill/>
              </a:ln>
            </p:spPr>
            <p:txBody>
              <a:bodyPr anchor="t" anchorCtr="0" bIns="45720" compatLnSpc="1" lIns="91440" numCol="1" rIns="91440" tIns="45720" vert="horz" wrap="square">
                <a:prstTxWarp prst="textNoShape"/>
              </a:bodyPr>
              <a:p>
                <a:endParaRPr lang="en-US"/>
              </a:p>
            </p:txBody>
          </p:sp>
        </p:grpSp>
        <p:sp>
          <p:nvSpPr>
            <p:cNvPr id="1048686" name="Freeform 30"/>
            <p:cNvSpPr>
              <a:spLocks noEditPoints="1"/>
            </p:cNvSpPr>
            <p:nvPr/>
          </p:nvSpPr>
          <p:spPr bwMode="auto">
            <a:xfrm>
              <a:off x="6170612" y="5482877"/>
              <a:ext cx="4602163" cy="879475"/>
            </a:xfrm>
            <a:custGeom>
              <a:avLst/>
              <a:gdLst>
                <a:gd name="T0" fmla="*/ 1444 w 1444"/>
                <a:gd name="T1" fmla="*/ 28 h 275"/>
                <a:gd name="T2" fmla="*/ 1438 w 1444"/>
                <a:gd name="T3" fmla="*/ 21 h 275"/>
                <a:gd name="T4" fmla="*/ 1045 w 1444"/>
                <a:gd name="T5" fmla="*/ 119 h 275"/>
                <a:gd name="T6" fmla="*/ 1008 w 1444"/>
                <a:gd name="T7" fmla="*/ 87 h 275"/>
                <a:gd name="T8" fmla="*/ 918 w 1444"/>
                <a:gd name="T9" fmla="*/ 55 h 275"/>
                <a:gd name="T10" fmla="*/ 975 w 1444"/>
                <a:gd name="T11" fmla="*/ 7 h 275"/>
                <a:gd name="T12" fmla="*/ 969 w 1444"/>
                <a:gd name="T13" fmla="*/ 0 h 275"/>
                <a:gd name="T14" fmla="*/ 905 w 1444"/>
                <a:gd name="T15" fmla="*/ 53 h 275"/>
                <a:gd name="T16" fmla="*/ 561 w 1444"/>
                <a:gd name="T17" fmla="*/ 123 h 275"/>
                <a:gd name="T18" fmla="*/ 0 w 1444"/>
                <a:gd name="T19" fmla="*/ 207 h 275"/>
                <a:gd name="T20" fmla="*/ 2 w 1444"/>
                <a:gd name="T21" fmla="*/ 216 h 275"/>
                <a:gd name="T22" fmla="*/ 890 w 1444"/>
                <a:gd name="T23" fmla="*/ 129 h 275"/>
                <a:gd name="T24" fmla="*/ 1040 w 1444"/>
                <a:gd name="T25" fmla="*/ 129 h 275"/>
                <a:gd name="T26" fmla="*/ 1083 w 1444"/>
                <a:gd name="T27" fmla="*/ 275 h 275"/>
                <a:gd name="T28" fmla="*/ 1092 w 1444"/>
                <a:gd name="T29" fmla="*/ 275 h 275"/>
                <a:gd name="T30" fmla="*/ 1052 w 1444"/>
                <a:gd name="T31" fmla="*/ 129 h 275"/>
                <a:gd name="T32" fmla="*/ 1444 w 1444"/>
                <a:gd name="T33" fmla="*/ 28 h 275"/>
                <a:gd name="T34" fmla="*/ 890 w 1444"/>
                <a:gd name="T35" fmla="*/ 119 h 275"/>
                <a:gd name="T36" fmla="*/ 589 w 1444"/>
                <a:gd name="T37" fmla="*/ 122 h 275"/>
                <a:gd name="T38" fmla="*/ 1002 w 1444"/>
                <a:gd name="T39" fmla="*/ 95 h 275"/>
                <a:gd name="T40" fmla="*/ 1032 w 1444"/>
                <a:gd name="T41" fmla="*/ 120 h 275"/>
                <a:gd name="T42" fmla="*/ 890 w 1444"/>
                <a:gd name="T43" fmla="*/ 119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44" h="275">
                  <a:moveTo>
                    <a:pt x="1444" y="28"/>
                  </a:moveTo>
                  <a:cubicBezTo>
                    <a:pt x="1438" y="21"/>
                    <a:pt x="1438" y="21"/>
                    <a:pt x="1438" y="21"/>
                  </a:cubicBezTo>
                  <a:cubicBezTo>
                    <a:pt x="1333" y="100"/>
                    <a:pt x="1207" y="117"/>
                    <a:pt x="1045" y="119"/>
                  </a:cubicBezTo>
                  <a:cubicBezTo>
                    <a:pt x="1034" y="107"/>
                    <a:pt x="1022" y="96"/>
                    <a:pt x="1008" y="87"/>
                  </a:cubicBezTo>
                  <a:cubicBezTo>
                    <a:pt x="981" y="70"/>
                    <a:pt x="951" y="60"/>
                    <a:pt x="918" y="55"/>
                  </a:cubicBezTo>
                  <a:cubicBezTo>
                    <a:pt x="975" y="7"/>
                    <a:pt x="975" y="7"/>
                    <a:pt x="975" y="7"/>
                  </a:cubicBezTo>
                  <a:cubicBezTo>
                    <a:pt x="969" y="0"/>
                    <a:pt x="969" y="0"/>
                    <a:pt x="969" y="0"/>
                  </a:cubicBezTo>
                  <a:cubicBezTo>
                    <a:pt x="905" y="53"/>
                    <a:pt x="905" y="53"/>
                    <a:pt x="905" y="53"/>
                  </a:cubicBezTo>
                  <a:cubicBezTo>
                    <a:pt x="757" y="37"/>
                    <a:pt x="574" y="117"/>
                    <a:pt x="561" y="123"/>
                  </a:cubicBezTo>
                  <a:cubicBezTo>
                    <a:pt x="397" y="132"/>
                    <a:pt x="212" y="153"/>
                    <a:pt x="0" y="207"/>
                  </a:cubicBezTo>
                  <a:cubicBezTo>
                    <a:pt x="2" y="216"/>
                    <a:pt x="2" y="216"/>
                    <a:pt x="2" y="216"/>
                  </a:cubicBezTo>
                  <a:cubicBezTo>
                    <a:pt x="371" y="123"/>
                    <a:pt x="659" y="126"/>
                    <a:pt x="890" y="129"/>
                  </a:cubicBezTo>
                  <a:cubicBezTo>
                    <a:pt x="943" y="129"/>
                    <a:pt x="993" y="130"/>
                    <a:pt x="1040" y="129"/>
                  </a:cubicBezTo>
                  <a:cubicBezTo>
                    <a:pt x="1068" y="164"/>
                    <a:pt x="1082" y="213"/>
                    <a:pt x="1083" y="275"/>
                  </a:cubicBezTo>
                  <a:cubicBezTo>
                    <a:pt x="1092" y="275"/>
                    <a:pt x="1092" y="275"/>
                    <a:pt x="1092" y="275"/>
                  </a:cubicBezTo>
                  <a:cubicBezTo>
                    <a:pt x="1092" y="214"/>
                    <a:pt x="1079" y="165"/>
                    <a:pt x="1052" y="129"/>
                  </a:cubicBezTo>
                  <a:cubicBezTo>
                    <a:pt x="1212" y="126"/>
                    <a:pt x="1338" y="108"/>
                    <a:pt x="1444" y="28"/>
                  </a:cubicBezTo>
                  <a:moveTo>
                    <a:pt x="890" y="119"/>
                  </a:moveTo>
                  <a:cubicBezTo>
                    <a:pt x="799" y="118"/>
                    <a:pt x="699" y="117"/>
                    <a:pt x="589" y="122"/>
                  </a:cubicBezTo>
                  <a:cubicBezTo>
                    <a:pt x="664" y="93"/>
                    <a:pt x="883" y="18"/>
                    <a:pt x="1002" y="95"/>
                  </a:cubicBezTo>
                  <a:cubicBezTo>
                    <a:pt x="1013" y="102"/>
                    <a:pt x="1023" y="110"/>
                    <a:pt x="1032" y="120"/>
                  </a:cubicBezTo>
                  <a:cubicBezTo>
                    <a:pt x="987" y="120"/>
                    <a:pt x="940" y="120"/>
                    <a:pt x="890" y="119"/>
                  </a:cubicBezTo>
                </a:path>
              </a:pathLst>
            </a:custGeom>
            <a:solidFill>
              <a:schemeClr val="accent2"/>
            </a:solidFill>
            <a:ln>
              <a:noFill/>
            </a:ln>
          </p:spPr>
          <p:txBody>
            <a:bodyPr anchor="t" anchorCtr="0" bIns="45720" compatLnSpc="1" lIns="91440" numCol="1" rIns="91440" tIns="45720" vert="horz" wrap="square">
              <a:prstTxWarp prst="textNoShape"/>
            </a:bodyPr>
            <a:p>
              <a:endParaRPr lang="en-US"/>
            </a:p>
          </p:txBody>
        </p:sp>
        <p:sp>
          <p:nvSpPr>
            <p:cNvPr id="1048687" name="Freeform 31"/>
            <p:cNvSpPr/>
            <p:nvPr/>
          </p:nvSpPr>
          <p:spPr bwMode="auto">
            <a:xfrm>
              <a:off x="9232628" y="5393578"/>
              <a:ext cx="149225" cy="150813"/>
            </a:xfrm>
            <a:custGeom>
              <a:avLst/>
              <a:gdLst>
                <a:gd name="T0" fmla="*/ 11 w 47"/>
                <a:gd name="T1" fmla="*/ 11 h 47"/>
                <a:gd name="T2" fmla="*/ 7 w 47"/>
                <a:gd name="T3" fmla="*/ 40 h 47"/>
                <a:gd name="T4" fmla="*/ 36 w 47"/>
                <a:gd name="T5" fmla="*/ 37 h 47"/>
                <a:gd name="T6" fmla="*/ 40 w 47"/>
                <a:gd name="T7" fmla="*/ 8 h 47"/>
                <a:gd name="T8" fmla="*/ 11 w 47"/>
                <a:gd name="T9" fmla="*/ 11 h 47"/>
              </a:gdLst>
              <a:ahLst/>
              <a:cxnLst>
                <a:cxn ang="0">
                  <a:pos x="T0" y="T1"/>
                </a:cxn>
                <a:cxn ang="0">
                  <a:pos x="T2" y="T3"/>
                </a:cxn>
                <a:cxn ang="0">
                  <a:pos x="T4" y="T5"/>
                </a:cxn>
                <a:cxn ang="0">
                  <a:pos x="T6" y="T7"/>
                </a:cxn>
                <a:cxn ang="0">
                  <a:pos x="T8" y="T9"/>
                </a:cxn>
              </a:cxnLst>
              <a:rect l="0" t="0" r="r" b="b"/>
              <a:pathLst>
                <a:path w="47" h="47">
                  <a:moveTo>
                    <a:pt x="11" y="11"/>
                  </a:moveTo>
                  <a:cubicBezTo>
                    <a:pt x="2" y="19"/>
                    <a:pt x="0" y="32"/>
                    <a:pt x="7" y="40"/>
                  </a:cubicBezTo>
                  <a:cubicBezTo>
                    <a:pt x="14" y="47"/>
                    <a:pt x="27" y="46"/>
                    <a:pt x="36" y="37"/>
                  </a:cubicBezTo>
                  <a:cubicBezTo>
                    <a:pt x="45" y="28"/>
                    <a:pt x="47" y="15"/>
                    <a:pt x="40" y="8"/>
                  </a:cubicBezTo>
                  <a:cubicBezTo>
                    <a:pt x="33" y="0"/>
                    <a:pt x="20" y="2"/>
                    <a:pt x="11" y="11"/>
                  </a:cubicBezTo>
                  <a:close/>
                </a:path>
              </a:pathLst>
            </a:custGeom>
            <a:solidFill>
              <a:schemeClr val="bg1"/>
            </a:solidFill>
            <a:ln>
              <a:noFill/>
            </a:ln>
          </p:spPr>
          <p:txBody>
            <a:bodyPr anchor="t" anchorCtr="0" bIns="45720" compatLnSpc="1" lIns="91440" numCol="1" rIns="91440" tIns="45720" vert="horz" wrap="square">
              <a:prstTxWarp prst="textNoShape"/>
            </a:bodyPr>
            <a:p>
              <a:endParaRPr lang="en-US"/>
            </a:p>
          </p:txBody>
        </p:sp>
        <p:sp>
          <p:nvSpPr>
            <p:cNvPr id="1048688" name="Freeform 32"/>
            <p:cNvSpPr/>
            <p:nvPr/>
          </p:nvSpPr>
          <p:spPr bwMode="auto">
            <a:xfrm>
              <a:off x="9245597" y="5522596"/>
              <a:ext cx="892175" cy="895542"/>
            </a:xfrm>
            <a:custGeom>
              <a:avLst/>
              <a:gdLst>
                <a:gd name="T0" fmla="*/ 242 w 264"/>
                <a:gd name="T1" fmla="*/ 157 h 264"/>
                <a:gd name="T2" fmla="*/ 259 w 264"/>
                <a:gd name="T3" fmla="*/ 128 h 264"/>
                <a:gd name="T4" fmla="*/ 238 w 264"/>
                <a:gd name="T5" fmla="*/ 66 h 264"/>
                <a:gd name="T6" fmla="*/ 192 w 264"/>
                <a:gd name="T7" fmla="*/ 20 h 264"/>
                <a:gd name="T8" fmla="*/ 158 w 264"/>
                <a:gd name="T9" fmla="*/ 23 h 264"/>
                <a:gd name="T10" fmla="*/ 157 w 264"/>
                <a:gd name="T11" fmla="*/ 23 h 264"/>
                <a:gd name="T12" fmla="*/ 156 w 264"/>
                <a:gd name="T13" fmla="*/ 23 h 264"/>
                <a:gd name="T14" fmla="*/ 128 w 264"/>
                <a:gd name="T15" fmla="*/ 5 h 264"/>
                <a:gd name="T16" fmla="*/ 66 w 264"/>
                <a:gd name="T17" fmla="*/ 26 h 264"/>
                <a:gd name="T18" fmla="*/ 20 w 264"/>
                <a:gd name="T19" fmla="*/ 72 h 264"/>
                <a:gd name="T20" fmla="*/ 23 w 264"/>
                <a:gd name="T21" fmla="*/ 106 h 264"/>
                <a:gd name="T22" fmla="*/ 23 w 264"/>
                <a:gd name="T23" fmla="*/ 107 h 264"/>
                <a:gd name="T24" fmla="*/ 22 w 264"/>
                <a:gd name="T25" fmla="*/ 108 h 264"/>
                <a:gd name="T26" fmla="*/ 5 w 264"/>
                <a:gd name="T27" fmla="*/ 136 h 264"/>
                <a:gd name="T28" fmla="*/ 26 w 264"/>
                <a:gd name="T29" fmla="*/ 198 h 264"/>
                <a:gd name="T30" fmla="*/ 72 w 264"/>
                <a:gd name="T31" fmla="*/ 244 h 264"/>
                <a:gd name="T32" fmla="*/ 106 w 264"/>
                <a:gd name="T33" fmla="*/ 241 h 264"/>
                <a:gd name="T34" fmla="*/ 107 w 264"/>
                <a:gd name="T35" fmla="*/ 242 h 264"/>
                <a:gd name="T36" fmla="*/ 108 w 264"/>
                <a:gd name="T37" fmla="*/ 242 h 264"/>
                <a:gd name="T38" fmla="*/ 136 w 264"/>
                <a:gd name="T39" fmla="*/ 259 h 264"/>
                <a:gd name="T40" fmla="*/ 198 w 264"/>
                <a:gd name="T41" fmla="*/ 238 h 264"/>
                <a:gd name="T42" fmla="*/ 244 w 264"/>
                <a:gd name="T43" fmla="*/ 192 h 264"/>
                <a:gd name="T44" fmla="*/ 241 w 264"/>
                <a:gd name="T45" fmla="*/ 159 h 264"/>
                <a:gd name="T46" fmla="*/ 241 w 264"/>
                <a:gd name="T47" fmla="*/ 158 h 264"/>
                <a:gd name="T48" fmla="*/ 242 w 264"/>
                <a:gd name="T49" fmla="*/ 157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 h="264">
                  <a:moveTo>
                    <a:pt x="242" y="157"/>
                  </a:moveTo>
                  <a:cubicBezTo>
                    <a:pt x="250" y="149"/>
                    <a:pt x="256" y="139"/>
                    <a:pt x="259" y="128"/>
                  </a:cubicBezTo>
                  <a:cubicBezTo>
                    <a:pt x="264" y="107"/>
                    <a:pt x="255" y="85"/>
                    <a:pt x="238" y="66"/>
                  </a:cubicBezTo>
                  <a:cubicBezTo>
                    <a:pt x="229" y="42"/>
                    <a:pt x="213" y="25"/>
                    <a:pt x="192" y="20"/>
                  </a:cubicBezTo>
                  <a:cubicBezTo>
                    <a:pt x="181" y="18"/>
                    <a:pt x="170" y="19"/>
                    <a:pt x="158" y="23"/>
                  </a:cubicBezTo>
                  <a:cubicBezTo>
                    <a:pt x="157" y="23"/>
                    <a:pt x="157" y="23"/>
                    <a:pt x="157" y="23"/>
                  </a:cubicBezTo>
                  <a:cubicBezTo>
                    <a:pt x="156" y="23"/>
                    <a:pt x="156" y="23"/>
                    <a:pt x="156" y="23"/>
                  </a:cubicBezTo>
                  <a:cubicBezTo>
                    <a:pt x="148" y="14"/>
                    <a:pt x="139" y="8"/>
                    <a:pt x="128" y="5"/>
                  </a:cubicBezTo>
                  <a:cubicBezTo>
                    <a:pt x="107" y="0"/>
                    <a:pt x="85" y="9"/>
                    <a:pt x="66" y="26"/>
                  </a:cubicBezTo>
                  <a:cubicBezTo>
                    <a:pt x="42" y="35"/>
                    <a:pt x="25" y="51"/>
                    <a:pt x="20" y="72"/>
                  </a:cubicBezTo>
                  <a:cubicBezTo>
                    <a:pt x="17" y="83"/>
                    <a:pt x="19" y="95"/>
                    <a:pt x="23" y="106"/>
                  </a:cubicBezTo>
                  <a:cubicBezTo>
                    <a:pt x="23" y="107"/>
                    <a:pt x="23" y="107"/>
                    <a:pt x="23" y="107"/>
                  </a:cubicBezTo>
                  <a:cubicBezTo>
                    <a:pt x="22" y="108"/>
                    <a:pt x="22" y="108"/>
                    <a:pt x="22" y="108"/>
                  </a:cubicBezTo>
                  <a:cubicBezTo>
                    <a:pt x="14" y="116"/>
                    <a:pt x="8" y="125"/>
                    <a:pt x="5" y="136"/>
                  </a:cubicBezTo>
                  <a:cubicBezTo>
                    <a:pt x="0" y="157"/>
                    <a:pt x="9" y="179"/>
                    <a:pt x="26" y="198"/>
                  </a:cubicBezTo>
                  <a:cubicBezTo>
                    <a:pt x="35" y="222"/>
                    <a:pt x="51" y="239"/>
                    <a:pt x="72" y="244"/>
                  </a:cubicBezTo>
                  <a:cubicBezTo>
                    <a:pt x="83" y="247"/>
                    <a:pt x="94" y="246"/>
                    <a:pt x="106" y="241"/>
                  </a:cubicBezTo>
                  <a:cubicBezTo>
                    <a:pt x="107" y="242"/>
                    <a:pt x="107" y="242"/>
                    <a:pt x="107" y="242"/>
                  </a:cubicBezTo>
                  <a:cubicBezTo>
                    <a:pt x="108" y="242"/>
                    <a:pt x="108" y="242"/>
                    <a:pt x="108" y="242"/>
                  </a:cubicBezTo>
                  <a:cubicBezTo>
                    <a:pt x="116" y="250"/>
                    <a:pt x="125" y="257"/>
                    <a:pt x="136" y="259"/>
                  </a:cubicBezTo>
                  <a:cubicBezTo>
                    <a:pt x="157" y="264"/>
                    <a:pt x="179" y="256"/>
                    <a:pt x="198" y="238"/>
                  </a:cubicBezTo>
                  <a:cubicBezTo>
                    <a:pt x="222" y="229"/>
                    <a:pt x="239" y="213"/>
                    <a:pt x="244" y="192"/>
                  </a:cubicBezTo>
                  <a:cubicBezTo>
                    <a:pt x="247" y="181"/>
                    <a:pt x="245" y="170"/>
                    <a:pt x="241" y="159"/>
                  </a:cubicBezTo>
                  <a:cubicBezTo>
                    <a:pt x="241" y="158"/>
                    <a:pt x="241" y="158"/>
                    <a:pt x="241" y="158"/>
                  </a:cubicBezTo>
                  <a:lnTo>
                    <a:pt x="242" y="157"/>
                  </a:lnTo>
                  <a:close/>
                </a:path>
              </a:pathLst>
            </a:custGeom>
            <a:gradFill flip="none" rotWithShape="1">
              <a:gsLst>
                <a:gs pos="0">
                  <a:schemeClr val="accent1">
                    <a:lumMod val="75000"/>
                  </a:schemeClr>
                </a:gs>
                <a:gs pos="100000">
                  <a:schemeClr val="accent1">
                    <a:lumMod val="60000"/>
                    <a:lumOff val="40000"/>
                  </a:schemeClr>
                </a:gs>
              </a:gsLst>
              <a:path path="circle">
                <a:fillToRect l="50000" t="50000" r="50000" b="50000"/>
              </a:path>
            </a:gradFill>
            <a:ln>
              <a:noFill/>
            </a:ln>
          </p:spPr>
          <p:txBody>
            <a:bodyPr anchor="t" anchorCtr="0" bIns="45720" compatLnSpc="1" lIns="91440" numCol="1" rIns="91440" tIns="45720" vert="horz" wrap="square">
              <a:prstTxWarp prst="textNoShape"/>
            </a:bodyPr>
            <a:p>
              <a:endParaRPr lang="en-US"/>
            </a:p>
          </p:txBody>
        </p:sp>
        <p:sp>
          <p:nvSpPr>
            <p:cNvPr id="1048689" name="Freeform 33"/>
            <p:cNvSpPr/>
            <p:nvPr/>
          </p:nvSpPr>
          <p:spPr bwMode="auto">
            <a:xfrm>
              <a:off x="9411047" y="5688259"/>
              <a:ext cx="561276" cy="564216"/>
            </a:xfrm>
            <a:custGeom>
              <a:avLst/>
              <a:gdLst>
                <a:gd name="T0" fmla="*/ 93 w 95"/>
                <a:gd name="T1" fmla="*/ 45 h 95"/>
                <a:gd name="T2" fmla="*/ 92 w 95"/>
                <a:gd name="T3" fmla="*/ 32 h 95"/>
                <a:gd name="T4" fmla="*/ 75 w 95"/>
                <a:gd name="T5" fmla="*/ 17 h 95"/>
                <a:gd name="T6" fmla="*/ 58 w 95"/>
                <a:gd name="T7" fmla="*/ 1 h 95"/>
                <a:gd name="T8" fmla="*/ 45 w 95"/>
                <a:gd name="T9" fmla="*/ 2 h 95"/>
                <a:gd name="T10" fmla="*/ 32 w 95"/>
                <a:gd name="T11" fmla="*/ 3 h 95"/>
                <a:gd name="T12" fmla="*/ 16 w 95"/>
                <a:gd name="T13" fmla="*/ 20 h 95"/>
                <a:gd name="T14" fmla="*/ 1 w 95"/>
                <a:gd name="T15" fmla="*/ 37 h 95"/>
                <a:gd name="T16" fmla="*/ 2 w 95"/>
                <a:gd name="T17" fmla="*/ 50 h 95"/>
                <a:gd name="T18" fmla="*/ 2 w 95"/>
                <a:gd name="T19" fmla="*/ 63 h 95"/>
                <a:gd name="T20" fmla="*/ 19 w 95"/>
                <a:gd name="T21" fmla="*/ 79 h 95"/>
                <a:gd name="T22" fmla="*/ 36 w 95"/>
                <a:gd name="T23" fmla="*/ 94 h 95"/>
                <a:gd name="T24" fmla="*/ 50 w 95"/>
                <a:gd name="T25" fmla="*/ 93 h 95"/>
                <a:gd name="T26" fmla="*/ 63 w 95"/>
                <a:gd name="T27" fmla="*/ 93 h 95"/>
                <a:gd name="T28" fmla="*/ 78 w 95"/>
                <a:gd name="T29" fmla="*/ 76 h 95"/>
                <a:gd name="T30" fmla="*/ 94 w 95"/>
                <a:gd name="T31" fmla="*/ 59 h 95"/>
                <a:gd name="T32" fmla="*/ 93 w 95"/>
                <a:gd name="T33" fmla="*/ 4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5" h="95">
                  <a:moveTo>
                    <a:pt x="93" y="45"/>
                  </a:moveTo>
                  <a:cubicBezTo>
                    <a:pt x="94" y="41"/>
                    <a:pt x="94" y="36"/>
                    <a:pt x="92" y="32"/>
                  </a:cubicBezTo>
                  <a:cubicBezTo>
                    <a:pt x="90" y="25"/>
                    <a:pt x="83" y="20"/>
                    <a:pt x="75" y="17"/>
                  </a:cubicBezTo>
                  <a:cubicBezTo>
                    <a:pt x="71" y="9"/>
                    <a:pt x="66" y="3"/>
                    <a:pt x="58" y="1"/>
                  </a:cubicBezTo>
                  <a:cubicBezTo>
                    <a:pt x="54" y="0"/>
                    <a:pt x="49" y="1"/>
                    <a:pt x="45" y="2"/>
                  </a:cubicBezTo>
                  <a:cubicBezTo>
                    <a:pt x="40" y="1"/>
                    <a:pt x="36" y="1"/>
                    <a:pt x="32" y="3"/>
                  </a:cubicBezTo>
                  <a:cubicBezTo>
                    <a:pt x="24" y="5"/>
                    <a:pt x="19" y="11"/>
                    <a:pt x="16" y="20"/>
                  </a:cubicBezTo>
                  <a:cubicBezTo>
                    <a:pt x="8" y="24"/>
                    <a:pt x="3" y="29"/>
                    <a:pt x="1" y="37"/>
                  </a:cubicBezTo>
                  <a:cubicBezTo>
                    <a:pt x="0" y="41"/>
                    <a:pt x="0" y="46"/>
                    <a:pt x="2" y="50"/>
                  </a:cubicBezTo>
                  <a:cubicBezTo>
                    <a:pt x="1" y="55"/>
                    <a:pt x="1" y="59"/>
                    <a:pt x="2" y="63"/>
                  </a:cubicBezTo>
                  <a:cubicBezTo>
                    <a:pt x="5" y="71"/>
                    <a:pt x="11" y="76"/>
                    <a:pt x="19" y="79"/>
                  </a:cubicBezTo>
                  <a:cubicBezTo>
                    <a:pt x="23" y="87"/>
                    <a:pt x="29" y="92"/>
                    <a:pt x="36" y="94"/>
                  </a:cubicBezTo>
                  <a:cubicBezTo>
                    <a:pt x="41" y="95"/>
                    <a:pt x="45" y="95"/>
                    <a:pt x="50" y="93"/>
                  </a:cubicBezTo>
                  <a:cubicBezTo>
                    <a:pt x="54" y="94"/>
                    <a:pt x="59" y="94"/>
                    <a:pt x="63" y="93"/>
                  </a:cubicBezTo>
                  <a:cubicBezTo>
                    <a:pt x="70" y="90"/>
                    <a:pt x="75" y="84"/>
                    <a:pt x="78" y="76"/>
                  </a:cubicBezTo>
                  <a:cubicBezTo>
                    <a:pt x="86" y="72"/>
                    <a:pt x="92" y="66"/>
                    <a:pt x="94" y="59"/>
                  </a:cubicBezTo>
                  <a:cubicBezTo>
                    <a:pt x="95" y="54"/>
                    <a:pt x="94" y="50"/>
                    <a:pt x="93" y="45"/>
                  </a:cubicBezTo>
                  <a:close/>
                </a:path>
              </a:pathLst>
            </a:custGeom>
            <a:solidFill>
              <a:srgbClr val="FFFFFF"/>
            </a:solidFill>
            <a:ln>
              <a:noFill/>
            </a:ln>
          </p:spPr>
          <p:txBody>
            <a:bodyPr anchor="t" anchorCtr="0" bIns="45720" compatLnSpc="1" lIns="91440" numCol="1" rIns="91440" tIns="45720" vert="horz" wrap="square">
              <a:prstTxWarp prst="textNoShape"/>
            </a:bodyPr>
            <a:p>
              <a:endParaRPr lang="en-US"/>
            </a:p>
          </p:txBody>
        </p:sp>
        <p:sp>
          <p:nvSpPr>
            <p:cNvPr id="1048690" name="Freeform 34"/>
            <p:cNvSpPr/>
            <p:nvPr/>
          </p:nvSpPr>
          <p:spPr bwMode="auto">
            <a:xfrm>
              <a:off x="11401423" y="4988370"/>
              <a:ext cx="96838" cy="88900"/>
            </a:xfrm>
            <a:custGeom>
              <a:avLst/>
              <a:gdLst>
                <a:gd name="T0" fmla="*/ 7 w 30"/>
                <a:gd name="T1" fmla="*/ 5 h 28"/>
                <a:gd name="T2" fmla="*/ 5 w 30"/>
                <a:gd name="T3" fmla="*/ 23 h 28"/>
                <a:gd name="T4" fmla="*/ 23 w 30"/>
                <a:gd name="T5" fmla="*/ 23 h 28"/>
                <a:gd name="T6" fmla="*/ 26 w 30"/>
                <a:gd name="T7" fmla="*/ 5 h 28"/>
                <a:gd name="T8" fmla="*/ 7 w 30"/>
                <a:gd name="T9" fmla="*/ 5 h 28"/>
              </a:gdLst>
              <a:ahLst/>
              <a:cxnLst>
                <a:cxn ang="0">
                  <a:pos x="T0" y="T1"/>
                </a:cxn>
                <a:cxn ang="0">
                  <a:pos x="T2" y="T3"/>
                </a:cxn>
                <a:cxn ang="0">
                  <a:pos x="T4" y="T5"/>
                </a:cxn>
                <a:cxn ang="0">
                  <a:pos x="T6" y="T7"/>
                </a:cxn>
                <a:cxn ang="0">
                  <a:pos x="T8" y="T9"/>
                </a:cxn>
              </a:cxnLst>
              <a:rect l="0" t="0" r="r" b="b"/>
              <a:pathLst>
                <a:path w="30" h="28">
                  <a:moveTo>
                    <a:pt x="7" y="5"/>
                  </a:moveTo>
                  <a:cubicBezTo>
                    <a:pt x="1" y="10"/>
                    <a:pt x="0" y="18"/>
                    <a:pt x="5" y="23"/>
                  </a:cubicBezTo>
                  <a:cubicBezTo>
                    <a:pt x="9" y="28"/>
                    <a:pt x="17" y="28"/>
                    <a:pt x="23" y="23"/>
                  </a:cubicBezTo>
                  <a:cubicBezTo>
                    <a:pt x="29" y="18"/>
                    <a:pt x="30" y="10"/>
                    <a:pt x="26" y="5"/>
                  </a:cubicBezTo>
                  <a:cubicBezTo>
                    <a:pt x="21" y="0"/>
                    <a:pt x="13" y="0"/>
                    <a:pt x="7" y="5"/>
                  </a:cubicBezTo>
                  <a:close/>
                </a:path>
              </a:pathLst>
            </a:custGeom>
            <a:solidFill>
              <a:schemeClr val="tx1"/>
            </a:solidFill>
            <a:ln>
              <a:noFill/>
            </a:ln>
          </p:spPr>
          <p:txBody>
            <a:bodyPr anchor="t" anchorCtr="0" bIns="45720" compatLnSpc="1" lIns="91440" numCol="1" rIns="91440" tIns="45720" vert="horz" wrap="square">
              <a:prstTxWarp prst="textNoShape"/>
            </a:bodyPr>
            <a:p>
              <a:endParaRPr lang="en-US"/>
            </a:p>
          </p:txBody>
        </p:sp>
        <p:sp>
          <p:nvSpPr>
            <p:cNvPr id="1048691" name="Freeform 73"/>
            <p:cNvSpPr/>
            <p:nvPr/>
          </p:nvSpPr>
          <p:spPr bwMode="auto">
            <a:xfrm>
              <a:off x="8069261" y="5064570"/>
              <a:ext cx="161925" cy="160338"/>
            </a:xfrm>
            <a:custGeom>
              <a:avLst/>
              <a:gdLst>
                <a:gd name="T0" fmla="*/ 50 w 51"/>
                <a:gd name="T1" fmla="*/ 21 h 50"/>
                <a:gd name="T2" fmla="*/ 46 w 51"/>
                <a:gd name="T3" fmla="*/ 18 h 50"/>
                <a:gd name="T4" fmla="*/ 48 w 51"/>
                <a:gd name="T5" fmla="*/ 13 h 50"/>
                <a:gd name="T6" fmla="*/ 39 w 51"/>
                <a:gd name="T7" fmla="*/ 12 h 50"/>
                <a:gd name="T8" fmla="*/ 40 w 51"/>
                <a:gd name="T9" fmla="*/ 4 h 50"/>
                <a:gd name="T10" fmla="*/ 32 w 51"/>
                <a:gd name="T11" fmla="*/ 7 h 50"/>
                <a:gd name="T12" fmla="*/ 29 w 51"/>
                <a:gd name="T13" fmla="*/ 0 h 50"/>
                <a:gd name="T14" fmla="*/ 24 w 51"/>
                <a:gd name="T15" fmla="*/ 4 h 50"/>
                <a:gd name="T16" fmla="*/ 19 w 51"/>
                <a:gd name="T17" fmla="*/ 0 h 50"/>
                <a:gd name="T18" fmla="*/ 17 w 51"/>
                <a:gd name="T19" fmla="*/ 7 h 50"/>
                <a:gd name="T20" fmla="*/ 9 w 51"/>
                <a:gd name="T21" fmla="*/ 5 h 50"/>
                <a:gd name="T22" fmla="*/ 10 w 51"/>
                <a:gd name="T23" fmla="*/ 12 h 50"/>
                <a:gd name="T24" fmla="*/ 3 w 51"/>
                <a:gd name="T25" fmla="*/ 14 h 50"/>
                <a:gd name="T26" fmla="*/ 9 w 51"/>
                <a:gd name="T27" fmla="*/ 22 h 50"/>
                <a:gd name="T28" fmla="*/ 1 w 51"/>
                <a:gd name="T29" fmla="*/ 28 h 50"/>
                <a:gd name="T30" fmla="*/ 5 w 51"/>
                <a:gd name="T31" fmla="*/ 31 h 50"/>
                <a:gd name="T32" fmla="*/ 3 w 51"/>
                <a:gd name="T33" fmla="*/ 36 h 50"/>
                <a:gd name="T34" fmla="*/ 12 w 51"/>
                <a:gd name="T35" fmla="*/ 37 h 50"/>
                <a:gd name="T36" fmla="*/ 11 w 51"/>
                <a:gd name="T37" fmla="*/ 45 h 50"/>
                <a:gd name="T38" fmla="*/ 19 w 51"/>
                <a:gd name="T39" fmla="*/ 42 h 50"/>
                <a:gd name="T40" fmla="*/ 22 w 51"/>
                <a:gd name="T41" fmla="*/ 49 h 50"/>
                <a:gd name="T42" fmla="*/ 27 w 51"/>
                <a:gd name="T43" fmla="*/ 45 h 50"/>
                <a:gd name="T44" fmla="*/ 32 w 51"/>
                <a:gd name="T45" fmla="*/ 49 h 50"/>
                <a:gd name="T46" fmla="*/ 35 w 51"/>
                <a:gd name="T47" fmla="*/ 42 h 50"/>
                <a:gd name="T48" fmla="*/ 42 w 51"/>
                <a:gd name="T49" fmla="*/ 44 h 50"/>
                <a:gd name="T50" fmla="*/ 41 w 51"/>
                <a:gd name="T51" fmla="*/ 37 h 50"/>
                <a:gd name="T52" fmla="*/ 48 w 51"/>
                <a:gd name="T53" fmla="*/ 36 h 50"/>
                <a:gd name="T54" fmla="*/ 42 w 51"/>
                <a:gd name="T55" fmla="*/ 27 h 50"/>
                <a:gd name="T56" fmla="*/ 50 w 51"/>
                <a:gd name="T57" fmla="*/ 2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 h="50">
                  <a:moveTo>
                    <a:pt x="50" y="21"/>
                  </a:moveTo>
                  <a:cubicBezTo>
                    <a:pt x="50" y="20"/>
                    <a:pt x="49" y="19"/>
                    <a:pt x="46" y="18"/>
                  </a:cubicBezTo>
                  <a:cubicBezTo>
                    <a:pt x="48" y="16"/>
                    <a:pt x="48" y="14"/>
                    <a:pt x="48" y="13"/>
                  </a:cubicBezTo>
                  <a:cubicBezTo>
                    <a:pt x="47" y="12"/>
                    <a:pt x="44" y="11"/>
                    <a:pt x="39" y="12"/>
                  </a:cubicBezTo>
                  <a:cubicBezTo>
                    <a:pt x="41" y="8"/>
                    <a:pt x="41" y="5"/>
                    <a:pt x="40" y="4"/>
                  </a:cubicBezTo>
                  <a:cubicBezTo>
                    <a:pt x="38" y="3"/>
                    <a:pt x="36" y="4"/>
                    <a:pt x="32" y="7"/>
                  </a:cubicBezTo>
                  <a:cubicBezTo>
                    <a:pt x="32" y="3"/>
                    <a:pt x="31" y="0"/>
                    <a:pt x="29" y="0"/>
                  </a:cubicBezTo>
                  <a:cubicBezTo>
                    <a:pt x="27" y="0"/>
                    <a:pt x="26" y="1"/>
                    <a:pt x="24" y="4"/>
                  </a:cubicBezTo>
                  <a:cubicBezTo>
                    <a:pt x="22" y="2"/>
                    <a:pt x="20" y="0"/>
                    <a:pt x="19" y="0"/>
                  </a:cubicBezTo>
                  <a:cubicBezTo>
                    <a:pt x="18" y="1"/>
                    <a:pt x="17" y="3"/>
                    <a:pt x="17" y="7"/>
                  </a:cubicBezTo>
                  <a:cubicBezTo>
                    <a:pt x="13" y="5"/>
                    <a:pt x="11" y="4"/>
                    <a:pt x="9" y="5"/>
                  </a:cubicBezTo>
                  <a:cubicBezTo>
                    <a:pt x="8" y="6"/>
                    <a:pt x="9" y="9"/>
                    <a:pt x="10" y="12"/>
                  </a:cubicBezTo>
                  <a:cubicBezTo>
                    <a:pt x="6" y="12"/>
                    <a:pt x="4" y="12"/>
                    <a:pt x="3" y="14"/>
                  </a:cubicBezTo>
                  <a:cubicBezTo>
                    <a:pt x="2" y="15"/>
                    <a:pt x="4" y="18"/>
                    <a:pt x="9" y="22"/>
                  </a:cubicBezTo>
                  <a:cubicBezTo>
                    <a:pt x="4" y="24"/>
                    <a:pt x="0" y="26"/>
                    <a:pt x="1" y="28"/>
                  </a:cubicBezTo>
                  <a:cubicBezTo>
                    <a:pt x="1" y="29"/>
                    <a:pt x="3" y="30"/>
                    <a:pt x="5" y="31"/>
                  </a:cubicBezTo>
                  <a:cubicBezTo>
                    <a:pt x="3" y="33"/>
                    <a:pt x="3" y="35"/>
                    <a:pt x="3" y="36"/>
                  </a:cubicBezTo>
                  <a:cubicBezTo>
                    <a:pt x="4" y="38"/>
                    <a:pt x="7" y="38"/>
                    <a:pt x="12" y="37"/>
                  </a:cubicBezTo>
                  <a:cubicBezTo>
                    <a:pt x="10" y="41"/>
                    <a:pt x="10" y="44"/>
                    <a:pt x="11" y="45"/>
                  </a:cubicBezTo>
                  <a:cubicBezTo>
                    <a:pt x="13" y="46"/>
                    <a:pt x="16" y="45"/>
                    <a:pt x="19" y="42"/>
                  </a:cubicBezTo>
                  <a:cubicBezTo>
                    <a:pt x="19" y="47"/>
                    <a:pt x="21" y="49"/>
                    <a:pt x="22" y="49"/>
                  </a:cubicBezTo>
                  <a:cubicBezTo>
                    <a:pt x="24" y="50"/>
                    <a:pt x="25" y="48"/>
                    <a:pt x="27" y="45"/>
                  </a:cubicBezTo>
                  <a:cubicBezTo>
                    <a:pt x="29" y="48"/>
                    <a:pt x="31" y="49"/>
                    <a:pt x="32" y="49"/>
                  </a:cubicBezTo>
                  <a:cubicBezTo>
                    <a:pt x="34" y="48"/>
                    <a:pt x="34" y="46"/>
                    <a:pt x="35" y="42"/>
                  </a:cubicBezTo>
                  <a:cubicBezTo>
                    <a:pt x="38" y="44"/>
                    <a:pt x="40" y="45"/>
                    <a:pt x="42" y="44"/>
                  </a:cubicBezTo>
                  <a:cubicBezTo>
                    <a:pt x="43" y="43"/>
                    <a:pt x="43" y="40"/>
                    <a:pt x="41" y="37"/>
                  </a:cubicBezTo>
                  <a:cubicBezTo>
                    <a:pt x="45" y="37"/>
                    <a:pt x="47" y="37"/>
                    <a:pt x="48" y="36"/>
                  </a:cubicBezTo>
                  <a:cubicBezTo>
                    <a:pt x="49" y="34"/>
                    <a:pt x="47" y="31"/>
                    <a:pt x="42" y="27"/>
                  </a:cubicBezTo>
                  <a:cubicBezTo>
                    <a:pt x="48" y="25"/>
                    <a:pt x="51" y="23"/>
                    <a:pt x="50" y="21"/>
                  </a:cubicBezTo>
                  <a:close/>
                </a:path>
              </a:pathLst>
            </a:custGeom>
            <a:solidFill>
              <a:schemeClr val="tx1"/>
            </a:solidFill>
            <a:ln>
              <a:noFill/>
            </a:ln>
          </p:spPr>
          <p:txBody>
            <a:bodyPr anchor="t" anchorCtr="0" bIns="45720" compatLnSpc="1" lIns="91440" numCol="1" rIns="91440" tIns="45720" vert="horz" wrap="square">
              <a:prstTxWarp prst="textNoShape"/>
            </a:bodyPr>
            <a:p>
              <a:endParaRPr lang="en-US"/>
            </a:p>
          </p:txBody>
        </p:sp>
        <p:sp>
          <p:nvSpPr>
            <p:cNvPr id="1048692" name="Freeform 74"/>
            <p:cNvSpPr/>
            <p:nvPr/>
          </p:nvSpPr>
          <p:spPr bwMode="auto">
            <a:xfrm>
              <a:off x="8290121" y="6129448"/>
              <a:ext cx="282179" cy="283379"/>
            </a:xfrm>
            <a:custGeom>
              <a:avLst/>
              <a:gdLst>
                <a:gd name="T0" fmla="*/ 117 w 117"/>
                <a:gd name="T1" fmla="*/ 67 h 117"/>
                <a:gd name="T2" fmla="*/ 103 w 117"/>
                <a:gd name="T3" fmla="*/ 54 h 117"/>
                <a:gd name="T4" fmla="*/ 114 w 117"/>
                <a:gd name="T5" fmla="*/ 40 h 117"/>
                <a:gd name="T6" fmla="*/ 100 w 117"/>
                <a:gd name="T7" fmla="*/ 35 h 117"/>
                <a:gd name="T8" fmla="*/ 103 w 117"/>
                <a:gd name="T9" fmla="*/ 20 h 117"/>
                <a:gd name="T10" fmla="*/ 86 w 117"/>
                <a:gd name="T11" fmla="*/ 22 h 117"/>
                <a:gd name="T12" fmla="*/ 83 w 117"/>
                <a:gd name="T13" fmla="*/ 5 h 117"/>
                <a:gd name="T14" fmla="*/ 68 w 117"/>
                <a:gd name="T15" fmla="*/ 13 h 117"/>
                <a:gd name="T16" fmla="*/ 59 w 117"/>
                <a:gd name="T17" fmla="*/ 0 h 117"/>
                <a:gd name="T18" fmla="*/ 47 w 117"/>
                <a:gd name="T19" fmla="*/ 20 h 117"/>
                <a:gd name="T20" fmla="*/ 26 w 117"/>
                <a:gd name="T21" fmla="*/ 9 h 117"/>
                <a:gd name="T22" fmla="*/ 25 w 117"/>
                <a:gd name="T23" fmla="*/ 22 h 117"/>
                <a:gd name="T24" fmla="*/ 12 w 117"/>
                <a:gd name="T25" fmla="*/ 23 h 117"/>
                <a:gd name="T26" fmla="*/ 19 w 117"/>
                <a:gd name="T27" fmla="*/ 42 h 117"/>
                <a:gd name="T28" fmla="*/ 1 w 117"/>
                <a:gd name="T29" fmla="*/ 50 h 117"/>
                <a:gd name="T30" fmla="*/ 15 w 117"/>
                <a:gd name="T31" fmla="*/ 62 h 117"/>
                <a:gd name="T32" fmla="*/ 3 w 117"/>
                <a:gd name="T33" fmla="*/ 77 h 117"/>
                <a:gd name="T34" fmla="*/ 18 w 117"/>
                <a:gd name="T35" fmla="*/ 81 h 117"/>
                <a:gd name="T36" fmla="*/ 14 w 117"/>
                <a:gd name="T37" fmla="*/ 97 h 117"/>
                <a:gd name="T38" fmla="*/ 32 w 117"/>
                <a:gd name="T39" fmla="*/ 95 h 117"/>
                <a:gd name="T40" fmla="*/ 35 w 117"/>
                <a:gd name="T41" fmla="*/ 112 h 117"/>
                <a:gd name="T42" fmla="*/ 49 w 117"/>
                <a:gd name="T43" fmla="*/ 103 h 117"/>
                <a:gd name="T44" fmla="*/ 59 w 117"/>
                <a:gd name="T45" fmla="*/ 117 h 117"/>
                <a:gd name="T46" fmla="*/ 70 w 117"/>
                <a:gd name="T47" fmla="*/ 96 h 117"/>
                <a:gd name="T48" fmla="*/ 91 w 117"/>
                <a:gd name="T49" fmla="*/ 107 h 117"/>
                <a:gd name="T50" fmla="*/ 93 w 117"/>
                <a:gd name="T51" fmla="*/ 94 h 117"/>
                <a:gd name="T52" fmla="*/ 105 w 117"/>
                <a:gd name="T53" fmla="*/ 93 h 117"/>
                <a:gd name="T54" fmla="*/ 98 w 117"/>
                <a:gd name="T55" fmla="*/ 75 h 117"/>
                <a:gd name="T56" fmla="*/ 117 w 117"/>
                <a:gd name="T57" fmla="*/ 6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7" h="117">
                  <a:moveTo>
                    <a:pt x="117" y="67"/>
                  </a:moveTo>
                  <a:cubicBezTo>
                    <a:pt x="117" y="63"/>
                    <a:pt x="112" y="58"/>
                    <a:pt x="103" y="54"/>
                  </a:cubicBezTo>
                  <a:cubicBezTo>
                    <a:pt x="111" y="49"/>
                    <a:pt x="116" y="43"/>
                    <a:pt x="114" y="40"/>
                  </a:cubicBezTo>
                  <a:cubicBezTo>
                    <a:pt x="113" y="36"/>
                    <a:pt x="108" y="35"/>
                    <a:pt x="100" y="35"/>
                  </a:cubicBezTo>
                  <a:cubicBezTo>
                    <a:pt x="104" y="28"/>
                    <a:pt x="105" y="22"/>
                    <a:pt x="103" y="20"/>
                  </a:cubicBezTo>
                  <a:cubicBezTo>
                    <a:pt x="100" y="17"/>
                    <a:pt x="94" y="18"/>
                    <a:pt x="86" y="22"/>
                  </a:cubicBezTo>
                  <a:cubicBezTo>
                    <a:pt x="87" y="12"/>
                    <a:pt x="86" y="6"/>
                    <a:pt x="83" y="5"/>
                  </a:cubicBezTo>
                  <a:cubicBezTo>
                    <a:pt x="79" y="3"/>
                    <a:pt x="74" y="6"/>
                    <a:pt x="68" y="13"/>
                  </a:cubicBezTo>
                  <a:cubicBezTo>
                    <a:pt x="66" y="5"/>
                    <a:pt x="62" y="0"/>
                    <a:pt x="59" y="0"/>
                  </a:cubicBezTo>
                  <a:cubicBezTo>
                    <a:pt x="54" y="0"/>
                    <a:pt x="50" y="8"/>
                    <a:pt x="47" y="20"/>
                  </a:cubicBezTo>
                  <a:cubicBezTo>
                    <a:pt x="38" y="11"/>
                    <a:pt x="30" y="7"/>
                    <a:pt x="26" y="9"/>
                  </a:cubicBezTo>
                  <a:cubicBezTo>
                    <a:pt x="24" y="11"/>
                    <a:pt x="23" y="16"/>
                    <a:pt x="25" y="22"/>
                  </a:cubicBezTo>
                  <a:cubicBezTo>
                    <a:pt x="18" y="20"/>
                    <a:pt x="14" y="20"/>
                    <a:pt x="12" y="23"/>
                  </a:cubicBezTo>
                  <a:cubicBezTo>
                    <a:pt x="9" y="26"/>
                    <a:pt x="12" y="33"/>
                    <a:pt x="19" y="42"/>
                  </a:cubicBezTo>
                  <a:cubicBezTo>
                    <a:pt x="8" y="43"/>
                    <a:pt x="1" y="45"/>
                    <a:pt x="1" y="50"/>
                  </a:cubicBezTo>
                  <a:cubicBezTo>
                    <a:pt x="0" y="54"/>
                    <a:pt x="6" y="58"/>
                    <a:pt x="15" y="62"/>
                  </a:cubicBezTo>
                  <a:cubicBezTo>
                    <a:pt x="6" y="68"/>
                    <a:pt x="2" y="73"/>
                    <a:pt x="3" y="77"/>
                  </a:cubicBezTo>
                  <a:cubicBezTo>
                    <a:pt x="4" y="80"/>
                    <a:pt x="10" y="82"/>
                    <a:pt x="18" y="81"/>
                  </a:cubicBezTo>
                  <a:cubicBezTo>
                    <a:pt x="14" y="88"/>
                    <a:pt x="12" y="94"/>
                    <a:pt x="14" y="97"/>
                  </a:cubicBezTo>
                  <a:cubicBezTo>
                    <a:pt x="17" y="99"/>
                    <a:pt x="23" y="98"/>
                    <a:pt x="32" y="95"/>
                  </a:cubicBezTo>
                  <a:cubicBezTo>
                    <a:pt x="30" y="104"/>
                    <a:pt x="31" y="110"/>
                    <a:pt x="35" y="112"/>
                  </a:cubicBezTo>
                  <a:cubicBezTo>
                    <a:pt x="38" y="113"/>
                    <a:pt x="43" y="110"/>
                    <a:pt x="49" y="103"/>
                  </a:cubicBezTo>
                  <a:cubicBezTo>
                    <a:pt x="52" y="112"/>
                    <a:pt x="55" y="117"/>
                    <a:pt x="59" y="117"/>
                  </a:cubicBezTo>
                  <a:cubicBezTo>
                    <a:pt x="63" y="117"/>
                    <a:pt x="67" y="109"/>
                    <a:pt x="70" y="96"/>
                  </a:cubicBezTo>
                  <a:cubicBezTo>
                    <a:pt x="79" y="105"/>
                    <a:pt x="87" y="109"/>
                    <a:pt x="91" y="107"/>
                  </a:cubicBezTo>
                  <a:cubicBezTo>
                    <a:pt x="94" y="105"/>
                    <a:pt x="94" y="101"/>
                    <a:pt x="93" y="94"/>
                  </a:cubicBezTo>
                  <a:cubicBezTo>
                    <a:pt x="99" y="96"/>
                    <a:pt x="104" y="96"/>
                    <a:pt x="105" y="93"/>
                  </a:cubicBezTo>
                  <a:cubicBezTo>
                    <a:pt x="108" y="90"/>
                    <a:pt x="105" y="83"/>
                    <a:pt x="98" y="75"/>
                  </a:cubicBezTo>
                  <a:cubicBezTo>
                    <a:pt x="109" y="74"/>
                    <a:pt x="116" y="71"/>
                    <a:pt x="117" y="67"/>
                  </a:cubicBezTo>
                  <a:close/>
                </a:path>
              </a:pathLst>
            </a:custGeom>
            <a:solidFill>
              <a:schemeClr val="accent2"/>
            </a:solidFill>
            <a:ln>
              <a:noFill/>
            </a:ln>
          </p:spPr>
          <p:txBody>
            <a:bodyPr anchor="t" anchorCtr="0" bIns="45720" compatLnSpc="1" lIns="91440" numCol="1" rIns="91440" tIns="45720" vert="horz" wrap="square">
              <a:prstTxWarp prst="textNoShape"/>
            </a:bodyPr>
            <a:p>
              <a:endParaRPr lang="en-US"/>
            </a:p>
          </p:txBody>
        </p:sp>
        <p:sp>
          <p:nvSpPr>
            <p:cNvPr id="1048693" name="Freeform 75"/>
            <p:cNvSpPr/>
            <p:nvPr/>
          </p:nvSpPr>
          <p:spPr bwMode="auto">
            <a:xfrm>
              <a:off x="8012111" y="6440932"/>
              <a:ext cx="12700" cy="0"/>
            </a:xfrm>
            <a:custGeom>
              <a:avLst/>
              <a:gdLst>
                <a:gd name="T0" fmla="*/ 8 w 8"/>
                <a:gd name="T1" fmla="*/ 0 w 8"/>
                <a:gd name="T2" fmla="*/ 8 w 8"/>
              </a:gdLst>
              <a:ahLst/>
              <a:cxnLst>
                <a:cxn ang="0">
                  <a:pos x="T0" y="0"/>
                </a:cxn>
                <a:cxn ang="0">
                  <a:pos x="T1" y="0"/>
                </a:cxn>
                <a:cxn ang="0">
                  <a:pos x="T2" y="0"/>
                </a:cxn>
              </a:cxnLst>
              <a:rect l="0" t="0" r="r" b="b"/>
              <a:pathLst>
                <a:path w="8">
                  <a:moveTo>
                    <a:pt x="8" y="0"/>
                  </a:moveTo>
                  <a:lnTo>
                    <a:pt x="0" y="0"/>
                  </a:lnTo>
                  <a:lnTo>
                    <a:pt x="8" y="0"/>
                  </a:lnTo>
                  <a:close/>
                </a:path>
              </a:pathLst>
            </a:custGeom>
            <a:solidFill>
              <a:srgbClr val="00A99D"/>
            </a:solidFill>
            <a:ln>
              <a:noFill/>
            </a:ln>
          </p:spPr>
          <p:txBody>
            <a:bodyPr anchor="t" anchorCtr="0" bIns="45720" compatLnSpc="1" lIns="91440" numCol="1" rIns="91440" tIns="45720" vert="horz" wrap="square">
              <a:prstTxWarp prst="textNoShape"/>
            </a:bodyPr>
            <a:p>
              <a:endParaRPr lang="en-US"/>
            </a:p>
          </p:txBody>
        </p:sp>
        <p:sp>
          <p:nvSpPr>
            <p:cNvPr id="1048694" name="Line 76"/>
            <p:cNvSpPr>
              <a:spLocks noChangeShapeType="1"/>
            </p:cNvSpPr>
            <p:nvPr/>
          </p:nvSpPr>
          <p:spPr bwMode="auto">
            <a:xfrm flipH="1">
              <a:off x="8012111" y="6440932"/>
              <a:ext cx="12700" cy="0"/>
            </a:xfrm>
            <a:prstGeom prst="line"/>
            <a:noFill/>
            <a:ln>
              <a:noFill/>
            </a:ln>
          </p:spPr>
          <p:txBody>
            <a:bodyPr anchor="t" anchorCtr="0" bIns="45720" compatLnSpc="1" lIns="91440" numCol="1" rIns="91440" tIns="45720" vert="horz" wrap="square">
              <a:prstTxWarp prst="textNoShape"/>
            </a:bodyPr>
            <a:p>
              <a:endParaRPr lang="en-US"/>
            </a:p>
          </p:txBody>
        </p:sp>
        <p:sp>
          <p:nvSpPr>
            <p:cNvPr id="1048695" name="Freeform 78"/>
            <p:cNvSpPr/>
            <p:nvPr/>
          </p:nvSpPr>
          <p:spPr bwMode="auto">
            <a:xfrm>
              <a:off x="7799385" y="5452753"/>
              <a:ext cx="719138" cy="723900"/>
            </a:xfrm>
            <a:custGeom>
              <a:avLst/>
              <a:gdLst>
                <a:gd name="T0" fmla="*/ 216 w 226"/>
                <a:gd name="T1" fmla="*/ 84 h 226"/>
                <a:gd name="T2" fmla="*/ 195 w 226"/>
                <a:gd name="T3" fmla="*/ 65 h 226"/>
                <a:gd name="T4" fmla="*/ 194 w 226"/>
                <a:gd name="T5" fmla="*/ 64 h 226"/>
                <a:gd name="T6" fmla="*/ 194 w 226"/>
                <a:gd name="T7" fmla="*/ 63 h 226"/>
                <a:gd name="T8" fmla="*/ 188 w 226"/>
                <a:gd name="T9" fmla="*/ 35 h 226"/>
                <a:gd name="T10" fmla="*/ 139 w 226"/>
                <a:gd name="T11" fmla="*/ 10 h 226"/>
                <a:gd name="T12" fmla="*/ 83 w 226"/>
                <a:gd name="T13" fmla="*/ 9 h 226"/>
                <a:gd name="T14" fmla="*/ 65 w 226"/>
                <a:gd name="T15" fmla="*/ 30 h 226"/>
                <a:gd name="T16" fmla="*/ 64 w 226"/>
                <a:gd name="T17" fmla="*/ 31 h 226"/>
                <a:gd name="T18" fmla="*/ 63 w 226"/>
                <a:gd name="T19" fmla="*/ 31 h 226"/>
                <a:gd name="T20" fmla="*/ 35 w 226"/>
                <a:gd name="T21" fmla="*/ 38 h 226"/>
                <a:gd name="T22" fmla="*/ 10 w 226"/>
                <a:gd name="T23" fmla="*/ 87 h 226"/>
                <a:gd name="T24" fmla="*/ 9 w 226"/>
                <a:gd name="T25" fmla="*/ 142 h 226"/>
                <a:gd name="T26" fmla="*/ 30 w 226"/>
                <a:gd name="T27" fmla="*/ 161 h 226"/>
                <a:gd name="T28" fmla="*/ 31 w 226"/>
                <a:gd name="T29" fmla="*/ 161 h 226"/>
                <a:gd name="T30" fmla="*/ 31 w 226"/>
                <a:gd name="T31" fmla="*/ 162 h 226"/>
                <a:gd name="T32" fmla="*/ 37 w 226"/>
                <a:gd name="T33" fmla="*/ 190 h 226"/>
                <a:gd name="T34" fmla="*/ 87 w 226"/>
                <a:gd name="T35" fmla="*/ 215 h 226"/>
                <a:gd name="T36" fmla="*/ 142 w 226"/>
                <a:gd name="T37" fmla="*/ 216 h 226"/>
                <a:gd name="T38" fmla="*/ 161 w 226"/>
                <a:gd name="T39" fmla="*/ 195 h 226"/>
                <a:gd name="T40" fmla="*/ 161 w 226"/>
                <a:gd name="T41" fmla="*/ 195 h 226"/>
                <a:gd name="T42" fmla="*/ 162 w 226"/>
                <a:gd name="T43" fmla="*/ 194 h 226"/>
                <a:gd name="T44" fmla="*/ 190 w 226"/>
                <a:gd name="T45" fmla="*/ 188 h 226"/>
                <a:gd name="T46" fmla="*/ 215 w 226"/>
                <a:gd name="T47" fmla="*/ 139 h 226"/>
                <a:gd name="T48" fmla="*/ 216 w 226"/>
                <a:gd name="T49" fmla="*/ 84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6" h="226">
                  <a:moveTo>
                    <a:pt x="216" y="84"/>
                  </a:moveTo>
                  <a:cubicBezTo>
                    <a:pt x="211" y="75"/>
                    <a:pt x="204" y="69"/>
                    <a:pt x="195" y="65"/>
                  </a:cubicBezTo>
                  <a:cubicBezTo>
                    <a:pt x="194" y="64"/>
                    <a:pt x="194" y="64"/>
                    <a:pt x="194" y="64"/>
                  </a:cubicBezTo>
                  <a:cubicBezTo>
                    <a:pt x="194" y="63"/>
                    <a:pt x="194" y="63"/>
                    <a:pt x="194" y="63"/>
                  </a:cubicBezTo>
                  <a:cubicBezTo>
                    <a:pt x="195" y="53"/>
                    <a:pt x="193" y="44"/>
                    <a:pt x="188" y="35"/>
                  </a:cubicBezTo>
                  <a:cubicBezTo>
                    <a:pt x="178" y="20"/>
                    <a:pt x="160" y="11"/>
                    <a:pt x="139" y="10"/>
                  </a:cubicBezTo>
                  <a:cubicBezTo>
                    <a:pt x="119" y="1"/>
                    <a:pt x="99" y="0"/>
                    <a:pt x="83" y="9"/>
                  </a:cubicBezTo>
                  <a:cubicBezTo>
                    <a:pt x="75" y="14"/>
                    <a:pt x="69" y="21"/>
                    <a:pt x="65" y="30"/>
                  </a:cubicBezTo>
                  <a:cubicBezTo>
                    <a:pt x="64" y="31"/>
                    <a:pt x="64" y="31"/>
                    <a:pt x="64" y="31"/>
                  </a:cubicBezTo>
                  <a:cubicBezTo>
                    <a:pt x="63" y="31"/>
                    <a:pt x="63" y="31"/>
                    <a:pt x="63" y="31"/>
                  </a:cubicBezTo>
                  <a:cubicBezTo>
                    <a:pt x="53" y="31"/>
                    <a:pt x="44" y="33"/>
                    <a:pt x="35" y="38"/>
                  </a:cubicBezTo>
                  <a:cubicBezTo>
                    <a:pt x="20" y="47"/>
                    <a:pt x="11" y="65"/>
                    <a:pt x="10" y="87"/>
                  </a:cubicBezTo>
                  <a:cubicBezTo>
                    <a:pt x="1" y="106"/>
                    <a:pt x="0" y="126"/>
                    <a:pt x="9" y="142"/>
                  </a:cubicBezTo>
                  <a:cubicBezTo>
                    <a:pt x="14" y="150"/>
                    <a:pt x="21" y="156"/>
                    <a:pt x="30" y="161"/>
                  </a:cubicBezTo>
                  <a:cubicBezTo>
                    <a:pt x="31" y="161"/>
                    <a:pt x="31" y="161"/>
                    <a:pt x="31" y="161"/>
                  </a:cubicBezTo>
                  <a:cubicBezTo>
                    <a:pt x="31" y="162"/>
                    <a:pt x="31" y="162"/>
                    <a:pt x="31" y="162"/>
                  </a:cubicBezTo>
                  <a:cubicBezTo>
                    <a:pt x="31" y="172"/>
                    <a:pt x="33" y="182"/>
                    <a:pt x="37" y="190"/>
                  </a:cubicBezTo>
                  <a:cubicBezTo>
                    <a:pt x="47" y="206"/>
                    <a:pt x="65" y="214"/>
                    <a:pt x="87" y="215"/>
                  </a:cubicBezTo>
                  <a:cubicBezTo>
                    <a:pt x="106" y="225"/>
                    <a:pt x="126" y="226"/>
                    <a:pt x="142" y="216"/>
                  </a:cubicBezTo>
                  <a:cubicBezTo>
                    <a:pt x="150" y="212"/>
                    <a:pt x="156" y="204"/>
                    <a:pt x="161" y="195"/>
                  </a:cubicBezTo>
                  <a:cubicBezTo>
                    <a:pt x="161" y="195"/>
                    <a:pt x="161" y="195"/>
                    <a:pt x="161" y="195"/>
                  </a:cubicBezTo>
                  <a:cubicBezTo>
                    <a:pt x="162" y="194"/>
                    <a:pt x="162" y="194"/>
                    <a:pt x="162" y="194"/>
                  </a:cubicBezTo>
                  <a:cubicBezTo>
                    <a:pt x="172" y="195"/>
                    <a:pt x="182" y="193"/>
                    <a:pt x="190" y="188"/>
                  </a:cubicBezTo>
                  <a:cubicBezTo>
                    <a:pt x="205" y="179"/>
                    <a:pt x="214" y="161"/>
                    <a:pt x="215" y="139"/>
                  </a:cubicBezTo>
                  <a:cubicBezTo>
                    <a:pt x="224" y="119"/>
                    <a:pt x="226" y="99"/>
                    <a:pt x="216" y="84"/>
                  </a:cubicBezTo>
                  <a:close/>
                </a:path>
              </a:pathLst>
            </a:custGeom>
            <a:solidFill>
              <a:schemeClr val="accent1"/>
            </a:solidFill>
            <a:ln>
              <a:noFill/>
            </a:ln>
          </p:spPr>
          <p:txBody>
            <a:bodyPr anchor="t" anchorCtr="0" bIns="45720" compatLnSpc="1" lIns="91440" numCol="1" rIns="91440" tIns="45720" vert="horz" wrap="square">
              <a:prstTxWarp prst="textNoShape"/>
            </a:bodyPr>
            <a:p>
              <a:endParaRPr lang="en-US"/>
            </a:p>
          </p:txBody>
        </p:sp>
        <p:sp>
          <p:nvSpPr>
            <p:cNvPr id="1048696" name="Freeform 79"/>
            <p:cNvSpPr/>
            <p:nvPr/>
          </p:nvSpPr>
          <p:spPr bwMode="auto">
            <a:xfrm>
              <a:off x="7970835" y="5624203"/>
              <a:ext cx="376238" cy="381000"/>
            </a:xfrm>
            <a:custGeom>
              <a:avLst/>
              <a:gdLst>
                <a:gd name="T0" fmla="*/ 102 w 118"/>
                <a:gd name="T1" fmla="*/ 62 h 119"/>
                <a:gd name="T2" fmla="*/ 117 w 118"/>
                <a:gd name="T3" fmla="*/ 48 h 119"/>
                <a:gd name="T4" fmla="*/ 105 w 118"/>
                <a:gd name="T5" fmla="*/ 42 h 119"/>
                <a:gd name="T6" fmla="*/ 110 w 118"/>
                <a:gd name="T7" fmla="*/ 29 h 119"/>
                <a:gd name="T8" fmla="*/ 86 w 118"/>
                <a:gd name="T9" fmla="*/ 30 h 119"/>
                <a:gd name="T10" fmla="*/ 84 w 118"/>
                <a:gd name="T11" fmla="*/ 6 h 119"/>
                <a:gd name="T12" fmla="*/ 70 w 118"/>
                <a:gd name="T13" fmla="*/ 14 h 119"/>
                <a:gd name="T14" fmla="*/ 60 w 118"/>
                <a:gd name="T15" fmla="*/ 1 h 119"/>
                <a:gd name="T16" fmla="*/ 50 w 118"/>
                <a:gd name="T17" fmla="*/ 15 h 119"/>
                <a:gd name="T18" fmla="*/ 35 w 118"/>
                <a:gd name="T19" fmla="*/ 5 h 119"/>
                <a:gd name="T20" fmla="*/ 31 w 118"/>
                <a:gd name="T21" fmla="*/ 20 h 119"/>
                <a:gd name="T22" fmla="*/ 16 w 118"/>
                <a:gd name="T23" fmla="*/ 19 h 119"/>
                <a:gd name="T24" fmla="*/ 20 w 118"/>
                <a:gd name="T25" fmla="*/ 37 h 119"/>
                <a:gd name="T26" fmla="*/ 2 w 118"/>
                <a:gd name="T27" fmla="*/ 42 h 119"/>
                <a:gd name="T28" fmla="*/ 15 w 118"/>
                <a:gd name="T29" fmla="*/ 58 h 119"/>
                <a:gd name="T30" fmla="*/ 1 w 118"/>
                <a:gd name="T31" fmla="*/ 71 h 119"/>
                <a:gd name="T32" fmla="*/ 12 w 118"/>
                <a:gd name="T33" fmla="*/ 78 h 119"/>
                <a:gd name="T34" fmla="*/ 8 w 118"/>
                <a:gd name="T35" fmla="*/ 90 h 119"/>
                <a:gd name="T36" fmla="*/ 31 w 118"/>
                <a:gd name="T37" fmla="*/ 89 h 119"/>
                <a:gd name="T38" fmla="*/ 33 w 118"/>
                <a:gd name="T39" fmla="*/ 113 h 119"/>
                <a:gd name="T40" fmla="*/ 48 w 118"/>
                <a:gd name="T41" fmla="*/ 105 h 119"/>
                <a:gd name="T42" fmla="*/ 57 w 118"/>
                <a:gd name="T43" fmla="*/ 119 h 119"/>
                <a:gd name="T44" fmla="*/ 67 w 118"/>
                <a:gd name="T45" fmla="*/ 105 h 119"/>
                <a:gd name="T46" fmla="*/ 82 w 118"/>
                <a:gd name="T47" fmla="*/ 114 h 119"/>
                <a:gd name="T48" fmla="*/ 86 w 118"/>
                <a:gd name="T49" fmla="*/ 99 h 119"/>
                <a:gd name="T50" fmla="*/ 101 w 118"/>
                <a:gd name="T51" fmla="*/ 101 h 119"/>
                <a:gd name="T52" fmla="*/ 97 w 118"/>
                <a:gd name="T53" fmla="*/ 83 h 119"/>
                <a:gd name="T54" fmla="*/ 115 w 118"/>
                <a:gd name="T55" fmla="*/ 77 h 119"/>
                <a:gd name="T56" fmla="*/ 102 w 118"/>
                <a:gd name="T57" fmla="*/ 62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8" h="119">
                  <a:moveTo>
                    <a:pt x="102" y="62"/>
                  </a:moveTo>
                  <a:cubicBezTo>
                    <a:pt x="112" y="57"/>
                    <a:pt x="118" y="52"/>
                    <a:pt x="117" y="48"/>
                  </a:cubicBezTo>
                  <a:cubicBezTo>
                    <a:pt x="116" y="45"/>
                    <a:pt x="112" y="43"/>
                    <a:pt x="105" y="42"/>
                  </a:cubicBezTo>
                  <a:cubicBezTo>
                    <a:pt x="109" y="36"/>
                    <a:pt x="111" y="32"/>
                    <a:pt x="110" y="29"/>
                  </a:cubicBezTo>
                  <a:cubicBezTo>
                    <a:pt x="107" y="25"/>
                    <a:pt x="98" y="26"/>
                    <a:pt x="86" y="30"/>
                  </a:cubicBezTo>
                  <a:cubicBezTo>
                    <a:pt x="89" y="17"/>
                    <a:pt x="88" y="8"/>
                    <a:pt x="84" y="6"/>
                  </a:cubicBezTo>
                  <a:cubicBezTo>
                    <a:pt x="81" y="5"/>
                    <a:pt x="76" y="8"/>
                    <a:pt x="70" y="14"/>
                  </a:cubicBezTo>
                  <a:cubicBezTo>
                    <a:pt x="67" y="6"/>
                    <a:pt x="64" y="1"/>
                    <a:pt x="60" y="1"/>
                  </a:cubicBezTo>
                  <a:cubicBezTo>
                    <a:pt x="56" y="0"/>
                    <a:pt x="53" y="6"/>
                    <a:pt x="50" y="15"/>
                  </a:cubicBezTo>
                  <a:cubicBezTo>
                    <a:pt x="44" y="7"/>
                    <a:pt x="39" y="4"/>
                    <a:pt x="35" y="5"/>
                  </a:cubicBezTo>
                  <a:cubicBezTo>
                    <a:pt x="32" y="7"/>
                    <a:pt x="31" y="12"/>
                    <a:pt x="31" y="20"/>
                  </a:cubicBezTo>
                  <a:cubicBezTo>
                    <a:pt x="24" y="17"/>
                    <a:pt x="18" y="16"/>
                    <a:pt x="16" y="19"/>
                  </a:cubicBezTo>
                  <a:cubicBezTo>
                    <a:pt x="13" y="21"/>
                    <a:pt x="15" y="28"/>
                    <a:pt x="20" y="37"/>
                  </a:cubicBezTo>
                  <a:cubicBezTo>
                    <a:pt x="10" y="37"/>
                    <a:pt x="3" y="38"/>
                    <a:pt x="2" y="42"/>
                  </a:cubicBezTo>
                  <a:cubicBezTo>
                    <a:pt x="1" y="46"/>
                    <a:pt x="6" y="52"/>
                    <a:pt x="15" y="58"/>
                  </a:cubicBezTo>
                  <a:cubicBezTo>
                    <a:pt x="5" y="62"/>
                    <a:pt x="0" y="67"/>
                    <a:pt x="1" y="71"/>
                  </a:cubicBezTo>
                  <a:cubicBezTo>
                    <a:pt x="1" y="75"/>
                    <a:pt x="5" y="77"/>
                    <a:pt x="12" y="78"/>
                  </a:cubicBezTo>
                  <a:cubicBezTo>
                    <a:pt x="8" y="83"/>
                    <a:pt x="6" y="87"/>
                    <a:pt x="8" y="90"/>
                  </a:cubicBezTo>
                  <a:cubicBezTo>
                    <a:pt x="10" y="94"/>
                    <a:pt x="19" y="93"/>
                    <a:pt x="31" y="89"/>
                  </a:cubicBezTo>
                  <a:cubicBezTo>
                    <a:pt x="29" y="102"/>
                    <a:pt x="29" y="111"/>
                    <a:pt x="33" y="113"/>
                  </a:cubicBezTo>
                  <a:cubicBezTo>
                    <a:pt x="36" y="115"/>
                    <a:pt x="42" y="112"/>
                    <a:pt x="48" y="105"/>
                  </a:cubicBezTo>
                  <a:cubicBezTo>
                    <a:pt x="50" y="114"/>
                    <a:pt x="53" y="119"/>
                    <a:pt x="57" y="119"/>
                  </a:cubicBezTo>
                  <a:cubicBezTo>
                    <a:pt x="61" y="119"/>
                    <a:pt x="64" y="114"/>
                    <a:pt x="67" y="105"/>
                  </a:cubicBezTo>
                  <a:cubicBezTo>
                    <a:pt x="73" y="112"/>
                    <a:pt x="79" y="116"/>
                    <a:pt x="82" y="114"/>
                  </a:cubicBezTo>
                  <a:cubicBezTo>
                    <a:pt x="85" y="113"/>
                    <a:pt x="86" y="107"/>
                    <a:pt x="86" y="99"/>
                  </a:cubicBezTo>
                  <a:cubicBezTo>
                    <a:pt x="93" y="103"/>
                    <a:pt x="99" y="103"/>
                    <a:pt x="101" y="101"/>
                  </a:cubicBezTo>
                  <a:cubicBezTo>
                    <a:pt x="104" y="98"/>
                    <a:pt x="102" y="91"/>
                    <a:pt x="97" y="83"/>
                  </a:cubicBezTo>
                  <a:cubicBezTo>
                    <a:pt x="107" y="83"/>
                    <a:pt x="114" y="81"/>
                    <a:pt x="115" y="77"/>
                  </a:cubicBezTo>
                  <a:cubicBezTo>
                    <a:pt x="116" y="73"/>
                    <a:pt x="111" y="68"/>
                    <a:pt x="102" y="62"/>
                  </a:cubicBezTo>
                  <a:close/>
                </a:path>
              </a:pathLst>
            </a:custGeom>
            <a:solidFill>
              <a:schemeClr val="accent1">
                <a:lumMod val="20000"/>
                <a:lumOff val="80000"/>
              </a:schemeClr>
            </a:solidFill>
            <a:ln>
              <a:noFill/>
            </a:ln>
          </p:spPr>
          <p:txBody>
            <a:bodyPr anchor="t" anchorCtr="0" bIns="45720" compatLnSpc="1" lIns="91440" numCol="1" rIns="91440" tIns="45720" vert="horz" wrap="square">
              <a:prstTxWarp prst="textNoShape"/>
            </a:bodyPr>
            <a:p>
              <a:endParaRPr lang="en-US"/>
            </a:p>
          </p:txBody>
        </p:sp>
        <p:sp>
          <p:nvSpPr>
            <p:cNvPr id="1048697" name="Freeform 82"/>
            <p:cNvSpPr/>
            <p:nvPr/>
          </p:nvSpPr>
          <p:spPr bwMode="auto">
            <a:xfrm>
              <a:off x="7713696" y="5958857"/>
              <a:ext cx="95250" cy="104775"/>
            </a:xfrm>
            <a:custGeom>
              <a:avLst/>
              <a:gdLst>
                <a:gd name="T0" fmla="*/ 25 w 30"/>
                <a:gd name="T1" fmla="*/ 23 h 33"/>
                <a:gd name="T2" fmla="*/ 7 w 30"/>
                <a:gd name="T3" fmla="*/ 30 h 33"/>
                <a:gd name="T4" fmla="*/ 4 w 30"/>
                <a:gd name="T5" fmla="*/ 11 h 33"/>
                <a:gd name="T6" fmla="*/ 22 w 30"/>
                <a:gd name="T7" fmla="*/ 4 h 33"/>
                <a:gd name="T8" fmla="*/ 25 w 30"/>
                <a:gd name="T9" fmla="*/ 23 h 33"/>
              </a:gdLst>
              <a:ahLst/>
              <a:cxnLst>
                <a:cxn ang="0">
                  <a:pos x="T0" y="T1"/>
                </a:cxn>
                <a:cxn ang="0">
                  <a:pos x="T2" y="T3"/>
                </a:cxn>
                <a:cxn ang="0">
                  <a:pos x="T4" y="T5"/>
                </a:cxn>
                <a:cxn ang="0">
                  <a:pos x="T6" y="T7"/>
                </a:cxn>
                <a:cxn ang="0">
                  <a:pos x="T8" y="T9"/>
                </a:cxn>
              </a:cxnLst>
              <a:rect l="0" t="0" r="r" b="b"/>
              <a:pathLst>
                <a:path w="30" h="33">
                  <a:moveTo>
                    <a:pt x="25" y="23"/>
                  </a:moveTo>
                  <a:cubicBezTo>
                    <a:pt x="21" y="30"/>
                    <a:pt x="13" y="33"/>
                    <a:pt x="7" y="30"/>
                  </a:cubicBezTo>
                  <a:cubicBezTo>
                    <a:pt x="1" y="27"/>
                    <a:pt x="0" y="18"/>
                    <a:pt x="4" y="11"/>
                  </a:cubicBezTo>
                  <a:cubicBezTo>
                    <a:pt x="8" y="3"/>
                    <a:pt x="16" y="0"/>
                    <a:pt x="22" y="4"/>
                  </a:cubicBezTo>
                  <a:cubicBezTo>
                    <a:pt x="28" y="7"/>
                    <a:pt x="30" y="15"/>
                    <a:pt x="25" y="23"/>
                  </a:cubicBezTo>
                  <a:close/>
                </a:path>
              </a:pathLst>
            </a:custGeom>
            <a:solidFill>
              <a:schemeClr val="accent1">
                <a:lumMod val="60000"/>
                <a:lumOff val="40000"/>
              </a:schemeClr>
            </a:solidFill>
            <a:ln>
              <a:noFill/>
            </a:ln>
          </p:spPr>
          <p:txBody>
            <a:bodyPr anchor="t" anchorCtr="0" bIns="45720" compatLnSpc="1" lIns="91440" numCol="1" rIns="91440" tIns="45720" vert="horz" wrap="square">
              <a:prstTxWarp prst="textNoShape"/>
            </a:bodyPr>
            <a:p>
              <a:endParaRPr lang="en-US"/>
            </a:p>
          </p:txBody>
        </p:sp>
        <p:sp>
          <p:nvSpPr>
            <p:cNvPr id="1048698" name="Freeform 83"/>
            <p:cNvSpPr/>
            <p:nvPr/>
          </p:nvSpPr>
          <p:spPr bwMode="auto">
            <a:xfrm>
              <a:off x="7183961" y="5694756"/>
              <a:ext cx="475102" cy="473402"/>
            </a:xfrm>
            <a:custGeom>
              <a:avLst/>
              <a:gdLst>
                <a:gd name="T0" fmla="*/ 133 w 139"/>
                <a:gd name="T1" fmla="*/ 54 h 138"/>
                <a:gd name="T2" fmla="*/ 121 w 139"/>
                <a:gd name="T3" fmla="*/ 42 h 138"/>
                <a:gd name="T4" fmla="*/ 120 w 139"/>
                <a:gd name="T5" fmla="*/ 41 h 138"/>
                <a:gd name="T6" fmla="*/ 120 w 139"/>
                <a:gd name="T7" fmla="*/ 41 h 138"/>
                <a:gd name="T8" fmla="*/ 117 w 139"/>
                <a:gd name="T9" fmla="*/ 24 h 138"/>
                <a:gd name="T10" fmla="*/ 88 w 139"/>
                <a:gd name="T11" fmla="*/ 7 h 138"/>
                <a:gd name="T12" fmla="*/ 54 w 139"/>
                <a:gd name="T13" fmla="*/ 5 h 138"/>
                <a:gd name="T14" fmla="*/ 42 w 139"/>
                <a:gd name="T15" fmla="*/ 18 h 138"/>
                <a:gd name="T16" fmla="*/ 42 w 139"/>
                <a:gd name="T17" fmla="*/ 18 h 138"/>
                <a:gd name="T18" fmla="*/ 41 w 139"/>
                <a:gd name="T19" fmla="*/ 18 h 138"/>
                <a:gd name="T20" fmla="*/ 24 w 139"/>
                <a:gd name="T21" fmla="*/ 21 h 138"/>
                <a:gd name="T22" fmla="*/ 8 w 139"/>
                <a:gd name="T23" fmla="*/ 50 h 138"/>
                <a:gd name="T24" fmla="*/ 5 w 139"/>
                <a:gd name="T25" fmla="*/ 84 h 138"/>
                <a:gd name="T26" fmla="*/ 18 w 139"/>
                <a:gd name="T27" fmla="*/ 96 h 138"/>
                <a:gd name="T28" fmla="*/ 18 w 139"/>
                <a:gd name="T29" fmla="*/ 96 h 138"/>
                <a:gd name="T30" fmla="*/ 19 w 139"/>
                <a:gd name="T31" fmla="*/ 97 h 138"/>
                <a:gd name="T32" fmla="*/ 22 w 139"/>
                <a:gd name="T33" fmla="*/ 114 h 138"/>
                <a:gd name="T34" fmla="*/ 51 w 139"/>
                <a:gd name="T35" fmla="*/ 131 h 138"/>
                <a:gd name="T36" fmla="*/ 84 w 139"/>
                <a:gd name="T37" fmla="*/ 133 h 138"/>
                <a:gd name="T38" fmla="*/ 96 w 139"/>
                <a:gd name="T39" fmla="*/ 120 h 138"/>
                <a:gd name="T40" fmla="*/ 97 w 139"/>
                <a:gd name="T41" fmla="*/ 120 h 138"/>
                <a:gd name="T42" fmla="*/ 97 w 139"/>
                <a:gd name="T43" fmla="*/ 120 h 138"/>
                <a:gd name="T44" fmla="*/ 114 w 139"/>
                <a:gd name="T45" fmla="*/ 117 h 138"/>
                <a:gd name="T46" fmla="*/ 131 w 139"/>
                <a:gd name="T47" fmla="*/ 87 h 138"/>
                <a:gd name="T48" fmla="*/ 133 w 139"/>
                <a:gd name="T49" fmla="*/ 5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9" h="138">
                  <a:moveTo>
                    <a:pt x="133" y="54"/>
                  </a:moveTo>
                  <a:cubicBezTo>
                    <a:pt x="130" y="49"/>
                    <a:pt x="126" y="45"/>
                    <a:pt x="121" y="42"/>
                  </a:cubicBezTo>
                  <a:cubicBezTo>
                    <a:pt x="120" y="41"/>
                    <a:pt x="120" y="41"/>
                    <a:pt x="120" y="41"/>
                  </a:cubicBezTo>
                  <a:cubicBezTo>
                    <a:pt x="120" y="41"/>
                    <a:pt x="120" y="41"/>
                    <a:pt x="120" y="41"/>
                  </a:cubicBezTo>
                  <a:cubicBezTo>
                    <a:pt x="121" y="35"/>
                    <a:pt x="120" y="29"/>
                    <a:pt x="117" y="24"/>
                  </a:cubicBezTo>
                  <a:cubicBezTo>
                    <a:pt x="112" y="14"/>
                    <a:pt x="101" y="9"/>
                    <a:pt x="88" y="7"/>
                  </a:cubicBezTo>
                  <a:cubicBezTo>
                    <a:pt x="76" y="1"/>
                    <a:pt x="64" y="0"/>
                    <a:pt x="54" y="5"/>
                  </a:cubicBezTo>
                  <a:cubicBezTo>
                    <a:pt x="49" y="8"/>
                    <a:pt x="45" y="12"/>
                    <a:pt x="42" y="18"/>
                  </a:cubicBezTo>
                  <a:cubicBezTo>
                    <a:pt x="42" y="18"/>
                    <a:pt x="42" y="18"/>
                    <a:pt x="42" y="18"/>
                  </a:cubicBezTo>
                  <a:cubicBezTo>
                    <a:pt x="41" y="18"/>
                    <a:pt x="41" y="18"/>
                    <a:pt x="41" y="18"/>
                  </a:cubicBezTo>
                  <a:cubicBezTo>
                    <a:pt x="35" y="17"/>
                    <a:pt x="30" y="18"/>
                    <a:pt x="24" y="21"/>
                  </a:cubicBezTo>
                  <a:cubicBezTo>
                    <a:pt x="15" y="26"/>
                    <a:pt x="9" y="37"/>
                    <a:pt x="8" y="50"/>
                  </a:cubicBezTo>
                  <a:cubicBezTo>
                    <a:pt x="1" y="62"/>
                    <a:pt x="0" y="74"/>
                    <a:pt x="5" y="84"/>
                  </a:cubicBezTo>
                  <a:cubicBezTo>
                    <a:pt x="8" y="89"/>
                    <a:pt x="13" y="93"/>
                    <a:pt x="18" y="96"/>
                  </a:cubicBezTo>
                  <a:cubicBezTo>
                    <a:pt x="18" y="96"/>
                    <a:pt x="18" y="96"/>
                    <a:pt x="18" y="96"/>
                  </a:cubicBezTo>
                  <a:cubicBezTo>
                    <a:pt x="19" y="97"/>
                    <a:pt x="19" y="97"/>
                    <a:pt x="19" y="97"/>
                  </a:cubicBezTo>
                  <a:cubicBezTo>
                    <a:pt x="18" y="103"/>
                    <a:pt x="19" y="109"/>
                    <a:pt x="22" y="114"/>
                  </a:cubicBezTo>
                  <a:cubicBezTo>
                    <a:pt x="27" y="124"/>
                    <a:pt x="38" y="129"/>
                    <a:pt x="51" y="131"/>
                  </a:cubicBezTo>
                  <a:cubicBezTo>
                    <a:pt x="63" y="137"/>
                    <a:pt x="75" y="138"/>
                    <a:pt x="84" y="133"/>
                  </a:cubicBezTo>
                  <a:cubicBezTo>
                    <a:pt x="90" y="130"/>
                    <a:pt x="94" y="126"/>
                    <a:pt x="96" y="120"/>
                  </a:cubicBezTo>
                  <a:cubicBezTo>
                    <a:pt x="97" y="120"/>
                    <a:pt x="97" y="120"/>
                    <a:pt x="97" y="120"/>
                  </a:cubicBezTo>
                  <a:cubicBezTo>
                    <a:pt x="97" y="120"/>
                    <a:pt x="97" y="120"/>
                    <a:pt x="97" y="120"/>
                  </a:cubicBezTo>
                  <a:cubicBezTo>
                    <a:pt x="103" y="120"/>
                    <a:pt x="109" y="120"/>
                    <a:pt x="114" y="117"/>
                  </a:cubicBezTo>
                  <a:cubicBezTo>
                    <a:pt x="124" y="111"/>
                    <a:pt x="130" y="101"/>
                    <a:pt x="131" y="87"/>
                  </a:cubicBezTo>
                  <a:cubicBezTo>
                    <a:pt x="137" y="76"/>
                    <a:pt x="139" y="64"/>
                    <a:pt x="133" y="54"/>
                  </a:cubicBezTo>
                  <a:close/>
                </a:path>
              </a:pathLst>
            </a:custGeom>
            <a:solidFill>
              <a:schemeClr val="tx1"/>
            </a:solidFill>
            <a:ln>
              <a:noFill/>
            </a:ln>
          </p:spPr>
          <p:txBody>
            <a:bodyPr anchor="t" anchorCtr="0" bIns="45720" compatLnSpc="1" lIns="91440" numCol="1" rIns="91440" tIns="45720" vert="horz" wrap="square">
              <a:prstTxWarp prst="textNoShape"/>
            </a:bodyPr>
            <a:p>
              <a:endParaRPr lang="en-US"/>
            </a:p>
          </p:txBody>
        </p:sp>
        <p:sp>
          <p:nvSpPr>
            <p:cNvPr id="1048699" name="Freeform 84"/>
            <p:cNvSpPr/>
            <p:nvPr/>
          </p:nvSpPr>
          <p:spPr bwMode="auto">
            <a:xfrm>
              <a:off x="9155600" y="5297224"/>
              <a:ext cx="302060" cy="296022"/>
            </a:xfrm>
            <a:custGeom>
              <a:avLst/>
              <a:gdLst>
                <a:gd name="T0" fmla="*/ 49 w 50"/>
                <a:gd name="T1" fmla="*/ 26 h 49"/>
                <a:gd name="T2" fmla="*/ 48 w 50"/>
                <a:gd name="T3" fmla="*/ 20 h 49"/>
                <a:gd name="T4" fmla="*/ 47 w 50"/>
                <a:gd name="T5" fmla="*/ 13 h 49"/>
                <a:gd name="T6" fmla="*/ 37 w 50"/>
                <a:gd name="T7" fmla="*/ 7 h 49"/>
                <a:gd name="T8" fmla="*/ 27 w 50"/>
                <a:gd name="T9" fmla="*/ 0 h 49"/>
                <a:gd name="T10" fmla="*/ 20 w 50"/>
                <a:gd name="T11" fmla="*/ 2 h 49"/>
                <a:gd name="T12" fmla="*/ 13 w 50"/>
                <a:gd name="T13" fmla="*/ 3 h 49"/>
                <a:gd name="T14" fmla="*/ 7 w 50"/>
                <a:gd name="T15" fmla="*/ 13 h 49"/>
                <a:gd name="T16" fmla="*/ 0 w 50"/>
                <a:gd name="T17" fmla="*/ 23 h 49"/>
                <a:gd name="T18" fmla="*/ 2 w 50"/>
                <a:gd name="T19" fmla="*/ 30 h 49"/>
                <a:gd name="T20" fmla="*/ 3 w 50"/>
                <a:gd name="T21" fmla="*/ 36 h 49"/>
                <a:gd name="T22" fmla="*/ 13 w 50"/>
                <a:gd name="T23" fmla="*/ 43 h 49"/>
                <a:gd name="T24" fmla="*/ 23 w 50"/>
                <a:gd name="T25" fmla="*/ 49 h 49"/>
                <a:gd name="T26" fmla="*/ 30 w 50"/>
                <a:gd name="T27" fmla="*/ 48 h 49"/>
                <a:gd name="T28" fmla="*/ 37 w 50"/>
                <a:gd name="T29" fmla="*/ 46 h 49"/>
                <a:gd name="T30" fmla="*/ 43 w 50"/>
                <a:gd name="T31" fmla="*/ 37 h 49"/>
                <a:gd name="T32" fmla="*/ 49 w 50"/>
                <a:gd name="T33" fmla="*/ 2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9">
                  <a:moveTo>
                    <a:pt x="49" y="26"/>
                  </a:moveTo>
                  <a:cubicBezTo>
                    <a:pt x="50" y="24"/>
                    <a:pt x="49" y="22"/>
                    <a:pt x="48" y="20"/>
                  </a:cubicBezTo>
                  <a:cubicBezTo>
                    <a:pt x="48" y="17"/>
                    <a:pt x="48" y="15"/>
                    <a:pt x="47" y="13"/>
                  </a:cubicBezTo>
                  <a:cubicBezTo>
                    <a:pt x="45" y="10"/>
                    <a:pt x="41" y="7"/>
                    <a:pt x="37" y="7"/>
                  </a:cubicBezTo>
                  <a:cubicBezTo>
                    <a:pt x="34" y="3"/>
                    <a:pt x="31" y="0"/>
                    <a:pt x="27" y="0"/>
                  </a:cubicBezTo>
                  <a:cubicBezTo>
                    <a:pt x="24" y="0"/>
                    <a:pt x="22" y="1"/>
                    <a:pt x="20" y="2"/>
                  </a:cubicBezTo>
                  <a:cubicBezTo>
                    <a:pt x="18" y="2"/>
                    <a:pt x="15" y="2"/>
                    <a:pt x="13" y="3"/>
                  </a:cubicBezTo>
                  <a:cubicBezTo>
                    <a:pt x="10" y="5"/>
                    <a:pt x="7" y="9"/>
                    <a:pt x="7" y="13"/>
                  </a:cubicBezTo>
                  <a:cubicBezTo>
                    <a:pt x="3" y="16"/>
                    <a:pt x="1" y="19"/>
                    <a:pt x="0" y="23"/>
                  </a:cubicBezTo>
                  <a:cubicBezTo>
                    <a:pt x="0" y="25"/>
                    <a:pt x="1" y="28"/>
                    <a:pt x="2" y="30"/>
                  </a:cubicBezTo>
                  <a:cubicBezTo>
                    <a:pt x="2" y="32"/>
                    <a:pt x="2" y="34"/>
                    <a:pt x="3" y="36"/>
                  </a:cubicBezTo>
                  <a:cubicBezTo>
                    <a:pt x="5" y="40"/>
                    <a:pt x="9" y="42"/>
                    <a:pt x="13" y="43"/>
                  </a:cubicBezTo>
                  <a:cubicBezTo>
                    <a:pt x="16" y="47"/>
                    <a:pt x="19" y="49"/>
                    <a:pt x="23" y="49"/>
                  </a:cubicBezTo>
                  <a:cubicBezTo>
                    <a:pt x="25" y="49"/>
                    <a:pt x="28" y="49"/>
                    <a:pt x="30" y="48"/>
                  </a:cubicBezTo>
                  <a:cubicBezTo>
                    <a:pt x="32" y="48"/>
                    <a:pt x="34" y="48"/>
                    <a:pt x="37" y="46"/>
                  </a:cubicBezTo>
                  <a:cubicBezTo>
                    <a:pt x="40" y="45"/>
                    <a:pt x="42" y="41"/>
                    <a:pt x="43" y="37"/>
                  </a:cubicBezTo>
                  <a:cubicBezTo>
                    <a:pt x="47" y="34"/>
                    <a:pt x="49" y="30"/>
                    <a:pt x="49" y="26"/>
                  </a:cubicBezTo>
                  <a:close/>
                </a:path>
              </a:pathLst>
            </a:custGeom>
            <a:gradFill>
              <a:gsLst>
                <a:gs pos="0">
                  <a:schemeClr val="accent2">
                    <a:lumMod val="60000"/>
                    <a:lumOff val="40000"/>
                  </a:schemeClr>
                </a:gs>
                <a:gs pos="56000">
                  <a:schemeClr val="accent2">
                    <a:lumMod val="75000"/>
                  </a:schemeClr>
                </a:gs>
              </a:gsLst>
              <a:path path="circle">
                <a:fillToRect l="50000" t="50000" r="50000" b="50000"/>
              </a:path>
            </a:gradFill>
            <a:ln>
              <a:noFill/>
            </a:ln>
          </p:spPr>
          <p:txBody>
            <a:bodyPr anchor="t" anchorCtr="0" bIns="45720" compatLnSpc="1" lIns="91440" numCol="1" rIns="91440" tIns="45720" vert="horz" wrap="square">
              <a:prstTxWarp prst="textNoShape"/>
            </a:bodyPr>
            <a:p>
              <a:endParaRPr lang="en-US"/>
            </a:p>
          </p:txBody>
        </p:sp>
        <p:sp>
          <p:nvSpPr>
            <p:cNvPr id="1048700" name="Freeform 80"/>
            <p:cNvSpPr/>
            <p:nvPr/>
          </p:nvSpPr>
          <p:spPr bwMode="auto">
            <a:xfrm flipV="1">
              <a:off x="11806856" y="4608615"/>
              <a:ext cx="95955" cy="95955"/>
            </a:xfrm>
            <a:custGeom>
              <a:avLst/>
              <a:gdLst>
                <a:gd name="T0" fmla="*/ 76 w 76"/>
                <a:gd name="T1" fmla="*/ 39 h 76"/>
                <a:gd name="T2" fmla="*/ 67 w 76"/>
                <a:gd name="T3" fmla="*/ 32 h 76"/>
                <a:gd name="T4" fmla="*/ 73 w 76"/>
                <a:gd name="T5" fmla="*/ 23 h 76"/>
                <a:gd name="T6" fmla="*/ 62 w 76"/>
                <a:gd name="T7" fmla="*/ 20 h 76"/>
                <a:gd name="T8" fmla="*/ 63 w 76"/>
                <a:gd name="T9" fmla="*/ 10 h 76"/>
                <a:gd name="T10" fmla="*/ 49 w 76"/>
                <a:gd name="T11" fmla="*/ 15 h 76"/>
                <a:gd name="T12" fmla="*/ 43 w 76"/>
                <a:gd name="T13" fmla="*/ 0 h 76"/>
                <a:gd name="T14" fmla="*/ 37 w 76"/>
                <a:gd name="T15" fmla="*/ 6 h 76"/>
                <a:gd name="T16" fmla="*/ 31 w 76"/>
                <a:gd name="T17" fmla="*/ 0 h 76"/>
                <a:gd name="T18" fmla="*/ 26 w 76"/>
                <a:gd name="T19" fmla="*/ 13 h 76"/>
                <a:gd name="T20" fmla="*/ 13 w 76"/>
                <a:gd name="T21" fmla="*/ 9 h 76"/>
                <a:gd name="T22" fmla="*/ 15 w 76"/>
                <a:gd name="T23" fmla="*/ 21 h 76"/>
                <a:gd name="T24" fmla="*/ 3 w 76"/>
                <a:gd name="T25" fmla="*/ 23 h 76"/>
                <a:gd name="T26" fmla="*/ 8 w 76"/>
                <a:gd name="T27" fmla="*/ 31 h 76"/>
                <a:gd name="T28" fmla="*/ 0 w 76"/>
                <a:gd name="T29" fmla="*/ 37 h 76"/>
                <a:gd name="T30" fmla="*/ 9 w 76"/>
                <a:gd name="T31" fmla="*/ 44 h 76"/>
                <a:gd name="T32" fmla="*/ 3 w 76"/>
                <a:gd name="T33" fmla="*/ 53 h 76"/>
                <a:gd name="T34" fmla="*/ 13 w 76"/>
                <a:gd name="T35" fmla="*/ 56 h 76"/>
                <a:gd name="T36" fmla="*/ 12 w 76"/>
                <a:gd name="T37" fmla="*/ 66 h 76"/>
                <a:gd name="T38" fmla="*/ 27 w 76"/>
                <a:gd name="T39" fmla="*/ 61 h 76"/>
                <a:gd name="T40" fmla="*/ 32 w 76"/>
                <a:gd name="T41" fmla="*/ 76 h 76"/>
                <a:gd name="T42" fmla="*/ 38 w 76"/>
                <a:gd name="T43" fmla="*/ 70 h 76"/>
                <a:gd name="T44" fmla="*/ 45 w 76"/>
                <a:gd name="T45" fmla="*/ 76 h 76"/>
                <a:gd name="T46" fmla="*/ 50 w 76"/>
                <a:gd name="T47" fmla="*/ 63 h 76"/>
                <a:gd name="T48" fmla="*/ 62 w 76"/>
                <a:gd name="T49" fmla="*/ 67 h 76"/>
                <a:gd name="T50" fmla="*/ 61 w 76"/>
                <a:gd name="T51" fmla="*/ 55 h 76"/>
                <a:gd name="T52" fmla="*/ 73 w 76"/>
                <a:gd name="T53" fmla="*/ 53 h 76"/>
                <a:gd name="T54" fmla="*/ 68 w 76"/>
                <a:gd name="T55" fmla="*/ 45 h 76"/>
                <a:gd name="T56" fmla="*/ 76 w 76"/>
                <a:gd name="T57"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6" h="76">
                  <a:moveTo>
                    <a:pt x="76" y="39"/>
                  </a:moveTo>
                  <a:cubicBezTo>
                    <a:pt x="76" y="36"/>
                    <a:pt x="73" y="34"/>
                    <a:pt x="67" y="32"/>
                  </a:cubicBezTo>
                  <a:cubicBezTo>
                    <a:pt x="71" y="28"/>
                    <a:pt x="74" y="25"/>
                    <a:pt x="73" y="23"/>
                  </a:cubicBezTo>
                  <a:cubicBezTo>
                    <a:pt x="72" y="20"/>
                    <a:pt x="68" y="20"/>
                    <a:pt x="62" y="20"/>
                  </a:cubicBezTo>
                  <a:cubicBezTo>
                    <a:pt x="65" y="15"/>
                    <a:pt x="65" y="11"/>
                    <a:pt x="63" y="10"/>
                  </a:cubicBezTo>
                  <a:cubicBezTo>
                    <a:pt x="61" y="8"/>
                    <a:pt x="56" y="10"/>
                    <a:pt x="49" y="15"/>
                  </a:cubicBezTo>
                  <a:cubicBezTo>
                    <a:pt x="48" y="6"/>
                    <a:pt x="46" y="1"/>
                    <a:pt x="43" y="0"/>
                  </a:cubicBezTo>
                  <a:cubicBezTo>
                    <a:pt x="41" y="0"/>
                    <a:pt x="39" y="2"/>
                    <a:pt x="37" y="6"/>
                  </a:cubicBezTo>
                  <a:cubicBezTo>
                    <a:pt x="35" y="2"/>
                    <a:pt x="33" y="0"/>
                    <a:pt x="31" y="0"/>
                  </a:cubicBezTo>
                  <a:cubicBezTo>
                    <a:pt x="28" y="1"/>
                    <a:pt x="26" y="6"/>
                    <a:pt x="26" y="13"/>
                  </a:cubicBezTo>
                  <a:cubicBezTo>
                    <a:pt x="20" y="9"/>
                    <a:pt x="16" y="7"/>
                    <a:pt x="13" y="9"/>
                  </a:cubicBezTo>
                  <a:cubicBezTo>
                    <a:pt x="11" y="10"/>
                    <a:pt x="12" y="15"/>
                    <a:pt x="15" y="21"/>
                  </a:cubicBezTo>
                  <a:cubicBezTo>
                    <a:pt x="8" y="20"/>
                    <a:pt x="4" y="20"/>
                    <a:pt x="3" y="23"/>
                  </a:cubicBezTo>
                  <a:cubicBezTo>
                    <a:pt x="2" y="25"/>
                    <a:pt x="4" y="28"/>
                    <a:pt x="8" y="31"/>
                  </a:cubicBezTo>
                  <a:cubicBezTo>
                    <a:pt x="3" y="33"/>
                    <a:pt x="0" y="35"/>
                    <a:pt x="0" y="37"/>
                  </a:cubicBezTo>
                  <a:cubicBezTo>
                    <a:pt x="0" y="40"/>
                    <a:pt x="3" y="42"/>
                    <a:pt x="9" y="44"/>
                  </a:cubicBezTo>
                  <a:cubicBezTo>
                    <a:pt x="4" y="48"/>
                    <a:pt x="2" y="51"/>
                    <a:pt x="3" y="53"/>
                  </a:cubicBezTo>
                  <a:cubicBezTo>
                    <a:pt x="4" y="56"/>
                    <a:pt x="8" y="56"/>
                    <a:pt x="13" y="56"/>
                  </a:cubicBezTo>
                  <a:cubicBezTo>
                    <a:pt x="11" y="61"/>
                    <a:pt x="10" y="65"/>
                    <a:pt x="12" y="66"/>
                  </a:cubicBezTo>
                  <a:cubicBezTo>
                    <a:pt x="14" y="68"/>
                    <a:pt x="20" y="66"/>
                    <a:pt x="27" y="61"/>
                  </a:cubicBezTo>
                  <a:cubicBezTo>
                    <a:pt x="27" y="70"/>
                    <a:pt x="29" y="75"/>
                    <a:pt x="32" y="76"/>
                  </a:cubicBezTo>
                  <a:cubicBezTo>
                    <a:pt x="34" y="76"/>
                    <a:pt x="36" y="74"/>
                    <a:pt x="38" y="70"/>
                  </a:cubicBezTo>
                  <a:cubicBezTo>
                    <a:pt x="41" y="74"/>
                    <a:pt x="43" y="76"/>
                    <a:pt x="45" y="76"/>
                  </a:cubicBezTo>
                  <a:cubicBezTo>
                    <a:pt x="48" y="75"/>
                    <a:pt x="49" y="70"/>
                    <a:pt x="50" y="63"/>
                  </a:cubicBezTo>
                  <a:cubicBezTo>
                    <a:pt x="55" y="67"/>
                    <a:pt x="60" y="69"/>
                    <a:pt x="62" y="67"/>
                  </a:cubicBezTo>
                  <a:cubicBezTo>
                    <a:pt x="64" y="66"/>
                    <a:pt x="63" y="61"/>
                    <a:pt x="61" y="55"/>
                  </a:cubicBezTo>
                  <a:cubicBezTo>
                    <a:pt x="67" y="56"/>
                    <a:pt x="72" y="56"/>
                    <a:pt x="73" y="53"/>
                  </a:cubicBezTo>
                  <a:cubicBezTo>
                    <a:pt x="74" y="51"/>
                    <a:pt x="72" y="48"/>
                    <a:pt x="68" y="45"/>
                  </a:cubicBezTo>
                  <a:cubicBezTo>
                    <a:pt x="73" y="43"/>
                    <a:pt x="76" y="41"/>
                    <a:pt x="76" y="39"/>
                  </a:cubicBezTo>
                  <a:close/>
                </a:path>
              </a:pathLst>
            </a:custGeom>
            <a:solidFill>
              <a:schemeClr val="accent2">
                <a:lumMod val="75000"/>
              </a:schemeClr>
            </a:solidFill>
            <a:ln>
              <a:noFill/>
            </a:ln>
          </p:spPr>
          <p:txBody>
            <a:bodyPr anchor="t" anchorCtr="0" bIns="45720" compatLnSpc="1" lIns="91440" numCol="1" rIns="91440" tIns="45720" vert="horz" wrap="square">
              <a:prstTxWarp prst="textNoShape"/>
            </a:bodyPr>
            <a:p>
              <a:endParaRPr lang="en-US"/>
            </a:p>
          </p:txBody>
        </p:sp>
        <p:sp>
          <p:nvSpPr>
            <p:cNvPr id="1048701" name="Oval 82"/>
            <p:cNvSpPr/>
            <p:nvPr/>
          </p:nvSpPr>
          <p:spPr>
            <a:xfrm flipH="1">
              <a:off x="11653815" y="4674864"/>
              <a:ext cx="76937" cy="76937"/>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02" name="Oval 83"/>
            <p:cNvSpPr/>
            <p:nvPr/>
          </p:nvSpPr>
          <p:spPr>
            <a:xfrm flipH="1">
              <a:off x="11618560" y="4191000"/>
              <a:ext cx="36576" cy="36576"/>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03" name="Oval 84"/>
            <p:cNvSpPr/>
            <p:nvPr/>
          </p:nvSpPr>
          <p:spPr>
            <a:xfrm flipH="1">
              <a:off x="11785248" y="4849812"/>
              <a:ext cx="36576" cy="36576"/>
            </a:xfrm>
            <a:prstGeom prst="ellipse"/>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grpSp>
          <p:nvGrpSpPr>
            <p:cNvPr id="37" name="Group 85"/>
            <p:cNvGrpSpPr/>
            <p:nvPr/>
          </p:nvGrpSpPr>
          <p:grpSpPr>
            <a:xfrm flipH="1">
              <a:off x="10230672" y="4858573"/>
              <a:ext cx="1154448" cy="1149586"/>
              <a:chOff x="4277517" y="3752400"/>
              <a:chExt cx="1154448" cy="1149586"/>
            </a:xfrm>
          </p:grpSpPr>
          <p:sp>
            <p:nvSpPr>
              <p:cNvPr id="1048704" name="Freeform 86"/>
              <p:cNvSpPr/>
              <p:nvPr/>
            </p:nvSpPr>
            <p:spPr bwMode="auto">
              <a:xfrm rot="21259688" flipH="1">
                <a:off x="4277517" y="3752400"/>
                <a:ext cx="1154448" cy="1149586"/>
              </a:xfrm>
              <a:custGeom>
                <a:avLst/>
                <a:gdLst>
                  <a:gd name="T0" fmla="*/ 272 w 355"/>
                  <a:gd name="T1" fmla="*/ 16 h 352"/>
                  <a:gd name="T2" fmla="*/ 178 w 355"/>
                  <a:gd name="T3" fmla="*/ 41 h 352"/>
                  <a:gd name="T4" fmla="*/ 137 w 355"/>
                  <a:gd name="T5" fmla="*/ 36 h 352"/>
                  <a:gd name="T6" fmla="*/ 66 w 355"/>
                  <a:gd name="T7" fmla="*/ 51 h 352"/>
                  <a:gd name="T8" fmla="*/ 62 w 355"/>
                  <a:gd name="T9" fmla="*/ 142 h 352"/>
                  <a:gd name="T10" fmla="*/ 32 w 355"/>
                  <a:gd name="T11" fmla="*/ 251 h 352"/>
                  <a:gd name="T12" fmla="*/ 129 w 355"/>
                  <a:gd name="T13" fmla="*/ 291 h 352"/>
                  <a:gd name="T14" fmla="*/ 226 w 355"/>
                  <a:gd name="T15" fmla="*/ 350 h 352"/>
                  <a:gd name="T16" fmla="*/ 291 w 355"/>
                  <a:gd name="T17" fmla="*/ 262 h 352"/>
                  <a:gd name="T18" fmla="*/ 352 w 355"/>
                  <a:gd name="T19" fmla="*/ 207 h 352"/>
                  <a:gd name="T20" fmla="*/ 317 w 355"/>
                  <a:gd name="T21" fmla="*/ 117 h 352"/>
                  <a:gd name="T22" fmla="*/ 272 w 355"/>
                  <a:gd name="T23" fmla="*/ 16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5" h="352">
                    <a:moveTo>
                      <a:pt x="272" y="16"/>
                    </a:moveTo>
                    <a:cubicBezTo>
                      <a:pt x="230" y="0"/>
                      <a:pt x="208" y="40"/>
                      <a:pt x="178" y="41"/>
                    </a:cubicBezTo>
                    <a:cubicBezTo>
                      <a:pt x="163" y="42"/>
                      <a:pt x="150" y="39"/>
                      <a:pt x="137" y="36"/>
                    </a:cubicBezTo>
                    <a:cubicBezTo>
                      <a:pt x="110" y="30"/>
                      <a:pt x="86" y="24"/>
                      <a:pt x="66" y="51"/>
                    </a:cubicBezTo>
                    <a:cubicBezTo>
                      <a:pt x="40" y="89"/>
                      <a:pt x="77" y="121"/>
                      <a:pt x="62" y="142"/>
                    </a:cubicBezTo>
                    <a:cubicBezTo>
                      <a:pt x="47" y="163"/>
                      <a:pt x="0" y="212"/>
                      <a:pt x="32" y="251"/>
                    </a:cubicBezTo>
                    <a:cubicBezTo>
                      <a:pt x="63" y="289"/>
                      <a:pt x="102" y="274"/>
                      <a:pt x="129" y="291"/>
                    </a:cubicBezTo>
                    <a:cubicBezTo>
                      <a:pt x="156" y="308"/>
                      <a:pt x="180" y="352"/>
                      <a:pt x="226" y="350"/>
                    </a:cubicBezTo>
                    <a:cubicBezTo>
                      <a:pt x="269" y="348"/>
                      <a:pt x="253" y="270"/>
                      <a:pt x="291" y="262"/>
                    </a:cubicBezTo>
                    <a:cubicBezTo>
                      <a:pt x="321" y="255"/>
                      <a:pt x="349" y="233"/>
                      <a:pt x="352" y="207"/>
                    </a:cubicBezTo>
                    <a:cubicBezTo>
                      <a:pt x="355" y="182"/>
                      <a:pt x="322" y="150"/>
                      <a:pt x="317" y="117"/>
                    </a:cubicBezTo>
                    <a:cubicBezTo>
                      <a:pt x="314" y="94"/>
                      <a:pt x="301" y="27"/>
                      <a:pt x="272" y="16"/>
                    </a:cubicBezTo>
                  </a:path>
                </a:pathLst>
              </a:custGeom>
              <a:solidFill>
                <a:schemeClr val="accent1"/>
              </a:solidFill>
              <a:ln>
                <a:noFill/>
              </a:ln>
            </p:spPr>
            <p:txBody>
              <a:bodyPr anchor="t" anchorCtr="0" bIns="45720" compatLnSpc="1" lIns="91440" numCol="1" rIns="91440" tIns="45720" vert="horz" wrap="square">
                <a:prstTxWarp prst="textNoShape"/>
              </a:bodyPr>
              <a:p>
                <a:endParaRPr lang="en-US"/>
              </a:p>
            </p:txBody>
          </p:sp>
          <p:sp>
            <p:nvSpPr>
              <p:cNvPr id="1048705" name="Freeform 35"/>
              <p:cNvSpPr/>
              <p:nvPr/>
            </p:nvSpPr>
            <p:spPr bwMode="auto">
              <a:xfrm rot="18790958" flipH="1">
                <a:off x="4338999" y="3813623"/>
                <a:ext cx="1031484" cy="1027140"/>
              </a:xfrm>
              <a:custGeom>
                <a:avLst/>
                <a:gdLst>
                  <a:gd name="T0" fmla="*/ 272 w 355"/>
                  <a:gd name="T1" fmla="*/ 16 h 352"/>
                  <a:gd name="T2" fmla="*/ 178 w 355"/>
                  <a:gd name="T3" fmla="*/ 41 h 352"/>
                  <a:gd name="T4" fmla="*/ 137 w 355"/>
                  <a:gd name="T5" fmla="*/ 36 h 352"/>
                  <a:gd name="T6" fmla="*/ 66 w 355"/>
                  <a:gd name="T7" fmla="*/ 51 h 352"/>
                  <a:gd name="T8" fmla="*/ 62 w 355"/>
                  <a:gd name="T9" fmla="*/ 142 h 352"/>
                  <a:gd name="T10" fmla="*/ 32 w 355"/>
                  <a:gd name="T11" fmla="*/ 251 h 352"/>
                  <a:gd name="T12" fmla="*/ 129 w 355"/>
                  <a:gd name="T13" fmla="*/ 291 h 352"/>
                  <a:gd name="T14" fmla="*/ 226 w 355"/>
                  <a:gd name="T15" fmla="*/ 350 h 352"/>
                  <a:gd name="T16" fmla="*/ 291 w 355"/>
                  <a:gd name="T17" fmla="*/ 262 h 352"/>
                  <a:gd name="T18" fmla="*/ 352 w 355"/>
                  <a:gd name="T19" fmla="*/ 207 h 352"/>
                  <a:gd name="T20" fmla="*/ 317 w 355"/>
                  <a:gd name="T21" fmla="*/ 117 h 352"/>
                  <a:gd name="T22" fmla="*/ 272 w 355"/>
                  <a:gd name="T23" fmla="*/ 16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5" h="352">
                    <a:moveTo>
                      <a:pt x="272" y="16"/>
                    </a:moveTo>
                    <a:cubicBezTo>
                      <a:pt x="230" y="0"/>
                      <a:pt x="208" y="40"/>
                      <a:pt x="178" y="41"/>
                    </a:cubicBezTo>
                    <a:cubicBezTo>
                      <a:pt x="163" y="42"/>
                      <a:pt x="150" y="39"/>
                      <a:pt x="137" y="36"/>
                    </a:cubicBezTo>
                    <a:cubicBezTo>
                      <a:pt x="110" y="30"/>
                      <a:pt x="86" y="24"/>
                      <a:pt x="66" y="51"/>
                    </a:cubicBezTo>
                    <a:cubicBezTo>
                      <a:pt x="40" y="89"/>
                      <a:pt x="77" y="121"/>
                      <a:pt x="62" y="142"/>
                    </a:cubicBezTo>
                    <a:cubicBezTo>
                      <a:pt x="47" y="163"/>
                      <a:pt x="0" y="212"/>
                      <a:pt x="32" y="251"/>
                    </a:cubicBezTo>
                    <a:cubicBezTo>
                      <a:pt x="63" y="289"/>
                      <a:pt x="102" y="274"/>
                      <a:pt x="129" y="291"/>
                    </a:cubicBezTo>
                    <a:cubicBezTo>
                      <a:pt x="156" y="308"/>
                      <a:pt x="180" y="352"/>
                      <a:pt x="226" y="350"/>
                    </a:cubicBezTo>
                    <a:cubicBezTo>
                      <a:pt x="269" y="348"/>
                      <a:pt x="253" y="270"/>
                      <a:pt x="291" y="262"/>
                    </a:cubicBezTo>
                    <a:cubicBezTo>
                      <a:pt x="321" y="255"/>
                      <a:pt x="349" y="233"/>
                      <a:pt x="352" y="207"/>
                    </a:cubicBezTo>
                    <a:cubicBezTo>
                      <a:pt x="355" y="182"/>
                      <a:pt x="322" y="150"/>
                      <a:pt x="317" y="117"/>
                    </a:cubicBezTo>
                    <a:cubicBezTo>
                      <a:pt x="314" y="94"/>
                      <a:pt x="301" y="27"/>
                      <a:pt x="272" y="16"/>
                    </a:cubicBezTo>
                  </a:path>
                </a:pathLst>
              </a:custGeom>
              <a:gradFill flip="none" rotWithShape="1">
                <a:gsLst>
                  <a:gs pos="0">
                    <a:schemeClr val="accent1">
                      <a:lumMod val="20000"/>
                      <a:lumOff val="80000"/>
                    </a:schemeClr>
                  </a:gs>
                  <a:gs pos="46000">
                    <a:schemeClr val="accent1">
                      <a:lumMod val="60000"/>
                      <a:lumOff val="40000"/>
                    </a:schemeClr>
                  </a:gs>
                  <a:gs pos="100000">
                    <a:schemeClr val="accent1"/>
                  </a:gs>
                </a:gsLst>
                <a:path path="circle">
                  <a:fillToRect l="50000" t="50000" r="50000" b="50000"/>
                </a:path>
              </a:gradFill>
              <a:ln>
                <a:noFill/>
              </a:ln>
            </p:spPr>
            <p:txBody>
              <a:bodyPr anchor="t" anchorCtr="0" bIns="45720" compatLnSpc="1" lIns="91440" numCol="1" rIns="91440" tIns="45720" vert="horz" wrap="square">
                <a:prstTxWarp prst="textNoShape"/>
              </a:bodyPr>
              <a:p>
                <a:endParaRPr lang="en-US"/>
              </a:p>
            </p:txBody>
          </p:sp>
          <p:sp>
            <p:nvSpPr>
              <p:cNvPr id="1048706" name="Freeform 41"/>
              <p:cNvSpPr/>
              <p:nvPr/>
            </p:nvSpPr>
            <p:spPr bwMode="auto">
              <a:xfrm rot="756312" flipH="1">
                <a:off x="4402943" y="3855259"/>
                <a:ext cx="903597" cy="943869"/>
              </a:xfrm>
              <a:custGeom>
                <a:avLst/>
                <a:gdLst>
                  <a:gd name="T0" fmla="*/ 167 w 179"/>
                  <a:gd name="T1" fmla="*/ 33 h 186"/>
                  <a:gd name="T2" fmla="*/ 132 w 179"/>
                  <a:gd name="T3" fmla="*/ 35 h 186"/>
                  <a:gd name="T4" fmla="*/ 107 w 179"/>
                  <a:gd name="T5" fmla="*/ 41 h 186"/>
                  <a:gd name="T6" fmla="*/ 60 w 179"/>
                  <a:gd name="T7" fmla="*/ 7 h 186"/>
                  <a:gd name="T8" fmla="*/ 51 w 179"/>
                  <a:gd name="T9" fmla="*/ 63 h 186"/>
                  <a:gd name="T10" fmla="*/ 8 w 179"/>
                  <a:gd name="T11" fmla="*/ 100 h 186"/>
                  <a:gd name="T12" fmla="*/ 53 w 179"/>
                  <a:gd name="T13" fmla="*/ 132 h 186"/>
                  <a:gd name="T14" fmla="*/ 60 w 179"/>
                  <a:gd name="T15" fmla="*/ 176 h 186"/>
                  <a:gd name="T16" fmla="*/ 89 w 179"/>
                  <a:gd name="T17" fmla="*/ 160 h 186"/>
                  <a:gd name="T18" fmla="*/ 113 w 179"/>
                  <a:gd name="T19" fmla="*/ 141 h 186"/>
                  <a:gd name="T20" fmla="*/ 166 w 179"/>
                  <a:gd name="T21" fmla="*/ 143 h 186"/>
                  <a:gd name="T22" fmla="*/ 140 w 179"/>
                  <a:gd name="T23" fmla="*/ 94 h 186"/>
                  <a:gd name="T24" fmla="*/ 167 w 179"/>
                  <a:gd name="T25" fmla="*/ 33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9" h="186">
                    <a:moveTo>
                      <a:pt x="167" y="33"/>
                    </a:moveTo>
                    <a:cubicBezTo>
                      <a:pt x="157" y="24"/>
                      <a:pt x="144" y="29"/>
                      <a:pt x="132" y="35"/>
                    </a:cubicBezTo>
                    <a:cubicBezTo>
                      <a:pt x="122" y="39"/>
                      <a:pt x="113" y="44"/>
                      <a:pt x="107" y="41"/>
                    </a:cubicBezTo>
                    <a:cubicBezTo>
                      <a:pt x="84" y="33"/>
                      <a:pt x="85" y="0"/>
                      <a:pt x="60" y="7"/>
                    </a:cubicBezTo>
                    <a:cubicBezTo>
                      <a:pt x="34" y="14"/>
                      <a:pt x="63" y="56"/>
                      <a:pt x="51" y="63"/>
                    </a:cubicBezTo>
                    <a:cubicBezTo>
                      <a:pt x="40" y="70"/>
                      <a:pt x="0" y="74"/>
                      <a:pt x="8" y="100"/>
                    </a:cubicBezTo>
                    <a:cubicBezTo>
                      <a:pt x="15" y="125"/>
                      <a:pt x="43" y="119"/>
                      <a:pt x="53" y="132"/>
                    </a:cubicBezTo>
                    <a:cubicBezTo>
                      <a:pt x="62" y="146"/>
                      <a:pt x="46" y="158"/>
                      <a:pt x="60" y="176"/>
                    </a:cubicBezTo>
                    <a:cubicBezTo>
                      <a:pt x="68" y="186"/>
                      <a:pt x="78" y="173"/>
                      <a:pt x="89" y="160"/>
                    </a:cubicBezTo>
                    <a:cubicBezTo>
                      <a:pt x="98" y="148"/>
                      <a:pt x="106" y="136"/>
                      <a:pt x="113" y="141"/>
                    </a:cubicBezTo>
                    <a:cubicBezTo>
                      <a:pt x="127" y="150"/>
                      <a:pt x="159" y="154"/>
                      <a:pt x="166" y="143"/>
                    </a:cubicBezTo>
                    <a:cubicBezTo>
                      <a:pt x="173" y="131"/>
                      <a:pt x="147" y="110"/>
                      <a:pt x="140" y="94"/>
                    </a:cubicBezTo>
                    <a:cubicBezTo>
                      <a:pt x="133" y="78"/>
                      <a:pt x="179" y="44"/>
                      <a:pt x="167" y="33"/>
                    </a:cubicBezTo>
                  </a:path>
                </a:pathLst>
              </a:custGeom>
              <a:solidFill>
                <a:schemeClr val="accent1">
                  <a:lumMod val="20000"/>
                  <a:lumOff val="80000"/>
                  <a:alpha val="60000"/>
                </a:schemeClr>
              </a:solidFill>
              <a:ln>
                <a:noFill/>
              </a:ln>
            </p:spPr>
            <p:txBody>
              <a:bodyPr anchor="t" anchorCtr="0" bIns="45720" compatLnSpc="1" lIns="91440" numCol="1" rIns="91440" tIns="45720" vert="horz" wrap="square">
                <a:prstTxWarp prst="textNoShape"/>
              </a:bodyPr>
              <a:p>
                <a:endParaRPr lang="en-US"/>
              </a:p>
            </p:txBody>
          </p:sp>
          <p:sp>
            <p:nvSpPr>
              <p:cNvPr id="1048707" name="Freeform 41"/>
              <p:cNvSpPr/>
              <p:nvPr/>
            </p:nvSpPr>
            <p:spPr bwMode="auto">
              <a:xfrm rot="19656312" flipH="1">
                <a:off x="4620471" y="4082482"/>
                <a:ext cx="468541" cy="489422"/>
              </a:xfrm>
              <a:custGeom>
                <a:avLst/>
                <a:gdLst>
                  <a:gd name="T0" fmla="*/ 167 w 179"/>
                  <a:gd name="T1" fmla="*/ 33 h 186"/>
                  <a:gd name="T2" fmla="*/ 132 w 179"/>
                  <a:gd name="T3" fmla="*/ 35 h 186"/>
                  <a:gd name="T4" fmla="*/ 107 w 179"/>
                  <a:gd name="T5" fmla="*/ 41 h 186"/>
                  <a:gd name="T6" fmla="*/ 60 w 179"/>
                  <a:gd name="T7" fmla="*/ 7 h 186"/>
                  <a:gd name="T8" fmla="*/ 51 w 179"/>
                  <a:gd name="T9" fmla="*/ 63 h 186"/>
                  <a:gd name="T10" fmla="*/ 8 w 179"/>
                  <a:gd name="T11" fmla="*/ 100 h 186"/>
                  <a:gd name="T12" fmla="*/ 53 w 179"/>
                  <a:gd name="T13" fmla="*/ 132 h 186"/>
                  <a:gd name="T14" fmla="*/ 60 w 179"/>
                  <a:gd name="T15" fmla="*/ 176 h 186"/>
                  <a:gd name="T16" fmla="*/ 89 w 179"/>
                  <a:gd name="T17" fmla="*/ 160 h 186"/>
                  <a:gd name="T18" fmla="*/ 113 w 179"/>
                  <a:gd name="T19" fmla="*/ 141 h 186"/>
                  <a:gd name="T20" fmla="*/ 166 w 179"/>
                  <a:gd name="T21" fmla="*/ 143 h 186"/>
                  <a:gd name="T22" fmla="*/ 140 w 179"/>
                  <a:gd name="T23" fmla="*/ 94 h 186"/>
                  <a:gd name="T24" fmla="*/ 167 w 179"/>
                  <a:gd name="T25" fmla="*/ 33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9" h="186">
                    <a:moveTo>
                      <a:pt x="167" y="33"/>
                    </a:moveTo>
                    <a:cubicBezTo>
                      <a:pt x="157" y="24"/>
                      <a:pt x="144" y="29"/>
                      <a:pt x="132" y="35"/>
                    </a:cubicBezTo>
                    <a:cubicBezTo>
                      <a:pt x="122" y="39"/>
                      <a:pt x="113" y="44"/>
                      <a:pt x="107" y="41"/>
                    </a:cubicBezTo>
                    <a:cubicBezTo>
                      <a:pt x="84" y="33"/>
                      <a:pt x="85" y="0"/>
                      <a:pt x="60" y="7"/>
                    </a:cubicBezTo>
                    <a:cubicBezTo>
                      <a:pt x="34" y="14"/>
                      <a:pt x="63" y="56"/>
                      <a:pt x="51" y="63"/>
                    </a:cubicBezTo>
                    <a:cubicBezTo>
                      <a:pt x="40" y="70"/>
                      <a:pt x="0" y="74"/>
                      <a:pt x="8" y="100"/>
                    </a:cubicBezTo>
                    <a:cubicBezTo>
                      <a:pt x="15" y="125"/>
                      <a:pt x="43" y="119"/>
                      <a:pt x="53" y="132"/>
                    </a:cubicBezTo>
                    <a:cubicBezTo>
                      <a:pt x="62" y="146"/>
                      <a:pt x="46" y="158"/>
                      <a:pt x="60" y="176"/>
                    </a:cubicBezTo>
                    <a:cubicBezTo>
                      <a:pt x="68" y="186"/>
                      <a:pt x="78" y="173"/>
                      <a:pt x="89" y="160"/>
                    </a:cubicBezTo>
                    <a:cubicBezTo>
                      <a:pt x="98" y="148"/>
                      <a:pt x="106" y="136"/>
                      <a:pt x="113" y="141"/>
                    </a:cubicBezTo>
                    <a:cubicBezTo>
                      <a:pt x="127" y="150"/>
                      <a:pt x="159" y="154"/>
                      <a:pt x="166" y="143"/>
                    </a:cubicBezTo>
                    <a:cubicBezTo>
                      <a:pt x="173" y="131"/>
                      <a:pt x="147" y="110"/>
                      <a:pt x="140" y="94"/>
                    </a:cubicBezTo>
                    <a:cubicBezTo>
                      <a:pt x="133" y="78"/>
                      <a:pt x="179" y="44"/>
                      <a:pt x="167" y="33"/>
                    </a:cubicBezTo>
                  </a:path>
                </a:pathLst>
              </a:custGeom>
              <a:solidFill>
                <a:schemeClr val="tx1"/>
              </a:solidFill>
              <a:ln>
                <a:noFill/>
              </a:ln>
            </p:spPr>
            <p:txBody>
              <a:bodyPr anchor="t" anchorCtr="0" bIns="45720" compatLnSpc="1" lIns="91440" numCol="1" rIns="91440" tIns="45720" vert="horz" wrap="square">
                <a:prstTxWarp prst="textNoShape"/>
              </a:bodyPr>
              <a:p>
                <a:endParaRPr lang="en-US"/>
              </a:p>
            </p:txBody>
          </p:sp>
          <p:sp>
            <p:nvSpPr>
              <p:cNvPr id="1048708" name="Freeform 42"/>
              <p:cNvSpPr/>
              <p:nvPr/>
            </p:nvSpPr>
            <p:spPr bwMode="auto">
              <a:xfrm rot="19656312" flipH="1">
                <a:off x="4765993" y="4239097"/>
                <a:ext cx="177497" cy="176192"/>
              </a:xfrm>
              <a:custGeom>
                <a:avLst/>
                <a:gdLst>
                  <a:gd name="T0" fmla="*/ 68 w 68"/>
                  <a:gd name="T1" fmla="*/ 31 h 67"/>
                  <a:gd name="T2" fmla="*/ 59 w 68"/>
                  <a:gd name="T3" fmla="*/ 26 h 67"/>
                  <a:gd name="T4" fmla="*/ 63 w 68"/>
                  <a:gd name="T5" fmla="*/ 17 h 67"/>
                  <a:gd name="T6" fmla="*/ 55 w 68"/>
                  <a:gd name="T7" fmla="*/ 16 h 67"/>
                  <a:gd name="T8" fmla="*/ 55 w 68"/>
                  <a:gd name="T9" fmla="*/ 7 h 67"/>
                  <a:gd name="T10" fmla="*/ 45 w 68"/>
                  <a:gd name="T11" fmla="*/ 10 h 67"/>
                  <a:gd name="T12" fmla="*/ 41 w 68"/>
                  <a:gd name="T13" fmla="*/ 0 h 67"/>
                  <a:gd name="T14" fmla="*/ 33 w 68"/>
                  <a:gd name="T15" fmla="*/ 9 h 67"/>
                  <a:gd name="T16" fmla="*/ 24 w 68"/>
                  <a:gd name="T17" fmla="*/ 1 h 67"/>
                  <a:gd name="T18" fmla="*/ 21 w 68"/>
                  <a:gd name="T19" fmla="*/ 8 h 67"/>
                  <a:gd name="T20" fmla="*/ 14 w 68"/>
                  <a:gd name="T21" fmla="*/ 6 h 67"/>
                  <a:gd name="T22" fmla="*/ 15 w 68"/>
                  <a:gd name="T23" fmla="*/ 20 h 67"/>
                  <a:gd name="T24" fmla="*/ 2 w 68"/>
                  <a:gd name="T25" fmla="*/ 22 h 67"/>
                  <a:gd name="T26" fmla="*/ 7 w 68"/>
                  <a:gd name="T27" fmla="*/ 30 h 67"/>
                  <a:gd name="T28" fmla="*/ 0 w 68"/>
                  <a:gd name="T29" fmla="*/ 36 h 67"/>
                  <a:gd name="T30" fmla="*/ 9 w 68"/>
                  <a:gd name="T31" fmla="*/ 41 h 67"/>
                  <a:gd name="T32" fmla="*/ 4 w 68"/>
                  <a:gd name="T33" fmla="*/ 50 h 67"/>
                  <a:gd name="T34" fmla="*/ 13 w 68"/>
                  <a:gd name="T35" fmla="*/ 51 h 67"/>
                  <a:gd name="T36" fmla="*/ 13 w 68"/>
                  <a:gd name="T37" fmla="*/ 60 h 67"/>
                  <a:gd name="T38" fmla="*/ 23 w 68"/>
                  <a:gd name="T39" fmla="*/ 56 h 67"/>
                  <a:gd name="T40" fmla="*/ 27 w 68"/>
                  <a:gd name="T41" fmla="*/ 67 h 67"/>
                  <a:gd name="T42" fmla="*/ 35 w 68"/>
                  <a:gd name="T43" fmla="*/ 58 h 67"/>
                  <a:gd name="T44" fmla="*/ 44 w 68"/>
                  <a:gd name="T45" fmla="*/ 66 h 67"/>
                  <a:gd name="T46" fmla="*/ 47 w 68"/>
                  <a:gd name="T47" fmla="*/ 59 h 67"/>
                  <a:gd name="T48" fmla="*/ 54 w 68"/>
                  <a:gd name="T49" fmla="*/ 61 h 67"/>
                  <a:gd name="T50" fmla="*/ 52 w 68"/>
                  <a:gd name="T51" fmla="*/ 47 h 67"/>
                  <a:gd name="T52" fmla="*/ 66 w 68"/>
                  <a:gd name="T53" fmla="*/ 45 h 67"/>
                  <a:gd name="T54" fmla="*/ 60 w 68"/>
                  <a:gd name="T55" fmla="*/ 37 h 67"/>
                  <a:gd name="T56" fmla="*/ 68 w 68"/>
                  <a:gd name="T57" fmla="*/ 3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8" h="67">
                    <a:moveTo>
                      <a:pt x="68" y="31"/>
                    </a:moveTo>
                    <a:cubicBezTo>
                      <a:pt x="67" y="29"/>
                      <a:pt x="64" y="27"/>
                      <a:pt x="59" y="26"/>
                    </a:cubicBezTo>
                    <a:cubicBezTo>
                      <a:pt x="63" y="22"/>
                      <a:pt x="64" y="19"/>
                      <a:pt x="63" y="17"/>
                    </a:cubicBezTo>
                    <a:cubicBezTo>
                      <a:pt x="62" y="15"/>
                      <a:pt x="59" y="15"/>
                      <a:pt x="55" y="16"/>
                    </a:cubicBezTo>
                    <a:cubicBezTo>
                      <a:pt x="56" y="11"/>
                      <a:pt x="56" y="8"/>
                      <a:pt x="55" y="7"/>
                    </a:cubicBezTo>
                    <a:cubicBezTo>
                      <a:pt x="53" y="5"/>
                      <a:pt x="49" y="7"/>
                      <a:pt x="45" y="10"/>
                    </a:cubicBezTo>
                    <a:cubicBezTo>
                      <a:pt x="44" y="4"/>
                      <a:pt x="43" y="1"/>
                      <a:pt x="41" y="0"/>
                    </a:cubicBezTo>
                    <a:cubicBezTo>
                      <a:pt x="38" y="0"/>
                      <a:pt x="35" y="3"/>
                      <a:pt x="33" y="9"/>
                    </a:cubicBezTo>
                    <a:cubicBezTo>
                      <a:pt x="29" y="3"/>
                      <a:pt x="26" y="0"/>
                      <a:pt x="24" y="1"/>
                    </a:cubicBezTo>
                    <a:cubicBezTo>
                      <a:pt x="22" y="1"/>
                      <a:pt x="21" y="4"/>
                      <a:pt x="21" y="8"/>
                    </a:cubicBezTo>
                    <a:cubicBezTo>
                      <a:pt x="18" y="6"/>
                      <a:pt x="15" y="5"/>
                      <a:pt x="14" y="6"/>
                    </a:cubicBezTo>
                    <a:cubicBezTo>
                      <a:pt x="12" y="8"/>
                      <a:pt x="12" y="13"/>
                      <a:pt x="15" y="20"/>
                    </a:cubicBezTo>
                    <a:cubicBezTo>
                      <a:pt x="8" y="19"/>
                      <a:pt x="3" y="19"/>
                      <a:pt x="2" y="22"/>
                    </a:cubicBezTo>
                    <a:cubicBezTo>
                      <a:pt x="1" y="24"/>
                      <a:pt x="3" y="27"/>
                      <a:pt x="7" y="30"/>
                    </a:cubicBezTo>
                    <a:cubicBezTo>
                      <a:pt x="3" y="32"/>
                      <a:pt x="0" y="34"/>
                      <a:pt x="0" y="36"/>
                    </a:cubicBezTo>
                    <a:cubicBezTo>
                      <a:pt x="0" y="38"/>
                      <a:pt x="3" y="40"/>
                      <a:pt x="9" y="41"/>
                    </a:cubicBezTo>
                    <a:cubicBezTo>
                      <a:pt x="5" y="45"/>
                      <a:pt x="3" y="48"/>
                      <a:pt x="4" y="50"/>
                    </a:cubicBezTo>
                    <a:cubicBezTo>
                      <a:pt x="5" y="52"/>
                      <a:pt x="8" y="52"/>
                      <a:pt x="13" y="51"/>
                    </a:cubicBezTo>
                    <a:cubicBezTo>
                      <a:pt x="11" y="55"/>
                      <a:pt x="11" y="59"/>
                      <a:pt x="13" y="60"/>
                    </a:cubicBezTo>
                    <a:cubicBezTo>
                      <a:pt x="15" y="61"/>
                      <a:pt x="18" y="60"/>
                      <a:pt x="23" y="56"/>
                    </a:cubicBezTo>
                    <a:cubicBezTo>
                      <a:pt x="23" y="62"/>
                      <a:pt x="25" y="66"/>
                      <a:pt x="27" y="67"/>
                    </a:cubicBezTo>
                    <a:cubicBezTo>
                      <a:pt x="29" y="67"/>
                      <a:pt x="32" y="64"/>
                      <a:pt x="35" y="58"/>
                    </a:cubicBezTo>
                    <a:cubicBezTo>
                      <a:pt x="38" y="64"/>
                      <a:pt x="41" y="66"/>
                      <a:pt x="44" y="66"/>
                    </a:cubicBezTo>
                    <a:cubicBezTo>
                      <a:pt x="45" y="65"/>
                      <a:pt x="46" y="63"/>
                      <a:pt x="47" y="59"/>
                    </a:cubicBezTo>
                    <a:cubicBezTo>
                      <a:pt x="50" y="61"/>
                      <a:pt x="52" y="62"/>
                      <a:pt x="54" y="61"/>
                    </a:cubicBezTo>
                    <a:cubicBezTo>
                      <a:pt x="56" y="59"/>
                      <a:pt x="55" y="54"/>
                      <a:pt x="52" y="47"/>
                    </a:cubicBezTo>
                    <a:cubicBezTo>
                      <a:pt x="59" y="48"/>
                      <a:pt x="65" y="47"/>
                      <a:pt x="66" y="45"/>
                    </a:cubicBezTo>
                    <a:cubicBezTo>
                      <a:pt x="66" y="43"/>
                      <a:pt x="64" y="40"/>
                      <a:pt x="60" y="37"/>
                    </a:cubicBezTo>
                    <a:cubicBezTo>
                      <a:pt x="65" y="35"/>
                      <a:pt x="68" y="33"/>
                      <a:pt x="68" y="31"/>
                    </a:cubicBezTo>
                  </a:path>
                </a:pathLst>
              </a:custGeom>
              <a:gradFill flip="none" rotWithShape="1">
                <a:gsLst>
                  <a:gs pos="0">
                    <a:schemeClr val="accent1">
                      <a:lumMod val="75000"/>
                    </a:schemeClr>
                  </a:gs>
                  <a:gs pos="100000">
                    <a:schemeClr val="accent1">
                      <a:lumMod val="60000"/>
                      <a:lumOff val="40000"/>
                    </a:schemeClr>
                  </a:gs>
                </a:gsLst>
                <a:path path="circle">
                  <a:fillToRect l="50000" t="50000" r="50000" b="50000"/>
                </a:path>
              </a:gradFill>
              <a:ln>
                <a:noFill/>
              </a:ln>
            </p:spPr>
            <p:txBody>
              <a:bodyPr anchor="t" anchorCtr="0" bIns="45720" compatLnSpc="1" lIns="91440" numCol="1" rIns="91440" tIns="45720" vert="horz" wrap="square">
                <a:prstTxWarp prst="textNoShape"/>
              </a:bodyPr>
              <a:p>
                <a:pPr lvl="0"/>
                <a:endParaRPr lang="en-US"/>
              </a:p>
            </p:txBody>
          </p:sp>
        </p:grpSp>
        <p:sp>
          <p:nvSpPr>
            <p:cNvPr id="1048709" name="Freeform 32"/>
            <p:cNvSpPr/>
            <p:nvPr/>
          </p:nvSpPr>
          <p:spPr bwMode="auto">
            <a:xfrm>
              <a:off x="9499406" y="5777362"/>
              <a:ext cx="384558" cy="386010"/>
            </a:xfrm>
            <a:custGeom>
              <a:avLst/>
              <a:gdLst>
                <a:gd name="T0" fmla="*/ 242 w 264"/>
                <a:gd name="T1" fmla="*/ 157 h 264"/>
                <a:gd name="T2" fmla="*/ 259 w 264"/>
                <a:gd name="T3" fmla="*/ 128 h 264"/>
                <a:gd name="T4" fmla="*/ 238 w 264"/>
                <a:gd name="T5" fmla="*/ 66 h 264"/>
                <a:gd name="T6" fmla="*/ 192 w 264"/>
                <a:gd name="T7" fmla="*/ 20 h 264"/>
                <a:gd name="T8" fmla="*/ 158 w 264"/>
                <a:gd name="T9" fmla="*/ 23 h 264"/>
                <a:gd name="T10" fmla="*/ 157 w 264"/>
                <a:gd name="T11" fmla="*/ 23 h 264"/>
                <a:gd name="T12" fmla="*/ 156 w 264"/>
                <a:gd name="T13" fmla="*/ 23 h 264"/>
                <a:gd name="T14" fmla="*/ 128 w 264"/>
                <a:gd name="T15" fmla="*/ 5 h 264"/>
                <a:gd name="T16" fmla="*/ 66 w 264"/>
                <a:gd name="T17" fmla="*/ 26 h 264"/>
                <a:gd name="T18" fmla="*/ 20 w 264"/>
                <a:gd name="T19" fmla="*/ 72 h 264"/>
                <a:gd name="T20" fmla="*/ 23 w 264"/>
                <a:gd name="T21" fmla="*/ 106 h 264"/>
                <a:gd name="T22" fmla="*/ 23 w 264"/>
                <a:gd name="T23" fmla="*/ 107 h 264"/>
                <a:gd name="T24" fmla="*/ 22 w 264"/>
                <a:gd name="T25" fmla="*/ 108 h 264"/>
                <a:gd name="T26" fmla="*/ 5 w 264"/>
                <a:gd name="T27" fmla="*/ 136 h 264"/>
                <a:gd name="T28" fmla="*/ 26 w 264"/>
                <a:gd name="T29" fmla="*/ 198 h 264"/>
                <a:gd name="T30" fmla="*/ 72 w 264"/>
                <a:gd name="T31" fmla="*/ 244 h 264"/>
                <a:gd name="T32" fmla="*/ 106 w 264"/>
                <a:gd name="T33" fmla="*/ 241 h 264"/>
                <a:gd name="T34" fmla="*/ 107 w 264"/>
                <a:gd name="T35" fmla="*/ 242 h 264"/>
                <a:gd name="T36" fmla="*/ 108 w 264"/>
                <a:gd name="T37" fmla="*/ 242 h 264"/>
                <a:gd name="T38" fmla="*/ 136 w 264"/>
                <a:gd name="T39" fmla="*/ 259 h 264"/>
                <a:gd name="T40" fmla="*/ 198 w 264"/>
                <a:gd name="T41" fmla="*/ 238 h 264"/>
                <a:gd name="T42" fmla="*/ 244 w 264"/>
                <a:gd name="T43" fmla="*/ 192 h 264"/>
                <a:gd name="T44" fmla="*/ 241 w 264"/>
                <a:gd name="T45" fmla="*/ 159 h 264"/>
                <a:gd name="T46" fmla="*/ 241 w 264"/>
                <a:gd name="T47" fmla="*/ 158 h 264"/>
                <a:gd name="T48" fmla="*/ 242 w 264"/>
                <a:gd name="T49" fmla="*/ 157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 h="264">
                  <a:moveTo>
                    <a:pt x="242" y="157"/>
                  </a:moveTo>
                  <a:cubicBezTo>
                    <a:pt x="250" y="149"/>
                    <a:pt x="256" y="139"/>
                    <a:pt x="259" y="128"/>
                  </a:cubicBezTo>
                  <a:cubicBezTo>
                    <a:pt x="264" y="107"/>
                    <a:pt x="255" y="85"/>
                    <a:pt x="238" y="66"/>
                  </a:cubicBezTo>
                  <a:cubicBezTo>
                    <a:pt x="229" y="42"/>
                    <a:pt x="213" y="25"/>
                    <a:pt x="192" y="20"/>
                  </a:cubicBezTo>
                  <a:cubicBezTo>
                    <a:pt x="181" y="18"/>
                    <a:pt x="170" y="19"/>
                    <a:pt x="158" y="23"/>
                  </a:cubicBezTo>
                  <a:cubicBezTo>
                    <a:pt x="157" y="23"/>
                    <a:pt x="157" y="23"/>
                    <a:pt x="157" y="23"/>
                  </a:cubicBezTo>
                  <a:cubicBezTo>
                    <a:pt x="156" y="23"/>
                    <a:pt x="156" y="23"/>
                    <a:pt x="156" y="23"/>
                  </a:cubicBezTo>
                  <a:cubicBezTo>
                    <a:pt x="148" y="14"/>
                    <a:pt x="139" y="8"/>
                    <a:pt x="128" y="5"/>
                  </a:cubicBezTo>
                  <a:cubicBezTo>
                    <a:pt x="107" y="0"/>
                    <a:pt x="85" y="9"/>
                    <a:pt x="66" y="26"/>
                  </a:cubicBezTo>
                  <a:cubicBezTo>
                    <a:pt x="42" y="35"/>
                    <a:pt x="25" y="51"/>
                    <a:pt x="20" y="72"/>
                  </a:cubicBezTo>
                  <a:cubicBezTo>
                    <a:pt x="17" y="83"/>
                    <a:pt x="19" y="95"/>
                    <a:pt x="23" y="106"/>
                  </a:cubicBezTo>
                  <a:cubicBezTo>
                    <a:pt x="23" y="107"/>
                    <a:pt x="23" y="107"/>
                    <a:pt x="23" y="107"/>
                  </a:cubicBezTo>
                  <a:cubicBezTo>
                    <a:pt x="22" y="108"/>
                    <a:pt x="22" y="108"/>
                    <a:pt x="22" y="108"/>
                  </a:cubicBezTo>
                  <a:cubicBezTo>
                    <a:pt x="14" y="116"/>
                    <a:pt x="8" y="125"/>
                    <a:pt x="5" y="136"/>
                  </a:cubicBezTo>
                  <a:cubicBezTo>
                    <a:pt x="0" y="157"/>
                    <a:pt x="9" y="179"/>
                    <a:pt x="26" y="198"/>
                  </a:cubicBezTo>
                  <a:cubicBezTo>
                    <a:pt x="35" y="222"/>
                    <a:pt x="51" y="239"/>
                    <a:pt x="72" y="244"/>
                  </a:cubicBezTo>
                  <a:cubicBezTo>
                    <a:pt x="83" y="247"/>
                    <a:pt x="94" y="246"/>
                    <a:pt x="106" y="241"/>
                  </a:cubicBezTo>
                  <a:cubicBezTo>
                    <a:pt x="107" y="242"/>
                    <a:pt x="107" y="242"/>
                    <a:pt x="107" y="242"/>
                  </a:cubicBezTo>
                  <a:cubicBezTo>
                    <a:pt x="108" y="242"/>
                    <a:pt x="108" y="242"/>
                    <a:pt x="108" y="242"/>
                  </a:cubicBezTo>
                  <a:cubicBezTo>
                    <a:pt x="116" y="250"/>
                    <a:pt x="125" y="257"/>
                    <a:pt x="136" y="259"/>
                  </a:cubicBezTo>
                  <a:cubicBezTo>
                    <a:pt x="157" y="264"/>
                    <a:pt x="179" y="256"/>
                    <a:pt x="198" y="238"/>
                  </a:cubicBezTo>
                  <a:cubicBezTo>
                    <a:pt x="222" y="229"/>
                    <a:pt x="239" y="213"/>
                    <a:pt x="244" y="192"/>
                  </a:cubicBezTo>
                  <a:cubicBezTo>
                    <a:pt x="247" y="181"/>
                    <a:pt x="245" y="170"/>
                    <a:pt x="241" y="159"/>
                  </a:cubicBezTo>
                  <a:cubicBezTo>
                    <a:pt x="241" y="158"/>
                    <a:pt x="241" y="158"/>
                    <a:pt x="241" y="158"/>
                  </a:cubicBezTo>
                  <a:lnTo>
                    <a:pt x="242" y="157"/>
                  </a:lnTo>
                  <a:close/>
                </a:path>
              </a:pathLst>
            </a:custGeom>
            <a:solidFill>
              <a:schemeClr val="accent1">
                <a:lumMod val="75000"/>
              </a:schemeClr>
            </a:solidFill>
            <a:ln>
              <a:noFill/>
            </a:ln>
          </p:spPr>
          <p:txBody>
            <a:bodyPr anchor="t" anchorCtr="0" bIns="45720" compatLnSpc="1" lIns="91440" numCol="1" rIns="91440" tIns="45720" vert="horz" wrap="square">
              <a:prstTxWarp prst="textNoShape"/>
            </a:bodyPr>
            <a:p>
              <a:endParaRPr lang="en-US"/>
            </a:p>
          </p:txBody>
        </p:sp>
        <p:sp>
          <p:nvSpPr>
            <p:cNvPr id="1048710" name="Freeform 80"/>
            <p:cNvSpPr/>
            <p:nvPr/>
          </p:nvSpPr>
          <p:spPr bwMode="auto">
            <a:xfrm flipV="1">
              <a:off x="9258652" y="5397258"/>
              <a:ext cx="95955" cy="95955"/>
            </a:xfrm>
            <a:custGeom>
              <a:avLst/>
              <a:gdLst>
                <a:gd name="T0" fmla="*/ 76 w 76"/>
                <a:gd name="T1" fmla="*/ 39 h 76"/>
                <a:gd name="T2" fmla="*/ 67 w 76"/>
                <a:gd name="T3" fmla="*/ 32 h 76"/>
                <a:gd name="T4" fmla="*/ 73 w 76"/>
                <a:gd name="T5" fmla="*/ 23 h 76"/>
                <a:gd name="T6" fmla="*/ 62 w 76"/>
                <a:gd name="T7" fmla="*/ 20 h 76"/>
                <a:gd name="T8" fmla="*/ 63 w 76"/>
                <a:gd name="T9" fmla="*/ 10 h 76"/>
                <a:gd name="T10" fmla="*/ 49 w 76"/>
                <a:gd name="T11" fmla="*/ 15 h 76"/>
                <a:gd name="T12" fmla="*/ 43 w 76"/>
                <a:gd name="T13" fmla="*/ 0 h 76"/>
                <a:gd name="T14" fmla="*/ 37 w 76"/>
                <a:gd name="T15" fmla="*/ 6 h 76"/>
                <a:gd name="T16" fmla="*/ 31 w 76"/>
                <a:gd name="T17" fmla="*/ 0 h 76"/>
                <a:gd name="T18" fmla="*/ 26 w 76"/>
                <a:gd name="T19" fmla="*/ 13 h 76"/>
                <a:gd name="T20" fmla="*/ 13 w 76"/>
                <a:gd name="T21" fmla="*/ 9 h 76"/>
                <a:gd name="T22" fmla="*/ 15 w 76"/>
                <a:gd name="T23" fmla="*/ 21 h 76"/>
                <a:gd name="T24" fmla="*/ 3 w 76"/>
                <a:gd name="T25" fmla="*/ 23 h 76"/>
                <a:gd name="T26" fmla="*/ 8 w 76"/>
                <a:gd name="T27" fmla="*/ 31 h 76"/>
                <a:gd name="T28" fmla="*/ 0 w 76"/>
                <a:gd name="T29" fmla="*/ 37 h 76"/>
                <a:gd name="T30" fmla="*/ 9 w 76"/>
                <a:gd name="T31" fmla="*/ 44 h 76"/>
                <a:gd name="T32" fmla="*/ 3 w 76"/>
                <a:gd name="T33" fmla="*/ 53 h 76"/>
                <a:gd name="T34" fmla="*/ 13 w 76"/>
                <a:gd name="T35" fmla="*/ 56 h 76"/>
                <a:gd name="T36" fmla="*/ 12 w 76"/>
                <a:gd name="T37" fmla="*/ 66 h 76"/>
                <a:gd name="T38" fmla="*/ 27 w 76"/>
                <a:gd name="T39" fmla="*/ 61 h 76"/>
                <a:gd name="T40" fmla="*/ 32 w 76"/>
                <a:gd name="T41" fmla="*/ 76 h 76"/>
                <a:gd name="T42" fmla="*/ 38 w 76"/>
                <a:gd name="T43" fmla="*/ 70 h 76"/>
                <a:gd name="T44" fmla="*/ 45 w 76"/>
                <a:gd name="T45" fmla="*/ 76 h 76"/>
                <a:gd name="T46" fmla="*/ 50 w 76"/>
                <a:gd name="T47" fmla="*/ 63 h 76"/>
                <a:gd name="T48" fmla="*/ 62 w 76"/>
                <a:gd name="T49" fmla="*/ 67 h 76"/>
                <a:gd name="T50" fmla="*/ 61 w 76"/>
                <a:gd name="T51" fmla="*/ 55 h 76"/>
                <a:gd name="T52" fmla="*/ 73 w 76"/>
                <a:gd name="T53" fmla="*/ 53 h 76"/>
                <a:gd name="T54" fmla="*/ 68 w 76"/>
                <a:gd name="T55" fmla="*/ 45 h 76"/>
                <a:gd name="T56" fmla="*/ 76 w 76"/>
                <a:gd name="T57"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6" h="76">
                  <a:moveTo>
                    <a:pt x="76" y="39"/>
                  </a:moveTo>
                  <a:cubicBezTo>
                    <a:pt x="76" y="36"/>
                    <a:pt x="73" y="34"/>
                    <a:pt x="67" y="32"/>
                  </a:cubicBezTo>
                  <a:cubicBezTo>
                    <a:pt x="71" y="28"/>
                    <a:pt x="74" y="25"/>
                    <a:pt x="73" y="23"/>
                  </a:cubicBezTo>
                  <a:cubicBezTo>
                    <a:pt x="72" y="20"/>
                    <a:pt x="68" y="20"/>
                    <a:pt x="62" y="20"/>
                  </a:cubicBezTo>
                  <a:cubicBezTo>
                    <a:pt x="65" y="15"/>
                    <a:pt x="65" y="11"/>
                    <a:pt x="63" y="10"/>
                  </a:cubicBezTo>
                  <a:cubicBezTo>
                    <a:pt x="61" y="8"/>
                    <a:pt x="56" y="10"/>
                    <a:pt x="49" y="15"/>
                  </a:cubicBezTo>
                  <a:cubicBezTo>
                    <a:pt x="48" y="6"/>
                    <a:pt x="46" y="1"/>
                    <a:pt x="43" y="0"/>
                  </a:cubicBezTo>
                  <a:cubicBezTo>
                    <a:pt x="41" y="0"/>
                    <a:pt x="39" y="2"/>
                    <a:pt x="37" y="6"/>
                  </a:cubicBezTo>
                  <a:cubicBezTo>
                    <a:pt x="35" y="2"/>
                    <a:pt x="33" y="0"/>
                    <a:pt x="31" y="0"/>
                  </a:cubicBezTo>
                  <a:cubicBezTo>
                    <a:pt x="28" y="1"/>
                    <a:pt x="26" y="6"/>
                    <a:pt x="26" y="13"/>
                  </a:cubicBezTo>
                  <a:cubicBezTo>
                    <a:pt x="20" y="9"/>
                    <a:pt x="16" y="7"/>
                    <a:pt x="13" y="9"/>
                  </a:cubicBezTo>
                  <a:cubicBezTo>
                    <a:pt x="11" y="10"/>
                    <a:pt x="12" y="15"/>
                    <a:pt x="15" y="21"/>
                  </a:cubicBezTo>
                  <a:cubicBezTo>
                    <a:pt x="8" y="20"/>
                    <a:pt x="4" y="20"/>
                    <a:pt x="3" y="23"/>
                  </a:cubicBezTo>
                  <a:cubicBezTo>
                    <a:pt x="2" y="25"/>
                    <a:pt x="4" y="28"/>
                    <a:pt x="8" y="31"/>
                  </a:cubicBezTo>
                  <a:cubicBezTo>
                    <a:pt x="3" y="33"/>
                    <a:pt x="0" y="35"/>
                    <a:pt x="0" y="37"/>
                  </a:cubicBezTo>
                  <a:cubicBezTo>
                    <a:pt x="0" y="40"/>
                    <a:pt x="3" y="42"/>
                    <a:pt x="9" y="44"/>
                  </a:cubicBezTo>
                  <a:cubicBezTo>
                    <a:pt x="4" y="48"/>
                    <a:pt x="2" y="51"/>
                    <a:pt x="3" y="53"/>
                  </a:cubicBezTo>
                  <a:cubicBezTo>
                    <a:pt x="4" y="56"/>
                    <a:pt x="8" y="56"/>
                    <a:pt x="13" y="56"/>
                  </a:cubicBezTo>
                  <a:cubicBezTo>
                    <a:pt x="11" y="61"/>
                    <a:pt x="10" y="65"/>
                    <a:pt x="12" y="66"/>
                  </a:cubicBezTo>
                  <a:cubicBezTo>
                    <a:pt x="14" y="68"/>
                    <a:pt x="20" y="66"/>
                    <a:pt x="27" y="61"/>
                  </a:cubicBezTo>
                  <a:cubicBezTo>
                    <a:pt x="27" y="70"/>
                    <a:pt x="29" y="75"/>
                    <a:pt x="32" y="76"/>
                  </a:cubicBezTo>
                  <a:cubicBezTo>
                    <a:pt x="34" y="76"/>
                    <a:pt x="36" y="74"/>
                    <a:pt x="38" y="70"/>
                  </a:cubicBezTo>
                  <a:cubicBezTo>
                    <a:pt x="41" y="74"/>
                    <a:pt x="43" y="76"/>
                    <a:pt x="45" y="76"/>
                  </a:cubicBezTo>
                  <a:cubicBezTo>
                    <a:pt x="48" y="75"/>
                    <a:pt x="49" y="70"/>
                    <a:pt x="50" y="63"/>
                  </a:cubicBezTo>
                  <a:cubicBezTo>
                    <a:pt x="55" y="67"/>
                    <a:pt x="60" y="69"/>
                    <a:pt x="62" y="67"/>
                  </a:cubicBezTo>
                  <a:cubicBezTo>
                    <a:pt x="64" y="66"/>
                    <a:pt x="63" y="61"/>
                    <a:pt x="61" y="55"/>
                  </a:cubicBezTo>
                  <a:cubicBezTo>
                    <a:pt x="67" y="56"/>
                    <a:pt x="72" y="56"/>
                    <a:pt x="73" y="53"/>
                  </a:cubicBezTo>
                  <a:cubicBezTo>
                    <a:pt x="74" y="51"/>
                    <a:pt x="72" y="48"/>
                    <a:pt x="68" y="45"/>
                  </a:cubicBezTo>
                  <a:cubicBezTo>
                    <a:pt x="73" y="43"/>
                    <a:pt x="76" y="41"/>
                    <a:pt x="76" y="39"/>
                  </a:cubicBezTo>
                  <a:close/>
                </a:path>
              </a:pathLst>
            </a:custGeom>
            <a:solidFill>
              <a:schemeClr val="tx1"/>
            </a:solidFill>
            <a:ln>
              <a:noFill/>
            </a:ln>
          </p:spPr>
          <p:txBody>
            <a:bodyPr anchor="t" anchorCtr="0" bIns="45720" compatLnSpc="1" lIns="91440" numCol="1" rIns="91440" tIns="45720" vert="horz" wrap="square">
              <a:prstTxWarp prst="textNoShape"/>
            </a:bodyPr>
            <a:p>
              <a:endParaRPr lang="en-US"/>
            </a:p>
          </p:txBody>
        </p:sp>
        <p:sp>
          <p:nvSpPr>
            <p:cNvPr id="1048711" name="Freeform 80"/>
            <p:cNvSpPr/>
            <p:nvPr/>
          </p:nvSpPr>
          <p:spPr bwMode="auto">
            <a:xfrm>
              <a:off x="7300068" y="5810013"/>
              <a:ext cx="242888" cy="242888"/>
            </a:xfrm>
            <a:custGeom>
              <a:avLst/>
              <a:gdLst>
                <a:gd name="T0" fmla="*/ 76 w 76"/>
                <a:gd name="T1" fmla="*/ 39 h 76"/>
                <a:gd name="T2" fmla="*/ 67 w 76"/>
                <a:gd name="T3" fmla="*/ 32 h 76"/>
                <a:gd name="T4" fmla="*/ 73 w 76"/>
                <a:gd name="T5" fmla="*/ 23 h 76"/>
                <a:gd name="T6" fmla="*/ 62 w 76"/>
                <a:gd name="T7" fmla="*/ 20 h 76"/>
                <a:gd name="T8" fmla="*/ 63 w 76"/>
                <a:gd name="T9" fmla="*/ 10 h 76"/>
                <a:gd name="T10" fmla="*/ 49 w 76"/>
                <a:gd name="T11" fmla="*/ 15 h 76"/>
                <a:gd name="T12" fmla="*/ 43 w 76"/>
                <a:gd name="T13" fmla="*/ 0 h 76"/>
                <a:gd name="T14" fmla="*/ 37 w 76"/>
                <a:gd name="T15" fmla="*/ 6 h 76"/>
                <a:gd name="T16" fmla="*/ 31 w 76"/>
                <a:gd name="T17" fmla="*/ 0 h 76"/>
                <a:gd name="T18" fmla="*/ 26 w 76"/>
                <a:gd name="T19" fmla="*/ 13 h 76"/>
                <a:gd name="T20" fmla="*/ 13 w 76"/>
                <a:gd name="T21" fmla="*/ 9 h 76"/>
                <a:gd name="T22" fmla="*/ 15 w 76"/>
                <a:gd name="T23" fmla="*/ 21 h 76"/>
                <a:gd name="T24" fmla="*/ 3 w 76"/>
                <a:gd name="T25" fmla="*/ 23 h 76"/>
                <a:gd name="T26" fmla="*/ 8 w 76"/>
                <a:gd name="T27" fmla="*/ 31 h 76"/>
                <a:gd name="T28" fmla="*/ 0 w 76"/>
                <a:gd name="T29" fmla="*/ 37 h 76"/>
                <a:gd name="T30" fmla="*/ 9 w 76"/>
                <a:gd name="T31" fmla="*/ 44 h 76"/>
                <a:gd name="T32" fmla="*/ 3 w 76"/>
                <a:gd name="T33" fmla="*/ 53 h 76"/>
                <a:gd name="T34" fmla="*/ 13 w 76"/>
                <a:gd name="T35" fmla="*/ 56 h 76"/>
                <a:gd name="T36" fmla="*/ 12 w 76"/>
                <a:gd name="T37" fmla="*/ 66 h 76"/>
                <a:gd name="T38" fmla="*/ 27 w 76"/>
                <a:gd name="T39" fmla="*/ 61 h 76"/>
                <a:gd name="T40" fmla="*/ 32 w 76"/>
                <a:gd name="T41" fmla="*/ 76 h 76"/>
                <a:gd name="T42" fmla="*/ 38 w 76"/>
                <a:gd name="T43" fmla="*/ 70 h 76"/>
                <a:gd name="T44" fmla="*/ 45 w 76"/>
                <a:gd name="T45" fmla="*/ 76 h 76"/>
                <a:gd name="T46" fmla="*/ 50 w 76"/>
                <a:gd name="T47" fmla="*/ 63 h 76"/>
                <a:gd name="T48" fmla="*/ 62 w 76"/>
                <a:gd name="T49" fmla="*/ 67 h 76"/>
                <a:gd name="T50" fmla="*/ 61 w 76"/>
                <a:gd name="T51" fmla="*/ 55 h 76"/>
                <a:gd name="T52" fmla="*/ 73 w 76"/>
                <a:gd name="T53" fmla="*/ 53 h 76"/>
                <a:gd name="T54" fmla="*/ 68 w 76"/>
                <a:gd name="T55" fmla="*/ 45 h 76"/>
                <a:gd name="T56" fmla="*/ 76 w 76"/>
                <a:gd name="T57"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6" h="76">
                  <a:moveTo>
                    <a:pt x="76" y="39"/>
                  </a:moveTo>
                  <a:cubicBezTo>
                    <a:pt x="76" y="36"/>
                    <a:pt x="73" y="34"/>
                    <a:pt x="67" y="32"/>
                  </a:cubicBezTo>
                  <a:cubicBezTo>
                    <a:pt x="71" y="28"/>
                    <a:pt x="74" y="25"/>
                    <a:pt x="73" y="23"/>
                  </a:cubicBezTo>
                  <a:cubicBezTo>
                    <a:pt x="72" y="20"/>
                    <a:pt x="68" y="20"/>
                    <a:pt x="62" y="20"/>
                  </a:cubicBezTo>
                  <a:cubicBezTo>
                    <a:pt x="65" y="15"/>
                    <a:pt x="65" y="11"/>
                    <a:pt x="63" y="10"/>
                  </a:cubicBezTo>
                  <a:cubicBezTo>
                    <a:pt x="61" y="8"/>
                    <a:pt x="56" y="10"/>
                    <a:pt x="49" y="15"/>
                  </a:cubicBezTo>
                  <a:cubicBezTo>
                    <a:pt x="48" y="6"/>
                    <a:pt x="46" y="1"/>
                    <a:pt x="43" y="0"/>
                  </a:cubicBezTo>
                  <a:cubicBezTo>
                    <a:pt x="41" y="0"/>
                    <a:pt x="39" y="2"/>
                    <a:pt x="37" y="6"/>
                  </a:cubicBezTo>
                  <a:cubicBezTo>
                    <a:pt x="35" y="2"/>
                    <a:pt x="33" y="0"/>
                    <a:pt x="31" y="0"/>
                  </a:cubicBezTo>
                  <a:cubicBezTo>
                    <a:pt x="28" y="1"/>
                    <a:pt x="26" y="6"/>
                    <a:pt x="26" y="13"/>
                  </a:cubicBezTo>
                  <a:cubicBezTo>
                    <a:pt x="20" y="9"/>
                    <a:pt x="16" y="7"/>
                    <a:pt x="13" y="9"/>
                  </a:cubicBezTo>
                  <a:cubicBezTo>
                    <a:pt x="11" y="10"/>
                    <a:pt x="12" y="15"/>
                    <a:pt x="15" y="21"/>
                  </a:cubicBezTo>
                  <a:cubicBezTo>
                    <a:pt x="8" y="20"/>
                    <a:pt x="4" y="20"/>
                    <a:pt x="3" y="23"/>
                  </a:cubicBezTo>
                  <a:cubicBezTo>
                    <a:pt x="2" y="25"/>
                    <a:pt x="4" y="28"/>
                    <a:pt x="8" y="31"/>
                  </a:cubicBezTo>
                  <a:cubicBezTo>
                    <a:pt x="3" y="33"/>
                    <a:pt x="0" y="35"/>
                    <a:pt x="0" y="37"/>
                  </a:cubicBezTo>
                  <a:cubicBezTo>
                    <a:pt x="0" y="40"/>
                    <a:pt x="3" y="42"/>
                    <a:pt x="9" y="44"/>
                  </a:cubicBezTo>
                  <a:cubicBezTo>
                    <a:pt x="4" y="48"/>
                    <a:pt x="2" y="51"/>
                    <a:pt x="3" y="53"/>
                  </a:cubicBezTo>
                  <a:cubicBezTo>
                    <a:pt x="4" y="56"/>
                    <a:pt x="8" y="56"/>
                    <a:pt x="13" y="56"/>
                  </a:cubicBezTo>
                  <a:cubicBezTo>
                    <a:pt x="11" y="61"/>
                    <a:pt x="10" y="65"/>
                    <a:pt x="12" y="66"/>
                  </a:cubicBezTo>
                  <a:cubicBezTo>
                    <a:pt x="14" y="68"/>
                    <a:pt x="20" y="66"/>
                    <a:pt x="27" y="61"/>
                  </a:cubicBezTo>
                  <a:cubicBezTo>
                    <a:pt x="27" y="70"/>
                    <a:pt x="29" y="75"/>
                    <a:pt x="32" y="76"/>
                  </a:cubicBezTo>
                  <a:cubicBezTo>
                    <a:pt x="34" y="76"/>
                    <a:pt x="36" y="74"/>
                    <a:pt x="38" y="70"/>
                  </a:cubicBezTo>
                  <a:cubicBezTo>
                    <a:pt x="41" y="74"/>
                    <a:pt x="43" y="76"/>
                    <a:pt x="45" y="76"/>
                  </a:cubicBezTo>
                  <a:cubicBezTo>
                    <a:pt x="48" y="75"/>
                    <a:pt x="49" y="70"/>
                    <a:pt x="50" y="63"/>
                  </a:cubicBezTo>
                  <a:cubicBezTo>
                    <a:pt x="55" y="67"/>
                    <a:pt x="60" y="69"/>
                    <a:pt x="62" y="67"/>
                  </a:cubicBezTo>
                  <a:cubicBezTo>
                    <a:pt x="64" y="66"/>
                    <a:pt x="63" y="61"/>
                    <a:pt x="61" y="55"/>
                  </a:cubicBezTo>
                  <a:cubicBezTo>
                    <a:pt x="67" y="56"/>
                    <a:pt x="72" y="56"/>
                    <a:pt x="73" y="53"/>
                  </a:cubicBezTo>
                  <a:cubicBezTo>
                    <a:pt x="74" y="51"/>
                    <a:pt x="72" y="48"/>
                    <a:pt x="68" y="45"/>
                  </a:cubicBezTo>
                  <a:cubicBezTo>
                    <a:pt x="73" y="43"/>
                    <a:pt x="76" y="41"/>
                    <a:pt x="76" y="39"/>
                  </a:cubicBezTo>
                  <a:close/>
                </a:path>
              </a:pathLst>
            </a:custGeom>
            <a:solidFill>
              <a:schemeClr val="accent2">
                <a:lumMod val="75000"/>
              </a:schemeClr>
            </a:solidFill>
            <a:ln>
              <a:noFill/>
            </a:ln>
          </p:spPr>
          <p:txBody>
            <a:bodyPr anchor="t" anchorCtr="0" bIns="45720" compatLnSpc="1" lIns="91440" numCol="1" rIns="91440" tIns="45720" vert="horz" wrap="square">
              <a:prstTxWarp prst="textNoShape"/>
            </a:bodyPr>
            <a:p>
              <a:endParaRPr lang="en-US"/>
            </a:p>
          </p:txBody>
        </p:sp>
        <p:sp>
          <p:nvSpPr>
            <p:cNvPr id="1048712" name="Freeform 84"/>
            <p:cNvSpPr/>
            <p:nvPr/>
          </p:nvSpPr>
          <p:spPr bwMode="auto">
            <a:xfrm>
              <a:off x="8076679" y="5734073"/>
              <a:ext cx="164550" cy="161261"/>
            </a:xfrm>
            <a:custGeom>
              <a:avLst/>
              <a:gdLst>
                <a:gd name="T0" fmla="*/ 49 w 50"/>
                <a:gd name="T1" fmla="*/ 26 h 49"/>
                <a:gd name="T2" fmla="*/ 48 w 50"/>
                <a:gd name="T3" fmla="*/ 20 h 49"/>
                <a:gd name="T4" fmla="*/ 47 w 50"/>
                <a:gd name="T5" fmla="*/ 13 h 49"/>
                <a:gd name="T6" fmla="*/ 37 w 50"/>
                <a:gd name="T7" fmla="*/ 7 h 49"/>
                <a:gd name="T8" fmla="*/ 27 w 50"/>
                <a:gd name="T9" fmla="*/ 0 h 49"/>
                <a:gd name="T10" fmla="*/ 20 w 50"/>
                <a:gd name="T11" fmla="*/ 2 h 49"/>
                <a:gd name="T12" fmla="*/ 13 w 50"/>
                <a:gd name="T13" fmla="*/ 3 h 49"/>
                <a:gd name="T14" fmla="*/ 7 w 50"/>
                <a:gd name="T15" fmla="*/ 13 h 49"/>
                <a:gd name="T16" fmla="*/ 0 w 50"/>
                <a:gd name="T17" fmla="*/ 23 h 49"/>
                <a:gd name="T18" fmla="*/ 2 w 50"/>
                <a:gd name="T19" fmla="*/ 30 h 49"/>
                <a:gd name="T20" fmla="*/ 3 w 50"/>
                <a:gd name="T21" fmla="*/ 36 h 49"/>
                <a:gd name="T22" fmla="*/ 13 w 50"/>
                <a:gd name="T23" fmla="*/ 43 h 49"/>
                <a:gd name="T24" fmla="*/ 23 w 50"/>
                <a:gd name="T25" fmla="*/ 49 h 49"/>
                <a:gd name="T26" fmla="*/ 30 w 50"/>
                <a:gd name="T27" fmla="*/ 48 h 49"/>
                <a:gd name="T28" fmla="*/ 37 w 50"/>
                <a:gd name="T29" fmla="*/ 46 h 49"/>
                <a:gd name="T30" fmla="*/ 43 w 50"/>
                <a:gd name="T31" fmla="*/ 37 h 49"/>
                <a:gd name="T32" fmla="*/ 49 w 50"/>
                <a:gd name="T33" fmla="*/ 2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9">
                  <a:moveTo>
                    <a:pt x="49" y="26"/>
                  </a:moveTo>
                  <a:cubicBezTo>
                    <a:pt x="50" y="24"/>
                    <a:pt x="49" y="22"/>
                    <a:pt x="48" y="20"/>
                  </a:cubicBezTo>
                  <a:cubicBezTo>
                    <a:pt x="48" y="17"/>
                    <a:pt x="48" y="15"/>
                    <a:pt x="47" y="13"/>
                  </a:cubicBezTo>
                  <a:cubicBezTo>
                    <a:pt x="45" y="10"/>
                    <a:pt x="41" y="7"/>
                    <a:pt x="37" y="7"/>
                  </a:cubicBezTo>
                  <a:cubicBezTo>
                    <a:pt x="34" y="3"/>
                    <a:pt x="31" y="0"/>
                    <a:pt x="27" y="0"/>
                  </a:cubicBezTo>
                  <a:cubicBezTo>
                    <a:pt x="24" y="0"/>
                    <a:pt x="22" y="1"/>
                    <a:pt x="20" y="2"/>
                  </a:cubicBezTo>
                  <a:cubicBezTo>
                    <a:pt x="18" y="2"/>
                    <a:pt x="15" y="2"/>
                    <a:pt x="13" y="3"/>
                  </a:cubicBezTo>
                  <a:cubicBezTo>
                    <a:pt x="10" y="5"/>
                    <a:pt x="7" y="9"/>
                    <a:pt x="7" y="13"/>
                  </a:cubicBezTo>
                  <a:cubicBezTo>
                    <a:pt x="3" y="16"/>
                    <a:pt x="1" y="19"/>
                    <a:pt x="0" y="23"/>
                  </a:cubicBezTo>
                  <a:cubicBezTo>
                    <a:pt x="0" y="25"/>
                    <a:pt x="1" y="28"/>
                    <a:pt x="2" y="30"/>
                  </a:cubicBezTo>
                  <a:cubicBezTo>
                    <a:pt x="2" y="32"/>
                    <a:pt x="2" y="34"/>
                    <a:pt x="3" y="36"/>
                  </a:cubicBezTo>
                  <a:cubicBezTo>
                    <a:pt x="5" y="40"/>
                    <a:pt x="9" y="42"/>
                    <a:pt x="13" y="43"/>
                  </a:cubicBezTo>
                  <a:cubicBezTo>
                    <a:pt x="16" y="47"/>
                    <a:pt x="19" y="49"/>
                    <a:pt x="23" y="49"/>
                  </a:cubicBezTo>
                  <a:cubicBezTo>
                    <a:pt x="25" y="49"/>
                    <a:pt x="28" y="49"/>
                    <a:pt x="30" y="48"/>
                  </a:cubicBezTo>
                  <a:cubicBezTo>
                    <a:pt x="32" y="48"/>
                    <a:pt x="34" y="48"/>
                    <a:pt x="37" y="46"/>
                  </a:cubicBezTo>
                  <a:cubicBezTo>
                    <a:pt x="40" y="45"/>
                    <a:pt x="42" y="41"/>
                    <a:pt x="43" y="37"/>
                  </a:cubicBezTo>
                  <a:cubicBezTo>
                    <a:pt x="47" y="34"/>
                    <a:pt x="49" y="30"/>
                    <a:pt x="49" y="26"/>
                  </a:cubicBezTo>
                  <a:close/>
                </a:path>
              </a:pathLst>
            </a:custGeom>
            <a:solidFill>
              <a:schemeClr val="accent1">
                <a:lumMod val="75000"/>
              </a:schemeClr>
            </a:solidFill>
            <a:ln>
              <a:noFill/>
            </a:ln>
          </p:spPr>
          <p:txBody>
            <a:bodyPr anchor="t" anchorCtr="0" bIns="45720" compatLnSpc="1" lIns="91440" numCol="1" rIns="91440" tIns="45720" vert="horz" wrap="square">
              <a:prstTxWarp prst="textNoShape"/>
            </a:bodyPr>
            <a:p>
              <a:endParaRPr lang="en-US"/>
            </a:p>
          </p:txBody>
        </p:sp>
        <p:sp>
          <p:nvSpPr>
            <p:cNvPr id="1048713" name="Freeform 84"/>
            <p:cNvSpPr/>
            <p:nvPr/>
          </p:nvSpPr>
          <p:spPr bwMode="auto">
            <a:xfrm>
              <a:off x="7368564" y="5884605"/>
              <a:ext cx="105896" cy="103780"/>
            </a:xfrm>
            <a:custGeom>
              <a:avLst/>
              <a:gdLst>
                <a:gd name="T0" fmla="*/ 49 w 50"/>
                <a:gd name="T1" fmla="*/ 26 h 49"/>
                <a:gd name="T2" fmla="*/ 48 w 50"/>
                <a:gd name="T3" fmla="*/ 20 h 49"/>
                <a:gd name="T4" fmla="*/ 47 w 50"/>
                <a:gd name="T5" fmla="*/ 13 h 49"/>
                <a:gd name="T6" fmla="*/ 37 w 50"/>
                <a:gd name="T7" fmla="*/ 7 h 49"/>
                <a:gd name="T8" fmla="*/ 27 w 50"/>
                <a:gd name="T9" fmla="*/ 0 h 49"/>
                <a:gd name="T10" fmla="*/ 20 w 50"/>
                <a:gd name="T11" fmla="*/ 2 h 49"/>
                <a:gd name="T12" fmla="*/ 13 w 50"/>
                <a:gd name="T13" fmla="*/ 3 h 49"/>
                <a:gd name="T14" fmla="*/ 7 w 50"/>
                <a:gd name="T15" fmla="*/ 13 h 49"/>
                <a:gd name="T16" fmla="*/ 0 w 50"/>
                <a:gd name="T17" fmla="*/ 23 h 49"/>
                <a:gd name="T18" fmla="*/ 2 w 50"/>
                <a:gd name="T19" fmla="*/ 30 h 49"/>
                <a:gd name="T20" fmla="*/ 3 w 50"/>
                <a:gd name="T21" fmla="*/ 36 h 49"/>
                <a:gd name="T22" fmla="*/ 13 w 50"/>
                <a:gd name="T23" fmla="*/ 43 h 49"/>
                <a:gd name="T24" fmla="*/ 23 w 50"/>
                <a:gd name="T25" fmla="*/ 49 h 49"/>
                <a:gd name="T26" fmla="*/ 30 w 50"/>
                <a:gd name="T27" fmla="*/ 48 h 49"/>
                <a:gd name="T28" fmla="*/ 37 w 50"/>
                <a:gd name="T29" fmla="*/ 46 h 49"/>
                <a:gd name="T30" fmla="*/ 43 w 50"/>
                <a:gd name="T31" fmla="*/ 37 h 49"/>
                <a:gd name="T32" fmla="*/ 49 w 50"/>
                <a:gd name="T33" fmla="*/ 2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9">
                  <a:moveTo>
                    <a:pt x="49" y="26"/>
                  </a:moveTo>
                  <a:cubicBezTo>
                    <a:pt x="50" y="24"/>
                    <a:pt x="49" y="22"/>
                    <a:pt x="48" y="20"/>
                  </a:cubicBezTo>
                  <a:cubicBezTo>
                    <a:pt x="48" y="17"/>
                    <a:pt x="48" y="15"/>
                    <a:pt x="47" y="13"/>
                  </a:cubicBezTo>
                  <a:cubicBezTo>
                    <a:pt x="45" y="10"/>
                    <a:pt x="41" y="7"/>
                    <a:pt x="37" y="7"/>
                  </a:cubicBezTo>
                  <a:cubicBezTo>
                    <a:pt x="34" y="3"/>
                    <a:pt x="31" y="0"/>
                    <a:pt x="27" y="0"/>
                  </a:cubicBezTo>
                  <a:cubicBezTo>
                    <a:pt x="24" y="0"/>
                    <a:pt x="22" y="1"/>
                    <a:pt x="20" y="2"/>
                  </a:cubicBezTo>
                  <a:cubicBezTo>
                    <a:pt x="18" y="2"/>
                    <a:pt x="15" y="2"/>
                    <a:pt x="13" y="3"/>
                  </a:cubicBezTo>
                  <a:cubicBezTo>
                    <a:pt x="10" y="5"/>
                    <a:pt x="7" y="9"/>
                    <a:pt x="7" y="13"/>
                  </a:cubicBezTo>
                  <a:cubicBezTo>
                    <a:pt x="3" y="16"/>
                    <a:pt x="1" y="19"/>
                    <a:pt x="0" y="23"/>
                  </a:cubicBezTo>
                  <a:cubicBezTo>
                    <a:pt x="0" y="25"/>
                    <a:pt x="1" y="28"/>
                    <a:pt x="2" y="30"/>
                  </a:cubicBezTo>
                  <a:cubicBezTo>
                    <a:pt x="2" y="32"/>
                    <a:pt x="2" y="34"/>
                    <a:pt x="3" y="36"/>
                  </a:cubicBezTo>
                  <a:cubicBezTo>
                    <a:pt x="5" y="40"/>
                    <a:pt x="9" y="42"/>
                    <a:pt x="13" y="43"/>
                  </a:cubicBezTo>
                  <a:cubicBezTo>
                    <a:pt x="16" y="47"/>
                    <a:pt x="19" y="49"/>
                    <a:pt x="23" y="49"/>
                  </a:cubicBezTo>
                  <a:cubicBezTo>
                    <a:pt x="25" y="49"/>
                    <a:pt x="28" y="49"/>
                    <a:pt x="30" y="48"/>
                  </a:cubicBezTo>
                  <a:cubicBezTo>
                    <a:pt x="32" y="48"/>
                    <a:pt x="34" y="48"/>
                    <a:pt x="37" y="46"/>
                  </a:cubicBezTo>
                  <a:cubicBezTo>
                    <a:pt x="40" y="45"/>
                    <a:pt x="42" y="41"/>
                    <a:pt x="43" y="37"/>
                  </a:cubicBezTo>
                  <a:cubicBezTo>
                    <a:pt x="47" y="34"/>
                    <a:pt x="49" y="30"/>
                    <a:pt x="49" y="26"/>
                  </a:cubicBezTo>
                  <a:close/>
                </a:path>
              </a:pathLst>
            </a:custGeom>
            <a:solidFill>
              <a:schemeClr val="accent2">
                <a:lumMod val="20000"/>
                <a:lumOff val="80000"/>
              </a:schemeClr>
            </a:solidFill>
            <a:ln>
              <a:noFill/>
            </a:ln>
          </p:spPr>
          <p:txBody>
            <a:bodyPr anchor="t" anchorCtr="0" bIns="45720" compatLnSpc="1" lIns="91440" numCol="1" rIns="91440" tIns="45720" vert="horz" wrap="square">
              <a:prstTxWarp prst="textNoShape"/>
            </a:bodyPr>
            <a:p>
              <a:endParaRPr lang="en-US"/>
            </a:p>
          </p:txBody>
        </p:sp>
        <p:sp>
          <p:nvSpPr>
            <p:cNvPr id="1048714" name="Oval 96"/>
            <p:cNvSpPr/>
            <p:nvPr/>
          </p:nvSpPr>
          <p:spPr>
            <a:xfrm flipH="1">
              <a:off x="9615485" y="5894167"/>
              <a:ext cx="152400" cy="152400"/>
            </a:xfrm>
            <a:prstGeom prst="ellipse"/>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grpSp>
          <p:nvGrpSpPr>
            <p:cNvPr id="38" name="Group 97"/>
            <p:cNvGrpSpPr/>
            <p:nvPr/>
          </p:nvGrpSpPr>
          <p:grpSpPr>
            <a:xfrm>
              <a:off x="4803790" y="5319186"/>
              <a:ext cx="2690707" cy="1385231"/>
              <a:chOff x="5184534" y="1125344"/>
              <a:chExt cx="2690707" cy="1385231"/>
            </a:xfrm>
          </p:grpSpPr>
          <p:sp>
            <p:nvSpPr>
              <p:cNvPr id="1048715" name="Freeform 67"/>
              <p:cNvSpPr/>
              <p:nvPr/>
            </p:nvSpPr>
            <p:spPr bwMode="auto">
              <a:xfrm rot="8881702">
                <a:off x="6702013" y="1340794"/>
                <a:ext cx="1173228" cy="1169781"/>
              </a:xfrm>
              <a:custGeom>
                <a:avLst/>
                <a:gdLst>
                  <a:gd name="T0" fmla="*/ 100 w 128"/>
                  <a:gd name="T1" fmla="*/ 86 h 143"/>
                  <a:gd name="T2" fmla="*/ 98 w 128"/>
                  <a:gd name="T3" fmla="*/ 86 h 143"/>
                  <a:gd name="T4" fmla="*/ 96 w 128"/>
                  <a:gd name="T5" fmla="*/ 83 h 143"/>
                  <a:gd name="T6" fmla="*/ 24 w 128"/>
                  <a:gd name="T7" fmla="*/ 15 h 143"/>
                  <a:gd name="T8" fmla="*/ 95 w 128"/>
                  <a:gd name="T9" fmla="*/ 87 h 143"/>
                  <a:gd name="T10" fmla="*/ 6 w 128"/>
                  <a:gd name="T11" fmla="*/ 117 h 143"/>
                  <a:gd name="T12" fmla="*/ 100 w 128"/>
                  <a:gd name="T13" fmla="*/ 86 h 143"/>
                  <a:gd name="connsiteX0" fmla="*/ 7394 w 7741"/>
                  <a:gd name="connsiteY0" fmla="*/ 5105 h 7714"/>
                  <a:gd name="connsiteX1" fmla="*/ 7237 w 7741"/>
                  <a:gd name="connsiteY1" fmla="*/ 5105 h 7714"/>
                  <a:gd name="connsiteX2" fmla="*/ 7081 w 7741"/>
                  <a:gd name="connsiteY2" fmla="*/ 4895 h 7714"/>
                  <a:gd name="connsiteX3" fmla="*/ 1456 w 7741"/>
                  <a:gd name="connsiteY3" fmla="*/ 140 h 7714"/>
                  <a:gd name="connsiteX4" fmla="*/ 7003 w 7741"/>
                  <a:gd name="connsiteY4" fmla="*/ 5175 h 7714"/>
                  <a:gd name="connsiteX5" fmla="*/ 50 w 7741"/>
                  <a:gd name="connsiteY5" fmla="*/ 7273 h 7714"/>
                  <a:gd name="connsiteX6" fmla="*/ 7394 w 7741"/>
                  <a:gd name="connsiteY6" fmla="*/ 5105 h 7714"/>
                  <a:gd name="connsiteX0" fmla="*/ 9558 w 10006"/>
                  <a:gd name="connsiteY0" fmla="*/ 6618 h 10000"/>
                  <a:gd name="connsiteX1" fmla="*/ 9355 w 10006"/>
                  <a:gd name="connsiteY1" fmla="*/ 6618 h 10000"/>
                  <a:gd name="connsiteX2" fmla="*/ 9153 w 10006"/>
                  <a:gd name="connsiteY2" fmla="*/ 6346 h 10000"/>
                  <a:gd name="connsiteX3" fmla="*/ 1887 w 10006"/>
                  <a:gd name="connsiteY3" fmla="*/ 181 h 10000"/>
                  <a:gd name="connsiteX4" fmla="*/ 8236 w 10006"/>
                  <a:gd name="connsiteY4" fmla="*/ 6348 h 10000"/>
                  <a:gd name="connsiteX5" fmla="*/ 71 w 10006"/>
                  <a:gd name="connsiteY5" fmla="*/ 9428 h 10000"/>
                  <a:gd name="connsiteX6" fmla="*/ 9558 w 10006"/>
                  <a:gd name="connsiteY6" fmla="*/ 6618 h 10000"/>
                  <a:gd name="connsiteX0" fmla="*/ 9558 w 10006"/>
                  <a:gd name="connsiteY0" fmla="*/ 6652 h 10034"/>
                  <a:gd name="connsiteX1" fmla="*/ 9355 w 10006"/>
                  <a:gd name="connsiteY1" fmla="*/ 6652 h 10034"/>
                  <a:gd name="connsiteX2" fmla="*/ 9153 w 10006"/>
                  <a:gd name="connsiteY2" fmla="*/ 6380 h 10034"/>
                  <a:gd name="connsiteX3" fmla="*/ 1887 w 10006"/>
                  <a:gd name="connsiteY3" fmla="*/ 215 h 10034"/>
                  <a:gd name="connsiteX4" fmla="*/ 8236 w 10006"/>
                  <a:gd name="connsiteY4" fmla="*/ 6382 h 10034"/>
                  <a:gd name="connsiteX5" fmla="*/ 71 w 10006"/>
                  <a:gd name="connsiteY5" fmla="*/ 9462 h 10034"/>
                  <a:gd name="connsiteX6" fmla="*/ 9558 w 10006"/>
                  <a:gd name="connsiteY6" fmla="*/ 6652 h 10034"/>
                  <a:gd name="connsiteX0" fmla="*/ 9558 w 9558"/>
                  <a:gd name="connsiteY0" fmla="*/ 6652 h 10197"/>
                  <a:gd name="connsiteX1" fmla="*/ 9355 w 9558"/>
                  <a:gd name="connsiteY1" fmla="*/ 6652 h 10197"/>
                  <a:gd name="connsiteX2" fmla="*/ 9153 w 9558"/>
                  <a:gd name="connsiteY2" fmla="*/ 6380 h 10197"/>
                  <a:gd name="connsiteX3" fmla="*/ 1887 w 9558"/>
                  <a:gd name="connsiteY3" fmla="*/ 215 h 10197"/>
                  <a:gd name="connsiteX4" fmla="*/ 8236 w 9558"/>
                  <a:gd name="connsiteY4" fmla="*/ 6382 h 10197"/>
                  <a:gd name="connsiteX5" fmla="*/ 71 w 9558"/>
                  <a:gd name="connsiteY5" fmla="*/ 9462 h 10197"/>
                  <a:gd name="connsiteX6" fmla="*/ 9558 w 9558"/>
                  <a:gd name="connsiteY6" fmla="*/ 6652 h 10197"/>
                  <a:gd name="connsiteX0" fmla="*/ 10234 w 10234"/>
                  <a:gd name="connsiteY0" fmla="*/ 6523 h 10000"/>
                  <a:gd name="connsiteX1" fmla="*/ 10022 w 10234"/>
                  <a:gd name="connsiteY1" fmla="*/ 6523 h 10000"/>
                  <a:gd name="connsiteX2" fmla="*/ 9810 w 10234"/>
                  <a:gd name="connsiteY2" fmla="*/ 6257 h 10000"/>
                  <a:gd name="connsiteX3" fmla="*/ 2208 w 10234"/>
                  <a:gd name="connsiteY3" fmla="*/ 211 h 10000"/>
                  <a:gd name="connsiteX4" fmla="*/ 8851 w 10234"/>
                  <a:gd name="connsiteY4" fmla="*/ 6259 h 10000"/>
                  <a:gd name="connsiteX5" fmla="*/ 308 w 10234"/>
                  <a:gd name="connsiteY5" fmla="*/ 9279 h 10000"/>
                  <a:gd name="connsiteX6" fmla="*/ 10234 w 10234"/>
                  <a:gd name="connsiteY6" fmla="*/ 6523 h 10000"/>
                  <a:gd name="connsiteX0" fmla="*/ 9701 w 9701"/>
                  <a:gd name="connsiteY0" fmla="*/ 6523 h 9364"/>
                  <a:gd name="connsiteX1" fmla="*/ 9489 w 9701"/>
                  <a:gd name="connsiteY1" fmla="*/ 6523 h 9364"/>
                  <a:gd name="connsiteX2" fmla="*/ 9277 w 9701"/>
                  <a:gd name="connsiteY2" fmla="*/ 6257 h 9364"/>
                  <a:gd name="connsiteX3" fmla="*/ 1675 w 9701"/>
                  <a:gd name="connsiteY3" fmla="*/ 211 h 9364"/>
                  <a:gd name="connsiteX4" fmla="*/ 8318 w 9701"/>
                  <a:gd name="connsiteY4" fmla="*/ 6259 h 9364"/>
                  <a:gd name="connsiteX5" fmla="*/ 328 w 9701"/>
                  <a:gd name="connsiteY5" fmla="*/ 8536 h 9364"/>
                  <a:gd name="connsiteX6" fmla="*/ 9701 w 9701"/>
                  <a:gd name="connsiteY6" fmla="*/ 6523 h 9364"/>
                  <a:gd name="connsiteX0" fmla="*/ 9679 w 9679"/>
                  <a:gd name="connsiteY0" fmla="*/ 6967 h 10001"/>
                  <a:gd name="connsiteX1" fmla="*/ 9460 w 9679"/>
                  <a:gd name="connsiteY1" fmla="*/ 6967 h 10001"/>
                  <a:gd name="connsiteX2" fmla="*/ 9242 w 9679"/>
                  <a:gd name="connsiteY2" fmla="*/ 6683 h 10001"/>
                  <a:gd name="connsiteX3" fmla="*/ 1406 w 9679"/>
                  <a:gd name="connsiteY3" fmla="*/ 226 h 10001"/>
                  <a:gd name="connsiteX4" fmla="*/ 8253 w 9679"/>
                  <a:gd name="connsiteY4" fmla="*/ 6685 h 10001"/>
                  <a:gd name="connsiteX5" fmla="*/ 17 w 9679"/>
                  <a:gd name="connsiteY5" fmla="*/ 9117 h 10001"/>
                  <a:gd name="connsiteX6" fmla="*/ 9679 w 9679"/>
                  <a:gd name="connsiteY6" fmla="*/ 6967 h 10001"/>
                  <a:gd name="connsiteX0" fmla="*/ 10080 w 10080"/>
                  <a:gd name="connsiteY0" fmla="*/ 6966 h 10000"/>
                  <a:gd name="connsiteX1" fmla="*/ 9854 w 10080"/>
                  <a:gd name="connsiteY1" fmla="*/ 6966 h 10000"/>
                  <a:gd name="connsiteX2" fmla="*/ 9629 w 10080"/>
                  <a:gd name="connsiteY2" fmla="*/ 6682 h 10000"/>
                  <a:gd name="connsiteX3" fmla="*/ 1533 w 10080"/>
                  <a:gd name="connsiteY3" fmla="*/ 226 h 10000"/>
                  <a:gd name="connsiteX4" fmla="*/ 8607 w 10080"/>
                  <a:gd name="connsiteY4" fmla="*/ 6684 h 10000"/>
                  <a:gd name="connsiteX5" fmla="*/ 98 w 10080"/>
                  <a:gd name="connsiteY5" fmla="*/ 9116 h 10000"/>
                  <a:gd name="connsiteX6" fmla="*/ 10080 w 10080"/>
                  <a:gd name="connsiteY6" fmla="*/ 6966 h 10000"/>
                  <a:gd name="connsiteX0" fmla="*/ 9999 w 9999"/>
                  <a:gd name="connsiteY0" fmla="*/ 6966 h 10505"/>
                  <a:gd name="connsiteX1" fmla="*/ 9773 w 9999"/>
                  <a:gd name="connsiteY1" fmla="*/ 6966 h 10505"/>
                  <a:gd name="connsiteX2" fmla="*/ 9548 w 9999"/>
                  <a:gd name="connsiteY2" fmla="*/ 6682 h 10505"/>
                  <a:gd name="connsiteX3" fmla="*/ 1452 w 9999"/>
                  <a:gd name="connsiteY3" fmla="*/ 226 h 10505"/>
                  <a:gd name="connsiteX4" fmla="*/ 8526 w 9999"/>
                  <a:gd name="connsiteY4" fmla="*/ 6684 h 10505"/>
                  <a:gd name="connsiteX5" fmla="*/ 17 w 9999"/>
                  <a:gd name="connsiteY5" fmla="*/ 9116 h 10505"/>
                  <a:gd name="connsiteX6" fmla="*/ 9999 w 9999"/>
                  <a:gd name="connsiteY6" fmla="*/ 6966 h 10505"/>
                  <a:gd name="connsiteX0" fmla="*/ 9477 w 9477"/>
                  <a:gd name="connsiteY0" fmla="*/ 6631 h 8681"/>
                  <a:gd name="connsiteX1" fmla="*/ 9251 w 9477"/>
                  <a:gd name="connsiteY1" fmla="*/ 6631 h 8681"/>
                  <a:gd name="connsiteX2" fmla="*/ 9026 w 9477"/>
                  <a:gd name="connsiteY2" fmla="*/ 6361 h 8681"/>
                  <a:gd name="connsiteX3" fmla="*/ 929 w 9477"/>
                  <a:gd name="connsiteY3" fmla="*/ 215 h 8681"/>
                  <a:gd name="connsiteX4" fmla="*/ 8004 w 9477"/>
                  <a:gd name="connsiteY4" fmla="*/ 6363 h 8681"/>
                  <a:gd name="connsiteX5" fmla="*/ 18 w 9477"/>
                  <a:gd name="connsiteY5" fmla="*/ 6936 h 8681"/>
                  <a:gd name="connsiteX6" fmla="*/ 9477 w 9477"/>
                  <a:gd name="connsiteY6" fmla="*/ 6631 h 8681"/>
                  <a:gd name="connsiteX0" fmla="*/ 11827 w 11827"/>
                  <a:gd name="connsiteY0" fmla="*/ 7639 h 9493"/>
                  <a:gd name="connsiteX1" fmla="*/ 11589 w 11827"/>
                  <a:gd name="connsiteY1" fmla="*/ 7639 h 9493"/>
                  <a:gd name="connsiteX2" fmla="*/ 11351 w 11827"/>
                  <a:gd name="connsiteY2" fmla="*/ 7327 h 9493"/>
                  <a:gd name="connsiteX3" fmla="*/ 2807 w 11827"/>
                  <a:gd name="connsiteY3" fmla="*/ 248 h 9493"/>
                  <a:gd name="connsiteX4" fmla="*/ 10273 w 11827"/>
                  <a:gd name="connsiteY4" fmla="*/ 7330 h 9493"/>
                  <a:gd name="connsiteX5" fmla="*/ 14 w 11827"/>
                  <a:gd name="connsiteY5" fmla="*/ 7210 h 9493"/>
                  <a:gd name="connsiteX6" fmla="*/ 11827 w 11827"/>
                  <a:gd name="connsiteY6" fmla="*/ 7639 h 9493"/>
                  <a:gd name="connsiteX0" fmla="*/ 9989 w 9989"/>
                  <a:gd name="connsiteY0" fmla="*/ 8047 h 9586"/>
                  <a:gd name="connsiteX1" fmla="*/ 9788 w 9989"/>
                  <a:gd name="connsiteY1" fmla="*/ 8047 h 9586"/>
                  <a:gd name="connsiteX2" fmla="*/ 9587 w 9989"/>
                  <a:gd name="connsiteY2" fmla="*/ 7718 h 9586"/>
                  <a:gd name="connsiteX3" fmla="*/ 2362 w 9989"/>
                  <a:gd name="connsiteY3" fmla="*/ 261 h 9586"/>
                  <a:gd name="connsiteX4" fmla="*/ 8675 w 9989"/>
                  <a:gd name="connsiteY4" fmla="*/ 7721 h 9586"/>
                  <a:gd name="connsiteX5" fmla="*/ 1 w 9989"/>
                  <a:gd name="connsiteY5" fmla="*/ 7595 h 9586"/>
                  <a:gd name="connsiteX6" fmla="*/ 9989 w 9989"/>
                  <a:gd name="connsiteY6" fmla="*/ 8047 h 9586"/>
                  <a:gd name="connsiteX0" fmla="*/ 10021 w 10021"/>
                  <a:gd name="connsiteY0" fmla="*/ 8395 h 10528"/>
                  <a:gd name="connsiteX1" fmla="*/ 9820 w 10021"/>
                  <a:gd name="connsiteY1" fmla="*/ 8395 h 10528"/>
                  <a:gd name="connsiteX2" fmla="*/ 9619 w 10021"/>
                  <a:gd name="connsiteY2" fmla="*/ 8051 h 10528"/>
                  <a:gd name="connsiteX3" fmla="*/ 2386 w 10021"/>
                  <a:gd name="connsiteY3" fmla="*/ 272 h 10528"/>
                  <a:gd name="connsiteX4" fmla="*/ 8706 w 10021"/>
                  <a:gd name="connsiteY4" fmla="*/ 8054 h 10528"/>
                  <a:gd name="connsiteX5" fmla="*/ 22 w 10021"/>
                  <a:gd name="connsiteY5" fmla="*/ 7923 h 10528"/>
                  <a:gd name="connsiteX6" fmla="*/ 10021 w 10021"/>
                  <a:gd name="connsiteY6" fmla="*/ 8395 h 10528"/>
                  <a:gd name="connsiteX0" fmla="*/ 10007 w 10007"/>
                  <a:gd name="connsiteY0" fmla="*/ 8395 h 9947"/>
                  <a:gd name="connsiteX1" fmla="*/ 9806 w 10007"/>
                  <a:gd name="connsiteY1" fmla="*/ 8395 h 9947"/>
                  <a:gd name="connsiteX2" fmla="*/ 9605 w 10007"/>
                  <a:gd name="connsiteY2" fmla="*/ 8051 h 9947"/>
                  <a:gd name="connsiteX3" fmla="*/ 2372 w 10007"/>
                  <a:gd name="connsiteY3" fmla="*/ 272 h 9947"/>
                  <a:gd name="connsiteX4" fmla="*/ 8692 w 10007"/>
                  <a:gd name="connsiteY4" fmla="*/ 8054 h 9947"/>
                  <a:gd name="connsiteX5" fmla="*/ 8 w 10007"/>
                  <a:gd name="connsiteY5" fmla="*/ 7923 h 9947"/>
                  <a:gd name="connsiteX6" fmla="*/ 10007 w 10007"/>
                  <a:gd name="connsiteY6" fmla="*/ 8395 h 9947"/>
                  <a:gd name="connsiteX0" fmla="*/ 10000 w 10000"/>
                  <a:gd name="connsiteY0" fmla="*/ 8440 h 10000"/>
                  <a:gd name="connsiteX1" fmla="*/ 9799 w 10000"/>
                  <a:gd name="connsiteY1" fmla="*/ 8440 h 10000"/>
                  <a:gd name="connsiteX2" fmla="*/ 9598 w 10000"/>
                  <a:gd name="connsiteY2" fmla="*/ 8094 h 10000"/>
                  <a:gd name="connsiteX3" fmla="*/ 2370 w 10000"/>
                  <a:gd name="connsiteY3" fmla="*/ 273 h 10000"/>
                  <a:gd name="connsiteX4" fmla="*/ 8686 w 10000"/>
                  <a:gd name="connsiteY4" fmla="*/ 8097 h 10000"/>
                  <a:gd name="connsiteX5" fmla="*/ 8 w 10000"/>
                  <a:gd name="connsiteY5" fmla="*/ 7965 h 10000"/>
                  <a:gd name="connsiteX6" fmla="*/ 10000 w 10000"/>
                  <a:gd name="connsiteY6" fmla="*/ 8440 h 10000"/>
                  <a:gd name="connsiteX0" fmla="*/ 10000 w 10000"/>
                  <a:gd name="connsiteY0" fmla="*/ 8440 h 10355"/>
                  <a:gd name="connsiteX1" fmla="*/ 9799 w 10000"/>
                  <a:gd name="connsiteY1" fmla="*/ 8440 h 10355"/>
                  <a:gd name="connsiteX2" fmla="*/ 9598 w 10000"/>
                  <a:gd name="connsiteY2" fmla="*/ 8094 h 10355"/>
                  <a:gd name="connsiteX3" fmla="*/ 2370 w 10000"/>
                  <a:gd name="connsiteY3" fmla="*/ 273 h 10355"/>
                  <a:gd name="connsiteX4" fmla="*/ 8686 w 10000"/>
                  <a:gd name="connsiteY4" fmla="*/ 8097 h 10355"/>
                  <a:gd name="connsiteX5" fmla="*/ 8 w 10000"/>
                  <a:gd name="connsiteY5" fmla="*/ 7965 h 10355"/>
                  <a:gd name="connsiteX6" fmla="*/ 10000 w 10000"/>
                  <a:gd name="connsiteY6" fmla="*/ 8440 h 10355"/>
                  <a:gd name="connsiteX0" fmla="*/ 10000 w 10000"/>
                  <a:gd name="connsiteY0" fmla="*/ 8440 h 10355"/>
                  <a:gd name="connsiteX1" fmla="*/ 9799 w 10000"/>
                  <a:gd name="connsiteY1" fmla="*/ 8440 h 10355"/>
                  <a:gd name="connsiteX2" fmla="*/ 9598 w 10000"/>
                  <a:gd name="connsiteY2" fmla="*/ 8094 h 10355"/>
                  <a:gd name="connsiteX3" fmla="*/ 2370 w 10000"/>
                  <a:gd name="connsiteY3" fmla="*/ 273 h 10355"/>
                  <a:gd name="connsiteX4" fmla="*/ 8686 w 10000"/>
                  <a:gd name="connsiteY4" fmla="*/ 8097 h 10355"/>
                  <a:gd name="connsiteX5" fmla="*/ 8 w 10000"/>
                  <a:gd name="connsiteY5" fmla="*/ 7965 h 10355"/>
                  <a:gd name="connsiteX6" fmla="*/ 10000 w 10000"/>
                  <a:gd name="connsiteY6" fmla="*/ 8440 h 10355"/>
                  <a:gd name="connsiteX0" fmla="*/ 10000 w 10000"/>
                  <a:gd name="connsiteY0" fmla="*/ 8605 h 10520"/>
                  <a:gd name="connsiteX1" fmla="*/ 9799 w 10000"/>
                  <a:gd name="connsiteY1" fmla="*/ 8605 h 10520"/>
                  <a:gd name="connsiteX2" fmla="*/ 9598 w 10000"/>
                  <a:gd name="connsiteY2" fmla="*/ 8259 h 10520"/>
                  <a:gd name="connsiteX3" fmla="*/ 2370 w 10000"/>
                  <a:gd name="connsiteY3" fmla="*/ 438 h 10520"/>
                  <a:gd name="connsiteX4" fmla="*/ 8686 w 10000"/>
                  <a:gd name="connsiteY4" fmla="*/ 8262 h 10520"/>
                  <a:gd name="connsiteX5" fmla="*/ 8 w 10000"/>
                  <a:gd name="connsiteY5" fmla="*/ 8130 h 10520"/>
                  <a:gd name="connsiteX6" fmla="*/ 10000 w 10000"/>
                  <a:gd name="connsiteY6" fmla="*/ 8605 h 10520"/>
                  <a:gd name="connsiteX0" fmla="*/ 10000 w 10000"/>
                  <a:gd name="connsiteY0" fmla="*/ 9473 h 11388"/>
                  <a:gd name="connsiteX1" fmla="*/ 9799 w 10000"/>
                  <a:gd name="connsiteY1" fmla="*/ 9473 h 11388"/>
                  <a:gd name="connsiteX2" fmla="*/ 9598 w 10000"/>
                  <a:gd name="connsiteY2" fmla="*/ 9127 h 11388"/>
                  <a:gd name="connsiteX3" fmla="*/ 2972 w 10000"/>
                  <a:gd name="connsiteY3" fmla="*/ 399 h 11388"/>
                  <a:gd name="connsiteX4" fmla="*/ 8686 w 10000"/>
                  <a:gd name="connsiteY4" fmla="*/ 9130 h 11388"/>
                  <a:gd name="connsiteX5" fmla="*/ 8 w 10000"/>
                  <a:gd name="connsiteY5" fmla="*/ 8998 h 11388"/>
                  <a:gd name="connsiteX6" fmla="*/ 10000 w 10000"/>
                  <a:gd name="connsiteY6" fmla="*/ 9473 h 11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1388">
                    <a:moveTo>
                      <a:pt x="10000" y="9473"/>
                    </a:moveTo>
                    <a:lnTo>
                      <a:pt x="9799" y="9473"/>
                    </a:lnTo>
                    <a:cubicBezTo>
                      <a:pt x="9799" y="9473"/>
                      <a:pt x="9697" y="9357"/>
                      <a:pt x="9598" y="9127"/>
                    </a:cubicBezTo>
                    <a:cubicBezTo>
                      <a:pt x="9052" y="6455"/>
                      <a:pt x="4912" y="-1914"/>
                      <a:pt x="2972" y="399"/>
                    </a:cubicBezTo>
                    <a:cubicBezTo>
                      <a:pt x="1036" y="3143"/>
                      <a:pt x="7079" y="8438"/>
                      <a:pt x="8686" y="9130"/>
                    </a:cubicBezTo>
                    <a:cubicBezTo>
                      <a:pt x="6064" y="8088"/>
                      <a:pt x="302" y="5769"/>
                      <a:pt x="8" y="8998"/>
                    </a:cubicBezTo>
                    <a:cubicBezTo>
                      <a:pt x="-286" y="12227"/>
                      <a:pt x="6911" y="11984"/>
                      <a:pt x="10000" y="9473"/>
                    </a:cubicBezTo>
                    <a:close/>
                  </a:path>
                </a:pathLst>
              </a:custGeom>
              <a:solidFill>
                <a:schemeClr val="accent2">
                  <a:lumMod val="75000"/>
                </a:schemeClr>
              </a:solidFill>
              <a:ln>
                <a:noFill/>
              </a:ln>
            </p:spPr>
            <p:txBody>
              <a:bodyPr anchor="t" anchorCtr="0" bIns="45720" compatLnSpc="1" lIns="91440" numCol="1" rIns="91440" tIns="45720" vert="horz" wrap="square">
                <a:prstTxWarp prst="textNoShape"/>
              </a:bodyPr>
              <a:p>
                <a:endParaRPr lang="en-US"/>
              </a:p>
            </p:txBody>
          </p:sp>
          <p:sp>
            <p:nvSpPr>
              <p:cNvPr id="1048716" name="Freeform 67"/>
              <p:cNvSpPr/>
              <p:nvPr/>
            </p:nvSpPr>
            <p:spPr bwMode="auto">
              <a:xfrm rot="21087457">
                <a:off x="5184534" y="1138589"/>
                <a:ext cx="1116456" cy="1228699"/>
              </a:xfrm>
              <a:custGeom>
                <a:avLst/>
                <a:gdLst>
                  <a:gd name="T0" fmla="*/ 100 w 128"/>
                  <a:gd name="T1" fmla="*/ 86 h 143"/>
                  <a:gd name="T2" fmla="*/ 98 w 128"/>
                  <a:gd name="T3" fmla="*/ 86 h 143"/>
                  <a:gd name="T4" fmla="*/ 96 w 128"/>
                  <a:gd name="T5" fmla="*/ 83 h 143"/>
                  <a:gd name="T6" fmla="*/ 24 w 128"/>
                  <a:gd name="T7" fmla="*/ 15 h 143"/>
                  <a:gd name="T8" fmla="*/ 95 w 128"/>
                  <a:gd name="T9" fmla="*/ 87 h 143"/>
                  <a:gd name="T10" fmla="*/ 6 w 128"/>
                  <a:gd name="T11" fmla="*/ 117 h 143"/>
                  <a:gd name="T12" fmla="*/ 100 w 128"/>
                  <a:gd name="T13" fmla="*/ 86 h 143"/>
                  <a:gd name="connsiteX0" fmla="*/ 7394 w 7741"/>
                  <a:gd name="connsiteY0" fmla="*/ 5105 h 7714"/>
                  <a:gd name="connsiteX1" fmla="*/ 7237 w 7741"/>
                  <a:gd name="connsiteY1" fmla="*/ 5105 h 7714"/>
                  <a:gd name="connsiteX2" fmla="*/ 7081 w 7741"/>
                  <a:gd name="connsiteY2" fmla="*/ 4895 h 7714"/>
                  <a:gd name="connsiteX3" fmla="*/ 1456 w 7741"/>
                  <a:gd name="connsiteY3" fmla="*/ 140 h 7714"/>
                  <a:gd name="connsiteX4" fmla="*/ 7003 w 7741"/>
                  <a:gd name="connsiteY4" fmla="*/ 5175 h 7714"/>
                  <a:gd name="connsiteX5" fmla="*/ 50 w 7741"/>
                  <a:gd name="connsiteY5" fmla="*/ 7273 h 7714"/>
                  <a:gd name="connsiteX6" fmla="*/ 7394 w 7741"/>
                  <a:gd name="connsiteY6" fmla="*/ 5105 h 7714"/>
                  <a:gd name="connsiteX0" fmla="*/ 9558 w 10006"/>
                  <a:gd name="connsiteY0" fmla="*/ 6618 h 10000"/>
                  <a:gd name="connsiteX1" fmla="*/ 9355 w 10006"/>
                  <a:gd name="connsiteY1" fmla="*/ 6618 h 10000"/>
                  <a:gd name="connsiteX2" fmla="*/ 9153 w 10006"/>
                  <a:gd name="connsiteY2" fmla="*/ 6346 h 10000"/>
                  <a:gd name="connsiteX3" fmla="*/ 1887 w 10006"/>
                  <a:gd name="connsiteY3" fmla="*/ 181 h 10000"/>
                  <a:gd name="connsiteX4" fmla="*/ 8236 w 10006"/>
                  <a:gd name="connsiteY4" fmla="*/ 6348 h 10000"/>
                  <a:gd name="connsiteX5" fmla="*/ 71 w 10006"/>
                  <a:gd name="connsiteY5" fmla="*/ 9428 h 10000"/>
                  <a:gd name="connsiteX6" fmla="*/ 9558 w 10006"/>
                  <a:gd name="connsiteY6" fmla="*/ 6618 h 10000"/>
                  <a:gd name="connsiteX0" fmla="*/ 9558 w 10006"/>
                  <a:gd name="connsiteY0" fmla="*/ 6652 h 10034"/>
                  <a:gd name="connsiteX1" fmla="*/ 9355 w 10006"/>
                  <a:gd name="connsiteY1" fmla="*/ 6652 h 10034"/>
                  <a:gd name="connsiteX2" fmla="*/ 9153 w 10006"/>
                  <a:gd name="connsiteY2" fmla="*/ 6380 h 10034"/>
                  <a:gd name="connsiteX3" fmla="*/ 1887 w 10006"/>
                  <a:gd name="connsiteY3" fmla="*/ 215 h 10034"/>
                  <a:gd name="connsiteX4" fmla="*/ 8236 w 10006"/>
                  <a:gd name="connsiteY4" fmla="*/ 6382 h 10034"/>
                  <a:gd name="connsiteX5" fmla="*/ 71 w 10006"/>
                  <a:gd name="connsiteY5" fmla="*/ 9462 h 10034"/>
                  <a:gd name="connsiteX6" fmla="*/ 9558 w 10006"/>
                  <a:gd name="connsiteY6" fmla="*/ 6652 h 10034"/>
                  <a:gd name="connsiteX0" fmla="*/ 9558 w 9558"/>
                  <a:gd name="connsiteY0" fmla="*/ 6652 h 10197"/>
                  <a:gd name="connsiteX1" fmla="*/ 9355 w 9558"/>
                  <a:gd name="connsiteY1" fmla="*/ 6652 h 10197"/>
                  <a:gd name="connsiteX2" fmla="*/ 9153 w 9558"/>
                  <a:gd name="connsiteY2" fmla="*/ 6380 h 10197"/>
                  <a:gd name="connsiteX3" fmla="*/ 1887 w 9558"/>
                  <a:gd name="connsiteY3" fmla="*/ 215 h 10197"/>
                  <a:gd name="connsiteX4" fmla="*/ 8236 w 9558"/>
                  <a:gd name="connsiteY4" fmla="*/ 6382 h 10197"/>
                  <a:gd name="connsiteX5" fmla="*/ 71 w 9558"/>
                  <a:gd name="connsiteY5" fmla="*/ 9462 h 10197"/>
                  <a:gd name="connsiteX6" fmla="*/ 9558 w 9558"/>
                  <a:gd name="connsiteY6" fmla="*/ 6652 h 10197"/>
                  <a:gd name="connsiteX0" fmla="*/ 10000 w 10000"/>
                  <a:gd name="connsiteY0" fmla="*/ 6696 h 10173"/>
                  <a:gd name="connsiteX1" fmla="*/ 9788 w 10000"/>
                  <a:gd name="connsiteY1" fmla="*/ 6696 h 10173"/>
                  <a:gd name="connsiteX2" fmla="*/ 9576 w 10000"/>
                  <a:gd name="connsiteY2" fmla="*/ 6430 h 10173"/>
                  <a:gd name="connsiteX3" fmla="*/ 1974 w 10000"/>
                  <a:gd name="connsiteY3" fmla="*/ 384 h 10173"/>
                  <a:gd name="connsiteX4" fmla="*/ 8617 w 10000"/>
                  <a:gd name="connsiteY4" fmla="*/ 6432 h 10173"/>
                  <a:gd name="connsiteX5" fmla="*/ 74 w 10000"/>
                  <a:gd name="connsiteY5" fmla="*/ 9452 h 10173"/>
                  <a:gd name="connsiteX6" fmla="*/ 10000 w 10000"/>
                  <a:gd name="connsiteY6" fmla="*/ 6696 h 10173"/>
                  <a:gd name="connsiteX0" fmla="*/ 10000 w 10000"/>
                  <a:gd name="connsiteY0" fmla="*/ 6696 h 10173"/>
                  <a:gd name="connsiteX1" fmla="*/ 9788 w 10000"/>
                  <a:gd name="connsiteY1" fmla="*/ 6696 h 10173"/>
                  <a:gd name="connsiteX2" fmla="*/ 9576 w 10000"/>
                  <a:gd name="connsiteY2" fmla="*/ 6430 h 10173"/>
                  <a:gd name="connsiteX3" fmla="*/ 1974 w 10000"/>
                  <a:gd name="connsiteY3" fmla="*/ 384 h 10173"/>
                  <a:gd name="connsiteX4" fmla="*/ 8617 w 10000"/>
                  <a:gd name="connsiteY4" fmla="*/ 6432 h 10173"/>
                  <a:gd name="connsiteX5" fmla="*/ 74 w 10000"/>
                  <a:gd name="connsiteY5" fmla="*/ 9452 h 10173"/>
                  <a:gd name="connsiteX6" fmla="*/ 10000 w 10000"/>
                  <a:gd name="connsiteY6" fmla="*/ 6696 h 10173"/>
                  <a:gd name="connsiteX0" fmla="*/ 10000 w 10000"/>
                  <a:gd name="connsiteY0" fmla="*/ 6747 h 10224"/>
                  <a:gd name="connsiteX1" fmla="*/ 9788 w 10000"/>
                  <a:gd name="connsiteY1" fmla="*/ 6747 h 10224"/>
                  <a:gd name="connsiteX2" fmla="*/ 9576 w 10000"/>
                  <a:gd name="connsiteY2" fmla="*/ 6481 h 10224"/>
                  <a:gd name="connsiteX3" fmla="*/ 1974 w 10000"/>
                  <a:gd name="connsiteY3" fmla="*/ 435 h 10224"/>
                  <a:gd name="connsiteX4" fmla="*/ 8617 w 10000"/>
                  <a:gd name="connsiteY4" fmla="*/ 6483 h 10224"/>
                  <a:gd name="connsiteX5" fmla="*/ 74 w 10000"/>
                  <a:gd name="connsiteY5" fmla="*/ 9503 h 10224"/>
                  <a:gd name="connsiteX6" fmla="*/ 10000 w 10000"/>
                  <a:gd name="connsiteY6" fmla="*/ 6747 h 10224"/>
                  <a:gd name="connsiteX0" fmla="*/ 10000 w 10000"/>
                  <a:gd name="connsiteY0" fmla="*/ 5820 h 9297"/>
                  <a:gd name="connsiteX1" fmla="*/ 9788 w 10000"/>
                  <a:gd name="connsiteY1" fmla="*/ 5820 h 9297"/>
                  <a:gd name="connsiteX2" fmla="*/ 9576 w 10000"/>
                  <a:gd name="connsiteY2" fmla="*/ 5554 h 9297"/>
                  <a:gd name="connsiteX3" fmla="*/ 2180 w 10000"/>
                  <a:gd name="connsiteY3" fmla="*/ 500 h 9297"/>
                  <a:gd name="connsiteX4" fmla="*/ 8617 w 10000"/>
                  <a:gd name="connsiteY4" fmla="*/ 5556 h 9297"/>
                  <a:gd name="connsiteX5" fmla="*/ 74 w 10000"/>
                  <a:gd name="connsiteY5" fmla="*/ 8576 h 9297"/>
                  <a:gd name="connsiteX6" fmla="*/ 10000 w 10000"/>
                  <a:gd name="connsiteY6" fmla="*/ 5820 h 9297"/>
                  <a:gd name="connsiteX0" fmla="*/ 10000 w 10000"/>
                  <a:gd name="connsiteY0" fmla="*/ 6260 h 10000"/>
                  <a:gd name="connsiteX1" fmla="*/ 9788 w 10000"/>
                  <a:gd name="connsiteY1" fmla="*/ 6260 h 10000"/>
                  <a:gd name="connsiteX2" fmla="*/ 9576 w 10000"/>
                  <a:gd name="connsiteY2" fmla="*/ 5974 h 10000"/>
                  <a:gd name="connsiteX3" fmla="*/ 2180 w 10000"/>
                  <a:gd name="connsiteY3" fmla="*/ 538 h 10000"/>
                  <a:gd name="connsiteX4" fmla="*/ 8617 w 10000"/>
                  <a:gd name="connsiteY4" fmla="*/ 5976 h 10000"/>
                  <a:gd name="connsiteX5" fmla="*/ 74 w 10000"/>
                  <a:gd name="connsiteY5" fmla="*/ 9224 h 10000"/>
                  <a:gd name="connsiteX6" fmla="*/ 10000 w 10000"/>
                  <a:gd name="connsiteY6" fmla="*/ 6260 h 10000"/>
                  <a:gd name="connsiteX0" fmla="*/ 10000 w 10000"/>
                  <a:gd name="connsiteY0" fmla="*/ 6206 h 9946"/>
                  <a:gd name="connsiteX1" fmla="*/ 9788 w 10000"/>
                  <a:gd name="connsiteY1" fmla="*/ 6206 h 9946"/>
                  <a:gd name="connsiteX2" fmla="*/ 9576 w 10000"/>
                  <a:gd name="connsiteY2" fmla="*/ 5920 h 9946"/>
                  <a:gd name="connsiteX3" fmla="*/ 2180 w 10000"/>
                  <a:gd name="connsiteY3" fmla="*/ 484 h 9946"/>
                  <a:gd name="connsiteX4" fmla="*/ 8617 w 10000"/>
                  <a:gd name="connsiteY4" fmla="*/ 5922 h 9946"/>
                  <a:gd name="connsiteX5" fmla="*/ 74 w 10000"/>
                  <a:gd name="connsiteY5" fmla="*/ 9170 h 9946"/>
                  <a:gd name="connsiteX6" fmla="*/ 10000 w 10000"/>
                  <a:gd name="connsiteY6" fmla="*/ 6206 h 9946"/>
                  <a:gd name="connsiteX0" fmla="*/ 10000 w 10000"/>
                  <a:gd name="connsiteY0" fmla="*/ 6240 h 10000"/>
                  <a:gd name="connsiteX1" fmla="*/ 9788 w 10000"/>
                  <a:gd name="connsiteY1" fmla="*/ 6240 h 10000"/>
                  <a:gd name="connsiteX2" fmla="*/ 9576 w 10000"/>
                  <a:gd name="connsiteY2" fmla="*/ 5952 h 10000"/>
                  <a:gd name="connsiteX3" fmla="*/ 2180 w 10000"/>
                  <a:gd name="connsiteY3" fmla="*/ 487 h 10000"/>
                  <a:gd name="connsiteX4" fmla="*/ 8617 w 10000"/>
                  <a:gd name="connsiteY4" fmla="*/ 5954 h 10000"/>
                  <a:gd name="connsiteX5" fmla="*/ 74 w 10000"/>
                  <a:gd name="connsiteY5" fmla="*/ 9220 h 10000"/>
                  <a:gd name="connsiteX6" fmla="*/ 10000 w 10000"/>
                  <a:gd name="connsiteY6" fmla="*/ 6240 h 10000"/>
                  <a:gd name="connsiteX0" fmla="*/ 10010 w 10010"/>
                  <a:gd name="connsiteY0" fmla="*/ 6240 h 10000"/>
                  <a:gd name="connsiteX1" fmla="*/ 9798 w 10010"/>
                  <a:gd name="connsiteY1" fmla="*/ 6240 h 10000"/>
                  <a:gd name="connsiteX2" fmla="*/ 9586 w 10010"/>
                  <a:gd name="connsiteY2" fmla="*/ 5952 h 10000"/>
                  <a:gd name="connsiteX3" fmla="*/ 2190 w 10010"/>
                  <a:gd name="connsiteY3" fmla="*/ 487 h 10000"/>
                  <a:gd name="connsiteX4" fmla="*/ 8627 w 10010"/>
                  <a:gd name="connsiteY4" fmla="*/ 5954 h 10000"/>
                  <a:gd name="connsiteX5" fmla="*/ 84 w 10010"/>
                  <a:gd name="connsiteY5" fmla="*/ 9220 h 10000"/>
                  <a:gd name="connsiteX6" fmla="*/ 10010 w 10010"/>
                  <a:gd name="connsiteY6" fmla="*/ 624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10" h="10000">
                    <a:moveTo>
                      <a:pt x="10010" y="6240"/>
                    </a:moveTo>
                    <a:cubicBezTo>
                      <a:pt x="9939" y="6240"/>
                      <a:pt x="9869" y="6288"/>
                      <a:pt x="9798" y="6240"/>
                    </a:cubicBezTo>
                    <a:cubicBezTo>
                      <a:pt x="9727" y="6191"/>
                      <a:pt x="9692" y="6143"/>
                      <a:pt x="9586" y="5952"/>
                    </a:cubicBezTo>
                    <a:cubicBezTo>
                      <a:pt x="8966" y="4582"/>
                      <a:pt x="4839" y="-1788"/>
                      <a:pt x="2190" y="487"/>
                    </a:cubicBezTo>
                    <a:cubicBezTo>
                      <a:pt x="-459" y="2761"/>
                      <a:pt x="8035" y="5700"/>
                      <a:pt x="8627" y="5954"/>
                    </a:cubicBezTo>
                    <a:cubicBezTo>
                      <a:pt x="5379" y="6029"/>
                      <a:pt x="-792" y="6539"/>
                      <a:pt x="84" y="9220"/>
                    </a:cubicBezTo>
                    <a:cubicBezTo>
                      <a:pt x="1034" y="11720"/>
                      <a:pt x="8552" y="7527"/>
                      <a:pt x="10010" y="6240"/>
                    </a:cubicBezTo>
                    <a:close/>
                  </a:path>
                </a:pathLst>
              </a:custGeom>
              <a:solidFill>
                <a:schemeClr val="accent2">
                  <a:lumMod val="75000"/>
                </a:schemeClr>
              </a:solidFill>
              <a:ln>
                <a:noFill/>
              </a:ln>
            </p:spPr>
            <p:txBody>
              <a:bodyPr anchor="t" anchorCtr="0" bIns="45720" compatLnSpc="1" lIns="91440" numCol="1" rIns="91440" tIns="45720" vert="horz" wrap="square">
                <a:prstTxWarp prst="textNoShape"/>
              </a:bodyPr>
              <a:p>
                <a:endParaRPr lang="en-US"/>
              </a:p>
            </p:txBody>
          </p:sp>
          <p:sp>
            <p:nvSpPr>
              <p:cNvPr id="1048717" name="Freeform 105"/>
              <p:cNvSpPr/>
              <p:nvPr/>
            </p:nvSpPr>
            <p:spPr bwMode="auto">
              <a:xfrm>
                <a:off x="5767357" y="1125344"/>
                <a:ext cx="1357232" cy="1364000"/>
              </a:xfrm>
              <a:custGeom>
                <a:avLst/>
                <a:gdLst>
                  <a:gd name="T0" fmla="*/ 183 w 200"/>
                  <a:gd name="T1" fmla="*/ 119 h 200"/>
                  <a:gd name="T2" fmla="*/ 196 w 200"/>
                  <a:gd name="T3" fmla="*/ 97 h 200"/>
                  <a:gd name="T4" fmla="*/ 180 w 200"/>
                  <a:gd name="T5" fmla="*/ 50 h 200"/>
                  <a:gd name="T6" fmla="*/ 145 w 200"/>
                  <a:gd name="T7" fmla="*/ 15 h 200"/>
                  <a:gd name="T8" fmla="*/ 120 w 200"/>
                  <a:gd name="T9" fmla="*/ 17 h 200"/>
                  <a:gd name="T10" fmla="*/ 119 w 200"/>
                  <a:gd name="T11" fmla="*/ 17 h 200"/>
                  <a:gd name="T12" fmla="*/ 119 w 200"/>
                  <a:gd name="T13" fmla="*/ 17 h 200"/>
                  <a:gd name="T14" fmla="*/ 97 w 200"/>
                  <a:gd name="T15" fmla="*/ 4 h 200"/>
                  <a:gd name="T16" fmla="*/ 50 w 200"/>
                  <a:gd name="T17" fmla="*/ 20 h 200"/>
                  <a:gd name="T18" fmla="*/ 15 w 200"/>
                  <a:gd name="T19" fmla="*/ 55 h 200"/>
                  <a:gd name="T20" fmla="*/ 17 w 200"/>
                  <a:gd name="T21" fmla="*/ 80 h 200"/>
                  <a:gd name="T22" fmla="*/ 17 w 200"/>
                  <a:gd name="T23" fmla="*/ 81 h 200"/>
                  <a:gd name="T24" fmla="*/ 17 w 200"/>
                  <a:gd name="T25" fmla="*/ 82 h 200"/>
                  <a:gd name="T26" fmla="*/ 4 w 200"/>
                  <a:gd name="T27" fmla="*/ 103 h 200"/>
                  <a:gd name="T28" fmla="*/ 20 w 200"/>
                  <a:gd name="T29" fmla="*/ 150 h 200"/>
                  <a:gd name="T30" fmla="*/ 55 w 200"/>
                  <a:gd name="T31" fmla="*/ 185 h 200"/>
                  <a:gd name="T32" fmla="*/ 80 w 200"/>
                  <a:gd name="T33" fmla="*/ 183 h 200"/>
                  <a:gd name="T34" fmla="*/ 81 w 200"/>
                  <a:gd name="T35" fmla="*/ 183 h 200"/>
                  <a:gd name="T36" fmla="*/ 81 w 200"/>
                  <a:gd name="T37" fmla="*/ 183 h 200"/>
                  <a:gd name="T38" fmla="*/ 103 w 200"/>
                  <a:gd name="T39" fmla="*/ 196 h 200"/>
                  <a:gd name="T40" fmla="*/ 150 w 200"/>
                  <a:gd name="T41" fmla="*/ 180 h 200"/>
                  <a:gd name="T42" fmla="*/ 185 w 200"/>
                  <a:gd name="T43" fmla="*/ 146 h 200"/>
                  <a:gd name="T44" fmla="*/ 183 w 200"/>
                  <a:gd name="T45" fmla="*/ 120 h 200"/>
                  <a:gd name="T46" fmla="*/ 183 w 200"/>
                  <a:gd name="T47" fmla="*/ 120 h 200"/>
                  <a:gd name="T48" fmla="*/ 183 w 200"/>
                  <a:gd name="T49" fmla="*/ 119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0" h="200">
                    <a:moveTo>
                      <a:pt x="183" y="119"/>
                    </a:moveTo>
                    <a:cubicBezTo>
                      <a:pt x="190" y="113"/>
                      <a:pt x="194" y="105"/>
                      <a:pt x="196" y="97"/>
                    </a:cubicBezTo>
                    <a:cubicBezTo>
                      <a:pt x="200" y="81"/>
                      <a:pt x="194" y="64"/>
                      <a:pt x="180" y="50"/>
                    </a:cubicBezTo>
                    <a:cubicBezTo>
                      <a:pt x="173" y="32"/>
                      <a:pt x="161" y="19"/>
                      <a:pt x="145" y="15"/>
                    </a:cubicBezTo>
                    <a:cubicBezTo>
                      <a:pt x="137" y="13"/>
                      <a:pt x="128" y="14"/>
                      <a:pt x="120" y="17"/>
                    </a:cubicBezTo>
                    <a:cubicBezTo>
                      <a:pt x="119" y="17"/>
                      <a:pt x="119" y="17"/>
                      <a:pt x="119" y="17"/>
                    </a:cubicBezTo>
                    <a:cubicBezTo>
                      <a:pt x="119" y="17"/>
                      <a:pt x="119" y="17"/>
                      <a:pt x="119" y="17"/>
                    </a:cubicBezTo>
                    <a:cubicBezTo>
                      <a:pt x="112" y="10"/>
                      <a:pt x="105" y="6"/>
                      <a:pt x="97" y="4"/>
                    </a:cubicBezTo>
                    <a:cubicBezTo>
                      <a:pt x="81" y="0"/>
                      <a:pt x="64" y="7"/>
                      <a:pt x="50" y="20"/>
                    </a:cubicBezTo>
                    <a:cubicBezTo>
                      <a:pt x="32" y="27"/>
                      <a:pt x="19" y="39"/>
                      <a:pt x="15" y="55"/>
                    </a:cubicBezTo>
                    <a:cubicBezTo>
                      <a:pt x="13" y="63"/>
                      <a:pt x="14" y="72"/>
                      <a:pt x="17" y="80"/>
                    </a:cubicBezTo>
                    <a:cubicBezTo>
                      <a:pt x="17" y="81"/>
                      <a:pt x="17" y="81"/>
                      <a:pt x="17" y="81"/>
                    </a:cubicBezTo>
                    <a:cubicBezTo>
                      <a:pt x="17" y="82"/>
                      <a:pt x="17" y="82"/>
                      <a:pt x="17" y="82"/>
                    </a:cubicBezTo>
                    <a:cubicBezTo>
                      <a:pt x="10" y="88"/>
                      <a:pt x="6" y="95"/>
                      <a:pt x="4" y="103"/>
                    </a:cubicBezTo>
                    <a:cubicBezTo>
                      <a:pt x="0" y="119"/>
                      <a:pt x="6" y="136"/>
                      <a:pt x="20" y="150"/>
                    </a:cubicBezTo>
                    <a:cubicBezTo>
                      <a:pt x="27" y="168"/>
                      <a:pt x="39" y="181"/>
                      <a:pt x="55" y="185"/>
                    </a:cubicBezTo>
                    <a:cubicBezTo>
                      <a:pt x="63" y="187"/>
                      <a:pt x="72" y="186"/>
                      <a:pt x="80" y="183"/>
                    </a:cubicBezTo>
                    <a:cubicBezTo>
                      <a:pt x="81" y="183"/>
                      <a:pt x="81" y="183"/>
                      <a:pt x="81" y="183"/>
                    </a:cubicBezTo>
                    <a:cubicBezTo>
                      <a:pt x="81" y="183"/>
                      <a:pt x="81" y="183"/>
                      <a:pt x="81" y="183"/>
                    </a:cubicBezTo>
                    <a:cubicBezTo>
                      <a:pt x="88" y="190"/>
                      <a:pt x="95" y="195"/>
                      <a:pt x="103" y="196"/>
                    </a:cubicBezTo>
                    <a:cubicBezTo>
                      <a:pt x="119" y="200"/>
                      <a:pt x="136" y="194"/>
                      <a:pt x="150" y="180"/>
                    </a:cubicBezTo>
                    <a:cubicBezTo>
                      <a:pt x="168" y="174"/>
                      <a:pt x="181" y="161"/>
                      <a:pt x="185" y="146"/>
                    </a:cubicBezTo>
                    <a:cubicBezTo>
                      <a:pt x="187" y="137"/>
                      <a:pt x="186" y="129"/>
                      <a:pt x="183" y="120"/>
                    </a:cubicBezTo>
                    <a:cubicBezTo>
                      <a:pt x="183" y="120"/>
                      <a:pt x="183" y="120"/>
                      <a:pt x="183" y="120"/>
                    </a:cubicBezTo>
                    <a:lnTo>
                      <a:pt x="183" y="119"/>
                    </a:lnTo>
                    <a:close/>
                  </a:path>
                </a:pathLst>
              </a:custGeom>
              <a:gradFill flip="none" rotWithShape="1">
                <a:gsLst>
                  <a:gs pos="0">
                    <a:schemeClr val="accent1">
                      <a:lumMod val="60000"/>
                      <a:lumOff val="40000"/>
                    </a:schemeClr>
                  </a:gs>
                  <a:gs pos="60000">
                    <a:schemeClr val="accent1"/>
                  </a:gs>
                  <a:gs pos="100000">
                    <a:schemeClr val="accent1">
                      <a:lumMod val="75000"/>
                    </a:schemeClr>
                  </a:gs>
                </a:gsLst>
                <a:path path="circle">
                  <a:fillToRect l="50000" t="50000" r="50000" b="50000"/>
                </a:path>
              </a:gradFill>
              <a:ln>
                <a:noFill/>
              </a:ln>
            </p:spPr>
            <p:txBody>
              <a:bodyPr anchor="t" anchorCtr="0" bIns="45720" compatLnSpc="1" lIns="91440" numCol="1" rIns="91440" tIns="45720" vert="horz" wrap="square">
                <a:prstTxWarp prst="textNoShape"/>
              </a:bodyPr>
              <a:p>
                <a:endParaRPr lang="en-US"/>
              </a:p>
            </p:txBody>
          </p:sp>
          <p:sp>
            <p:nvSpPr>
              <p:cNvPr id="1048718" name="Freeform 106"/>
              <p:cNvSpPr/>
              <p:nvPr/>
            </p:nvSpPr>
            <p:spPr bwMode="auto">
              <a:xfrm>
                <a:off x="5977499" y="1338871"/>
                <a:ext cx="936948" cy="936947"/>
              </a:xfrm>
              <a:custGeom>
                <a:avLst/>
                <a:gdLst>
                  <a:gd name="T0" fmla="*/ 70 w 72"/>
                  <a:gd name="T1" fmla="*/ 34 h 72"/>
                  <a:gd name="T2" fmla="*/ 70 w 72"/>
                  <a:gd name="T3" fmla="*/ 24 h 72"/>
                  <a:gd name="T4" fmla="*/ 57 w 72"/>
                  <a:gd name="T5" fmla="*/ 12 h 72"/>
                  <a:gd name="T6" fmla="*/ 44 w 72"/>
                  <a:gd name="T7" fmla="*/ 1 h 72"/>
                  <a:gd name="T8" fmla="*/ 34 w 72"/>
                  <a:gd name="T9" fmla="*/ 1 h 72"/>
                  <a:gd name="T10" fmla="*/ 24 w 72"/>
                  <a:gd name="T11" fmla="*/ 2 h 72"/>
                  <a:gd name="T12" fmla="*/ 12 w 72"/>
                  <a:gd name="T13" fmla="*/ 15 h 72"/>
                  <a:gd name="T14" fmla="*/ 0 w 72"/>
                  <a:gd name="T15" fmla="*/ 28 h 72"/>
                  <a:gd name="T16" fmla="*/ 1 w 72"/>
                  <a:gd name="T17" fmla="*/ 38 h 72"/>
                  <a:gd name="T18" fmla="*/ 1 w 72"/>
                  <a:gd name="T19" fmla="*/ 48 h 72"/>
                  <a:gd name="T20" fmla="*/ 14 w 72"/>
                  <a:gd name="T21" fmla="*/ 59 h 72"/>
                  <a:gd name="T22" fmla="*/ 27 w 72"/>
                  <a:gd name="T23" fmla="*/ 71 h 72"/>
                  <a:gd name="T24" fmla="*/ 37 w 72"/>
                  <a:gd name="T25" fmla="*/ 70 h 72"/>
                  <a:gd name="T26" fmla="*/ 47 w 72"/>
                  <a:gd name="T27" fmla="*/ 70 h 72"/>
                  <a:gd name="T28" fmla="*/ 59 w 72"/>
                  <a:gd name="T29" fmla="*/ 57 h 72"/>
                  <a:gd name="T30" fmla="*/ 71 w 72"/>
                  <a:gd name="T31" fmla="*/ 44 h 72"/>
                  <a:gd name="T32" fmla="*/ 70 w 72"/>
                  <a:gd name="T33" fmla="*/ 3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2" h="72">
                    <a:moveTo>
                      <a:pt x="70" y="34"/>
                    </a:moveTo>
                    <a:cubicBezTo>
                      <a:pt x="71" y="31"/>
                      <a:pt x="71" y="27"/>
                      <a:pt x="70" y="24"/>
                    </a:cubicBezTo>
                    <a:cubicBezTo>
                      <a:pt x="68" y="18"/>
                      <a:pt x="63" y="15"/>
                      <a:pt x="57" y="12"/>
                    </a:cubicBezTo>
                    <a:cubicBezTo>
                      <a:pt x="54" y="6"/>
                      <a:pt x="50" y="2"/>
                      <a:pt x="44" y="1"/>
                    </a:cubicBezTo>
                    <a:cubicBezTo>
                      <a:pt x="41" y="0"/>
                      <a:pt x="37" y="0"/>
                      <a:pt x="34" y="1"/>
                    </a:cubicBezTo>
                    <a:cubicBezTo>
                      <a:pt x="30" y="0"/>
                      <a:pt x="27" y="1"/>
                      <a:pt x="24" y="2"/>
                    </a:cubicBezTo>
                    <a:cubicBezTo>
                      <a:pt x="18" y="4"/>
                      <a:pt x="14" y="8"/>
                      <a:pt x="12" y="15"/>
                    </a:cubicBezTo>
                    <a:cubicBezTo>
                      <a:pt x="6" y="17"/>
                      <a:pt x="2" y="22"/>
                      <a:pt x="0" y="28"/>
                    </a:cubicBezTo>
                    <a:cubicBezTo>
                      <a:pt x="0" y="31"/>
                      <a:pt x="0" y="34"/>
                      <a:pt x="1" y="38"/>
                    </a:cubicBezTo>
                    <a:cubicBezTo>
                      <a:pt x="0" y="41"/>
                      <a:pt x="0" y="44"/>
                      <a:pt x="1" y="48"/>
                    </a:cubicBezTo>
                    <a:cubicBezTo>
                      <a:pt x="3" y="53"/>
                      <a:pt x="8" y="57"/>
                      <a:pt x="14" y="59"/>
                    </a:cubicBezTo>
                    <a:cubicBezTo>
                      <a:pt x="17" y="65"/>
                      <a:pt x="22" y="70"/>
                      <a:pt x="27" y="71"/>
                    </a:cubicBezTo>
                    <a:cubicBezTo>
                      <a:pt x="31" y="72"/>
                      <a:pt x="34" y="71"/>
                      <a:pt x="37" y="70"/>
                    </a:cubicBezTo>
                    <a:cubicBezTo>
                      <a:pt x="41" y="71"/>
                      <a:pt x="44" y="71"/>
                      <a:pt x="47" y="70"/>
                    </a:cubicBezTo>
                    <a:cubicBezTo>
                      <a:pt x="53" y="68"/>
                      <a:pt x="57" y="63"/>
                      <a:pt x="59" y="57"/>
                    </a:cubicBezTo>
                    <a:cubicBezTo>
                      <a:pt x="65" y="54"/>
                      <a:pt x="70" y="50"/>
                      <a:pt x="71" y="44"/>
                    </a:cubicBezTo>
                    <a:cubicBezTo>
                      <a:pt x="72" y="41"/>
                      <a:pt x="71" y="37"/>
                      <a:pt x="70" y="34"/>
                    </a:cubicBezTo>
                    <a:close/>
                  </a:path>
                </a:pathLst>
              </a:custGeom>
              <a:gradFill flip="none" rotWithShape="1">
                <a:gsLst>
                  <a:gs pos="0">
                    <a:schemeClr val="accent1">
                      <a:lumMod val="75000"/>
                    </a:schemeClr>
                  </a:gs>
                  <a:gs pos="100000">
                    <a:schemeClr val="accent1">
                      <a:lumMod val="60000"/>
                      <a:lumOff val="40000"/>
                    </a:schemeClr>
                  </a:gs>
                </a:gsLst>
                <a:path path="circle">
                  <a:fillToRect l="50000" t="50000" r="50000" b="50000"/>
                </a:path>
              </a:gradFill>
              <a:ln>
                <a:noFill/>
              </a:ln>
            </p:spPr>
            <p:txBody>
              <a:bodyPr anchor="t" anchorCtr="0" bIns="45720" compatLnSpc="1" lIns="91440" numCol="1" rIns="91440" tIns="45720" vert="horz" wrap="square">
                <a:prstTxWarp prst="textNoShape"/>
              </a:bodyPr>
              <a:p>
                <a:pPr lvl="0"/>
                <a:endParaRPr lang="en-US"/>
              </a:p>
            </p:txBody>
          </p:sp>
          <p:sp>
            <p:nvSpPr>
              <p:cNvPr id="1048719" name="Freeform 106"/>
              <p:cNvSpPr/>
              <p:nvPr/>
            </p:nvSpPr>
            <p:spPr bwMode="auto">
              <a:xfrm>
                <a:off x="6222745" y="1584116"/>
                <a:ext cx="446457" cy="446457"/>
              </a:xfrm>
              <a:custGeom>
                <a:avLst/>
                <a:gdLst>
                  <a:gd name="T0" fmla="*/ 70 w 72"/>
                  <a:gd name="T1" fmla="*/ 34 h 72"/>
                  <a:gd name="T2" fmla="*/ 70 w 72"/>
                  <a:gd name="T3" fmla="*/ 24 h 72"/>
                  <a:gd name="T4" fmla="*/ 57 w 72"/>
                  <a:gd name="T5" fmla="*/ 12 h 72"/>
                  <a:gd name="T6" fmla="*/ 44 w 72"/>
                  <a:gd name="T7" fmla="*/ 1 h 72"/>
                  <a:gd name="T8" fmla="*/ 34 w 72"/>
                  <a:gd name="T9" fmla="*/ 1 h 72"/>
                  <a:gd name="T10" fmla="*/ 24 w 72"/>
                  <a:gd name="T11" fmla="*/ 2 h 72"/>
                  <a:gd name="T12" fmla="*/ 12 w 72"/>
                  <a:gd name="T13" fmla="*/ 15 h 72"/>
                  <a:gd name="T14" fmla="*/ 0 w 72"/>
                  <a:gd name="T15" fmla="*/ 28 h 72"/>
                  <a:gd name="T16" fmla="*/ 1 w 72"/>
                  <a:gd name="T17" fmla="*/ 38 h 72"/>
                  <a:gd name="T18" fmla="*/ 1 w 72"/>
                  <a:gd name="T19" fmla="*/ 48 h 72"/>
                  <a:gd name="T20" fmla="*/ 14 w 72"/>
                  <a:gd name="T21" fmla="*/ 59 h 72"/>
                  <a:gd name="T22" fmla="*/ 27 w 72"/>
                  <a:gd name="T23" fmla="*/ 71 h 72"/>
                  <a:gd name="T24" fmla="*/ 37 w 72"/>
                  <a:gd name="T25" fmla="*/ 70 h 72"/>
                  <a:gd name="T26" fmla="*/ 47 w 72"/>
                  <a:gd name="T27" fmla="*/ 70 h 72"/>
                  <a:gd name="T28" fmla="*/ 59 w 72"/>
                  <a:gd name="T29" fmla="*/ 57 h 72"/>
                  <a:gd name="T30" fmla="*/ 71 w 72"/>
                  <a:gd name="T31" fmla="*/ 44 h 72"/>
                  <a:gd name="T32" fmla="*/ 70 w 72"/>
                  <a:gd name="T33" fmla="*/ 3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2" h="72">
                    <a:moveTo>
                      <a:pt x="70" y="34"/>
                    </a:moveTo>
                    <a:cubicBezTo>
                      <a:pt x="71" y="31"/>
                      <a:pt x="71" y="27"/>
                      <a:pt x="70" y="24"/>
                    </a:cubicBezTo>
                    <a:cubicBezTo>
                      <a:pt x="68" y="18"/>
                      <a:pt x="63" y="15"/>
                      <a:pt x="57" y="12"/>
                    </a:cubicBezTo>
                    <a:cubicBezTo>
                      <a:pt x="54" y="6"/>
                      <a:pt x="50" y="2"/>
                      <a:pt x="44" y="1"/>
                    </a:cubicBezTo>
                    <a:cubicBezTo>
                      <a:pt x="41" y="0"/>
                      <a:pt x="37" y="0"/>
                      <a:pt x="34" y="1"/>
                    </a:cubicBezTo>
                    <a:cubicBezTo>
                      <a:pt x="30" y="0"/>
                      <a:pt x="27" y="1"/>
                      <a:pt x="24" y="2"/>
                    </a:cubicBezTo>
                    <a:cubicBezTo>
                      <a:pt x="18" y="4"/>
                      <a:pt x="14" y="8"/>
                      <a:pt x="12" y="15"/>
                    </a:cubicBezTo>
                    <a:cubicBezTo>
                      <a:pt x="6" y="17"/>
                      <a:pt x="2" y="22"/>
                      <a:pt x="0" y="28"/>
                    </a:cubicBezTo>
                    <a:cubicBezTo>
                      <a:pt x="0" y="31"/>
                      <a:pt x="0" y="34"/>
                      <a:pt x="1" y="38"/>
                    </a:cubicBezTo>
                    <a:cubicBezTo>
                      <a:pt x="0" y="41"/>
                      <a:pt x="0" y="44"/>
                      <a:pt x="1" y="48"/>
                    </a:cubicBezTo>
                    <a:cubicBezTo>
                      <a:pt x="3" y="53"/>
                      <a:pt x="8" y="57"/>
                      <a:pt x="14" y="59"/>
                    </a:cubicBezTo>
                    <a:cubicBezTo>
                      <a:pt x="17" y="65"/>
                      <a:pt x="22" y="70"/>
                      <a:pt x="27" y="71"/>
                    </a:cubicBezTo>
                    <a:cubicBezTo>
                      <a:pt x="31" y="72"/>
                      <a:pt x="34" y="71"/>
                      <a:pt x="37" y="70"/>
                    </a:cubicBezTo>
                    <a:cubicBezTo>
                      <a:pt x="41" y="71"/>
                      <a:pt x="44" y="71"/>
                      <a:pt x="47" y="70"/>
                    </a:cubicBezTo>
                    <a:cubicBezTo>
                      <a:pt x="53" y="68"/>
                      <a:pt x="57" y="63"/>
                      <a:pt x="59" y="57"/>
                    </a:cubicBezTo>
                    <a:cubicBezTo>
                      <a:pt x="65" y="54"/>
                      <a:pt x="70" y="50"/>
                      <a:pt x="71" y="44"/>
                    </a:cubicBezTo>
                    <a:cubicBezTo>
                      <a:pt x="72" y="41"/>
                      <a:pt x="71" y="37"/>
                      <a:pt x="70" y="34"/>
                    </a:cubicBezTo>
                    <a:close/>
                  </a:path>
                </a:pathLst>
              </a:custGeom>
              <a:solidFill>
                <a:schemeClr val="tx1"/>
              </a:solidFill>
              <a:ln>
                <a:noFill/>
              </a:ln>
            </p:spPr>
            <p:txBody>
              <a:bodyPr anchor="t" anchorCtr="0" bIns="45720" compatLnSpc="1" lIns="91440" numCol="1" rIns="91440" tIns="45720" vert="horz" wrap="square">
                <a:prstTxWarp prst="textNoShape"/>
              </a:bodyPr>
              <a:p>
                <a:endParaRPr lang="en-US"/>
              </a:p>
            </p:txBody>
          </p:sp>
        </p:grpSp>
      </p:grpSp>
      <p:sp>
        <p:nvSpPr>
          <p:cNvPr id="1048720" name="Title 1"/>
          <p:cNvSpPr>
            <a:spLocks noGrp="1"/>
          </p:cNvSpPr>
          <p:nvPr>
            <p:ph type="ctrTitle"/>
          </p:nvPr>
        </p:nvSpPr>
        <p:spPr>
          <a:xfrm>
            <a:off x="1524000" y="1005840"/>
            <a:ext cx="9144000" cy="2651760"/>
          </a:xfrm>
        </p:spPr>
        <p:txBody>
          <a:bodyPr anchor="b">
            <a:normAutofit/>
          </a:bodyPr>
          <a:lstStyle>
            <a:lvl1pPr algn="ctr">
              <a:lnSpc>
                <a:spcPct val="80000"/>
              </a:lnSpc>
              <a:defRPr sz="7200">
                <a:solidFill>
                  <a:schemeClr val="tx1"/>
                </a:solidFill>
                <a:effectLst>
                  <a:outerShdw algn="ctr" blurRad="50800" rotWithShape="0">
                    <a:prstClr val="black">
                      <a:alpha val="35000"/>
                    </a:prstClr>
                  </a:outerShdw>
                </a:effectLst>
              </a:defRPr>
            </a:lvl1pPr>
          </a:lstStyle>
          <a:p>
            <a:r>
              <a:rPr lang="en-US"/>
              <a:t>Click to edit Master title style</a:t>
            </a:r>
          </a:p>
        </p:txBody>
      </p:sp>
      <p:sp>
        <p:nvSpPr>
          <p:cNvPr id="1048721" name="Subtitle 2"/>
          <p:cNvSpPr>
            <a:spLocks noGrp="1"/>
          </p:cNvSpPr>
          <p:nvPr>
            <p:ph type="subTitle" idx="1"/>
          </p:nvPr>
        </p:nvSpPr>
        <p:spPr>
          <a:xfrm>
            <a:off x="1524000" y="3719568"/>
            <a:ext cx="9144000" cy="1082939"/>
          </a:xfrm>
        </p:spPr>
        <p:txBody>
          <a:bodyPr/>
          <a:lstStyle>
            <a:lvl1pPr algn="ctr" indent="0" marL="0">
              <a:spcBef>
                <a:spcPts val="1000"/>
              </a:spcBef>
              <a:buNone/>
              <a:defRPr sz="2400">
                <a:effectLst>
                  <a:outerShdw algn="ctr" blurRad="50800" rotWithShape="0">
                    <a:prstClr val="black">
                      <a:alpha val="35000"/>
                    </a:prstClr>
                  </a:outerShdw>
                </a:effectLst>
              </a:defRPr>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p>
        </p:txBody>
      </p:sp>
    </p:spTree>
  </p:cSld>
  <p:clrMapOvr>
    <a:overrideClrMapping accent1="accent1" accent2="accent2" accent3="accent3" accent4="accent4" accent5="accent5" accent6="accent6" bg1="dk1" bg2="dk2" tx1="lt1" tx2="lt2" hlink="hlink" folHlink="folHlink"/>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3" name=""/>
        <p:cNvGrpSpPr/>
        <p:nvPr/>
      </p:nvGrpSpPr>
      <p:grpSpPr>
        <a:xfrm>
          <a:off x="0" y="0"/>
          <a:ext cx="0" cy="0"/>
          <a:chOff x="0" y="0"/>
          <a:chExt cx="0" cy="0"/>
        </a:xfrm>
      </p:grpSpPr>
      <p:sp>
        <p:nvSpPr>
          <p:cNvPr id="1048800" name="Title 1"/>
          <p:cNvSpPr>
            <a:spLocks noGrp="1"/>
          </p:cNvSpPr>
          <p:nvPr>
            <p:ph type="title"/>
          </p:nvPr>
        </p:nvSpPr>
        <p:spPr/>
        <p:txBody>
          <a:bodyPr/>
          <a:p>
            <a:r>
              <a:rPr lang="en-US"/>
              <a:t>Click to edit Master title style</a:t>
            </a:r>
          </a:p>
        </p:txBody>
      </p:sp>
      <p:sp>
        <p:nvSpPr>
          <p:cNvPr id="1048801"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02" name="Footer Placeholder 4"/>
          <p:cNvSpPr>
            <a:spLocks noGrp="1"/>
          </p:cNvSpPr>
          <p:nvPr>
            <p:ph type="ftr" sz="quarter" idx="11"/>
          </p:nvPr>
        </p:nvSpPr>
        <p:spPr/>
        <p:txBody>
          <a:bodyPr/>
          <a:p>
            <a:endParaRPr lang="en-US"/>
          </a:p>
        </p:txBody>
      </p:sp>
      <p:sp>
        <p:nvSpPr>
          <p:cNvPr id="1048803" name="Date Placeholder 3"/>
          <p:cNvSpPr>
            <a:spLocks noGrp="1"/>
          </p:cNvSpPr>
          <p:nvPr>
            <p:ph type="dt" sz="half" idx="10"/>
          </p:nvPr>
        </p:nvSpPr>
        <p:spPr/>
        <p:txBody>
          <a:bodyPr/>
          <a:p>
            <a:fld id="{C448038D-A533-4232-9027-FA76A8648FFE}" type="datetime1">
              <a:rPr lang="en-US" smtClean="0"/>
              <a:t>9/2/2024</a:t>
            </a:fld>
            <a:endParaRPr lang="en-US"/>
          </a:p>
        </p:txBody>
      </p:sp>
      <p:sp>
        <p:nvSpPr>
          <p:cNvPr id="1048804" name="Slide Number Placeholder 5"/>
          <p:cNvSpPr>
            <a:spLocks noGrp="1"/>
          </p:cNvSpPr>
          <p:nvPr>
            <p:ph type="sldNum" sz="quarter" idx="12"/>
          </p:nvPr>
        </p:nvSpPr>
        <p:spPr/>
        <p:txBody>
          <a:bodyPr/>
          <a:p>
            <a:fld id="{484FD59D-33F1-4A76-843D-E67207CAFE54}"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2" name=""/>
        <p:cNvGrpSpPr/>
        <p:nvPr/>
      </p:nvGrpSpPr>
      <p:grpSpPr>
        <a:xfrm>
          <a:off x="0" y="0"/>
          <a:ext cx="0" cy="0"/>
          <a:chOff x="0" y="0"/>
          <a:chExt cx="0" cy="0"/>
        </a:xfrm>
      </p:grpSpPr>
      <p:sp>
        <p:nvSpPr>
          <p:cNvPr id="1048795" name="Vertical Title 1"/>
          <p:cNvSpPr>
            <a:spLocks noGrp="1"/>
          </p:cNvSpPr>
          <p:nvPr>
            <p:ph type="title" orient="vert"/>
          </p:nvPr>
        </p:nvSpPr>
        <p:spPr>
          <a:xfrm>
            <a:off x="9022080" y="567651"/>
            <a:ext cx="1645920" cy="5452149"/>
          </a:xfrm>
        </p:spPr>
        <p:txBody>
          <a:bodyPr vert="eaVert"/>
          <a:p>
            <a:r>
              <a:rPr lang="en-US"/>
              <a:t>Click to edit Master title style</a:t>
            </a:r>
            <a:endParaRPr dirty="0" lang="en-US"/>
          </a:p>
        </p:txBody>
      </p:sp>
      <p:sp>
        <p:nvSpPr>
          <p:cNvPr id="1048796" name="Vertical Text Placeholder 2"/>
          <p:cNvSpPr>
            <a:spLocks noGrp="1"/>
          </p:cNvSpPr>
          <p:nvPr>
            <p:ph type="body" orient="vert" idx="1"/>
          </p:nvPr>
        </p:nvSpPr>
        <p:spPr>
          <a:xfrm>
            <a:off x="1524000" y="567652"/>
            <a:ext cx="7315200" cy="5452148"/>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97" name="Footer Placeholder 4"/>
          <p:cNvSpPr>
            <a:spLocks noGrp="1"/>
          </p:cNvSpPr>
          <p:nvPr>
            <p:ph type="ftr" sz="quarter" idx="11"/>
          </p:nvPr>
        </p:nvSpPr>
        <p:spPr/>
        <p:txBody>
          <a:bodyPr/>
          <a:p>
            <a:endParaRPr lang="en-US"/>
          </a:p>
        </p:txBody>
      </p:sp>
      <p:sp>
        <p:nvSpPr>
          <p:cNvPr id="1048798" name="Date Placeholder 3"/>
          <p:cNvSpPr>
            <a:spLocks noGrp="1"/>
          </p:cNvSpPr>
          <p:nvPr>
            <p:ph type="dt" sz="half" idx="10"/>
          </p:nvPr>
        </p:nvSpPr>
        <p:spPr/>
        <p:txBody>
          <a:bodyPr/>
          <a:p>
            <a:fld id="{D8FA6684-D08A-4996-B2B7-9E8AD2F23263}" type="datetime1">
              <a:rPr lang="en-US" smtClean="0"/>
              <a:t>9/2/2024</a:t>
            </a:fld>
            <a:endParaRPr lang="en-US"/>
          </a:p>
        </p:txBody>
      </p:sp>
      <p:sp>
        <p:nvSpPr>
          <p:cNvPr id="1048799" name="Slide Number Placeholder 5"/>
          <p:cNvSpPr>
            <a:spLocks noGrp="1"/>
          </p:cNvSpPr>
          <p:nvPr>
            <p:ph type="sldNum" sz="quarter" idx="12"/>
          </p:nvPr>
        </p:nvSpPr>
        <p:spPr/>
        <p:txBody>
          <a:bodyPr/>
          <a:p>
            <a:fld id="{484FD59D-33F1-4A76-843D-E67207CAFE54}"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2" name=""/>
        <p:cNvGrpSpPr/>
        <p:nvPr/>
      </p:nvGrpSpPr>
      <p:grpSpPr>
        <a:xfrm>
          <a:off x="0" y="0"/>
          <a:ext cx="0" cy="0"/>
          <a:chOff x="0" y="0"/>
          <a:chExt cx="0" cy="0"/>
        </a:xfrm>
      </p:grpSpPr>
      <p:sp>
        <p:nvSpPr>
          <p:cNvPr id="1048723" name="Title 1"/>
          <p:cNvSpPr>
            <a:spLocks noGrp="1"/>
          </p:cNvSpPr>
          <p:nvPr>
            <p:ph type="title"/>
          </p:nvPr>
        </p:nvSpPr>
        <p:spPr/>
        <p:txBody>
          <a:bodyPr/>
          <a:p>
            <a:r>
              <a:rPr lang="en-US"/>
              <a:t>Click to edit Master title style</a:t>
            </a:r>
          </a:p>
        </p:txBody>
      </p:sp>
      <p:sp>
        <p:nvSpPr>
          <p:cNvPr id="1048724"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25" name="Footer Placeholder 4"/>
          <p:cNvSpPr>
            <a:spLocks noGrp="1"/>
          </p:cNvSpPr>
          <p:nvPr>
            <p:ph type="ftr" sz="quarter" idx="11"/>
          </p:nvPr>
        </p:nvSpPr>
        <p:spPr/>
        <p:txBody>
          <a:bodyPr/>
          <a:p>
            <a:endParaRPr lang="en-US"/>
          </a:p>
        </p:txBody>
      </p:sp>
      <p:sp>
        <p:nvSpPr>
          <p:cNvPr id="1048726" name="Date Placeholder 3"/>
          <p:cNvSpPr>
            <a:spLocks noGrp="1"/>
          </p:cNvSpPr>
          <p:nvPr>
            <p:ph type="dt" sz="half" idx="10"/>
          </p:nvPr>
        </p:nvSpPr>
        <p:spPr/>
        <p:txBody>
          <a:bodyPr/>
          <a:p>
            <a:fld id="{E6FFA8D6-61CB-47CF-BA93-9D77189827BB}" type="datetime1">
              <a:rPr lang="en-US" smtClean="0"/>
              <a:t>9/2/2024</a:t>
            </a:fld>
            <a:endParaRPr lang="en-US"/>
          </a:p>
        </p:txBody>
      </p:sp>
      <p:sp>
        <p:nvSpPr>
          <p:cNvPr id="1048727" name="Slide Number Placeholder 5"/>
          <p:cNvSpPr>
            <a:spLocks noGrp="1"/>
          </p:cNvSpPr>
          <p:nvPr>
            <p:ph type="sldNum" sz="quarter" idx="12"/>
          </p:nvPr>
        </p:nvSpPr>
        <p:spPr/>
        <p:txBody>
          <a:bodyPr/>
          <a:p>
            <a:fld id="{484FD59D-33F1-4A76-843D-E67207CAFE54}"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spTree>
      <p:nvGrpSpPr>
        <p:cNvPr id="64" name=""/>
        <p:cNvGrpSpPr/>
        <p:nvPr/>
      </p:nvGrpSpPr>
      <p:grpSpPr>
        <a:xfrm>
          <a:off x="0" y="0"/>
          <a:ext cx="0" cy="0"/>
          <a:chOff x="0" y="0"/>
          <a:chExt cx="0" cy="0"/>
        </a:xfrm>
      </p:grpSpPr>
      <p:grpSp>
        <p:nvGrpSpPr>
          <p:cNvPr id="65" name="Group 83"/>
          <p:cNvGrpSpPr/>
          <p:nvPr/>
        </p:nvGrpSpPr>
        <p:grpSpPr>
          <a:xfrm>
            <a:off x="-111192" y="56187"/>
            <a:ext cx="1187090" cy="6801813"/>
            <a:chOff x="-111192" y="56187"/>
            <a:chExt cx="1187090" cy="6801813"/>
          </a:xfrm>
        </p:grpSpPr>
        <p:sp>
          <p:nvSpPr>
            <p:cNvPr id="1048805" name="Freeform 6"/>
            <p:cNvSpPr/>
            <p:nvPr/>
          </p:nvSpPr>
          <p:spPr bwMode="auto">
            <a:xfrm rot="21370907">
              <a:off x="309865" y="3163138"/>
              <a:ext cx="115581" cy="111454"/>
            </a:xfrm>
            <a:custGeom>
              <a:avLst/>
              <a:gdLst>
                <a:gd name="T0" fmla="*/ 28 w 36"/>
                <a:gd name="T1" fmla="*/ 7 h 35"/>
                <a:gd name="T2" fmla="*/ 30 w 36"/>
                <a:gd name="T3" fmla="*/ 29 h 35"/>
                <a:gd name="T4" fmla="*/ 8 w 36"/>
                <a:gd name="T5" fmla="*/ 27 h 35"/>
                <a:gd name="T6" fmla="*/ 6 w 36"/>
                <a:gd name="T7" fmla="*/ 5 h 35"/>
                <a:gd name="T8" fmla="*/ 28 w 36"/>
                <a:gd name="T9" fmla="*/ 7 h 35"/>
              </a:gdLst>
              <a:ahLst/>
              <a:cxnLst>
                <a:cxn ang="0">
                  <a:pos x="T0" y="T1"/>
                </a:cxn>
                <a:cxn ang="0">
                  <a:pos x="T2" y="T3"/>
                </a:cxn>
                <a:cxn ang="0">
                  <a:pos x="T4" y="T5"/>
                </a:cxn>
                <a:cxn ang="0">
                  <a:pos x="T6" y="T7"/>
                </a:cxn>
                <a:cxn ang="0">
                  <a:pos x="T8" y="T9"/>
                </a:cxn>
              </a:cxnLst>
              <a:rect l="0" t="0" r="r" b="b"/>
              <a:pathLst>
                <a:path w="36" h="35">
                  <a:moveTo>
                    <a:pt x="28" y="7"/>
                  </a:moveTo>
                  <a:cubicBezTo>
                    <a:pt x="35" y="13"/>
                    <a:pt x="36" y="23"/>
                    <a:pt x="30" y="29"/>
                  </a:cubicBezTo>
                  <a:cubicBezTo>
                    <a:pt x="24" y="35"/>
                    <a:pt x="14" y="34"/>
                    <a:pt x="8" y="27"/>
                  </a:cubicBezTo>
                  <a:cubicBezTo>
                    <a:pt x="1" y="21"/>
                    <a:pt x="0" y="11"/>
                    <a:pt x="6" y="5"/>
                  </a:cubicBezTo>
                  <a:cubicBezTo>
                    <a:pt x="12" y="0"/>
                    <a:pt x="22" y="0"/>
                    <a:pt x="28" y="7"/>
                  </a:cubicBezTo>
                  <a:close/>
                </a:path>
              </a:pathLst>
            </a:custGeom>
            <a:solidFill>
              <a:schemeClr val="accent1"/>
            </a:solidFill>
            <a:ln>
              <a:noFill/>
            </a:ln>
          </p:spPr>
          <p:txBody>
            <a:bodyPr anchor="t" anchorCtr="0" bIns="45720" compatLnSpc="1" lIns="91440" numCol="1" rIns="91440" tIns="45720" vert="horz" wrap="square">
              <a:prstTxWarp prst="textNoShape"/>
            </a:bodyPr>
            <a:p>
              <a:endParaRPr lang="en-US"/>
            </a:p>
          </p:txBody>
        </p:sp>
        <p:sp>
          <p:nvSpPr>
            <p:cNvPr id="1048806" name="Oval 33"/>
            <p:cNvSpPr>
              <a:spLocks noChangeArrowheads="1"/>
            </p:cNvSpPr>
            <p:nvPr/>
          </p:nvSpPr>
          <p:spPr bwMode="auto">
            <a:xfrm rot="21370907">
              <a:off x="156317" y="389499"/>
              <a:ext cx="107325" cy="90813"/>
            </a:xfrm>
            <a:prstGeom prst="ellipse"/>
            <a:solidFill>
              <a:schemeClr val="accent2"/>
            </a:solidFill>
            <a:ln>
              <a:noFill/>
            </a:ln>
          </p:spPr>
          <p:txBody>
            <a:bodyPr anchor="t" anchorCtr="0" bIns="45720" compatLnSpc="1" lIns="91440" numCol="1" rIns="91440" tIns="45720" vert="horz" wrap="square">
              <a:prstTxWarp prst="textNoShape"/>
            </a:bodyPr>
            <a:p>
              <a:endParaRPr lang="en-US"/>
            </a:p>
          </p:txBody>
        </p:sp>
        <p:grpSp>
          <p:nvGrpSpPr>
            <p:cNvPr id="66" name="Group 8"/>
            <p:cNvGrpSpPr/>
            <p:nvPr/>
          </p:nvGrpSpPr>
          <p:grpSpPr>
            <a:xfrm rot="21351673">
              <a:off x="188910" y="3285460"/>
              <a:ext cx="886988" cy="656333"/>
              <a:chOff x="452438" y="3540125"/>
              <a:chExt cx="750888" cy="555625"/>
            </a:xfrm>
          </p:grpSpPr>
          <p:sp>
            <p:nvSpPr>
              <p:cNvPr id="1048807" name="Freeform 9"/>
              <p:cNvSpPr/>
              <p:nvPr/>
            </p:nvSpPr>
            <p:spPr bwMode="auto">
              <a:xfrm flipH="1">
                <a:off x="546100" y="3540125"/>
                <a:ext cx="657226" cy="555625"/>
              </a:xfrm>
              <a:custGeom>
                <a:avLst/>
                <a:gdLst>
                  <a:gd name="T0" fmla="*/ 265 w 267"/>
                  <a:gd name="T1" fmla="*/ 93 h 227"/>
                  <a:gd name="T2" fmla="*/ 192 w 267"/>
                  <a:gd name="T3" fmla="*/ 3 h 227"/>
                  <a:gd name="T4" fmla="*/ 130 w 267"/>
                  <a:gd name="T5" fmla="*/ 64 h 227"/>
                  <a:gd name="T6" fmla="*/ 52 w 267"/>
                  <a:gd name="T7" fmla="*/ 86 h 227"/>
                  <a:gd name="T8" fmla="*/ 208 w 267"/>
                  <a:gd name="T9" fmla="*/ 200 h 227"/>
                  <a:gd name="T10" fmla="*/ 265 w 267"/>
                  <a:gd name="T11" fmla="*/ 93 h 227"/>
                </a:gdLst>
                <a:ahLst/>
                <a:cxnLst>
                  <a:cxn ang="0">
                    <a:pos x="T0" y="T1"/>
                  </a:cxn>
                  <a:cxn ang="0">
                    <a:pos x="T2" y="T3"/>
                  </a:cxn>
                  <a:cxn ang="0">
                    <a:pos x="T4" y="T5"/>
                  </a:cxn>
                  <a:cxn ang="0">
                    <a:pos x="T6" y="T7"/>
                  </a:cxn>
                  <a:cxn ang="0">
                    <a:pos x="T8" y="T9"/>
                  </a:cxn>
                  <a:cxn ang="0">
                    <a:pos x="T10" y="T11"/>
                  </a:cxn>
                </a:cxnLst>
                <a:rect l="0" t="0" r="r" b="b"/>
                <a:pathLst>
                  <a:path w="267" h="227">
                    <a:moveTo>
                      <a:pt x="265" y="93"/>
                    </a:moveTo>
                    <a:cubicBezTo>
                      <a:pt x="263" y="39"/>
                      <a:pt x="218" y="0"/>
                      <a:pt x="192" y="3"/>
                    </a:cubicBezTo>
                    <a:cubicBezTo>
                      <a:pt x="151" y="8"/>
                      <a:pt x="133" y="33"/>
                      <a:pt x="130" y="64"/>
                    </a:cubicBezTo>
                    <a:cubicBezTo>
                      <a:pt x="95" y="57"/>
                      <a:pt x="61" y="69"/>
                      <a:pt x="52" y="86"/>
                    </a:cubicBezTo>
                    <a:cubicBezTo>
                      <a:pt x="0" y="183"/>
                      <a:pt x="156" y="227"/>
                      <a:pt x="208" y="200"/>
                    </a:cubicBezTo>
                    <a:cubicBezTo>
                      <a:pt x="232" y="195"/>
                      <a:pt x="267" y="136"/>
                      <a:pt x="265" y="93"/>
                    </a:cubicBezTo>
                    <a:close/>
                  </a:path>
                </a:pathLst>
              </a:custGeom>
              <a:solidFill>
                <a:schemeClr val="accent1">
                  <a:lumMod val="60000"/>
                  <a:lumOff val="40000"/>
                </a:schemeClr>
              </a:solidFill>
              <a:ln>
                <a:noFill/>
              </a:ln>
            </p:spPr>
            <p:txBody>
              <a:bodyPr anchor="t" anchorCtr="0" bIns="45720" compatLnSpc="1" lIns="91440" numCol="1" rIns="91440" tIns="45720" vert="horz" wrap="square">
                <a:prstTxWarp prst="textNoShape"/>
              </a:bodyPr>
              <a:p>
                <a:endParaRPr lang="en-US"/>
              </a:p>
            </p:txBody>
          </p:sp>
          <p:sp>
            <p:nvSpPr>
              <p:cNvPr id="1048808" name="Freeform 10"/>
              <p:cNvSpPr/>
              <p:nvPr/>
            </p:nvSpPr>
            <p:spPr bwMode="auto">
              <a:xfrm flipH="1">
                <a:off x="452438" y="3581400"/>
                <a:ext cx="735013" cy="509587"/>
              </a:xfrm>
              <a:custGeom>
                <a:avLst/>
                <a:gdLst>
                  <a:gd name="T0" fmla="*/ 291 w 299"/>
                  <a:gd name="T1" fmla="*/ 15 h 208"/>
                  <a:gd name="T2" fmla="*/ 201 w 299"/>
                  <a:gd name="T3" fmla="*/ 160 h 208"/>
                  <a:gd name="T4" fmla="*/ 176 w 299"/>
                  <a:gd name="T5" fmla="*/ 94 h 208"/>
                  <a:gd name="T6" fmla="*/ 108 w 299"/>
                  <a:gd name="T7" fmla="*/ 20 h 208"/>
                  <a:gd name="T8" fmla="*/ 176 w 299"/>
                  <a:gd name="T9" fmla="*/ 172 h 208"/>
                  <a:gd name="T10" fmla="*/ 107 w 299"/>
                  <a:gd name="T11" fmla="*/ 150 h 208"/>
                  <a:gd name="T12" fmla="*/ 6 w 299"/>
                  <a:gd name="T13" fmla="*/ 157 h 208"/>
                  <a:gd name="T14" fmla="*/ 199 w 299"/>
                  <a:gd name="T15" fmla="*/ 192 h 208"/>
                  <a:gd name="T16" fmla="*/ 203 w 299"/>
                  <a:gd name="T17" fmla="*/ 192 h 208"/>
                  <a:gd name="T18" fmla="*/ 205 w 299"/>
                  <a:gd name="T19" fmla="*/ 189 h 208"/>
                  <a:gd name="T20" fmla="*/ 267 w 299"/>
                  <a:gd name="T21" fmla="*/ 113 h 208"/>
                  <a:gd name="T22" fmla="*/ 291 w 299"/>
                  <a:gd name="T23" fmla="*/ 15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9" h="208">
                    <a:moveTo>
                      <a:pt x="291" y="15"/>
                    </a:moveTo>
                    <a:cubicBezTo>
                      <a:pt x="262" y="0"/>
                      <a:pt x="214" y="106"/>
                      <a:pt x="201" y="160"/>
                    </a:cubicBezTo>
                    <a:cubicBezTo>
                      <a:pt x="196" y="140"/>
                      <a:pt x="186" y="115"/>
                      <a:pt x="176" y="94"/>
                    </a:cubicBezTo>
                    <a:cubicBezTo>
                      <a:pt x="150" y="46"/>
                      <a:pt x="116" y="15"/>
                      <a:pt x="108" y="20"/>
                    </a:cubicBezTo>
                    <a:cubicBezTo>
                      <a:pt x="80" y="36"/>
                      <a:pt x="138" y="130"/>
                      <a:pt x="176" y="172"/>
                    </a:cubicBezTo>
                    <a:cubicBezTo>
                      <a:pt x="157" y="164"/>
                      <a:pt x="130" y="154"/>
                      <a:pt x="107" y="150"/>
                    </a:cubicBezTo>
                    <a:cubicBezTo>
                      <a:pt x="53" y="140"/>
                      <a:pt x="7" y="148"/>
                      <a:pt x="6" y="157"/>
                    </a:cubicBezTo>
                    <a:cubicBezTo>
                      <a:pt x="0" y="197"/>
                      <a:pt x="179" y="208"/>
                      <a:pt x="199" y="192"/>
                    </a:cubicBezTo>
                    <a:cubicBezTo>
                      <a:pt x="200" y="193"/>
                      <a:pt x="202" y="193"/>
                      <a:pt x="203" y="192"/>
                    </a:cubicBezTo>
                    <a:cubicBezTo>
                      <a:pt x="204" y="192"/>
                      <a:pt x="205" y="191"/>
                      <a:pt x="205" y="189"/>
                    </a:cubicBezTo>
                    <a:cubicBezTo>
                      <a:pt x="218" y="182"/>
                      <a:pt x="249" y="146"/>
                      <a:pt x="267" y="113"/>
                    </a:cubicBezTo>
                    <a:cubicBezTo>
                      <a:pt x="292" y="65"/>
                      <a:pt x="299" y="19"/>
                      <a:pt x="291" y="15"/>
                    </a:cubicBezTo>
                    <a:close/>
                  </a:path>
                </a:pathLst>
              </a:custGeom>
              <a:solidFill>
                <a:schemeClr val="accent2">
                  <a:lumMod val="75000"/>
                </a:schemeClr>
              </a:solidFill>
              <a:ln>
                <a:noFill/>
              </a:ln>
            </p:spPr>
            <p:txBody>
              <a:bodyPr anchor="t" anchorCtr="0" bIns="45720" compatLnSpc="1" lIns="91440" numCol="1" rIns="91440" tIns="45720" vert="horz" wrap="square">
                <a:prstTxWarp prst="textNoShape"/>
              </a:bodyPr>
              <a:p>
                <a:endParaRPr lang="en-US"/>
              </a:p>
            </p:txBody>
          </p:sp>
        </p:grpSp>
        <p:sp>
          <p:nvSpPr>
            <p:cNvPr id="1048809" name="Freeform 11"/>
            <p:cNvSpPr/>
            <p:nvPr/>
          </p:nvSpPr>
          <p:spPr bwMode="auto">
            <a:xfrm rot="21370907">
              <a:off x="40737" y="3810995"/>
              <a:ext cx="338487" cy="336423"/>
            </a:xfrm>
            <a:custGeom>
              <a:avLst/>
              <a:gdLst>
                <a:gd name="T0" fmla="*/ 50 w 106"/>
                <a:gd name="T1" fmla="*/ 0 h 106"/>
                <a:gd name="T2" fmla="*/ 50 w 106"/>
                <a:gd name="T3" fmla="*/ 0 h 106"/>
                <a:gd name="T4" fmla="*/ 42 w 106"/>
                <a:gd name="T5" fmla="*/ 12 h 106"/>
                <a:gd name="T6" fmla="*/ 32 w 106"/>
                <a:gd name="T7" fmla="*/ 5 h 106"/>
                <a:gd name="T8" fmla="*/ 30 w 106"/>
                <a:gd name="T9" fmla="*/ 5 h 106"/>
                <a:gd name="T10" fmla="*/ 28 w 106"/>
                <a:gd name="T11" fmla="*/ 22 h 106"/>
                <a:gd name="T12" fmla="*/ 16 w 106"/>
                <a:gd name="T13" fmla="*/ 19 h 106"/>
                <a:gd name="T14" fmla="*/ 11 w 106"/>
                <a:gd name="T15" fmla="*/ 21 h 106"/>
                <a:gd name="T16" fmla="*/ 17 w 106"/>
                <a:gd name="T17" fmla="*/ 38 h 106"/>
                <a:gd name="T18" fmla="*/ 1 w 106"/>
                <a:gd name="T19" fmla="*/ 45 h 106"/>
                <a:gd name="T20" fmla="*/ 8 w 106"/>
                <a:gd name="T21" fmla="*/ 54 h 106"/>
                <a:gd name="T22" fmla="*/ 1 w 106"/>
                <a:gd name="T23" fmla="*/ 63 h 106"/>
                <a:gd name="T24" fmla="*/ 21 w 106"/>
                <a:gd name="T25" fmla="*/ 70 h 106"/>
                <a:gd name="T26" fmla="*/ 15 w 106"/>
                <a:gd name="T27" fmla="*/ 91 h 106"/>
                <a:gd name="T28" fmla="*/ 19 w 106"/>
                <a:gd name="T29" fmla="*/ 92 h 106"/>
                <a:gd name="T30" fmla="*/ 30 w 106"/>
                <a:gd name="T31" fmla="*/ 88 h 106"/>
                <a:gd name="T32" fmla="*/ 34 w 106"/>
                <a:gd name="T33" fmla="*/ 103 h 106"/>
                <a:gd name="T34" fmla="*/ 35 w 106"/>
                <a:gd name="T35" fmla="*/ 103 h 106"/>
                <a:gd name="T36" fmla="*/ 47 w 106"/>
                <a:gd name="T37" fmla="*/ 94 h 106"/>
                <a:gd name="T38" fmla="*/ 56 w 106"/>
                <a:gd name="T39" fmla="*/ 106 h 106"/>
                <a:gd name="T40" fmla="*/ 57 w 106"/>
                <a:gd name="T41" fmla="*/ 106 h 106"/>
                <a:gd name="T42" fmla="*/ 64 w 106"/>
                <a:gd name="T43" fmla="*/ 95 h 106"/>
                <a:gd name="T44" fmla="*/ 75 w 106"/>
                <a:gd name="T45" fmla="*/ 101 h 106"/>
                <a:gd name="T46" fmla="*/ 77 w 106"/>
                <a:gd name="T47" fmla="*/ 101 h 106"/>
                <a:gd name="T48" fmla="*/ 79 w 106"/>
                <a:gd name="T49" fmla="*/ 84 h 106"/>
                <a:gd name="T50" fmla="*/ 91 w 106"/>
                <a:gd name="T51" fmla="*/ 87 h 106"/>
                <a:gd name="T52" fmla="*/ 96 w 106"/>
                <a:gd name="T53" fmla="*/ 85 h 106"/>
                <a:gd name="T54" fmla="*/ 89 w 106"/>
                <a:gd name="T55" fmla="*/ 68 h 106"/>
                <a:gd name="T56" fmla="*/ 106 w 106"/>
                <a:gd name="T57" fmla="*/ 61 h 106"/>
                <a:gd name="T58" fmla="*/ 98 w 106"/>
                <a:gd name="T59" fmla="*/ 52 h 106"/>
                <a:gd name="T60" fmla="*/ 106 w 106"/>
                <a:gd name="T61" fmla="*/ 43 h 106"/>
                <a:gd name="T62" fmla="*/ 85 w 106"/>
                <a:gd name="T63" fmla="*/ 36 h 106"/>
                <a:gd name="T64" fmla="*/ 91 w 106"/>
                <a:gd name="T65" fmla="*/ 16 h 106"/>
                <a:gd name="T66" fmla="*/ 88 w 106"/>
                <a:gd name="T67" fmla="*/ 15 h 106"/>
                <a:gd name="T68" fmla="*/ 76 w 106"/>
                <a:gd name="T69" fmla="*/ 18 h 106"/>
                <a:gd name="T70" fmla="*/ 73 w 106"/>
                <a:gd name="T71" fmla="*/ 4 h 106"/>
                <a:gd name="T72" fmla="*/ 71 w 106"/>
                <a:gd name="T73" fmla="*/ 3 h 106"/>
                <a:gd name="T74" fmla="*/ 60 w 106"/>
                <a:gd name="T75" fmla="*/ 12 h 106"/>
                <a:gd name="T76" fmla="*/ 50 w 106"/>
                <a:gd name="T7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6" h="106">
                  <a:moveTo>
                    <a:pt x="50" y="0"/>
                  </a:moveTo>
                  <a:cubicBezTo>
                    <a:pt x="50" y="0"/>
                    <a:pt x="50" y="0"/>
                    <a:pt x="50" y="0"/>
                  </a:cubicBezTo>
                  <a:cubicBezTo>
                    <a:pt x="47" y="0"/>
                    <a:pt x="44" y="5"/>
                    <a:pt x="42" y="12"/>
                  </a:cubicBezTo>
                  <a:cubicBezTo>
                    <a:pt x="38" y="7"/>
                    <a:pt x="34" y="5"/>
                    <a:pt x="32" y="5"/>
                  </a:cubicBezTo>
                  <a:cubicBezTo>
                    <a:pt x="31" y="5"/>
                    <a:pt x="30" y="5"/>
                    <a:pt x="30" y="5"/>
                  </a:cubicBezTo>
                  <a:cubicBezTo>
                    <a:pt x="27" y="7"/>
                    <a:pt x="26" y="13"/>
                    <a:pt x="28" y="22"/>
                  </a:cubicBezTo>
                  <a:cubicBezTo>
                    <a:pt x="23" y="20"/>
                    <a:pt x="19" y="19"/>
                    <a:pt x="16" y="19"/>
                  </a:cubicBezTo>
                  <a:cubicBezTo>
                    <a:pt x="13" y="19"/>
                    <a:pt x="12" y="20"/>
                    <a:pt x="11" y="21"/>
                  </a:cubicBezTo>
                  <a:cubicBezTo>
                    <a:pt x="8" y="24"/>
                    <a:pt x="11" y="30"/>
                    <a:pt x="17" y="38"/>
                  </a:cubicBezTo>
                  <a:cubicBezTo>
                    <a:pt x="7" y="39"/>
                    <a:pt x="1" y="42"/>
                    <a:pt x="1" y="45"/>
                  </a:cubicBezTo>
                  <a:cubicBezTo>
                    <a:pt x="0" y="48"/>
                    <a:pt x="3" y="51"/>
                    <a:pt x="8" y="54"/>
                  </a:cubicBezTo>
                  <a:cubicBezTo>
                    <a:pt x="3" y="57"/>
                    <a:pt x="0" y="61"/>
                    <a:pt x="1" y="63"/>
                  </a:cubicBezTo>
                  <a:cubicBezTo>
                    <a:pt x="2" y="67"/>
                    <a:pt x="10" y="70"/>
                    <a:pt x="21" y="70"/>
                  </a:cubicBezTo>
                  <a:cubicBezTo>
                    <a:pt x="15" y="80"/>
                    <a:pt x="12" y="88"/>
                    <a:pt x="15" y="91"/>
                  </a:cubicBezTo>
                  <a:cubicBezTo>
                    <a:pt x="16" y="91"/>
                    <a:pt x="17" y="92"/>
                    <a:pt x="19" y="92"/>
                  </a:cubicBezTo>
                  <a:cubicBezTo>
                    <a:pt x="22" y="92"/>
                    <a:pt x="26" y="91"/>
                    <a:pt x="30" y="88"/>
                  </a:cubicBezTo>
                  <a:cubicBezTo>
                    <a:pt x="30" y="96"/>
                    <a:pt x="31" y="102"/>
                    <a:pt x="34" y="103"/>
                  </a:cubicBezTo>
                  <a:cubicBezTo>
                    <a:pt x="34" y="103"/>
                    <a:pt x="35" y="103"/>
                    <a:pt x="35" y="103"/>
                  </a:cubicBezTo>
                  <a:cubicBezTo>
                    <a:pt x="38" y="103"/>
                    <a:pt x="42" y="100"/>
                    <a:pt x="47" y="94"/>
                  </a:cubicBezTo>
                  <a:cubicBezTo>
                    <a:pt x="50" y="102"/>
                    <a:pt x="53" y="106"/>
                    <a:pt x="56" y="106"/>
                  </a:cubicBezTo>
                  <a:cubicBezTo>
                    <a:pt x="56" y="106"/>
                    <a:pt x="57" y="106"/>
                    <a:pt x="57" y="106"/>
                  </a:cubicBezTo>
                  <a:cubicBezTo>
                    <a:pt x="60" y="106"/>
                    <a:pt x="62" y="102"/>
                    <a:pt x="64" y="95"/>
                  </a:cubicBezTo>
                  <a:cubicBezTo>
                    <a:pt x="69" y="99"/>
                    <a:pt x="72" y="101"/>
                    <a:pt x="75" y="101"/>
                  </a:cubicBezTo>
                  <a:cubicBezTo>
                    <a:pt x="76" y="101"/>
                    <a:pt x="76" y="101"/>
                    <a:pt x="77" y="101"/>
                  </a:cubicBezTo>
                  <a:cubicBezTo>
                    <a:pt x="80" y="99"/>
                    <a:pt x="81" y="93"/>
                    <a:pt x="79" y="84"/>
                  </a:cubicBezTo>
                  <a:cubicBezTo>
                    <a:pt x="84" y="86"/>
                    <a:pt x="88" y="87"/>
                    <a:pt x="91" y="87"/>
                  </a:cubicBezTo>
                  <a:cubicBezTo>
                    <a:pt x="93" y="87"/>
                    <a:pt x="95" y="87"/>
                    <a:pt x="96" y="85"/>
                  </a:cubicBezTo>
                  <a:cubicBezTo>
                    <a:pt x="98" y="82"/>
                    <a:pt x="95" y="76"/>
                    <a:pt x="89" y="68"/>
                  </a:cubicBezTo>
                  <a:cubicBezTo>
                    <a:pt x="99" y="67"/>
                    <a:pt x="105" y="65"/>
                    <a:pt x="106" y="61"/>
                  </a:cubicBezTo>
                  <a:cubicBezTo>
                    <a:pt x="106" y="58"/>
                    <a:pt x="104" y="55"/>
                    <a:pt x="98" y="52"/>
                  </a:cubicBezTo>
                  <a:cubicBezTo>
                    <a:pt x="103" y="49"/>
                    <a:pt x="106" y="46"/>
                    <a:pt x="106" y="43"/>
                  </a:cubicBezTo>
                  <a:cubicBezTo>
                    <a:pt x="105" y="39"/>
                    <a:pt x="97" y="37"/>
                    <a:pt x="85" y="36"/>
                  </a:cubicBezTo>
                  <a:cubicBezTo>
                    <a:pt x="92" y="27"/>
                    <a:pt x="94" y="19"/>
                    <a:pt x="91" y="16"/>
                  </a:cubicBezTo>
                  <a:cubicBezTo>
                    <a:pt x="90" y="15"/>
                    <a:pt x="89" y="15"/>
                    <a:pt x="88" y="15"/>
                  </a:cubicBezTo>
                  <a:cubicBezTo>
                    <a:pt x="85" y="15"/>
                    <a:pt x="81" y="16"/>
                    <a:pt x="76" y="18"/>
                  </a:cubicBezTo>
                  <a:cubicBezTo>
                    <a:pt x="77" y="10"/>
                    <a:pt x="76" y="5"/>
                    <a:pt x="73" y="4"/>
                  </a:cubicBezTo>
                  <a:cubicBezTo>
                    <a:pt x="72" y="3"/>
                    <a:pt x="72" y="3"/>
                    <a:pt x="71" y="3"/>
                  </a:cubicBezTo>
                  <a:cubicBezTo>
                    <a:pt x="68" y="3"/>
                    <a:pt x="64" y="7"/>
                    <a:pt x="60" y="12"/>
                  </a:cubicBezTo>
                  <a:cubicBezTo>
                    <a:pt x="57" y="5"/>
                    <a:pt x="54" y="0"/>
                    <a:pt x="50" y="0"/>
                  </a:cubicBezTo>
                </a:path>
              </a:pathLst>
            </a:custGeom>
            <a:solidFill>
              <a:schemeClr val="bg1"/>
            </a:solidFill>
            <a:ln>
              <a:noFill/>
            </a:ln>
          </p:spPr>
          <p:txBody>
            <a:bodyPr anchor="t" anchorCtr="0" bIns="45720" compatLnSpc="1" lIns="91440" numCol="1" rIns="91440" tIns="45720" vert="horz" wrap="square">
              <a:prstTxWarp prst="textNoShape"/>
            </a:bodyPr>
            <a:p>
              <a:endParaRPr lang="en-US"/>
            </a:p>
          </p:txBody>
        </p:sp>
        <p:sp>
          <p:nvSpPr>
            <p:cNvPr id="1048810" name="Freeform 12"/>
            <p:cNvSpPr/>
            <p:nvPr/>
          </p:nvSpPr>
          <p:spPr bwMode="auto">
            <a:xfrm rot="1029304">
              <a:off x="-5757" y="2131015"/>
              <a:ext cx="717568" cy="786784"/>
            </a:xfrm>
            <a:custGeom>
              <a:avLst/>
              <a:gdLst>
                <a:gd name="connsiteX0" fmla="*/ 624166 w 717568"/>
                <a:gd name="connsiteY0" fmla="*/ 7939 h 786784"/>
                <a:gd name="connsiteX1" fmla="*/ 680993 w 717568"/>
                <a:gd name="connsiteY1" fmla="*/ 7779 h 786784"/>
                <a:gd name="connsiteX2" fmla="*/ 244665 w 717568"/>
                <a:gd name="connsiteY2" fmla="*/ 782347 h 786784"/>
                <a:gd name="connsiteX3" fmla="*/ 109114 w 717568"/>
                <a:gd name="connsiteY3" fmla="*/ 756152 h 786784"/>
                <a:gd name="connsiteX4" fmla="*/ 99313 w 717568"/>
                <a:gd name="connsiteY4" fmla="*/ 749712 h 786784"/>
                <a:gd name="connsiteX5" fmla="*/ 0 w 717568"/>
                <a:gd name="connsiteY5" fmla="*/ 427989 h 786784"/>
                <a:gd name="connsiteX6" fmla="*/ 3400 w 717568"/>
                <a:gd name="connsiteY6" fmla="*/ 430734 h 786784"/>
                <a:gd name="connsiteX7" fmla="*/ 260064 w 717568"/>
                <a:gd name="connsiteY7" fmla="*/ 731389 h 786784"/>
                <a:gd name="connsiteX8" fmla="*/ 624166 w 717568"/>
                <a:gd name="connsiteY8" fmla="*/ 7939 h 786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7568" h="786784">
                  <a:moveTo>
                    <a:pt x="624166" y="7939"/>
                  </a:moveTo>
                  <a:cubicBezTo>
                    <a:pt x="643937" y="-2174"/>
                    <a:pt x="663027" y="-3050"/>
                    <a:pt x="680993" y="7779"/>
                  </a:cubicBezTo>
                  <a:cubicBezTo>
                    <a:pt x="870924" y="119888"/>
                    <a:pt x="260065" y="848593"/>
                    <a:pt x="244665" y="782347"/>
                  </a:cubicBezTo>
                  <a:cubicBezTo>
                    <a:pt x="206165" y="793813"/>
                    <a:pt x="158682" y="782347"/>
                    <a:pt x="109114" y="756152"/>
                  </a:cubicBezTo>
                  <a:lnTo>
                    <a:pt x="99313" y="749712"/>
                  </a:lnTo>
                  <a:lnTo>
                    <a:pt x="0" y="427989"/>
                  </a:lnTo>
                  <a:lnTo>
                    <a:pt x="3400" y="430734"/>
                  </a:lnTo>
                  <a:cubicBezTo>
                    <a:pt x="113766" y="527555"/>
                    <a:pt x="231831" y="660047"/>
                    <a:pt x="260064" y="731389"/>
                  </a:cubicBezTo>
                  <a:cubicBezTo>
                    <a:pt x="313964" y="602081"/>
                    <a:pt x="485768" y="78723"/>
                    <a:pt x="624166" y="7939"/>
                  </a:cubicBezTo>
                  <a:close/>
                </a:path>
              </a:pathLst>
            </a:custGeom>
            <a:solidFill>
              <a:schemeClr val="accent2"/>
            </a:solidFill>
            <a:ln>
              <a:noFill/>
            </a:ln>
          </p:spPr>
          <p:txBody>
            <a:bodyPr anchor="t" anchorCtr="0" bIns="45720" compatLnSpc="1" lIns="91440" numCol="1" rIns="91440" tIns="45720" vert="horz" wrap="square">
              <a:prstTxWarp prst="textNoShape"/>
              <a:noAutofit/>
            </a:bodyPr>
            <a:p>
              <a:endParaRPr lang="en-US"/>
            </a:p>
          </p:txBody>
        </p:sp>
        <p:sp>
          <p:nvSpPr>
            <p:cNvPr id="1048811" name="Freeform 13"/>
            <p:cNvSpPr/>
            <p:nvPr/>
          </p:nvSpPr>
          <p:spPr bwMode="auto">
            <a:xfrm rot="229093" flipH="1">
              <a:off x="363693" y="5127408"/>
              <a:ext cx="115581" cy="111454"/>
            </a:xfrm>
            <a:custGeom>
              <a:avLst/>
              <a:gdLst>
                <a:gd name="T0" fmla="*/ 28 w 36"/>
                <a:gd name="T1" fmla="*/ 7 h 35"/>
                <a:gd name="T2" fmla="*/ 30 w 36"/>
                <a:gd name="T3" fmla="*/ 29 h 35"/>
                <a:gd name="T4" fmla="*/ 8 w 36"/>
                <a:gd name="T5" fmla="*/ 27 h 35"/>
                <a:gd name="T6" fmla="*/ 6 w 36"/>
                <a:gd name="T7" fmla="*/ 5 h 35"/>
                <a:gd name="T8" fmla="*/ 28 w 36"/>
                <a:gd name="T9" fmla="*/ 7 h 35"/>
              </a:gdLst>
              <a:ahLst/>
              <a:cxnLst>
                <a:cxn ang="0">
                  <a:pos x="T0" y="T1"/>
                </a:cxn>
                <a:cxn ang="0">
                  <a:pos x="T2" y="T3"/>
                </a:cxn>
                <a:cxn ang="0">
                  <a:pos x="T4" y="T5"/>
                </a:cxn>
                <a:cxn ang="0">
                  <a:pos x="T6" y="T7"/>
                </a:cxn>
                <a:cxn ang="0">
                  <a:pos x="T8" y="T9"/>
                </a:cxn>
              </a:cxnLst>
              <a:rect l="0" t="0" r="r" b="b"/>
              <a:pathLst>
                <a:path w="36" h="35">
                  <a:moveTo>
                    <a:pt x="28" y="7"/>
                  </a:moveTo>
                  <a:cubicBezTo>
                    <a:pt x="35" y="13"/>
                    <a:pt x="36" y="23"/>
                    <a:pt x="30" y="29"/>
                  </a:cubicBezTo>
                  <a:cubicBezTo>
                    <a:pt x="24" y="35"/>
                    <a:pt x="14" y="34"/>
                    <a:pt x="8" y="27"/>
                  </a:cubicBezTo>
                  <a:cubicBezTo>
                    <a:pt x="1" y="21"/>
                    <a:pt x="0" y="11"/>
                    <a:pt x="6" y="5"/>
                  </a:cubicBezTo>
                  <a:cubicBezTo>
                    <a:pt x="12" y="0"/>
                    <a:pt x="22" y="0"/>
                    <a:pt x="28" y="7"/>
                  </a:cubicBezTo>
                  <a:close/>
                </a:path>
              </a:pathLst>
            </a:custGeom>
            <a:solidFill>
              <a:schemeClr val="accent1"/>
            </a:solidFill>
            <a:ln>
              <a:noFill/>
            </a:ln>
          </p:spPr>
          <p:txBody>
            <a:bodyPr anchor="t" anchorCtr="0" bIns="45720" compatLnSpc="1" lIns="91440" numCol="1" rIns="91440" tIns="45720" vert="horz" wrap="square">
              <a:prstTxWarp prst="textNoShape"/>
            </a:bodyPr>
            <a:p>
              <a:endParaRPr lang="en-US"/>
            </a:p>
          </p:txBody>
        </p:sp>
        <p:sp>
          <p:nvSpPr>
            <p:cNvPr id="1048812" name="Freeform 14"/>
            <p:cNvSpPr/>
            <p:nvPr/>
          </p:nvSpPr>
          <p:spPr bwMode="auto">
            <a:xfrm rot="229093" flipH="1">
              <a:off x="820539" y="6496790"/>
              <a:ext cx="130517" cy="129721"/>
            </a:xfrm>
            <a:custGeom>
              <a:avLst/>
              <a:gdLst>
                <a:gd name="T0" fmla="*/ 50 w 106"/>
                <a:gd name="T1" fmla="*/ 0 h 106"/>
                <a:gd name="T2" fmla="*/ 50 w 106"/>
                <a:gd name="T3" fmla="*/ 0 h 106"/>
                <a:gd name="T4" fmla="*/ 42 w 106"/>
                <a:gd name="T5" fmla="*/ 12 h 106"/>
                <a:gd name="T6" fmla="*/ 32 w 106"/>
                <a:gd name="T7" fmla="*/ 5 h 106"/>
                <a:gd name="T8" fmla="*/ 30 w 106"/>
                <a:gd name="T9" fmla="*/ 5 h 106"/>
                <a:gd name="T10" fmla="*/ 28 w 106"/>
                <a:gd name="T11" fmla="*/ 22 h 106"/>
                <a:gd name="T12" fmla="*/ 16 w 106"/>
                <a:gd name="T13" fmla="*/ 19 h 106"/>
                <a:gd name="T14" fmla="*/ 11 w 106"/>
                <a:gd name="T15" fmla="*/ 21 h 106"/>
                <a:gd name="T16" fmla="*/ 17 w 106"/>
                <a:gd name="T17" fmla="*/ 38 h 106"/>
                <a:gd name="T18" fmla="*/ 1 w 106"/>
                <a:gd name="T19" fmla="*/ 45 h 106"/>
                <a:gd name="T20" fmla="*/ 8 w 106"/>
                <a:gd name="T21" fmla="*/ 54 h 106"/>
                <a:gd name="T22" fmla="*/ 1 w 106"/>
                <a:gd name="T23" fmla="*/ 63 h 106"/>
                <a:gd name="T24" fmla="*/ 21 w 106"/>
                <a:gd name="T25" fmla="*/ 70 h 106"/>
                <a:gd name="T26" fmla="*/ 15 w 106"/>
                <a:gd name="T27" fmla="*/ 91 h 106"/>
                <a:gd name="T28" fmla="*/ 19 w 106"/>
                <a:gd name="T29" fmla="*/ 92 h 106"/>
                <a:gd name="T30" fmla="*/ 30 w 106"/>
                <a:gd name="T31" fmla="*/ 88 h 106"/>
                <a:gd name="T32" fmla="*/ 34 w 106"/>
                <a:gd name="T33" fmla="*/ 103 h 106"/>
                <a:gd name="T34" fmla="*/ 35 w 106"/>
                <a:gd name="T35" fmla="*/ 103 h 106"/>
                <a:gd name="T36" fmla="*/ 47 w 106"/>
                <a:gd name="T37" fmla="*/ 94 h 106"/>
                <a:gd name="T38" fmla="*/ 56 w 106"/>
                <a:gd name="T39" fmla="*/ 106 h 106"/>
                <a:gd name="T40" fmla="*/ 57 w 106"/>
                <a:gd name="T41" fmla="*/ 106 h 106"/>
                <a:gd name="T42" fmla="*/ 64 w 106"/>
                <a:gd name="T43" fmla="*/ 95 h 106"/>
                <a:gd name="T44" fmla="*/ 75 w 106"/>
                <a:gd name="T45" fmla="*/ 101 h 106"/>
                <a:gd name="T46" fmla="*/ 77 w 106"/>
                <a:gd name="T47" fmla="*/ 101 h 106"/>
                <a:gd name="T48" fmla="*/ 79 w 106"/>
                <a:gd name="T49" fmla="*/ 84 h 106"/>
                <a:gd name="T50" fmla="*/ 91 w 106"/>
                <a:gd name="T51" fmla="*/ 87 h 106"/>
                <a:gd name="T52" fmla="*/ 96 w 106"/>
                <a:gd name="T53" fmla="*/ 85 h 106"/>
                <a:gd name="T54" fmla="*/ 89 w 106"/>
                <a:gd name="T55" fmla="*/ 68 h 106"/>
                <a:gd name="T56" fmla="*/ 106 w 106"/>
                <a:gd name="T57" fmla="*/ 61 h 106"/>
                <a:gd name="T58" fmla="*/ 98 w 106"/>
                <a:gd name="T59" fmla="*/ 52 h 106"/>
                <a:gd name="T60" fmla="*/ 106 w 106"/>
                <a:gd name="T61" fmla="*/ 43 h 106"/>
                <a:gd name="T62" fmla="*/ 85 w 106"/>
                <a:gd name="T63" fmla="*/ 36 h 106"/>
                <a:gd name="T64" fmla="*/ 91 w 106"/>
                <a:gd name="T65" fmla="*/ 16 h 106"/>
                <a:gd name="T66" fmla="*/ 88 w 106"/>
                <a:gd name="T67" fmla="*/ 15 h 106"/>
                <a:gd name="T68" fmla="*/ 76 w 106"/>
                <a:gd name="T69" fmla="*/ 18 h 106"/>
                <a:gd name="T70" fmla="*/ 73 w 106"/>
                <a:gd name="T71" fmla="*/ 4 h 106"/>
                <a:gd name="T72" fmla="*/ 71 w 106"/>
                <a:gd name="T73" fmla="*/ 3 h 106"/>
                <a:gd name="T74" fmla="*/ 60 w 106"/>
                <a:gd name="T75" fmla="*/ 12 h 106"/>
                <a:gd name="T76" fmla="*/ 50 w 106"/>
                <a:gd name="T7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6" h="106">
                  <a:moveTo>
                    <a:pt x="50" y="0"/>
                  </a:moveTo>
                  <a:cubicBezTo>
                    <a:pt x="50" y="0"/>
                    <a:pt x="50" y="0"/>
                    <a:pt x="50" y="0"/>
                  </a:cubicBezTo>
                  <a:cubicBezTo>
                    <a:pt x="47" y="0"/>
                    <a:pt x="44" y="5"/>
                    <a:pt x="42" y="12"/>
                  </a:cubicBezTo>
                  <a:cubicBezTo>
                    <a:pt x="38" y="7"/>
                    <a:pt x="34" y="5"/>
                    <a:pt x="32" y="5"/>
                  </a:cubicBezTo>
                  <a:cubicBezTo>
                    <a:pt x="31" y="5"/>
                    <a:pt x="30" y="5"/>
                    <a:pt x="30" y="5"/>
                  </a:cubicBezTo>
                  <a:cubicBezTo>
                    <a:pt x="27" y="7"/>
                    <a:pt x="26" y="13"/>
                    <a:pt x="28" y="22"/>
                  </a:cubicBezTo>
                  <a:cubicBezTo>
                    <a:pt x="23" y="20"/>
                    <a:pt x="19" y="19"/>
                    <a:pt x="16" y="19"/>
                  </a:cubicBezTo>
                  <a:cubicBezTo>
                    <a:pt x="13" y="19"/>
                    <a:pt x="12" y="20"/>
                    <a:pt x="11" y="21"/>
                  </a:cubicBezTo>
                  <a:cubicBezTo>
                    <a:pt x="8" y="24"/>
                    <a:pt x="11" y="30"/>
                    <a:pt x="17" y="38"/>
                  </a:cubicBezTo>
                  <a:cubicBezTo>
                    <a:pt x="7" y="39"/>
                    <a:pt x="1" y="42"/>
                    <a:pt x="1" y="45"/>
                  </a:cubicBezTo>
                  <a:cubicBezTo>
                    <a:pt x="0" y="48"/>
                    <a:pt x="3" y="51"/>
                    <a:pt x="8" y="54"/>
                  </a:cubicBezTo>
                  <a:cubicBezTo>
                    <a:pt x="3" y="57"/>
                    <a:pt x="0" y="61"/>
                    <a:pt x="1" y="63"/>
                  </a:cubicBezTo>
                  <a:cubicBezTo>
                    <a:pt x="2" y="67"/>
                    <a:pt x="10" y="70"/>
                    <a:pt x="21" y="70"/>
                  </a:cubicBezTo>
                  <a:cubicBezTo>
                    <a:pt x="15" y="80"/>
                    <a:pt x="12" y="88"/>
                    <a:pt x="15" y="91"/>
                  </a:cubicBezTo>
                  <a:cubicBezTo>
                    <a:pt x="16" y="91"/>
                    <a:pt x="17" y="92"/>
                    <a:pt x="19" y="92"/>
                  </a:cubicBezTo>
                  <a:cubicBezTo>
                    <a:pt x="22" y="92"/>
                    <a:pt x="26" y="91"/>
                    <a:pt x="30" y="88"/>
                  </a:cubicBezTo>
                  <a:cubicBezTo>
                    <a:pt x="30" y="96"/>
                    <a:pt x="31" y="102"/>
                    <a:pt x="34" y="103"/>
                  </a:cubicBezTo>
                  <a:cubicBezTo>
                    <a:pt x="34" y="103"/>
                    <a:pt x="35" y="103"/>
                    <a:pt x="35" y="103"/>
                  </a:cubicBezTo>
                  <a:cubicBezTo>
                    <a:pt x="38" y="103"/>
                    <a:pt x="42" y="100"/>
                    <a:pt x="47" y="94"/>
                  </a:cubicBezTo>
                  <a:cubicBezTo>
                    <a:pt x="50" y="102"/>
                    <a:pt x="53" y="106"/>
                    <a:pt x="56" y="106"/>
                  </a:cubicBezTo>
                  <a:cubicBezTo>
                    <a:pt x="56" y="106"/>
                    <a:pt x="57" y="106"/>
                    <a:pt x="57" y="106"/>
                  </a:cubicBezTo>
                  <a:cubicBezTo>
                    <a:pt x="60" y="106"/>
                    <a:pt x="62" y="102"/>
                    <a:pt x="64" y="95"/>
                  </a:cubicBezTo>
                  <a:cubicBezTo>
                    <a:pt x="69" y="99"/>
                    <a:pt x="72" y="101"/>
                    <a:pt x="75" y="101"/>
                  </a:cubicBezTo>
                  <a:cubicBezTo>
                    <a:pt x="76" y="101"/>
                    <a:pt x="76" y="101"/>
                    <a:pt x="77" y="101"/>
                  </a:cubicBezTo>
                  <a:cubicBezTo>
                    <a:pt x="80" y="99"/>
                    <a:pt x="81" y="93"/>
                    <a:pt x="79" y="84"/>
                  </a:cubicBezTo>
                  <a:cubicBezTo>
                    <a:pt x="84" y="86"/>
                    <a:pt x="88" y="87"/>
                    <a:pt x="91" y="87"/>
                  </a:cubicBezTo>
                  <a:cubicBezTo>
                    <a:pt x="93" y="87"/>
                    <a:pt x="95" y="87"/>
                    <a:pt x="96" y="85"/>
                  </a:cubicBezTo>
                  <a:cubicBezTo>
                    <a:pt x="98" y="82"/>
                    <a:pt x="95" y="76"/>
                    <a:pt x="89" y="68"/>
                  </a:cubicBezTo>
                  <a:cubicBezTo>
                    <a:pt x="99" y="67"/>
                    <a:pt x="105" y="65"/>
                    <a:pt x="106" y="61"/>
                  </a:cubicBezTo>
                  <a:cubicBezTo>
                    <a:pt x="106" y="58"/>
                    <a:pt x="104" y="55"/>
                    <a:pt x="98" y="52"/>
                  </a:cubicBezTo>
                  <a:cubicBezTo>
                    <a:pt x="103" y="49"/>
                    <a:pt x="106" y="46"/>
                    <a:pt x="106" y="43"/>
                  </a:cubicBezTo>
                  <a:cubicBezTo>
                    <a:pt x="105" y="39"/>
                    <a:pt x="97" y="37"/>
                    <a:pt x="85" y="36"/>
                  </a:cubicBezTo>
                  <a:cubicBezTo>
                    <a:pt x="92" y="27"/>
                    <a:pt x="94" y="19"/>
                    <a:pt x="91" y="16"/>
                  </a:cubicBezTo>
                  <a:cubicBezTo>
                    <a:pt x="90" y="15"/>
                    <a:pt x="89" y="15"/>
                    <a:pt x="88" y="15"/>
                  </a:cubicBezTo>
                  <a:cubicBezTo>
                    <a:pt x="85" y="15"/>
                    <a:pt x="81" y="16"/>
                    <a:pt x="76" y="18"/>
                  </a:cubicBezTo>
                  <a:cubicBezTo>
                    <a:pt x="77" y="10"/>
                    <a:pt x="76" y="5"/>
                    <a:pt x="73" y="4"/>
                  </a:cubicBezTo>
                  <a:cubicBezTo>
                    <a:pt x="72" y="3"/>
                    <a:pt x="72" y="3"/>
                    <a:pt x="71" y="3"/>
                  </a:cubicBezTo>
                  <a:cubicBezTo>
                    <a:pt x="68" y="3"/>
                    <a:pt x="64" y="7"/>
                    <a:pt x="60" y="12"/>
                  </a:cubicBezTo>
                  <a:cubicBezTo>
                    <a:pt x="57" y="5"/>
                    <a:pt x="54" y="0"/>
                    <a:pt x="50" y="0"/>
                  </a:cubicBezTo>
                </a:path>
              </a:pathLst>
            </a:custGeom>
            <a:solidFill>
              <a:schemeClr val="bg1"/>
            </a:solidFill>
            <a:ln>
              <a:noFill/>
            </a:ln>
          </p:spPr>
          <p:txBody>
            <a:bodyPr anchor="t" anchorCtr="0" bIns="45720" compatLnSpc="1" lIns="91440" numCol="1" rIns="91440" tIns="45720" vert="horz" wrap="square">
              <a:prstTxWarp prst="textNoShape"/>
            </a:bodyPr>
            <a:p>
              <a:endParaRPr lang="en-US"/>
            </a:p>
          </p:txBody>
        </p:sp>
        <p:sp>
          <p:nvSpPr>
            <p:cNvPr id="1048813" name="Freeform 15"/>
            <p:cNvSpPr/>
            <p:nvPr/>
          </p:nvSpPr>
          <p:spPr bwMode="auto">
            <a:xfrm rot="18488757">
              <a:off x="56320" y="5556204"/>
              <a:ext cx="303358" cy="304647"/>
            </a:xfrm>
            <a:custGeom>
              <a:avLst/>
              <a:gdLst>
                <a:gd name="T0" fmla="*/ 117 w 117"/>
                <a:gd name="T1" fmla="*/ 67 h 117"/>
                <a:gd name="T2" fmla="*/ 103 w 117"/>
                <a:gd name="T3" fmla="*/ 54 h 117"/>
                <a:gd name="T4" fmla="*/ 114 w 117"/>
                <a:gd name="T5" fmla="*/ 40 h 117"/>
                <a:gd name="T6" fmla="*/ 100 w 117"/>
                <a:gd name="T7" fmla="*/ 35 h 117"/>
                <a:gd name="T8" fmla="*/ 103 w 117"/>
                <a:gd name="T9" fmla="*/ 20 h 117"/>
                <a:gd name="T10" fmla="*/ 86 w 117"/>
                <a:gd name="T11" fmla="*/ 22 h 117"/>
                <a:gd name="T12" fmla="*/ 83 w 117"/>
                <a:gd name="T13" fmla="*/ 5 h 117"/>
                <a:gd name="T14" fmla="*/ 68 w 117"/>
                <a:gd name="T15" fmla="*/ 13 h 117"/>
                <a:gd name="T16" fmla="*/ 59 w 117"/>
                <a:gd name="T17" fmla="*/ 0 h 117"/>
                <a:gd name="T18" fmla="*/ 47 w 117"/>
                <a:gd name="T19" fmla="*/ 20 h 117"/>
                <a:gd name="T20" fmla="*/ 26 w 117"/>
                <a:gd name="T21" fmla="*/ 9 h 117"/>
                <a:gd name="T22" fmla="*/ 25 w 117"/>
                <a:gd name="T23" fmla="*/ 22 h 117"/>
                <a:gd name="T24" fmla="*/ 12 w 117"/>
                <a:gd name="T25" fmla="*/ 23 h 117"/>
                <a:gd name="T26" fmla="*/ 19 w 117"/>
                <a:gd name="T27" fmla="*/ 42 h 117"/>
                <a:gd name="T28" fmla="*/ 1 w 117"/>
                <a:gd name="T29" fmla="*/ 50 h 117"/>
                <a:gd name="T30" fmla="*/ 15 w 117"/>
                <a:gd name="T31" fmla="*/ 62 h 117"/>
                <a:gd name="T32" fmla="*/ 3 w 117"/>
                <a:gd name="T33" fmla="*/ 77 h 117"/>
                <a:gd name="T34" fmla="*/ 18 w 117"/>
                <a:gd name="T35" fmla="*/ 81 h 117"/>
                <a:gd name="T36" fmla="*/ 14 w 117"/>
                <a:gd name="T37" fmla="*/ 97 h 117"/>
                <a:gd name="T38" fmla="*/ 32 w 117"/>
                <a:gd name="T39" fmla="*/ 95 h 117"/>
                <a:gd name="T40" fmla="*/ 35 w 117"/>
                <a:gd name="T41" fmla="*/ 112 h 117"/>
                <a:gd name="T42" fmla="*/ 49 w 117"/>
                <a:gd name="T43" fmla="*/ 103 h 117"/>
                <a:gd name="T44" fmla="*/ 59 w 117"/>
                <a:gd name="T45" fmla="*/ 117 h 117"/>
                <a:gd name="T46" fmla="*/ 70 w 117"/>
                <a:gd name="T47" fmla="*/ 96 h 117"/>
                <a:gd name="T48" fmla="*/ 91 w 117"/>
                <a:gd name="T49" fmla="*/ 107 h 117"/>
                <a:gd name="T50" fmla="*/ 93 w 117"/>
                <a:gd name="T51" fmla="*/ 94 h 117"/>
                <a:gd name="T52" fmla="*/ 105 w 117"/>
                <a:gd name="T53" fmla="*/ 93 h 117"/>
                <a:gd name="T54" fmla="*/ 98 w 117"/>
                <a:gd name="T55" fmla="*/ 75 h 117"/>
                <a:gd name="T56" fmla="*/ 117 w 117"/>
                <a:gd name="T57" fmla="*/ 6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7" h="117">
                  <a:moveTo>
                    <a:pt x="117" y="67"/>
                  </a:moveTo>
                  <a:cubicBezTo>
                    <a:pt x="117" y="63"/>
                    <a:pt x="112" y="58"/>
                    <a:pt x="103" y="54"/>
                  </a:cubicBezTo>
                  <a:cubicBezTo>
                    <a:pt x="111" y="49"/>
                    <a:pt x="116" y="43"/>
                    <a:pt x="114" y="40"/>
                  </a:cubicBezTo>
                  <a:cubicBezTo>
                    <a:pt x="113" y="36"/>
                    <a:pt x="108" y="35"/>
                    <a:pt x="100" y="35"/>
                  </a:cubicBezTo>
                  <a:cubicBezTo>
                    <a:pt x="104" y="28"/>
                    <a:pt x="105" y="22"/>
                    <a:pt x="103" y="20"/>
                  </a:cubicBezTo>
                  <a:cubicBezTo>
                    <a:pt x="100" y="17"/>
                    <a:pt x="94" y="18"/>
                    <a:pt x="86" y="22"/>
                  </a:cubicBezTo>
                  <a:cubicBezTo>
                    <a:pt x="87" y="12"/>
                    <a:pt x="86" y="6"/>
                    <a:pt x="83" y="5"/>
                  </a:cubicBezTo>
                  <a:cubicBezTo>
                    <a:pt x="79" y="3"/>
                    <a:pt x="74" y="6"/>
                    <a:pt x="68" y="13"/>
                  </a:cubicBezTo>
                  <a:cubicBezTo>
                    <a:pt x="66" y="5"/>
                    <a:pt x="62" y="0"/>
                    <a:pt x="59" y="0"/>
                  </a:cubicBezTo>
                  <a:cubicBezTo>
                    <a:pt x="54" y="0"/>
                    <a:pt x="50" y="8"/>
                    <a:pt x="47" y="20"/>
                  </a:cubicBezTo>
                  <a:cubicBezTo>
                    <a:pt x="38" y="11"/>
                    <a:pt x="30" y="7"/>
                    <a:pt x="26" y="9"/>
                  </a:cubicBezTo>
                  <a:cubicBezTo>
                    <a:pt x="24" y="11"/>
                    <a:pt x="23" y="16"/>
                    <a:pt x="25" y="22"/>
                  </a:cubicBezTo>
                  <a:cubicBezTo>
                    <a:pt x="18" y="20"/>
                    <a:pt x="14" y="20"/>
                    <a:pt x="12" y="23"/>
                  </a:cubicBezTo>
                  <a:cubicBezTo>
                    <a:pt x="9" y="26"/>
                    <a:pt x="12" y="33"/>
                    <a:pt x="19" y="42"/>
                  </a:cubicBezTo>
                  <a:cubicBezTo>
                    <a:pt x="8" y="43"/>
                    <a:pt x="1" y="45"/>
                    <a:pt x="1" y="50"/>
                  </a:cubicBezTo>
                  <a:cubicBezTo>
                    <a:pt x="0" y="54"/>
                    <a:pt x="6" y="58"/>
                    <a:pt x="15" y="62"/>
                  </a:cubicBezTo>
                  <a:cubicBezTo>
                    <a:pt x="6" y="68"/>
                    <a:pt x="2" y="73"/>
                    <a:pt x="3" y="77"/>
                  </a:cubicBezTo>
                  <a:cubicBezTo>
                    <a:pt x="4" y="80"/>
                    <a:pt x="10" y="82"/>
                    <a:pt x="18" y="81"/>
                  </a:cubicBezTo>
                  <a:cubicBezTo>
                    <a:pt x="14" y="88"/>
                    <a:pt x="12" y="94"/>
                    <a:pt x="14" y="97"/>
                  </a:cubicBezTo>
                  <a:cubicBezTo>
                    <a:pt x="17" y="99"/>
                    <a:pt x="23" y="98"/>
                    <a:pt x="32" y="95"/>
                  </a:cubicBezTo>
                  <a:cubicBezTo>
                    <a:pt x="30" y="104"/>
                    <a:pt x="31" y="110"/>
                    <a:pt x="35" y="112"/>
                  </a:cubicBezTo>
                  <a:cubicBezTo>
                    <a:pt x="38" y="113"/>
                    <a:pt x="43" y="110"/>
                    <a:pt x="49" y="103"/>
                  </a:cubicBezTo>
                  <a:cubicBezTo>
                    <a:pt x="52" y="112"/>
                    <a:pt x="55" y="117"/>
                    <a:pt x="59" y="117"/>
                  </a:cubicBezTo>
                  <a:cubicBezTo>
                    <a:pt x="63" y="117"/>
                    <a:pt x="67" y="109"/>
                    <a:pt x="70" y="96"/>
                  </a:cubicBezTo>
                  <a:cubicBezTo>
                    <a:pt x="79" y="105"/>
                    <a:pt x="87" y="109"/>
                    <a:pt x="91" y="107"/>
                  </a:cubicBezTo>
                  <a:cubicBezTo>
                    <a:pt x="94" y="105"/>
                    <a:pt x="94" y="101"/>
                    <a:pt x="93" y="94"/>
                  </a:cubicBezTo>
                  <a:cubicBezTo>
                    <a:pt x="99" y="96"/>
                    <a:pt x="104" y="96"/>
                    <a:pt x="105" y="93"/>
                  </a:cubicBezTo>
                  <a:cubicBezTo>
                    <a:pt x="108" y="90"/>
                    <a:pt x="105" y="83"/>
                    <a:pt x="98" y="75"/>
                  </a:cubicBezTo>
                  <a:cubicBezTo>
                    <a:pt x="109" y="74"/>
                    <a:pt x="116" y="71"/>
                    <a:pt x="117" y="67"/>
                  </a:cubicBezTo>
                  <a:close/>
                </a:path>
              </a:pathLst>
            </a:custGeom>
            <a:solidFill>
              <a:schemeClr val="accent2"/>
            </a:solidFill>
            <a:ln>
              <a:noFill/>
            </a:ln>
          </p:spPr>
          <p:txBody>
            <a:bodyPr anchor="t" anchorCtr="0" bIns="45720" compatLnSpc="1" lIns="91440" numCol="1" rIns="91440" tIns="45720" vert="horz" wrap="square">
              <a:prstTxWarp prst="textNoShape"/>
            </a:bodyPr>
            <a:p>
              <a:endParaRPr lang="en-US"/>
            </a:p>
          </p:txBody>
        </p:sp>
        <p:sp>
          <p:nvSpPr>
            <p:cNvPr id="1048814" name="Freeform 16"/>
            <p:cNvSpPr/>
            <p:nvPr/>
          </p:nvSpPr>
          <p:spPr bwMode="auto">
            <a:xfrm rot="21540920" flipH="1">
              <a:off x="309775" y="56187"/>
              <a:ext cx="173372" cy="171307"/>
            </a:xfrm>
            <a:custGeom>
              <a:avLst/>
              <a:gdLst>
                <a:gd name="T0" fmla="*/ 54 w 54"/>
                <a:gd name="T1" fmla="*/ 31 h 54"/>
                <a:gd name="T2" fmla="*/ 50 w 54"/>
                <a:gd name="T3" fmla="*/ 26 h 54"/>
                <a:gd name="T4" fmla="*/ 54 w 54"/>
                <a:gd name="T5" fmla="*/ 22 h 54"/>
                <a:gd name="T6" fmla="*/ 43 w 54"/>
                <a:gd name="T7" fmla="*/ 18 h 54"/>
                <a:gd name="T8" fmla="*/ 47 w 54"/>
                <a:gd name="T9" fmla="*/ 8 h 54"/>
                <a:gd name="T10" fmla="*/ 39 w 54"/>
                <a:gd name="T11" fmla="*/ 9 h 54"/>
                <a:gd name="T12" fmla="*/ 37 w 54"/>
                <a:gd name="T13" fmla="*/ 1 h 54"/>
                <a:gd name="T14" fmla="*/ 30 w 54"/>
                <a:gd name="T15" fmla="*/ 6 h 54"/>
                <a:gd name="T16" fmla="*/ 25 w 54"/>
                <a:gd name="T17" fmla="*/ 0 h 54"/>
                <a:gd name="T18" fmla="*/ 21 w 54"/>
                <a:gd name="T19" fmla="*/ 6 h 54"/>
                <a:gd name="T20" fmla="*/ 15 w 54"/>
                <a:gd name="T21" fmla="*/ 2 h 54"/>
                <a:gd name="T22" fmla="*/ 14 w 54"/>
                <a:gd name="T23" fmla="*/ 11 h 54"/>
                <a:gd name="T24" fmla="*/ 5 w 54"/>
                <a:gd name="T25" fmla="*/ 10 h 54"/>
                <a:gd name="T26" fmla="*/ 9 w 54"/>
                <a:gd name="T27" fmla="*/ 19 h 54"/>
                <a:gd name="T28" fmla="*/ 0 w 54"/>
                <a:gd name="T29" fmla="*/ 23 h 54"/>
                <a:gd name="T30" fmla="*/ 4 w 54"/>
                <a:gd name="T31" fmla="*/ 27 h 54"/>
                <a:gd name="T32" fmla="*/ 0 w 54"/>
                <a:gd name="T33" fmla="*/ 32 h 54"/>
                <a:gd name="T34" fmla="*/ 11 w 54"/>
                <a:gd name="T35" fmla="*/ 36 h 54"/>
                <a:gd name="T36" fmla="*/ 8 w 54"/>
                <a:gd name="T37" fmla="*/ 46 h 54"/>
                <a:gd name="T38" fmla="*/ 15 w 54"/>
                <a:gd name="T39" fmla="*/ 45 h 54"/>
                <a:gd name="T40" fmla="*/ 17 w 54"/>
                <a:gd name="T41" fmla="*/ 52 h 54"/>
                <a:gd name="T42" fmla="*/ 24 w 54"/>
                <a:gd name="T43" fmla="*/ 48 h 54"/>
                <a:gd name="T44" fmla="*/ 29 w 54"/>
                <a:gd name="T45" fmla="*/ 54 h 54"/>
                <a:gd name="T46" fmla="*/ 33 w 54"/>
                <a:gd name="T47" fmla="*/ 48 h 54"/>
                <a:gd name="T48" fmla="*/ 39 w 54"/>
                <a:gd name="T49" fmla="*/ 51 h 54"/>
                <a:gd name="T50" fmla="*/ 40 w 54"/>
                <a:gd name="T51" fmla="*/ 43 h 54"/>
                <a:gd name="T52" fmla="*/ 49 w 54"/>
                <a:gd name="T53" fmla="*/ 43 h 54"/>
                <a:gd name="T54" fmla="*/ 46 w 54"/>
                <a:gd name="T55" fmla="*/ 35 h 54"/>
                <a:gd name="T56" fmla="*/ 54 w 54"/>
                <a:gd name="T57"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4" h="54">
                  <a:moveTo>
                    <a:pt x="54" y="31"/>
                  </a:moveTo>
                  <a:cubicBezTo>
                    <a:pt x="54" y="29"/>
                    <a:pt x="53" y="28"/>
                    <a:pt x="50" y="26"/>
                  </a:cubicBezTo>
                  <a:cubicBezTo>
                    <a:pt x="53" y="25"/>
                    <a:pt x="54" y="23"/>
                    <a:pt x="54" y="22"/>
                  </a:cubicBezTo>
                  <a:cubicBezTo>
                    <a:pt x="53" y="20"/>
                    <a:pt x="49" y="18"/>
                    <a:pt x="43" y="18"/>
                  </a:cubicBezTo>
                  <a:cubicBezTo>
                    <a:pt x="47" y="13"/>
                    <a:pt x="48" y="9"/>
                    <a:pt x="47" y="8"/>
                  </a:cubicBezTo>
                  <a:cubicBezTo>
                    <a:pt x="45" y="7"/>
                    <a:pt x="43" y="7"/>
                    <a:pt x="39" y="9"/>
                  </a:cubicBezTo>
                  <a:cubicBezTo>
                    <a:pt x="39" y="5"/>
                    <a:pt x="39" y="2"/>
                    <a:pt x="37" y="1"/>
                  </a:cubicBezTo>
                  <a:cubicBezTo>
                    <a:pt x="35" y="1"/>
                    <a:pt x="33" y="3"/>
                    <a:pt x="30" y="6"/>
                  </a:cubicBezTo>
                  <a:cubicBezTo>
                    <a:pt x="29" y="2"/>
                    <a:pt x="27" y="0"/>
                    <a:pt x="25" y="0"/>
                  </a:cubicBezTo>
                  <a:cubicBezTo>
                    <a:pt x="24" y="0"/>
                    <a:pt x="22" y="2"/>
                    <a:pt x="21" y="6"/>
                  </a:cubicBezTo>
                  <a:cubicBezTo>
                    <a:pt x="19" y="3"/>
                    <a:pt x="16" y="2"/>
                    <a:pt x="15" y="2"/>
                  </a:cubicBezTo>
                  <a:cubicBezTo>
                    <a:pt x="13" y="3"/>
                    <a:pt x="13" y="6"/>
                    <a:pt x="14" y="11"/>
                  </a:cubicBezTo>
                  <a:cubicBezTo>
                    <a:pt x="10" y="9"/>
                    <a:pt x="6" y="9"/>
                    <a:pt x="5" y="10"/>
                  </a:cubicBezTo>
                  <a:cubicBezTo>
                    <a:pt x="4" y="12"/>
                    <a:pt x="5" y="15"/>
                    <a:pt x="9" y="19"/>
                  </a:cubicBezTo>
                  <a:cubicBezTo>
                    <a:pt x="4" y="20"/>
                    <a:pt x="0" y="21"/>
                    <a:pt x="0" y="23"/>
                  </a:cubicBezTo>
                  <a:cubicBezTo>
                    <a:pt x="0" y="24"/>
                    <a:pt x="1" y="26"/>
                    <a:pt x="4" y="27"/>
                  </a:cubicBezTo>
                  <a:cubicBezTo>
                    <a:pt x="1" y="29"/>
                    <a:pt x="0" y="31"/>
                    <a:pt x="0" y="32"/>
                  </a:cubicBezTo>
                  <a:cubicBezTo>
                    <a:pt x="1" y="34"/>
                    <a:pt x="5" y="35"/>
                    <a:pt x="11" y="36"/>
                  </a:cubicBezTo>
                  <a:cubicBezTo>
                    <a:pt x="7" y="41"/>
                    <a:pt x="6" y="45"/>
                    <a:pt x="8" y="46"/>
                  </a:cubicBezTo>
                  <a:cubicBezTo>
                    <a:pt x="9" y="47"/>
                    <a:pt x="12" y="47"/>
                    <a:pt x="15" y="45"/>
                  </a:cubicBezTo>
                  <a:cubicBezTo>
                    <a:pt x="15" y="49"/>
                    <a:pt x="16" y="52"/>
                    <a:pt x="17" y="52"/>
                  </a:cubicBezTo>
                  <a:cubicBezTo>
                    <a:pt x="19" y="53"/>
                    <a:pt x="21" y="51"/>
                    <a:pt x="24" y="48"/>
                  </a:cubicBezTo>
                  <a:cubicBezTo>
                    <a:pt x="25" y="52"/>
                    <a:pt x="27" y="54"/>
                    <a:pt x="29" y="54"/>
                  </a:cubicBezTo>
                  <a:cubicBezTo>
                    <a:pt x="30" y="54"/>
                    <a:pt x="32" y="52"/>
                    <a:pt x="33" y="48"/>
                  </a:cubicBezTo>
                  <a:cubicBezTo>
                    <a:pt x="35" y="51"/>
                    <a:pt x="38" y="52"/>
                    <a:pt x="39" y="51"/>
                  </a:cubicBezTo>
                  <a:cubicBezTo>
                    <a:pt x="41" y="51"/>
                    <a:pt x="41" y="47"/>
                    <a:pt x="40" y="43"/>
                  </a:cubicBezTo>
                  <a:cubicBezTo>
                    <a:pt x="45" y="44"/>
                    <a:pt x="48" y="45"/>
                    <a:pt x="49" y="43"/>
                  </a:cubicBezTo>
                  <a:cubicBezTo>
                    <a:pt x="50" y="42"/>
                    <a:pt x="49" y="39"/>
                    <a:pt x="46" y="35"/>
                  </a:cubicBezTo>
                  <a:cubicBezTo>
                    <a:pt x="51" y="34"/>
                    <a:pt x="54" y="33"/>
                    <a:pt x="54" y="31"/>
                  </a:cubicBezTo>
                  <a:close/>
                </a:path>
              </a:pathLst>
            </a:custGeom>
            <a:solidFill>
              <a:schemeClr val="accent1"/>
            </a:solidFill>
            <a:ln>
              <a:noFill/>
            </a:ln>
          </p:spPr>
          <p:txBody>
            <a:bodyPr anchor="t" anchorCtr="0" bIns="45720" compatLnSpc="1" lIns="91440" numCol="1" rIns="91440" tIns="45720" vert="horz" wrap="square">
              <a:prstTxWarp prst="textNoShape"/>
            </a:bodyPr>
            <a:p>
              <a:endParaRPr lang="en-US"/>
            </a:p>
          </p:txBody>
        </p:sp>
        <p:sp>
          <p:nvSpPr>
            <p:cNvPr id="1048815" name="Oval 33"/>
            <p:cNvSpPr>
              <a:spLocks noChangeArrowheads="1"/>
            </p:cNvSpPr>
            <p:nvPr/>
          </p:nvSpPr>
          <p:spPr bwMode="auto">
            <a:xfrm rot="21540920" flipH="1">
              <a:off x="77245" y="2006726"/>
              <a:ext cx="107325" cy="90813"/>
            </a:xfrm>
            <a:prstGeom prst="ellipse"/>
            <a:solidFill>
              <a:schemeClr val="bg1"/>
            </a:solidFill>
            <a:ln>
              <a:noFill/>
            </a:ln>
          </p:spPr>
          <p:txBody>
            <a:bodyPr anchor="t" anchorCtr="0" bIns="45720" compatLnSpc="1" lIns="91440" numCol="1" rIns="91440" tIns="45720" vert="horz" wrap="square">
              <a:prstTxWarp prst="textNoShape"/>
            </a:bodyPr>
            <a:p>
              <a:endParaRPr lang="en-US"/>
            </a:p>
          </p:txBody>
        </p:sp>
        <p:sp>
          <p:nvSpPr>
            <p:cNvPr id="1048816" name="Freeform 27"/>
            <p:cNvSpPr/>
            <p:nvPr/>
          </p:nvSpPr>
          <p:spPr bwMode="auto">
            <a:xfrm rot="19007982" flipV="1">
              <a:off x="756768" y="5796628"/>
              <a:ext cx="138254" cy="141654"/>
            </a:xfrm>
            <a:custGeom>
              <a:avLst/>
              <a:gdLst>
                <a:gd name="T0" fmla="*/ 57 w 61"/>
                <a:gd name="T1" fmla="*/ 32 h 62"/>
                <a:gd name="T2" fmla="*/ 61 w 61"/>
                <a:gd name="T3" fmla="*/ 27 h 62"/>
                <a:gd name="T4" fmla="*/ 51 w 61"/>
                <a:gd name="T5" fmla="*/ 23 h 62"/>
                <a:gd name="T6" fmla="*/ 55 w 61"/>
                <a:gd name="T7" fmla="*/ 13 h 62"/>
                <a:gd name="T8" fmla="*/ 45 w 61"/>
                <a:gd name="T9" fmla="*/ 13 h 62"/>
                <a:gd name="T10" fmla="*/ 44 w 61"/>
                <a:gd name="T11" fmla="*/ 4 h 62"/>
                <a:gd name="T12" fmla="*/ 37 w 61"/>
                <a:gd name="T13" fmla="*/ 7 h 62"/>
                <a:gd name="T14" fmla="*/ 32 w 61"/>
                <a:gd name="T15" fmla="*/ 1 h 62"/>
                <a:gd name="T16" fmla="*/ 27 w 61"/>
                <a:gd name="T17" fmla="*/ 8 h 62"/>
                <a:gd name="T18" fmla="*/ 19 w 61"/>
                <a:gd name="T19" fmla="*/ 3 h 62"/>
                <a:gd name="T20" fmla="*/ 17 w 61"/>
                <a:gd name="T21" fmla="*/ 11 h 62"/>
                <a:gd name="T22" fmla="*/ 9 w 61"/>
                <a:gd name="T23" fmla="*/ 10 h 62"/>
                <a:gd name="T24" fmla="*/ 12 w 61"/>
                <a:gd name="T25" fmla="*/ 22 h 62"/>
                <a:gd name="T26" fmla="*/ 0 w 61"/>
                <a:gd name="T27" fmla="*/ 26 h 62"/>
                <a:gd name="T28" fmla="*/ 4 w 61"/>
                <a:gd name="T29" fmla="*/ 31 h 62"/>
                <a:gd name="T30" fmla="*/ 0 w 61"/>
                <a:gd name="T31" fmla="*/ 36 h 62"/>
                <a:gd name="T32" fmla="*/ 10 w 61"/>
                <a:gd name="T33" fmla="*/ 40 h 62"/>
                <a:gd name="T34" fmla="*/ 6 w 61"/>
                <a:gd name="T35" fmla="*/ 50 h 62"/>
                <a:gd name="T36" fmla="*/ 16 w 61"/>
                <a:gd name="T37" fmla="*/ 49 h 62"/>
                <a:gd name="T38" fmla="*/ 17 w 61"/>
                <a:gd name="T39" fmla="*/ 59 h 62"/>
                <a:gd name="T40" fmla="*/ 24 w 61"/>
                <a:gd name="T41" fmla="*/ 55 h 62"/>
                <a:gd name="T42" fmla="*/ 29 w 61"/>
                <a:gd name="T43" fmla="*/ 62 h 62"/>
                <a:gd name="T44" fmla="*/ 34 w 61"/>
                <a:gd name="T45" fmla="*/ 55 h 62"/>
                <a:gd name="T46" fmla="*/ 42 w 61"/>
                <a:gd name="T47" fmla="*/ 60 h 62"/>
                <a:gd name="T48" fmla="*/ 44 w 61"/>
                <a:gd name="T49" fmla="*/ 52 h 62"/>
                <a:gd name="T50" fmla="*/ 53 w 61"/>
                <a:gd name="T51" fmla="*/ 53 h 62"/>
                <a:gd name="T52" fmla="*/ 49 w 61"/>
                <a:gd name="T53" fmla="*/ 41 h 62"/>
                <a:gd name="T54" fmla="*/ 61 w 61"/>
                <a:gd name="T55" fmla="*/ 37 h 62"/>
                <a:gd name="T56" fmla="*/ 57 w 61"/>
                <a:gd name="T57" fmla="*/ 3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1" h="62">
                  <a:moveTo>
                    <a:pt x="57" y="32"/>
                  </a:moveTo>
                  <a:cubicBezTo>
                    <a:pt x="60" y="30"/>
                    <a:pt x="61" y="29"/>
                    <a:pt x="61" y="27"/>
                  </a:cubicBezTo>
                  <a:cubicBezTo>
                    <a:pt x="61" y="25"/>
                    <a:pt x="57" y="23"/>
                    <a:pt x="51" y="23"/>
                  </a:cubicBezTo>
                  <a:cubicBezTo>
                    <a:pt x="55" y="18"/>
                    <a:pt x="57" y="15"/>
                    <a:pt x="55" y="13"/>
                  </a:cubicBezTo>
                  <a:cubicBezTo>
                    <a:pt x="54" y="11"/>
                    <a:pt x="50" y="12"/>
                    <a:pt x="45" y="13"/>
                  </a:cubicBezTo>
                  <a:cubicBezTo>
                    <a:pt x="46" y="8"/>
                    <a:pt x="46" y="5"/>
                    <a:pt x="44" y="4"/>
                  </a:cubicBezTo>
                  <a:cubicBezTo>
                    <a:pt x="43" y="3"/>
                    <a:pt x="40" y="4"/>
                    <a:pt x="37" y="7"/>
                  </a:cubicBezTo>
                  <a:cubicBezTo>
                    <a:pt x="36" y="3"/>
                    <a:pt x="34" y="1"/>
                    <a:pt x="32" y="1"/>
                  </a:cubicBezTo>
                  <a:cubicBezTo>
                    <a:pt x="31" y="0"/>
                    <a:pt x="29" y="3"/>
                    <a:pt x="27" y="8"/>
                  </a:cubicBezTo>
                  <a:cubicBezTo>
                    <a:pt x="24" y="4"/>
                    <a:pt x="21" y="2"/>
                    <a:pt x="19" y="3"/>
                  </a:cubicBezTo>
                  <a:cubicBezTo>
                    <a:pt x="18" y="3"/>
                    <a:pt x="17" y="7"/>
                    <a:pt x="17" y="11"/>
                  </a:cubicBezTo>
                  <a:cubicBezTo>
                    <a:pt x="13" y="9"/>
                    <a:pt x="10" y="8"/>
                    <a:pt x="9" y="10"/>
                  </a:cubicBezTo>
                  <a:cubicBezTo>
                    <a:pt x="7" y="11"/>
                    <a:pt x="8" y="16"/>
                    <a:pt x="12" y="22"/>
                  </a:cubicBezTo>
                  <a:cubicBezTo>
                    <a:pt x="5" y="22"/>
                    <a:pt x="1" y="23"/>
                    <a:pt x="0" y="26"/>
                  </a:cubicBezTo>
                  <a:cubicBezTo>
                    <a:pt x="0" y="27"/>
                    <a:pt x="2" y="29"/>
                    <a:pt x="4" y="31"/>
                  </a:cubicBezTo>
                  <a:cubicBezTo>
                    <a:pt x="1" y="33"/>
                    <a:pt x="0" y="34"/>
                    <a:pt x="0" y="36"/>
                  </a:cubicBezTo>
                  <a:cubicBezTo>
                    <a:pt x="0" y="38"/>
                    <a:pt x="4" y="40"/>
                    <a:pt x="10" y="40"/>
                  </a:cubicBezTo>
                  <a:cubicBezTo>
                    <a:pt x="6" y="45"/>
                    <a:pt x="5" y="48"/>
                    <a:pt x="6" y="50"/>
                  </a:cubicBezTo>
                  <a:cubicBezTo>
                    <a:pt x="7" y="52"/>
                    <a:pt x="11" y="51"/>
                    <a:pt x="16" y="49"/>
                  </a:cubicBezTo>
                  <a:cubicBezTo>
                    <a:pt x="15" y="55"/>
                    <a:pt x="15" y="58"/>
                    <a:pt x="17" y="59"/>
                  </a:cubicBezTo>
                  <a:cubicBezTo>
                    <a:pt x="19" y="60"/>
                    <a:pt x="21" y="59"/>
                    <a:pt x="24" y="55"/>
                  </a:cubicBezTo>
                  <a:cubicBezTo>
                    <a:pt x="25" y="60"/>
                    <a:pt x="27" y="62"/>
                    <a:pt x="29" y="62"/>
                  </a:cubicBezTo>
                  <a:cubicBezTo>
                    <a:pt x="31" y="62"/>
                    <a:pt x="33" y="60"/>
                    <a:pt x="34" y="55"/>
                  </a:cubicBezTo>
                  <a:cubicBezTo>
                    <a:pt x="37" y="59"/>
                    <a:pt x="40" y="61"/>
                    <a:pt x="42" y="60"/>
                  </a:cubicBezTo>
                  <a:cubicBezTo>
                    <a:pt x="44" y="60"/>
                    <a:pt x="44" y="56"/>
                    <a:pt x="44" y="52"/>
                  </a:cubicBezTo>
                  <a:cubicBezTo>
                    <a:pt x="48" y="54"/>
                    <a:pt x="51" y="55"/>
                    <a:pt x="53" y="53"/>
                  </a:cubicBezTo>
                  <a:cubicBezTo>
                    <a:pt x="54" y="51"/>
                    <a:pt x="53" y="47"/>
                    <a:pt x="49" y="41"/>
                  </a:cubicBezTo>
                  <a:cubicBezTo>
                    <a:pt x="56" y="41"/>
                    <a:pt x="60" y="40"/>
                    <a:pt x="61" y="37"/>
                  </a:cubicBezTo>
                  <a:cubicBezTo>
                    <a:pt x="61" y="36"/>
                    <a:pt x="60" y="34"/>
                    <a:pt x="57" y="32"/>
                  </a:cubicBezTo>
                  <a:close/>
                </a:path>
              </a:pathLst>
            </a:custGeom>
            <a:solidFill>
              <a:schemeClr val="accent2">
                <a:lumMod val="75000"/>
              </a:schemeClr>
            </a:solidFill>
            <a:ln>
              <a:noFill/>
            </a:ln>
          </p:spPr>
          <p:txBody>
            <a:bodyPr anchor="t" anchorCtr="0" bIns="45720" compatLnSpc="1" lIns="91440" numCol="1" rIns="91440" tIns="45720" vert="horz" wrap="square">
              <a:prstTxWarp prst="textNoShape"/>
            </a:bodyPr>
            <a:p>
              <a:pPr lvl="0"/>
              <a:endParaRPr lang="en-US"/>
            </a:p>
          </p:txBody>
        </p:sp>
        <p:sp>
          <p:nvSpPr>
            <p:cNvPr id="1048817" name="Freeform 19"/>
            <p:cNvSpPr/>
            <p:nvPr/>
          </p:nvSpPr>
          <p:spPr>
            <a:xfrm>
              <a:off x="-111192" y="5906666"/>
              <a:ext cx="670" cy="8039"/>
            </a:xfrm>
            <a:custGeom>
              <a:avLst/>
              <a:gdLst>
                <a:gd name="connsiteX0" fmla="*/ 133 w 591"/>
                <a:gd name="connsiteY0" fmla="*/ 57 h 7090"/>
                <a:gd name="connsiteX1" fmla="*/ 502 w 591"/>
                <a:gd name="connsiteY1" fmla="*/ 3724 h 7090"/>
                <a:gd name="connsiteX2" fmla="*/ 591 w 591"/>
                <a:gd name="connsiteY2" fmla="*/ 5706 h 7090"/>
                <a:gd name="connsiteX3" fmla="*/ 1 w 591"/>
                <a:gd name="connsiteY3" fmla="*/ 7090 h 7090"/>
                <a:gd name="connsiteX4" fmla="*/ 133 w 591"/>
                <a:gd name="connsiteY4" fmla="*/ 57 h 7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 h="7090">
                  <a:moveTo>
                    <a:pt x="133" y="57"/>
                  </a:moveTo>
                  <a:cubicBezTo>
                    <a:pt x="221" y="-306"/>
                    <a:pt x="348" y="1114"/>
                    <a:pt x="502" y="3724"/>
                  </a:cubicBezTo>
                  <a:lnTo>
                    <a:pt x="591" y="5706"/>
                  </a:lnTo>
                  <a:lnTo>
                    <a:pt x="1" y="7090"/>
                  </a:lnTo>
                  <a:cubicBezTo>
                    <a:pt x="-4" y="2567"/>
                    <a:pt x="45" y="420"/>
                    <a:pt x="133" y="5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818" name="Freeform 49"/>
            <p:cNvSpPr/>
            <p:nvPr/>
          </p:nvSpPr>
          <p:spPr bwMode="auto">
            <a:xfrm rot="238563">
              <a:off x="193325" y="5986638"/>
              <a:ext cx="587092" cy="435643"/>
            </a:xfrm>
            <a:custGeom>
              <a:avLst/>
              <a:gdLst>
                <a:gd name="T0" fmla="*/ 28 w 159"/>
                <a:gd name="T1" fmla="*/ 9 h 124"/>
                <a:gd name="T2" fmla="*/ 82 w 159"/>
                <a:gd name="T3" fmla="*/ 89 h 124"/>
                <a:gd name="T4" fmla="*/ 159 w 159"/>
                <a:gd name="T5" fmla="*/ 30 h 124"/>
                <a:gd name="T6" fmla="*/ 79 w 159"/>
                <a:gd name="T7" fmla="*/ 107 h 124"/>
                <a:gd name="T8" fmla="*/ 78 w 159"/>
                <a:gd name="T9" fmla="*/ 109 h 124"/>
                <a:gd name="T10" fmla="*/ 28 w 159"/>
                <a:gd name="T11" fmla="*/ 9 h 124"/>
                <a:gd name="connsiteX0" fmla="*/ 437 w 8676"/>
                <a:gd name="connsiteY0" fmla="*/ 38 h 8343"/>
                <a:gd name="connsiteX1" fmla="*/ 3833 w 8676"/>
                <a:gd name="connsiteY1" fmla="*/ 6489 h 8343"/>
                <a:gd name="connsiteX2" fmla="*/ 8676 w 8676"/>
                <a:gd name="connsiteY2" fmla="*/ 1731 h 8343"/>
                <a:gd name="connsiteX3" fmla="*/ 3823 w 8676"/>
                <a:gd name="connsiteY3" fmla="*/ 8271 h 8343"/>
                <a:gd name="connsiteX4" fmla="*/ 3582 w 8676"/>
                <a:gd name="connsiteY4" fmla="*/ 8102 h 8343"/>
                <a:gd name="connsiteX5" fmla="*/ 437 w 8676"/>
                <a:gd name="connsiteY5" fmla="*/ 38 h 8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76" h="8343">
                  <a:moveTo>
                    <a:pt x="437" y="38"/>
                  </a:moveTo>
                  <a:cubicBezTo>
                    <a:pt x="1758" y="602"/>
                    <a:pt x="3645" y="4151"/>
                    <a:pt x="3833" y="6489"/>
                  </a:cubicBezTo>
                  <a:cubicBezTo>
                    <a:pt x="5091" y="4070"/>
                    <a:pt x="8676" y="-43"/>
                    <a:pt x="8676" y="1731"/>
                  </a:cubicBezTo>
                  <a:cubicBezTo>
                    <a:pt x="8613" y="4070"/>
                    <a:pt x="5458" y="8997"/>
                    <a:pt x="3823" y="8271"/>
                  </a:cubicBezTo>
                  <a:cubicBezTo>
                    <a:pt x="3760" y="8352"/>
                    <a:pt x="3582" y="8022"/>
                    <a:pt x="3582" y="8102"/>
                  </a:cubicBezTo>
                  <a:cubicBezTo>
                    <a:pt x="2764" y="9312"/>
                    <a:pt x="-1324" y="-688"/>
                    <a:pt x="437" y="38"/>
                  </a:cubicBezTo>
                  <a:close/>
                </a:path>
              </a:pathLst>
            </a:custGeom>
            <a:solidFill>
              <a:schemeClr val="accent2">
                <a:lumMod val="75000"/>
              </a:schemeClr>
            </a:solidFill>
            <a:ln>
              <a:noFill/>
            </a:ln>
          </p:spPr>
          <p:txBody>
            <a:bodyPr anchor="t" anchorCtr="0" bIns="45720" compatLnSpc="1" lIns="91440" numCol="1" rIns="91440" tIns="45720" vert="horz" wrap="square">
              <a:prstTxWarp prst="textNoShape"/>
            </a:bodyPr>
            <a:p>
              <a:endParaRPr lang="en-US"/>
            </a:p>
          </p:txBody>
        </p:sp>
        <p:sp>
          <p:nvSpPr>
            <p:cNvPr id="1048819" name="Freeform 21"/>
            <p:cNvSpPr/>
            <p:nvPr/>
          </p:nvSpPr>
          <p:spPr>
            <a:xfrm>
              <a:off x="-5482" y="1265703"/>
              <a:ext cx="764564" cy="2440644"/>
            </a:xfrm>
            <a:custGeom>
              <a:avLst/>
              <a:gdLst>
                <a:gd name="connsiteX0" fmla="*/ 762840 w 764564"/>
                <a:gd name="connsiteY0" fmla="*/ 0 h 2440644"/>
                <a:gd name="connsiteX1" fmla="*/ 764564 w 764564"/>
                <a:gd name="connsiteY1" fmla="*/ 6597 h 2440644"/>
                <a:gd name="connsiteX2" fmla="*/ 415990 w 764564"/>
                <a:gd name="connsiteY2" fmla="*/ 745997 h 2440644"/>
                <a:gd name="connsiteX3" fmla="*/ 496527 w 764564"/>
                <a:gd name="connsiteY3" fmla="*/ 655633 h 2440644"/>
                <a:gd name="connsiteX4" fmla="*/ 498251 w 764564"/>
                <a:gd name="connsiteY4" fmla="*/ 662230 h 2440644"/>
                <a:gd name="connsiteX5" fmla="*/ 412572 w 764564"/>
                <a:gd name="connsiteY5" fmla="*/ 757070 h 2440644"/>
                <a:gd name="connsiteX6" fmla="*/ 132423 w 764564"/>
                <a:gd name="connsiteY6" fmla="*/ 1794536 h 2440644"/>
                <a:gd name="connsiteX7" fmla="*/ 12481 w 764564"/>
                <a:gd name="connsiteY7" fmla="*/ 2370241 h 2440644"/>
                <a:gd name="connsiteX8" fmla="*/ 0 w 764564"/>
                <a:gd name="connsiteY8" fmla="*/ 2440644 h 2440644"/>
                <a:gd name="connsiteX9" fmla="*/ 0 w 764564"/>
                <a:gd name="connsiteY9" fmla="*/ 2414471 h 2440644"/>
                <a:gd name="connsiteX10" fmla="*/ 8605 w 764564"/>
                <a:gd name="connsiteY10" fmla="*/ 2365918 h 2440644"/>
                <a:gd name="connsiteX11" fmla="*/ 127275 w 764564"/>
                <a:gd name="connsiteY11" fmla="*/ 1794968 h 2440644"/>
                <a:gd name="connsiteX12" fmla="*/ 762840 w 764564"/>
                <a:gd name="connsiteY12" fmla="*/ 0 h 2440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4564" h="2440644">
                  <a:moveTo>
                    <a:pt x="762840" y="0"/>
                  </a:moveTo>
                  <a:cubicBezTo>
                    <a:pt x="764564" y="6597"/>
                    <a:pt x="764564" y="6597"/>
                    <a:pt x="764564" y="6597"/>
                  </a:cubicBezTo>
                  <a:cubicBezTo>
                    <a:pt x="661164" y="110118"/>
                    <a:pt x="539650" y="369766"/>
                    <a:pt x="415990" y="745997"/>
                  </a:cubicBezTo>
                  <a:cubicBezTo>
                    <a:pt x="496527" y="655633"/>
                    <a:pt x="496527" y="655633"/>
                    <a:pt x="496527" y="655633"/>
                  </a:cubicBezTo>
                  <a:cubicBezTo>
                    <a:pt x="498251" y="662230"/>
                    <a:pt x="498251" y="662230"/>
                    <a:pt x="498251" y="662230"/>
                  </a:cubicBezTo>
                  <a:cubicBezTo>
                    <a:pt x="412572" y="757070"/>
                    <a:pt x="412572" y="757070"/>
                    <a:pt x="412572" y="757070"/>
                  </a:cubicBezTo>
                  <a:cubicBezTo>
                    <a:pt x="318542" y="1041374"/>
                    <a:pt x="223452" y="1394081"/>
                    <a:pt x="132423" y="1794536"/>
                  </a:cubicBezTo>
                  <a:cubicBezTo>
                    <a:pt x="87192" y="1992829"/>
                    <a:pt x="46889" y="2187085"/>
                    <a:pt x="12481" y="2370241"/>
                  </a:cubicBezTo>
                  <a:lnTo>
                    <a:pt x="0" y="2440644"/>
                  </a:lnTo>
                  <a:lnTo>
                    <a:pt x="0" y="2414471"/>
                  </a:lnTo>
                  <a:lnTo>
                    <a:pt x="8605" y="2365918"/>
                  </a:lnTo>
                  <a:cubicBezTo>
                    <a:pt x="42739" y="2184035"/>
                    <a:pt x="82614" y="1991416"/>
                    <a:pt x="127275" y="1794968"/>
                  </a:cubicBezTo>
                  <a:cubicBezTo>
                    <a:pt x="341194" y="854304"/>
                    <a:pt x="578318" y="183597"/>
                    <a:pt x="762840" y="0"/>
                  </a:cubicBez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grpSp>
          <p:nvGrpSpPr>
            <p:cNvPr id="67" name="Group 22"/>
            <p:cNvGrpSpPr/>
            <p:nvPr/>
          </p:nvGrpSpPr>
          <p:grpSpPr>
            <a:xfrm rot="399179" flipH="1">
              <a:off x="322913" y="912037"/>
              <a:ext cx="740803" cy="743600"/>
              <a:chOff x="2051052" y="5522596"/>
              <a:chExt cx="892175" cy="895542"/>
            </a:xfrm>
          </p:grpSpPr>
          <p:sp>
            <p:nvSpPr>
              <p:cNvPr id="1048820" name="Freeform 5"/>
              <p:cNvSpPr/>
              <p:nvPr/>
            </p:nvSpPr>
            <p:spPr bwMode="auto">
              <a:xfrm flipH="1">
                <a:off x="2411413" y="6283770"/>
                <a:ext cx="6350" cy="12700"/>
              </a:xfrm>
              <a:custGeom>
                <a:avLst/>
                <a:gdLst>
                  <a:gd name="T0" fmla="*/ 4 w 4"/>
                  <a:gd name="T1" fmla="*/ 8 h 8"/>
                  <a:gd name="T2" fmla="*/ 0 w 4"/>
                  <a:gd name="T3" fmla="*/ 0 h 8"/>
                  <a:gd name="T4" fmla="*/ 4 w 4"/>
                  <a:gd name="T5" fmla="*/ 8 h 8"/>
                </a:gdLst>
                <a:ahLst/>
                <a:cxnLst>
                  <a:cxn ang="0">
                    <a:pos x="T0" y="T1"/>
                  </a:cxn>
                  <a:cxn ang="0">
                    <a:pos x="T2" y="T3"/>
                  </a:cxn>
                  <a:cxn ang="0">
                    <a:pos x="T4" y="T5"/>
                  </a:cxn>
                </a:cxnLst>
                <a:rect l="0" t="0" r="r" b="b"/>
                <a:pathLst>
                  <a:path w="4" h="8">
                    <a:moveTo>
                      <a:pt x="4" y="8"/>
                    </a:moveTo>
                    <a:lnTo>
                      <a:pt x="0" y="0"/>
                    </a:lnTo>
                    <a:lnTo>
                      <a:pt x="4" y="8"/>
                    </a:lnTo>
                    <a:close/>
                  </a:path>
                </a:pathLst>
              </a:custGeom>
              <a:solidFill>
                <a:srgbClr val="00A99D"/>
              </a:solidFill>
              <a:ln>
                <a:noFill/>
              </a:ln>
            </p:spPr>
            <p:txBody>
              <a:bodyPr anchor="t" anchorCtr="0" bIns="45720" compatLnSpc="1" lIns="91440" numCol="1" rIns="91440" tIns="45720" vert="horz" wrap="square">
                <a:prstTxWarp prst="textNoShape"/>
              </a:bodyPr>
              <a:p>
                <a:endParaRPr lang="en-US"/>
              </a:p>
            </p:txBody>
          </p:sp>
          <p:sp>
            <p:nvSpPr>
              <p:cNvPr id="1048821" name="Line 6"/>
              <p:cNvSpPr>
                <a:spLocks noChangeShapeType="1"/>
              </p:cNvSpPr>
              <p:nvPr/>
            </p:nvSpPr>
            <p:spPr bwMode="auto">
              <a:xfrm flipV="1">
                <a:off x="2411413" y="6283770"/>
                <a:ext cx="6350" cy="12700"/>
              </a:xfrm>
              <a:prstGeom prst="line"/>
              <a:noFill/>
              <a:ln>
                <a:noFill/>
              </a:ln>
            </p:spPr>
            <p:txBody>
              <a:bodyPr anchor="t" anchorCtr="0" bIns="45720" compatLnSpc="1" lIns="91440" numCol="1" rIns="91440" tIns="45720" vert="horz" wrap="square">
                <a:prstTxWarp prst="textNoShape"/>
              </a:bodyPr>
              <a:p>
                <a:endParaRPr lang="en-US"/>
              </a:p>
            </p:txBody>
          </p:sp>
          <p:sp>
            <p:nvSpPr>
              <p:cNvPr id="1048822" name="Freeform 32"/>
              <p:cNvSpPr/>
              <p:nvPr/>
            </p:nvSpPr>
            <p:spPr bwMode="auto">
              <a:xfrm flipH="1">
                <a:off x="2051052" y="5522596"/>
                <a:ext cx="892175" cy="895542"/>
              </a:xfrm>
              <a:custGeom>
                <a:avLst/>
                <a:gdLst>
                  <a:gd name="T0" fmla="*/ 242 w 264"/>
                  <a:gd name="T1" fmla="*/ 157 h 264"/>
                  <a:gd name="T2" fmla="*/ 259 w 264"/>
                  <a:gd name="T3" fmla="*/ 128 h 264"/>
                  <a:gd name="T4" fmla="*/ 238 w 264"/>
                  <a:gd name="T5" fmla="*/ 66 h 264"/>
                  <a:gd name="T6" fmla="*/ 192 w 264"/>
                  <a:gd name="T7" fmla="*/ 20 h 264"/>
                  <a:gd name="T8" fmla="*/ 158 w 264"/>
                  <a:gd name="T9" fmla="*/ 23 h 264"/>
                  <a:gd name="T10" fmla="*/ 157 w 264"/>
                  <a:gd name="T11" fmla="*/ 23 h 264"/>
                  <a:gd name="T12" fmla="*/ 156 w 264"/>
                  <a:gd name="T13" fmla="*/ 23 h 264"/>
                  <a:gd name="T14" fmla="*/ 128 w 264"/>
                  <a:gd name="T15" fmla="*/ 5 h 264"/>
                  <a:gd name="T16" fmla="*/ 66 w 264"/>
                  <a:gd name="T17" fmla="*/ 26 h 264"/>
                  <a:gd name="T18" fmla="*/ 20 w 264"/>
                  <a:gd name="T19" fmla="*/ 72 h 264"/>
                  <a:gd name="T20" fmla="*/ 23 w 264"/>
                  <a:gd name="T21" fmla="*/ 106 h 264"/>
                  <a:gd name="T22" fmla="*/ 23 w 264"/>
                  <a:gd name="T23" fmla="*/ 107 h 264"/>
                  <a:gd name="T24" fmla="*/ 22 w 264"/>
                  <a:gd name="T25" fmla="*/ 108 h 264"/>
                  <a:gd name="T26" fmla="*/ 5 w 264"/>
                  <a:gd name="T27" fmla="*/ 136 h 264"/>
                  <a:gd name="T28" fmla="*/ 26 w 264"/>
                  <a:gd name="T29" fmla="*/ 198 h 264"/>
                  <a:gd name="T30" fmla="*/ 72 w 264"/>
                  <a:gd name="T31" fmla="*/ 244 h 264"/>
                  <a:gd name="T32" fmla="*/ 106 w 264"/>
                  <a:gd name="T33" fmla="*/ 241 h 264"/>
                  <a:gd name="T34" fmla="*/ 107 w 264"/>
                  <a:gd name="T35" fmla="*/ 242 h 264"/>
                  <a:gd name="T36" fmla="*/ 108 w 264"/>
                  <a:gd name="T37" fmla="*/ 242 h 264"/>
                  <a:gd name="T38" fmla="*/ 136 w 264"/>
                  <a:gd name="T39" fmla="*/ 259 h 264"/>
                  <a:gd name="T40" fmla="*/ 198 w 264"/>
                  <a:gd name="T41" fmla="*/ 238 h 264"/>
                  <a:gd name="T42" fmla="*/ 244 w 264"/>
                  <a:gd name="T43" fmla="*/ 192 h 264"/>
                  <a:gd name="T44" fmla="*/ 241 w 264"/>
                  <a:gd name="T45" fmla="*/ 159 h 264"/>
                  <a:gd name="T46" fmla="*/ 241 w 264"/>
                  <a:gd name="T47" fmla="*/ 158 h 264"/>
                  <a:gd name="T48" fmla="*/ 242 w 264"/>
                  <a:gd name="T49" fmla="*/ 157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 h="264">
                    <a:moveTo>
                      <a:pt x="242" y="157"/>
                    </a:moveTo>
                    <a:cubicBezTo>
                      <a:pt x="250" y="149"/>
                      <a:pt x="256" y="139"/>
                      <a:pt x="259" y="128"/>
                    </a:cubicBezTo>
                    <a:cubicBezTo>
                      <a:pt x="264" y="107"/>
                      <a:pt x="255" y="85"/>
                      <a:pt x="238" y="66"/>
                    </a:cubicBezTo>
                    <a:cubicBezTo>
                      <a:pt x="229" y="42"/>
                      <a:pt x="213" y="25"/>
                      <a:pt x="192" y="20"/>
                    </a:cubicBezTo>
                    <a:cubicBezTo>
                      <a:pt x="181" y="18"/>
                      <a:pt x="170" y="19"/>
                      <a:pt x="158" y="23"/>
                    </a:cubicBezTo>
                    <a:cubicBezTo>
                      <a:pt x="157" y="23"/>
                      <a:pt x="157" y="23"/>
                      <a:pt x="157" y="23"/>
                    </a:cubicBezTo>
                    <a:cubicBezTo>
                      <a:pt x="156" y="23"/>
                      <a:pt x="156" y="23"/>
                      <a:pt x="156" y="23"/>
                    </a:cubicBezTo>
                    <a:cubicBezTo>
                      <a:pt x="148" y="14"/>
                      <a:pt x="139" y="8"/>
                      <a:pt x="128" y="5"/>
                    </a:cubicBezTo>
                    <a:cubicBezTo>
                      <a:pt x="107" y="0"/>
                      <a:pt x="85" y="9"/>
                      <a:pt x="66" y="26"/>
                    </a:cubicBezTo>
                    <a:cubicBezTo>
                      <a:pt x="42" y="35"/>
                      <a:pt x="25" y="51"/>
                      <a:pt x="20" y="72"/>
                    </a:cubicBezTo>
                    <a:cubicBezTo>
                      <a:pt x="17" y="83"/>
                      <a:pt x="19" y="95"/>
                      <a:pt x="23" y="106"/>
                    </a:cubicBezTo>
                    <a:cubicBezTo>
                      <a:pt x="23" y="107"/>
                      <a:pt x="23" y="107"/>
                      <a:pt x="23" y="107"/>
                    </a:cubicBezTo>
                    <a:cubicBezTo>
                      <a:pt x="22" y="108"/>
                      <a:pt x="22" y="108"/>
                      <a:pt x="22" y="108"/>
                    </a:cubicBezTo>
                    <a:cubicBezTo>
                      <a:pt x="14" y="116"/>
                      <a:pt x="8" y="125"/>
                      <a:pt x="5" y="136"/>
                    </a:cubicBezTo>
                    <a:cubicBezTo>
                      <a:pt x="0" y="157"/>
                      <a:pt x="9" y="179"/>
                      <a:pt x="26" y="198"/>
                    </a:cubicBezTo>
                    <a:cubicBezTo>
                      <a:pt x="35" y="222"/>
                      <a:pt x="51" y="239"/>
                      <a:pt x="72" y="244"/>
                    </a:cubicBezTo>
                    <a:cubicBezTo>
                      <a:pt x="83" y="247"/>
                      <a:pt x="94" y="246"/>
                      <a:pt x="106" y="241"/>
                    </a:cubicBezTo>
                    <a:cubicBezTo>
                      <a:pt x="107" y="242"/>
                      <a:pt x="107" y="242"/>
                      <a:pt x="107" y="242"/>
                    </a:cubicBezTo>
                    <a:cubicBezTo>
                      <a:pt x="108" y="242"/>
                      <a:pt x="108" y="242"/>
                      <a:pt x="108" y="242"/>
                    </a:cubicBezTo>
                    <a:cubicBezTo>
                      <a:pt x="116" y="250"/>
                      <a:pt x="125" y="257"/>
                      <a:pt x="136" y="259"/>
                    </a:cubicBezTo>
                    <a:cubicBezTo>
                      <a:pt x="157" y="264"/>
                      <a:pt x="179" y="256"/>
                      <a:pt x="198" y="238"/>
                    </a:cubicBezTo>
                    <a:cubicBezTo>
                      <a:pt x="222" y="229"/>
                      <a:pt x="239" y="213"/>
                      <a:pt x="244" y="192"/>
                    </a:cubicBezTo>
                    <a:cubicBezTo>
                      <a:pt x="247" y="181"/>
                      <a:pt x="245" y="170"/>
                      <a:pt x="241" y="159"/>
                    </a:cubicBezTo>
                    <a:cubicBezTo>
                      <a:pt x="241" y="158"/>
                      <a:pt x="241" y="158"/>
                      <a:pt x="241" y="158"/>
                    </a:cubicBezTo>
                    <a:lnTo>
                      <a:pt x="242" y="157"/>
                    </a:lnTo>
                    <a:close/>
                  </a:path>
                </a:pathLst>
              </a:custGeom>
              <a:gradFill flip="none" rotWithShape="1">
                <a:gsLst>
                  <a:gs pos="0">
                    <a:schemeClr val="accent1">
                      <a:lumMod val="75000"/>
                    </a:schemeClr>
                  </a:gs>
                  <a:gs pos="100000">
                    <a:schemeClr val="accent1">
                      <a:lumMod val="60000"/>
                      <a:lumOff val="40000"/>
                    </a:schemeClr>
                  </a:gs>
                </a:gsLst>
                <a:path path="circle">
                  <a:fillToRect l="50000" t="50000" r="50000" b="50000"/>
                </a:path>
              </a:gradFill>
              <a:ln>
                <a:noFill/>
              </a:ln>
            </p:spPr>
            <p:txBody>
              <a:bodyPr anchor="t" anchorCtr="0" bIns="45720" compatLnSpc="1" lIns="91440" numCol="1" rIns="91440" tIns="45720" vert="horz" wrap="square">
                <a:prstTxWarp prst="textNoShape"/>
              </a:bodyPr>
              <a:p>
                <a:endParaRPr lang="en-US"/>
              </a:p>
            </p:txBody>
          </p:sp>
          <p:sp>
            <p:nvSpPr>
              <p:cNvPr id="1048823" name="Freeform 33"/>
              <p:cNvSpPr/>
              <p:nvPr/>
            </p:nvSpPr>
            <p:spPr bwMode="auto">
              <a:xfrm flipH="1">
                <a:off x="2216501" y="5688259"/>
                <a:ext cx="561276" cy="564216"/>
              </a:xfrm>
              <a:custGeom>
                <a:avLst/>
                <a:gdLst>
                  <a:gd name="T0" fmla="*/ 93 w 95"/>
                  <a:gd name="T1" fmla="*/ 45 h 95"/>
                  <a:gd name="T2" fmla="*/ 92 w 95"/>
                  <a:gd name="T3" fmla="*/ 32 h 95"/>
                  <a:gd name="T4" fmla="*/ 75 w 95"/>
                  <a:gd name="T5" fmla="*/ 17 h 95"/>
                  <a:gd name="T6" fmla="*/ 58 w 95"/>
                  <a:gd name="T7" fmla="*/ 1 h 95"/>
                  <a:gd name="T8" fmla="*/ 45 w 95"/>
                  <a:gd name="T9" fmla="*/ 2 h 95"/>
                  <a:gd name="T10" fmla="*/ 32 w 95"/>
                  <a:gd name="T11" fmla="*/ 3 h 95"/>
                  <a:gd name="T12" fmla="*/ 16 w 95"/>
                  <a:gd name="T13" fmla="*/ 20 h 95"/>
                  <a:gd name="T14" fmla="*/ 1 w 95"/>
                  <a:gd name="T15" fmla="*/ 37 h 95"/>
                  <a:gd name="T16" fmla="*/ 2 w 95"/>
                  <a:gd name="T17" fmla="*/ 50 h 95"/>
                  <a:gd name="T18" fmla="*/ 2 w 95"/>
                  <a:gd name="T19" fmla="*/ 63 h 95"/>
                  <a:gd name="T20" fmla="*/ 19 w 95"/>
                  <a:gd name="T21" fmla="*/ 79 h 95"/>
                  <a:gd name="T22" fmla="*/ 36 w 95"/>
                  <a:gd name="T23" fmla="*/ 94 h 95"/>
                  <a:gd name="T24" fmla="*/ 50 w 95"/>
                  <a:gd name="T25" fmla="*/ 93 h 95"/>
                  <a:gd name="T26" fmla="*/ 63 w 95"/>
                  <a:gd name="T27" fmla="*/ 93 h 95"/>
                  <a:gd name="T28" fmla="*/ 78 w 95"/>
                  <a:gd name="T29" fmla="*/ 76 h 95"/>
                  <a:gd name="T30" fmla="*/ 94 w 95"/>
                  <a:gd name="T31" fmla="*/ 59 h 95"/>
                  <a:gd name="T32" fmla="*/ 93 w 95"/>
                  <a:gd name="T33" fmla="*/ 4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5" h="95">
                    <a:moveTo>
                      <a:pt x="93" y="45"/>
                    </a:moveTo>
                    <a:cubicBezTo>
                      <a:pt x="94" y="41"/>
                      <a:pt x="94" y="36"/>
                      <a:pt x="92" y="32"/>
                    </a:cubicBezTo>
                    <a:cubicBezTo>
                      <a:pt x="90" y="25"/>
                      <a:pt x="83" y="20"/>
                      <a:pt x="75" y="17"/>
                    </a:cubicBezTo>
                    <a:cubicBezTo>
                      <a:pt x="71" y="9"/>
                      <a:pt x="66" y="3"/>
                      <a:pt x="58" y="1"/>
                    </a:cubicBezTo>
                    <a:cubicBezTo>
                      <a:pt x="54" y="0"/>
                      <a:pt x="49" y="1"/>
                      <a:pt x="45" y="2"/>
                    </a:cubicBezTo>
                    <a:cubicBezTo>
                      <a:pt x="40" y="1"/>
                      <a:pt x="36" y="1"/>
                      <a:pt x="32" y="3"/>
                    </a:cubicBezTo>
                    <a:cubicBezTo>
                      <a:pt x="24" y="5"/>
                      <a:pt x="19" y="11"/>
                      <a:pt x="16" y="20"/>
                    </a:cubicBezTo>
                    <a:cubicBezTo>
                      <a:pt x="8" y="24"/>
                      <a:pt x="3" y="29"/>
                      <a:pt x="1" y="37"/>
                    </a:cubicBezTo>
                    <a:cubicBezTo>
                      <a:pt x="0" y="41"/>
                      <a:pt x="0" y="46"/>
                      <a:pt x="2" y="50"/>
                    </a:cubicBezTo>
                    <a:cubicBezTo>
                      <a:pt x="1" y="55"/>
                      <a:pt x="1" y="59"/>
                      <a:pt x="2" y="63"/>
                    </a:cubicBezTo>
                    <a:cubicBezTo>
                      <a:pt x="5" y="71"/>
                      <a:pt x="11" y="76"/>
                      <a:pt x="19" y="79"/>
                    </a:cubicBezTo>
                    <a:cubicBezTo>
                      <a:pt x="23" y="87"/>
                      <a:pt x="29" y="92"/>
                      <a:pt x="36" y="94"/>
                    </a:cubicBezTo>
                    <a:cubicBezTo>
                      <a:pt x="41" y="95"/>
                      <a:pt x="45" y="95"/>
                      <a:pt x="50" y="93"/>
                    </a:cubicBezTo>
                    <a:cubicBezTo>
                      <a:pt x="54" y="94"/>
                      <a:pt x="59" y="94"/>
                      <a:pt x="63" y="93"/>
                    </a:cubicBezTo>
                    <a:cubicBezTo>
                      <a:pt x="70" y="90"/>
                      <a:pt x="75" y="84"/>
                      <a:pt x="78" y="76"/>
                    </a:cubicBezTo>
                    <a:cubicBezTo>
                      <a:pt x="86" y="72"/>
                      <a:pt x="92" y="66"/>
                      <a:pt x="94" y="59"/>
                    </a:cubicBezTo>
                    <a:cubicBezTo>
                      <a:pt x="95" y="54"/>
                      <a:pt x="94" y="50"/>
                      <a:pt x="93" y="45"/>
                    </a:cubicBezTo>
                    <a:close/>
                  </a:path>
                </a:pathLst>
              </a:custGeom>
              <a:solidFill>
                <a:srgbClr val="FFFFFF"/>
              </a:solidFill>
              <a:ln>
                <a:noFill/>
              </a:ln>
            </p:spPr>
            <p:txBody>
              <a:bodyPr anchor="t" anchorCtr="0" bIns="45720" compatLnSpc="1" lIns="91440" numCol="1" rIns="91440" tIns="45720" vert="horz" wrap="square">
                <a:prstTxWarp prst="textNoShape"/>
              </a:bodyPr>
              <a:p>
                <a:endParaRPr lang="en-US"/>
              </a:p>
            </p:txBody>
          </p:sp>
          <p:sp>
            <p:nvSpPr>
              <p:cNvPr id="1048824" name="Freeform 32"/>
              <p:cNvSpPr/>
              <p:nvPr/>
            </p:nvSpPr>
            <p:spPr bwMode="auto">
              <a:xfrm flipH="1">
                <a:off x="2304860" y="5777362"/>
                <a:ext cx="384558" cy="386010"/>
              </a:xfrm>
              <a:custGeom>
                <a:avLst/>
                <a:gdLst>
                  <a:gd name="T0" fmla="*/ 242 w 264"/>
                  <a:gd name="T1" fmla="*/ 157 h 264"/>
                  <a:gd name="T2" fmla="*/ 259 w 264"/>
                  <a:gd name="T3" fmla="*/ 128 h 264"/>
                  <a:gd name="T4" fmla="*/ 238 w 264"/>
                  <a:gd name="T5" fmla="*/ 66 h 264"/>
                  <a:gd name="T6" fmla="*/ 192 w 264"/>
                  <a:gd name="T7" fmla="*/ 20 h 264"/>
                  <a:gd name="T8" fmla="*/ 158 w 264"/>
                  <a:gd name="T9" fmla="*/ 23 h 264"/>
                  <a:gd name="T10" fmla="*/ 157 w 264"/>
                  <a:gd name="T11" fmla="*/ 23 h 264"/>
                  <a:gd name="T12" fmla="*/ 156 w 264"/>
                  <a:gd name="T13" fmla="*/ 23 h 264"/>
                  <a:gd name="T14" fmla="*/ 128 w 264"/>
                  <a:gd name="T15" fmla="*/ 5 h 264"/>
                  <a:gd name="T16" fmla="*/ 66 w 264"/>
                  <a:gd name="T17" fmla="*/ 26 h 264"/>
                  <a:gd name="T18" fmla="*/ 20 w 264"/>
                  <a:gd name="T19" fmla="*/ 72 h 264"/>
                  <a:gd name="T20" fmla="*/ 23 w 264"/>
                  <a:gd name="T21" fmla="*/ 106 h 264"/>
                  <a:gd name="T22" fmla="*/ 23 w 264"/>
                  <a:gd name="T23" fmla="*/ 107 h 264"/>
                  <a:gd name="T24" fmla="*/ 22 w 264"/>
                  <a:gd name="T25" fmla="*/ 108 h 264"/>
                  <a:gd name="T26" fmla="*/ 5 w 264"/>
                  <a:gd name="T27" fmla="*/ 136 h 264"/>
                  <a:gd name="T28" fmla="*/ 26 w 264"/>
                  <a:gd name="T29" fmla="*/ 198 h 264"/>
                  <a:gd name="T30" fmla="*/ 72 w 264"/>
                  <a:gd name="T31" fmla="*/ 244 h 264"/>
                  <a:gd name="T32" fmla="*/ 106 w 264"/>
                  <a:gd name="T33" fmla="*/ 241 h 264"/>
                  <a:gd name="T34" fmla="*/ 107 w 264"/>
                  <a:gd name="T35" fmla="*/ 242 h 264"/>
                  <a:gd name="T36" fmla="*/ 108 w 264"/>
                  <a:gd name="T37" fmla="*/ 242 h 264"/>
                  <a:gd name="T38" fmla="*/ 136 w 264"/>
                  <a:gd name="T39" fmla="*/ 259 h 264"/>
                  <a:gd name="T40" fmla="*/ 198 w 264"/>
                  <a:gd name="T41" fmla="*/ 238 h 264"/>
                  <a:gd name="T42" fmla="*/ 244 w 264"/>
                  <a:gd name="T43" fmla="*/ 192 h 264"/>
                  <a:gd name="T44" fmla="*/ 241 w 264"/>
                  <a:gd name="T45" fmla="*/ 159 h 264"/>
                  <a:gd name="T46" fmla="*/ 241 w 264"/>
                  <a:gd name="T47" fmla="*/ 158 h 264"/>
                  <a:gd name="T48" fmla="*/ 242 w 264"/>
                  <a:gd name="T49" fmla="*/ 157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 h="264">
                    <a:moveTo>
                      <a:pt x="242" y="157"/>
                    </a:moveTo>
                    <a:cubicBezTo>
                      <a:pt x="250" y="149"/>
                      <a:pt x="256" y="139"/>
                      <a:pt x="259" y="128"/>
                    </a:cubicBezTo>
                    <a:cubicBezTo>
                      <a:pt x="264" y="107"/>
                      <a:pt x="255" y="85"/>
                      <a:pt x="238" y="66"/>
                    </a:cubicBezTo>
                    <a:cubicBezTo>
                      <a:pt x="229" y="42"/>
                      <a:pt x="213" y="25"/>
                      <a:pt x="192" y="20"/>
                    </a:cubicBezTo>
                    <a:cubicBezTo>
                      <a:pt x="181" y="18"/>
                      <a:pt x="170" y="19"/>
                      <a:pt x="158" y="23"/>
                    </a:cubicBezTo>
                    <a:cubicBezTo>
                      <a:pt x="157" y="23"/>
                      <a:pt x="157" y="23"/>
                      <a:pt x="157" y="23"/>
                    </a:cubicBezTo>
                    <a:cubicBezTo>
                      <a:pt x="156" y="23"/>
                      <a:pt x="156" y="23"/>
                      <a:pt x="156" y="23"/>
                    </a:cubicBezTo>
                    <a:cubicBezTo>
                      <a:pt x="148" y="14"/>
                      <a:pt x="139" y="8"/>
                      <a:pt x="128" y="5"/>
                    </a:cubicBezTo>
                    <a:cubicBezTo>
                      <a:pt x="107" y="0"/>
                      <a:pt x="85" y="9"/>
                      <a:pt x="66" y="26"/>
                    </a:cubicBezTo>
                    <a:cubicBezTo>
                      <a:pt x="42" y="35"/>
                      <a:pt x="25" y="51"/>
                      <a:pt x="20" y="72"/>
                    </a:cubicBezTo>
                    <a:cubicBezTo>
                      <a:pt x="17" y="83"/>
                      <a:pt x="19" y="95"/>
                      <a:pt x="23" y="106"/>
                    </a:cubicBezTo>
                    <a:cubicBezTo>
                      <a:pt x="23" y="107"/>
                      <a:pt x="23" y="107"/>
                      <a:pt x="23" y="107"/>
                    </a:cubicBezTo>
                    <a:cubicBezTo>
                      <a:pt x="22" y="108"/>
                      <a:pt x="22" y="108"/>
                      <a:pt x="22" y="108"/>
                    </a:cubicBezTo>
                    <a:cubicBezTo>
                      <a:pt x="14" y="116"/>
                      <a:pt x="8" y="125"/>
                      <a:pt x="5" y="136"/>
                    </a:cubicBezTo>
                    <a:cubicBezTo>
                      <a:pt x="0" y="157"/>
                      <a:pt x="9" y="179"/>
                      <a:pt x="26" y="198"/>
                    </a:cubicBezTo>
                    <a:cubicBezTo>
                      <a:pt x="35" y="222"/>
                      <a:pt x="51" y="239"/>
                      <a:pt x="72" y="244"/>
                    </a:cubicBezTo>
                    <a:cubicBezTo>
                      <a:pt x="83" y="247"/>
                      <a:pt x="94" y="246"/>
                      <a:pt x="106" y="241"/>
                    </a:cubicBezTo>
                    <a:cubicBezTo>
                      <a:pt x="107" y="242"/>
                      <a:pt x="107" y="242"/>
                      <a:pt x="107" y="242"/>
                    </a:cubicBezTo>
                    <a:cubicBezTo>
                      <a:pt x="108" y="242"/>
                      <a:pt x="108" y="242"/>
                      <a:pt x="108" y="242"/>
                    </a:cubicBezTo>
                    <a:cubicBezTo>
                      <a:pt x="116" y="250"/>
                      <a:pt x="125" y="257"/>
                      <a:pt x="136" y="259"/>
                    </a:cubicBezTo>
                    <a:cubicBezTo>
                      <a:pt x="157" y="264"/>
                      <a:pt x="179" y="256"/>
                      <a:pt x="198" y="238"/>
                    </a:cubicBezTo>
                    <a:cubicBezTo>
                      <a:pt x="222" y="229"/>
                      <a:pt x="239" y="213"/>
                      <a:pt x="244" y="192"/>
                    </a:cubicBezTo>
                    <a:cubicBezTo>
                      <a:pt x="247" y="181"/>
                      <a:pt x="245" y="170"/>
                      <a:pt x="241" y="159"/>
                    </a:cubicBezTo>
                    <a:cubicBezTo>
                      <a:pt x="241" y="158"/>
                      <a:pt x="241" y="158"/>
                      <a:pt x="241" y="158"/>
                    </a:cubicBezTo>
                    <a:lnTo>
                      <a:pt x="242" y="157"/>
                    </a:lnTo>
                    <a:close/>
                  </a:path>
                </a:pathLst>
              </a:custGeom>
              <a:solidFill>
                <a:schemeClr val="accent1">
                  <a:lumMod val="75000"/>
                </a:schemeClr>
              </a:solidFill>
              <a:ln>
                <a:noFill/>
              </a:ln>
            </p:spPr>
            <p:txBody>
              <a:bodyPr anchor="t" anchorCtr="0" bIns="45720" compatLnSpc="1" lIns="91440" numCol="1" rIns="91440" tIns="45720" vert="horz" wrap="square">
                <a:prstTxWarp prst="textNoShape"/>
              </a:bodyPr>
              <a:p>
                <a:endParaRPr lang="en-US"/>
              </a:p>
            </p:txBody>
          </p:sp>
          <p:sp>
            <p:nvSpPr>
              <p:cNvPr id="1048825" name="Oval 28"/>
              <p:cNvSpPr/>
              <p:nvPr/>
            </p:nvSpPr>
            <p:spPr>
              <a:xfrm>
                <a:off x="2420939" y="5894167"/>
                <a:ext cx="152400" cy="152400"/>
              </a:xfrm>
              <a:prstGeom prst="ellipse"/>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grpSp>
        <p:sp>
          <p:nvSpPr>
            <p:cNvPr id="1048826" name="Freeform 29"/>
            <p:cNvSpPr/>
            <p:nvPr/>
          </p:nvSpPr>
          <p:spPr bwMode="auto">
            <a:xfrm rot="21370907">
              <a:off x="453244" y="1821965"/>
              <a:ext cx="173372" cy="171307"/>
            </a:xfrm>
            <a:custGeom>
              <a:avLst/>
              <a:gdLst>
                <a:gd name="T0" fmla="*/ 54 w 54"/>
                <a:gd name="T1" fmla="*/ 31 h 54"/>
                <a:gd name="T2" fmla="*/ 50 w 54"/>
                <a:gd name="T3" fmla="*/ 26 h 54"/>
                <a:gd name="T4" fmla="*/ 54 w 54"/>
                <a:gd name="T5" fmla="*/ 22 h 54"/>
                <a:gd name="T6" fmla="*/ 43 w 54"/>
                <a:gd name="T7" fmla="*/ 18 h 54"/>
                <a:gd name="T8" fmla="*/ 47 w 54"/>
                <a:gd name="T9" fmla="*/ 8 h 54"/>
                <a:gd name="T10" fmla="*/ 39 w 54"/>
                <a:gd name="T11" fmla="*/ 9 h 54"/>
                <a:gd name="T12" fmla="*/ 37 w 54"/>
                <a:gd name="T13" fmla="*/ 1 h 54"/>
                <a:gd name="T14" fmla="*/ 30 w 54"/>
                <a:gd name="T15" fmla="*/ 6 h 54"/>
                <a:gd name="T16" fmla="*/ 25 w 54"/>
                <a:gd name="T17" fmla="*/ 0 h 54"/>
                <a:gd name="T18" fmla="*/ 21 w 54"/>
                <a:gd name="T19" fmla="*/ 6 h 54"/>
                <a:gd name="T20" fmla="*/ 15 w 54"/>
                <a:gd name="T21" fmla="*/ 2 h 54"/>
                <a:gd name="T22" fmla="*/ 14 w 54"/>
                <a:gd name="T23" fmla="*/ 11 h 54"/>
                <a:gd name="T24" fmla="*/ 5 w 54"/>
                <a:gd name="T25" fmla="*/ 10 h 54"/>
                <a:gd name="T26" fmla="*/ 9 w 54"/>
                <a:gd name="T27" fmla="*/ 19 h 54"/>
                <a:gd name="T28" fmla="*/ 0 w 54"/>
                <a:gd name="T29" fmla="*/ 23 h 54"/>
                <a:gd name="T30" fmla="*/ 4 w 54"/>
                <a:gd name="T31" fmla="*/ 27 h 54"/>
                <a:gd name="T32" fmla="*/ 0 w 54"/>
                <a:gd name="T33" fmla="*/ 32 h 54"/>
                <a:gd name="T34" fmla="*/ 11 w 54"/>
                <a:gd name="T35" fmla="*/ 36 h 54"/>
                <a:gd name="T36" fmla="*/ 8 w 54"/>
                <a:gd name="T37" fmla="*/ 46 h 54"/>
                <a:gd name="T38" fmla="*/ 15 w 54"/>
                <a:gd name="T39" fmla="*/ 45 h 54"/>
                <a:gd name="T40" fmla="*/ 17 w 54"/>
                <a:gd name="T41" fmla="*/ 52 h 54"/>
                <a:gd name="T42" fmla="*/ 24 w 54"/>
                <a:gd name="T43" fmla="*/ 48 h 54"/>
                <a:gd name="T44" fmla="*/ 29 w 54"/>
                <a:gd name="T45" fmla="*/ 54 h 54"/>
                <a:gd name="T46" fmla="*/ 33 w 54"/>
                <a:gd name="T47" fmla="*/ 48 h 54"/>
                <a:gd name="T48" fmla="*/ 39 w 54"/>
                <a:gd name="T49" fmla="*/ 51 h 54"/>
                <a:gd name="T50" fmla="*/ 40 w 54"/>
                <a:gd name="T51" fmla="*/ 43 h 54"/>
                <a:gd name="T52" fmla="*/ 49 w 54"/>
                <a:gd name="T53" fmla="*/ 43 h 54"/>
                <a:gd name="T54" fmla="*/ 46 w 54"/>
                <a:gd name="T55" fmla="*/ 35 h 54"/>
                <a:gd name="T56" fmla="*/ 54 w 54"/>
                <a:gd name="T57"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4" h="54">
                  <a:moveTo>
                    <a:pt x="54" y="31"/>
                  </a:moveTo>
                  <a:cubicBezTo>
                    <a:pt x="54" y="29"/>
                    <a:pt x="53" y="28"/>
                    <a:pt x="50" y="26"/>
                  </a:cubicBezTo>
                  <a:cubicBezTo>
                    <a:pt x="53" y="25"/>
                    <a:pt x="54" y="23"/>
                    <a:pt x="54" y="22"/>
                  </a:cubicBezTo>
                  <a:cubicBezTo>
                    <a:pt x="53" y="20"/>
                    <a:pt x="49" y="18"/>
                    <a:pt x="43" y="18"/>
                  </a:cubicBezTo>
                  <a:cubicBezTo>
                    <a:pt x="47" y="13"/>
                    <a:pt x="48" y="9"/>
                    <a:pt x="47" y="8"/>
                  </a:cubicBezTo>
                  <a:cubicBezTo>
                    <a:pt x="45" y="7"/>
                    <a:pt x="43" y="7"/>
                    <a:pt x="39" y="9"/>
                  </a:cubicBezTo>
                  <a:cubicBezTo>
                    <a:pt x="39" y="5"/>
                    <a:pt x="39" y="2"/>
                    <a:pt x="37" y="1"/>
                  </a:cubicBezTo>
                  <a:cubicBezTo>
                    <a:pt x="35" y="1"/>
                    <a:pt x="33" y="3"/>
                    <a:pt x="30" y="6"/>
                  </a:cubicBezTo>
                  <a:cubicBezTo>
                    <a:pt x="29" y="2"/>
                    <a:pt x="27" y="0"/>
                    <a:pt x="25" y="0"/>
                  </a:cubicBezTo>
                  <a:cubicBezTo>
                    <a:pt x="24" y="0"/>
                    <a:pt x="22" y="2"/>
                    <a:pt x="21" y="6"/>
                  </a:cubicBezTo>
                  <a:cubicBezTo>
                    <a:pt x="19" y="3"/>
                    <a:pt x="16" y="2"/>
                    <a:pt x="15" y="2"/>
                  </a:cubicBezTo>
                  <a:cubicBezTo>
                    <a:pt x="13" y="3"/>
                    <a:pt x="13" y="6"/>
                    <a:pt x="14" y="11"/>
                  </a:cubicBezTo>
                  <a:cubicBezTo>
                    <a:pt x="10" y="9"/>
                    <a:pt x="6" y="9"/>
                    <a:pt x="5" y="10"/>
                  </a:cubicBezTo>
                  <a:cubicBezTo>
                    <a:pt x="4" y="12"/>
                    <a:pt x="5" y="15"/>
                    <a:pt x="9" y="19"/>
                  </a:cubicBezTo>
                  <a:cubicBezTo>
                    <a:pt x="4" y="20"/>
                    <a:pt x="0" y="21"/>
                    <a:pt x="0" y="23"/>
                  </a:cubicBezTo>
                  <a:cubicBezTo>
                    <a:pt x="0" y="24"/>
                    <a:pt x="1" y="26"/>
                    <a:pt x="4" y="27"/>
                  </a:cubicBezTo>
                  <a:cubicBezTo>
                    <a:pt x="1" y="29"/>
                    <a:pt x="0" y="31"/>
                    <a:pt x="0" y="32"/>
                  </a:cubicBezTo>
                  <a:cubicBezTo>
                    <a:pt x="1" y="34"/>
                    <a:pt x="5" y="35"/>
                    <a:pt x="11" y="36"/>
                  </a:cubicBezTo>
                  <a:cubicBezTo>
                    <a:pt x="7" y="41"/>
                    <a:pt x="6" y="45"/>
                    <a:pt x="8" y="46"/>
                  </a:cubicBezTo>
                  <a:cubicBezTo>
                    <a:pt x="9" y="47"/>
                    <a:pt x="12" y="47"/>
                    <a:pt x="15" y="45"/>
                  </a:cubicBezTo>
                  <a:cubicBezTo>
                    <a:pt x="15" y="49"/>
                    <a:pt x="16" y="52"/>
                    <a:pt x="17" y="52"/>
                  </a:cubicBezTo>
                  <a:cubicBezTo>
                    <a:pt x="19" y="53"/>
                    <a:pt x="21" y="51"/>
                    <a:pt x="24" y="48"/>
                  </a:cubicBezTo>
                  <a:cubicBezTo>
                    <a:pt x="25" y="52"/>
                    <a:pt x="27" y="54"/>
                    <a:pt x="29" y="54"/>
                  </a:cubicBezTo>
                  <a:cubicBezTo>
                    <a:pt x="30" y="54"/>
                    <a:pt x="32" y="52"/>
                    <a:pt x="33" y="48"/>
                  </a:cubicBezTo>
                  <a:cubicBezTo>
                    <a:pt x="35" y="51"/>
                    <a:pt x="38" y="52"/>
                    <a:pt x="39" y="51"/>
                  </a:cubicBezTo>
                  <a:cubicBezTo>
                    <a:pt x="41" y="51"/>
                    <a:pt x="41" y="47"/>
                    <a:pt x="40" y="43"/>
                  </a:cubicBezTo>
                  <a:cubicBezTo>
                    <a:pt x="45" y="44"/>
                    <a:pt x="48" y="45"/>
                    <a:pt x="49" y="43"/>
                  </a:cubicBezTo>
                  <a:cubicBezTo>
                    <a:pt x="50" y="42"/>
                    <a:pt x="49" y="39"/>
                    <a:pt x="46" y="35"/>
                  </a:cubicBezTo>
                  <a:cubicBezTo>
                    <a:pt x="51" y="34"/>
                    <a:pt x="54" y="33"/>
                    <a:pt x="54" y="31"/>
                  </a:cubicBezTo>
                  <a:close/>
                </a:path>
              </a:pathLst>
            </a:custGeom>
            <a:solidFill>
              <a:schemeClr val="accent2">
                <a:lumMod val="75000"/>
              </a:schemeClr>
            </a:solidFill>
            <a:ln>
              <a:noFill/>
            </a:ln>
          </p:spPr>
          <p:txBody>
            <a:bodyPr anchor="t" anchorCtr="0" bIns="45720" compatLnSpc="1" lIns="91440" numCol="1" rIns="91440" tIns="45720" vert="horz" wrap="square">
              <a:prstTxWarp prst="textNoShape"/>
            </a:bodyPr>
            <a:p>
              <a:endParaRPr lang="en-US"/>
            </a:p>
          </p:txBody>
        </p:sp>
        <p:sp>
          <p:nvSpPr>
            <p:cNvPr id="1048827" name="Freeform 30"/>
            <p:cNvSpPr/>
            <p:nvPr/>
          </p:nvSpPr>
          <p:spPr>
            <a:xfrm>
              <a:off x="-5482" y="3721714"/>
              <a:ext cx="572070" cy="2025949"/>
            </a:xfrm>
            <a:custGeom>
              <a:avLst/>
              <a:gdLst>
                <a:gd name="connsiteX0" fmla="*/ 571311 w 572070"/>
                <a:gd name="connsiteY0" fmla="*/ 698 h 2025949"/>
                <a:gd name="connsiteX1" fmla="*/ 535841 w 572070"/>
                <a:gd name="connsiteY1" fmla="*/ 157150 h 2025949"/>
                <a:gd name="connsiteX2" fmla="*/ 43954 w 572070"/>
                <a:gd name="connsiteY2" fmla="*/ 1914280 h 2025949"/>
                <a:gd name="connsiteX3" fmla="*/ 0 w 572070"/>
                <a:gd name="connsiteY3" fmla="*/ 2025949 h 2025949"/>
                <a:gd name="connsiteX4" fmla="*/ 0 w 572070"/>
                <a:gd name="connsiteY4" fmla="*/ 1931247 h 2025949"/>
                <a:gd name="connsiteX5" fmla="*/ 38961 w 572070"/>
                <a:gd name="connsiteY5" fmla="*/ 1823186 h 2025949"/>
                <a:gd name="connsiteX6" fmla="*/ 487112 w 572070"/>
                <a:gd name="connsiteY6" fmla="*/ 146883 h 2025949"/>
                <a:gd name="connsiteX7" fmla="*/ 571311 w 572070"/>
                <a:gd name="connsiteY7" fmla="*/ 698 h 2025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2070" h="2025949">
                  <a:moveTo>
                    <a:pt x="571311" y="698"/>
                  </a:moveTo>
                  <a:cubicBezTo>
                    <a:pt x="574851" y="6404"/>
                    <a:pt x="566519" y="47998"/>
                    <a:pt x="535841" y="157150"/>
                  </a:cubicBezTo>
                  <a:cubicBezTo>
                    <a:pt x="455308" y="443674"/>
                    <a:pt x="262063" y="1332539"/>
                    <a:pt x="43954" y="1914280"/>
                  </a:cubicBezTo>
                  <a:lnTo>
                    <a:pt x="0" y="2025949"/>
                  </a:lnTo>
                  <a:lnTo>
                    <a:pt x="0" y="1931247"/>
                  </a:lnTo>
                  <a:lnTo>
                    <a:pt x="38961" y="1823186"/>
                  </a:lnTo>
                  <a:cubicBezTo>
                    <a:pt x="257758" y="1197543"/>
                    <a:pt x="459012" y="348382"/>
                    <a:pt x="487112" y="146883"/>
                  </a:cubicBezTo>
                  <a:cubicBezTo>
                    <a:pt x="498274" y="149283"/>
                    <a:pt x="563523" y="-11856"/>
                    <a:pt x="571311" y="698"/>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828" name="Freeform 31"/>
            <p:cNvSpPr/>
            <p:nvPr/>
          </p:nvSpPr>
          <p:spPr>
            <a:xfrm>
              <a:off x="404351" y="4895423"/>
              <a:ext cx="203734" cy="1962577"/>
            </a:xfrm>
            <a:custGeom>
              <a:avLst/>
              <a:gdLst>
                <a:gd name="connsiteX0" fmla="*/ 203734 w 203734"/>
                <a:gd name="connsiteY0" fmla="*/ 34 h 1962577"/>
                <a:gd name="connsiteX1" fmla="*/ 38502 w 203734"/>
                <a:gd name="connsiteY1" fmla="*/ 1942127 h 1962577"/>
                <a:gd name="connsiteX2" fmla="*/ 38124 w 203734"/>
                <a:gd name="connsiteY2" fmla="*/ 1962577 h 1962577"/>
                <a:gd name="connsiteX3" fmla="*/ 0 w 203734"/>
                <a:gd name="connsiteY3" fmla="*/ 1962577 h 1962577"/>
                <a:gd name="connsiteX4" fmla="*/ 861 w 203734"/>
                <a:gd name="connsiteY4" fmla="*/ 1930481 h 1962577"/>
                <a:gd name="connsiteX5" fmla="*/ 168890 w 203734"/>
                <a:gd name="connsiteY5" fmla="*/ 27735 h 1962577"/>
                <a:gd name="connsiteX6" fmla="*/ 203734 w 203734"/>
                <a:gd name="connsiteY6" fmla="*/ 34 h 1962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3734" h="1962577">
                  <a:moveTo>
                    <a:pt x="203734" y="34"/>
                  </a:moveTo>
                  <a:cubicBezTo>
                    <a:pt x="84994" y="510675"/>
                    <a:pt x="48957" y="1435542"/>
                    <a:pt x="38502" y="1942127"/>
                  </a:cubicBezTo>
                  <a:lnTo>
                    <a:pt x="38124" y="1962577"/>
                  </a:lnTo>
                  <a:lnTo>
                    <a:pt x="0" y="1962577"/>
                  </a:lnTo>
                  <a:lnTo>
                    <a:pt x="861" y="1930481"/>
                  </a:lnTo>
                  <a:cubicBezTo>
                    <a:pt x="15196" y="1428054"/>
                    <a:pt x="54378" y="534635"/>
                    <a:pt x="168890" y="27735"/>
                  </a:cubicBezTo>
                  <a:cubicBezTo>
                    <a:pt x="168890" y="27735"/>
                    <a:pt x="186897" y="-1137"/>
                    <a:pt x="203734" y="34"/>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grpSp>
          <p:nvGrpSpPr>
            <p:cNvPr id="68" name="Group 32"/>
            <p:cNvGrpSpPr/>
            <p:nvPr/>
          </p:nvGrpSpPr>
          <p:grpSpPr>
            <a:xfrm rot="16304340" flipH="1">
              <a:off x="178634" y="4276817"/>
              <a:ext cx="888787" cy="885044"/>
              <a:chOff x="4277517" y="3752400"/>
              <a:chExt cx="1154448" cy="1149586"/>
            </a:xfrm>
          </p:grpSpPr>
          <p:sp>
            <p:nvSpPr>
              <p:cNvPr id="1048829" name="Freeform 33"/>
              <p:cNvSpPr/>
              <p:nvPr/>
            </p:nvSpPr>
            <p:spPr bwMode="auto">
              <a:xfrm rot="21259688" flipH="1">
                <a:off x="4277517" y="3752400"/>
                <a:ext cx="1154448" cy="1149586"/>
              </a:xfrm>
              <a:custGeom>
                <a:avLst/>
                <a:gdLst>
                  <a:gd name="T0" fmla="*/ 272 w 355"/>
                  <a:gd name="T1" fmla="*/ 16 h 352"/>
                  <a:gd name="T2" fmla="*/ 178 w 355"/>
                  <a:gd name="T3" fmla="*/ 41 h 352"/>
                  <a:gd name="T4" fmla="*/ 137 w 355"/>
                  <a:gd name="T5" fmla="*/ 36 h 352"/>
                  <a:gd name="T6" fmla="*/ 66 w 355"/>
                  <a:gd name="T7" fmla="*/ 51 h 352"/>
                  <a:gd name="T8" fmla="*/ 62 w 355"/>
                  <a:gd name="T9" fmla="*/ 142 h 352"/>
                  <a:gd name="T10" fmla="*/ 32 w 355"/>
                  <a:gd name="T11" fmla="*/ 251 h 352"/>
                  <a:gd name="T12" fmla="*/ 129 w 355"/>
                  <a:gd name="T13" fmla="*/ 291 h 352"/>
                  <a:gd name="T14" fmla="*/ 226 w 355"/>
                  <a:gd name="T15" fmla="*/ 350 h 352"/>
                  <a:gd name="T16" fmla="*/ 291 w 355"/>
                  <a:gd name="T17" fmla="*/ 262 h 352"/>
                  <a:gd name="T18" fmla="*/ 352 w 355"/>
                  <a:gd name="T19" fmla="*/ 207 h 352"/>
                  <a:gd name="T20" fmla="*/ 317 w 355"/>
                  <a:gd name="T21" fmla="*/ 117 h 352"/>
                  <a:gd name="T22" fmla="*/ 272 w 355"/>
                  <a:gd name="T23" fmla="*/ 16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5" h="352">
                    <a:moveTo>
                      <a:pt x="272" y="16"/>
                    </a:moveTo>
                    <a:cubicBezTo>
                      <a:pt x="230" y="0"/>
                      <a:pt x="208" y="40"/>
                      <a:pt x="178" y="41"/>
                    </a:cubicBezTo>
                    <a:cubicBezTo>
                      <a:pt x="163" y="42"/>
                      <a:pt x="150" y="39"/>
                      <a:pt x="137" y="36"/>
                    </a:cubicBezTo>
                    <a:cubicBezTo>
                      <a:pt x="110" y="30"/>
                      <a:pt x="86" y="24"/>
                      <a:pt x="66" y="51"/>
                    </a:cubicBezTo>
                    <a:cubicBezTo>
                      <a:pt x="40" y="89"/>
                      <a:pt x="77" y="121"/>
                      <a:pt x="62" y="142"/>
                    </a:cubicBezTo>
                    <a:cubicBezTo>
                      <a:pt x="47" y="163"/>
                      <a:pt x="0" y="212"/>
                      <a:pt x="32" y="251"/>
                    </a:cubicBezTo>
                    <a:cubicBezTo>
                      <a:pt x="63" y="289"/>
                      <a:pt x="102" y="274"/>
                      <a:pt x="129" y="291"/>
                    </a:cubicBezTo>
                    <a:cubicBezTo>
                      <a:pt x="156" y="308"/>
                      <a:pt x="180" y="352"/>
                      <a:pt x="226" y="350"/>
                    </a:cubicBezTo>
                    <a:cubicBezTo>
                      <a:pt x="269" y="348"/>
                      <a:pt x="253" y="270"/>
                      <a:pt x="291" y="262"/>
                    </a:cubicBezTo>
                    <a:cubicBezTo>
                      <a:pt x="321" y="255"/>
                      <a:pt x="349" y="233"/>
                      <a:pt x="352" y="207"/>
                    </a:cubicBezTo>
                    <a:cubicBezTo>
                      <a:pt x="355" y="182"/>
                      <a:pt x="322" y="150"/>
                      <a:pt x="317" y="117"/>
                    </a:cubicBezTo>
                    <a:cubicBezTo>
                      <a:pt x="314" y="94"/>
                      <a:pt x="301" y="27"/>
                      <a:pt x="272" y="16"/>
                    </a:cubicBezTo>
                  </a:path>
                </a:pathLst>
              </a:custGeom>
              <a:solidFill>
                <a:schemeClr val="accent1"/>
              </a:solidFill>
              <a:ln>
                <a:noFill/>
              </a:ln>
            </p:spPr>
            <p:txBody>
              <a:bodyPr anchor="t" anchorCtr="0" bIns="45720" compatLnSpc="1" lIns="91440" numCol="1" rIns="91440" tIns="45720" vert="horz" wrap="square">
                <a:prstTxWarp prst="textNoShape"/>
              </a:bodyPr>
              <a:p>
                <a:endParaRPr lang="en-US"/>
              </a:p>
            </p:txBody>
          </p:sp>
          <p:sp>
            <p:nvSpPr>
              <p:cNvPr id="1048830" name="Freeform 35"/>
              <p:cNvSpPr/>
              <p:nvPr/>
            </p:nvSpPr>
            <p:spPr bwMode="auto">
              <a:xfrm rot="18790958" flipH="1">
                <a:off x="4338999" y="3813623"/>
                <a:ext cx="1031484" cy="1027140"/>
              </a:xfrm>
              <a:custGeom>
                <a:avLst/>
                <a:gdLst>
                  <a:gd name="T0" fmla="*/ 272 w 355"/>
                  <a:gd name="T1" fmla="*/ 16 h 352"/>
                  <a:gd name="T2" fmla="*/ 178 w 355"/>
                  <a:gd name="T3" fmla="*/ 41 h 352"/>
                  <a:gd name="T4" fmla="*/ 137 w 355"/>
                  <a:gd name="T5" fmla="*/ 36 h 352"/>
                  <a:gd name="T6" fmla="*/ 66 w 355"/>
                  <a:gd name="T7" fmla="*/ 51 h 352"/>
                  <a:gd name="T8" fmla="*/ 62 w 355"/>
                  <a:gd name="T9" fmla="*/ 142 h 352"/>
                  <a:gd name="T10" fmla="*/ 32 w 355"/>
                  <a:gd name="T11" fmla="*/ 251 h 352"/>
                  <a:gd name="T12" fmla="*/ 129 w 355"/>
                  <a:gd name="T13" fmla="*/ 291 h 352"/>
                  <a:gd name="T14" fmla="*/ 226 w 355"/>
                  <a:gd name="T15" fmla="*/ 350 h 352"/>
                  <a:gd name="T16" fmla="*/ 291 w 355"/>
                  <a:gd name="T17" fmla="*/ 262 h 352"/>
                  <a:gd name="T18" fmla="*/ 352 w 355"/>
                  <a:gd name="T19" fmla="*/ 207 h 352"/>
                  <a:gd name="T20" fmla="*/ 317 w 355"/>
                  <a:gd name="T21" fmla="*/ 117 h 352"/>
                  <a:gd name="T22" fmla="*/ 272 w 355"/>
                  <a:gd name="T23" fmla="*/ 16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5" h="352">
                    <a:moveTo>
                      <a:pt x="272" y="16"/>
                    </a:moveTo>
                    <a:cubicBezTo>
                      <a:pt x="230" y="0"/>
                      <a:pt x="208" y="40"/>
                      <a:pt x="178" y="41"/>
                    </a:cubicBezTo>
                    <a:cubicBezTo>
                      <a:pt x="163" y="42"/>
                      <a:pt x="150" y="39"/>
                      <a:pt x="137" y="36"/>
                    </a:cubicBezTo>
                    <a:cubicBezTo>
                      <a:pt x="110" y="30"/>
                      <a:pt x="86" y="24"/>
                      <a:pt x="66" y="51"/>
                    </a:cubicBezTo>
                    <a:cubicBezTo>
                      <a:pt x="40" y="89"/>
                      <a:pt x="77" y="121"/>
                      <a:pt x="62" y="142"/>
                    </a:cubicBezTo>
                    <a:cubicBezTo>
                      <a:pt x="47" y="163"/>
                      <a:pt x="0" y="212"/>
                      <a:pt x="32" y="251"/>
                    </a:cubicBezTo>
                    <a:cubicBezTo>
                      <a:pt x="63" y="289"/>
                      <a:pt x="102" y="274"/>
                      <a:pt x="129" y="291"/>
                    </a:cubicBezTo>
                    <a:cubicBezTo>
                      <a:pt x="156" y="308"/>
                      <a:pt x="180" y="352"/>
                      <a:pt x="226" y="350"/>
                    </a:cubicBezTo>
                    <a:cubicBezTo>
                      <a:pt x="269" y="348"/>
                      <a:pt x="253" y="270"/>
                      <a:pt x="291" y="262"/>
                    </a:cubicBezTo>
                    <a:cubicBezTo>
                      <a:pt x="321" y="255"/>
                      <a:pt x="349" y="233"/>
                      <a:pt x="352" y="207"/>
                    </a:cubicBezTo>
                    <a:cubicBezTo>
                      <a:pt x="355" y="182"/>
                      <a:pt x="322" y="150"/>
                      <a:pt x="317" y="117"/>
                    </a:cubicBezTo>
                    <a:cubicBezTo>
                      <a:pt x="314" y="94"/>
                      <a:pt x="301" y="27"/>
                      <a:pt x="272" y="16"/>
                    </a:cubicBezTo>
                  </a:path>
                </a:pathLst>
              </a:custGeom>
              <a:gradFill flip="none" rotWithShape="1">
                <a:gsLst>
                  <a:gs pos="0">
                    <a:schemeClr val="accent1">
                      <a:lumMod val="20000"/>
                      <a:lumOff val="80000"/>
                    </a:schemeClr>
                  </a:gs>
                  <a:gs pos="46000">
                    <a:schemeClr val="accent1">
                      <a:lumMod val="60000"/>
                      <a:lumOff val="40000"/>
                    </a:schemeClr>
                  </a:gs>
                  <a:gs pos="100000">
                    <a:schemeClr val="accent1"/>
                  </a:gs>
                </a:gsLst>
                <a:path path="circle">
                  <a:fillToRect l="50000" t="50000" r="50000" b="50000"/>
                </a:path>
              </a:gradFill>
              <a:ln>
                <a:noFill/>
              </a:ln>
            </p:spPr>
            <p:txBody>
              <a:bodyPr anchor="t" anchorCtr="0" bIns="45720" compatLnSpc="1" lIns="91440" numCol="1" rIns="91440" tIns="45720" vert="horz" wrap="square">
                <a:prstTxWarp prst="textNoShape"/>
              </a:bodyPr>
              <a:p>
                <a:endParaRPr lang="en-US"/>
              </a:p>
            </p:txBody>
          </p:sp>
          <p:sp>
            <p:nvSpPr>
              <p:cNvPr id="1048831" name="Freeform 41"/>
              <p:cNvSpPr/>
              <p:nvPr/>
            </p:nvSpPr>
            <p:spPr bwMode="auto">
              <a:xfrm rot="756312" flipH="1">
                <a:off x="4402943" y="3855259"/>
                <a:ext cx="903597" cy="943869"/>
              </a:xfrm>
              <a:custGeom>
                <a:avLst/>
                <a:gdLst>
                  <a:gd name="T0" fmla="*/ 167 w 179"/>
                  <a:gd name="T1" fmla="*/ 33 h 186"/>
                  <a:gd name="T2" fmla="*/ 132 w 179"/>
                  <a:gd name="T3" fmla="*/ 35 h 186"/>
                  <a:gd name="T4" fmla="*/ 107 w 179"/>
                  <a:gd name="T5" fmla="*/ 41 h 186"/>
                  <a:gd name="T6" fmla="*/ 60 w 179"/>
                  <a:gd name="T7" fmla="*/ 7 h 186"/>
                  <a:gd name="T8" fmla="*/ 51 w 179"/>
                  <a:gd name="T9" fmla="*/ 63 h 186"/>
                  <a:gd name="T10" fmla="*/ 8 w 179"/>
                  <a:gd name="T11" fmla="*/ 100 h 186"/>
                  <a:gd name="T12" fmla="*/ 53 w 179"/>
                  <a:gd name="T13" fmla="*/ 132 h 186"/>
                  <a:gd name="T14" fmla="*/ 60 w 179"/>
                  <a:gd name="T15" fmla="*/ 176 h 186"/>
                  <a:gd name="T16" fmla="*/ 89 w 179"/>
                  <a:gd name="T17" fmla="*/ 160 h 186"/>
                  <a:gd name="T18" fmla="*/ 113 w 179"/>
                  <a:gd name="T19" fmla="*/ 141 h 186"/>
                  <a:gd name="T20" fmla="*/ 166 w 179"/>
                  <a:gd name="T21" fmla="*/ 143 h 186"/>
                  <a:gd name="T22" fmla="*/ 140 w 179"/>
                  <a:gd name="T23" fmla="*/ 94 h 186"/>
                  <a:gd name="T24" fmla="*/ 167 w 179"/>
                  <a:gd name="T25" fmla="*/ 33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9" h="186">
                    <a:moveTo>
                      <a:pt x="167" y="33"/>
                    </a:moveTo>
                    <a:cubicBezTo>
                      <a:pt x="157" y="24"/>
                      <a:pt x="144" y="29"/>
                      <a:pt x="132" y="35"/>
                    </a:cubicBezTo>
                    <a:cubicBezTo>
                      <a:pt x="122" y="39"/>
                      <a:pt x="113" y="44"/>
                      <a:pt x="107" y="41"/>
                    </a:cubicBezTo>
                    <a:cubicBezTo>
                      <a:pt x="84" y="33"/>
                      <a:pt x="85" y="0"/>
                      <a:pt x="60" y="7"/>
                    </a:cubicBezTo>
                    <a:cubicBezTo>
                      <a:pt x="34" y="14"/>
                      <a:pt x="63" y="56"/>
                      <a:pt x="51" y="63"/>
                    </a:cubicBezTo>
                    <a:cubicBezTo>
                      <a:pt x="40" y="70"/>
                      <a:pt x="0" y="74"/>
                      <a:pt x="8" y="100"/>
                    </a:cubicBezTo>
                    <a:cubicBezTo>
                      <a:pt x="15" y="125"/>
                      <a:pt x="43" y="119"/>
                      <a:pt x="53" y="132"/>
                    </a:cubicBezTo>
                    <a:cubicBezTo>
                      <a:pt x="62" y="146"/>
                      <a:pt x="46" y="158"/>
                      <a:pt x="60" y="176"/>
                    </a:cubicBezTo>
                    <a:cubicBezTo>
                      <a:pt x="68" y="186"/>
                      <a:pt x="78" y="173"/>
                      <a:pt x="89" y="160"/>
                    </a:cubicBezTo>
                    <a:cubicBezTo>
                      <a:pt x="98" y="148"/>
                      <a:pt x="106" y="136"/>
                      <a:pt x="113" y="141"/>
                    </a:cubicBezTo>
                    <a:cubicBezTo>
                      <a:pt x="127" y="150"/>
                      <a:pt x="159" y="154"/>
                      <a:pt x="166" y="143"/>
                    </a:cubicBezTo>
                    <a:cubicBezTo>
                      <a:pt x="173" y="131"/>
                      <a:pt x="147" y="110"/>
                      <a:pt x="140" y="94"/>
                    </a:cubicBezTo>
                    <a:cubicBezTo>
                      <a:pt x="133" y="78"/>
                      <a:pt x="179" y="44"/>
                      <a:pt x="167" y="33"/>
                    </a:cubicBezTo>
                  </a:path>
                </a:pathLst>
              </a:custGeom>
              <a:solidFill>
                <a:schemeClr val="accent1">
                  <a:lumMod val="20000"/>
                  <a:lumOff val="80000"/>
                  <a:alpha val="60000"/>
                </a:schemeClr>
              </a:solidFill>
              <a:ln>
                <a:noFill/>
              </a:ln>
            </p:spPr>
            <p:txBody>
              <a:bodyPr anchor="t" anchorCtr="0" bIns="45720" compatLnSpc="1" lIns="91440" numCol="1" rIns="91440" tIns="45720" vert="horz" wrap="square">
                <a:prstTxWarp prst="textNoShape"/>
              </a:bodyPr>
              <a:p>
                <a:endParaRPr lang="en-US"/>
              </a:p>
            </p:txBody>
          </p:sp>
          <p:sp>
            <p:nvSpPr>
              <p:cNvPr id="1048832" name="Freeform 41"/>
              <p:cNvSpPr/>
              <p:nvPr/>
            </p:nvSpPr>
            <p:spPr bwMode="auto">
              <a:xfrm rot="19656312" flipH="1">
                <a:off x="4620471" y="4082482"/>
                <a:ext cx="468541" cy="489422"/>
              </a:xfrm>
              <a:custGeom>
                <a:avLst/>
                <a:gdLst>
                  <a:gd name="T0" fmla="*/ 167 w 179"/>
                  <a:gd name="T1" fmla="*/ 33 h 186"/>
                  <a:gd name="T2" fmla="*/ 132 w 179"/>
                  <a:gd name="T3" fmla="*/ 35 h 186"/>
                  <a:gd name="T4" fmla="*/ 107 w 179"/>
                  <a:gd name="T5" fmla="*/ 41 h 186"/>
                  <a:gd name="T6" fmla="*/ 60 w 179"/>
                  <a:gd name="T7" fmla="*/ 7 h 186"/>
                  <a:gd name="T8" fmla="*/ 51 w 179"/>
                  <a:gd name="T9" fmla="*/ 63 h 186"/>
                  <a:gd name="T10" fmla="*/ 8 w 179"/>
                  <a:gd name="T11" fmla="*/ 100 h 186"/>
                  <a:gd name="T12" fmla="*/ 53 w 179"/>
                  <a:gd name="T13" fmla="*/ 132 h 186"/>
                  <a:gd name="T14" fmla="*/ 60 w 179"/>
                  <a:gd name="T15" fmla="*/ 176 h 186"/>
                  <a:gd name="T16" fmla="*/ 89 w 179"/>
                  <a:gd name="T17" fmla="*/ 160 h 186"/>
                  <a:gd name="T18" fmla="*/ 113 w 179"/>
                  <a:gd name="T19" fmla="*/ 141 h 186"/>
                  <a:gd name="T20" fmla="*/ 166 w 179"/>
                  <a:gd name="T21" fmla="*/ 143 h 186"/>
                  <a:gd name="T22" fmla="*/ 140 w 179"/>
                  <a:gd name="T23" fmla="*/ 94 h 186"/>
                  <a:gd name="T24" fmla="*/ 167 w 179"/>
                  <a:gd name="T25" fmla="*/ 33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9" h="186">
                    <a:moveTo>
                      <a:pt x="167" y="33"/>
                    </a:moveTo>
                    <a:cubicBezTo>
                      <a:pt x="157" y="24"/>
                      <a:pt x="144" y="29"/>
                      <a:pt x="132" y="35"/>
                    </a:cubicBezTo>
                    <a:cubicBezTo>
                      <a:pt x="122" y="39"/>
                      <a:pt x="113" y="44"/>
                      <a:pt x="107" y="41"/>
                    </a:cubicBezTo>
                    <a:cubicBezTo>
                      <a:pt x="84" y="33"/>
                      <a:pt x="85" y="0"/>
                      <a:pt x="60" y="7"/>
                    </a:cubicBezTo>
                    <a:cubicBezTo>
                      <a:pt x="34" y="14"/>
                      <a:pt x="63" y="56"/>
                      <a:pt x="51" y="63"/>
                    </a:cubicBezTo>
                    <a:cubicBezTo>
                      <a:pt x="40" y="70"/>
                      <a:pt x="0" y="74"/>
                      <a:pt x="8" y="100"/>
                    </a:cubicBezTo>
                    <a:cubicBezTo>
                      <a:pt x="15" y="125"/>
                      <a:pt x="43" y="119"/>
                      <a:pt x="53" y="132"/>
                    </a:cubicBezTo>
                    <a:cubicBezTo>
                      <a:pt x="62" y="146"/>
                      <a:pt x="46" y="158"/>
                      <a:pt x="60" y="176"/>
                    </a:cubicBezTo>
                    <a:cubicBezTo>
                      <a:pt x="68" y="186"/>
                      <a:pt x="78" y="173"/>
                      <a:pt x="89" y="160"/>
                    </a:cubicBezTo>
                    <a:cubicBezTo>
                      <a:pt x="98" y="148"/>
                      <a:pt x="106" y="136"/>
                      <a:pt x="113" y="141"/>
                    </a:cubicBezTo>
                    <a:cubicBezTo>
                      <a:pt x="127" y="150"/>
                      <a:pt x="159" y="154"/>
                      <a:pt x="166" y="143"/>
                    </a:cubicBezTo>
                    <a:cubicBezTo>
                      <a:pt x="173" y="131"/>
                      <a:pt x="147" y="110"/>
                      <a:pt x="140" y="94"/>
                    </a:cubicBezTo>
                    <a:cubicBezTo>
                      <a:pt x="133" y="78"/>
                      <a:pt x="179" y="44"/>
                      <a:pt x="167" y="33"/>
                    </a:cubicBezTo>
                  </a:path>
                </a:pathLst>
              </a:custGeom>
              <a:solidFill>
                <a:schemeClr val="bg1"/>
              </a:solidFill>
              <a:ln>
                <a:noFill/>
              </a:ln>
            </p:spPr>
            <p:txBody>
              <a:bodyPr anchor="t" anchorCtr="0" bIns="45720" compatLnSpc="1" lIns="91440" numCol="1" rIns="91440" tIns="45720" vert="horz" wrap="square">
                <a:prstTxWarp prst="textNoShape"/>
              </a:bodyPr>
              <a:p>
                <a:endParaRPr lang="en-US"/>
              </a:p>
            </p:txBody>
          </p:sp>
          <p:sp>
            <p:nvSpPr>
              <p:cNvPr id="1048833" name="Freeform 42"/>
              <p:cNvSpPr/>
              <p:nvPr/>
            </p:nvSpPr>
            <p:spPr bwMode="auto">
              <a:xfrm rot="19656312" flipH="1">
                <a:off x="4765993" y="4239097"/>
                <a:ext cx="177497" cy="176192"/>
              </a:xfrm>
              <a:custGeom>
                <a:avLst/>
                <a:gdLst>
                  <a:gd name="T0" fmla="*/ 68 w 68"/>
                  <a:gd name="T1" fmla="*/ 31 h 67"/>
                  <a:gd name="T2" fmla="*/ 59 w 68"/>
                  <a:gd name="T3" fmla="*/ 26 h 67"/>
                  <a:gd name="T4" fmla="*/ 63 w 68"/>
                  <a:gd name="T5" fmla="*/ 17 h 67"/>
                  <a:gd name="T6" fmla="*/ 55 w 68"/>
                  <a:gd name="T7" fmla="*/ 16 h 67"/>
                  <a:gd name="T8" fmla="*/ 55 w 68"/>
                  <a:gd name="T9" fmla="*/ 7 h 67"/>
                  <a:gd name="T10" fmla="*/ 45 w 68"/>
                  <a:gd name="T11" fmla="*/ 10 h 67"/>
                  <a:gd name="T12" fmla="*/ 41 w 68"/>
                  <a:gd name="T13" fmla="*/ 0 h 67"/>
                  <a:gd name="T14" fmla="*/ 33 w 68"/>
                  <a:gd name="T15" fmla="*/ 9 h 67"/>
                  <a:gd name="T16" fmla="*/ 24 w 68"/>
                  <a:gd name="T17" fmla="*/ 1 h 67"/>
                  <a:gd name="T18" fmla="*/ 21 w 68"/>
                  <a:gd name="T19" fmla="*/ 8 h 67"/>
                  <a:gd name="T20" fmla="*/ 14 w 68"/>
                  <a:gd name="T21" fmla="*/ 6 h 67"/>
                  <a:gd name="T22" fmla="*/ 15 w 68"/>
                  <a:gd name="T23" fmla="*/ 20 h 67"/>
                  <a:gd name="T24" fmla="*/ 2 w 68"/>
                  <a:gd name="T25" fmla="*/ 22 h 67"/>
                  <a:gd name="T26" fmla="*/ 7 w 68"/>
                  <a:gd name="T27" fmla="*/ 30 h 67"/>
                  <a:gd name="T28" fmla="*/ 0 w 68"/>
                  <a:gd name="T29" fmla="*/ 36 h 67"/>
                  <a:gd name="T30" fmla="*/ 9 w 68"/>
                  <a:gd name="T31" fmla="*/ 41 h 67"/>
                  <a:gd name="T32" fmla="*/ 4 w 68"/>
                  <a:gd name="T33" fmla="*/ 50 h 67"/>
                  <a:gd name="T34" fmla="*/ 13 w 68"/>
                  <a:gd name="T35" fmla="*/ 51 h 67"/>
                  <a:gd name="T36" fmla="*/ 13 w 68"/>
                  <a:gd name="T37" fmla="*/ 60 h 67"/>
                  <a:gd name="T38" fmla="*/ 23 w 68"/>
                  <a:gd name="T39" fmla="*/ 56 h 67"/>
                  <a:gd name="T40" fmla="*/ 27 w 68"/>
                  <a:gd name="T41" fmla="*/ 67 h 67"/>
                  <a:gd name="T42" fmla="*/ 35 w 68"/>
                  <a:gd name="T43" fmla="*/ 58 h 67"/>
                  <a:gd name="T44" fmla="*/ 44 w 68"/>
                  <a:gd name="T45" fmla="*/ 66 h 67"/>
                  <a:gd name="T46" fmla="*/ 47 w 68"/>
                  <a:gd name="T47" fmla="*/ 59 h 67"/>
                  <a:gd name="T48" fmla="*/ 54 w 68"/>
                  <a:gd name="T49" fmla="*/ 61 h 67"/>
                  <a:gd name="T50" fmla="*/ 52 w 68"/>
                  <a:gd name="T51" fmla="*/ 47 h 67"/>
                  <a:gd name="T52" fmla="*/ 66 w 68"/>
                  <a:gd name="T53" fmla="*/ 45 h 67"/>
                  <a:gd name="T54" fmla="*/ 60 w 68"/>
                  <a:gd name="T55" fmla="*/ 37 h 67"/>
                  <a:gd name="T56" fmla="*/ 68 w 68"/>
                  <a:gd name="T57" fmla="*/ 3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8" h="67">
                    <a:moveTo>
                      <a:pt x="68" y="31"/>
                    </a:moveTo>
                    <a:cubicBezTo>
                      <a:pt x="67" y="29"/>
                      <a:pt x="64" y="27"/>
                      <a:pt x="59" y="26"/>
                    </a:cubicBezTo>
                    <a:cubicBezTo>
                      <a:pt x="63" y="22"/>
                      <a:pt x="64" y="19"/>
                      <a:pt x="63" y="17"/>
                    </a:cubicBezTo>
                    <a:cubicBezTo>
                      <a:pt x="62" y="15"/>
                      <a:pt x="59" y="15"/>
                      <a:pt x="55" y="16"/>
                    </a:cubicBezTo>
                    <a:cubicBezTo>
                      <a:pt x="56" y="11"/>
                      <a:pt x="56" y="8"/>
                      <a:pt x="55" y="7"/>
                    </a:cubicBezTo>
                    <a:cubicBezTo>
                      <a:pt x="53" y="5"/>
                      <a:pt x="49" y="7"/>
                      <a:pt x="45" y="10"/>
                    </a:cubicBezTo>
                    <a:cubicBezTo>
                      <a:pt x="44" y="4"/>
                      <a:pt x="43" y="1"/>
                      <a:pt x="41" y="0"/>
                    </a:cubicBezTo>
                    <a:cubicBezTo>
                      <a:pt x="38" y="0"/>
                      <a:pt x="35" y="3"/>
                      <a:pt x="33" y="9"/>
                    </a:cubicBezTo>
                    <a:cubicBezTo>
                      <a:pt x="29" y="3"/>
                      <a:pt x="26" y="0"/>
                      <a:pt x="24" y="1"/>
                    </a:cubicBezTo>
                    <a:cubicBezTo>
                      <a:pt x="22" y="1"/>
                      <a:pt x="21" y="4"/>
                      <a:pt x="21" y="8"/>
                    </a:cubicBezTo>
                    <a:cubicBezTo>
                      <a:pt x="18" y="6"/>
                      <a:pt x="15" y="5"/>
                      <a:pt x="14" y="6"/>
                    </a:cubicBezTo>
                    <a:cubicBezTo>
                      <a:pt x="12" y="8"/>
                      <a:pt x="12" y="13"/>
                      <a:pt x="15" y="20"/>
                    </a:cubicBezTo>
                    <a:cubicBezTo>
                      <a:pt x="8" y="19"/>
                      <a:pt x="3" y="19"/>
                      <a:pt x="2" y="22"/>
                    </a:cubicBezTo>
                    <a:cubicBezTo>
                      <a:pt x="1" y="24"/>
                      <a:pt x="3" y="27"/>
                      <a:pt x="7" y="30"/>
                    </a:cubicBezTo>
                    <a:cubicBezTo>
                      <a:pt x="3" y="32"/>
                      <a:pt x="0" y="34"/>
                      <a:pt x="0" y="36"/>
                    </a:cubicBezTo>
                    <a:cubicBezTo>
                      <a:pt x="0" y="38"/>
                      <a:pt x="3" y="40"/>
                      <a:pt x="9" y="41"/>
                    </a:cubicBezTo>
                    <a:cubicBezTo>
                      <a:pt x="5" y="45"/>
                      <a:pt x="3" y="48"/>
                      <a:pt x="4" y="50"/>
                    </a:cubicBezTo>
                    <a:cubicBezTo>
                      <a:pt x="5" y="52"/>
                      <a:pt x="8" y="52"/>
                      <a:pt x="13" y="51"/>
                    </a:cubicBezTo>
                    <a:cubicBezTo>
                      <a:pt x="11" y="55"/>
                      <a:pt x="11" y="59"/>
                      <a:pt x="13" y="60"/>
                    </a:cubicBezTo>
                    <a:cubicBezTo>
                      <a:pt x="15" y="61"/>
                      <a:pt x="18" y="60"/>
                      <a:pt x="23" y="56"/>
                    </a:cubicBezTo>
                    <a:cubicBezTo>
                      <a:pt x="23" y="62"/>
                      <a:pt x="25" y="66"/>
                      <a:pt x="27" y="67"/>
                    </a:cubicBezTo>
                    <a:cubicBezTo>
                      <a:pt x="29" y="67"/>
                      <a:pt x="32" y="64"/>
                      <a:pt x="35" y="58"/>
                    </a:cubicBezTo>
                    <a:cubicBezTo>
                      <a:pt x="38" y="64"/>
                      <a:pt x="41" y="66"/>
                      <a:pt x="44" y="66"/>
                    </a:cubicBezTo>
                    <a:cubicBezTo>
                      <a:pt x="45" y="65"/>
                      <a:pt x="46" y="63"/>
                      <a:pt x="47" y="59"/>
                    </a:cubicBezTo>
                    <a:cubicBezTo>
                      <a:pt x="50" y="61"/>
                      <a:pt x="52" y="62"/>
                      <a:pt x="54" y="61"/>
                    </a:cubicBezTo>
                    <a:cubicBezTo>
                      <a:pt x="56" y="59"/>
                      <a:pt x="55" y="54"/>
                      <a:pt x="52" y="47"/>
                    </a:cubicBezTo>
                    <a:cubicBezTo>
                      <a:pt x="59" y="48"/>
                      <a:pt x="65" y="47"/>
                      <a:pt x="66" y="45"/>
                    </a:cubicBezTo>
                    <a:cubicBezTo>
                      <a:pt x="66" y="43"/>
                      <a:pt x="64" y="40"/>
                      <a:pt x="60" y="37"/>
                    </a:cubicBezTo>
                    <a:cubicBezTo>
                      <a:pt x="65" y="35"/>
                      <a:pt x="68" y="33"/>
                      <a:pt x="68" y="31"/>
                    </a:cubicBezTo>
                  </a:path>
                </a:pathLst>
              </a:custGeom>
              <a:gradFill flip="none" rotWithShape="1">
                <a:gsLst>
                  <a:gs pos="0">
                    <a:schemeClr val="accent1">
                      <a:lumMod val="75000"/>
                    </a:schemeClr>
                  </a:gs>
                  <a:gs pos="100000">
                    <a:schemeClr val="accent1">
                      <a:lumMod val="60000"/>
                      <a:lumOff val="40000"/>
                    </a:schemeClr>
                  </a:gs>
                </a:gsLst>
                <a:path path="circle">
                  <a:fillToRect l="50000" t="50000" r="50000" b="50000"/>
                </a:path>
              </a:gradFill>
              <a:ln>
                <a:noFill/>
              </a:ln>
            </p:spPr>
            <p:txBody>
              <a:bodyPr anchor="t" anchorCtr="0" bIns="45720" compatLnSpc="1" lIns="91440" numCol="1" rIns="91440" tIns="45720" vert="horz" wrap="square">
                <a:prstTxWarp prst="textNoShape"/>
              </a:bodyPr>
              <a:p>
                <a:pPr lvl="0"/>
                <a:endParaRPr lang="en-US"/>
              </a:p>
            </p:txBody>
          </p:sp>
        </p:grpSp>
      </p:grpSp>
      <p:grpSp>
        <p:nvGrpSpPr>
          <p:cNvPr id="69" name="Group 82"/>
          <p:cNvGrpSpPr/>
          <p:nvPr/>
        </p:nvGrpSpPr>
        <p:grpSpPr>
          <a:xfrm>
            <a:off x="10666412" y="2618021"/>
            <a:ext cx="1376735" cy="4239979"/>
            <a:chOff x="10666412" y="2618021"/>
            <a:chExt cx="1376735" cy="4239979"/>
          </a:xfrm>
        </p:grpSpPr>
        <p:sp>
          <p:nvSpPr>
            <p:cNvPr id="1048834" name="Freeform 13"/>
            <p:cNvSpPr>
              <a:spLocks noEditPoints="1"/>
            </p:cNvSpPr>
            <p:nvPr/>
          </p:nvSpPr>
          <p:spPr bwMode="auto">
            <a:xfrm>
              <a:off x="11081335" y="4464333"/>
              <a:ext cx="842070" cy="2393667"/>
            </a:xfrm>
            <a:custGeom>
              <a:avLst/>
              <a:gdLst>
                <a:gd name="T0" fmla="*/ 31 w 274"/>
                <a:gd name="T1" fmla="*/ 768 h 826"/>
                <a:gd name="T2" fmla="*/ 21 w 274"/>
                <a:gd name="T3" fmla="*/ 826 h 826"/>
                <a:gd name="T4" fmla="*/ 29 w 274"/>
                <a:gd name="T5" fmla="*/ 826 h 826"/>
                <a:gd name="T6" fmla="*/ 107 w 274"/>
                <a:gd name="T7" fmla="*/ 491 h 826"/>
                <a:gd name="T8" fmla="*/ 139 w 274"/>
                <a:gd name="T9" fmla="*/ 364 h 826"/>
                <a:gd name="T10" fmla="*/ 272 w 274"/>
                <a:gd name="T11" fmla="*/ 359 h 826"/>
                <a:gd name="T12" fmla="*/ 274 w 274"/>
                <a:gd name="T13" fmla="*/ 351 h 826"/>
                <a:gd name="T14" fmla="*/ 141 w 274"/>
                <a:gd name="T15" fmla="*/ 354 h 826"/>
                <a:gd name="T16" fmla="*/ 139 w 274"/>
                <a:gd name="T17" fmla="*/ 0 h 826"/>
                <a:gd name="T18" fmla="*/ 132 w 274"/>
                <a:gd name="T19" fmla="*/ 3 h 826"/>
                <a:gd name="T20" fmla="*/ 131 w 274"/>
                <a:gd name="T21" fmla="*/ 357 h 826"/>
                <a:gd name="T22" fmla="*/ 96 w 274"/>
                <a:gd name="T23" fmla="*/ 382 h 826"/>
                <a:gd name="T24" fmla="*/ 50 w 274"/>
                <a:gd name="T25" fmla="*/ 451 h 826"/>
                <a:gd name="T26" fmla="*/ 21 w 274"/>
                <a:gd name="T27" fmla="*/ 393 h 826"/>
                <a:gd name="T28" fmla="*/ 14 w 274"/>
                <a:gd name="T29" fmla="*/ 396 h 826"/>
                <a:gd name="T30" fmla="*/ 45 w 274"/>
                <a:gd name="T31" fmla="*/ 462 h 826"/>
                <a:gd name="T32" fmla="*/ 31 w 274"/>
                <a:gd name="T33" fmla="*/ 768 h 826"/>
                <a:gd name="T34" fmla="*/ 102 w 274"/>
                <a:gd name="T35" fmla="*/ 389 h 826"/>
                <a:gd name="T36" fmla="*/ 129 w 274"/>
                <a:gd name="T37" fmla="*/ 369 h 826"/>
                <a:gd name="T38" fmla="*/ 98 w 274"/>
                <a:gd name="T39" fmla="*/ 489 h 826"/>
                <a:gd name="T40" fmla="*/ 36 w 274"/>
                <a:gd name="T41" fmla="*/ 744 h 826"/>
                <a:gd name="T42" fmla="*/ 102 w 274"/>
                <a:gd name="T43" fmla="*/ 389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4" h="826">
                  <a:moveTo>
                    <a:pt x="31" y="768"/>
                  </a:moveTo>
                  <a:cubicBezTo>
                    <a:pt x="27" y="787"/>
                    <a:pt x="24" y="806"/>
                    <a:pt x="21" y="826"/>
                  </a:cubicBezTo>
                  <a:cubicBezTo>
                    <a:pt x="29" y="826"/>
                    <a:pt x="29" y="826"/>
                    <a:pt x="29" y="826"/>
                  </a:cubicBezTo>
                  <a:cubicBezTo>
                    <a:pt x="51" y="698"/>
                    <a:pt x="81" y="589"/>
                    <a:pt x="107" y="491"/>
                  </a:cubicBezTo>
                  <a:cubicBezTo>
                    <a:pt x="118" y="446"/>
                    <a:pt x="129" y="404"/>
                    <a:pt x="139" y="364"/>
                  </a:cubicBezTo>
                  <a:cubicBezTo>
                    <a:pt x="174" y="348"/>
                    <a:pt x="219" y="346"/>
                    <a:pt x="272" y="359"/>
                  </a:cubicBezTo>
                  <a:cubicBezTo>
                    <a:pt x="274" y="351"/>
                    <a:pt x="274" y="351"/>
                    <a:pt x="274" y="351"/>
                  </a:cubicBezTo>
                  <a:cubicBezTo>
                    <a:pt x="222" y="338"/>
                    <a:pt x="178" y="338"/>
                    <a:pt x="141" y="354"/>
                  </a:cubicBezTo>
                  <a:cubicBezTo>
                    <a:pt x="173" y="217"/>
                    <a:pt x="184" y="107"/>
                    <a:pt x="139" y="0"/>
                  </a:cubicBezTo>
                  <a:cubicBezTo>
                    <a:pt x="132" y="3"/>
                    <a:pt x="132" y="3"/>
                    <a:pt x="132" y="3"/>
                  </a:cubicBezTo>
                  <a:cubicBezTo>
                    <a:pt x="177" y="109"/>
                    <a:pt x="164" y="220"/>
                    <a:pt x="131" y="357"/>
                  </a:cubicBezTo>
                  <a:cubicBezTo>
                    <a:pt x="119" y="364"/>
                    <a:pt x="107" y="372"/>
                    <a:pt x="96" y="382"/>
                  </a:cubicBezTo>
                  <a:cubicBezTo>
                    <a:pt x="76" y="401"/>
                    <a:pt x="61" y="424"/>
                    <a:pt x="50" y="451"/>
                  </a:cubicBezTo>
                  <a:cubicBezTo>
                    <a:pt x="21" y="393"/>
                    <a:pt x="21" y="393"/>
                    <a:pt x="21" y="393"/>
                  </a:cubicBezTo>
                  <a:cubicBezTo>
                    <a:pt x="14" y="396"/>
                    <a:pt x="14" y="396"/>
                    <a:pt x="14" y="396"/>
                  </a:cubicBezTo>
                  <a:cubicBezTo>
                    <a:pt x="45" y="462"/>
                    <a:pt x="45" y="462"/>
                    <a:pt x="45" y="462"/>
                  </a:cubicBezTo>
                  <a:cubicBezTo>
                    <a:pt x="0" y="584"/>
                    <a:pt x="29" y="756"/>
                    <a:pt x="31" y="768"/>
                  </a:cubicBezTo>
                  <a:close/>
                  <a:moveTo>
                    <a:pt x="102" y="389"/>
                  </a:moveTo>
                  <a:cubicBezTo>
                    <a:pt x="110" y="381"/>
                    <a:pt x="119" y="374"/>
                    <a:pt x="129" y="369"/>
                  </a:cubicBezTo>
                  <a:cubicBezTo>
                    <a:pt x="120" y="407"/>
                    <a:pt x="110" y="447"/>
                    <a:pt x="98" y="489"/>
                  </a:cubicBezTo>
                  <a:cubicBezTo>
                    <a:pt x="78" y="566"/>
                    <a:pt x="55" y="650"/>
                    <a:pt x="36" y="744"/>
                  </a:cubicBezTo>
                  <a:cubicBezTo>
                    <a:pt x="28" y="675"/>
                    <a:pt x="11" y="473"/>
                    <a:pt x="102" y="389"/>
                  </a:cubicBezTo>
                  <a:close/>
                </a:path>
              </a:pathLst>
            </a:custGeom>
            <a:solidFill>
              <a:schemeClr val="accent2"/>
            </a:solidFill>
            <a:ln>
              <a:noFill/>
            </a:ln>
          </p:spPr>
          <p:txBody>
            <a:bodyPr anchor="t" anchorCtr="0" bIns="45720" compatLnSpc="1" lIns="91440" numCol="1" rIns="91440" tIns="45720" vert="horz" wrap="square">
              <a:prstTxWarp prst="textNoShape"/>
            </a:bodyPr>
            <a:p>
              <a:endParaRPr lang="en-US"/>
            </a:p>
          </p:txBody>
        </p:sp>
        <p:sp>
          <p:nvSpPr>
            <p:cNvPr id="1048835" name="Freeform 23"/>
            <p:cNvSpPr/>
            <p:nvPr/>
          </p:nvSpPr>
          <p:spPr bwMode="auto">
            <a:xfrm rot="18719809">
              <a:off x="11765934" y="6045503"/>
              <a:ext cx="200698" cy="200698"/>
            </a:xfrm>
            <a:custGeom>
              <a:avLst/>
              <a:gdLst>
                <a:gd name="T0" fmla="*/ 108 w 108"/>
                <a:gd name="T1" fmla="*/ 48 h 108"/>
                <a:gd name="T2" fmla="*/ 98 w 108"/>
                <a:gd name="T3" fmla="*/ 41 h 108"/>
                <a:gd name="T4" fmla="*/ 102 w 108"/>
                <a:gd name="T5" fmla="*/ 30 h 108"/>
                <a:gd name="T6" fmla="*/ 84 w 108"/>
                <a:gd name="T7" fmla="*/ 28 h 108"/>
                <a:gd name="T8" fmla="*/ 85 w 108"/>
                <a:gd name="T9" fmla="*/ 10 h 108"/>
                <a:gd name="T10" fmla="*/ 69 w 108"/>
                <a:gd name="T11" fmla="*/ 16 h 108"/>
                <a:gd name="T12" fmla="*/ 62 w 108"/>
                <a:gd name="T13" fmla="*/ 0 h 108"/>
                <a:gd name="T14" fmla="*/ 52 w 108"/>
                <a:gd name="T15" fmla="*/ 10 h 108"/>
                <a:gd name="T16" fmla="*/ 41 w 108"/>
                <a:gd name="T17" fmla="*/ 1 h 108"/>
                <a:gd name="T18" fmla="*/ 35 w 108"/>
                <a:gd name="T19" fmla="*/ 16 h 108"/>
                <a:gd name="T20" fmla="*/ 20 w 108"/>
                <a:gd name="T21" fmla="*/ 12 h 108"/>
                <a:gd name="T22" fmla="*/ 21 w 108"/>
                <a:gd name="T23" fmla="*/ 27 h 108"/>
                <a:gd name="T24" fmla="*/ 6 w 108"/>
                <a:gd name="T25" fmla="*/ 29 h 108"/>
                <a:gd name="T26" fmla="*/ 18 w 108"/>
                <a:gd name="T27" fmla="*/ 47 h 108"/>
                <a:gd name="T28" fmla="*/ 0 w 108"/>
                <a:gd name="T29" fmla="*/ 60 h 108"/>
                <a:gd name="T30" fmla="*/ 10 w 108"/>
                <a:gd name="T31" fmla="*/ 67 h 108"/>
                <a:gd name="T32" fmla="*/ 5 w 108"/>
                <a:gd name="T33" fmla="*/ 78 h 108"/>
                <a:gd name="T34" fmla="*/ 24 w 108"/>
                <a:gd name="T35" fmla="*/ 80 h 108"/>
                <a:gd name="T36" fmla="*/ 23 w 108"/>
                <a:gd name="T37" fmla="*/ 98 h 108"/>
                <a:gd name="T38" fmla="*/ 39 w 108"/>
                <a:gd name="T39" fmla="*/ 92 h 108"/>
                <a:gd name="T40" fmla="*/ 46 w 108"/>
                <a:gd name="T41" fmla="*/ 107 h 108"/>
                <a:gd name="T42" fmla="*/ 56 w 108"/>
                <a:gd name="T43" fmla="*/ 97 h 108"/>
                <a:gd name="T44" fmla="*/ 67 w 108"/>
                <a:gd name="T45" fmla="*/ 106 h 108"/>
                <a:gd name="T46" fmla="*/ 73 w 108"/>
                <a:gd name="T47" fmla="*/ 91 h 108"/>
                <a:gd name="T48" fmla="*/ 88 w 108"/>
                <a:gd name="T49" fmla="*/ 96 h 108"/>
                <a:gd name="T50" fmla="*/ 87 w 108"/>
                <a:gd name="T51" fmla="*/ 81 h 108"/>
                <a:gd name="T52" fmla="*/ 102 w 108"/>
                <a:gd name="T53" fmla="*/ 78 h 108"/>
                <a:gd name="T54" fmla="*/ 90 w 108"/>
                <a:gd name="T55" fmla="*/ 60 h 108"/>
                <a:gd name="T56" fmla="*/ 108 w 108"/>
                <a:gd name="T57" fmla="*/ 4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8" h="108">
                  <a:moveTo>
                    <a:pt x="108" y="48"/>
                  </a:moveTo>
                  <a:cubicBezTo>
                    <a:pt x="107" y="45"/>
                    <a:pt x="104" y="43"/>
                    <a:pt x="98" y="41"/>
                  </a:cubicBezTo>
                  <a:cubicBezTo>
                    <a:pt x="102" y="37"/>
                    <a:pt x="104" y="33"/>
                    <a:pt x="102" y="30"/>
                  </a:cubicBezTo>
                  <a:cubicBezTo>
                    <a:pt x="101" y="27"/>
                    <a:pt x="94" y="26"/>
                    <a:pt x="84" y="28"/>
                  </a:cubicBezTo>
                  <a:cubicBezTo>
                    <a:pt x="88" y="19"/>
                    <a:pt x="88" y="12"/>
                    <a:pt x="85" y="10"/>
                  </a:cubicBezTo>
                  <a:cubicBezTo>
                    <a:pt x="82" y="8"/>
                    <a:pt x="76" y="10"/>
                    <a:pt x="69" y="16"/>
                  </a:cubicBezTo>
                  <a:cubicBezTo>
                    <a:pt x="68" y="7"/>
                    <a:pt x="65" y="1"/>
                    <a:pt x="62" y="0"/>
                  </a:cubicBezTo>
                  <a:cubicBezTo>
                    <a:pt x="59" y="0"/>
                    <a:pt x="55" y="4"/>
                    <a:pt x="52" y="10"/>
                  </a:cubicBezTo>
                  <a:cubicBezTo>
                    <a:pt x="48" y="4"/>
                    <a:pt x="44" y="1"/>
                    <a:pt x="41" y="1"/>
                  </a:cubicBezTo>
                  <a:cubicBezTo>
                    <a:pt x="37" y="2"/>
                    <a:pt x="35" y="8"/>
                    <a:pt x="35" y="16"/>
                  </a:cubicBezTo>
                  <a:cubicBezTo>
                    <a:pt x="28" y="12"/>
                    <a:pt x="22" y="10"/>
                    <a:pt x="20" y="12"/>
                  </a:cubicBezTo>
                  <a:cubicBezTo>
                    <a:pt x="17" y="14"/>
                    <a:pt x="18" y="20"/>
                    <a:pt x="21" y="27"/>
                  </a:cubicBezTo>
                  <a:cubicBezTo>
                    <a:pt x="13" y="26"/>
                    <a:pt x="7" y="26"/>
                    <a:pt x="6" y="29"/>
                  </a:cubicBezTo>
                  <a:cubicBezTo>
                    <a:pt x="4" y="33"/>
                    <a:pt x="9" y="40"/>
                    <a:pt x="18" y="47"/>
                  </a:cubicBezTo>
                  <a:cubicBezTo>
                    <a:pt x="6" y="51"/>
                    <a:pt x="0" y="56"/>
                    <a:pt x="0" y="60"/>
                  </a:cubicBezTo>
                  <a:cubicBezTo>
                    <a:pt x="0" y="63"/>
                    <a:pt x="4" y="65"/>
                    <a:pt x="10" y="67"/>
                  </a:cubicBezTo>
                  <a:cubicBezTo>
                    <a:pt x="6" y="71"/>
                    <a:pt x="4" y="75"/>
                    <a:pt x="5" y="78"/>
                  </a:cubicBezTo>
                  <a:cubicBezTo>
                    <a:pt x="7" y="81"/>
                    <a:pt x="14" y="82"/>
                    <a:pt x="24" y="80"/>
                  </a:cubicBezTo>
                  <a:cubicBezTo>
                    <a:pt x="20" y="89"/>
                    <a:pt x="19" y="96"/>
                    <a:pt x="23" y="98"/>
                  </a:cubicBezTo>
                  <a:cubicBezTo>
                    <a:pt x="26" y="100"/>
                    <a:pt x="31" y="98"/>
                    <a:pt x="39" y="92"/>
                  </a:cubicBezTo>
                  <a:cubicBezTo>
                    <a:pt x="40" y="101"/>
                    <a:pt x="42" y="107"/>
                    <a:pt x="46" y="107"/>
                  </a:cubicBezTo>
                  <a:cubicBezTo>
                    <a:pt x="49" y="108"/>
                    <a:pt x="53" y="104"/>
                    <a:pt x="56" y="97"/>
                  </a:cubicBezTo>
                  <a:cubicBezTo>
                    <a:pt x="60" y="104"/>
                    <a:pt x="64" y="107"/>
                    <a:pt x="67" y="106"/>
                  </a:cubicBezTo>
                  <a:cubicBezTo>
                    <a:pt x="70" y="106"/>
                    <a:pt x="72" y="100"/>
                    <a:pt x="73" y="91"/>
                  </a:cubicBezTo>
                  <a:cubicBezTo>
                    <a:pt x="80" y="96"/>
                    <a:pt x="85" y="98"/>
                    <a:pt x="88" y="96"/>
                  </a:cubicBezTo>
                  <a:cubicBezTo>
                    <a:pt x="91" y="94"/>
                    <a:pt x="90" y="88"/>
                    <a:pt x="87" y="81"/>
                  </a:cubicBezTo>
                  <a:cubicBezTo>
                    <a:pt x="95" y="82"/>
                    <a:pt x="101" y="81"/>
                    <a:pt x="102" y="78"/>
                  </a:cubicBezTo>
                  <a:cubicBezTo>
                    <a:pt x="104" y="75"/>
                    <a:pt x="99" y="68"/>
                    <a:pt x="90" y="60"/>
                  </a:cubicBezTo>
                  <a:cubicBezTo>
                    <a:pt x="101" y="56"/>
                    <a:pt x="108" y="52"/>
                    <a:pt x="108" y="48"/>
                  </a:cubicBezTo>
                  <a:close/>
                </a:path>
              </a:pathLst>
            </a:custGeom>
            <a:solidFill>
              <a:schemeClr val="accent2"/>
            </a:solidFill>
            <a:ln>
              <a:noFill/>
            </a:ln>
          </p:spPr>
          <p:txBody>
            <a:bodyPr anchor="t" anchorCtr="0" bIns="45720" compatLnSpc="1" lIns="91440" numCol="1" rIns="91440" tIns="45720" vert="horz" wrap="square">
              <a:prstTxWarp prst="textNoShape"/>
            </a:bodyPr>
            <a:p>
              <a:endParaRPr lang="en-US"/>
            </a:p>
          </p:txBody>
        </p:sp>
        <p:sp>
          <p:nvSpPr>
            <p:cNvPr id="1048836" name="Freeform 27"/>
            <p:cNvSpPr/>
            <p:nvPr/>
          </p:nvSpPr>
          <p:spPr bwMode="auto">
            <a:xfrm rot="18719809" flipV="1">
              <a:off x="11572170" y="2616716"/>
              <a:ext cx="106135" cy="108746"/>
            </a:xfrm>
            <a:custGeom>
              <a:avLst/>
              <a:gdLst>
                <a:gd name="T0" fmla="*/ 57 w 61"/>
                <a:gd name="T1" fmla="*/ 32 h 62"/>
                <a:gd name="T2" fmla="*/ 61 w 61"/>
                <a:gd name="T3" fmla="*/ 27 h 62"/>
                <a:gd name="T4" fmla="*/ 51 w 61"/>
                <a:gd name="T5" fmla="*/ 23 h 62"/>
                <a:gd name="T6" fmla="*/ 55 w 61"/>
                <a:gd name="T7" fmla="*/ 13 h 62"/>
                <a:gd name="T8" fmla="*/ 45 w 61"/>
                <a:gd name="T9" fmla="*/ 13 h 62"/>
                <a:gd name="T10" fmla="*/ 44 w 61"/>
                <a:gd name="T11" fmla="*/ 4 h 62"/>
                <a:gd name="T12" fmla="*/ 37 w 61"/>
                <a:gd name="T13" fmla="*/ 7 h 62"/>
                <a:gd name="T14" fmla="*/ 32 w 61"/>
                <a:gd name="T15" fmla="*/ 1 h 62"/>
                <a:gd name="T16" fmla="*/ 27 w 61"/>
                <a:gd name="T17" fmla="*/ 8 h 62"/>
                <a:gd name="T18" fmla="*/ 19 w 61"/>
                <a:gd name="T19" fmla="*/ 3 h 62"/>
                <a:gd name="T20" fmla="*/ 17 w 61"/>
                <a:gd name="T21" fmla="*/ 11 h 62"/>
                <a:gd name="T22" fmla="*/ 9 w 61"/>
                <a:gd name="T23" fmla="*/ 10 h 62"/>
                <a:gd name="T24" fmla="*/ 12 w 61"/>
                <a:gd name="T25" fmla="*/ 22 h 62"/>
                <a:gd name="T26" fmla="*/ 0 w 61"/>
                <a:gd name="T27" fmla="*/ 26 h 62"/>
                <a:gd name="T28" fmla="*/ 4 w 61"/>
                <a:gd name="T29" fmla="*/ 31 h 62"/>
                <a:gd name="T30" fmla="*/ 0 w 61"/>
                <a:gd name="T31" fmla="*/ 36 h 62"/>
                <a:gd name="T32" fmla="*/ 10 w 61"/>
                <a:gd name="T33" fmla="*/ 40 h 62"/>
                <a:gd name="T34" fmla="*/ 6 w 61"/>
                <a:gd name="T35" fmla="*/ 50 h 62"/>
                <a:gd name="T36" fmla="*/ 16 w 61"/>
                <a:gd name="T37" fmla="*/ 49 h 62"/>
                <a:gd name="T38" fmla="*/ 17 w 61"/>
                <a:gd name="T39" fmla="*/ 59 h 62"/>
                <a:gd name="T40" fmla="*/ 24 w 61"/>
                <a:gd name="T41" fmla="*/ 55 h 62"/>
                <a:gd name="T42" fmla="*/ 29 w 61"/>
                <a:gd name="T43" fmla="*/ 62 h 62"/>
                <a:gd name="T44" fmla="*/ 34 w 61"/>
                <a:gd name="T45" fmla="*/ 55 h 62"/>
                <a:gd name="T46" fmla="*/ 42 w 61"/>
                <a:gd name="T47" fmla="*/ 60 h 62"/>
                <a:gd name="T48" fmla="*/ 44 w 61"/>
                <a:gd name="T49" fmla="*/ 52 h 62"/>
                <a:gd name="T50" fmla="*/ 53 w 61"/>
                <a:gd name="T51" fmla="*/ 53 h 62"/>
                <a:gd name="T52" fmla="*/ 49 w 61"/>
                <a:gd name="T53" fmla="*/ 41 h 62"/>
                <a:gd name="T54" fmla="*/ 61 w 61"/>
                <a:gd name="T55" fmla="*/ 37 h 62"/>
                <a:gd name="T56" fmla="*/ 57 w 61"/>
                <a:gd name="T57" fmla="*/ 3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1" h="62">
                  <a:moveTo>
                    <a:pt x="57" y="32"/>
                  </a:moveTo>
                  <a:cubicBezTo>
                    <a:pt x="60" y="30"/>
                    <a:pt x="61" y="29"/>
                    <a:pt x="61" y="27"/>
                  </a:cubicBezTo>
                  <a:cubicBezTo>
                    <a:pt x="61" y="25"/>
                    <a:pt x="57" y="23"/>
                    <a:pt x="51" y="23"/>
                  </a:cubicBezTo>
                  <a:cubicBezTo>
                    <a:pt x="55" y="18"/>
                    <a:pt x="57" y="15"/>
                    <a:pt x="55" y="13"/>
                  </a:cubicBezTo>
                  <a:cubicBezTo>
                    <a:pt x="54" y="11"/>
                    <a:pt x="50" y="12"/>
                    <a:pt x="45" y="13"/>
                  </a:cubicBezTo>
                  <a:cubicBezTo>
                    <a:pt x="46" y="8"/>
                    <a:pt x="46" y="5"/>
                    <a:pt x="44" y="4"/>
                  </a:cubicBezTo>
                  <a:cubicBezTo>
                    <a:pt x="43" y="3"/>
                    <a:pt x="40" y="4"/>
                    <a:pt x="37" y="7"/>
                  </a:cubicBezTo>
                  <a:cubicBezTo>
                    <a:pt x="36" y="3"/>
                    <a:pt x="34" y="1"/>
                    <a:pt x="32" y="1"/>
                  </a:cubicBezTo>
                  <a:cubicBezTo>
                    <a:pt x="31" y="0"/>
                    <a:pt x="29" y="3"/>
                    <a:pt x="27" y="8"/>
                  </a:cubicBezTo>
                  <a:cubicBezTo>
                    <a:pt x="24" y="4"/>
                    <a:pt x="21" y="2"/>
                    <a:pt x="19" y="3"/>
                  </a:cubicBezTo>
                  <a:cubicBezTo>
                    <a:pt x="18" y="3"/>
                    <a:pt x="17" y="7"/>
                    <a:pt x="17" y="11"/>
                  </a:cubicBezTo>
                  <a:cubicBezTo>
                    <a:pt x="13" y="9"/>
                    <a:pt x="10" y="8"/>
                    <a:pt x="9" y="10"/>
                  </a:cubicBezTo>
                  <a:cubicBezTo>
                    <a:pt x="7" y="11"/>
                    <a:pt x="8" y="16"/>
                    <a:pt x="12" y="22"/>
                  </a:cubicBezTo>
                  <a:cubicBezTo>
                    <a:pt x="5" y="22"/>
                    <a:pt x="1" y="23"/>
                    <a:pt x="0" y="26"/>
                  </a:cubicBezTo>
                  <a:cubicBezTo>
                    <a:pt x="0" y="27"/>
                    <a:pt x="2" y="29"/>
                    <a:pt x="4" y="31"/>
                  </a:cubicBezTo>
                  <a:cubicBezTo>
                    <a:pt x="1" y="33"/>
                    <a:pt x="0" y="34"/>
                    <a:pt x="0" y="36"/>
                  </a:cubicBezTo>
                  <a:cubicBezTo>
                    <a:pt x="0" y="38"/>
                    <a:pt x="4" y="40"/>
                    <a:pt x="10" y="40"/>
                  </a:cubicBezTo>
                  <a:cubicBezTo>
                    <a:pt x="6" y="45"/>
                    <a:pt x="5" y="48"/>
                    <a:pt x="6" y="50"/>
                  </a:cubicBezTo>
                  <a:cubicBezTo>
                    <a:pt x="7" y="52"/>
                    <a:pt x="11" y="51"/>
                    <a:pt x="16" y="49"/>
                  </a:cubicBezTo>
                  <a:cubicBezTo>
                    <a:pt x="15" y="55"/>
                    <a:pt x="15" y="58"/>
                    <a:pt x="17" y="59"/>
                  </a:cubicBezTo>
                  <a:cubicBezTo>
                    <a:pt x="19" y="60"/>
                    <a:pt x="21" y="59"/>
                    <a:pt x="24" y="55"/>
                  </a:cubicBezTo>
                  <a:cubicBezTo>
                    <a:pt x="25" y="60"/>
                    <a:pt x="27" y="62"/>
                    <a:pt x="29" y="62"/>
                  </a:cubicBezTo>
                  <a:cubicBezTo>
                    <a:pt x="31" y="62"/>
                    <a:pt x="33" y="60"/>
                    <a:pt x="34" y="55"/>
                  </a:cubicBezTo>
                  <a:cubicBezTo>
                    <a:pt x="37" y="59"/>
                    <a:pt x="40" y="61"/>
                    <a:pt x="42" y="60"/>
                  </a:cubicBezTo>
                  <a:cubicBezTo>
                    <a:pt x="44" y="60"/>
                    <a:pt x="44" y="56"/>
                    <a:pt x="44" y="52"/>
                  </a:cubicBezTo>
                  <a:cubicBezTo>
                    <a:pt x="48" y="54"/>
                    <a:pt x="51" y="55"/>
                    <a:pt x="53" y="53"/>
                  </a:cubicBezTo>
                  <a:cubicBezTo>
                    <a:pt x="54" y="51"/>
                    <a:pt x="53" y="47"/>
                    <a:pt x="49" y="41"/>
                  </a:cubicBezTo>
                  <a:cubicBezTo>
                    <a:pt x="56" y="41"/>
                    <a:pt x="60" y="40"/>
                    <a:pt x="61" y="37"/>
                  </a:cubicBezTo>
                  <a:cubicBezTo>
                    <a:pt x="61" y="36"/>
                    <a:pt x="60" y="34"/>
                    <a:pt x="57" y="32"/>
                  </a:cubicBezTo>
                  <a:close/>
                </a:path>
              </a:pathLst>
            </a:custGeom>
            <a:solidFill>
              <a:schemeClr val="accent2">
                <a:lumMod val="75000"/>
              </a:schemeClr>
            </a:solidFill>
            <a:ln>
              <a:noFill/>
            </a:ln>
          </p:spPr>
          <p:txBody>
            <a:bodyPr anchor="t" anchorCtr="0" bIns="45720" compatLnSpc="1" lIns="91440" numCol="1" rIns="91440" tIns="45720" vert="horz" wrap="square">
              <a:prstTxWarp prst="textNoShape"/>
            </a:bodyPr>
            <a:p>
              <a:pPr lvl="0"/>
              <a:endParaRPr lang="en-US"/>
            </a:p>
          </p:txBody>
        </p:sp>
        <p:sp>
          <p:nvSpPr>
            <p:cNvPr id="1048837" name="Freeform 5"/>
            <p:cNvSpPr/>
            <p:nvPr/>
          </p:nvSpPr>
          <p:spPr bwMode="auto">
            <a:xfrm rot="18200584">
              <a:off x="11560581" y="5201813"/>
              <a:ext cx="5528" cy="11055"/>
            </a:xfrm>
            <a:custGeom>
              <a:avLst/>
              <a:gdLst>
                <a:gd name="T0" fmla="*/ 4 w 4"/>
                <a:gd name="T1" fmla="*/ 8 h 8"/>
                <a:gd name="T2" fmla="*/ 0 w 4"/>
                <a:gd name="T3" fmla="*/ 0 h 8"/>
                <a:gd name="T4" fmla="*/ 4 w 4"/>
                <a:gd name="T5" fmla="*/ 8 h 8"/>
              </a:gdLst>
              <a:ahLst/>
              <a:cxnLst>
                <a:cxn ang="0">
                  <a:pos x="T0" y="T1"/>
                </a:cxn>
                <a:cxn ang="0">
                  <a:pos x="T2" y="T3"/>
                </a:cxn>
                <a:cxn ang="0">
                  <a:pos x="T4" y="T5"/>
                </a:cxn>
              </a:cxnLst>
              <a:rect l="0" t="0" r="r" b="b"/>
              <a:pathLst>
                <a:path w="4" h="8">
                  <a:moveTo>
                    <a:pt x="4" y="8"/>
                  </a:moveTo>
                  <a:lnTo>
                    <a:pt x="0" y="0"/>
                  </a:lnTo>
                  <a:lnTo>
                    <a:pt x="4" y="8"/>
                  </a:lnTo>
                  <a:close/>
                </a:path>
              </a:pathLst>
            </a:custGeom>
            <a:solidFill>
              <a:srgbClr val="00A99D"/>
            </a:solidFill>
            <a:ln>
              <a:noFill/>
            </a:ln>
          </p:spPr>
          <p:txBody>
            <a:bodyPr anchor="t" anchorCtr="0" bIns="45720" compatLnSpc="1" lIns="91440" numCol="1" rIns="91440" tIns="45720" vert="horz" wrap="square">
              <a:prstTxWarp prst="textNoShape"/>
            </a:bodyPr>
            <a:p>
              <a:endParaRPr lang="en-US"/>
            </a:p>
          </p:txBody>
        </p:sp>
        <p:sp>
          <p:nvSpPr>
            <p:cNvPr id="1048838" name="Line 6"/>
            <p:cNvSpPr>
              <a:spLocks noChangeShapeType="1"/>
            </p:cNvSpPr>
            <p:nvPr/>
          </p:nvSpPr>
          <p:spPr bwMode="auto">
            <a:xfrm rot="18200584" flipH="1" flipV="1">
              <a:off x="11560581" y="5201813"/>
              <a:ext cx="5528" cy="11055"/>
            </a:xfrm>
            <a:prstGeom prst="line"/>
            <a:noFill/>
            <a:ln>
              <a:noFill/>
            </a:ln>
          </p:spPr>
          <p:txBody>
            <a:bodyPr anchor="t" anchorCtr="0" bIns="45720" compatLnSpc="1" lIns="91440" numCol="1" rIns="91440" tIns="45720" vert="horz" wrap="square">
              <a:prstTxWarp prst="textNoShape"/>
            </a:bodyPr>
            <a:p>
              <a:endParaRPr lang="en-US"/>
            </a:p>
          </p:txBody>
        </p:sp>
        <p:sp>
          <p:nvSpPr>
            <p:cNvPr id="1048839" name="Freeform 10"/>
            <p:cNvSpPr/>
            <p:nvPr/>
          </p:nvSpPr>
          <p:spPr bwMode="auto">
            <a:xfrm rot="18694609">
              <a:off x="11379664" y="4584602"/>
              <a:ext cx="437369" cy="481059"/>
            </a:xfrm>
            <a:custGeom>
              <a:avLst/>
              <a:gdLst>
                <a:gd name="T0" fmla="*/ 171 w 196"/>
                <a:gd name="T1" fmla="*/ 162 h 191"/>
                <a:gd name="T2" fmla="*/ 46 w 196"/>
                <a:gd name="T3" fmla="*/ 135 h 191"/>
                <a:gd name="T4" fmla="*/ 79 w 196"/>
                <a:gd name="T5" fmla="*/ 11 h 191"/>
                <a:gd name="T6" fmla="*/ 25 w 196"/>
                <a:gd name="T7" fmla="*/ 148 h 191"/>
                <a:gd name="T8" fmla="*/ 23 w 196"/>
                <a:gd name="T9" fmla="*/ 150 h 191"/>
                <a:gd name="T10" fmla="*/ 171 w 196"/>
                <a:gd name="T11" fmla="*/ 162 h 191"/>
                <a:gd name="connsiteX0" fmla="*/ 7753 w 7872"/>
                <a:gd name="connsiteY0" fmla="*/ 8159 h 8944"/>
                <a:gd name="connsiteX1" fmla="*/ 1376 w 7872"/>
                <a:gd name="connsiteY1" fmla="*/ 6745 h 8944"/>
                <a:gd name="connsiteX2" fmla="*/ 3060 w 7872"/>
                <a:gd name="connsiteY2" fmla="*/ 253 h 8944"/>
                <a:gd name="connsiteX3" fmla="*/ 305 w 7872"/>
                <a:gd name="connsiteY3" fmla="*/ 7426 h 8944"/>
                <a:gd name="connsiteX4" fmla="*/ 202 w 7872"/>
                <a:gd name="connsiteY4" fmla="*/ 7530 h 8944"/>
                <a:gd name="connsiteX5" fmla="*/ 7753 w 7872"/>
                <a:gd name="connsiteY5" fmla="*/ 8159 h 8944"/>
                <a:gd name="connsiteX0" fmla="*/ 9849 w 9849"/>
                <a:gd name="connsiteY0" fmla="*/ 9122 h 10251"/>
                <a:gd name="connsiteX1" fmla="*/ 1748 w 9849"/>
                <a:gd name="connsiteY1" fmla="*/ 7541 h 10251"/>
                <a:gd name="connsiteX2" fmla="*/ 3887 w 9849"/>
                <a:gd name="connsiteY2" fmla="*/ 283 h 10251"/>
                <a:gd name="connsiteX3" fmla="*/ 387 w 9849"/>
                <a:gd name="connsiteY3" fmla="*/ 8303 h 10251"/>
                <a:gd name="connsiteX4" fmla="*/ 257 w 9849"/>
                <a:gd name="connsiteY4" fmla="*/ 8419 h 10251"/>
                <a:gd name="connsiteX5" fmla="*/ 9849 w 9849"/>
                <a:gd name="connsiteY5" fmla="*/ 9122 h 10251"/>
                <a:gd name="connsiteX0" fmla="*/ 10000 w 10000"/>
                <a:gd name="connsiteY0" fmla="*/ 8899 h 10131"/>
                <a:gd name="connsiteX1" fmla="*/ 1775 w 10000"/>
                <a:gd name="connsiteY1" fmla="*/ 7356 h 10131"/>
                <a:gd name="connsiteX2" fmla="*/ 3947 w 10000"/>
                <a:gd name="connsiteY2" fmla="*/ 276 h 10131"/>
                <a:gd name="connsiteX3" fmla="*/ 393 w 10000"/>
                <a:gd name="connsiteY3" fmla="*/ 8100 h 10131"/>
                <a:gd name="connsiteX4" fmla="*/ 261 w 10000"/>
                <a:gd name="connsiteY4" fmla="*/ 8213 h 10131"/>
                <a:gd name="connsiteX5" fmla="*/ 10000 w 10000"/>
                <a:gd name="connsiteY5" fmla="*/ 8899 h 10131"/>
                <a:gd name="connsiteX0" fmla="*/ 10361 w 10361"/>
                <a:gd name="connsiteY0" fmla="*/ 8632 h 9864"/>
                <a:gd name="connsiteX1" fmla="*/ 2136 w 10361"/>
                <a:gd name="connsiteY1" fmla="*/ 7089 h 9864"/>
                <a:gd name="connsiteX2" fmla="*/ 4308 w 10361"/>
                <a:gd name="connsiteY2" fmla="*/ 9 h 9864"/>
                <a:gd name="connsiteX3" fmla="*/ 754 w 10361"/>
                <a:gd name="connsiteY3" fmla="*/ 7833 h 9864"/>
                <a:gd name="connsiteX4" fmla="*/ 622 w 10361"/>
                <a:gd name="connsiteY4" fmla="*/ 7946 h 9864"/>
                <a:gd name="connsiteX5" fmla="*/ 10361 w 10361"/>
                <a:gd name="connsiteY5" fmla="*/ 8632 h 9864"/>
                <a:gd name="connsiteX0" fmla="*/ 10000 w 10000"/>
                <a:gd name="connsiteY0" fmla="*/ 8749 h 9998"/>
                <a:gd name="connsiteX1" fmla="*/ 2062 w 10000"/>
                <a:gd name="connsiteY1" fmla="*/ 7185 h 9998"/>
                <a:gd name="connsiteX2" fmla="*/ 4158 w 10000"/>
                <a:gd name="connsiteY2" fmla="*/ 7 h 9998"/>
                <a:gd name="connsiteX3" fmla="*/ 728 w 10000"/>
                <a:gd name="connsiteY3" fmla="*/ 7939 h 9998"/>
                <a:gd name="connsiteX4" fmla="*/ 600 w 10000"/>
                <a:gd name="connsiteY4" fmla="*/ 8054 h 9998"/>
                <a:gd name="connsiteX5" fmla="*/ 10000 w 10000"/>
                <a:gd name="connsiteY5" fmla="*/ 8749 h 9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9998">
                  <a:moveTo>
                    <a:pt x="10000" y="8749"/>
                  </a:moveTo>
                  <a:cubicBezTo>
                    <a:pt x="8794" y="7359"/>
                    <a:pt x="4412" y="6548"/>
                    <a:pt x="2062" y="7185"/>
                  </a:cubicBezTo>
                  <a:cubicBezTo>
                    <a:pt x="3589" y="5882"/>
                    <a:pt x="5305" y="-234"/>
                    <a:pt x="4158" y="7"/>
                  </a:cubicBezTo>
                  <a:cubicBezTo>
                    <a:pt x="92" y="863"/>
                    <a:pt x="-860" y="6318"/>
                    <a:pt x="728" y="7939"/>
                  </a:cubicBezTo>
                  <a:cubicBezTo>
                    <a:pt x="663" y="7996"/>
                    <a:pt x="663" y="8054"/>
                    <a:pt x="600" y="8054"/>
                  </a:cubicBezTo>
                  <a:cubicBezTo>
                    <a:pt x="2036" y="9883"/>
                    <a:pt x="5687" y="10988"/>
                    <a:pt x="10000" y="8749"/>
                  </a:cubicBezTo>
                  <a:close/>
                </a:path>
              </a:pathLst>
            </a:custGeom>
            <a:solidFill>
              <a:schemeClr val="accent2"/>
            </a:solidFill>
            <a:ln>
              <a:noFill/>
            </a:ln>
          </p:spPr>
          <p:txBody>
            <a:bodyPr anchor="t" anchorCtr="0" bIns="45720" compatLnSpc="1" lIns="91440" numCol="1" rIns="91440" tIns="45720" vert="horz" wrap="square">
              <a:prstTxWarp prst="textNoShape"/>
            </a:bodyPr>
            <a:p>
              <a:pPr lvl="0"/>
              <a:endParaRPr lang="en-US"/>
            </a:p>
          </p:txBody>
        </p:sp>
        <p:sp>
          <p:nvSpPr>
            <p:cNvPr id="1048840" name="Freeform 25"/>
            <p:cNvSpPr/>
            <p:nvPr/>
          </p:nvSpPr>
          <p:spPr bwMode="auto">
            <a:xfrm rot="16884820">
              <a:off x="10934141" y="5972481"/>
              <a:ext cx="304390" cy="345390"/>
            </a:xfrm>
            <a:custGeom>
              <a:avLst/>
              <a:gdLst>
                <a:gd name="T0" fmla="*/ 133 w 149"/>
                <a:gd name="T1" fmla="*/ 26 h 151"/>
                <a:gd name="T2" fmla="*/ 8 w 149"/>
                <a:gd name="T3" fmla="*/ 107 h 151"/>
                <a:gd name="T4" fmla="*/ 17 w 149"/>
                <a:gd name="T5" fmla="*/ 111 h 151"/>
                <a:gd name="T6" fmla="*/ 80 w 149"/>
                <a:gd name="T7" fmla="*/ 137 h 151"/>
                <a:gd name="T8" fmla="*/ 23 w 149"/>
                <a:gd name="T9" fmla="*/ 108 h 151"/>
                <a:gd name="T10" fmla="*/ 133 w 149"/>
                <a:gd name="T11" fmla="*/ 26 h 151"/>
                <a:gd name="connsiteX0" fmla="*/ 8650 w 8781"/>
                <a:gd name="connsiteY0" fmla="*/ 295 h 7940"/>
                <a:gd name="connsiteX1" fmla="*/ 261 w 8781"/>
                <a:gd name="connsiteY1" fmla="*/ 5659 h 7940"/>
                <a:gd name="connsiteX2" fmla="*/ 865 w 8781"/>
                <a:gd name="connsiteY2" fmla="*/ 5924 h 7940"/>
                <a:gd name="connsiteX3" fmla="*/ 5093 w 8781"/>
                <a:gd name="connsiteY3" fmla="*/ 7646 h 7940"/>
                <a:gd name="connsiteX4" fmla="*/ 1268 w 8781"/>
                <a:gd name="connsiteY4" fmla="*/ 5725 h 7940"/>
                <a:gd name="connsiteX5" fmla="*/ 8650 w 8781"/>
                <a:gd name="connsiteY5" fmla="*/ 295 h 7940"/>
                <a:gd name="connsiteX0" fmla="*/ 9851 w 10000"/>
                <a:gd name="connsiteY0" fmla="*/ 525 h 10154"/>
                <a:gd name="connsiteX1" fmla="*/ 297 w 10000"/>
                <a:gd name="connsiteY1" fmla="*/ 7280 h 10154"/>
                <a:gd name="connsiteX2" fmla="*/ 985 w 10000"/>
                <a:gd name="connsiteY2" fmla="*/ 7614 h 10154"/>
                <a:gd name="connsiteX3" fmla="*/ 5800 w 10000"/>
                <a:gd name="connsiteY3" fmla="*/ 9783 h 10154"/>
                <a:gd name="connsiteX4" fmla="*/ 1444 w 10000"/>
                <a:gd name="connsiteY4" fmla="*/ 7363 h 10154"/>
                <a:gd name="connsiteX5" fmla="*/ 9851 w 10000"/>
                <a:gd name="connsiteY5" fmla="*/ 525 h 10154"/>
                <a:gd name="connsiteX0" fmla="*/ 9851 w 9851"/>
                <a:gd name="connsiteY0" fmla="*/ 525 h 10154"/>
                <a:gd name="connsiteX1" fmla="*/ 297 w 9851"/>
                <a:gd name="connsiteY1" fmla="*/ 7280 h 10154"/>
                <a:gd name="connsiteX2" fmla="*/ 985 w 9851"/>
                <a:gd name="connsiteY2" fmla="*/ 7614 h 10154"/>
                <a:gd name="connsiteX3" fmla="*/ 5800 w 9851"/>
                <a:gd name="connsiteY3" fmla="*/ 9783 h 10154"/>
                <a:gd name="connsiteX4" fmla="*/ 1444 w 9851"/>
                <a:gd name="connsiteY4" fmla="*/ 7363 h 10154"/>
                <a:gd name="connsiteX5" fmla="*/ 9851 w 9851"/>
                <a:gd name="connsiteY5" fmla="*/ 525 h 10154"/>
                <a:gd name="connsiteX0" fmla="*/ 10000 w 10602"/>
                <a:gd name="connsiteY0" fmla="*/ 517 h 10000"/>
                <a:gd name="connsiteX1" fmla="*/ 301 w 10602"/>
                <a:gd name="connsiteY1" fmla="*/ 7170 h 10000"/>
                <a:gd name="connsiteX2" fmla="*/ 1000 w 10602"/>
                <a:gd name="connsiteY2" fmla="*/ 7499 h 10000"/>
                <a:gd name="connsiteX3" fmla="*/ 5888 w 10602"/>
                <a:gd name="connsiteY3" fmla="*/ 9635 h 10000"/>
                <a:gd name="connsiteX4" fmla="*/ 1466 w 10602"/>
                <a:gd name="connsiteY4" fmla="*/ 7251 h 10000"/>
                <a:gd name="connsiteX5" fmla="*/ 10000 w 10602"/>
                <a:gd name="connsiteY5" fmla="*/ 517 h 10000"/>
                <a:gd name="connsiteX0" fmla="*/ 10000 w 10118"/>
                <a:gd name="connsiteY0" fmla="*/ 1687 h 11170"/>
                <a:gd name="connsiteX1" fmla="*/ 301 w 10118"/>
                <a:gd name="connsiteY1" fmla="*/ 8340 h 11170"/>
                <a:gd name="connsiteX2" fmla="*/ 1000 w 10118"/>
                <a:gd name="connsiteY2" fmla="*/ 8669 h 11170"/>
                <a:gd name="connsiteX3" fmla="*/ 5888 w 10118"/>
                <a:gd name="connsiteY3" fmla="*/ 10805 h 11170"/>
                <a:gd name="connsiteX4" fmla="*/ 1466 w 10118"/>
                <a:gd name="connsiteY4" fmla="*/ 8421 h 11170"/>
                <a:gd name="connsiteX5" fmla="*/ 10000 w 10118"/>
                <a:gd name="connsiteY5" fmla="*/ 1687 h 11170"/>
                <a:gd name="connsiteX0" fmla="*/ 10000 w 10038"/>
                <a:gd name="connsiteY0" fmla="*/ 1102 h 10585"/>
                <a:gd name="connsiteX1" fmla="*/ 301 w 10038"/>
                <a:gd name="connsiteY1" fmla="*/ 7755 h 10585"/>
                <a:gd name="connsiteX2" fmla="*/ 1000 w 10038"/>
                <a:gd name="connsiteY2" fmla="*/ 8084 h 10585"/>
                <a:gd name="connsiteX3" fmla="*/ 5888 w 10038"/>
                <a:gd name="connsiteY3" fmla="*/ 10220 h 10585"/>
                <a:gd name="connsiteX4" fmla="*/ 1466 w 10038"/>
                <a:gd name="connsiteY4" fmla="*/ 7836 h 10585"/>
                <a:gd name="connsiteX5" fmla="*/ 10000 w 10038"/>
                <a:gd name="connsiteY5" fmla="*/ 1102 h 10585"/>
                <a:gd name="connsiteX0" fmla="*/ 10000 w 10602"/>
                <a:gd name="connsiteY0" fmla="*/ 740 h 10223"/>
                <a:gd name="connsiteX1" fmla="*/ 301 w 10602"/>
                <a:gd name="connsiteY1" fmla="*/ 7393 h 10223"/>
                <a:gd name="connsiteX2" fmla="*/ 1000 w 10602"/>
                <a:gd name="connsiteY2" fmla="*/ 7722 h 10223"/>
                <a:gd name="connsiteX3" fmla="*/ 5888 w 10602"/>
                <a:gd name="connsiteY3" fmla="*/ 9858 h 10223"/>
                <a:gd name="connsiteX4" fmla="*/ 1466 w 10602"/>
                <a:gd name="connsiteY4" fmla="*/ 7474 h 10223"/>
                <a:gd name="connsiteX5" fmla="*/ 10000 w 10602"/>
                <a:gd name="connsiteY5" fmla="*/ 740 h 10223"/>
                <a:gd name="connsiteX0" fmla="*/ 6852 w 7703"/>
                <a:gd name="connsiteY0" fmla="*/ 687 h 11041"/>
                <a:gd name="connsiteX1" fmla="*/ 301 w 7703"/>
                <a:gd name="connsiteY1" fmla="*/ 8211 h 11041"/>
                <a:gd name="connsiteX2" fmla="*/ 1000 w 7703"/>
                <a:gd name="connsiteY2" fmla="*/ 8540 h 11041"/>
                <a:gd name="connsiteX3" fmla="*/ 5888 w 7703"/>
                <a:gd name="connsiteY3" fmla="*/ 10676 h 11041"/>
                <a:gd name="connsiteX4" fmla="*/ 1466 w 7703"/>
                <a:gd name="connsiteY4" fmla="*/ 8292 h 11041"/>
                <a:gd name="connsiteX5" fmla="*/ 6852 w 7703"/>
                <a:gd name="connsiteY5" fmla="*/ 687 h 11041"/>
                <a:gd name="connsiteX0" fmla="*/ 8895 w 9440"/>
                <a:gd name="connsiteY0" fmla="*/ 189 h 9567"/>
                <a:gd name="connsiteX1" fmla="*/ 391 w 9440"/>
                <a:gd name="connsiteY1" fmla="*/ 7004 h 9567"/>
                <a:gd name="connsiteX2" fmla="*/ 1298 w 9440"/>
                <a:gd name="connsiteY2" fmla="*/ 7302 h 9567"/>
                <a:gd name="connsiteX3" fmla="*/ 7644 w 9440"/>
                <a:gd name="connsiteY3" fmla="*/ 9236 h 9567"/>
                <a:gd name="connsiteX4" fmla="*/ 1903 w 9440"/>
                <a:gd name="connsiteY4" fmla="*/ 7077 h 9567"/>
                <a:gd name="connsiteX5" fmla="*/ 8895 w 9440"/>
                <a:gd name="connsiteY5" fmla="*/ 189 h 9567"/>
                <a:gd name="connsiteX0" fmla="*/ 11246 w 11712"/>
                <a:gd name="connsiteY0" fmla="*/ 214 h 9356"/>
                <a:gd name="connsiteX1" fmla="*/ 414 w 11712"/>
                <a:gd name="connsiteY1" fmla="*/ 6677 h 9356"/>
                <a:gd name="connsiteX2" fmla="*/ 1375 w 11712"/>
                <a:gd name="connsiteY2" fmla="*/ 6988 h 9356"/>
                <a:gd name="connsiteX3" fmla="*/ 8097 w 11712"/>
                <a:gd name="connsiteY3" fmla="*/ 9010 h 9356"/>
                <a:gd name="connsiteX4" fmla="*/ 2016 w 11712"/>
                <a:gd name="connsiteY4" fmla="*/ 6753 h 9356"/>
                <a:gd name="connsiteX5" fmla="*/ 11246 w 11712"/>
                <a:gd name="connsiteY5" fmla="*/ 214 h 9356"/>
                <a:gd name="connsiteX0" fmla="*/ 9602 w 10000"/>
                <a:gd name="connsiteY0" fmla="*/ 514 h 10285"/>
                <a:gd name="connsiteX1" fmla="*/ 353 w 10000"/>
                <a:gd name="connsiteY1" fmla="*/ 7422 h 10285"/>
                <a:gd name="connsiteX2" fmla="*/ 1174 w 10000"/>
                <a:gd name="connsiteY2" fmla="*/ 7754 h 10285"/>
                <a:gd name="connsiteX3" fmla="*/ 6913 w 10000"/>
                <a:gd name="connsiteY3" fmla="*/ 9915 h 10285"/>
                <a:gd name="connsiteX4" fmla="*/ 1721 w 10000"/>
                <a:gd name="connsiteY4" fmla="*/ 7503 h 10285"/>
                <a:gd name="connsiteX5" fmla="*/ 9602 w 10000"/>
                <a:gd name="connsiteY5" fmla="*/ 514 h 10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285">
                  <a:moveTo>
                    <a:pt x="9602" y="514"/>
                  </a:moveTo>
                  <a:cubicBezTo>
                    <a:pt x="7561" y="-2176"/>
                    <a:pt x="1721" y="6507"/>
                    <a:pt x="353" y="7422"/>
                  </a:cubicBezTo>
                  <a:cubicBezTo>
                    <a:pt x="-375" y="8005"/>
                    <a:pt x="81" y="8005"/>
                    <a:pt x="1174" y="7754"/>
                  </a:cubicBezTo>
                  <a:cubicBezTo>
                    <a:pt x="2139" y="9262"/>
                    <a:pt x="5821" y="11078"/>
                    <a:pt x="6913" y="9915"/>
                  </a:cubicBezTo>
                  <a:cubicBezTo>
                    <a:pt x="7277" y="9583"/>
                    <a:pt x="6093" y="8337"/>
                    <a:pt x="1721" y="7503"/>
                  </a:cubicBezTo>
                  <a:cubicBezTo>
                    <a:pt x="5365" y="6424"/>
                    <a:pt x="11643" y="3204"/>
                    <a:pt x="9602" y="514"/>
                  </a:cubicBezTo>
                  <a:close/>
                </a:path>
              </a:pathLst>
            </a:custGeom>
            <a:solidFill>
              <a:schemeClr val="accent2"/>
            </a:solidFill>
            <a:ln>
              <a:noFill/>
            </a:ln>
          </p:spPr>
          <p:txBody>
            <a:bodyPr anchor="t" anchorCtr="0" bIns="45720" compatLnSpc="1" lIns="91440" numCol="1" rIns="91440" tIns="45720" vert="horz" wrap="square">
              <a:prstTxWarp prst="textNoShape"/>
            </a:bodyPr>
            <a:p>
              <a:endParaRPr lang="en-US"/>
            </a:p>
          </p:txBody>
        </p:sp>
        <p:sp>
          <p:nvSpPr>
            <p:cNvPr id="1048841" name="Freeform 26"/>
            <p:cNvSpPr/>
            <p:nvPr/>
          </p:nvSpPr>
          <p:spPr bwMode="auto">
            <a:xfrm rot="18200584">
              <a:off x="11077105" y="3154034"/>
              <a:ext cx="172736" cy="172736"/>
            </a:xfrm>
            <a:custGeom>
              <a:avLst/>
              <a:gdLst>
                <a:gd name="T0" fmla="*/ 57 w 62"/>
                <a:gd name="T1" fmla="*/ 32 h 62"/>
                <a:gd name="T2" fmla="*/ 62 w 62"/>
                <a:gd name="T3" fmla="*/ 26 h 62"/>
                <a:gd name="T4" fmla="*/ 52 w 62"/>
                <a:gd name="T5" fmla="*/ 22 h 62"/>
                <a:gd name="T6" fmla="*/ 56 w 62"/>
                <a:gd name="T7" fmla="*/ 12 h 62"/>
                <a:gd name="T8" fmla="*/ 46 w 62"/>
                <a:gd name="T9" fmla="*/ 13 h 62"/>
                <a:gd name="T10" fmla="*/ 45 w 62"/>
                <a:gd name="T11" fmla="*/ 3 h 62"/>
                <a:gd name="T12" fmla="*/ 37 w 62"/>
                <a:gd name="T13" fmla="*/ 7 h 62"/>
                <a:gd name="T14" fmla="*/ 33 w 62"/>
                <a:gd name="T15" fmla="*/ 0 h 62"/>
                <a:gd name="T16" fmla="*/ 27 w 62"/>
                <a:gd name="T17" fmla="*/ 7 h 62"/>
                <a:gd name="T18" fmla="*/ 20 w 62"/>
                <a:gd name="T19" fmla="*/ 2 h 62"/>
                <a:gd name="T20" fmla="*/ 18 w 62"/>
                <a:gd name="T21" fmla="*/ 11 h 62"/>
                <a:gd name="T22" fmla="*/ 9 w 62"/>
                <a:gd name="T23" fmla="*/ 9 h 62"/>
                <a:gd name="T24" fmla="*/ 13 w 62"/>
                <a:gd name="T25" fmla="*/ 21 h 62"/>
                <a:gd name="T26" fmla="*/ 1 w 62"/>
                <a:gd name="T27" fmla="*/ 25 h 62"/>
                <a:gd name="T28" fmla="*/ 5 w 62"/>
                <a:gd name="T29" fmla="*/ 30 h 62"/>
                <a:gd name="T30" fmla="*/ 0 w 62"/>
                <a:gd name="T31" fmla="*/ 36 h 62"/>
                <a:gd name="T32" fmla="*/ 10 w 62"/>
                <a:gd name="T33" fmla="*/ 40 h 62"/>
                <a:gd name="T34" fmla="*/ 6 w 62"/>
                <a:gd name="T35" fmla="*/ 50 h 62"/>
                <a:gd name="T36" fmla="*/ 16 w 62"/>
                <a:gd name="T37" fmla="*/ 49 h 62"/>
                <a:gd name="T38" fmla="*/ 17 w 62"/>
                <a:gd name="T39" fmla="*/ 59 h 62"/>
                <a:gd name="T40" fmla="*/ 25 w 62"/>
                <a:gd name="T41" fmla="*/ 55 h 62"/>
                <a:gd name="T42" fmla="*/ 29 w 62"/>
                <a:gd name="T43" fmla="*/ 62 h 62"/>
                <a:gd name="T44" fmla="*/ 35 w 62"/>
                <a:gd name="T45" fmla="*/ 55 h 62"/>
                <a:gd name="T46" fmla="*/ 42 w 62"/>
                <a:gd name="T47" fmla="*/ 60 h 62"/>
                <a:gd name="T48" fmla="*/ 44 w 62"/>
                <a:gd name="T49" fmla="*/ 51 h 62"/>
                <a:gd name="T50" fmla="*/ 53 w 62"/>
                <a:gd name="T51" fmla="*/ 53 h 62"/>
                <a:gd name="T52" fmla="*/ 50 w 62"/>
                <a:gd name="T53" fmla="*/ 41 h 62"/>
                <a:gd name="T54" fmla="*/ 61 w 62"/>
                <a:gd name="T55" fmla="*/ 37 h 62"/>
                <a:gd name="T56" fmla="*/ 57 w 62"/>
                <a:gd name="T57" fmla="*/ 3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2" h="62">
                  <a:moveTo>
                    <a:pt x="57" y="32"/>
                  </a:moveTo>
                  <a:cubicBezTo>
                    <a:pt x="60" y="30"/>
                    <a:pt x="62" y="28"/>
                    <a:pt x="62" y="26"/>
                  </a:cubicBezTo>
                  <a:cubicBezTo>
                    <a:pt x="61" y="24"/>
                    <a:pt x="58" y="23"/>
                    <a:pt x="52" y="22"/>
                  </a:cubicBezTo>
                  <a:cubicBezTo>
                    <a:pt x="55" y="18"/>
                    <a:pt x="57" y="14"/>
                    <a:pt x="56" y="12"/>
                  </a:cubicBezTo>
                  <a:cubicBezTo>
                    <a:pt x="54" y="11"/>
                    <a:pt x="51" y="11"/>
                    <a:pt x="46" y="13"/>
                  </a:cubicBezTo>
                  <a:cubicBezTo>
                    <a:pt x="47" y="8"/>
                    <a:pt x="47" y="4"/>
                    <a:pt x="45" y="3"/>
                  </a:cubicBezTo>
                  <a:cubicBezTo>
                    <a:pt x="43" y="2"/>
                    <a:pt x="40" y="4"/>
                    <a:pt x="37" y="7"/>
                  </a:cubicBezTo>
                  <a:cubicBezTo>
                    <a:pt x="36" y="3"/>
                    <a:pt x="35" y="0"/>
                    <a:pt x="33" y="0"/>
                  </a:cubicBezTo>
                  <a:cubicBezTo>
                    <a:pt x="31" y="0"/>
                    <a:pt x="29" y="3"/>
                    <a:pt x="27" y="7"/>
                  </a:cubicBezTo>
                  <a:cubicBezTo>
                    <a:pt x="24" y="4"/>
                    <a:pt x="22" y="1"/>
                    <a:pt x="20" y="2"/>
                  </a:cubicBezTo>
                  <a:cubicBezTo>
                    <a:pt x="18" y="3"/>
                    <a:pt x="17" y="6"/>
                    <a:pt x="18" y="11"/>
                  </a:cubicBezTo>
                  <a:cubicBezTo>
                    <a:pt x="14" y="9"/>
                    <a:pt x="10" y="8"/>
                    <a:pt x="9" y="9"/>
                  </a:cubicBezTo>
                  <a:cubicBezTo>
                    <a:pt x="7" y="11"/>
                    <a:pt x="9" y="16"/>
                    <a:pt x="13" y="21"/>
                  </a:cubicBezTo>
                  <a:cubicBezTo>
                    <a:pt x="6" y="21"/>
                    <a:pt x="1" y="23"/>
                    <a:pt x="1" y="25"/>
                  </a:cubicBezTo>
                  <a:cubicBezTo>
                    <a:pt x="0" y="27"/>
                    <a:pt x="2" y="29"/>
                    <a:pt x="5" y="30"/>
                  </a:cubicBezTo>
                  <a:cubicBezTo>
                    <a:pt x="2" y="32"/>
                    <a:pt x="0" y="34"/>
                    <a:pt x="0" y="36"/>
                  </a:cubicBezTo>
                  <a:cubicBezTo>
                    <a:pt x="1" y="38"/>
                    <a:pt x="4" y="39"/>
                    <a:pt x="10" y="40"/>
                  </a:cubicBezTo>
                  <a:cubicBezTo>
                    <a:pt x="7" y="44"/>
                    <a:pt x="5" y="48"/>
                    <a:pt x="6" y="50"/>
                  </a:cubicBezTo>
                  <a:cubicBezTo>
                    <a:pt x="8" y="51"/>
                    <a:pt x="11" y="51"/>
                    <a:pt x="16" y="49"/>
                  </a:cubicBezTo>
                  <a:cubicBezTo>
                    <a:pt x="15" y="54"/>
                    <a:pt x="16" y="58"/>
                    <a:pt x="17" y="59"/>
                  </a:cubicBezTo>
                  <a:cubicBezTo>
                    <a:pt x="19" y="60"/>
                    <a:pt x="22" y="58"/>
                    <a:pt x="25" y="55"/>
                  </a:cubicBezTo>
                  <a:cubicBezTo>
                    <a:pt x="26" y="59"/>
                    <a:pt x="27" y="62"/>
                    <a:pt x="29" y="62"/>
                  </a:cubicBezTo>
                  <a:cubicBezTo>
                    <a:pt x="31" y="62"/>
                    <a:pt x="33" y="59"/>
                    <a:pt x="35" y="55"/>
                  </a:cubicBezTo>
                  <a:cubicBezTo>
                    <a:pt x="38" y="58"/>
                    <a:pt x="40" y="61"/>
                    <a:pt x="42" y="60"/>
                  </a:cubicBezTo>
                  <a:cubicBezTo>
                    <a:pt x="44" y="59"/>
                    <a:pt x="45" y="56"/>
                    <a:pt x="44" y="51"/>
                  </a:cubicBezTo>
                  <a:cubicBezTo>
                    <a:pt x="49" y="53"/>
                    <a:pt x="52" y="54"/>
                    <a:pt x="53" y="53"/>
                  </a:cubicBezTo>
                  <a:cubicBezTo>
                    <a:pt x="55" y="51"/>
                    <a:pt x="53" y="46"/>
                    <a:pt x="50" y="41"/>
                  </a:cubicBezTo>
                  <a:cubicBezTo>
                    <a:pt x="56" y="41"/>
                    <a:pt x="61" y="39"/>
                    <a:pt x="61" y="37"/>
                  </a:cubicBezTo>
                  <a:cubicBezTo>
                    <a:pt x="62" y="35"/>
                    <a:pt x="60" y="33"/>
                    <a:pt x="57" y="32"/>
                  </a:cubicBezTo>
                  <a:close/>
                </a:path>
              </a:pathLst>
            </a:custGeom>
            <a:solidFill>
              <a:schemeClr val="accent1"/>
            </a:solidFill>
            <a:ln>
              <a:noFill/>
            </a:ln>
          </p:spPr>
          <p:txBody>
            <a:bodyPr anchor="t" anchorCtr="0" bIns="45720" compatLnSpc="1" lIns="91440" numCol="1" rIns="91440" tIns="45720" vert="horz" wrap="square">
              <a:prstTxWarp prst="textNoShape"/>
            </a:bodyPr>
            <a:p>
              <a:endParaRPr lang="en-US"/>
            </a:p>
          </p:txBody>
        </p:sp>
        <p:sp>
          <p:nvSpPr>
            <p:cNvPr id="1048842" name="Freeform 31"/>
            <p:cNvSpPr/>
            <p:nvPr/>
          </p:nvSpPr>
          <p:spPr bwMode="auto">
            <a:xfrm rot="18200584">
              <a:off x="11129266" y="4557578"/>
              <a:ext cx="129897" cy="131280"/>
            </a:xfrm>
            <a:custGeom>
              <a:avLst/>
              <a:gdLst>
                <a:gd name="T0" fmla="*/ 11 w 47"/>
                <a:gd name="T1" fmla="*/ 11 h 47"/>
                <a:gd name="T2" fmla="*/ 7 w 47"/>
                <a:gd name="T3" fmla="*/ 40 h 47"/>
                <a:gd name="T4" fmla="*/ 36 w 47"/>
                <a:gd name="T5" fmla="*/ 37 h 47"/>
                <a:gd name="T6" fmla="*/ 40 w 47"/>
                <a:gd name="T7" fmla="*/ 8 h 47"/>
                <a:gd name="T8" fmla="*/ 11 w 47"/>
                <a:gd name="T9" fmla="*/ 11 h 47"/>
              </a:gdLst>
              <a:ahLst/>
              <a:cxnLst>
                <a:cxn ang="0">
                  <a:pos x="T0" y="T1"/>
                </a:cxn>
                <a:cxn ang="0">
                  <a:pos x="T2" y="T3"/>
                </a:cxn>
                <a:cxn ang="0">
                  <a:pos x="T4" y="T5"/>
                </a:cxn>
                <a:cxn ang="0">
                  <a:pos x="T6" y="T7"/>
                </a:cxn>
                <a:cxn ang="0">
                  <a:pos x="T8" y="T9"/>
                </a:cxn>
              </a:cxnLst>
              <a:rect l="0" t="0" r="r" b="b"/>
              <a:pathLst>
                <a:path w="47" h="47">
                  <a:moveTo>
                    <a:pt x="11" y="11"/>
                  </a:moveTo>
                  <a:cubicBezTo>
                    <a:pt x="2" y="19"/>
                    <a:pt x="0" y="32"/>
                    <a:pt x="7" y="40"/>
                  </a:cubicBezTo>
                  <a:cubicBezTo>
                    <a:pt x="14" y="47"/>
                    <a:pt x="27" y="46"/>
                    <a:pt x="36" y="37"/>
                  </a:cubicBezTo>
                  <a:cubicBezTo>
                    <a:pt x="45" y="28"/>
                    <a:pt x="47" y="15"/>
                    <a:pt x="40" y="8"/>
                  </a:cubicBezTo>
                  <a:cubicBezTo>
                    <a:pt x="33" y="0"/>
                    <a:pt x="20" y="2"/>
                    <a:pt x="11" y="11"/>
                  </a:cubicBezTo>
                  <a:close/>
                </a:path>
              </a:pathLst>
            </a:custGeom>
            <a:solidFill>
              <a:schemeClr val="bg1"/>
            </a:solidFill>
            <a:ln>
              <a:noFill/>
            </a:ln>
          </p:spPr>
          <p:txBody>
            <a:bodyPr anchor="t" anchorCtr="0" bIns="45720" compatLnSpc="1" lIns="91440" numCol="1" rIns="91440" tIns="45720" vert="horz" wrap="square">
              <a:prstTxWarp prst="textNoShape"/>
            </a:bodyPr>
            <a:p>
              <a:endParaRPr lang="en-US"/>
            </a:p>
          </p:txBody>
        </p:sp>
        <p:sp>
          <p:nvSpPr>
            <p:cNvPr id="1048843" name="Freeform 34"/>
            <p:cNvSpPr/>
            <p:nvPr/>
          </p:nvSpPr>
          <p:spPr bwMode="auto">
            <a:xfrm rot="18200584">
              <a:off x="11516723" y="3589667"/>
              <a:ext cx="84296" cy="77386"/>
            </a:xfrm>
            <a:custGeom>
              <a:avLst/>
              <a:gdLst>
                <a:gd name="T0" fmla="*/ 7 w 30"/>
                <a:gd name="T1" fmla="*/ 5 h 28"/>
                <a:gd name="T2" fmla="*/ 5 w 30"/>
                <a:gd name="T3" fmla="*/ 23 h 28"/>
                <a:gd name="T4" fmla="*/ 23 w 30"/>
                <a:gd name="T5" fmla="*/ 23 h 28"/>
                <a:gd name="T6" fmla="*/ 26 w 30"/>
                <a:gd name="T7" fmla="*/ 5 h 28"/>
                <a:gd name="T8" fmla="*/ 7 w 30"/>
                <a:gd name="T9" fmla="*/ 5 h 28"/>
              </a:gdLst>
              <a:ahLst/>
              <a:cxnLst>
                <a:cxn ang="0">
                  <a:pos x="T0" y="T1"/>
                </a:cxn>
                <a:cxn ang="0">
                  <a:pos x="T2" y="T3"/>
                </a:cxn>
                <a:cxn ang="0">
                  <a:pos x="T4" y="T5"/>
                </a:cxn>
                <a:cxn ang="0">
                  <a:pos x="T6" y="T7"/>
                </a:cxn>
                <a:cxn ang="0">
                  <a:pos x="T8" y="T9"/>
                </a:cxn>
              </a:cxnLst>
              <a:rect l="0" t="0" r="r" b="b"/>
              <a:pathLst>
                <a:path w="30" h="28">
                  <a:moveTo>
                    <a:pt x="7" y="5"/>
                  </a:moveTo>
                  <a:cubicBezTo>
                    <a:pt x="1" y="10"/>
                    <a:pt x="0" y="18"/>
                    <a:pt x="5" y="23"/>
                  </a:cubicBezTo>
                  <a:cubicBezTo>
                    <a:pt x="9" y="28"/>
                    <a:pt x="17" y="28"/>
                    <a:pt x="23" y="23"/>
                  </a:cubicBezTo>
                  <a:cubicBezTo>
                    <a:pt x="29" y="18"/>
                    <a:pt x="30" y="10"/>
                    <a:pt x="26" y="5"/>
                  </a:cubicBezTo>
                  <a:cubicBezTo>
                    <a:pt x="21" y="0"/>
                    <a:pt x="13" y="0"/>
                    <a:pt x="7" y="5"/>
                  </a:cubicBezTo>
                  <a:close/>
                </a:path>
              </a:pathLst>
            </a:custGeom>
            <a:solidFill>
              <a:schemeClr val="bg1"/>
            </a:solidFill>
            <a:ln>
              <a:noFill/>
            </a:ln>
          </p:spPr>
          <p:txBody>
            <a:bodyPr anchor="t" anchorCtr="0" bIns="45720" compatLnSpc="1" lIns="91440" numCol="1" rIns="91440" tIns="45720" vert="horz" wrap="square">
              <a:prstTxWarp prst="textNoShape"/>
            </a:bodyPr>
            <a:p>
              <a:endParaRPr lang="en-US"/>
            </a:p>
          </p:txBody>
        </p:sp>
        <p:sp>
          <p:nvSpPr>
            <p:cNvPr id="1048844" name="Freeform 49"/>
            <p:cNvSpPr/>
            <p:nvPr/>
          </p:nvSpPr>
          <p:spPr bwMode="auto">
            <a:xfrm rot="18200584">
              <a:off x="11446291" y="6327413"/>
              <a:ext cx="140953" cy="139571"/>
            </a:xfrm>
            <a:custGeom>
              <a:avLst/>
              <a:gdLst>
                <a:gd name="T0" fmla="*/ 50 w 51"/>
                <a:gd name="T1" fmla="*/ 21 h 50"/>
                <a:gd name="T2" fmla="*/ 46 w 51"/>
                <a:gd name="T3" fmla="*/ 18 h 50"/>
                <a:gd name="T4" fmla="*/ 48 w 51"/>
                <a:gd name="T5" fmla="*/ 13 h 50"/>
                <a:gd name="T6" fmla="*/ 39 w 51"/>
                <a:gd name="T7" fmla="*/ 12 h 50"/>
                <a:gd name="T8" fmla="*/ 40 w 51"/>
                <a:gd name="T9" fmla="*/ 4 h 50"/>
                <a:gd name="T10" fmla="*/ 32 w 51"/>
                <a:gd name="T11" fmla="*/ 7 h 50"/>
                <a:gd name="T12" fmla="*/ 29 w 51"/>
                <a:gd name="T13" fmla="*/ 0 h 50"/>
                <a:gd name="T14" fmla="*/ 24 w 51"/>
                <a:gd name="T15" fmla="*/ 4 h 50"/>
                <a:gd name="T16" fmla="*/ 19 w 51"/>
                <a:gd name="T17" fmla="*/ 0 h 50"/>
                <a:gd name="T18" fmla="*/ 17 w 51"/>
                <a:gd name="T19" fmla="*/ 7 h 50"/>
                <a:gd name="T20" fmla="*/ 9 w 51"/>
                <a:gd name="T21" fmla="*/ 5 h 50"/>
                <a:gd name="T22" fmla="*/ 10 w 51"/>
                <a:gd name="T23" fmla="*/ 12 h 50"/>
                <a:gd name="T24" fmla="*/ 3 w 51"/>
                <a:gd name="T25" fmla="*/ 14 h 50"/>
                <a:gd name="T26" fmla="*/ 9 w 51"/>
                <a:gd name="T27" fmla="*/ 22 h 50"/>
                <a:gd name="T28" fmla="*/ 1 w 51"/>
                <a:gd name="T29" fmla="*/ 28 h 50"/>
                <a:gd name="T30" fmla="*/ 5 w 51"/>
                <a:gd name="T31" fmla="*/ 31 h 50"/>
                <a:gd name="T32" fmla="*/ 3 w 51"/>
                <a:gd name="T33" fmla="*/ 36 h 50"/>
                <a:gd name="T34" fmla="*/ 12 w 51"/>
                <a:gd name="T35" fmla="*/ 37 h 50"/>
                <a:gd name="T36" fmla="*/ 11 w 51"/>
                <a:gd name="T37" fmla="*/ 45 h 50"/>
                <a:gd name="T38" fmla="*/ 19 w 51"/>
                <a:gd name="T39" fmla="*/ 42 h 50"/>
                <a:gd name="T40" fmla="*/ 22 w 51"/>
                <a:gd name="T41" fmla="*/ 49 h 50"/>
                <a:gd name="T42" fmla="*/ 27 w 51"/>
                <a:gd name="T43" fmla="*/ 45 h 50"/>
                <a:gd name="T44" fmla="*/ 32 w 51"/>
                <a:gd name="T45" fmla="*/ 49 h 50"/>
                <a:gd name="T46" fmla="*/ 35 w 51"/>
                <a:gd name="T47" fmla="*/ 42 h 50"/>
                <a:gd name="T48" fmla="*/ 42 w 51"/>
                <a:gd name="T49" fmla="*/ 44 h 50"/>
                <a:gd name="T50" fmla="*/ 41 w 51"/>
                <a:gd name="T51" fmla="*/ 37 h 50"/>
                <a:gd name="T52" fmla="*/ 48 w 51"/>
                <a:gd name="T53" fmla="*/ 36 h 50"/>
                <a:gd name="T54" fmla="*/ 42 w 51"/>
                <a:gd name="T55" fmla="*/ 27 h 50"/>
                <a:gd name="T56" fmla="*/ 50 w 51"/>
                <a:gd name="T57" fmla="*/ 2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 h="50">
                  <a:moveTo>
                    <a:pt x="50" y="21"/>
                  </a:moveTo>
                  <a:cubicBezTo>
                    <a:pt x="50" y="20"/>
                    <a:pt x="49" y="19"/>
                    <a:pt x="46" y="18"/>
                  </a:cubicBezTo>
                  <a:cubicBezTo>
                    <a:pt x="48" y="16"/>
                    <a:pt x="48" y="14"/>
                    <a:pt x="48" y="13"/>
                  </a:cubicBezTo>
                  <a:cubicBezTo>
                    <a:pt x="47" y="12"/>
                    <a:pt x="44" y="11"/>
                    <a:pt x="39" y="12"/>
                  </a:cubicBezTo>
                  <a:cubicBezTo>
                    <a:pt x="41" y="8"/>
                    <a:pt x="41" y="5"/>
                    <a:pt x="40" y="4"/>
                  </a:cubicBezTo>
                  <a:cubicBezTo>
                    <a:pt x="38" y="3"/>
                    <a:pt x="36" y="4"/>
                    <a:pt x="32" y="7"/>
                  </a:cubicBezTo>
                  <a:cubicBezTo>
                    <a:pt x="32" y="3"/>
                    <a:pt x="31" y="0"/>
                    <a:pt x="29" y="0"/>
                  </a:cubicBezTo>
                  <a:cubicBezTo>
                    <a:pt x="27" y="0"/>
                    <a:pt x="26" y="1"/>
                    <a:pt x="24" y="4"/>
                  </a:cubicBezTo>
                  <a:cubicBezTo>
                    <a:pt x="22" y="2"/>
                    <a:pt x="20" y="0"/>
                    <a:pt x="19" y="0"/>
                  </a:cubicBezTo>
                  <a:cubicBezTo>
                    <a:pt x="18" y="1"/>
                    <a:pt x="17" y="3"/>
                    <a:pt x="17" y="7"/>
                  </a:cubicBezTo>
                  <a:cubicBezTo>
                    <a:pt x="13" y="5"/>
                    <a:pt x="11" y="4"/>
                    <a:pt x="9" y="5"/>
                  </a:cubicBezTo>
                  <a:cubicBezTo>
                    <a:pt x="8" y="6"/>
                    <a:pt x="9" y="9"/>
                    <a:pt x="10" y="12"/>
                  </a:cubicBezTo>
                  <a:cubicBezTo>
                    <a:pt x="6" y="12"/>
                    <a:pt x="4" y="12"/>
                    <a:pt x="3" y="14"/>
                  </a:cubicBezTo>
                  <a:cubicBezTo>
                    <a:pt x="2" y="15"/>
                    <a:pt x="4" y="18"/>
                    <a:pt x="9" y="22"/>
                  </a:cubicBezTo>
                  <a:cubicBezTo>
                    <a:pt x="4" y="24"/>
                    <a:pt x="0" y="26"/>
                    <a:pt x="1" y="28"/>
                  </a:cubicBezTo>
                  <a:cubicBezTo>
                    <a:pt x="1" y="29"/>
                    <a:pt x="3" y="30"/>
                    <a:pt x="5" y="31"/>
                  </a:cubicBezTo>
                  <a:cubicBezTo>
                    <a:pt x="3" y="33"/>
                    <a:pt x="3" y="35"/>
                    <a:pt x="3" y="36"/>
                  </a:cubicBezTo>
                  <a:cubicBezTo>
                    <a:pt x="4" y="38"/>
                    <a:pt x="7" y="38"/>
                    <a:pt x="12" y="37"/>
                  </a:cubicBezTo>
                  <a:cubicBezTo>
                    <a:pt x="10" y="41"/>
                    <a:pt x="10" y="44"/>
                    <a:pt x="11" y="45"/>
                  </a:cubicBezTo>
                  <a:cubicBezTo>
                    <a:pt x="13" y="46"/>
                    <a:pt x="16" y="45"/>
                    <a:pt x="19" y="42"/>
                  </a:cubicBezTo>
                  <a:cubicBezTo>
                    <a:pt x="19" y="47"/>
                    <a:pt x="21" y="49"/>
                    <a:pt x="22" y="49"/>
                  </a:cubicBezTo>
                  <a:cubicBezTo>
                    <a:pt x="24" y="50"/>
                    <a:pt x="25" y="48"/>
                    <a:pt x="27" y="45"/>
                  </a:cubicBezTo>
                  <a:cubicBezTo>
                    <a:pt x="29" y="48"/>
                    <a:pt x="31" y="49"/>
                    <a:pt x="32" y="49"/>
                  </a:cubicBezTo>
                  <a:cubicBezTo>
                    <a:pt x="34" y="48"/>
                    <a:pt x="34" y="46"/>
                    <a:pt x="35" y="42"/>
                  </a:cubicBezTo>
                  <a:cubicBezTo>
                    <a:pt x="38" y="44"/>
                    <a:pt x="40" y="45"/>
                    <a:pt x="42" y="44"/>
                  </a:cubicBezTo>
                  <a:cubicBezTo>
                    <a:pt x="43" y="43"/>
                    <a:pt x="43" y="40"/>
                    <a:pt x="41" y="37"/>
                  </a:cubicBezTo>
                  <a:cubicBezTo>
                    <a:pt x="45" y="37"/>
                    <a:pt x="47" y="37"/>
                    <a:pt x="48" y="36"/>
                  </a:cubicBezTo>
                  <a:cubicBezTo>
                    <a:pt x="49" y="34"/>
                    <a:pt x="47" y="31"/>
                    <a:pt x="42" y="27"/>
                  </a:cubicBezTo>
                  <a:cubicBezTo>
                    <a:pt x="48" y="25"/>
                    <a:pt x="51" y="23"/>
                    <a:pt x="50" y="21"/>
                  </a:cubicBezTo>
                  <a:close/>
                </a:path>
              </a:pathLst>
            </a:custGeom>
            <a:solidFill>
              <a:schemeClr val="bg1"/>
            </a:solidFill>
            <a:ln>
              <a:noFill/>
            </a:ln>
          </p:spPr>
          <p:txBody>
            <a:bodyPr anchor="t" anchorCtr="0" bIns="45720" compatLnSpc="1" lIns="91440" numCol="1" rIns="91440" tIns="45720" vert="horz" wrap="square">
              <a:prstTxWarp prst="textNoShape"/>
            </a:bodyPr>
            <a:p>
              <a:endParaRPr lang="en-US"/>
            </a:p>
          </p:txBody>
        </p:sp>
        <p:sp>
          <p:nvSpPr>
            <p:cNvPr id="1048845" name="Freeform 50"/>
            <p:cNvSpPr/>
            <p:nvPr/>
          </p:nvSpPr>
          <p:spPr bwMode="auto">
            <a:xfrm rot="18200584">
              <a:off x="10778184" y="6620087"/>
              <a:ext cx="11055" cy="0"/>
            </a:xfrm>
            <a:custGeom>
              <a:avLst/>
              <a:gdLst>
                <a:gd name="T0" fmla="*/ 8 w 8"/>
                <a:gd name="T1" fmla="*/ 0 w 8"/>
                <a:gd name="T2" fmla="*/ 8 w 8"/>
              </a:gdLst>
              <a:ahLst/>
              <a:cxnLst>
                <a:cxn ang="0">
                  <a:pos x="T0" y="0"/>
                </a:cxn>
                <a:cxn ang="0">
                  <a:pos x="T1" y="0"/>
                </a:cxn>
                <a:cxn ang="0">
                  <a:pos x="T2" y="0"/>
                </a:cxn>
              </a:cxnLst>
              <a:rect l="0" t="0" r="r" b="b"/>
              <a:pathLst>
                <a:path w="8">
                  <a:moveTo>
                    <a:pt x="8" y="0"/>
                  </a:moveTo>
                  <a:lnTo>
                    <a:pt x="0" y="0"/>
                  </a:lnTo>
                  <a:lnTo>
                    <a:pt x="8" y="0"/>
                  </a:lnTo>
                  <a:close/>
                </a:path>
              </a:pathLst>
            </a:custGeom>
            <a:solidFill>
              <a:srgbClr val="00A99D"/>
            </a:solidFill>
            <a:ln>
              <a:noFill/>
            </a:ln>
          </p:spPr>
          <p:txBody>
            <a:bodyPr anchor="t" anchorCtr="0" bIns="45720" compatLnSpc="1" lIns="91440" numCol="1" rIns="91440" tIns="45720" vert="horz" wrap="square">
              <a:prstTxWarp prst="textNoShape"/>
            </a:bodyPr>
            <a:p>
              <a:endParaRPr lang="en-US"/>
            </a:p>
          </p:txBody>
        </p:sp>
        <p:sp>
          <p:nvSpPr>
            <p:cNvPr id="1048846" name="Line 76"/>
            <p:cNvSpPr>
              <a:spLocks noChangeShapeType="1"/>
            </p:cNvSpPr>
            <p:nvPr/>
          </p:nvSpPr>
          <p:spPr bwMode="auto">
            <a:xfrm rot="18200584" flipH="1">
              <a:off x="10778184" y="6620087"/>
              <a:ext cx="11055" cy="0"/>
            </a:xfrm>
            <a:prstGeom prst="line"/>
            <a:noFill/>
            <a:ln>
              <a:noFill/>
            </a:ln>
          </p:spPr>
          <p:txBody>
            <a:bodyPr anchor="t" anchorCtr="0" bIns="45720" compatLnSpc="1" lIns="91440" numCol="1" rIns="91440" tIns="45720" vert="horz" wrap="square">
              <a:prstTxWarp prst="textNoShape"/>
            </a:bodyPr>
            <a:p>
              <a:endParaRPr lang="en-US"/>
            </a:p>
          </p:txBody>
        </p:sp>
        <p:sp>
          <p:nvSpPr>
            <p:cNvPr id="1048847" name="Freeform 78"/>
            <p:cNvSpPr/>
            <p:nvPr/>
          </p:nvSpPr>
          <p:spPr bwMode="auto">
            <a:xfrm rot="18200584">
              <a:off x="11631202" y="5236123"/>
              <a:ext cx="410585" cy="413304"/>
            </a:xfrm>
            <a:custGeom>
              <a:avLst/>
              <a:gdLst>
                <a:gd name="T0" fmla="*/ 216 w 226"/>
                <a:gd name="T1" fmla="*/ 84 h 226"/>
                <a:gd name="T2" fmla="*/ 195 w 226"/>
                <a:gd name="T3" fmla="*/ 65 h 226"/>
                <a:gd name="T4" fmla="*/ 194 w 226"/>
                <a:gd name="T5" fmla="*/ 64 h 226"/>
                <a:gd name="T6" fmla="*/ 194 w 226"/>
                <a:gd name="T7" fmla="*/ 63 h 226"/>
                <a:gd name="T8" fmla="*/ 188 w 226"/>
                <a:gd name="T9" fmla="*/ 35 h 226"/>
                <a:gd name="T10" fmla="*/ 139 w 226"/>
                <a:gd name="T11" fmla="*/ 10 h 226"/>
                <a:gd name="T12" fmla="*/ 83 w 226"/>
                <a:gd name="T13" fmla="*/ 9 h 226"/>
                <a:gd name="T14" fmla="*/ 65 w 226"/>
                <a:gd name="T15" fmla="*/ 30 h 226"/>
                <a:gd name="T16" fmla="*/ 64 w 226"/>
                <a:gd name="T17" fmla="*/ 31 h 226"/>
                <a:gd name="T18" fmla="*/ 63 w 226"/>
                <a:gd name="T19" fmla="*/ 31 h 226"/>
                <a:gd name="T20" fmla="*/ 35 w 226"/>
                <a:gd name="T21" fmla="*/ 38 h 226"/>
                <a:gd name="T22" fmla="*/ 10 w 226"/>
                <a:gd name="T23" fmla="*/ 87 h 226"/>
                <a:gd name="T24" fmla="*/ 9 w 226"/>
                <a:gd name="T25" fmla="*/ 142 h 226"/>
                <a:gd name="T26" fmla="*/ 30 w 226"/>
                <a:gd name="T27" fmla="*/ 161 h 226"/>
                <a:gd name="T28" fmla="*/ 31 w 226"/>
                <a:gd name="T29" fmla="*/ 161 h 226"/>
                <a:gd name="T30" fmla="*/ 31 w 226"/>
                <a:gd name="T31" fmla="*/ 162 h 226"/>
                <a:gd name="T32" fmla="*/ 37 w 226"/>
                <a:gd name="T33" fmla="*/ 190 h 226"/>
                <a:gd name="T34" fmla="*/ 87 w 226"/>
                <a:gd name="T35" fmla="*/ 215 h 226"/>
                <a:gd name="T36" fmla="*/ 142 w 226"/>
                <a:gd name="T37" fmla="*/ 216 h 226"/>
                <a:gd name="T38" fmla="*/ 161 w 226"/>
                <a:gd name="T39" fmla="*/ 195 h 226"/>
                <a:gd name="T40" fmla="*/ 161 w 226"/>
                <a:gd name="T41" fmla="*/ 195 h 226"/>
                <a:gd name="T42" fmla="*/ 162 w 226"/>
                <a:gd name="T43" fmla="*/ 194 h 226"/>
                <a:gd name="T44" fmla="*/ 190 w 226"/>
                <a:gd name="T45" fmla="*/ 188 h 226"/>
                <a:gd name="T46" fmla="*/ 215 w 226"/>
                <a:gd name="T47" fmla="*/ 139 h 226"/>
                <a:gd name="T48" fmla="*/ 216 w 226"/>
                <a:gd name="T49" fmla="*/ 84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6" h="226">
                  <a:moveTo>
                    <a:pt x="216" y="84"/>
                  </a:moveTo>
                  <a:cubicBezTo>
                    <a:pt x="211" y="75"/>
                    <a:pt x="204" y="69"/>
                    <a:pt x="195" y="65"/>
                  </a:cubicBezTo>
                  <a:cubicBezTo>
                    <a:pt x="194" y="64"/>
                    <a:pt x="194" y="64"/>
                    <a:pt x="194" y="64"/>
                  </a:cubicBezTo>
                  <a:cubicBezTo>
                    <a:pt x="194" y="63"/>
                    <a:pt x="194" y="63"/>
                    <a:pt x="194" y="63"/>
                  </a:cubicBezTo>
                  <a:cubicBezTo>
                    <a:pt x="195" y="53"/>
                    <a:pt x="193" y="44"/>
                    <a:pt x="188" y="35"/>
                  </a:cubicBezTo>
                  <a:cubicBezTo>
                    <a:pt x="178" y="20"/>
                    <a:pt x="160" y="11"/>
                    <a:pt x="139" y="10"/>
                  </a:cubicBezTo>
                  <a:cubicBezTo>
                    <a:pt x="119" y="1"/>
                    <a:pt x="99" y="0"/>
                    <a:pt x="83" y="9"/>
                  </a:cubicBezTo>
                  <a:cubicBezTo>
                    <a:pt x="75" y="14"/>
                    <a:pt x="69" y="21"/>
                    <a:pt x="65" y="30"/>
                  </a:cubicBezTo>
                  <a:cubicBezTo>
                    <a:pt x="64" y="31"/>
                    <a:pt x="64" y="31"/>
                    <a:pt x="64" y="31"/>
                  </a:cubicBezTo>
                  <a:cubicBezTo>
                    <a:pt x="63" y="31"/>
                    <a:pt x="63" y="31"/>
                    <a:pt x="63" y="31"/>
                  </a:cubicBezTo>
                  <a:cubicBezTo>
                    <a:pt x="53" y="31"/>
                    <a:pt x="44" y="33"/>
                    <a:pt x="35" y="38"/>
                  </a:cubicBezTo>
                  <a:cubicBezTo>
                    <a:pt x="20" y="47"/>
                    <a:pt x="11" y="65"/>
                    <a:pt x="10" y="87"/>
                  </a:cubicBezTo>
                  <a:cubicBezTo>
                    <a:pt x="1" y="106"/>
                    <a:pt x="0" y="126"/>
                    <a:pt x="9" y="142"/>
                  </a:cubicBezTo>
                  <a:cubicBezTo>
                    <a:pt x="14" y="150"/>
                    <a:pt x="21" y="156"/>
                    <a:pt x="30" y="161"/>
                  </a:cubicBezTo>
                  <a:cubicBezTo>
                    <a:pt x="31" y="161"/>
                    <a:pt x="31" y="161"/>
                    <a:pt x="31" y="161"/>
                  </a:cubicBezTo>
                  <a:cubicBezTo>
                    <a:pt x="31" y="162"/>
                    <a:pt x="31" y="162"/>
                    <a:pt x="31" y="162"/>
                  </a:cubicBezTo>
                  <a:cubicBezTo>
                    <a:pt x="31" y="172"/>
                    <a:pt x="33" y="182"/>
                    <a:pt x="37" y="190"/>
                  </a:cubicBezTo>
                  <a:cubicBezTo>
                    <a:pt x="47" y="206"/>
                    <a:pt x="65" y="214"/>
                    <a:pt x="87" y="215"/>
                  </a:cubicBezTo>
                  <a:cubicBezTo>
                    <a:pt x="106" y="225"/>
                    <a:pt x="126" y="226"/>
                    <a:pt x="142" y="216"/>
                  </a:cubicBezTo>
                  <a:cubicBezTo>
                    <a:pt x="150" y="212"/>
                    <a:pt x="156" y="204"/>
                    <a:pt x="161" y="195"/>
                  </a:cubicBezTo>
                  <a:cubicBezTo>
                    <a:pt x="161" y="195"/>
                    <a:pt x="161" y="195"/>
                    <a:pt x="161" y="195"/>
                  </a:cubicBezTo>
                  <a:cubicBezTo>
                    <a:pt x="162" y="194"/>
                    <a:pt x="162" y="194"/>
                    <a:pt x="162" y="194"/>
                  </a:cubicBezTo>
                  <a:cubicBezTo>
                    <a:pt x="172" y="195"/>
                    <a:pt x="182" y="193"/>
                    <a:pt x="190" y="188"/>
                  </a:cubicBezTo>
                  <a:cubicBezTo>
                    <a:pt x="205" y="179"/>
                    <a:pt x="214" y="161"/>
                    <a:pt x="215" y="139"/>
                  </a:cubicBezTo>
                  <a:cubicBezTo>
                    <a:pt x="224" y="119"/>
                    <a:pt x="226" y="99"/>
                    <a:pt x="216" y="84"/>
                  </a:cubicBezTo>
                  <a:close/>
                </a:path>
              </a:pathLst>
            </a:custGeom>
            <a:solidFill>
              <a:schemeClr val="accent1"/>
            </a:solidFill>
            <a:ln>
              <a:noFill/>
            </a:ln>
          </p:spPr>
          <p:txBody>
            <a:bodyPr anchor="t" anchorCtr="0" bIns="45720" compatLnSpc="1" lIns="91440" numCol="1" rIns="91440" tIns="45720" vert="horz" wrap="square">
              <a:prstTxWarp prst="textNoShape"/>
            </a:bodyPr>
            <a:p>
              <a:endParaRPr lang="en-US"/>
            </a:p>
          </p:txBody>
        </p:sp>
        <p:sp>
          <p:nvSpPr>
            <p:cNvPr id="1048848" name="Freeform 79"/>
            <p:cNvSpPr/>
            <p:nvPr/>
          </p:nvSpPr>
          <p:spPr bwMode="auto">
            <a:xfrm rot="18200584">
              <a:off x="11729090" y="5334011"/>
              <a:ext cx="214810" cy="217530"/>
            </a:xfrm>
            <a:custGeom>
              <a:avLst/>
              <a:gdLst>
                <a:gd name="T0" fmla="*/ 102 w 118"/>
                <a:gd name="T1" fmla="*/ 62 h 119"/>
                <a:gd name="T2" fmla="*/ 117 w 118"/>
                <a:gd name="T3" fmla="*/ 48 h 119"/>
                <a:gd name="T4" fmla="*/ 105 w 118"/>
                <a:gd name="T5" fmla="*/ 42 h 119"/>
                <a:gd name="T6" fmla="*/ 110 w 118"/>
                <a:gd name="T7" fmla="*/ 29 h 119"/>
                <a:gd name="T8" fmla="*/ 86 w 118"/>
                <a:gd name="T9" fmla="*/ 30 h 119"/>
                <a:gd name="T10" fmla="*/ 84 w 118"/>
                <a:gd name="T11" fmla="*/ 6 h 119"/>
                <a:gd name="T12" fmla="*/ 70 w 118"/>
                <a:gd name="T13" fmla="*/ 14 h 119"/>
                <a:gd name="T14" fmla="*/ 60 w 118"/>
                <a:gd name="T15" fmla="*/ 1 h 119"/>
                <a:gd name="T16" fmla="*/ 50 w 118"/>
                <a:gd name="T17" fmla="*/ 15 h 119"/>
                <a:gd name="T18" fmla="*/ 35 w 118"/>
                <a:gd name="T19" fmla="*/ 5 h 119"/>
                <a:gd name="T20" fmla="*/ 31 w 118"/>
                <a:gd name="T21" fmla="*/ 20 h 119"/>
                <a:gd name="T22" fmla="*/ 16 w 118"/>
                <a:gd name="T23" fmla="*/ 19 h 119"/>
                <a:gd name="T24" fmla="*/ 20 w 118"/>
                <a:gd name="T25" fmla="*/ 37 h 119"/>
                <a:gd name="T26" fmla="*/ 2 w 118"/>
                <a:gd name="T27" fmla="*/ 42 h 119"/>
                <a:gd name="T28" fmla="*/ 15 w 118"/>
                <a:gd name="T29" fmla="*/ 58 h 119"/>
                <a:gd name="T30" fmla="*/ 1 w 118"/>
                <a:gd name="T31" fmla="*/ 71 h 119"/>
                <a:gd name="T32" fmla="*/ 12 w 118"/>
                <a:gd name="T33" fmla="*/ 78 h 119"/>
                <a:gd name="T34" fmla="*/ 8 w 118"/>
                <a:gd name="T35" fmla="*/ 90 h 119"/>
                <a:gd name="T36" fmla="*/ 31 w 118"/>
                <a:gd name="T37" fmla="*/ 89 h 119"/>
                <a:gd name="T38" fmla="*/ 33 w 118"/>
                <a:gd name="T39" fmla="*/ 113 h 119"/>
                <a:gd name="T40" fmla="*/ 48 w 118"/>
                <a:gd name="T41" fmla="*/ 105 h 119"/>
                <a:gd name="T42" fmla="*/ 57 w 118"/>
                <a:gd name="T43" fmla="*/ 119 h 119"/>
                <a:gd name="T44" fmla="*/ 67 w 118"/>
                <a:gd name="T45" fmla="*/ 105 h 119"/>
                <a:gd name="T46" fmla="*/ 82 w 118"/>
                <a:gd name="T47" fmla="*/ 114 h 119"/>
                <a:gd name="T48" fmla="*/ 86 w 118"/>
                <a:gd name="T49" fmla="*/ 99 h 119"/>
                <a:gd name="T50" fmla="*/ 101 w 118"/>
                <a:gd name="T51" fmla="*/ 101 h 119"/>
                <a:gd name="T52" fmla="*/ 97 w 118"/>
                <a:gd name="T53" fmla="*/ 83 h 119"/>
                <a:gd name="T54" fmla="*/ 115 w 118"/>
                <a:gd name="T55" fmla="*/ 77 h 119"/>
                <a:gd name="T56" fmla="*/ 102 w 118"/>
                <a:gd name="T57" fmla="*/ 62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8" h="119">
                  <a:moveTo>
                    <a:pt x="102" y="62"/>
                  </a:moveTo>
                  <a:cubicBezTo>
                    <a:pt x="112" y="57"/>
                    <a:pt x="118" y="52"/>
                    <a:pt x="117" y="48"/>
                  </a:cubicBezTo>
                  <a:cubicBezTo>
                    <a:pt x="116" y="45"/>
                    <a:pt x="112" y="43"/>
                    <a:pt x="105" y="42"/>
                  </a:cubicBezTo>
                  <a:cubicBezTo>
                    <a:pt x="109" y="36"/>
                    <a:pt x="111" y="32"/>
                    <a:pt x="110" y="29"/>
                  </a:cubicBezTo>
                  <a:cubicBezTo>
                    <a:pt x="107" y="25"/>
                    <a:pt x="98" y="26"/>
                    <a:pt x="86" y="30"/>
                  </a:cubicBezTo>
                  <a:cubicBezTo>
                    <a:pt x="89" y="17"/>
                    <a:pt x="88" y="8"/>
                    <a:pt x="84" y="6"/>
                  </a:cubicBezTo>
                  <a:cubicBezTo>
                    <a:pt x="81" y="5"/>
                    <a:pt x="76" y="8"/>
                    <a:pt x="70" y="14"/>
                  </a:cubicBezTo>
                  <a:cubicBezTo>
                    <a:pt x="67" y="6"/>
                    <a:pt x="64" y="1"/>
                    <a:pt x="60" y="1"/>
                  </a:cubicBezTo>
                  <a:cubicBezTo>
                    <a:pt x="56" y="0"/>
                    <a:pt x="53" y="6"/>
                    <a:pt x="50" y="15"/>
                  </a:cubicBezTo>
                  <a:cubicBezTo>
                    <a:pt x="44" y="7"/>
                    <a:pt x="39" y="4"/>
                    <a:pt x="35" y="5"/>
                  </a:cubicBezTo>
                  <a:cubicBezTo>
                    <a:pt x="32" y="7"/>
                    <a:pt x="31" y="12"/>
                    <a:pt x="31" y="20"/>
                  </a:cubicBezTo>
                  <a:cubicBezTo>
                    <a:pt x="24" y="17"/>
                    <a:pt x="18" y="16"/>
                    <a:pt x="16" y="19"/>
                  </a:cubicBezTo>
                  <a:cubicBezTo>
                    <a:pt x="13" y="21"/>
                    <a:pt x="15" y="28"/>
                    <a:pt x="20" y="37"/>
                  </a:cubicBezTo>
                  <a:cubicBezTo>
                    <a:pt x="10" y="37"/>
                    <a:pt x="3" y="38"/>
                    <a:pt x="2" y="42"/>
                  </a:cubicBezTo>
                  <a:cubicBezTo>
                    <a:pt x="1" y="46"/>
                    <a:pt x="6" y="52"/>
                    <a:pt x="15" y="58"/>
                  </a:cubicBezTo>
                  <a:cubicBezTo>
                    <a:pt x="5" y="62"/>
                    <a:pt x="0" y="67"/>
                    <a:pt x="1" y="71"/>
                  </a:cubicBezTo>
                  <a:cubicBezTo>
                    <a:pt x="1" y="75"/>
                    <a:pt x="5" y="77"/>
                    <a:pt x="12" y="78"/>
                  </a:cubicBezTo>
                  <a:cubicBezTo>
                    <a:pt x="8" y="83"/>
                    <a:pt x="6" y="87"/>
                    <a:pt x="8" y="90"/>
                  </a:cubicBezTo>
                  <a:cubicBezTo>
                    <a:pt x="10" y="94"/>
                    <a:pt x="19" y="93"/>
                    <a:pt x="31" y="89"/>
                  </a:cubicBezTo>
                  <a:cubicBezTo>
                    <a:pt x="29" y="102"/>
                    <a:pt x="29" y="111"/>
                    <a:pt x="33" y="113"/>
                  </a:cubicBezTo>
                  <a:cubicBezTo>
                    <a:pt x="36" y="115"/>
                    <a:pt x="42" y="112"/>
                    <a:pt x="48" y="105"/>
                  </a:cubicBezTo>
                  <a:cubicBezTo>
                    <a:pt x="50" y="114"/>
                    <a:pt x="53" y="119"/>
                    <a:pt x="57" y="119"/>
                  </a:cubicBezTo>
                  <a:cubicBezTo>
                    <a:pt x="61" y="119"/>
                    <a:pt x="64" y="114"/>
                    <a:pt x="67" y="105"/>
                  </a:cubicBezTo>
                  <a:cubicBezTo>
                    <a:pt x="73" y="112"/>
                    <a:pt x="79" y="116"/>
                    <a:pt x="82" y="114"/>
                  </a:cubicBezTo>
                  <a:cubicBezTo>
                    <a:pt x="85" y="113"/>
                    <a:pt x="86" y="107"/>
                    <a:pt x="86" y="99"/>
                  </a:cubicBezTo>
                  <a:cubicBezTo>
                    <a:pt x="93" y="103"/>
                    <a:pt x="99" y="103"/>
                    <a:pt x="101" y="101"/>
                  </a:cubicBezTo>
                  <a:cubicBezTo>
                    <a:pt x="104" y="98"/>
                    <a:pt x="102" y="91"/>
                    <a:pt x="97" y="83"/>
                  </a:cubicBezTo>
                  <a:cubicBezTo>
                    <a:pt x="107" y="83"/>
                    <a:pt x="114" y="81"/>
                    <a:pt x="115" y="77"/>
                  </a:cubicBezTo>
                  <a:cubicBezTo>
                    <a:pt x="116" y="73"/>
                    <a:pt x="111" y="68"/>
                    <a:pt x="102" y="62"/>
                  </a:cubicBezTo>
                  <a:close/>
                </a:path>
              </a:pathLst>
            </a:custGeom>
            <a:solidFill>
              <a:schemeClr val="accent1">
                <a:lumMod val="20000"/>
                <a:lumOff val="80000"/>
              </a:schemeClr>
            </a:solidFill>
            <a:ln>
              <a:noFill/>
            </a:ln>
          </p:spPr>
          <p:txBody>
            <a:bodyPr anchor="t" anchorCtr="0" bIns="45720" compatLnSpc="1" lIns="91440" numCol="1" rIns="91440" tIns="45720" vert="horz" wrap="square">
              <a:prstTxWarp prst="textNoShape"/>
            </a:bodyPr>
            <a:p>
              <a:endParaRPr lang="en-US"/>
            </a:p>
          </p:txBody>
        </p:sp>
        <p:sp>
          <p:nvSpPr>
            <p:cNvPr id="1048849" name="Freeform 82"/>
            <p:cNvSpPr/>
            <p:nvPr/>
          </p:nvSpPr>
          <p:spPr bwMode="auto">
            <a:xfrm rot="18200584">
              <a:off x="11387846" y="6491559"/>
              <a:ext cx="82913" cy="91205"/>
            </a:xfrm>
            <a:custGeom>
              <a:avLst/>
              <a:gdLst>
                <a:gd name="T0" fmla="*/ 25 w 30"/>
                <a:gd name="T1" fmla="*/ 23 h 33"/>
                <a:gd name="T2" fmla="*/ 7 w 30"/>
                <a:gd name="T3" fmla="*/ 30 h 33"/>
                <a:gd name="T4" fmla="*/ 4 w 30"/>
                <a:gd name="T5" fmla="*/ 11 h 33"/>
                <a:gd name="T6" fmla="*/ 22 w 30"/>
                <a:gd name="T7" fmla="*/ 4 h 33"/>
                <a:gd name="T8" fmla="*/ 25 w 30"/>
                <a:gd name="T9" fmla="*/ 23 h 33"/>
              </a:gdLst>
              <a:ahLst/>
              <a:cxnLst>
                <a:cxn ang="0">
                  <a:pos x="T0" y="T1"/>
                </a:cxn>
                <a:cxn ang="0">
                  <a:pos x="T2" y="T3"/>
                </a:cxn>
                <a:cxn ang="0">
                  <a:pos x="T4" y="T5"/>
                </a:cxn>
                <a:cxn ang="0">
                  <a:pos x="T6" y="T7"/>
                </a:cxn>
                <a:cxn ang="0">
                  <a:pos x="T8" y="T9"/>
                </a:cxn>
              </a:cxnLst>
              <a:rect l="0" t="0" r="r" b="b"/>
              <a:pathLst>
                <a:path w="30" h="33">
                  <a:moveTo>
                    <a:pt x="25" y="23"/>
                  </a:moveTo>
                  <a:cubicBezTo>
                    <a:pt x="21" y="30"/>
                    <a:pt x="13" y="33"/>
                    <a:pt x="7" y="30"/>
                  </a:cubicBezTo>
                  <a:cubicBezTo>
                    <a:pt x="1" y="27"/>
                    <a:pt x="0" y="18"/>
                    <a:pt x="4" y="11"/>
                  </a:cubicBezTo>
                  <a:cubicBezTo>
                    <a:pt x="8" y="3"/>
                    <a:pt x="16" y="0"/>
                    <a:pt x="22" y="4"/>
                  </a:cubicBezTo>
                  <a:cubicBezTo>
                    <a:pt x="28" y="7"/>
                    <a:pt x="30" y="15"/>
                    <a:pt x="25" y="23"/>
                  </a:cubicBezTo>
                  <a:close/>
                </a:path>
              </a:pathLst>
            </a:custGeom>
            <a:solidFill>
              <a:schemeClr val="accent1">
                <a:lumMod val="60000"/>
                <a:lumOff val="40000"/>
              </a:schemeClr>
            </a:solidFill>
            <a:ln>
              <a:noFill/>
            </a:ln>
          </p:spPr>
          <p:txBody>
            <a:bodyPr anchor="t" anchorCtr="0" bIns="45720" compatLnSpc="1" lIns="91440" numCol="1" rIns="91440" tIns="45720" vert="horz" wrap="square">
              <a:prstTxWarp prst="textNoShape"/>
            </a:bodyPr>
            <a:p>
              <a:endParaRPr lang="en-US"/>
            </a:p>
          </p:txBody>
        </p:sp>
        <p:sp>
          <p:nvSpPr>
            <p:cNvPr id="1048850" name="Freeform 84"/>
            <p:cNvSpPr/>
            <p:nvPr/>
          </p:nvSpPr>
          <p:spPr bwMode="auto">
            <a:xfrm rot="18654775">
              <a:off x="11285659" y="4098012"/>
              <a:ext cx="439370" cy="430587"/>
            </a:xfrm>
            <a:custGeom>
              <a:avLst/>
              <a:gdLst>
                <a:gd name="T0" fmla="*/ 49 w 50"/>
                <a:gd name="T1" fmla="*/ 26 h 49"/>
                <a:gd name="T2" fmla="*/ 48 w 50"/>
                <a:gd name="T3" fmla="*/ 20 h 49"/>
                <a:gd name="T4" fmla="*/ 47 w 50"/>
                <a:gd name="T5" fmla="*/ 13 h 49"/>
                <a:gd name="T6" fmla="*/ 37 w 50"/>
                <a:gd name="T7" fmla="*/ 7 h 49"/>
                <a:gd name="T8" fmla="*/ 27 w 50"/>
                <a:gd name="T9" fmla="*/ 0 h 49"/>
                <a:gd name="T10" fmla="*/ 20 w 50"/>
                <a:gd name="T11" fmla="*/ 2 h 49"/>
                <a:gd name="T12" fmla="*/ 13 w 50"/>
                <a:gd name="T13" fmla="*/ 3 h 49"/>
                <a:gd name="T14" fmla="*/ 7 w 50"/>
                <a:gd name="T15" fmla="*/ 13 h 49"/>
                <a:gd name="T16" fmla="*/ 0 w 50"/>
                <a:gd name="T17" fmla="*/ 23 h 49"/>
                <a:gd name="T18" fmla="*/ 2 w 50"/>
                <a:gd name="T19" fmla="*/ 30 h 49"/>
                <a:gd name="T20" fmla="*/ 3 w 50"/>
                <a:gd name="T21" fmla="*/ 36 h 49"/>
                <a:gd name="T22" fmla="*/ 13 w 50"/>
                <a:gd name="T23" fmla="*/ 43 h 49"/>
                <a:gd name="T24" fmla="*/ 23 w 50"/>
                <a:gd name="T25" fmla="*/ 49 h 49"/>
                <a:gd name="T26" fmla="*/ 30 w 50"/>
                <a:gd name="T27" fmla="*/ 48 h 49"/>
                <a:gd name="T28" fmla="*/ 37 w 50"/>
                <a:gd name="T29" fmla="*/ 46 h 49"/>
                <a:gd name="T30" fmla="*/ 43 w 50"/>
                <a:gd name="T31" fmla="*/ 37 h 49"/>
                <a:gd name="T32" fmla="*/ 49 w 50"/>
                <a:gd name="T33" fmla="*/ 2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9">
                  <a:moveTo>
                    <a:pt x="49" y="26"/>
                  </a:moveTo>
                  <a:cubicBezTo>
                    <a:pt x="50" y="24"/>
                    <a:pt x="49" y="22"/>
                    <a:pt x="48" y="20"/>
                  </a:cubicBezTo>
                  <a:cubicBezTo>
                    <a:pt x="48" y="17"/>
                    <a:pt x="48" y="15"/>
                    <a:pt x="47" y="13"/>
                  </a:cubicBezTo>
                  <a:cubicBezTo>
                    <a:pt x="45" y="10"/>
                    <a:pt x="41" y="7"/>
                    <a:pt x="37" y="7"/>
                  </a:cubicBezTo>
                  <a:cubicBezTo>
                    <a:pt x="34" y="3"/>
                    <a:pt x="31" y="0"/>
                    <a:pt x="27" y="0"/>
                  </a:cubicBezTo>
                  <a:cubicBezTo>
                    <a:pt x="24" y="0"/>
                    <a:pt x="22" y="1"/>
                    <a:pt x="20" y="2"/>
                  </a:cubicBezTo>
                  <a:cubicBezTo>
                    <a:pt x="18" y="2"/>
                    <a:pt x="15" y="2"/>
                    <a:pt x="13" y="3"/>
                  </a:cubicBezTo>
                  <a:cubicBezTo>
                    <a:pt x="10" y="5"/>
                    <a:pt x="7" y="9"/>
                    <a:pt x="7" y="13"/>
                  </a:cubicBezTo>
                  <a:cubicBezTo>
                    <a:pt x="3" y="16"/>
                    <a:pt x="1" y="19"/>
                    <a:pt x="0" y="23"/>
                  </a:cubicBezTo>
                  <a:cubicBezTo>
                    <a:pt x="0" y="25"/>
                    <a:pt x="1" y="28"/>
                    <a:pt x="2" y="30"/>
                  </a:cubicBezTo>
                  <a:cubicBezTo>
                    <a:pt x="2" y="32"/>
                    <a:pt x="2" y="34"/>
                    <a:pt x="3" y="36"/>
                  </a:cubicBezTo>
                  <a:cubicBezTo>
                    <a:pt x="5" y="40"/>
                    <a:pt x="9" y="42"/>
                    <a:pt x="13" y="43"/>
                  </a:cubicBezTo>
                  <a:cubicBezTo>
                    <a:pt x="16" y="47"/>
                    <a:pt x="19" y="49"/>
                    <a:pt x="23" y="49"/>
                  </a:cubicBezTo>
                  <a:cubicBezTo>
                    <a:pt x="25" y="49"/>
                    <a:pt x="28" y="49"/>
                    <a:pt x="30" y="48"/>
                  </a:cubicBezTo>
                  <a:cubicBezTo>
                    <a:pt x="32" y="48"/>
                    <a:pt x="34" y="48"/>
                    <a:pt x="37" y="46"/>
                  </a:cubicBezTo>
                  <a:cubicBezTo>
                    <a:pt x="40" y="45"/>
                    <a:pt x="42" y="41"/>
                    <a:pt x="43" y="37"/>
                  </a:cubicBezTo>
                  <a:cubicBezTo>
                    <a:pt x="47" y="34"/>
                    <a:pt x="49" y="30"/>
                    <a:pt x="49" y="26"/>
                  </a:cubicBezTo>
                  <a:close/>
                </a:path>
              </a:pathLst>
            </a:custGeom>
            <a:gradFill>
              <a:gsLst>
                <a:gs pos="0">
                  <a:schemeClr val="accent2">
                    <a:lumMod val="60000"/>
                    <a:lumOff val="40000"/>
                  </a:schemeClr>
                </a:gs>
                <a:gs pos="56000">
                  <a:schemeClr val="accent2">
                    <a:lumMod val="75000"/>
                  </a:schemeClr>
                </a:gs>
              </a:gsLst>
              <a:path path="circle">
                <a:fillToRect l="50000" t="50000" r="50000" b="50000"/>
              </a:path>
            </a:gradFill>
            <a:ln>
              <a:noFill/>
            </a:ln>
          </p:spPr>
          <p:txBody>
            <a:bodyPr anchor="t" anchorCtr="0" bIns="45720" compatLnSpc="1" lIns="91440" numCol="1" rIns="91440" tIns="45720" vert="horz" wrap="square">
              <a:prstTxWarp prst="textNoShape"/>
            </a:bodyPr>
            <a:p>
              <a:endParaRPr lang="en-US"/>
            </a:p>
          </p:txBody>
        </p:sp>
        <p:sp>
          <p:nvSpPr>
            <p:cNvPr id="1048851" name="Freeform 80"/>
            <p:cNvSpPr/>
            <p:nvPr/>
          </p:nvSpPr>
          <p:spPr bwMode="auto">
            <a:xfrm rot="18654775" flipV="1">
              <a:off x="11435559" y="4243519"/>
              <a:ext cx="139573" cy="139573"/>
            </a:xfrm>
            <a:custGeom>
              <a:avLst/>
              <a:gdLst>
                <a:gd name="T0" fmla="*/ 76 w 76"/>
                <a:gd name="T1" fmla="*/ 39 h 76"/>
                <a:gd name="T2" fmla="*/ 67 w 76"/>
                <a:gd name="T3" fmla="*/ 32 h 76"/>
                <a:gd name="T4" fmla="*/ 73 w 76"/>
                <a:gd name="T5" fmla="*/ 23 h 76"/>
                <a:gd name="T6" fmla="*/ 62 w 76"/>
                <a:gd name="T7" fmla="*/ 20 h 76"/>
                <a:gd name="T8" fmla="*/ 63 w 76"/>
                <a:gd name="T9" fmla="*/ 10 h 76"/>
                <a:gd name="T10" fmla="*/ 49 w 76"/>
                <a:gd name="T11" fmla="*/ 15 h 76"/>
                <a:gd name="T12" fmla="*/ 43 w 76"/>
                <a:gd name="T13" fmla="*/ 0 h 76"/>
                <a:gd name="T14" fmla="*/ 37 w 76"/>
                <a:gd name="T15" fmla="*/ 6 h 76"/>
                <a:gd name="T16" fmla="*/ 31 w 76"/>
                <a:gd name="T17" fmla="*/ 0 h 76"/>
                <a:gd name="T18" fmla="*/ 26 w 76"/>
                <a:gd name="T19" fmla="*/ 13 h 76"/>
                <a:gd name="T20" fmla="*/ 13 w 76"/>
                <a:gd name="T21" fmla="*/ 9 h 76"/>
                <a:gd name="T22" fmla="*/ 15 w 76"/>
                <a:gd name="T23" fmla="*/ 21 h 76"/>
                <a:gd name="T24" fmla="*/ 3 w 76"/>
                <a:gd name="T25" fmla="*/ 23 h 76"/>
                <a:gd name="T26" fmla="*/ 8 w 76"/>
                <a:gd name="T27" fmla="*/ 31 h 76"/>
                <a:gd name="T28" fmla="*/ 0 w 76"/>
                <a:gd name="T29" fmla="*/ 37 h 76"/>
                <a:gd name="T30" fmla="*/ 9 w 76"/>
                <a:gd name="T31" fmla="*/ 44 h 76"/>
                <a:gd name="T32" fmla="*/ 3 w 76"/>
                <a:gd name="T33" fmla="*/ 53 h 76"/>
                <a:gd name="T34" fmla="*/ 13 w 76"/>
                <a:gd name="T35" fmla="*/ 56 h 76"/>
                <a:gd name="T36" fmla="*/ 12 w 76"/>
                <a:gd name="T37" fmla="*/ 66 h 76"/>
                <a:gd name="T38" fmla="*/ 27 w 76"/>
                <a:gd name="T39" fmla="*/ 61 h 76"/>
                <a:gd name="T40" fmla="*/ 32 w 76"/>
                <a:gd name="T41" fmla="*/ 76 h 76"/>
                <a:gd name="T42" fmla="*/ 38 w 76"/>
                <a:gd name="T43" fmla="*/ 70 h 76"/>
                <a:gd name="T44" fmla="*/ 45 w 76"/>
                <a:gd name="T45" fmla="*/ 76 h 76"/>
                <a:gd name="T46" fmla="*/ 50 w 76"/>
                <a:gd name="T47" fmla="*/ 63 h 76"/>
                <a:gd name="T48" fmla="*/ 62 w 76"/>
                <a:gd name="T49" fmla="*/ 67 h 76"/>
                <a:gd name="T50" fmla="*/ 61 w 76"/>
                <a:gd name="T51" fmla="*/ 55 h 76"/>
                <a:gd name="T52" fmla="*/ 73 w 76"/>
                <a:gd name="T53" fmla="*/ 53 h 76"/>
                <a:gd name="T54" fmla="*/ 68 w 76"/>
                <a:gd name="T55" fmla="*/ 45 h 76"/>
                <a:gd name="T56" fmla="*/ 76 w 76"/>
                <a:gd name="T57"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6" h="76">
                  <a:moveTo>
                    <a:pt x="76" y="39"/>
                  </a:moveTo>
                  <a:cubicBezTo>
                    <a:pt x="76" y="36"/>
                    <a:pt x="73" y="34"/>
                    <a:pt x="67" y="32"/>
                  </a:cubicBezTo>
                  <a:cubicBezTo>
                    <a:pt x="71" y="28"/>
                    <a:pt x="74" y="25"/>
                    <a:pt x="73" y="23"/>
                  </a:cubicBezTo>
                  <a:cubicBezTo>
                    <a:pt x="72" y="20"/>
                    <a:pt x="68" y="20"/>
                    <a:pt x="62" y="20"/>
                  </a:cubicBezTo>
                  <a:cubicBezTo>
                    <a:pt x="65" y="15"/>
                    <a:pt x="65" y="11"/>
                    <a:pt x="63" y="10"/>
                  </a:cubicBezTo>
                  <a:cubicBezTo>
                    <a:pt x="61" y="8"/>
                    <a:pt x="56" y="10"/>
                    <a:pt x="49" y="15"/>
                  </a:cubicBezTo>
                  <a:cubicBezTo>
                    <a:pt x="48" y="6"/>
                    <a:pt x="46" y="1"/>
                    <a:pt x="43" y="0"/>
                  </a:cubicBezTo>
                  <a:cubicBezTo>
                    <a:pt x="41" y="0"/>
                    <a:pt x="39" y="2"/>
                    <a:pt x="37" y="6"/>
                  </a:cubicBezTo>
                  <a:cubicBezTo>
                    <a:pt x="35" y="2"/>
                    <a:pt x="33" y="0"/>
                    <a:pt x="31" y="0"/>
                  </a:cubicBezTo>
                  <a:cubicBezTo>
                    <a:pt x="28" y="1"/>
                    <a:pt x="26" y="6"/>
                    <a:pt x="26" y="13"/>
                  </a:cubicBezTo>
                  <a:cubicBezTo>
                    <a:pt x="20" y="9"/>
                    <a:pt x="16" y="7"/>
                    <a:pt x="13" y="9"/>
                  </a:cubicBezTo>
                  <a:cubicBezTo>
                    <a:pt x="11" y="10"/>
                    <a:pt x="12" y="15"/>
                    <a:pt x="15" y="21"/>
                  </a:cubicBezTo>
                  <a:cubicBezTo>
                    <a:pt x="8" y="20"/>
                    <a:pt x="4" y="20"/>
                    <a:pt x="3" y="23"/>
                  </a:cubicBezTo>
                  <a:cubicBezTo>
                    <a:pt x="2" y="25"/>
                    <a:pt x="4" y="28"/>
                    <a:pt x="8" y="31"/>
                  </a:cubicBezTo>
                  <a:cubicBezTo>
                    <a:pt x="3" y="33"/>
                    <a:pt x="0" y="35"/>
                    <a:pt x="0" y="37"/>
                  </a:cubicBezTo>
                  <a:cubicBezTo>
                    <a:pt x="0" y="40"/>
                    <a:pt x="3" y="42"/>
                    <a:pt x="9" y="44"/>
                  </a:cubicBezTo>
                  <a:cubicBezTo>
                    <a:pt x="4" y="48"/>
                    <a:pt x="2" y="51"/>
                    <a:pt x="3" y="53"/>
                  </a:cubicBezTo>
                  <a:cubicBezTo>
                    <a:pt x="4" y="56"/>
                    <a:pt x="8" y="56"/>
                    <a:pt x="13" y="56"/>
                  </a:cubicBezTo>
                  <a:cubicBezTo>
                    <a:pt x="11" y="61"/>
                    <a:pt x="10" y="65"/>
                    <a:pt x="12" y="66"/>
                  </a:cubicBezTo>
                  <a:cubicBezTo>
                    <a:pt x="14" y="68"/>
                    <a:pt x="20" y="66"/>
                    <a:pt x="27" y="61"/>
                  </a:cubicBezTo>
                  <a:cubicBezTo>
                    <a:pt x="27" y="70"/>
                    <a:pt x="29" y="75"/>
                    <a:pt x="32" y="76"/>
                  </a:cubicBezTo>
                  <a:cubicBezTo>
                    <a:pt x="34" y="76"/>
                    <a:pt x="36" y="74"/>
                    <a:pt x="38" y="70"/>
                  </a:cubicBezTo>
                  <a:cubicBezTo>
                    <a:pt x="41" y="74"/>
                    <a:pt x="43" y="76"/>
                    <a:pt x="45" y="76"/>
                  </a:cubicBezTo>
                  <a:cubicBezTo>
                    <a:pt x="48" y="75"/>
                    <a:pt x="49" y="70"/>
                    <a:pt x="50" y="63"/>
                  </a:cubicBezTo>
                  <a:cubicBezTo>
                    <a:pt x="55" y="67"/>
                    <a:pt x="60" y="69"/>
                    <a:pt x="62" y="67"/>
                  </a:cubicBezTo>
                  <a:cubicBezTo>
                    <a:pt x="64" y="66"/>
                    <a:pt x="63" y="61"/>
                    <a:pt x="61" y="55"/>
                  </a:cubicBezTo>
                  <a:cubicBezTo>
                    <a:pt x="67" y="56"/>
                    <a:pt x="72" y="56"/>
                    <a:pt x="73" y="53"/>
                  </a:cubicBezTo>
                  <a:cubicBezTo>
                    <a:pt x="74" y="51"/>
                    <a:pt x="72" y="48"/>
                    <a:pt x="68" y="45"/>
                  </a:cubicBezTo>
                  <a:cubicBezTo>
                    <a:pt x="73" y="43"/>
                    <a:pt x="76" y="41"/>
                    <a:pt x="76" y="39"/>
                  </a:cubicBezTo>
                  <a:close/>
                </a:path>
              </a:pathLst>
            </a:custGeom>
            <a:solidFill>
              <a:schemeClr val="bg1"/>
            </a:solidFill>
            <a:ln>
              <a:noFill/>
            </a:ln>
          </p:spPr>
          <p:txBody>
            <a:bodyPr anchor="t" anchorCtr="0" bIns="45720" compatLnSpc="1" lIns="91440" numCol="1" rIns="91440" tIns="45720" vert="horz" wrap="square">
              <a:prstTxWarp prst="textNoShape"/>
            </a:bodyPr>
            <a:p>
              <a:endParaRPr lang="en-US"/>
            </a:p>
          </p:txBody>
        </p:sp>
        <p:sp>
          <p:nvSpPr>
            <p:cNvPr id="1048852" name="Freeform 84"/>
            <p:cNvSpPr/>
            <p:nvPr/>
          </p:nvSpPr>
          <p:spPr bwMode="auto">
            <a:xfrm rot="18200584">
              <a:off x="11789521" y="5396741"/>
              <a:ext cx="93948" cy="92071"/>
            </a:xfrm>
            <a:custGeom>
              <a:avLst/>
              <a:gdLst>
                <a:gd name="T0" fmla="*/ 49 w 50"/>
                <a:gd name="T1" fmla="*/ 26 h 49"/>
                <a:gd name="T2" fmla="*/ 48 w 50"/>
                <a:gd name="T3" fmla="*/ 20 h 49"/>
                <a:gd name="T4" fmla="*/ 47 w 50"/>
                <a:gd name="T5" fmla="*/ 13 h 49"/>
                <a:gd name="T6" fmla="*/ 37 w 50"/>
                <a:gd name="T7" fmla="*/ 7 h 49"/>
                <a:gd name="T8" fmla="*/ 27 w 50"/>
                <a:gd name="T9" fmla="*/ 0 h 49"/>
                <a:gd name="T10" fmla="*/ 20 w 50"/>
                <a:gd name="T11" fmla="*/ 2 h 49"/>
                <a:gd name="T12" fmla="*/ 13 w 50"/>
                <a:gd name="T13" fmla="*/ 3 h 49"/>
                <a:gd name="T14" fmla="*/ 7 w 50"/>
                <a:gd name="T15" fmla="*/ 13 h 49"/>
                <a:gd name="T16" fmla="*/ 0 w 50"/>
                <a:gd name="T17" fmla="*/ 23 h 49"/>
                <a:gd name="T18" fmla="*/ 2 w 50"/>
                <a:gd name="T19" fmla="*/ 30 h 49"/>
                <a:gd name="T20" fmla="*/ 3 w 50"/>
                <a:gd name="T21" fmla="*/ 36 h 49"/>
                <a:gd name="T22" fmla="*/ 13 w 50"/>
                <a:gd name="T23" fmla="*/ 43 h 49"/>
                <a:gd name="T24" fmla="*/ 23 w 50"/>
                <a:gd name="T25" fmla="*/ 49 h 49"/>
                <a:gd name="T26" fmla="*/ 30 w 50"/>
                <a:gd name="T27" fmla="*/ 48 h 49"/>
                <a:gd name="T28" fmla="*/ 37 w 50"/>
                <a:gd name="T29" fmla="*/ 46 h 49"/>
                <a:gd name="T30" fmla="*/ 43 w 50"/>
                <a:gd name="T31" fmla="*/ 37 h 49"/>
                <a:gd name="T32" fmla="*/ 49 w 50"/>
                <a:gd name="T33" fmla="*/ 2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9">
                  <a:moveTo>
                    <a:pt x="49" y="26"/>
                  </a:moveTo>
                  <a:cubicBezTo>
                    <a:pt x="50" y="24"/>
                    <a:pt x="49" y="22"/>
                    <a:pt x="48" y="20"/>
                  </a:cubicBezTo>
                  <a:cubicBezTo>
                    <a:pt x="48" y="17"/>
                    <a:pt x="48" y="15"/>
                    <a:pt x="47" y="13"/>
                  </a:cubicBezTo>
                  <a:cubicBezTo>
                    <a:pt x="45" y="10"/>
                    <a:pt x="41" y="7"/>
                    <a:pt x="37" y="7"/>
                  </a:cubicBezTo>
                  <a:cubicBezTo>
                    <a:pt x="34" y="3"/>
                    <a:pt x="31" y="0"/>
                    <a:pt x="27" y="0"/>
                  </a:cubicBezTo>
                  <a:cubicBezTo>
                    <a:pt x="24" y="0"/>
                    <a:pt x="22" y="1"/>
                    <a:pt x="20" y="2"/>
                  </a:cubicBezTo>
                  <a:cubicBezTo>
                    <a:pt x="18" y="2"/>
                    <a:pt x="15" y="2"/>
                    <a:pt x="13" y="3"/>
                  </a:cubicBezTo>
                  <a:cubicBezTo>
                    <a:pt x="10" y="5"/>
                    <a:pt x="7" y="9"/>
                    <a:pt x="7" y="13"/>
                  </a:cubicBezTo>
                  <a:cubicBezTo>
                    <a:pt x="3" y="16"/>
                    <a:pt x="1" y="19"/>
                    <a:pt x="0" y="23"/>
                  </a:cubicBezTo>
                  <a:cubicBezTo>
                    <a:pt x="0" y="25"/>
                    <a:pt x="1" y="28"/>
                    <a:pt x="2" y="30"/>
                  </a:cubicBezTo>
                  <a:cubicBezTo>
                    <a:pt x="2" y="32"/>
                    <a:pt x="2" y="34"/>
                    <a:pt x="3" y="36"/>
                  </a:cubicBezTo>
                  <a:cubicBezTo>
                    <a:pt x="5" y="40"/>
                    <a:pt x="9" y="42"/>
                    <a:pt x="13" y="43"/>
                  </a:cubicBezTo>
                  <a:cubicBezTo>
                    <a:pt x="16" y="47"/>
                    <a:pt x="19" y="49"/>
                    <a:pt x="23" y="49"/>
                  </a:cubicBezTo>
                  <a:cubicBezTo>
                    <a:pt x="25" y="49"/>
                    <a:pt x="28" y="49"/>
                    <a:pt x="30" y="48"/>
                  </a:cubicBezTo>
                  <a:cubicBezTo>
                    <a:pt x="32" y="48"/>
                    <a:pt x="34" y="48"/>
                    <a:pt x="37" y="46"/>
                  </a:cubicBezTo>
                  <a:cubicBezTo>
                    <a:pt x="40" y="45"/>
                    <a:pt x="42" y="41"/>
                    <a:pt x="43" y="37"/>
                  </a:cubicBezTo>
                  <a:cubicBezTo>
                    <a:pt x="47" y="34"/>
                    <a:pt x="49" y="30"/>
                    <a:pt x="49" y="26"/>
                  </a:cubicBezTo>
                  <a:close/>
                </a:path>
              </a:pathLst>
            </a:custGeom>
            <a:solidFill>
              <a:schemeClr val="accent1">
                <a:lumMod val="75000"/>
              </a:schemeClr>
            </a:solidFill>
            <a:ln>
              <a:noFill/>
            </a:ln>
          </p:spPr>
          <p:txBody>
            <a:bodyPr anchor="t" anchorCtr="0" bIns="45720" compatLnSpc="1" lIns="91440" numCol="1" rIns="91440" tIns="45720" vert="horz" wrap="square">
              <a:prstTxWarp prst="textNoShape"/>
            </a:bodyPr>
            <a:p>
              <a:endParaRPr lang="en-US"/>
            </a:p>
          </p:txBody>
        </p:sp>
        <p:grpSp>
          <p:nvGrpSpPr>
            <p:cNvPr id="70" name="Group 58"/>
            <p:cNvGrpSpPr/>
            <p:nvPr/>
          </p:nvGrpSpPr>
          <p:grpSpPr>
            <a:xfrm rot="21311827">
              <a:off x="11197677" y="5664822"/>
              <a:ext cx="407354" cy="408816"/>
              <a:chOff x="11057071" y="5480091"/>
              <a:chExt cx="473402" cy="475102"/>
            </a:xfrm>
          </p:grpSpPr>
          <p:sp>
            <p:nvSpPr>
              <p:cNvPr id="1048853" name="Freeform 83"/>
              <p:cNvSpPr/>
              <p:nvPr/>
            </p:nvSpPr>
            <p:spPr bwMode="auto">
              <a:xfrm rot="18488757">
                <a:off x="11056221" y="5480941"/>
                <a:ext cx="475102" cy="473402"/>
              </a:xfrm>
              <a:custGeom>
                <a:avLst/>
                <a:gdLst>
                  <a:gd name="T0" fmla="*/ 133 w 139"/>
                  <a:gd name="T1" fmla="*/ 54 h 138"/>
                  <a:gd name="T2" fmla="*/ 121 w 139"/>
                  <a:gd name="T3" fmla="*/ 42 h 138"/>
                  <a:gd name="T4" fmla="*/ 120 w 139"/>
                  <a:gd name="T5" fmla="*/ 41 h 138"/>
                  <a:gd name="T6" fmla="*/ 120 w 139"/>
                  <a:gd name="T7" fmla="*/ 41 h 138"/>
                  <a:gd name="T8" fmla="*/ 117 w 139"/>
                  <a:gd name="T9" fmla="*/ 24 h 138"/>
                  <a:gd name="T10" fmla="*/ 88 w 139"/>
                  <a:gd name="T11" fmla="*/ 7 h 138"/>
                  <a:gd name="T12" fmla="*/ 54 w 139"/>
                  <a:gd name="T13" fmla="*/ 5 h 138"/>
                  <a:gd name="T14" fmla="*/ 42 w 139"/>
                  <a:gd name="T15" fmla="*/ 18 h 138"/>
                  <a:gd name="T16" fmla="*/ 42 w 139"/>
                  <a:gd name="T17" fmla="*/ 18 h 138"/>
                  <a:gd name="T18" fmla="*/ 41 w 139"/>
                  <a:gd name="T19" fmla="*/ 18 h 138"/>
                  <a:gd name="T20" fmla="*/ 24 w 139"/>
                  <a:gd name="T21" fmla="*/ 21 h 138"/>
                  <a:gd name="T22" fmla="*/ 8 w 139"/>
                  <a:gd name="T23" fmla="*/ 50 h 138"/>
                  <a:gd name="T24" fmla="*/ 5 w 139"/>
                  <a:gd name="T25" fmla="*/ 84 h 138"/>
                  <a:gd name="T26" fmla="*/ 18 w 139"/>
                  <a:gd name="T27" fmla="*/ 96 h 138"/>
                  <a:gd name="T28" fmla="*/ 18 w 139"/>
                  <a:gd name="T29" fmla="*/ 96 h 138"/>
                  <a:gd name="T30" fmla="*/ 19 w 139"/>
                  <a:gd name="T31" fmla="*/ 97 h 138"/>
                  <a:gd name="T32" fmla="*/ 22 w 139"/>
                  <a:gd name="T33" fmla="*/ 114 h 138"/>
                  <a:gd name="T34" fmla="*/ 51 w 139"/>
                  <a:gd name="T35" fmla="*/ 131 h 138"/>
                  <a:gd name="T36" fmla="*/ 84 w 139"/>
                  <a:gd name="T37" fmla="*/ 133 h 138"/>
                  <a:gd name="T38" fmla="*/ 96 w 139"/>
                  <a:gd name="T39" fmla="*/ 120 h 138"/>
                  <a:gd name="T40" fmla="*/ 97 w 139"/>
                  <a:gd name="T41" fmla="*/ 120 h 138"/>
                  <a:gd name="T42" fmla="*/ 97 w 139"/>
                  <a:gd name="T43" fmla="*/ 120 h 138"/>
                  <a:gd name="T44" fmla="*/ 114 w 139"/>
                  <a:gd name="T45" fmla="*/ 117 h 138"/>
                  <a:gd name="T46" fmla="*/ 131 w 139"/>
                  <a:gd name="T47" fmla="*/ 87 h 138"/>
                  <a:gd name="T48" fmla="*/ 133 w 139"/>
                  <a:gd name="T49" fmla="*/ 5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9" h="138">
                    <a:moveTo>
                      <a:pt x="133" y="54"/>
                    </a:moveTo>
                    <a:cubicBezTo>
                      <a:pt x="130" y="49"/>
                      <a:pt x="126" y="45"/>
                      <a:pt x="121" y="42"/>
                    </a:cubicBezTo>
                    <a:cubicBezTo>
                      <a:pt x="120" y="41"/>
                      <a:pt x="120" y="41"/>
                      <a:pt x="120" y="41"/>
                    </a:cubicBezTo>
                    <a:cubicBezTo>
                      <a:pt x="120" y="41"/>
                      <a:pt x="120" y="41"/>
                      <a:pt x="120" y="41"/>
                    </a:cubicBezTo>
                    <a:cubicBezTo>
                      <a:pt x="121" y="35"/>
                      <a:pt x="120" y="29"/>
                      <a:pt x="117" y="24"/>
                    </a:cubicBezTo>
                    <a:cubicBezTo>
                      <a:pt x="112" y="14"/>
                      <a:pt x="101" y="9"/>
                      <a:pt x="88" y="7"/>
                    </a:cubicBezTo>
                    <a:cubicBezTo>
                      <a:pt x="76" y="1"/>
                      <a:pt x="64" y="0"/>
                      <a:pt x="54" y="5"/>
                    </a:cubicBezTo>
                    <a:cubicBezTo>
                      <a:pt x="49" y="8"/>
                      <a:pt x="45" y="12"/>
                      <a:pt x="42" y="18"/>
                    </a:cubicBezTo>
                    <a:cubicBezTo>
                      <a:pt x="42" y="18"/>
                      <a:pt x="42" y="18"/>
                      <a:pt x="42" y="18"/>
                    </a:cubicBezTo>
                    <a:cubicBezTo>
                      <a:pt x="41" y="18"/>
                      <a:pt x="41" y="18"/>
                      <a:pt x="41" y="18"/>
                    </a:cubicBezTo>
                    <a:cubicBezTo>
                      <a:pt x="35" y="17"/>
                      <a:pt x="30" y="18"/>
                      <a:pt x="24" y="21"/>
                    </a:cubicBezTo>
                    <a:cubicBezTo>
                      <a:pt x="15" y="26"/>
                      <a:pt x="9" y="37"/>
                      <a:pt x="8" y="50"/>
                    </a:cubicBezTo>
                    <a:cubicBezTo>
                      <a:pt x="1" y="62"/>
                      <a:pt x="0" y="74"/>
                      <a:pt x="5" y="84"/>
                    </a:cubicBezTo>
                    <a:cubicBezTo>
                      <a:pt x="8" y="89"/>
                      <a:pt x="13" y="93"/>
                      <a:pt x="18" y="96"/>
                    </a:cubicBezTo>
                    <a:cubicBezTo>
                      <a:pt x="18" y="96"/>
                      <a:pt x="18" y="96"/>
                      <a:pt x="18" y="96"/>
                    </a:cubicBezTo>
                    <a:cubicBezTo>
                      <a:pt x="19" y="97"/>
                      <a:pt x="19" y="97"/>
                      <a:pt x="19" y="97"/>
                    </a:cubicBezTo>
                    <a:cubicBezTo>
                      <a:pt x="18" y="103"/>
                      <a:pt x="19" y="109"/>
                      <a:pt x="22" y="114"/>
                    </a:cubicBezTo>
                    <a:cubicBezTo>
                      <a:pt x="27" y="124"/>
                      <a:pt x="38" y="129"/>
                      <a:pt x="51" y="131"/>
                    </a:cubicBezTo>
                    <a:cubicBezTo>
                      <a:pt x="63" y="137"/>
                      <a:pt x="75" y="138"/>
                      <a:pt x="84" y="133"/>
                    </a:cubicBezTo>
                    <a:cubicBezTo>
                      <a:pt x="90" y="130"/>
                      <a:pt x="94" y="126"/>
                      <a:pt x="96" y="120"/>
                    </a:cubicBezTo>
                    <a:cubicBezTo>
                      <a:pt x="97" y="120"/>
                      <a:pt x="97" y="120"/>
                      <a:pt x="97" y="120"/>
                    </a:cubicBezTo>
                    <a:cubicBezTo>
                      <a:pt x="97" y="120"/>
                      <a:pt x="97" y="120"/>
                      <a:pt x="97" y="120"/>
                    </a:cubicBezTo>
                    <a:cubicBezTo>
                      <a:pt x="103" y="120"/>
                      <a:pt x="109" y="120"/>
                      <a:pt x="114" y="117"/>
                    </a:cubicBezTo>
                    <a:cubicBezTo>
                      <a:pt x="124" y="111"/>
                      <a:pt x="130" y="101"/>
                      <a:pt x="131" y="87"/>
                    </a:cubicBezTo>
                    <a:cubicBezTo>
                      <a:pt x="137" y="76"/>
                      <a:pt x="139" y="64"/>
                      <a:pt x="133" y="54"/>
                    </a:cubicBezTo>
                    <a:close/>
                  </a:path>
                </a:pathLst>
              </a:custGeom>
              <a:solidFill>
                <a:schemeClr val="bg1"/>
              </a:solidFill>
              <a:ln>
                <a:noFill/>
              </a:ln>
            </p:spPr>
            <p:txBody>
              <a:bodyPr anchor="t" anchorCtr="0" bIns="45720" compatLnSpc="1" lIns="91440" numCol="1" rIns="91440" tIns="45720" vert="horz" wrap="square">
                <a:prstTxWarp prst="textNoShape"/>
              </a:bodyPr>
              <a:p>
                <a:endParaRPr lang="en-US"/>
              </a:p>
            </p:txBody>
          </p:sp>
          <p:sp>
            <p:nvSpPr>
              <p:cNvPr id="1048854" name="Freeform 80"/>
              <p:cNvSpPr/>
              <p:nvPr/>
            </p:nvSpPr>
            <p:spPr bwMode="auto">
              <a:xfrm rot="18488757">
                <a:off x="11172328" y="5596198"/>
                <a:ext cx="242888" cy="242888"/>
              </a:xfrm>
              <a:custGeom>
                <a:avLst/>
                <a:gdLst>
                  <a:gd name="T0" fmla="*/ 76 w 76"/>
                  <a:gd name="T1" fmla="*/ 39 h 76"/>
                  <a:gd name="T2" fmla="*/ 67 w 76"/>
                  <a:gd name="T3" fmla="*/ 32 h 76"/>
                  <a:gd name="T4" fmla="*/ 73 w 76"/>
                  <a:gd name="T5" fmla="*/ 23 h 76"/>
                  <a:gd name="T6" fmla="*/ 62 w 76"/>
                  <a:gd name="T7" fmla="*/ 20 h 76"/>
                  <a:gd name="T8" fmla="*/ 63 w 76"/>
                  <a:gd name="T9" fmla="*/ 10 h 76"/>
                  <a:gd name="T10" fmla="*/ 49 w 76"/>
                  <a:gd name="T11" fmla="*/ 15 h 76"/>
                  <a:gd name="T12" fmla="*/ 43 w 76"/>
                  <a:gd name="T13" fmla="*/ 0 h 76"/>
                  <a:gd name="T14" fmla="*/ 37 w 76"/>
                  <a:gd name="T15" fmla="*/ 6 h 76"/>
                  <a:gd name="T16" fmla="*/ 31 w 76"/>
                  <a:gd name="T17" fmla="*/ 0 h 76"/>
                  <a:gd name="T18" fmla="*/ 26 w 76"/>
                  <a:gd name="T19" fmla="*/ 13 h 76"/>
                  <a:gd name="T20" fmla="*/ 13 w 76"/>
                  <a:gd name="T21" fmla="*/ 9 h 76"/>
                  <a:gd name="T22" fmla="*/ 15 w 76"/>
                  <a:gd name="T23" fmla="*/ 21 h 76"/>
                  <a:gd name="T24" fmla="*/ 3 w 76"/>
                  <a:gd name="T25" fmla="*/ 23 h 76"/>
                  <a:gd name="T26" fmla="*/ 8 w 76"/>
                  <a:gd name="T27" fmla="*/ 31 h 76"/>
                  <a:gd name="T28" fmla="*/ 0 w 76"/>
                  <a:gd name="T29" fmla="*/ 37 h 76"/>
                  <a:gd name="T30" fmla="*/ 9 w 76"/>
                  <a:gd name="T31" fmla="*/ 44 h 76"/>
                  <a:gd name="T32" fmla="*/ 3 w 76"/>
                  <a:gd name="T33" fmla="*/ 53 h 76"/>
                  <a:gd name="T34" fmla="*/ 13 w 76"/>
                  <a:gd name="T35" fmla="*/ 56 h 76"/>
                  <a:gd name="T36" fmla="*/ 12 w 76"/>
                  <a:gd name="T37" fmla="*/ 66 h 76"/>
                  <a:gd name="T38" fmla="*/ 27 w 76"/>
                  <a:gd name="T39" fmla="*/ 61 h 76"/>
                  <a:gd name="T40" fmla="*/ 32 w 76"/>
                  <a:gd name="T41" fmla="*/ 76 h 76"/>
                  <a:gd name="T42" fmla="*/ 38 w 76"/>
                  <a:gd name="T43" fmla="*/ 70 h 76"/>
                  <a:gd name="T44" fmla="*/ 45 w 76"/>
                  <a:gd name="T45" fmla="*/ 76 h 76"/>
                  <a:gd name="T46" fmla="*/ 50 w 76"/>
                  <a:gd name="T47" fmla="*/ 63 h 76"/>
                  <a:gd name="T48" fmla="*/ 62 w 76"/>
                  <a:gd name="T49" fmla="*/ 67 h 76"/>
                  <a:gd name="T50" fmla="*/ 61 w 76"/>
                  <a:gd name="T51" fmla="*/ 55 h 76"/>
                  <a:gd name="T52" fmla="*/ 73 w 76"/>
                  <a:gd name="T53" fmla="*/ 53 h 76"/>
                  <a:gd name="T54" fmla="*/ 68 w 76"/>
                  <a:gd name="T55" fmla="*/ 45 h 76"/>
                  <a:gd name="T56" fmla="*/ 76 w 76"/>
                  <a:gd name="T57"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6" h="76">
                    <a:moveTo>
                      <a:pt x="76" y="39"/>
                    </a:moveTo>
                    <a:cubicBezTo>
                      <a:pt x="76" y="36"/>
                      <a:pt x="73" y="34"/>
                      <a:pt x="67" y="32"/>
                    </a:cubicBezTo>
                    <a:cubicBezTo>
                      <a:pt x="71" y="28"/>
                      <a:pt x="74" y="25"/>
                      <a:pt x="73" y="23"/>
                    </a:cubicBezTo>
                    <a:cubicBezTo>
                      <a:pt x="72" y="20"/>
                      <a:pt x="68" y="20"/>
                      <a:pt x="62" y="20"/>
                    </a:cubicBezTo>
                    <a:cubicBezTo>
                      <a:pt x="65" y="15"/>
                      <a:pt x="65" y="11"/>
                      <a:pt x="63" y="10"/>
                    </a:cubicBezTo>
                    <a:cubicBezTo>
                      <a:pt x="61" y="8"/>
                      <a:pt x="56" y="10"/>
                      <a:pt x="49" y="15"/>
                    </a:cubicBezTo>
                    <a:cubicBezTo>
                      <a:pt x="48" y="6"/>
                      <a:pt x="46" y="1"/>
                      <a:pt x="43" y="0"/>
                    </a:cubicBezTo>
                    <a:cubicBezTo>
                      <a:pt x="41" y="0"/>
                      <a:pt x="39" y="2"/>
                      <a:pt x="37" y="6"/>
                    </a:cubicBezTo>
                    <a:cubicBezTo>
                      <a:pt x="35" y="2"/>
                      <a:pt x="33" y="0"/>
                      <a:pt x="31" y="0"/>
                    </a:cubicBezTo>
                    <a:cubicBezTo>
                      <a:pt x="28" y="1"/>
                      <a:pt x="26" y="6"/>
                      <a:pt x="26" y="13"/>
                    </a:cubicBezTo>
                    <a:cubicBezTo>
                      <a:pt x="20" y="9"/>
                      <a:pt x="16" y="7"/>
                      <a:pt x="13" y="9"/>
                    </a:cubicBezTo>
                    <a:cubicBezTo>
                      <a:pt x="11" y="10"/>
                      <a:pt x="12" y="15"/>
                      <a:pt x="15" y="21"/>
                    </a:cubicBezTo>
                    <a:cubicBezTo>
                      <a:pt x="8" y="20"/>
                      <a:pt x="4" y="20"/>
                      <a:pt x="3" y="23"/>
                    </a:cubicBezTo>
                    <a:cubicBezTo>
                      <a:pt x="2" y="25"/>
                      <a:pt x="4" y="28"/>
                      <a:pt x="8" y="31"/>
                    </a:cubicBezTo>
                    <a:cubicBezTo>
                      <a:pt x="3" y="33"/>
                      <a:pt x="0" y="35"/>
                      <a:pt x="0" y="37"/>
                    </a:cubicBezTo>
                    <a:cubicBezTo>
                      <a:pt x="0" y="40"/>
                      <a:pt x="3" y="42"/>
                      <a:pt x="9" y="44"/>
                    </a:cubicBezTo>
                    <a:cubicBezTo>
                      <a:pt x="4" y="48"/>
                      <a:pt x="2" y="51"/>
                      <a:pt x="3" y="53"/>
                    </a:cubicBezTo>
                    <a:cubicBezTo>
                      <a:pt x="4" y="56"/>
                      <a:pt x="8" y="56"/>
                      <a:pt x="13" y="56"/>
                    </a:cubicBezTo>
                    <a:cubicBezTo>
                      <a:pt x="11" y="61"/>
                      <a:pt x="10" y="65"/>
                      <a:pt x="12" y="66"/>
                    </a:cubicBezTo>
                    <a:cubicBezTo>
                      <a:pt x="14" y="68"/>
                      <a:pt x="20" y="66"/>
                      <a:pt x="27" y="61"/>
                    </a:cubicBezTo>
                    <a:cubicBezTo>
                      <a:pt x="27" y="70"/>
                      <a:pt x="29" y="75"/>
                      <a:pt x="32" y="76"/>
                    </a:cubicBezTo>
                    <a:cubicBezTo>
                      <a:pt x="34" y="76"/>
                      <a:pt x="36" y="74"/>
                      <a:pt x="38" y="70"/>
                    </a:cubicBezTo>
                    <a:cubicBezTo>
                      <a:pt x="41" y="74"/>
                      <a:pt x="43" y="76"/>
                      <a:pt x="45" y="76"/>
                    </a:cubicBezTo>
                    <a:cubicBezTo>
                      <a:pt x="48" y="75"/>
                      <a:pt x="49" y="70"/>
                      <a:pt x="50" y="63"/>
                    </a:cubicBezTo>
                    <a:cubicBezTo>
                      <a:pt x="55" y="67"/>
                      <a:pt x="60" y="69"/>
                      <a:pt x="62" y="67"/>
                    </a:cubicBezTo>
                    <a:cubicBezTo>
                      <a:pt x="64" y="66"/>
                      <a:pt x="63" y="61"/>
                      <a:pt x="61" y="55"/>
                    </a:cubicBezTo>
                    <a:cubicBezTo>
                      <a:pt x="67" y="56"/>
                      <a:pt x="72" y="56"/>
                      <a:pt x="73" y="53"/>
                    </a:cubicBezTo>
                    <a:cubicBezTo>
                      <a:pt x="74" y="51"/>
                      <a:pt x="72" y="48"/>
                      <a:pt x="68" y="45"/>
                    </a:cubicBezTo>
                    <a:cubicBezTo>
                      <a:pt x="73" y="43"/>
                      <a:pt x="76" y="41"/>
                      <a:pt x="76" y="39"/>
                    </a:cubicBezTo>
                    <a:close/>
                  </a:path>
                </a:pathLst>
              </a:custGeom>
              <a:solidFill>
                <a:schemeClr val="accent2">
                  <a:lumMod val="75000"/>
                </a:schemeClr>
              </a:solidFill>
              <a:ln>
                <a:noFill/>
              </a:ln>
            </p:spPr>
            <p:txBody>
              <a:bodyPr anchor="t" anchorCtr="0" bIns="45720" compatLnSpc="1" lIns="91440" numCol="1" rIns="91440" tIns="45720" vert="horz" wrap="square">
                <a:prstTxWarp prst="textNoShape"/>
              </a:bodyPr>
              <a:p>
                <a:endParaRPr lang="en-US"/>
              </a:p>
            </p:txBody>
          </p:sp>
          <p:sp>
            <p:nvSpPr>
              <p:cNvPr id="1048855" name="Freeform 84"/>
              <p:cNvSpPr/>
              <p:nvPr/>
            </p:nvSpPr>
            <p:spPr bwMode="auto">
              <a:xfrm rot="18488757">
                <a:off x="11244787" y="5668863"/>
                <a:ext cx="105896" cy="103780"/>
              </a:xfrm>
              <a:custGeom>
                <a:avLst/>
                <a:gdLst>
                  <a:gd name="T0" fmla="*/ 49 w 50"/>
                  <a:gd name="T1" fmla="*/ 26 h 49"/>
                  <a:gd name="T2" fmla="*/ 48 w 50"/>
                  <a:gd name="T3" fmla="*/ 20 h 49"/>
                  <a:gd name="T4" fmla="*/ 47 w 50"/>
                  <a:gd name="T5" fmla="*/ 13 h 49"/>
                  <a:gd name="T6" fmla="*/ 37 w 50"/>
                  <a:gd name="T7" fmla="*/ 7 h 49"/>
                  <a:gd name="T8" fmla="*/ 27 w 50"/>
                  <a:gd name="T9" fmla="*/ 0 h 49"/>
                  <a:gd name="T10" fmla="*/ 20 w 50"/>
                  <a:gd name="T11" fmla="*/ 2 h 49"/>
                  <a:gd name="T12" fmla="*/ 13 w 50"/>
                  <a:gd name="T13" fmla="*/ 3 h 49"/>
                  <a:gd name="T14" fmla="*/ 7 w 50"/>
                  <a:gd name="T15" fmla="*/ 13 h 49"/>
                  <a:gd name="T16" fmla="*/ 0 w 50"/>
                  <a:gd name="T17" fmla="*/ 23 h 49"/>
                  <a:gd name="T18" fmla="*/ 2 w 50"/>
                  <a:gd name="T19" fmla="*/ 30 h 49"/>
                  <a:gd name="T20" fmla="*/ 3 w 50"/>
                  <a:gd name="T21" fmla="*/ 36 h 49"/>
                  <a:gd name="T22" fmla="*/ 13 w 50"/>
                  <a:gd name="T23" fmla="*/ 43 h 49"/>
                  <a:gd name="T24" fmla="*/ 23 w 50"/>
                  <a:gd name="T25" fmla="*/ 49 h 49"/>
                  <a:gd name="T26" fmla="*/ 30 w 50"/>
                  <a:gd name="T27" fmla="*/ 48 h 49"/>
                  <a:gd name="T28" fmla="*/ 37 w 50"/>
                  <a:gd name="T29" fmla="*/ 46 h 49"/>
                  <a:gd name="T30" fmla="*/ 43 w 50"/>
                  <a:gd name="T31" fmla="*/ 37 h 49"/>
                  <a:gd name="T32" fmla="*/ 49 w 50"/>
                  <a:gd name="T33" fmla="*/ 2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9">
                    <a:moveTo>
                      <a:pt x="49" y="26"/>
                    </a:moveTo>
                    <a:cubicBezTo>
                      <a:pt x="50" y="24"/>
                      <a:pt x="49" y="22"/>
                      <a:pt x="48" y="20"/>
                    </a:cubicBezTo>
                    <a:cubicBezTo>
                      <a:pt x="48" y="17"/>
                      <a:pt x="48" y="15"/>
                      <a:pt x="47" y="13"/>
                    </a:cubicBezTo>
                    <a:cubicBezTo>
                      <a:pt x="45" y="10"/>
                      <a:pt x="41" y="7"/>
                      <a:pt x="37" y="7"/>
                    </a:cubicBezTo>
                    <a:cubicBezTo>
                      <a:pt x="34" y="3"/>
                      <a:pt x="31" y="0"/>
                      <a:pt x="27" y="0"/>
                    </a:cubicBezTo>
                    <a:cubicBezTo>
                      <a:pt x="24" y="0"/>
                      <a:pt x="22" y="1"/>
                      <a:pt x="20" y="2"/>
                    </a:cubicBezTo>
                    <a:cubicBezTo>
                      <a:pt x="18" y="2"/>
                      <a:pt x="15" y="2"/>
                      <a:pt x="13" y="3"/>
                    </a:cubicBezTo>
                    <a:cubicBezTo>
                      <a:pt x="10" y="5"/>
                      <a:pt x="7" y="9"/>
                      <a:pt x="7" y="13"/>
                    </a:cubicBezTo>
                    <a:cubicBezTo>
                      <a:pt x="3" y="16"/>
                      <a:pt x="1" y="19"/>
                      <a:pt x="0" y="23"/>
                    </a:cubicBezTo>
                    <a:cubicBezTo>
                      <a:pt x="0" y="25"/>
                      <a:pt x="1" y="28"/>
                      <a:pt x="2" y="30"/>
                    </a:cubicBezTo>
                    <a:cubicBezTo>
                      <a:pt x="2" y="32"/>
                      <a:pt x="2" y="34"/>
                      <a:pt x="3" y="36"/>
                    </a:cubicBezTo>
                    <a:cubicBezTo>
                      <a:pt x="5" y="40"/>
                      <a:pt x="9" y="42"/>
                      <a:pt x="13" y="43"/>
                    </a:cubicBezTo>
                    <a:cubicBezTo>
                      <a:pt x="16" y="47"/>
                      <a:pt x="19" y="49"/>
                      <a:pt x="23" y="49"/>
                    </a:cubicBezTo>
                    <a:cubicBezTo>
                      <a:pt x="25" y="49"/>
                      <a:pt x="28" y="49"/>
                      <a:pt x="30" y="48"/>
                    </a:cubicBezTo>
                    <a:cubicBezTo>
                      <a:pt x="32" y="48"/>
                      <a:pt x="34" y="48"/>
                      <a:pt x="37" y="46"/>
                    </a:cubicBezTo>
                    <a:cubicBezTo>
                      <a:pt x="40" y="45"/>
                      <a:pt x="42" y="41"/>
                      <a:pt x="43" y="37"/>
                    </a:cubicBezTo>
                    <a:cubicBezTo>
                      <a:pt x="47" y="34"/>
                      <a:pt x="49" y="30"/>
                      <a:pt x="49" y="26"/>
                    </a:cubicBezTo>
                    <a:close/>
                  </a:path>
                </a:pathLst>
              </a:custGeom>
              <a:solidFill>
                <a:schemeClr val="accent2">
                  <a:lumMod val="20000"/>
                  <a:lumOff val="80000"/>
                </a:schemeClr>
              </a:solidFill>
              <a:ln>
                <a:noFill/>
              </a:ln>
            </p:spPr>
            <p:txBody>
              <a:bodyPr anchor="t" anchorCtr="0" bIns="45720" compatLnSpc="1" lIns="91440" numCol="1" rIns="91440" tIns="45720" vert="horz" wrap="square">
                <a:prstTxWarp prst="textNoShape"/>
              </a:bodyPr>
              <a:p>
                <a:endParaRPr lang="en-US"/>
              </a:p>
            </p:txBody>
          </p:sp>
        </p:grpSp>
        <p:grpSp>
          <p:nvGrpSpPr>
            <p:cNvPr id="71" name="Group 59"/>
            <p:cNvGrpSpPr/>
            <p:nvPr/>
          </p:nvGrpSpPr>
          <p:grpSpPr>
            <a:xfrm rot="21311827">
              <a:off x="10666412" y="5053297"/>
              <a:ext cx="643645" cy="641225"/>
              <a:chOff x="10472909" y="4641517"/>
              <a:chExt cx="895542" cy="892175"/>
            </a:xfrm>
          </p:grpSpPr>
          <p:sp>
            <p:nvSpPr>
              <p:cNvPr id="1048856" name="Freeform 32"/>
              <p:cNvSpPr/>
              <p:nvPr/>
            </p:nvSpPr>
            <p:spPr bwMode="auto">
              <a:xfrm rot="17579822">
                <a:off x="10474592" y="4639834"/>
                <a:ext cx="892175" cy="895542"/>
              </a:xfrm>
              <a:custGeom>
                <a:avLst/>
                <a:gdLst>
                  <a:gd name="T0" fmla="*/ 242 w 264"/>
                  <a:gd name="T1" fmla="*/ 157 h 264"/>
                  <a:gd name="T2" fmla="*/ 259 w 264"/>
                  <a:gd name="T3" fmla="*/ 128 h 264"/>
                  <a:gd name="T4" fmla="*/ 238 w 264"/>
                  <a:gd name="T5" fmla="*/ 66 h 264"/>
                  <a:gd name="T6" fmla="*/ 192 w 264"/>
                  <a:gd name="T7" fmla="*/ 20 h 264"/>
                  <a:gd name="T8" fmla="*/ 158 w 264"/>
                  <a:gd name="T9" fmla="*/ 23 h 264"/>
                  <a:gd name="T10" fmla="*/ 157 w 264"/>
                  <a:gd name="T11" fmla="*/ 23 h 264"/>
                  <a:gd name="T12" fmla="*/ 156 w 264"/>
                  <a:gd name="T13" fmla="*/ 23 h 264"/>
                  <a:gd name="T14" fmla="*/ 128 w 264"/>
                  <a:gd name="T15" fmla="*/ 5 h 264"/>
                  <a:gd name="T16" fmla="*/ 66 w 264"/>
                  <a:gd name="T17" fmla="*/ 26 h 264"/>
                  <a:gd name="T18" fmla="*/ 20 w 264"/>
                  <a:gd name="T19" fmla="*/ 72 h 264"/>
                  <a:gd name="T20" fmla="*/ 23 w 264"/>
                  <a:gd name="T21" fmla="*/ 106 h 264"/>
                  <a:gd name="T22" fmla="*/ 23 w 264"/>
                  <a:gd name="T23" fmla="*/ 107 h 264"/>
                  <a:gd name="T24" fmla="*/ 22 w 264"/>
                  <a:gd name="T25" fmla="*/ 108 h 264"/>
                  <a:gd name="T26" fmla="*/ 5 w 264"/>
                  <a:gd name="T27" fmla="*/ 136 h 264"/>
                  <a:gd name="T28" fmla="*/ 26 w 264"/>
                  <a:gd name="T29" fmla="*/ 198 h 264"/>
                  <a:gd name="T30" fmla="*/ 72 w 264"/>
                  <a:gd name="T31" fmla="*/ 244 h 264"/>
                  <a:gd name="T32" fmla="*/ 106 w 264"/>
                  <a:gd name="T33" fmla="*/ 241 h 264"/>
                  <a:gd name="T34" fmla="*/ 107 w 264"/>
                  <a:gd name="T35" fmla="*/ 242 h 264"/>
                  <a:gd name="T36" fmla="*/ 108 w 264"/>
                  <a:gd name="T37" fmla="*/ 242 h 264"/>
                  <a:gd name="T38" fmla="*/ 136 w 264"/>
                  <a:gd name="T39" fmla="*/ 259 h 264"/>
                  <a:gd name="T40" fmla="*/ 198 w 264"/>
                  <a:gd name="T41" fmla="*/ 238 h 264"/>
                  <a:gd name="T42" fmla="*/ 244 w 264"/>
                  <a:gd name="T43" fmla="*/ 192 h 264"/>
                  <a:gd name="T44" fmla="*/ 241 w 264"/>
                  <a:gd name="T45" fmla="*/ 159 h 264"/>
                  <a:gd name="T46" fmla="*/ 241 w 264"/>
                  <a:gd name="T47" fmla="*/ 158 h 264"/>
                  <a:gd name="T48" fmla="*/ 242 w 264"/>
                  <a:gd name="T49" fmla="*/ 157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 h="264">
                    <a:moveTo>
                      <a:pt x="242" y="157"/>
                    </a:moveTo>
                    <a:cubicBezTo>
                      <a:pt x="250" y="149"/>
                      <a:pt x="256" y="139"/>
                      <a:pt x="259" y="128"/>
                    </a:cubicBezTo>
                    <a:cubicBezTo>
                      <a:pt x="264" y="107"/>
                      <a:pt x="255" y="85"/>
                      <a:pt x="238" y="66"/>
                    </a:cubicBezTo>
                    <a:cubicBezTo>
                      <a:pt x="229" y="42"/>
                      <a:pt x="213" y="25"/>
                      <a:pt x="192" y="20"/>
                    </a:cubicBezTo>
                    <a:cubicBezTo>
                      <a:pt x="181" y="18"/>
                      <a:pt x="170" y="19"/>
                      <a:pt x="158" y="23"/>
                    </a:cubicBezTo>
                    <a:cubicBezTo>
                      <a:pt x="157" y="23"/>
                      <a:pt x="157" y="23"/>
                      <a:pt x="157" y="23"/>
                    </a:cubicBezTo>
                    <a:cubicBezTo>
                      <a:pt x="156" y="23"/>
                      <a:pt x="156" y="23"/>
                      <a:pt x="156" y="23"/>
                    </a:cubicBezTo>
                    <a:cubicBezTo>
                      <a:pt x="148" y="14"/>
                      <a:pt x="139" y="8"/>
                      <a:pt x="128" y="5"/>
                    </a:cubicBezTo>
                    <a:cubicBezTo>
                      <a:pt x="107" y="0"/>
                      <a:pt x="85" y="9"/>
                      <a:pt x="66" y="26"/>
                    </a:cubicBezTo>
                    <a:cubicBezTo>
                      <a:pt x="42" y="35"/>
                      <a:pt x="25" y="51"/>
                      <a:pt x="20" y="72"/>
                    </a:cubicBezTo>
                    <a:cubicBezTo>
                      <a:pt x="17" y="83"/>
                      <a:pt x="19" y="95"/>
                      <a:pt x="23" y="106"/>
                    </a:cubicBezTo>
                    <a:cubicBezTo>
                      <a:pt x="23" y="107"/>
                      <a:pt x="23" y="107"/>
                      <a:pt x="23" y="107"/>
                    </a:cubicBezTo>
                    <a:cubicBezTo>
                      <a:pt x="22" y="108"/>
                      <a:pt x="22" y="108"/>
                      <a:pt x="22" y="108"/>
                    </a:cubicBezTo>
                    <a:cubicBezTo>
                      <a:pt x="14" y="116"/>
                      <a:pt x="8" y="125"/>
                      <a:pt x="5" y="136"/>
                    </a:cubicBezTo>
                    <a:cubicBezTo>
                      <a:pt x="0" y="157"/>
                      <a:pt x="9" y="179"/>
                      <a:pt x="26" y="198"/>
                    </a:cubicBezTo>
                    <a:cubicBezTo>
                      <a:pt x="35" y="222"/>
                      <a:pt x="51" y="239"/>
                      <a:pt x="72" y="244"/>
                    </a:cubicBezTo>
                    <a:cubicBezTo>
                      <a:pt x="83" y="247"/>
                      <a:pt x="94" y="246"/>
                      <a:pt x="106" y="241"/>
                    </a:cubicBezTo>
                    <a:cubicBezTo>
                      <a:pt x="107" y="242"/>
                      <a:pt x="107" y="242"/>
                      <a:pt x="107" y="242"/>
                    </a:cubicBezTo>
                    <a:cubicBezTo>
                      <a:pt x="108" y="242"/>
                      <a:pt x="108" y="242"/>
                      <a:pt x="108" y="242"/>
                    </a:cubicBezTo>
                    <a:cubicBezTo>
                      <a:pt x="116" y="250"/>
                      <a:pt x="125" y="257"/>
                      <a:pt x="136" y="259"/>
                    </a:cubicBezTo>
                    <a:cubicBezTo>
                      <a:pt x="157" y="264"/>
                      <a:pt x="179" y="256"/>
                      <a:pt x="198" y="238"/>
                    </a:cubicBezTo>
                    <a:cubicBezTo>
                      <a:pt x="222" y="229"/>
                      <a:pt x="239" y="213"/>
                      <a:pt x="244" y="192"/>
                    </a:cubicBezTo>
                    <a:cubicBezTo>
                      <a:pt x="247" y="181"/>
                      <a:pt x="245" y="170"/>
                      <a:pt x="241" y="159"/>
                    </a:cubicBezTo>
                    <a:cubicBezTo>
                      <a:pt x="241" y="158"/>
                      <a:pt x="241" y="158"/>
                      <a:pt x="241" y="158"/>
                    </a:cubicBezTo>
                    <a:lnTo>
                      <a:pt x="242" y="157"/>
                    </a:lnTo>
                    <a:close/>
                  </a:path>
                </a:pathLst>
              </a:custGeom>
              <a:gradFill flip="none" rotWithShape="1">
                <a:gsLst>
                  <a:gs pos="0">
                    <a:schemeClr val="accent1">
                      <a:lumMod val="75000"/>
                    </a:schemeClr>
                  </a:gs>
                  <a:gs pos="100000">
                    <a:schemeClr val="accent1">
                      <a:lumMod val="60000"/>
                      <a:lumOff val="40000"/>
                    </a:schemeClr>
                  </a:gs>
                </a:gsLst>
                <a:path path="circle">
                  <a:fillToRect l="50000" t="50000" r="50000" b="50000"/>
                </a:path>
              </a:gradFill>
              <a:ln>
                <a:noFill/>
              </a:ln>
            </p:spPr>
            <p:txBody>
              <a:bodyPr anchor="t" anchorCtr="0" bIns="45720" compatLnSpc="1" lIns="91440" numCol="1" rIns="91440" tIns="45720" vert="horz" wrap="square">
                <a:prstTxWarp prst="textNoShape"/>
              </a:bodyPr>
              <a:p>
                <a:endParaRPr lang="en-US"/>
              </a:p>
            </p:txBody>
          </p:sp>
          <p:sp>
            <p:nvSpPr>
              <p:cNvPr id="1048857" name="Freeform 33"/>
              <p:cNvSpPr/>
              <p:nvPr/>
            </p:nvSpPr>
            <p:spPr bwMode="auto">
              <a:xfrm rot="17579822">
                <a:off x="10640041" y="4805497"/>
                <a:ext cx="561276" cy="564216"/>
              </a:xfrm>
              <a:custGeom>
                <a:avLst/>
                <a:gdLst>
                  <a:gd name="T0" fmla="*/ 93 w 95"/>
                  <a:gd name="T1" fmla="*/ 45 h 95"/>
                  <a:gd name="T2" fmla="*/ 92 w 95"/>
                  <a:gd name="T3" fmla="*/ 32 h 95"/>
                  <a:gd name="T4" fmla="*/ 75 w 95"/>
                  <a:gd name="T5" fmla="*/ 17 h 95"/>
                  <a:gd name="T6" fmla="*/ 58 w 95"/>
                  <a:gd name="T7" fmla="*/ 1 h 95"/>
                  <a:gd name="T8" fmla="*/ 45 w 95"/>
                  <a:gd name="T9" fmla="*/ 2 h 95"/>
                  <a:gd name="T10" fmla="*/ 32 w 95"/>
                  <a:gd name="T11" fmla="*/ 3 h 95"/>
                  <a:gd name="T12" fmla="*/ 16 w 95"/>
                  <a:gd name="T13" fmla="*/ 20 h 95"/>
                  <a:gd name="T14" fmla="*/ 1 w 95"/>
                  <a:gd name="T15" fmla="*/ 37 h 95"/>
                  <a:gd name="T16" fmla="*/ 2 w 95"/>
                  <a:gd name="T17" fmla="*/ 50 h 95"/>
                  <a:gd name="T18" fmla="*/ 2 w 95"/>
                  <a:gd name="T19" fmla="*/ 63 h 95"/>
                  <a:gd name="T20" fmla="*/ 19 w 95"/>
                  <a:gd name="T21" fmla="*/ 79 h 95"/>
                  <a:gd name="T22" fmla="*/ 36 w 95"/>
                  <a:gd name="T23" fmla="*/ 94 h 95"/>
                  <a:gd name="T24" fmla="*/ 50 w 95"/>
                  <a:gd name="T25" fmla="*/ 93 h 95"/>
                  <a:gd name="T26" fmla="*/ 63 w 95"/>
                  <a:gd name="T27" fmla="*/ 93 h 95"/>
                  <a:gd name="T28" fmla="*/ 78 w 95"/>
                  <a:gd name="T29" fmla="*/ 76 h 95"/>
                  <a:gd name="T30" fmla="*/ 94 w 95"/>
                  <a:gd name="T31" fmla="*/ 59 h 95"/>
                  <a:gd name="T32" fmla="*/ 93 w 95"/>
                  <a:gd name="T33" fmla="*/ 4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5" h="95">
                    <a:moveTo>
                      <a:pt x="93" y="45"/>
                    </a:moveTo>
                    <a:cubicBezTo>
                      <a:pt x="94" y="41"/>
                      <a:pt x="94" y="36"/>
                      <a:pt x="92" y="32"/>
                    </a:cubicBezTo>
                    <a:cubicBezTo>
                      <a:pt x="90" y="25"/>
                      <a:pt x="83" y="20"/>
                      <a:pt x="75" y="17"/>
                    </a:cubicBezTo>
                    <a:cubicBezTo>
                      <a:pt x="71" y="9"/>
                      <a:pt x="66" y="3"/>
                      <a:pt x="58" y="1"/>
                    </a:cubicBezTo>
                    <a:cubicBezTo>
                      <a:pt x="54" y="0"/>
                      <a:pt x="49" y="1"/>
                      <a:pt x="45" y="2"/>
                    </a:cubicBezTo>
                    <a:cubicBezTo>
                      <a:pt x="40" y="1"/>
                      <a:pt x="36" y="1"/>
                      <a:pt x="32" y="3"/>
                    </a:cubicBezTo>
                    <a:cubicBezTo>
                      <a:pt x="24" y="5"/>
                      <a:pt x="19" y="11"/>
                      <a:pt x="16" y="20"/>
                    </a:cubicBezTo>
                    <a:cubicBezTo>
                      <a:pt x="8" y="24"/>
                      <a:pt x="3" y="29"/>
                      <a:pt x="1" y="37"/>
                    </a:cubicBezTo>
                    <a:cubicBezTo>
                      <a:pt x="0" y="41"/>
                      <a:pt x="0" y="46"/>
                      <a:pt x="2" y="50"/>
                    </a:cubicBezTo>
                    <a:cubicBezTo>
                      <a:pt x="1" y="55"/>
                      <a:pt x="1" y="59"/>
                      <a:pt x="2" y="63"/>
                    </a:cubicBezTo>
                    <a:cubicBezTo>
                      <a:pt x="5" y="71"/>
                      <a:pt x="11" y="76"/>
                      <a:pt x="19" y="79"/>
                    </a:cubicBezTo>
                    <a:cubicBezTo>
                      <a:pt x="23" y="87"/>
                      <a:pt x="29" y="92"/>
                      <a:pt x="36" y="94"/>
                    </a:cubicBezTo>
                    <a:cubicBezTo>
                      <a:pt x="41" y="95"/>
                      <a:pt x="45" y="95"/>
                      <a:pt x="50" y="93"/>
                    </a:cubicBezTo>
                    <a:cubicBezTo>
                      <a:pt x="54" y="94"/>
                      <a:pt x="59" y="94"/>
                      <a:pt x="63" y="93"/>
                    </a:cubicBezTo>
                    <a:cubicBezTo>
                      <a:pt x="70" y="90"/>
                      <a:pt x="75" y="84"/>
                      <a:pt x="78" y="76"/>
                    </a:cubicBezTo>
                    <a:cubicBezTo>
                      <a:pt x="86" y="72"/>
                      <a:pt x="92" y="66"/>
                      <a:pt x="94" y="59"/>
                    </a:cubicBezTo>
                    <a:cubicBezTo>
                      <a:pt x="95" y="54"/>
                      <a:pt x="94" y="50"/>
                      <a:pt x="93" y="45"/>
                    </a:cubicBezTo>
                    <a:close/>
                  </a:path>
                </a:pathLst>
              </a:custGeom>
              <a:solidFill>
                <a:srgbClr val="FFFFFF"/>
              </a:solidFill>
              <a:ln>
                <a:noFill/>
              </a:ln>
            </p:spPr>
            <p:txBody>
              <a:bodyPr anchor="t" anchorCtr="0" bIns="45720" compatLnSpc="1" lIns="91440" numCol="1" rIns="91440" tIns="45720" vert="horz" wrap="square">
                <a:prstTxWarp prst="textNoShape"/>
              </a:bodyPr>
              <a:p>
                <a:endParaRPr lang="en-US"/>
              </a:p>
            </p:txBody>
          </p:sp>
          <p:sp>
            <p:nvSpPr>
              <p:cNvPr id="1048858" name="Freeform 32"/>
              <p:cNvSpPr/>
              <p:nvPr/>
            </p:nvSpPr>
            <p:spPr bwMode="auto">
              <a:xfrm rot="17579822">
                <a:off x="10728400" y="4894600"/>
                <a:ext cx="384558" cy="386010"/>
              </a:xfrm>
              <a:custGeom>
                <a:avLst/>
                <a:gdLst>
                  <a:gd name="T0" fmla="*/ 242 w 264"/>
                  <a:gd name="T1" fmla="*/ 157 h 264"/>
                  <a:gd name="T2" fmla="*/ 259 w 264"/>
                  <a:gd name="T3" fmla="*/ 128 h 264"/>
                  <a:gd name="T4" fmla="*/ 238 w 264"/>
                  <a:gd name="T5" fmla="*/ 66 h 264"/>
                  <a:gd name="T6" fmla="*/ 192 w 264"/>
                  <a:gd name="T7" fmla="*/ 20 h 264"/>
                  <a:gd name="T8" fmla="*/ 158 w 264"/>
                  <a:gd name="T9" fmla="*/ 23 h 264"/>
                  <a:gd name="T10" fmla="*/ 157 w 264"/>
                  <a:gd name="T11" fmla="*/ 23 h 264"/>
                  <a:gd name="T12" fmla="*/ 156 w 264"/>
                  <a:gd name="T13" fmla="*/ 23 h 264"/>
                  <a:gd name="T14" fmla="*/ 128 w 264"/>
                  <a:gd name="T15" fmla="*/ 5 h 264"/>
                  <a:gd name="T16" fmla="*/ 66 w 264"/>
                  <a:gd name="T17" fmla="*/ 26 h 264"/>
                  <a:gd name="T18" fmla="*/ 20 w 264"/>
                  <a:gd name="T19" fmla="*/ 72 h 264"/>
                  <a:gd name="T20" fmla="*/ 23 w 264"/>
                  <a:gd name="T21" fmla="*/ 106 h 264"/>
                  <a:gd name="T22" fmla="*/ 23 w 264"/>
                  <a:gd name="T23" fmla="*/ 107 h 264"/>
                  <a:gd name="T24" fmla="*/ 22 w 264"/>
                  <a:gd name="T25" fmla="*/ 108 h 264"/>
                  <a:gd name="T26" fmla="*/ 5 w 264"/>
                  <a:gd name="T27" fmla="*/ 136 h 264"/>
                  <a:gd name="T28" fmla="*/ 26 w 264"/>
                  <a:gd name="T29" fmla="*/ 198 h 264"/>
                  <a:gd name="T30" fmla="*/ 72 w 264"/>
                  <a:gd name="T31" fmla="*/ 244 h 264"/>
                  <a:gd name="T32" fmla="*/ 106 w 264"/>
                  <a:gd name="T33" fmla="*/ 241 h 264"/>
                  <a:gd name="T34" fmla="*/ 107 w 264"/>
                  <a:gd name="T35" fmla="*/ 242 h 264"/>
                  <a:gd name="T36" fmla="*/ 108 w 264"/>
                  <a:gd name="T37" fmla="*/ 242 h 264"/>
                  <a:gd name="T38" fmla="*/ 136 w 264"/>
                  <a:gd name="T39" fmla="*/ 259 h 264"/>
                  <a:gd name="T40" fmla="*/ 198 w 264"/>
                  <a:gd name="T41" fmla="*/ 238 h 264"/>
                  <a:gd name="T42" fmla="*/ 244 w 264"/>
                  <a:gd name="T43" fmla="*/ 192 h 264"/>
                  <a:gd name="T44" fmla="*/ 241 w 264"/>
                  <a:gd name="T45" fmla="*/ 159 h 264"/>
                  <a:gd name="T46" fmla="*/ 241 w 264"/>
                  <a:gd name="T47" fmla="*/ 158 h 264"/>
                  <a:gd name="T48" fmla="*/ 242 w 264"/>
                  <a:gd name="T49" fmla="*/ 157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 h="264">
                    <a:moveTo>
                      <a:pt x="242" y="157"/>
                    </a:moveTo>
                    <a:cubicBezTo>
                      <a:pt x="250" y="149"/>
                      <a:pt x="256" y="139"/>
                      <a:pt x="259" y="128"/>
                    </a:cubicBezTo>
                    <a:cubicBezTo>
                      <a:pt x="264" y="107"/>
                      <a:pt x="255" y="85"/>
                      <a:pt x="238" y="66"/>
                    </a:cubicBezTo>
                    <a:cubicBezTo>
                      <a:pt x="229" y="42"/>
                      <a:pt x="213" y="25"/>
                      <a:pt x="192" y="20"/>
                    </a:cubicBezTo>
                    <a:cubicBezTo>
                      <a:pt x="181" y="18"/>
                      <a:pt x="170" y="19"/>
                      <a:pt x="158" y="23"/>
                    </a:cubicBezTo>
                    <a:cubicBezTo>
                      <a:pt x="157" y="23"/>
                      <a:pt x="157" y="23"/>
                      <a:pt x="157" y="23"/>
                    </a:cubicBezTo>
                    <a:cubicBezTo>
                      <a:pt x="156" y="23"/>
                      <a:pt x="156" y="23"/>
                      <a:pt x="156" y="23"/>
                    </a:cubicBezTo>
                    <a:cubicBezTo>
                      <a:pt x="148" y="14"/>
                      <a:pt x="139" y="8"/>
                      <a:pt x="128" y="5"/>
                    </a:cubicBezTo>
                    <a:cubicBezTo>
                      <a:pt x="107" y="0"/>
                      <a:pt x="85" y="9"/>
                      <a:pt x="66" y="26"/>
                    </a:cubicBezTo>
                    <a:cubicBezTo>
                      <a:pt x="42" y="35"/>
                      <a:pt x="25" y="51"/>
                      <a:pt x="20" y="72"/>
                    </a:cubicBezTo>
                    <a:cubicBezTo>
                      <a:pt x="17" y="83"/>
                      <a:pt x="19" y="95"/>
                      <a:pt x="23" y="106"/>
                    </a:cubicBezTo>
                    <a:cubicBezTo>
                      <a:pt x="23" y="107"/>
                      <a:pt x="23" y="107"/>
                      <a:pt x="23" y="107"/>
                    </a:cubicBezTo>
                    <a:cubicBezTo>
                      <a:pt x="22" y="108"/>
                      <a:pt x="22" y="108"/>
                      <a:pt x="22" y="108"/>
                    </a:cubicBezTo>
                    <a:cubicBezTo>
                      <a:pt x="14" y="116"/>
                      <a:pt x="8" y="125"/>
                      <a:pt x="5" y="136"/>
                    </a:cubicBezTo>
                    <a:cubicBezTo>
                      <a:pt x="0" y="157"/>
                      <a:pt x="9" y="179"/>
                      <a:pt x="26" y="198"/>
                    </a:cubicBezTo>
                    <a:cubicBezTo>
                      <a:pt x="35" y="222"/>
                      <a:pt x="51" y="239"/>
                      <a:pt x="72" y="244"/>
                    </a:cubicBezTo>
                    <a:cubicBezTo>
                      <a:pt x="83" y="247"/>
                      <a:pt x="94" y="246"/>
                      <a:pt x="106" y="241"/>
                    </a:cubicBezTo>
                    <a:cubicBezTo>
                      <a:pt x="107" y="242"/>
                      <a:pt x="107" y="242"/>
                      <a:pt x="107" y="242"/>
                    </a:cubicBezTo>
                    <a:cubicBezTo>
                      <a:pt x="108" y="242"/>
                      <a:pt x="108" y="242"/>
                      <a:pt x="108" y="242"/>
                    </a:cubicBezTo>
                    <a:cubicBezTo>
                      <a:pt x="116" y="250"/>
                      <a:pt x="125" y="257"/>
                      <a:pt x="136" y="259"/>
                    </a:cubicBezTo>
                    <a:cubicBezTo>
                      <a:pt x="157" y="264"/>
                      <a:pt x="179" y="256"/>
                      <a:pt x="198" y="238"/>
                    </a:cubicBezTo>
                    <a:cubicBezTo>
                      <a:pt x="222" y="229"/>
                      <a:pt x="239" y="213"/>
                      <a:pt x="244" y="192"/>
                    </a:cubicBezTo>
                    <a:cubicBezTo>
                      <a:pt x="247" y="181"/>
                      <a:pt x="245" y="170"/>
                      <a:pt x="241" y="159"/>
                    </a:cubicBezTo>
                    <a:cubicBezTo>
                      <a:pt x="241" y="158"/>
                      <a:pt x="241" y="158"/>
                      <a:pt x="241" y="158"/>
                    </a:cubicBezTo>
                    <a:lnTo>
                      <a:pt x="242" y="157"/>
                    </a:lnTo>
                    <a:close/>
                  </a:path>
                </a:pathLst>
              </a:custGeom>
              <a:solidFill>
                <a:schemeClr val="accent1">
                  <a:lumMod val="75000"/>
                </a:schemeClr>
              </a:solidFill>
              <a:ln>
                <a:noFill/>
              </a:ln>
            </p:spPr>
            <p:txBody>
              <a:bodyPr anchor="t" anchorCtr="0" bIns="45720" compatLnSpc="1" lIns="91440" numCol="1" rIns="91440" tIns="45720" vert="horz" wrap="square">
                <a:prstTxWarp prst="textNoShape"/>
              </a:bodyPr>
              <a:p>
                <a:endParaRPr lang="en-US"/>
              </a:p>
            </p:txBody>
          </p:sp>
          <p:sp>
            <p:nvSpPr>
              <p:cNvPr id="1048859" name="Oval 63"/>
              <p:cNvSpPr/>
              <p:nvPr/>
            </p:nvSpPr>
            <p:spPr>
              <a:xfrm rot="17579822" flipH="1">
                <a:off x="10844479" y="5011405"/>
                <a:ext cx="152400" cy="152400"/>
              </a:xfrm>
              <a:prstGeom prst="ellipse"/>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grpSp>
      </p:grpSp>
      <p:sp>
        <p:nvSpPr>
          <p:cNvPr id="1048860" name="Title 1"/>
          <p:cNvSpPr>
            <a:spLocks noGrp="1"/>
          </p:cNvSpPr>
          <p:nvPr>
            <p:ph type="title"/>
          </p:nvPr>
        </p:nvSpPr>
        <p:spPr>
          <a:xfrm>
            <a:off x="1524000" y="1709738"/>
            <a:ext cx="9144000" cy="2862262"/>
          </a:xfrm>
        </p:spPr>
        <p:txBody>
          <a:bodyPr anchor="b">
            <a:normAutofit/>
          </a:bodyPr>
          <a:lstStyle>
            <a:lvl1pPr>
              <a:defRPr sz="5200"/>
            </a:lvl1pPr>
          </a:lstStyle>
          <a:p>
            <a:r>
              <a:rPr lang="en-US"/>
              <a:t>Click to edit Master title style</a:t>
            </a:r>
          </a:p>
        </p:txBody>
      </p:sp>
      <p:sp>
        <p:nvSpPr>
          <p:cNvPr id="1048861" name="Text Placeholder 2"/>
          <p:cNvSpPr>
            <a:spLocks noGrp="1"/>
          </p:cNvSpPr>
          <p:nvPr>
            <p:ph type="body" idx="1"/>
          </p:nvPr>
        </p:nvSpPr>
        <p:spPr>
          <a:xfrm>
            <a:off x="1524000" y="4589463"/>
            <a:ext cx="9144000" cy="1280160"/>
          </a:xfrm>
        </p:spPr>
        <p:txBody>
          <a:bodyPr/>
          <a:lstStyle>
            <a:lvl1pPr indent="0" marL="0">
              <a:buNone/>
              <a:defRPr sz="2400">
                <a:solidFill>
                  <a:schemeClr val="tx1"/>
                </a:solidFill>
              </a:defRPr>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lang="en-US"/>
              <a:t>Click to edit Master text styles</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6" name=""/>
        <p:cNvGrpSpPr/>
        <p:nvPr/>
      </p:nvGrpSpPr>
      <p:grpSpPr>
        <a:xfrm>
          <a:off x="0" y="0"/>
          <a:ext cx="0" cy="0"/>
          <a:chOff x="0" y="0"/>
          <a:chExt cx="0" cy="0"/>
        </a:xfrm>
      </p:grpSpPr>
      <p:sp>
        <p:nvSpPr>
          <p:cNvPr id="1048733" name="Title 1"/>
          <p:cNvSpPr>
            <a:spLocks noGrp="1"/>
          </p:cNvSpPr>
          <p:nvPr>
            <p:ph type="title"/>
          </p:nvPr>
        </p:nvSpPr>
        <p:spPr/>
        <p:txBody>
          <a:bodyPr/>
          <a:p>
            <a:r>
              <a:rPr lang="en-US"/>
              <a:t>Click to edit Master title style</a:t>
            </a:r>
          </a:p>
        </p:txBody>
      </p:sp>
      <p:sp>
        <p:nvSpPr>
          <p:cNvPr id="1048734" name="Content Placeholder 2"/>
          <p:cNvSpPr>
            <a:spLocks noGrp="1"/>
          </p:cNvSpPr>
          <p:nvPr>
            <p:ph sz="half" idx="1"/>
          </p:nvPr>
        </p:nvSpPr>
        <p:spPr>
          <a:xfrm>
            <a:off x="1524000" y="1904999"/>
            <a:ext cx="4389120" cy="41148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35" name="Content Placeholder 3"/>
          <p:cNvSpPr>
            <a:spLocks noGrp="1"/>
          </p:cNvSpPr>
          <p:nvPr>
            <p:ph sz="half" idx="2"/>
          </p:nvPr>
        </p:nvSpPr>
        <p:spPr>
          <a:xfrm>
            <a:off x="6278880" y="1904999"/>
            <a:ext cx="4389120" cy="41148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36" name="Footer Placeholder 5"/>
          <p:cNvSpPr>
            <a:spLocks noGrp="1"/>
          </p:cNvSpPr>
          <p:nvPr>
            <p:ph type="ftr" sz="quarter" idx="11"/>
          </p:nvPr>
        </p:nvSpPr>
        <p:spPr/>
        <p:txBody>
          <a:bodyPr/>
          <a:p>
            <a:endParaRPr lang="en-US"/>
          </a:p>
        </p:txBody>
      </p:sp>
      <p:sp>
        <p:nvSpPr>
          <p:cNvPr id="1048737" name="Date Placeholder 4"/>
          <p:cNvSpPr>
            <a:spLocks noGrp="1"/>
          </p:cNvSpPr>
          <p:nvPr>
            <p:ph type="dt" sz="half" idx="10"/>
          </p:nvPr>
        </p:nvSpPr>
        <p:spPr/>
        <p:txBody>
          <a:bodyPr/>
          <a:p>
            <a:fld id="{4C1B7E7D-B1C3-4D38-A3E7-DB661474DFA3}" type="datetime1">
              <a:rPr lang="en-US" smtClean="0"/>
              <a:t>9/2/2024</a:t>
            </a:fld>
            <a:endParaRPr lang="en-US"/>
          </a:p>
        </p:txBody>
      </p:sp>
      <p:sp>
        <p:nvSpPr>
          <p:cNvPr id="1048738" name="Slide Number Placeholder 6"/>
          <p:cNvSpPr>
            <a:spLocks noGrp="1"/>
          </p:cNvSpPr>
          <p:nvPr>
            <p:ph type="sldNum" sz="quarter" idx="12"/>
          </p:nvPr>
        </p:nvSpPr>
        <p:spPr/>
        <p:txBody>
          <a:bodyPr/>
          <a:p>
            <a:fld id="{484FD59D-33F1-4A76-843D-E67207CAFE54}"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9" name=""/>
        <p:cNvGrpSpPr/>
        <p:nvPr/>
      </p:nvGrpSpPr>
      <p:grpSpPr>
        <a:xfrm>
          <a:off x="0" y="0"/>
          <a:ext cx="0" cy="0"/>
          <a:chOff x="0" y="0"/>
          <a:chExt cx="0" cy="0"/>
        </a:xfrm>
      </p:grpSpPr>
      <p:sp>
        <p:nvSpPr>
          <p:cNvPr id="1048743" name="Title 1"/>
          <p:cNvSpPr>
            <a:spLocks noGrp="1"/>
          </p:cNvSpPr>
          <p:nvPr>
            <p:ph type="title"/>
          </p:nvPr>
        </p:nvSpPr>
        <p:spPr/>
        <p:txBody>
          <a:bodyPr/>
          <a:p>
            <a:r>
              <a:rPr lang="en-US"/>
              <a:t>Click to edit Master title style</a:t>
            </a:r>
          </a:p>
        </p:txBody>
      </p:sp>
      <p:sp>
        <p:nvSpPr>
          <p:cNvPr id="1048744" name="Text Placeholder 2"/>
          <p:cNvSpPr>
            <a:spLocks noGrp="1"/>
          </p:cNvSpPr>
          <p:nvPr>
            <p:ph type="body" idx="1"/>
          </p:nvPr>
        </p:nvSpPr>
        <p:spPr>
          <a:xfrm>
            <a:off x="1524000" y="1905000"/>
            <a:ext cx="4389120" cy="683106"/>
          </a:xfrm>
        </p:spPr>
        <p:txBody>
          <a:bodyPr anchor="ctr">
            <a:normAutofit/>
          </a:bodyPr>
          <a:lstStyle>
            <a:lvl1pPr indent="0" marL="0">
              <a:spcBef>
                <a:spcPts val="0"/>
              </a:spcBef>
              <a:buNone/>
              <a:defRPr b="0" sz="22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45" name="Content Placeholder 3"/>
          <p:cNvSpPr>
            <a:spLocks noGrp="1"/>
          </p:cNvSpPr>
          <p:nvPr>
            <p:ph sz="half" idx="2"/>
          </p:nvPr>
        </p:nvSpPr>
        <p:spPr>
          <a:xfrm>
            <a:off x="1524000" y="2588106"/>
            <a:ext cx="4389120" cy="3431694"/>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46" name="Text Placeholder 4"/>
          <p:cNvSpPr>
            <a:spLocks noGrp="1"/>
          </p:cNvSpPr>
          <p:nvPr>
            <p:ph type="body" sz="quarter" idx="3"/>
          </p:nvPr>
        </p:nvSpPr>
        <p:spPr>
          <a:xfrm>
            <a:off x="6278880" y="1905000"/>
            <a:ext cx="4389120" cy="683106"/>
          </a:xfrm>
        </p:spPr>
        <p:txBody>
          <a:bodyPr anchor="ctr">
            <a:normAutofit/>
          </a:bodyPr>
          <a:lstStyle>
            <a:lvl1pPr indent="0" marL="0">
              <a:spcBef>
                <a:spcPts val="0"/>
              </a:spcBef>
              <a:buNone/>
              <a:defRPr b="0" sz="22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47" name="Content Placeholder 5"/>
          <p:cNvSpPr>
            <a:spLocks noGrp="1"/>
          </p:cNvSpPr>
          <p:nvPr>
            <p:ph sz="quarter" idx="4"/>
          </p:nvPr>
        </p:nvSpPr>
        <p:spPr>
          <a:xfrm>
            <a:off x="6278880" y="2588106"/>
            <a:ext cx="4389120" cy="3431694"/>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48" name="Footer Placeholder 7"/>
          <p:cNvSpPr>
            <a:spLocks noGrp="1"/>
          </p:cNvSpPr>
          <p:nvPr>
            <p:ph type="ftr" sz="quarter" idx="11"/>
          </p:nvPr>
        </p:nvSpPr>
        <p:spPr/>
        <p:txBody>
          <a:bodyPr/>
          <a:p>
            <a:endParaRPr lang="en-US"/>
          </a:p>
        </p:txBody>
      </p:sp>
      <p:sp>
        <p:nvSpPr>
          <p:cNvPr id="1048749" name="Date Placeholder 6"/>
          <p:cNvSpPr>
            <a:spLocks noGrp="1"/>
          </p:cNvSpPr>
          <p:nvPr>
            <p:ph type="dt" sz="half" idx="10"/>
          </p:nvPr>
        </p:nvSpPr>
        <p:spPr/>
        <p:txBody>
          <a:bodyPr/>
          <a:p>
            <a:fld id="{01665A98-BAEE-4D67-82E9-CE341A8B1BD7}" type="datetime1">
              <a:rPr lang="en-US" smtClean="0"/>
              <a:t>9/2/2024</a:t>
            </a:fld>
            <a:endParaRPr lang="en-US"/>
          </a:p>
        </p:txBody>
      </p:sp>
      <p:sp>
        <p:nvSpPr>
          <p:cNvPr id="1048750" name="Slide Number Placeholder 8"/>
          <p:cNvSpPr>
            <a:spLocks noGrp="1"/>
          </p:cNvSpPr>
          <p:nvPr>
            <p:ph type="sldNum" sz="quarter" idx="12"/>
          </p:nvPr>
        </p:nvSpPr>
        <p:spPr/>
        <p:txBody>
          <a:bodyPr/>
          <a:p>
            <a:fld id="{484FD59D-33F1-4A76-843D-E67207CAFE54}"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1" name=""/>
        <p:cNvGrpSpPr/>
        <p:nvPr/>
      </p:nvGrpSpPr>
      <p:grpSpPr>
        <a:xfrm>
          <a:off x="0" y="0"/>
          <a:ext cx="0" cy="0"/>
          <a:chOff x="0" y="0"/>
          <a:chExt cx="0" cy="0"/>
        </a:xfrm>
      </p:grpSpPr>
      <p:sp>
        <p:nvSpPr>
          <p:cNvPr id="1048753" name="Title 1"/>
          <p:cNvSpPr>
            <a:spLocks noGrp="1"/>
          </p:cNvSpPr>
          <p:nvPr>
            <p:ph type="title"/>
          </p:nvPr>
        </p:nvSpPr>
        <p:spPr/>
        <p:txBody>
          <a:bodyPr/>
          <a:p>
            <a:r>
              <a:rPr lang="en-US"/>
              <a:t>Click to edit Master title style</a:t>
            </a:r>
          </a:p>
        </p:txBody>
      </p:sp>
      <p:sp>
        <p:nvSpPr>
          <p:cNvPr id="1048754" name="Footer Placeholder 3"/>
          <p:cNvSpPr>
            <a:spLocks noGrp="1"/>
          </p:cNvSpPr>
          <p:nvPr>
            <p:ph type="ftr" sz="quarter" idx="11"/>
          </p:nvPr>
        </p:nvSpPr>
        <p:spPr/>
        <p:txBody>
          <a:bodyPr/>
          <a:p>
            <a:endParaRPr lang="en-US"/>
          </a:p>
        </p:txBody>
      </p:sp>
      <p:sp>
        <p:nvSpPr>
          <p:cNvPr id="1048755" name="Date Placeholder 2"/>
          <p:cNvSpPr>
            <a:spLocks noGrp="1"/>
          </p:cNvSpPr>
          <p:nvPr>
            <p:ph type="dt" sz="half" idx="10"/>
          </p:nvPr>
        </p:nvSpPr>
        <p:spPr/>
        <p:txBody>
          <a:bodyPr/>
          <a:p>
            <a:fld id="{C3DF3676-3175-4B01-98B5-6DAE028379AE}" type="datetime1">
              <a:rPr lang="en-US" smtClean="0"/>
              <a:t>9/2/2024</a:t>
            </a:fld>
            <a:endParaRPr lang="en-US"/>
          </a:p>
        </p:txBody>
      </p:sp>
      <p:sp>
        <p:nvSpPr>
          <p:cNvPr id="1048756" name="Slide Number Placeholder 4"/>
          <p:cNvSpPr>
            <a:spLocks noGrp="1"/>
          </p:cNvSpPr>
          <p:nvPr>
            <p:ph type="sldNum" sz="quarter" idx="12"/>
          </p:nvPr>
        </p:nvSpPr>
        <p:spPr/>
        <p:txBody>
          <a:bodyPr/>
          <a:p>
            <a:fld id="{484FD59D-33F1-4A76-843D-E67207CAFE54}"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type="blank">
  <p:cSld name="Blank">
    <p:spTree>
      <p:nvGrpSpPr>
        <p:cNvPr id="53" name=""/>
        <p:cNvGrpSpPr/>
        <p:nvPr/>
      </p:nvGrpSpPr>
      <p:grpSpPr>
        <a:xfrm>
          <a:off x="0" y="0"/>
          <a:ext cx="0" cy="0"/>
          <a:chOff x="0" y="0"/>
          <a:chExt cx="0" cy="0"/>
        </a:xfrm>
      </p:grpSpPr>
      <p:sp>
        <p:nvSpPr>
          <p:cNvPr id="1048759" name="Footer Placeholder 2"/>
          <p:cNvSpPr>
            <a:spLocks noGrp="1"/>
          </p:cNvSpPr>
          <p:nvPr>
            <p:ph type="ftr" sz="quarter" idx="11"/>
          </p:nvPr>
        </p:nvSpPr>
        <p:spPr/>
        <p:txBody>
          <a:bodyPr/>
          <a:p>
            <a:endParaRPr dirty="0" lang="en-US"/>
          </a:p>
        </p:txBody>
      </p:sp>
      <p:sp>
        <p:nvSpPr>
          <p:cNvPr id="1048760" name="Date Placeholder 1"/>
          <p:cNvSpPr>
            <a:spLocks noGrp="1"/>
          </p:cNvSpPr>
          <p:nvPr>
            <p:ph type="dt" sz="half" idx="10"/>
          </p:nvPr>
        </p:nvSpPr>
        <p:spPr/>
        <p:txBody>
          <a:bodyPr/>
          <a:p>
            <a:fld id="{8C70FE93-8C9D-445F-8DF8-8B1CC97CC7C0}" type="datetime1">
              <a:rPr lang="en-US" smtClean="0"/>
              <a:t>9/2/2024</a:t>
            </a:fld>
            <a:endParaRPr lang="en-US"/>
          </a:p>
        </p:txBody>
      </p:sp>
      <p:sp>
        <p:nvSpPr>
          <p:cNvPr id="1048761" name="Slide Number Placeholder 3"/>
          <p:cNvSpPr>
            <a:spLocks noGrp="1"/>
          </p:cNvSpPr>
          <p:nvPr>
            <p:ph type="sldNum" sz="quarter" idx="12"/>
          </p:nvPr>
        </p:nvSpPr>
        <p:spPr/>
        <p:txBody>
          <a:bodyPr/>
          <a:p>
            <a:fld id="{484FD59D-33F1-4A76-843D-E67207CAFE54}"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spTree>
      <p:nvGrpSpPr>
        <p:cNvPr id="55" name=""/>
        <p:cNvGrpSpPr/>
        <p:nvPr/>
      </p:nvGrpSpPr>
      <p:grpSpPr>
        <a:xfrm>
          <a:off x="0" y="0"/>
          <a:ext cx="0" cy="0"/>
          <a:chOff x="0" y="0"/>
          <a:chExt cx="0" cy="0"/>
        </a:xfrm>
      </p:grpSpPr>
      <p:grpSp>
        <p:nvGrpSpPr>
          <p:cNvPr id="56" name="Group 7"/>
          <p:cNvGrpSpPr/>
          <p:nvPr/>
        </p:nvGrpSpPr>
        <p:grpSpPr>
          <a:xfrm>
            <a:off x="11123612" y="4051301"/>
            <a:ext cx="965215" cy="2807461"/>
            <a:chOff x="11123612" y="4051301"/>
            <a:chExt cx="965215" cy="2807461"/>
          </a:xfrm>
        </p:grpSpPr>
        <p:sp>
          <p:nvSpPr>
            <p:cNvPr id="1048763" name="Freeform 44"/>
            <p:cNvSpPr/>
            <p:nvPr/>
          </p:nvSpPr>
          <p:spPr bwMode="auto">
            <a:xfrm flipH="1">
              <a:off x="11669712" y="6858762"/>
              <a:ext cx="15875" cy="0"/>
            </a:xfrm>
            <a:custGeom>
              <a:avLst/>
              <a:gdLst>
                <a:gd name="T0" fmla="*/ 0 w 10"/>
                <a:gd name="T1" fmla="*/ 10 w 10"/>
                <a:gd name="T2" fmla="*/ 0 w 10"/>
              </a:gdLst>
              <a:ahLst/>
              <a:cxnLst>
                <a:cxn ang="0">
                  <a:pos x="T0" y="0"/>
                </a:cxn>
                <a:cxn ang="0">
                  <a:pos x="T1" y="0"/>
                </a:cxn>
                <a:cxn ang="0">
                  <a:pos x="T2" y="0"/>
                </a:cxn>
              </a:cxnLst>
              <a:rect l="0" t="0" r="r" b="b"/>
              <a:pathLst>
                <a:path w="10">
                  <a:moveTo>
                    <a:pt x="0" y="0"/>
                  </a:moveTo>
                  <a:lnTo>
                    <a:pt x="10" y="0"/>
                  </a:lnTo>
                  <a:lnTo>
                    <a:pt x="0" y="0"/>
                  </a:lnTo>
                  <a:close/>
                </a:path>
              </a:pathLst>
            </a:custGeom>
            <a:solidFill>
              <a:srgbClr val="00A99D"/>
            </a:solidFill>
            <a:ln>
              <a:noFill/>
            </a:ln>
          </p:spPr>
          <p:txBody>
            <a:bodyPr anchor="t" anchorCtr="0" bIns="45720" compatLnSpc="1" lIns="91440" numCol="1" rIns="91440" tIns="45720" vert="horz" wrap="square">
              <a:prstTxWarp prst="textNoShape"/>
            </a:bodyPr>
            <a:p>
              <a:endParaRPr lang="en-US"/>
            </a:p>
          </p:txBody>
        </p:sp>
        <p:sp>
          <p:nvSpPr>
            <p:cNvPr id="1048764" name="Line 45"/>
            <p:cNvSpPr>
              <a:spLocks noChangeShapeType="1"/>
            </p:cNvSpPr>
            <p:nvPr/>
          </p:nvSpPr>
          <p:spPr bwMode="auto">
            <a:xfrm flipH="1">
              <a:off x="11669712" y="6858762"/>
              <a:ext cx="15875" cy="0"/>
            </a:xfrm>
            <a:prstGeom prst="line"/>
            <a:noFill/>
            <a:ln>
              <a:noFill/>
            </a:ln>
          </p:spPr>
          <p:txBody>
            <a:bodyPr anchor="t" anchorCtr="0" bIns="45720" compatLnSpc="1" lIns="91440" numCol="1" rIns="91440" tIns="45720" vert="horz" wrap="square">
              <a:prstTxWarp prst="textNoShape"/>
            </a:bodyPr>
            <a:p>
              <a:endParaRPr lang="en-US"/>
            </a:p>
          </p:txBody>
        </p:sp>
        <p:sp>
          <p:nvSpPr>
            <p:cNvPr id="1048765" name="Freeform 46"/>
            <p:cNvSpPr/>
            <p:nvPr/>
          </p:nvSpPr>
          <p:spPr bwMode="auto">
            <a:xfrm flipH="1">
              <a:off x="11647487" y="5031550"/>
              <a:ext cx="90488" cy="1827212"/>
            </a:xfrm>
            <a:custGeom>
              <a:avLst/>
              <a:gdLst>
                <a:gd name="T0" fmla="*/ 18 w 24"/>
                <a:gd name="T1" fmla="*/ 485 h 485"/>
                <a:gd name="T2" fmla="*/ 24 w 24"/>
                <a:gd name="T3" fmla="*/ 0 h 485"/>
                <a:gd name="T4" fmla="*/ 20 w 24"/>
                <a:gd name="T5" fmla="*/ 0 h 485"/>
                <a:gd name="T6" fmla="*/ 14 w 24"/>
                <a:gd name="T7" fmla="*/ 485 h 485"/>
              </a:gdLst>
              <a:ahLst/>
              <a:cxnLst>
                <a:cxn ang="0">
                  <a:pos x="T0" y="T1"/>
                </a:cxn>
                <a:cxn ang="0">
                  <a:pos x="T2" y="T3"/>
                </a:cxn>
                <a:cxn ang="0">
                  <a:pos x="T4" y="T5"/>
                </a:cxn>
                <a:cxn ang="0">
                  <a:pos x="T6" y="T7"/>
                </a:cxn>
              </a:cxnLst>
              <a:rect l="0" t="0" r="r" b="b"/>
              <a:pathLst>
                <a:path w="24" h="485">
                  <a:moveTo>
                    <a:pt x="18" y="485"/>
                  </a:moveTo>
                  <a:cubicBezTo>
                    <a:pt x="12" y="372"/>
                    <a:pt x="3" y="131"/>
                    <a:pt x="24" y="0"/>
                  </a:cubicBezTo>
                  <a:cubicBezTo>
                    <a:pt x="20" y="0"/>
                    <a:pt x="20" y="0"/>
                    <a:pt x="20" y="0"/>
                  </a:cubicBezTo>
                  <a:cubicBezTo>
                    <a:pt x="0" y="130"/>
                    <a:pt x="9" y="372"/>
                    <a:pt x="14" y="485"/>
                  </a:cubicBezTo>
                </a:path>
              </a:pathLst>
            </a:custGeom>
            <a:solidFill>
              <a:schemeClr val="accent2">
                <a:lumMod val="75000"/>
              </a:schemeClr>
            </a:solidFill>
            <a:ln>
              <a:noFill/>
            </a:ln>
          </p:spPr>
          <p:txBody>
            <a:bodyPr anchor="t" anchorCtr="0" bIns="45720" compatLnSpc="1" lIns="91440" numCol="1" rIns="91440" tIns="45720" vert="horz" wrap="square">
              <a:prstTxWarp prst="textNoShape"/>
            </a:bodyPr>
            <a:p>
              <a:endParaRPr lang="en-US"/>
            </a:p>
          </p:txBody>
        </p:sp>
        <p:sp>
          <p:nvSpPr>
            <p:cNvPr id="1048766" name="Freeform 47"/>
            <p:cNvSpPr/>
            <p:nvPr/>
          </p:nvSpPr>
          <p:spPr bwMode="auto">
            <a:xfrm flipH="1">
              <a:off x="11123612" y="4545775"/>
              <a:ext cx="787400" cy="577850"/>
            </a:xfrm>
            <a:custGeom>
              <a:avLst/>
              <a:gdLst>
                <a:gd name="T0" fmla="*/ 36 w 174"/>
                <a:gd name="T1" fmla="*/ 3 h 129"/>
                <a:gd name="T2" fmla="*/ 81 w 174"/>
                <a:gd name="T3" fmla="*/ 30 h 129"/>
                <a:gd name="T4" fmla="*/ 130 w 174"/>
                <a:gd name="T5" fmla="*/ 32 h 129"/>
                <a:gd name="T6" fmla="*/ 55 w 174"/>
                <a:gd name="T7" fmla="*/ 120 h 129"/>
                <a:gd name="T8" fmla="*/ 6 w 174"/>
                <a:gd name="T9" fmla="*/ 66 h 129"/>
                <a:gd name="T10" fmla="*/ 36 w 174"/>
                <a:gd name="T11" fmla="*/ 3 h 129"/>
              </a:gdLst>
              <a:ahLst/>
              <a:cxnLst>
                <a:cxn ang="0">
                  <a:pos x="T0" y="T1"/>
                </a:cxn>
                <a:cxn ang="0">
                  <a:pos x="T2" y="T3"/>
                </a:cxn>
                <a:cxn ang="0">
                  <a:pos x="T4" y="T5"/>
                </a:cxn>
                <a:cxn ang="0">
                  <a:pos x="T6" y="T7"/>
                </a:cxn>
                <a:cxn ang="0">
                  <a:pos x="T8" y="T9"/>
                </a:cxn>
                <a:cxn ang="0">
                  <a:pos x="T10" y="T11"/>
                </a:cxn>
              </a:cxnLst>
              <a:rect l="0" t="0" r="r" b="b"/>
              <a:pathLst>
                <a:path w="174" h="129">
                  <a:moveTo>
                    <a:pt x="36" y="3"/>
                  </a:moveTo>
                  <a:cubicBezTo>
                    <a:pt x="61" y="0"/>
                    <a:pt x="75" y="12"/>
                    <a:pt x="81" y="30"/>
                  </a:cubicBezTo>
                  <a:cubicBezTo>
                    <a:pt x="101" y="21"/>
                    <a:pt x="122" y="23"/>
                    <a:pt x="130" y="32"/>
                  </a:cubicBezTo>
                  <a:cubicBezTo>
                    <a:pt x="174" y="81"/>
                    <a:pt x="89" y="129"/>
                    <a:pt x="55" y="120"/>
                  </a:cubicBezTo>
                  <a:cubicBezTo>
                    <a:pt x="40" y="121"/>
                    <a:pt x="12" y="91"/>
                    <a:pt x="6" y="66"/>
                  </a:cubicBezTo>
                  <a:cubicBezTo>
                    <a:pt x="0" y="34"/>
                    <a:pt x="21" y="5"/>
                    <a:pt x="36" y="3"/>
                  </a:cubicBezTo>
                  <a:close/>
                </a:path>
              </a:pathLst>
            </a:custGeom>
            <a:solidFill>
              <a:schemeClr val="accent1">
                <a:lumMod val="60000"/>
                <a:lumOff val="40000"/>
              </a:schemeClr>
            </a:solidFill>
            <a:ln>
              <a:noFill/>
            </a:ln>
          </p:spPr>
          <p:txBody>
            <a:bodyPr anchor="t" anchorCtr="0" bIns="45720" compatLnSpc="1" lIns="91440" numCol="1" rIns="91440" tIns="45720" vert="horz" wrap="square">
              <a:prstTxWarp prst="textNoShape"/>
            </a:bodyPr>
            <a:p>
              <a:endParaRPr lang="en-US"/>
            </a:p>
          </p:txBody>
        </p:sp>
        <p:sp>
          <p:nvSpPr>
            <p:cNvPr id="1048767" name="Freeform 48"/>
            <p:cNvSpPr/>
            <p:nvPr/>
          </p:nvSpPr>
          <p:spPr bwMode="auto">
            <a:xfrm flipH="1">
              <a:off x="11226800" y="4707700"/>
              <a:ext cx="762000" cy="460375"/>
            </a:xfrm>
            <a:custGeom>
              <a:avLst/>
              <a:gdLst>
                <a:gd name="T0" fmla="*/ 4 w 200"/>
                <a:gd name="T1" fmla="*/ 25 h 122"/>
                <a:gd name="T2" fmla="*/ 77 w 200"/>
                <a:gd name="T3" fmla="*/ 97 h 122"/>
                <a:gd name="T4" fmla="*/ 83 w 200"/>
                <a:gd name="T5" fmla="*/ 55 h 122"/>
                <a:gd name="T6" fmla="*/ 112 w 200"/>
                <a:gd name="T7" fmla="*/ 2 h 122"/>
                <a:gd name="T8" fmla="*/ 94 w 200"/>
                <a:gd name="T9" fmla="*/ 101 h 122"/>
                <a:gd name="T10" fmla="*/ 131 w 200"/>
                <a:gd name="T11" fmla="*/ 78 h 122"/>
                <a:gd name="T12" fmla="*/ 191 w 200"/>
                <a:gd name="T13" fmla="*/ 67 h 122"/>
                <a:gd name="T14" fmla="*/ 83 w 200"/>
                <a:gd name="T15" fmla="*/ 115 h 122"/>
                <a:gd name="T16" fmla="*/ 81 w 200"/>
                <a:gd name="T17" fmla="*/ 116 h 122"/>
                <a:gd name="T18" fmla="*/ 79 w 200"/>
                <a:gd name="T19" fmla="*/ 114 h 122"/>
                <a:gd name="T20" fmla="*/ 32 w 200"/>
                <a:gd name="T21" fmla="*/ 79 h 122"/>
                <a:gd name="T22" fmla="*/ 4 w 200"/>
                <a:gd name="T23" fmla="*/ 2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0" h="122">
                  <a:moveTo>
                    <a:pt x="4" y="25"/>
                  </a:moveTo>
                  <a:cubicBezTo>
                    <a:pt x="19" y="12"/>
                    <a:pt x="62" y="67"/>
                    <a:pt x="77" y="97"/>
                  </a:cubicBezTo>
                  <a:cubicBezTo>
                    <a:pt x="78" y="84"/>
                    <a:pt x="79" y="68"/>
                    <a:pt x="83" y="55"/>
                  </a:cubicBezTo>
                  <a:cubicBezTo>
                    <a:pt x="91" y="23"/>
                    <a:pt x="106" y="0"/>
                    <a:pt x="112" y="2"/>
                  </a:cubicBezTo>
                  <a:cubicBezTo>
                    <a:pt x="130" y="7"/>
                    <a:pt x="110" y="70"/>
                    <a:pt x="94" y="101"/>
                  </a:cubicBezTo>
                  <a:cubicBezTo>
                    <a:pt x="104" y="93"/>
                    <a:pt x="118" y="84"/>
                    <a:pt x="131" y="78"/>
                  </a:cubicBezTo>
                  <a:cubicBezTo>
                    <a:pt x="161" y="64"/>
                    <a:pt x="189" y="62"/>
                    <a:pt x="191" y="67"/>
                  </a:cubicBezTo>
                  <a:cubicBezTo>
                    <a:pt x="200" y="90"/>
                    <a:pt x="97" y="122"/>
                    <a:pt x="83" y="115"/>
                  </a:cubicBezTo>
                  <a:cubicBezTo>
                    <a:pt x="82" y="116"/>
                    <a:pt x="82" y="116"/>
                    <a:pt x="81" y="116"/>
                  </a:cubicBezTo>
                  <a:cubicBezTo>
                    <a:pt x="80" y="116"/>
                    <a:pt x="80" y="115"/>
                    <a:pt x="79" y="114"/>
                  </a:cubicBezTo>
                  <a:cubicBezTo>
                    <a:pt x="71" y="112"/>
                    <a:pt x="47" y="95"/>
                    <a:pt x="32" y="79"/>
                  </a:cubicBezTo>
                  <a:cubicBezTo>
                    <a:pt x="10" y="54"/>
                    <a:pt x="0" y="29"/>
                    <a:pt x="4" y="25"/>
                  </a:cubicBezTo>
                  <a:close/>
                </a:path>
              </a:pathLst>
            </a:custGeom>
            <a:solidFill>
              <a:schemeClr val="accent2">
                <a:lumMod val="75000"/>
              </a:schemeClr>
            </a:solidFill>
            <a:ln>
              <a:noFill/>
            </a:ln>
          </p:spPr>
          <p:txBody>
            <a:bodyPr anchor="t" anchorCtr="0" bIns="45720" compatLnSpc="1" lIns="91440" numCol="1" rIns="91440" tIns="45720" vert="horz" wrap="square">
              <a:prstTxWarp prst="textNoShape"/>
            </a:bodyPr>
            <a:p>
              <a:endParaRPr lang="en-US"/>
            </a:p>
          </p:txBody>
        </p:sp>
        <p:sp>
          <p:nvSpPr>
            <p:cNvPr id="1048768" name="Freeform 49"/>
            <p:cNvSpPr/>
            <p:nvPr/>
          </p:nvSpPr>
          <p:spPr bwMode="auto">
            <a:xfrm flipH="1">
              <a:off x="11399837" y="6011037"/>
              <a:ext cx="604838" cy="466725"/>
            </a:xfrm>
            <a:custGeom>
              <a:avLst/>
              <a:gdLst>
                <a:gd name="T0" fmla="*/ 28 w 159"/>
                <a:gd name="T1" fmla="*/ 9 h 124"/>
                <a:gd name="T2" fmla="*/ 82 w 159"/>
                <a:gd name="T3" fmla="*/ 89 h 124"/>
                <a:gd name="T4" fmla="*/ 159 w 159"/>
                <a:gd name="T5" fmla="*/ 30 h 124"/>
                <a:gd name="T6" fmla="*/ 79 w 159"/>
                <a:gd name="T7" fmla="*/ 107 h 124"/>
                <a:gd name="T8" fmla="*/ 78 w 159"/>
                <a:gd name="T9" fmla="*/ 109 h 124"/>
                <a:gd name="T10" fmla="*/ 28 w 159"/>
                <a:gd name="T11" fmla="*/ 9 h 124"/>
              </a:gdLst>
              <a:ahLst/>
              <a:cxnLst>
                <a:cxn ang="0">
                  <a:pos x="T0" y="T1"/>
                </a:cxn>
                <a:cxn ang="0">
                  <a:pos x="T2" y="T3"/>
                </a:cxn>
                <a:cxn ang="0">
                  <a:pos x="T4" y="T5"/>
                </a:cxn>
                <a:cxn ang="0">
                  <a:pos x="T6" y="T7"/>
                </a:cxn>
                <a:cxn ang="0">
                  <a:pos x="T8" y="T9"/>
                </a:cxn>
                <a:cxn ang="0">
                  <a:pos x="T10" y="T11"/>
                </a:cxn>
              </a:cxnLst>
              <a:rect l="0" t="0" r="r" b="b"/>
              <a:pathLst>
                <a:path w="159" h="124">
                  <a:moveTo>
                    <a:pt x="28" y="9"/>
                  </a:moveTo>
                  <a:cubicBezTo>
                    <a:pt x="49" y="16"/>
                    <a:pt x="79" y="60"/>
                    <a:pt x="82" y="89"/>
                  </a:cubicBezTo>
                  <a:cubicBezTo>
                    <a:pt x="102" y="59"/>
                    <a:pt x="159" y="8"/>
                    <a:pt x="159" y="30"/>
                  </a:cubicBezTo>
                  <a:cubicBezTo>
                    <a:pt x="158" y="59"/>
                    <a:pt x="105" y="116"/>
                    <a:pt x="79" y="107"/>
                  </a:cubicBezTo>
                  <a:cubicBezTo>
                    <a:pt x="78" y="108"/>
                    <a:pt x="78" y="108"/>
                    <a:pt x="78" y="109"/>
                  </a:cubicBezTo>
                  <a:cubicBezTo>
                    <a:pt x="65" y="124"/>
                    <a:pt x="0" y="0"/>
                    <a:pt x="28" y="9"/>
                  </a:cubicBezTo>
                  <a:close/>
                </a:path>
              </a:pathLst>
            </a:custGeom>
            <a:solidFill>
              <a:schemeClr val="accent2">
                <a:lumMod val="75000"/>
              </a:schemeClr>
            </a:solidFill>
            <a:ln>
              <a:noFill/>
            </a:ln>
          </p:spPr>
          <p:txBody>
            <a:bodyPr anchor="t" anchorCtr="0" bIns="45720" compatLnSpc="1" lIns="91440" numCol="1" rIns="91440" tIns="45720" vert="horz" wrap="square">
              <a:prstTxWarp prst="textNoShape"/>
            </a:bodyPr>
            <a:p>
              <a:endParaRPr lang="en-US"/>
            </a:p>
          </p:txBody>
        </p:sp>
        <p:sp>
          <p:nvSpPr>
            <p:cNvPr id="1048769" name="Freeform 10"/>
            <p:cNvSpPr/>
            <p:nvPr/>
          </p:nvSpPr>
          <p:spPr bwMode="auto">
            <a:xfrm flipH="1">
              <a:off x="11902162" y="4590615"/>
              <a:ext cx="88900" cy="76200"/>
            </a:xfrm>
            <a:custGeom>
              <a:avLst/>
              <a:gdLst>
                <a:gd name="T0" fmla="*/ 16 w 36"/>
                <a:gd name="T1" fmla="*/ 0 h 31"/>
                <a:gd name="T2" fmla="*/ 6 w 36"/>
                <a:gd name="T3" fmla="*/ 4 h 31"/>
                <a:gd name="T4" fmla="*/ 8 w 36"/>
                <a:gd name="T5" fmla="*/ 26 h 31"/>
                <a:gd name="T6" fmla="*/ 20 w 36"/>
                <a:gd name="T7" fmla="*/ 31 h 31"/>
                <a:gd name="T8" fmla="*/ 30 w 36"/>
                <a:gd name="T9" fmla="*/ 27 h 31"/>
                <a:gd name="T10" fmla="*/ 28 w 36"/>
                <a:gd name="T11" fmla="*/ 5 h 31"/>
                <a:gd name="T12" fmla="*/ 16 w 36"/>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36" h="31">
                  <a:moveTo>
                    <a:pt x="16" y="0"/>
                  </a:moveTo>
                  <a:cubicBezTo>
                    <a:pt x="12" y="0"/>
                    <a:pt x="9" y="1"/>
                    <a:pt x="6" y="4"/>
                  </a:cubicBezTo>
                  <a:cubicBezTo>
                    <a:pt x="0" y="9"/>
                    <a:pt x="1" y="19"/>
                    <a:pt x="8" y="26"/>
                  </a:cubicBezTo>
                  <a:cubicBezTo>
                    <a:pt x="11" y="29"/>
                    <a:pt x="16" y="31"/>
                    <a:pt x="20" y="31"/>
                  </a:cubicBezTo>
                  <a:cubicBezTo>
                    <a:pt x="24" y="31"/>
                    <a:pt x="27" y="30"/>
                    <a:pt x="30" y="27"/>
                  </a:cubicBezTo>
                  <a:cubicBezTo>
                    <a:pt x="36" y="21"/>
                    <a:pt x="35" y="11"/>
                    <a:pt x="28" y="5"/>
                  </a:cubicBezTo>
                  <a:cubicBezTo>
                    <a:pt x="25" y="1"/>
                    <a:pt x="20" y="0"/>
                    <a:pt x="16" y="0"/>
                  </a:cubicBezTo>
                </a:path>
              </a:pathLst>
            </a:custGeom>
            <a:solidFill>
              <a:schemeClr val="accent1">
                <a:lumMod val="75000"/>
              </a:schemeClr>
            </a:solidFill>
            <a:ln>
              <a:noFill/>
            </a:ln>
          </p:spPr>
          <p:txBody>
            <a:bodyPr anchor="t" anchorCtr="0" bIns="45720" compatLnSpc="1" lIns="91440" numCol="1" rIns="91440" tIns="45720" vert="horz" wrap="square">
              <a:prstTxWarp prst="textNoShape"/>
            </a:bodyPr>
            <a:p>
              <a:endParaRPr lang="en-US"/>
            </a:p>
          </p:txBody>
        </p:sp>
        <p:sp>
          <p:nvSpPr>
            <p:cNvPr id="1048770" name="Freeform 16"/>
            <p:cNvSpPr/>
            <p:nvPr/>
          </p:nvSpPr>
          <p:spPr bwMode="auto">
            <a:xfrm flipH="1">
              <a:off x="11963414" y="4051301"/>
              <a:ext cx="125413" cy="125412"/>
            </a:xfrm>
            <a:custGeom>
              <a:avLst/>
              <a:gdLst>
                <a:gd name="T0" fmla="*/ 51 w 51"/>
                <a:gd name="T1" fmla="*/ 25 h 51"/>
                <a:gd name="T2" fmla="*/ 42 w 51"/>
                <a:gd name="T3" fmla="*/ 20 h 51"/>
                <a:gd name="T4" fmla="*/ 46 w 51"/>
                <a:gd name="T5" fmla="*/ 11 h 51"/>
                <a:gd name="T6" fmla="*/ 39 w 51"/>
                <a:gd name="T7" fmla="*/ 11 h 51"/>
                <a:gd name="T8" fmla="*/ 38 w 51"/>
                <a:gd name="T9" fmla="*/ 4 h 51"/>
                <a:gd name="T10" fmla="*/ 32 w 51"/>
                <a:gd name="T11" fmla="*/ 7 h 51"/>
                <a:gd name="T12" fmla="*/ 28 w 51"/>
                <a:gd name="T13" fmla="*/ 0 h 51"/>
                <a:gd name="T14" fmla="*/ 23 w 51"/>
                <a:gd name="T15" fmla="*/ 5 h 51"/>
                <a:gd name="T16" fmla="*/ 18 w 51"/>
                <a:gd name="T17" fmla="*/ 1 h 51"/>
                <a:gd name="T18" fmla="*/ 16 w 51"/>
                <a:gd name="T19" fmla="*/ 9 h 51"/>
                <a:gd name="T20" fmla="*/ 8 w 51"/>
                <a:gd name="T21" fmla="*/ 7 h 51"/>
                <a:gd name="T22" fmla="*/ 10 w 51"/>
                <a:gd name="T23" fmla="*/ 16 h 51"/>
                <a:gd name="T24" fmla="*/ 1 w 51"/>
                <a:gd name="T25" fmla="*/ 18 h 51"/>
                <a:gd name="T26" fmla="*/ 4 w 51"/>
                <a:gd name="T27" fmla="*/ 22 h 51"/>
                <a:gd name="T28" fmla="*/ 0 w 51"/>
                <a:gd name="T29" fmla="*/ 26 h 51"/>
                <a:gd name="T30" fmla="*/ 9 w 51"/>
                <a:gd name="T31" fmla="*/ 31 h 51"/>
                <a:gd name="T32" fmla="*/ 4 w 51"/>
                <a:gd name="T33" fmla="*/ 40 h 51"/>
                <a:gd name="T34" fmla="*/ 12 w 51"/>
                <a:gd name="T35" fmla="*/ 40 h 51"/>
                <a:gd name="T36" fmla="*/ 12 w 51"/>
                <a:gd name="T37" fmla="*/ 47 h 51"/>
                <a:gd name="T38" fmla="*/ 19 w 51"/>
                <a:gd name="T39" fmla="*/ 44 h 51"/>
                <a:gd name="T40" fmla="*/ 22 w 51"/>
                <a:gd name="T41" fmla="*/ 51 h 51"/>
                <a:gd name="T42" fmla="*/ 27 w 51"/>
                <a:gd name="T43" fmla="*/ 46 h 51"/>
                <a:gd name="T44" fmla="*/ 32 w 51"/>
                <a:gd name="T45" fmla="*/ 50 h 51"/>
                <a:gd name="T46" fmla="*/ 35 w 51"/>
                <a:gd name="T47" fmla="*/ 42 h 51"/>
                <a:gd name="T48" fmla="*/ 43 w 51"/>
                <a:gd name="T49" fmla="*/ 44 h 51"/>
                <a:gd name="T50" fmla="*/ 41 w 51"/>
                <a:gd name="T51" fmla="*/ 36 h 51"/>
                <a:gd name="T52" fmla="*/ 49 w 51"/>
                <a:gd name="T53" fmla="*/ 34 h 51"/>
                <a:gd name="T54" fmla="*/ 46 w 51"/>
                <a:gd name="T55" fmla="*/ 29 h 51"/>
                <a:gd name="T56" fmla="*/ 51 w 51"/>
                <a:gd name="T57"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 h="51">
                  <a:moveTo>
                    <a:pt x="51" y="25"/>
                  </a:moveTo>
                  <a:cubicBezTo>
                    <a:pt x="51" y="23"/>
                    <a:pt x="47" y="21"/>
                    <a:pt x="42" y="20"/>
                  </a:cubicBezTo>
                  <a:cubicBezTo>
                    <a:pt x="45" y="16"/>
                    <a:pt x="47" y="13"/>
                    <a:pt x="46" y="11"/>
                  </a:cubicBezTo>
                  <a:cubicBezTo>
                    <a:pt x="45" y="10"/>
                    <a:pt x="42" y="10"/>
                    <a:pt x="39" y="11"/>
                  </a:cubicBezTo>
                  <a:cubicBezTo>
                    <a:pt x="40" y="7"/>
                    <a:pt x="40" y="5"/>
                    <a:pt x="38" y="4"/>
                  </a:cubicBezTo>
                  <a:cubicBezTo>
                    <a:pt x="37" y="3"/>
                    <a:pt x="34" y="4"/>
                    <a:pt x="32" y="7"/>
                  </a:cubicBezTo>
                  <a:cubicBezTo>
                    <a:pt x="31" y="3"/>
                    <a:pt x="30" y="1"/>
                    <a:pt x="28" y="0"/>
                  </a:cubicBezTo>
                  <a:cubicBezTo>
                    <a:pt x="26" y="0"/>
                    <a:pt x="25" y="2"/>
                    <a:pt x="23" y="5"/>
                  </a:cubicBezTo>
                  <a:cubicBezTo>
                    <a:pt x="21" y="2"/>
                    <a:pt x="20" y="1"/>
                    <a:pt x="18" y="1"/>
                  </a:cubicBezTo>
                  <a:cubicBezTo>
                    <a:pt x="16" y="2"/>
                    <a:pt x="16" y="5"/>
                    <a:pt x="16" y="9"/>
                  </a:cubicBezTo>
                  <a:cubicBezTo>
                    <a:pt x="12" y="7"/>
                    <a:pt x="9" y="6"/>
                    <a:pt x="8" y="7"/>
                  </a:cubicBezTo>
                  <a:cubicBezTo>
                    <a:pt x="7" y="8"/>
                    <a:pt x="7" y="12"/>
                    <a:pt x="10" y="16"/>
                  </a:cubicBezTo>
                  <a:cubicBezTo>
                    <a:pt x="5" y="15"/>
                    <a:pt x="2" y="16"/>
                    <a:pt x="1" y="18"/>
                  </a:cubicBezTo>
                  <a:cubicBezTo>
                    <a:pt x="1" y="19"/>
                    <a:pt x="2" y="21"/>
                    <a:pt x="4" y="22"/>
                  </a:cubicBezTo>
                  <a:cubicBezTo>
                    <a:pt x="1" y="24"/>
                    <a:pt x="0" y="25"/>
                    <a:pt x="0" y="26"/>
                  </a:cubicBezTo>
                  <a:cubicBezTo>
                    <a:pt x="0" y="28"/>
                    <a:pt x="3" y="30"/>
                    <a:pt x="9" y="31"/>
                  </a:cubicBezTo>
                  <a:cubicBezTo>
                    <a:pt x="5" y="35"/>
                    <a:pt x="3" y="38"/>
                    <a:pt x="4" y="40"/>
                  </a:cubicBezTo>
                  <a:cubicBezTo>
                    <a:pt x="5" y="41"/>
                    <a:pt x="8" y="41"/>
                    <a:pt x="12" y="40"/>
                  </a:cubicBezTo>
                  <a:cubicBezTo>
                    <a:pt x="11" y="44"/>
                    <a:pt x="11" y="47"/>
                    <a:pt x="12" y="47"/>
                  </a:cubicBezTo>
                  <a:cubicBezTo>
                    <a:pt x="13" y="48"/>
                    <a:pt x="16" y="47"/>
                    <a:pt x="19" y="44"/>
                  </a:cubicBezTo>
                  <a:cubicBezTo>
                    <a:pt x="20" y="48"/>
                    <a:pt x="21" y="51"/>
                    <a:pt x="22" y="51"/>
                  </a:cubicBezTo>
                  <a:cubicBezTo>
                    <a:pt x="24" y="51"/>
                    <a:pt x="26" y="49"/>
                    <a:pt x="27" y="46"/>
                  </a:cubicBezTo>
                  <a:cubicBezTo>
                    <a:pt x="29" y="49"/>
                    <a:pt x="31" y="50"/>
                    <a:pt x="32" y="50"/>
                  </a:cubicBezTo>
                  <a:cubicBezTo>
                    <a:pt x="34" y="49"/>
                    <a:pt x="35" y="47"/>
                    <a:pt x="35" y="42"/>
                  </a:cubicBezTo>
                  <a:cubicBezTo>
                    <a:pt x="38" y="44"/>
                    <a:pt x="41" y="45"/>
                    <a:pt x="43" y="44"/>
                  </a:cubicBezTo>
                  <a:cubicBezTo>
                    <a:pt x="44" y="43"/>
                    <a:pt x="43" y="40"/>
                    <a:pt x="41" y="36"/>
                  </a:cubicBezTo>
                  <a:cubicBezTo>
                    <a:pt x="46" y="36"/>
                    <a:pt x="49" y="35"/>
                    <a:pt x="49" y="34"/>
                  </a:cubicBezTo>
                  <a:cubicBezTo>
                    <a:pt x="50" y="32"/>
                    <a:pt x="49" y="31"/>
                    <a:pt x="46" y="29"/>
                  </a:cubicBezTo>
                  <a:cubicBezTo>
                    <a:pt x="49" y="28"/>
                    <a:pt x="51" y="26"/>
                    <a:pt x="51" y="25"/>
                  </a:cubicBezTo>
                  <a:close/>
                </a:path>
              </a:pathLst>
            </a:custGeom>
            <a:solidFill>
              <a:schemeClr val="accent2">
                <a:lumMod val="75000"/>
              </a:schemeClr>
            </a:solidFill>
            <a:ln>
              <a:noFill/>
            </a:ln>
          </p:spPr>
          <p:txBody>
            <a:bodyPr anchor="t" anchorCtr="0" bIns="45720" compatLnSpc="1" lIns="91440" numCol="1" rIns="91440" tIns="45720" vert="horz" wrap="square">
              <a:prstTxWarp prst="textNoShape"/>
            </a:bodyPr>
            <a:p>
              <a:endParaRPr lang="en-US"/>
            </a:p>
          </p:txBody>
        </p:sp>
        <p:sp>
          <p:nvSpPr>
            <p:cNvPr id="1048771" name="Freeform 18"/>
            <p:cNvSpPr/>
            <p:nvPr/>
          </p:nvSpPr>
          <p:spPr bwMode="auto">
            <a:xfrm flipH="1">
              <a:off x="11836637" y="5670550"/>
              <a:ext cx="154425" cy="154425"/>
            </a:xfrm>
            <a:custGeom>
              <a:avLst/>
              <a:gdLst>
                <a:gd name="T0" fmla="*/ 129 w 129"/>
                <a:gd name="T1" fmla="*/ 75 h 130"/>
                <a:gd name="T2" fmla="*/ 119 w 129"/>
                <a:gd name="T3" fmla="*/ 64 h 130"/>
                <a:gd name="T4" fmla="*/ 128 w 129"/>
                <a:gd name="T5" fmla="*/ 53 h 130"/>
                <a:gd name="T6" fmla="*/ 103 w 129"/>
                <a:gd name="T7" fmla="*/ 45 h 130"/>
                <a:gd name="T8" fmla="*/ 111 w 129"/>
                <a:gd name="T9" fmla="*/ 20 h 130"/>
                <a:gd name="T10" fmla="*/ 93 w 129"/>
                <a:gd name="T11" fmla="*/ 23 h 130"/>
                <a:gd name="T12" fmla="*/ 88 w 129"/>
                <a:gd name="T13" fmla="*/ 5 h 130"/>
                <a:gd name="T14" fmla="*/ 72 w 129"/>
                <a:gd name="T15" fmla="*/ 16 h 130"/>
                <a:gd name="T16" fmla="*/ 61 w 129"/>
                <a:gd name="T17" fmla="*/ 1 h 130"/>
                <a:gd name="T18" fmla="*/ 51 w 129"/>
                <a:gd name="T19" fmla="*/ 15 h 130"/>
                <a:gd name="T20" fmla="*/ 36 w 129"/>
                <a:gd name="T21" fmla="*/ 7 h 130"/>
                <a:gd name="T22" fmla="*/ 33 w 129"/>
                <a:gd name="T23" fmla="*/ 28 h 130"/>
                <a:gd name="T24" fmla="*/ 13 w 129"/>
                <a:gd name="T25" fmla="*/ 26 h 130"/>
                <a:gd name="T26" fmla="*/ 21 w 129"/>
                <a:gd name="T27" fmla="*/ 47 h 130"/>
                <a:gd name="T28" fmla="*/ 0 w 129"/>
                <a:gd name="T29" fmla="*/ 56 h 130"/>
                <a:gd name="T30" fmla="*/ 10 w 129"/>
                <a:gd name="T31" fmla="*/ 67 h 130"/>
                <a:gd name="T32" fmla="*/ 1 w 129"/>
                <a:gd name="T33" fmla="*/ 78 h 130"/>
                <a:gd name="T34" fmla="*/ 26 w 129"/>
                <a:gd name="T35" fmla="*/ 86 h 130"/>
                <a:gd name="T36" fmla="*/ 18 w 129"/>
                <a:gd name="T37" fmla="*/ 111 h 130"/>
                <a:gd name="T38" fmla="*/ 36 w 129"/>
                <a:gd name="T39" fmla="*/ 108 h 130"/>
                <a:gd name="T40" fmla="*/ 41 w 129"/>
                <a:gd name="T41" fmla="*/ 126 h 130"/>
                <a:gd name="T42" fmla="*/ 57 w 129"/>
                <a:gd name="T43" fmla="*/ 115 h 130"/>
                <a:gd name="T44" fmla="*/ 69 w 129"/>
                <a:gd name="T45" fmla="*/ 130 h 130"/>
                <a:gd name="T46" fmla="*/ 78 w 129"/>
                <a:gd name="T47" fmla="*/ 116 h 130"/>
                <a:gd name="T48" fmla="*/ 93 w 129"/>
                <a:gd name="T49" fmla="*/ 124 h 130"/>
                <a:gd name="T50" fmla="*/ 96 w 129"/>
                <a:gd name="T51" fmla="*/ 103 h 130"/>
                <a:gd name="T52" fmla="*/ 116 w 129"/>
                <a:gd name="T53" fmla="*/ 104 h 130"/>
                <a:gd name="T54" fmla="*/ 108 w 129"/>
                <a:gd name="T55" fmla="*/ 84 h 130"/>
                <a:gd name="T56" fmla="*/ 129 w 129"/>
                <a:gd name="T57" fmla="*/ 7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9" h="130">
                  <a:moveTo>
                    <a:pt x="129" y="75"/>
                  </a:moveTo>
                  <a:cubicBezTo>
                    <a:pt x="129" y="71"/>
                    <a:pt x="126" y="68"/>
                    <a:pt x="119" y="64"/>
                  </a:cubicBezTo>
                  <a:cubicBezTo>
                    <a:pt x="126" y="60"/>
                    <a:pt x="129" y="56"/>
                    <a:pt x="128" y="53"/>
                  </a:cubicBezTo>
                  <a:cubicBezTo>
                    <a:pt x="127" y="48"/>
                    <a:pt x="118" y="45"/>
                    <a:pt x="103" y="45"/>
                  </a:cubicBezTo>
                  <a:cubicBezTo>
                    <a:pt x="111" y="33"/>
                    <a:pt x="114" y="23"/>
                    <a:pt x="111" y="20"/>
                  </a:cubicBezTo>
                  <a:cubicBezTo>
                    <a:pt x="108" y="17"/>
                    <a:pt x="101" y="18"/>
                    <a:pt x="93" y="23"/>
                  </a:cubicBezTo>
                  <a:cubicBezTo>
                    <a:pt x="93" y="13"/>
                    <a:pt x="92" y="6"/>
                    <a:pt x="88" y="5"/>
                  </a:cubicBezTo>
                  <a:cubicBezTo>
                    <a:pt x="84" y="3"/>
                    <a:pt x="79" y="8"/>
                    <a:pt x="72" y="16"/>
                  </a:cubicBezTo>
                  <a:cubicBezTo>
                    <a:pt x="69" y="6"/>
                    <a:pt x="65" y="0"/>
                    <a:pt x="61" y="1"/>
                  </a:cubicBezTo>
                  <a:cubicBezTo>
                    <a:pt x="57" y="1"/>
                    <a:pt x="53" y="6"/>
                    <a:pt x="51" y="15"/>
                  </a:cubicBezTo>
                  <a:cubicBezTo>
                    <a:pt x="45" y="8"/>
                    <a:pt x="39" y="5"/>
                    <a:pt x="36" y="7"/>
                  </a:cubicBezTo>
                  <a:cubicBezTo>
                    <a:pt x="32" y="9"/>
                    <a:pt x="31" y="17"/>
                    <a:pt x="33" y="28"/>
                  </a:cubicBezTo>
                  <a:cubicBezTo>
                    <a:pt x="23" y="24"/>
                    <a:pt x="16" y="23"/>
                    <a:pt x="13" y="26"/>
                  </a:cubicBezTo>
                  <a:cubicBezTo>
                    <a:pt x="10" y="30"/>
                    <a:pt x="13" y="38"/>
                    <a:pt x="21" y="47"/>
                  </a:cubicBezTo>
                  <a:cubicBezTo>
                    <a:pt x="9" y="48"/>
                    <a:pt x="1" y="51"/>
                    <a:pt x="0" y="56"/>
                  </a:cubicBezTo>
                  <a:cubicBezTo>
                    <a:pt x="0" y="59"/>
                    <a:pt x="3" y="63"/>
                    <a:pt x="10" y="67"/>
                  </a:cubicBezTo>
                  <a:cubicBezTo>
                    <a:pt x="4" y="70"/>
                    <a:pt x="0" y="74"/>
                    <a:pt x="1" y="78"/>
                  </a:cubicBezTo>
                  <a:cubicBezTo>
                    <a:pt x="2" y="83"/>
                    <a:pt x="11" y="85"/>
                    <a:pt x="26" y="86"/>
                  </a:cubicBezTo>
                  <a:cubicBezTo>
                    <a:pt x="18" y="98"/>
                    <a:pt x="15" y="107"/>
                    <a:pt x="18" y="111"/>
                  </a:cubicBezTo>
                  <a:cubicBezTo>
                    <a:pt x="21" y="114"/>
                    <a:pt x="28" y="112"/>
                    <a:pt x="36" y="108"/>
                  </a:cubicBezTo>
                  <a:cubicBezTo>
                    <a:pt x="36" y="118"/>
                    <a:pt x="37" y="124"/>
                    <a:pt x="41" y="126"/>
                  </a:cubicBezTo>
                  <a:cubicBezTo>
                    <a:pt x="45" y="127"/>
                    <a:pt x="51" y="123"/>
                    <a:pt x="57" y="115"/>
                  </a:cubicBezTo>
                  <a:cubicBezTo>
                    <a:pt x="60" y="125"/>
                    <a:pt x="64" y="130"/>
                    <a:pt x="69" y="130"/>
                  </a:cubicBezTo>
                  <a:cubicBezTo>
                    <a:pt x="72" y="130"/>
                    <a:pt x="76" y="124"/>
                    <a:pt x="78" y="116"/>
                  </a:cubicBezTo>
                  <a:cubicBezTo>
                    <a:pt x="84" y="122"/>
                    <a:pt x="90" y="125"/>
                    <a:pt x="93" y="124"/>
                  </a:cubicBezTo>
                  <a:cubicBezTo>
                    <a:pt x="97" y="122"/>
                    <a:pt x="98" y="114"/>
                    <a:pt x="96" y="103"/>
                  </a:cubicBezTo>
                  <a:cubicBezTo>
                    <a:pt x="106" y="107"/>
                    <a:pt x="114" y="108"/>
                    <a:pt x="116" y="104"/>
                  </a:cubicBezTo>
                  <a:cubicBezTo>
                    <a:pt x="119" y="101"/>
                    <a:pt x="116" y="93"/>
                    <a:pt x="108" y="84"/>
                  </a:cubicBezTo>
                  <a:cubicBezTo>
                    <a:pt x="120" y="82"/>
                    <a:pt x="128" y="79"/>
                    <a:pt x="129" y="75"/>
                  </a:cubicBezTo>
                  <a:close/>
                </a:path>
              </a:pathLst>
            </a:custGeom>
            <a:solidFill>
              <a:schemeClr val="bg1"/>
            </a:solidFill>
            <a:ln>
              <a:noFill/>
            </a:ln>
          </p:spPr>
          <p:txBody>
            <a:bodyPr anchor="t" anchorCtr="0" bIns="45720" compatLnSpc="1" lIns="91440" numCol="1" rIns="91440" tIns="45720" vert="horz" wrap="square">
              <a:prstTxWarp prst="textNoShape"/>
            </a:bodyPr>
            <a:p>
              <a:endParaRPr lang="en-US"/>
            </a:p>
          </p:txBody>
        </p:sp>
      </p:grpSp>
      <p:sp>
        <p:nvSpPr>
          <p:cNvPr id="1048772" name="Title 1"/>
          <p:cNvSpPr>
            <a:spLocks noGrp="1"/>
          </p:cNvSpPr>
          <p:nvPr>
            <p:ph type="title"/>
          </p:nvPr>
        </p:nvSpPr>
        <p:spPr>
          <a:xfrm>
            <a:off x="7699248" y="1996440"/>
            <a:ext cx="3200400" cy="2194560"/>
          </a:xfrm>
        </p:spPr>
        <p:txBody>
          <a:bodyPr anchor="b">
            <a:normAutofit/>
          </a:bodyPr>
          <a:lstStyle>
            <a:lvl1pPr>
              <a:defRPr sz="3400"/>
            </a:lvl1pPr>
          </a:lstStyle>
          <a:p>
            <a:r>
              <a:rPr lang="en-US"/>
              <a:t>Click to edit Master title style</a:t>
            </a:r>
          </a:p>
        </p:txBody>
      </p:sp>
      <p:sp>
        <p:nvSpPr>
          <p:cNvPr id="1048773" name="Content Placeholder 2"/>
          <p:cNvSpPr>
            <a:spLocks noGrp="1"/>
          </p:cNvSpPr>
          <p:nvPr>
            <p:ph idx="1"/>
          </p:nvPr>
        </p:nvSpPr>
        <p:spPr>
          <a:xfrm>
            <a:off x="838200" y="838200"/>
            <a:ext cx="6400800" cy="518160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74" name="Text Placeholder 3"/>
          <p:cNvSpPr>
            <a:spLocks noGrp="1"/>
          </p:cNvSpPr>
          <p:nvPr>
            <p:ph type="body" sz="half" idx="2"/>
          </p:nvPr>
        </p:nvSpPr>
        <p:spPr>
          <a:xfrm>
            <a:off x="7697724" y="4258426"/>
            <a:ext cx="3203448" cy="1761373"/>
          </a:xfrm>
        </p:spPr>
        <p:txBody>
          <a:bodyPr/>
          <a:lstStyle>
            <a:lvl1pPr indent="0" marL="0">
              <a:spcBef>
                <a:spcPts val="1000"/>
              </a:spcBef>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75" name="Footer Placeholder 5"/>
          <p:cNvSpPr>
            <a:spLocks noGrp="1"/>
          </p:cNvSpPr>
          <p:nvPr>
            <p:ph type="ftr" sz="quarter" idx="11"/>
          </p:nvPr>
        </p:nvSpPr>
        <p:spPr/>
        <p:txBody>
          <a:bodyPr/>
          <a:p>
            <a:endParaRPr lang="en-US"/>
          </a:p>
        </p:txBody>
      </p:sp>
      <p:sp>
        <p:nvSpPr>
          <p:cNvPr id="1048776" name="Date Placeholder 4"/>
          <p:cNvSpPr>
            <a:spLocks noGrp="1"/>
          </p:cNvSpPr>
          <p:nvPr>
            <p:ph type="dt" sz="half" idx="10"/>
          </p:nvPr>
        </p:nvSpPr>
        <p:spPr/>
        <p:txBody>
          <a:bodyPr/>
          <a:p>
            <a:fld id="{10A4EF1E-763C-49B4-B17B-F97011BFC2C2}" type="datetime1">
              <a:rPr lang="en-US" smtClean="0"/>
              <a:t>9/2/2024</a:t>
            </a:fld>
            <a:endParaRPr lang="en-US"/>
          </a:p>
        </p:txBody>
      </p:sp>
      <p:sp>
        <p:nvSpPr>
          <p:cNvPr id="1048777" name="Slide Number Placeholder 6"/>
          <p:cNvSpPr>
            <a:spLocks noGrp="1"/>
          </p:cNvSpPr>
          <p:nvPr>
            <p:ph type="sldNum" sz="quarter" idx="12"/>
          </p:nvPr>
        </p:nvSpPr>
        <p:spPr/>
        <p:txBody>
          <a:bodyPr/>
          <a:p>
            <a:fld id="{484FD59D-33F1-4A76-843D-E67207CAFE54}"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58" name=""/>
        <p:cNvGrpSpPr/>
        <p:nvPr/>
      </p:nvGrpSpPr>
      <p:grpSpPr>
        <a:xfrm>
          <a:off x="0" y="0"/>
          <a:ext cx="0" cy="0"/>
          <a:chOff x="0" y="0"/>
          <a:chExt cx="0" cy="0"/>
        </a:xfrm>
      </p:grpSpPr>
      <p:grpSp>
        <p:nvGrpSpPr>
          <p:cNvPr id="59" name="Group 7"/>
          <p:cNvGrpSpPr/>
          <p:nvPr/>
        </p:nvGrpSpPr>
        <p:grpSpPr>
          <a:xfrm>
            <a:off x="11123612" y="4051301"/>
            <a:ext cx="965215" cy="2807461"/>
            <a:chOff x="11123612" y="4051301"/>
            <a:chExt cx="965215" cy="2807461"/>
          </a:xfrm>
        </p:grpSpPr>
        <p:sp>
          <p:nvSpPr>
            <p:cNvPr id="1048778" name="Freeform 44"/>
            <p:cNvSpPr/>
            <p:nvPr/>
          </p:nvSpPr>
          <p:spPr bwMode="auto">
            <a:xfrm flipH="1">
              <a:off x="11669712" y="6858762"/>
              <a:ext cx="15875" cy="0"/>
            </a:xfrm>
            <a:custGeom>
              <a:avLst/>
              <a:gdLst>
                <a:gd name="T0" fmla="*/ 0 w 10"/>
                <a:gd name="T1" fmla="*/ 10 w 10"/>
                <a:gd name="T2" fmla="*/ 0 w 10"/>
              </a:gdLst>
              <a:ahLst/>
              <a:cxnLst>
                <a:cxn ang="0">
                  <a:pos x="T0" y="0"/>
                </a:cxn>
                <a:cxn ang="0">
                  <a:pos x="T1" y="0"/>
                </a:cxn>
                <a:cxn ang="0">
                  <a:pos x="T2" y="0"/>
                </a:cxn>
              </a:cxnLst>
              <a:rect l="0" t="0" r="r" b="b"/>
              <a:pathLst>
                <a:path w="10">
                  <a:moveTo>
                    <a:pt x="0" y="0"/>
                  </a:moveTo>
                  <a:lnTo>
                    <a:pt x="10" y="0"/>
                  </a:lnTo>
                  <a:lnTo>
                    <a:pt x="0" y="0"/>
                  </a:lnTo>
                  <a:close/>
                </a:path>
              </a:pathLst>
            </a:custGeom>
            <a:solidFill>
              <a:srgbClr val="00A99D"/>
            </a:solidFill>
            <a:ln>
              <a:noFill/>
            </a:ln>
          </p:spPr>
          <p:txBody>
            <a:bodyPr anchor="t" anchorCtr="0" bIns="45720" compatLnSpc="1" lIns="91440" numCol="1" rIns="91440" tIns="45720" vert="horz" wrap="square">
              <a:prstTxWarp prst="textNoShape"/>
            </a:bodyPr>
            <a:p>
              <a:endParaRPr lang="en-US"/>
            </a:p>
          </p:txBody>
        </p:sp>
        <p:sp>
          <p:nvSpPr>
            <p:cNvPr id="1048779" name="Line 45"/>
            <p:cNvSpPr>
              <a:spLocks noChangeShapeType="1"/>
            </p:cNvSpPr>
            <p:nvPr/>
          </p:nvSpPr>
          <p:spPr bwMode="auto">
            <a:xfrm flipH="1">
              <a:off x="11669712" y="6858762"/>
              <a:ext cx="15875" cy="0"/>
            </a:xfrm>
            <a:prstGeom prst="line"/>
            <a:noFill/>
            <a:ln>
              <a:noFill/>
            </a:ln>
          </p:spPr>
          <p:txBody>
            <a:bodyPr anchor="t" anchorCtr="0" bIns="45720" compatLnSpc="1" lIns="91440" numCol="1" rIns="91440" tIns="45720" vert="horz" wrap="square">
              <a:prstTxWarp prst="textNoShape"/>
            </a:bodyPr>
            <a:p>
              <a:endParaRPr lang="en-US"/>
            </a:p>
          </p:txBody>
        </p:sp>
        <p:sp>
          <p:nvSpPr>
            <p:cNvPr id="1048780" name="Freeform 46"/>
            <p:cNvSpPr/>
            <p:nvPr/>
          </p:nvSpPr>
          <p:spPr bwMode="auto">
            <a:xfrm flipH="1">
              <a:off x="11647487" y="5031550"/>
              <a:ext cx="90488" cy="1827212"/>
            </a:xfrm>
            <a:custGeom>
              <a:avLst/>
              <a:gdLst>
                <a:gd name="T0" fmla="*/ 18 w 24"/>
                <a:gd name="T1" fmla="*/ 485 h 485"/>
                <a:gd name="T2" fmla="*/ 24 w 24"/>
                <a:gd name="T3" fmla="*/ 0 h 485"/>
                <a:gd name="T4" fmla="*/ 20 w 24"/>
                <a:gd name="T5" fmla="*/ 0 h 485"/>
                <a:gd name="T6" fmla="*/ 14 w 24"/>
                <a:gd name="T7" fmla="*/ 485 h 485"/>
              </a:gdLst>
              <a:ahLst/>
              <a:cxnLst>
                <a:cxn ang="0">
                  <a:pos x="T0" y="T1"/>
                </a:cxn>
                <a:cxn ang="0">
                  <a:pos x="T2" y="T3"/>
                </a:cxn>
                <a:cxn ang="0">
                  <a:pos x="T4" y="T5"/>
                </a:cxn>
                <a:cxn ang="0">
                  <a:pos x="T6" y="T7"/>
                </a:cxn>
              </a:cxnLst>
              <a:rect l="0" t="0" r="r" b="b"/>
              <a:pathLst>
                <a:path w="24" h="485">
                  <a:moveTo>
                    <a:pt x="18" y="485"/>
                  </a:moveTo>
                  <a:cubicBezTo>
                    <a:pt x="12" y="372"/>
                    <a:pt x="3" y="131"/>
                    <a:pt x="24" y="0"/>
                  </a:cubicBezTo>
                  <a:cubicBezTo>
                    <a:pt x="20" y="0"/>
                    <a:pt x="20" y="0"/>
                    <a:pt x="20" y="0"/>
                  </a:cubicBezTo>
                  <a:cubicBezTo>
                    <a:pt x="0" y="130"/>
                    <a:pt x="9" y="372"/>
                    <a:pt x="14" y="485"/>
                  </a:cubicBezTo>
                </a:path>
              </a:pathLst>
            </a:custGeom>
            <a:solidFill>
              <a:schemeClr val="accent2">
                <a:lumMod val="75000"/>
              </a:schemeClr>
            </a:solidFill>
            <a:ln>
              <a:noFill/>
            </a:ln>
          </p:spPr>
          <p:txBody>
            <a:bodyPr anchor="t" anchorCtr="0" bIns="45720" compatLnSpc="1" lIns="91440" numCol="1" rIns="91440" tIns="45720" vert="horz" wrap="square">
              <a:prstTxWarp prst="textNoShape"/>
            </a:bodyPr>
            <a:p>
              <a:endParaRPr lang="en-US"/>
            </a:p>
          </p:txBody>
        </p:sp>
        <p:sp>
          <p:nvSpPr>
            <p:cNvPr id="1048781" name="Freeform 47"/>
            <p:cNvSpPr/>
            <p:nvPr/>
          </p:nvSpPr>
          <p:spPr bwMode="auto">
            <a:xfrm flipH="1">
              <a:off x="11123612" y="4545775"/>
              <a:ext cx="787400" cy="577850"/>
            </a:xfrm>
            <a:custGeom>
              <a:avLst/>
              <a:gdLst>
                <a:gd name="T0" fmla="*/ 36 w 174"/>
                <a:gd name="T1" fmla="*/ 3 h 129"/>
                <a:gd name="T2" fmla="*/ 81 w 174"/>
                <a:gd name="T3" fmla="*/ 30 h 129"/>
                <a:gd name="T4" fmla="*/ 130 w 174"/>
                <a:gd name="T5" fmla="*/ 32 h 129"/>
                <a:gd name="T6" fmla="*/ 55 w 174"/>
                <a:gd name="T7" fmla="*/ 120 h 129"/>
                <a:gd name="T8" fmla="*/ 6 w 174"/>
                <a:gd name="T9" fmla="*/ 66 h 129"/>
                <a:gd name="T10" fmla="*/ 36 w 174"/>
                <a:gd name="T11" fmla="*/ 3 h 129"/>
              </a:gdLst>
              <a:ahLst/>
              <a:cxnLst>
                <a:cxn ang="0">
                  <a:pos x="T0" y="T1"/>
                </a:cxn>
                <a:cxn ang="0">
                  <a:pos x="T2" y="T3"/>
                </a:cxn>
                <a:cxn ang="0">
                  <a:pos x="T4" y="T5"/>
                </a:cxn>
                <a:cxn ang="0">
                  <a:pos x="T6" y="T7"/>
                </a:cxn>
                <a:cxn ang="0">
                  <a:pos x="T8" y="T9"/>
                </a:cxn>
                <a:cxn ang="0">
                  <a:pos x="T10" y="T11"/>
                </a:cxn>
              </a:cxnLst>
              <a:rect l="0" t="0" r="r" b="b"/>
              <a:pathLst>
                <a:path w="174" h="129">
                  <a:moveTo>
                    <a:pt x="36" y="3"/>
                  </a:moveTo>
                  <a:cubicBezTo>
                    <a:pt x="61" y="0"/>
                    <a:pt x="75" y="12"/>
                    <a:pt x="81" y="30"/>
                  </a:cubicBezTo>
                  <a:cubicBezTo>
                    <a:pt x="101" y="21"/>
                    <a:pt x="122" y="23"/>
                    <a:pt x="130" y="32"/>
                  </a:cubicBezTo>
                  <a:cubicBezTo>
                    <a:pt x="174" y="81"/>
                    <a:pt x="89" y="129"/>
                    <a:pt x="55" y="120"/>
                  </a:cubicBezTo>
                  <a:cubicBezTo>
                    <a:pt x="40" y="121"/>
                    <a:pt x="12" y="91"/>
                    <a:pt x="6" y="66"/>
                  </a:cubicBezTo>
                  <a:cubicBezTo>
                    <a:pt x="0" y="34"/>
                    <a:pt x="21" y="5"/>
                    <a:pt x="36" y="3"/>
                  </a:cubicBezTo>
                  <a:close/>
                </a:path>
              </a:pathLst>
            </a:custGeom>
            <a:solidFill>
              <a:schemeClr val="accent1">
                <a:lumMod val="60000"/>
                <a:lumOff val="40000"/>
              </a:schemeClr>
            </a:solidFill>
            <a:ln>
              <a:noFill/>
            </a:ln>
          </p:spPr>
          <p:txBody>
            <a:bodyPr anchor="t" anchorCtr="0" bIns="45720" compatLnSpc="1" lIns="91440" numCol="1" rIns="91440" tIns="45720" vert="horz" wrap="square">
              <a:prstTxWarp prst="textNoShape"/>
            </a:bodyPr>
            <a:p>
              <a:endParaRPr lang="en-US"/>
            </a:p>
          </p:txBody>
        </p:sp>
        <p:sp>
          <p:nvSpPr>
            <p:cNvPr id="1048782" name="Freeform 48"/>
            <p:cNvSpPr/>
            <p:nvPr/>
          </p:nvSpPr>
          <p:spPr bwMode="auto">
            <a:xfrm flipH="1">
              <a:off x="11226800" y="4707700"/>
              <a:ext cx="762000" cy="460375"/>
            </a:xfrm>
            <a:custGeom>
              <a:avLst/>
              <a:gdLst>
                <a:gd name="T0" fmla="*/ 4 w 200"/>
                <a:gd name="T1" fmla="*/ 25 h 122"/>
                <a:gd name="T2" fmla="*/ 77 w 200"/>
                <a:gd name="T3" fmla="*/ 97 h 122"/>
                <a:gd name="T4" fmla="*/ 83 w 200"/>
                <a:gd name="T5" fmla="*/ 55 h 122"/>
                <a:gd name="T6" fmla="*/ 112 w 200"/>
                <a:gd name="T7" fmla="*/ 2 h 122"/>
                <a:gd name="T8" fmla="*/ 94 w 200"/>
                <a:gd name="T9" fmla="*/ 101 h 122"/>
                <a:gd name="T10" fmla="*/ 131 w 200"/>
                <a:gd name="T11" fmla="*/ 78 h 122"/>
                <a:gd name="T12" fmla="*/ 191 w 200"/>
                <a:gd name="T13" fmla="*/ 67 h 122"/>
                <a:gd name="T14" fmla="*/ 83 w 200"/>
                <a:gd name="T15" fmla="*/ 115 h 122"/>
                <a:gd name="T16" fmla="*/ 81 w 200"/>
                <a:gd name="T17" fmla="*/ 116 h 122"/>
                <a:gd name="T18" fmla="*/ 79 w 200"/>
                <a:gd name="T19" fmla="*/ 114 h 122"/>
                <a:gd name="T20" fmla="*/ 32 w 200"/>
                <a:gd name="T21" fmla="*/ 79 h 122"/>
                <a:gd name="T22" fmla="*/ 4 w 200"/>
                <a:gd name="T23" fmla="*/ 2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0" h="122">
                  <a:moveTo>
                    <a:pt x="4" y="25"/>
                  </a:moveTo>
                  <a:cubicBezTo>
                    <a:pt x="19" y="12"/>
                    <a:pt x="62" y="67"/>
                    <a:pt x="77" y="97"/>
                  </a:cubicBezTo>
                  <a:cubicBezTo>
                    <a:pt x="78" y="84"/>
                    <a:pt x="79" y="68"/>
                    <a:pt x="83" y="55"/>
                  </a:cubicBezTo>
                  <a:cubicBezTo>
                    <a:pt x="91" y="23"/>
                    <a:pt x="106" y="0"/>
                    <a:pt x="112" y="2"/>
                  </a:cubicBezTo>
                  <a:cubicBezTo>
                    <a:pt x="130" y="7"/>
                    <a:pt x="110" y="70"/>
                    <a:pt x="94" y="101"/>
                  </a:cubicBezTo>
                  <a:cubicBezTo>
                    <a:pt x="104" y="93"/>
                    <a:pt x="118" y="84"/>
                    <a:pt x="131" y="78"/>
                  </a:cubicBezTo>
                  <a:cubicBezTo>
                    <a:pt x="161" y="64"/>
                    <a:pt x="189" y="62"/>
                    <a:pt x="191" y="67"/>
                  </a:cubicBezTo>
                  <a:cubicBezTo>
                    <a:pt x="200" y="90"/>
                    <a:pt x="97" y="122"/>
                    <a:pt x="83" y="115"/>
                  </a:cubicBezTo>
                  <a:cubicBezTo>
                    <a:pt x="82" y="116"/>
                    <a:pt x="82" y="116"/>
                    <a:pt x="81" y="116"/>
                  </a:cubicBezTo>
                  <a:cubicBezTo>
                    <a:pt x="80" y="116"/>
                    <a:pt x="80" y="115"/>
                    <a:pt x="79" y="114"/>
                  </a:cubicBezTo>
                  <a:cubicBezTo>
                    <a:pt x="71" y="112"/>
                    <a:pt x="47" y="95"/>
                    <a:pt x="32" y="79"/>
                  </a:cubicBezTo>
                  <a:cubicBezTo>
                    <a:pt x="10" y="54"/>
                    <a:pt x="0" y="29"/>
                    <a:pt x="4" y="25"/>
                  </a:cubicBezTo>
                  <a:close/>
                </a:path>
              </a:pathLst>
            </a:custGeom>
            <a:solidFill>
              <a:schemeClr val="accent2">
                <a:lumMod val="75000"/>
              </a:schemeClr>
            </a:solidFill>
            <a:ln>
              <a:noFill/>
            </a:ln>
          </p:spPr>
          <p:txBody>
            <a:bodyPr anchor="t" anchorCtr="0" bIns="45720" compatLnSpc="1" lIns="91440" numCol="1" rIns="91440" tIns="45720" vert="horz" wrap="square">
              <a:prstTxWarp prst="textNoShape"/>
            </a:bodyPr>
            <a:p>
              <a:endParaRPr lang="en-US"/>
            </a:p>
          </p:txBody>
        </p:sp>
        <p:sp>
          <p:nvSpPr>
            <p:cNvPr id="1048783" name="Freeform 49"/>
            <p:cNvSpPr/>
            <p:nvPr/>
          </p:nvSpPr>
          <p:spPr bwMode="auto">
            <a:xfrm flipH="1">
              <a:off x="11399837" y="6011037"/>
              <a:ext cx="604838" cy="466725"/>
            </a:xfrm>
            <a:custGeom>
              <a:avLst/>
              <a:gdLst>
                <a:gd name="T0" fmla="*/ 28 w 159"/>
                <a:gd name="T1" fmla="*/ 9 h 124"/>
                <a:gd name="T2" fmla="*/ 82 w 159"/>
                <a:gd name="T3" fmla="*/ 89 h 124"/>
                <a:gd name="T4" fmla="*/ 159 w 159"/>
                <a:gd name="T5" fmla="*/ 30 h 124"/>
                <a:gd name="T6" fmla="*/ 79 w 159"/>
                <a:gd name="T7" fmla="*/ 107 h 124"/>
                <a:gd name="T8" fmla="*/ 78 w 159"/>
                <a:gd name="T9" fmla="*/ 109 h 124"/>
                <a:gd name="T10" fmla="*/ 28 w 159"/>
                <a:gd name="T11" fmla="*/ 9 h 124"/>
              </a:gdLst>
              <a:ahLst/>
              <a:cxnLst>
                <a:cxn ang="0">
                  <a:pos x="T0" y="T1"/>
                </a:cxn>
                <a:cxn ang="0">
                  <a:pos x="T2" y="T3"/>
                </a:cxn>
                <a:cxn ang="0">
                  <a:pos x="T4" y="T5"/>
                </a:cxn>
                <a:cxn ang="0">
                  <a:pos x="T6" y="T7"/>
                </a:cxn>
                <a:cxn ang="0">
                  <a:pos x="T8" y="T9"/>
                </a:cxn>
                <a:cxn ang="0">
                  <a:pos x="T10" y="T11"/>
                </a:cxn>
              </a:cxnLst>
              <a:rect l="0" t="0" r="r" b="b"/>
              <a:pathLst>
                <a:path w="159" h="124">
                  <a:moveTo>
                    <a:pt x="28" y="9"/>
                  </a:moveTo>
                  <a:cubicBezTo>
                    <a:pt x="49" y="16"/>
                    <a:pt x="79" y="60"/>
                    <a:pt x="82" y="89"/>
                  </a:cubicBezTo>
                  <a:cubicBezTo>
                    <a:pt x="102" y="59"/>
                    <a:pt x="159" y="8"/>
                    <a:pt x="159" y="30"/>
                  </a:cubicBezTo>
                  <a:cubicBezTo>
                    <a:pt x="158" y="59"/>
                    <a:pt x="105" y="116"/>
                    <a:pt x="79" y="107"/>
                  </a:cubicBezTo>
                  <a:cubicBezTo>
                    <a:pt x="78" y="108"/>
                    <a:pt x="78" y="108"/>
                    <a:pt x="78" y="109"/>
                  </a:cubicBezTo>
                  <a:cubicBezTo>
                    <a:pt x="65" y="124"/>
                    <a:pt x="0" y="0"/>
                    <a:pt x="28" y="9"/>
                  </a:cubicBezTo>
                  <a:close/>
                </a:path>
              </a:pathLst>
            </a:custGeom>
            <a:solidFill>
              <a:schemeClr val="accent2">
                <a:lumMod val="75000"/>
              </a:schemeClr>
            </a:solidFill>
            <a:ln>
              <a:noFill/>
            </a:ln>
          </p:spPr>
          <p:txBody>
            <a:bodyPr anchor="t" anchorCtr="0" bIns="45720" compatLnSpc="1" lIns="91440" numCol="1" rIns="91440" tIns="45720" vert="horz" wrap="square">
              <a:prstTxWarp prst="textNoShape"/>
            </a:bodyPr>
            <a:p>
              <a:endParaRPr lang="en-US"/>
            </a:p>
          </p:txBody>
        </p:sp>
        <p:sp>
          <p:nvSpPr>
            <p:cNvPr id="1048784" name="Freeform 10"/>
            <p:cNvSpPr/>
            <p:nvPr/>
          </p:nvSpPr>
          <p:spPr bwMode="auto">
            <a:xfrm flipH="1">
              <a:off x="11902162" y="4590615"/>
              <a:ext cx="88900" cy="76200"/>
            </a:xfrm>
            <a:custGeom>
              <a:avLst/>
              <a:gdLst>
                <a:gd name="T0" fmla="*/ 16 w 36"/>
                <a:gd name="T1" fmla="*/ 0 h 31"/>
                <a:gd name="T2" fmla="*/ 6 w 36"/>
                <a:gd name="T3" fmla="*/ 4 h 31"/>
                <a:gd name="T4" fmla="*/ 8 w 36"/>
                <a:gd name="T5" fmla="*/ 26 h 31"/>
                <a:gd name="T6" fmla="*/ 20 w 36"/>
                <a:gd name="T7" fmla="*/ 31 h 31"/>
                <a:gd name="T8" fmla="*/ 30 w 36"/>
                <a:gd name="T9" fmla="*/ 27 h 31"/>
                <a:gd name="T10" fmla="*/ 28 w 36"/>
                <a:gd name="T11" fmla="*/ 5 h 31"/>
                <a:gd name="T12" fmla="*/ 16 w 36"/>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36" h="31">
                  <a:moveTo>
                    <a:pt x="16" y="0"/>
                  </a:moveTo>
                  <a:cubicBezTo>
                    <a:pt x="12" y="0"/>
                    <a:pt x="9" y="1"/>
                    <a:pt x="6" y="4"/>
                  </a:cubicBezTo>
                  <a:cubicBezTo>
                    <a:pt x="0" y="9"/>
                    <a:pt x="1" y="19"/>
                    <a:pt x="8" y="26"/>
                  </a:cubicBezTo>
                  <a:cubicBezTo>
                    <a:pt x="11" y="29"/>
                    <a:pt x="16" y="31"/>
                    <a:pt x="20" y="31"/>
                  </a:cubicBezTo>
                  <a:cubicBezTo>
                    <a:pt x="24" y="31"/>
                    <a:pt x="27" y="30"/>
                    <a:pt x="30" y="27"/>
                  </a:cubicBezTo>
                  <a:cubicBezTo>
                    <a:pt x="36" y="21"/>
                    <a:pt x="35" y="11"/>
                    <a:pt x="28" y="5"/>
                  </a:cubicBezTo>
                  <a:cubicBezTo>
                    <a:pt x="25" y="1"/>
                    <a:pt x="20" y="0"/>
                    <a:pt x="16" y="0"/>
                  </a:cubicBezTo>
                </a:path>
              </a:pathLst>
            </a:custGeom>
            <a:solidFill>
              <a:schemeClr val="accent1">
                <a:lumMod val="75000"/>
              </a:schemeClr>
            </a:solidFill>
            <a:ln>
              <a:noFill/>
            </a:ln>
          </p:spPr>
          <p:txBody>
            <a:bodyPr anchor="t" anchorCtr="0" bIns="45720" compatLnSpc="1" lIns="91440" numCol="1" rIns="91440" tIns="45720" vert="horz" wrap="square">
              <a:prstTxWarp prst="textNoShape"/>
            </a:bodyPr>
            <a:p>
              <a:endParaRPr lang="en-US"/>
            </a:p>
          </p:txBody>
        </p:sp>
        <p:sp>
          <p:nvSpPr>
            <p:cNvPr id="1048785" name="Freeform 16"/>
            <p:cNvSpPr/>
            <p:nvPr/>
          </p:nvSpPr>
          <p:spPr bwMode="auto">
            <a:xfrm flipH="1">
              <a:off x="11963414" y="4051301"/>
              <a:ext cx="125413" cy="125412"/>
            </a:xfrm>
            <a:custGeom>
              <a:avLst/>
              <a:gdLst>
                <a:gd name="T0" fmla="*/ 51 w 51"/>
                <a:gd name="T1" fmla="*/ 25 h 51"/>
                <a:gd name="T2" fmla="*/ 42 w 51"/>
                <a:gd name="T3" fmla="*/ 20 h 51"/>
                <a:gd name="T4" fmla="*/ 46 w 51"/>
                <a:gd name="T5" fmla="*/ 11 h 51"/>
                <a:gd name="T6" fmla="*/ 39 w 51"/>
                <a:gd name="T7" fmla="*/ 11 h 51"/>
                <a:gd name="T8" fmla="*/ 38 w 51"/>
                <a:gd name="T9" fmla="*/ 4 h 51"/>
                <a:gd name="T10" fmla="*/ 32 w 51"/>
                <a:gd name="T11" fmla="*/ 7 h 51"/>
                <a:gd name="T12" fmla="*/ 28 w 51"/>
                <a:gd name="T13" fmla="*/ 0 h 51"/>
                <a:gd name="T14" fmla="*/ 23 w 51"/>
                <a:gd name="T15" fmla="*/ 5 h 51"/>
                <a:gd name="T16" fmla="*/ 18 w 51"/>
                <a:gd name="T17" fmla="*/ 1 h 51"/>
                <a:gd name="T18" fmla="*/ 16 w 51"/>
                <a:gd name="T19" fmla="*/ 9 h 51"/>
                <a:gd name="T20" fmla="*/ 8 w 51"/>
                <a:gd name="T21" fmla="*/ 7 h 51"/>
                <a:gd name="T22" fmla="*/ 10 w 51"/>
                <a:gd name="T23" fmla="*/ 16 h 51"/>
                <a:gd name="T24" fmla="*/ 1 w 51"/>
                <a:gd name="T25" fmla="*/ 18 h 51"/>
                <a:gd name="T26" fmla="*/ 4 w 51"/>
                <a:gd name="T27" fmla="*/ 22 h 51"/>
                <a:gd name="T28" fmla="*/ 0 w 51"/>
                <a:gd name="T29" fmla="*/ 26 h 51"/>
                <a:gd name="T30" fmla="*/ 9 w 51"/>
                <a:gd name="T31" fmla="*/ 31 h 51"/>
                <a:gd name="T32" fmla="*/ 4 w 51"/>
                <a:gd name="T33" fmla="*/ 40 h 51"/>
                <a:gd name="T34" fmla="*/ 12 w 51"/>
                <a:gd name="T35" fmla="*/ 40 h 51"/>
                <a:gd name="T36" fmla="*/ 12 w 51"/>
                <a:gd name="T37" fmla="*/ 47 h 51"/>
                <a:gd name="T38" fmla="*/ 19 w 51"/>
                <a:gd name="T39" fmla="*/ 44 h 51"/>
                <a:gd name="T40" fmla="*/ 22 w 51"/>
                <a:gd name="T41" fmla="*/ 51 h 51"/>
                <a:gd name="T42" fmla="*/ 27 w 51"/>
                <a:gd name="T43" fmla="*/ 46 h 51"/>
                <a:gd name="T44" fmla="*/ 32 w 51"/>
                <a:gd name="T45" fmla="*/ 50 h 51"/>
                <a:gd name="T46" fmla="*/ 35 w 51"/>
                <a:gd name="T47" fmla="*/ 42 h 51"/>
                <a:gd name="T48" fmla="*/ 43 w 51"/>
                <a:gd name="T49" fmla="*/ 44 h 51"/>
                <a:gd name="T50" fmla="*/ 41 w 51"/>
                <a:gd name="T51" fmla="*/ 36 h 51"/>
                <a:gd name="T52" fmla="*/ 49 w 51"/>
                <a:gd name="T53" fmla="*/ 34 h 51"/>
                <a:gd name="T54" fmla="*/ 46 w 51"/>
                <a:gd name="T55" fmla="*/ 29 h 51"/>
                <a:gd name="T56" fmla="*/ 51 w 51"/>
                <a:gd name="T57"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 h="51">
                  <a:moveTo>
                    <a:pt x="51" y="25"/>
                  </a:moveTo>
                  <a:cubicBezTo>
                    <a:pt x="51" y="23"/>
                    <a:pt x="47" y="21"/>
                    <a:pt x="42" y="20"/>
                  </a:cubicBezTo>
                  <a:cubicBezTo>
                    <a:pt x="45" y="16"/>
                    <a:pt x="47" y="13"/>
                    <a:pt x="46" y="11"/>
                  </a:cubicBezTo>
                  <a:cubicBezTo>
                    <a:pt x="45" y="10"/>
                    <a:pt x="42" y="10"/>
                    <a:pt x="39" y="11"/>
                  </a:cubicBezTo>
                  <a:cubicBezTo>
                    <a:pt x="40" y="7"/>
                    <a:pt x="40" y="5"/>
                    <a:pt x="38" y="4"/>
                  </a:cubicBezTo>
                  <a:cubicBezTo>
                    <a:pt x="37" y="3"/>
                    <a:pt x="34" y="4"/>
                    <a:pt x="32" y="7"/>
                  </a:cubicBezTo>
                  <a:cubicBezTo>
                    <a:pt x="31" y="3"/>
                    <a:pt x="30" y="1"/>
                    <a:pt x="28" y="0"/>
                  </a:cubicBezTo>
                  <a:cubicBezTo>
                    <a:pt x="26" y="0"/>
                    <a:pt x="25" y="2"/>
                    <a:pt x="23" y="5"/>
                  </a:cubicBezTo>
                  <a:cubicBezTo>
                    <a:pt x="21" y="2"/>
                    <a:pt x="20" y="1"/>
                    <a:pt x="18" y="1"/>
                  </a:cubicBezTo>
                  <a:cubicBezTo>
                    <a:pt x="16" y="2"/>
                    <a:pt x="16" y="5"/>
                    <a:pt x="16" y="9"/>
                  </a:cubicBezTo>
                  <a:cubicBezTo>
                    <a:pt x="12" y="7"/>
                    <a:pt x="9" y="6"/>
                    <a:pt x="8" y="7"/>
                  </a:cubicBezTo>
                  <a:cubicBezTo>
                    <a:pt x="7" y="8"/>
                    <a:pt x="7" y="12"/>
                    <a:pt x="10" y="16"/>
                  </a:cubicBezTo>
                  <a:cubicBezTo>
                    <a:pt x="5" y="15"/>
                    <a:pt x="2" y="16"/>
                    <a:pt x="1" y="18"/>
                  </a:cubicBezTo>
                  <a:cubicBezTo>
                    <a:pt x="1" y="19"/>
                    <a:pt x="2" y="21"/>
                    <a:pt x="4" y="22"/>
                  </a:cubicBezTo>
                  <a:cubicBezTo>
                    <a:pt x="1" y="24"/>
                    <a:pt x="0" y="25"/>
                    <a:pt x="0" y="26"/>
                  </a:cubicBezTo>
                  <a:cubicBezTo>
                    <a:pt x="0" y="28"/>
                    <a:pt x="3" y="30"/>
                    <a:pt x="9" y="31"/>
                  </a:cubicBezTo>
                  <a:cubicBezTo>
                    <a:pt x="5" y="35"/>
                    <a:pt x="3" y="38"/>
                    <a:pt x="4" y="40"/>
                  </a:cubicBezTo>
                  <a:cubicBezTo>
                    <a:pt x="5" y="41"/>
                    <a:pt x="8" y="41"/>
                    <a:pt x="12" y="40"/>
                  </a:cubicBezTo>
                  <a:cubicBezTo>
                    <a:pt x="11" y="44"/>
                    <a:pt x="11" y="47"/>
                    <a:pt x="12" y="47"/>
                  </a:cubicBezTo>
                  <a:cubicBezTo>
                    <a:pt x="13" y="48"/>
                    <a:pt x="16" y="47"/>
                    <a:pt x="19" y="44"/>
                  </a:cubicBezTo>
                  <a:cubicBezTo>
                    <a:pt x="20" y="48"/>
                    <a:pt x="21" y="51"/>
                    <a:pt x="22" y="51"/>
                  </a:cubicBezTo>
                  <a:cubicBezTo>
                    <a:pt x="24" y="51"/>
                    <a:pt x="26" y="49"/>
                    <a:pt x="27" y="46"/>
                  </a:cubicBezTo>
                  <a:cubicBezTo>
                    <a:pt x="29" y="49"/>
                    <a:pt x="31" y="50"/>
                    <a:pt x="32" y="50"/>
                  </a:cubicBezTo>
                  <a:cubicBezTo>
                    <a:pt x="34" y="49"/>
                    <a:pt x="35" y="47"/>
                    <a:pt x="35" y="42"/>
                  </a:cubicBezTo>
                  <a:cubicBezTo>
                    <a:pt x="38" y="44"/>
                    <a:pt x="41" y="45"/>
                    <a:pt x="43" y="44"/>
                  </a:cubicBezTo>
                  <a:cubicBezTo>
                    <a:pt x="44" y="43"/>
                    <a:pt x="43" y="40"/>
                    <a:pt x="41" y="36"/>
                  </a:cubicBezTo>
                  <a:cubicBezTo>
                    <a:pt x="46" y="36"/>
                    <a:pt x="49" y="35"/>
                    <a:pt x="49" y="34"/>
                  </a:cubicBezTo>
                  <a:cubicBezTo>
                    <a:pt x="50" y="32"/>
                    <a:pt x="49" y="31"/>
                    <a:pt x="46" y="29"/>
                  </a:cubicBezTo>
                  <a:cubicBezTo>
                    <a:pt x="49" y="28"/>
                    <a:pt x="51" y="26"/>
                    <a:pt x="51" y="25"/>
                  </a:cubicBezTo>
                  <a:close/>
                </a:path>
              </a:pathLst>
            </a:custGeom>
            <a:solidFill>
              <a:schemeClr val="accent2">
                <a:lumMod val="75000"/>
              </a:schemeClr>
            </a:solidFill>
            <a:ln>
              <a:noFill/>
            </a:ln>
          </p:spPr>
          <p:txBody>
            <a:bodyPr anchor="t" anchorCtr="0" bIns="45720" compatLnSpc="1" lIns="91440" numCol="1" rIns="91440" tIns="45720" vert="horz" wrap="square">
              <a:prstTxWarp prst="textNoShape"/>
            </a:bodyPr>
            <a:p>
              <a:endParaRPr lang="en-US"/>
            </a:p>
          </p:txBody>
        </p:sp>
        <p:sp>
          <p:nvSpPr>
            <p:cNvPr id="1048786" name="Freeform 18"/>
            <p:cNvSpPr/>
            <p:nvPr/>
          </p:nvSpPr>
          <p:spPr bwMode="auto">
            <a:xfrm flipH="1">
              <a:off x="11836637" y="5670550"/>
              <a:ext cx="154425" cy="154425"/>
            </a:xfrm>
            <a:custGeom>
              <a:avLst/>
              <a:gdLst>
                <a:gd name="T0" fmla="*/ 129 w 129"/>
                <a:gd name="T1" fmla="*/ 75 h 130"/>
                <a:gd name="T2" fmla="*/ 119 w 129"/>
                <a:gd name="T3" fmla="*/ 64 h 130"/>
                <a:gd name="T4" fmla="*/ 128 w 129"/>
                <a:gd name="T5" fmla="*/ 53 h 130"/>
                <a:gd name="T6" fmla="*/ 103 w 129"/>
                <a:gd name="T7" fmla="*/ 45 h 130"/>
                <a:gd name="T8" fmla="*/ 111 w 129"/>
                <a:gd name="T9" fmla="*/ 20 h 130"/>
                <a:gd name="T10" fmla="*/ 93 w 129"/>
                <a:gd name="T11" fmla="*/ 23 h 130"/>
                <a:gd name="T12" fmla="*/ 88 w 129"/>
                <a:gd name="T13" fmla="*/ 5 h 130"/>
                <a:gd name="T14" fmla="*/ 72 w 129"/>
                <a:gd name="T15" fmla="*/ 16 h 130"/>
                <a:gd name="T16" fmla="*/ 61 w 129"/>
                <a:gd name="T17" fmla="*/ 1 h 130"/>
                <a:gd name="T18" fmla="*/ 51 w 129"/>
                <a:gd name="T19" fmla="*/ 15 h 130"/>
                <a:gd name="T20" fmla="*/ 36 w 129"/>
                <a:gd name="T21" fmla="*/ 7 h 130"/>
                <a:gd name="T22" fmla="*/ 33 w 129"/>
                <a:gd name="T23" fmla="*/ 28 h 130"/>
                <a:gd name="T24" fmla="*/ 13 w 129"/>
                <a:gd name="T25" fmla="*/ 26 h 130"/>
                <a:gd name="T26" fmla="*/ 21 w 129"/>
                <a:gd name="T27" fmla="*/ 47 h 130"/>
                <a:gd name="T28" fmla="*/ 0 w 129"/>
                <a:gd name="T29" fmla="*/ 56 h 130"/>
                <a:gd name="T30" fmla="*/ 10 w 129"/>
                <a:gd name="T31" fmla="*/ 67 h 130"/>
                <a:gd name="T32" fmla="*/ 1 w 129"/>
                <a:gd name="T33" fmla="*/ 78 h 130"/>
                <a:gd name="T34" fmla="*/ 26 w 129"/>
                <a:gd name="T35" fmla="*/ 86 h 130"/>
                <a:gd name="T36" fmla="*/ 18 w 129"/>
                <a:gd name="T37" fmla="*/ 111 h 130"/>
                <a:gd name="T38" fmla="*/ 36 w 129"/>
                <a:gd name="T39" fmla="*/ 108 h 130"/>
                <a:gd name="T40" fmla="*/ 41 w 129"/>
                <a:gd name="T41" fmla="*/ 126 h 130"/>
                <a:gd name="T42" fmla="*/ 57 w 129"/>
                <a:gd name="T43" fmla="*/ 115 h 130"/>
                <a:gd name="T44" fmla="*/ 69 w 129"/>
                <a:gd name="T45" fmla="*/ 130 h 130"/>
                <a:gd name="T46" fmla="*/ 78 w 129"/>
                <a:gd name="T47" fmla="*/ 116 h 130"/>
                <a:gd name="T48" fmla="*/ 93 w 129"/>
                <a:gd name="T49" fmla="*/ 124 h 130"/>
                <a:gd name="T50" fmla="*/ 96 w 129"/>
                <a:gd name="T51" fmla="*/ 103 h 130"/>
                <a:gd name="T52" fmla="*/ 116 w 129"/>
                <a:gd name="T53" fmla="*/ 104 h 130"/>
                <a:gd name="T54" fmla="*/ 108 w 129"/>
                <a:gd name="T55" fmla="*/ 84 h 130"/>
                <a:gd name="T56" fmla="*/ 129 w 129"/>
                <a:gd name="T57" fmla="*/ 7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9" h="130">
                  <a:moveTo>
                    <a:pt x="129" y="75"/>
                  </a:moveTo>
                  <a:cubicBezTo>
                    <a:pt x="129" y="71"/>
                    <a:pt x="126" y="68"/>
                    <a:pt x="119" y="64"/>
                  </a:cubicBezTo>
                  <a:cubicBezTo>
                    <a:pt x="126" y="60"/>
                    <a:pt x="129" y="56"/>
                    <a:pt x="128" y="53"/>
                  </a:cubicBezTo>
                  <a:cubicBezTo>
                    <a:pt x="127" y="48"/>
                    <a:pt x="118" y="45"/>
                    <a:pt x="103" y="45"/>
                  </a:cubicBezTo>
                  <a:cubicBezTo>
                    <a:pt x="111" y="33"/>
                    <a:pt x="114" y="23"/>
                    <a:pt x="111" y="20"/>
                  </a:cubicBezTo>
                  <a:cubicBezTo>
                    <a:pt x="108" y="17"/>
                    <a:pt x="101" y="18"/>
                    <a:pt x="93" y="23"/>
                  </a:cubicBezTo>
                  <a:cubicBezTo>
                    <a:pt x="93" y="13"/>
                    <a:pt x="92" y="6"/>
                    <a:pt x="88" y="5"/>
                  </a:cubicBezTo>
                  <a:cubicBezTo>
                    <a:pt x="84" y="3"/>
                    <a:pt x="79" y="8"/>
                    <a:pt x="72" y="16"/>
                  </a:cubicBezTo>
                  <a:cubicBezTo>
                    <a:pt x="69" y="6"/>
                    <a:pt x="65" y="0"/>
                    <a:pt x="61" y="1"/>
                  </a:cubicBezTo>
                  <a:cubicBezTo>
                    <a:pt x="57" y="1"/>
                    <a:pt x="53" y="6"/>
                    <a:pt x="51" y="15"/>
                  </a:cubicBezTo>
                  <a:cubicBezTo>
                    <a:pt x="45" y="8"/>
                    <a:pt x="39" y="5"/>
                    <a:pt x="36" y="7"/>
                  </a:cubicBezTo>
                  <a:cubicBezTo>
                    <a:pt x="32" y="9"/>
                    <a:pt x="31" y="17"/>
                    <a:pt x="33" y="28"/>
                  </a:cubicBezTo>
                  <a:cubicBezTo>
                    <a:pt x="23" y="24"/>
                    <a:pt x="16" y="23"/>
                    <a:pt x="13" y="26"/>
                  </a:cubicBezTo>
                  <a:cubicBezTo>
                    <a:pt x="10" y="30"/>
                    <a:pt x="13" y="38"/>
                    <a:pt x="21" y="47"/>
                  </a:cubicBezTo>
                  <a:cubicBezTo>
                    <a:pt x="9" y="48"/>
                    <a:pt x="1" y="51"/>
                    <a:pt x="0" y="56"/>
                  </a:cubicBezTo>
                  <a:cubicBezTo>
                    <a:pt x="0" y="59"/>
                    <a:pt x="3" y="63"/>
                    <a:pt x="10" y="67"/>
                  </a:cubicBezTo>
                  <a:cubicBezTo>
                    <a:pt x="4" y="70"/>
                    <a:pt x="0" y="74"/>
                    <a:pt x="1" y="78"/>
                  </a:cubicBezTo>
                  <a:cubicBezTo>
                    <a:pt x="2" y="83"/>
                    <a:pt x="11" y="85"/>
                    <a:pt x="26" y="86"/>
                  </a:cubicBezTo>
                  <a:cubicBezTo>
                    <a:pt x="18" y="98"/>
                    <a:pt x="15" y="107"/>
                    <a:pt x="18" y="111"/>
                  </a:cubicBezTo>
                  <a:cubicBezTo>
                    <a:pt x="21" y="114"/>
                    <a:pt x="28" y="112"/>
                    <a:pt x="36" y="108"/>
                  </a:cubicBezTo>
                  <a:cubicBezTo>
                    <a:pt x="36" y="118"/>
                    <a:pt x="37" y="124"/>
                    <a:pt x="41" y="126"/>
                  </a:cubicBezTo>
                  <a:cubicBezTo>
                    <a:pt x="45" y="127"/>
                    <a:pt x="51" y="123"/>
                    <a:pt x="57" y="115"/>
                  </a:cubicBezTo>
                  <a:cubicBezTo>
                    <a:pt x="60" y="125"/>
                    <a:pt x="64" y="130"/>
                    <a:pt x="69" y="130"/>
                  </a:cubicBezTo>
                  <a:cubicBezTo>
                    <a:pt x="72" y="130"/>
                    <a:pt x="76" y="124"/>
                    <a:pt x="78" y="116"/>
                  </a:cubicBezTo>
                  <a:cubicBezTo>
                    <a:pt x="84" y="122"/>
                    <a:pt x="90" y="125"/>
                    <a:pt x="93" y="124"/>
                  </a:cubicBezTo>
                  <a:cubicBezTo>
                    <a:pt x="97" y="122"/>
                    <a:pt x="98" y="114"/>
                    <a:pt x="96" y="103"/>
                  </a:cubicBezTo>
                  <a:cubicBezTo>
                    <a:pt x="106" y="107"/>
                    <a:pt x="114" y="108"/>
                    <a:pt x="116" y="104"/>
                  </a:cubicBezTo>
                  <a:cubicBezTo>
                    <a:pt x="119" y="101"/>
                    <a:pt x="116" y="93"/>
                    <a:pt x="108" y="84"/>
                  </a:cubicBezTo>
                  <a:cubicBezTo>
                    <a:pt x="120" y="82"/>
                    <a:pt x="128" y="79"/>
                    <a:pt x="129" y="75"/>
                  </a:cubicBezTo>
                  <a:close/>
                </a:path>
              </a:pathLst>
            </a:custGeom>
            <a:solidFill>
              <a:schemeClr val="bg1"/>
            </a:solidFill>
            <a:ln>
              <a:noFill/>
            </a:ln>
          </p:spPr>
          <p:txBody>
            <a:bodyPr anchor="t" anchorCtr="0" bIns="45720" compatLnSpc="1" lIns="91440" numCol="1" rIns="91440" tIns="45720" vert="horz" wrap="square">
              <a:prstTxWarp prst="textNoShape"/>
            </a:bodyPr>
            <a:p>
              <a:endParaRPr lang="en-US"/>
            </a:p>
          </p:txBody>
        </p:sp>
      </p:grpSp>
      <p:sp>
        <p:nvSpPr>
          <p:cNvPr id="1048787" name="Title 1"/>
          <p:cNvSpPr>
            <a:spLocks noGrp="1"/>
          </p:cNvSpPr>
          <p:nvPr>
            <p:ph type="title"/>
          </p:nvPr>
        </p:nvSpPr>
        <p:spPr>
          <a:xfrm>
            <a:off x="7699248" y="1993392"/>
            <a:ext cx="3200400" cy="2194560"/>
          </a:xfrm>
        </p:spPr>
        <p:txBody>
          <a:bodyPr anchor="b">
            <a:normAutofit/>
          </a:bodyPr>
          <a:lstStyle>
            <a:lvl1pPr>
              <a:defRPr sz="3400"/>
            </a:lvl1pPr>
          </a:lstStyle>
          <a:p>
            <a:r>
              <a:rPr lang="en-US"/>
              <a:t>Click to edit Master title style</a:t>
            </a:r>
          </a:p>
        </p:txBody>
      </p:sp>
      <p:sp>
        <p:nvSpPr>
          <p:cNvPr id="1048788" name="Picture Placeholder 2" title="An empty placeholder to add an image. Click on the placeholder and select the image that you wish to add"/>
          <p:cNvSpPr>
            <a:spLocks noGrp="1"/>
          </p:cNvSpPr>
          <p:nvPr>
            <p:ph type="pic" idx="1"/>
          </p:nvPr>
        </p:nvSpPr>
        <p:spPr>
          <a:xfrm>
            <a:off x="838198" y="838200"/>
            <a:ext cx="6400800" cy="5181600"/>
          </a:xfrm>
          <a:solidFill>
            <a:schemeClr val="bg2">
              <a:lumMod val="90000"/>
            </a:schemeClr>
          </a:solidFill>
          <a:ln w="76200">
            <a:solidFill>
              <a:schemeClr val="bg1"/>
            </a:solidFill>
            <a:miter lim="800000"/>
          </a:ln>
        </p:spPr>
        <p:txBody>
          <a:bodyPr tIns="365760">
            <a:normAutofit/>
          </a:bodyPr>
          <a:lstStyle>
            <a:lvl1pPr algn="ctr" indent="0" marL="0">
              <a:buNone/>
              <a:defRPr sz="20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p>
        </p:txBody>
      </p:sp>
      <p:sp>
        <p:nvSpPr>
          <p:cNvPr id="1048789" name="Text Placeholder 3"/>
          <p:cNvSpPr>
            <a:spLocks noGrp="1"/>
          </p:cNvSpPr>
          <p:nvPr>
            <p:ph type="body" sz="half" idx="2"/>
          </p:nvPr>
        </p:nvSpPr>
        <p:spPr>
          <a:xfrm>
            <a:off x="7699248" y="4255008"/>
            <a:ext cx="3200400" cy="1764792"/>
          </a:xfrm>
        </p:spPr>
        <p:txBody>
          <a:bodyPr/>
          <a:lstStyle>
            <a:lvl1pPr indent="0" marL="0">
              <a:spcBef>
                <a:spcPts val="1000"/>
              </a:spcBef>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90" name="Footer Placeholder 5"/>
          <p:cNvSpPr>
            <a:spLocks noGrp="1"/>
          </p:cNvSpPr>
          <p:nvPr>
            <p:ph type="ftr" sz="quarter" idx="11"/>
          </p:nvPr>
        </p:nvSpPr>
        <p:spPr/>
        <p:txBody>
          <a:bodyPr/>
          <a:p>
            <a:endParaRPr lang="en-US"/>
          </a:p>
        </p:txBody>
      </p:sp>
      <p:sp>
        <p:nvSpPr>
          <p:cNvPr id="1048791" name="Date Placeholder 4"/>
          <p:cNvSpPr>
            <a:spLocks noGrp="1"/>
          </p:cNvSpPr>
          <p:nvPr>
            <p:ph type="dt" sz="half" idx="10"/>
          </p:nvPr>
        </p:nvSpPr>
        <p:spPr/>
        <p:txBody>
          <a:bodyPr/>
          <a:p>
            <a:fld id="{F0800FDC-A43D-4B5A-B091-F5339D0144BE}" type="datetime1">
              <a:rPr lang="en-US" smtClean="0"/>
              <a:t>9/2/2024</a:t>
            </a:fld>
            <a:endParaRPr lang="en-US"/>
          </a:p>
        </p:txBody>
      </p:sp>
      <p:sp>
        <p:nvSpPr>
          <p:cNvPr id="1048792" name="Slide Number Placeholder 6"/>
          <p:cNvSpPr>
            <a:spLocks noGrp="1"/>
          </p:cNvSpPr>
          <p:nvPr>
            <p:ph type="sldNum" sz="quarter" idx="12"/>
          </p:nvPr>
        </p:nvSpPr>
        <p:spPr/>
        <p:txBody>
          <a:bodyPr/>
          <a:p>
            <a:fld id="{484FD59D-33F1-4A76-843D-E67207CAFE54}" type="slidenum">
              <a:rPr lang="en-US" smtClean="0"/>
              <a:t>‹#›</a:t>
            </a:fld>
            <a:endParaRPr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bg2">
                <a:lumMod val="66000"/>
                <a:lumOff val="34000"/>
              </a:schemeClr>
            </a:gs>
            <a:gs pos="62000">
              <a:schemeClr val="bg2">
                <a:lumMod val="90000"/>
              </a:schemeClr>
            </a:gs>
            <a:gs pos="74000">
              <a:schemeClr val="bg2">
                <a:lumMod val="90000"/>
              </a:schemeClr>
            </a:gs>
            <a:gs pos="100000">
              <a:schemeClr val="bg2">
                <a:lumMod val="75000"/>
              </a:schemeClr>
            </a:gs>
          </a:gsLst>
          <a:lin ang="5400000" scaled="1"/>
        </a:gradFill>
        <a:effectLst/>
      </p:bgPr>
    </p:bg>
    <p:spTree>
      <p:nvGrpSpPr>
        <p:cNvPr id="13" name=""/>
        <p:cNvGrpSpPr/>
        <p:nvPr/>
      </p:nvGrpSpPr>
      <p:grpSpPr>
        <a:xfrm>
          <a:off x="0" y="0"/>
          <a:ext cx="0" cy="0"/>
          <a:chOff x="0" y="0"/>
          <a:chExt cx="0" cy="0"/>
        </a:xfrm>
      </p:grpSpPr>
      <p:grpSp>
        <p:nvGrpSpPr>
          <p:cNvPr id="14" name="Group 62"/>
          <p:cNvGrpSpPr/>
          <p:nvPr/>
        </p:nvGrpSpPr>
        <p:grpSpPr>
          <a:xfrm>
            <a:off x="11123612" y="4051301"/>
            <a:ext cx="965215" cy="2807461"/>
            <a:chOff x="11123612" y="4051301"/>
            <a:chExt cx="965215" cy="2807461"/>
          </a:xfrm>
        </p:grpSpPr>
        <p:sp>
          <p:nvSpPr>
            <p:cNvPr id="1048576" name="Freeform 44"/>
            <p:cNvSpPr/>
            <p:nvPr userDrawn="1"/>
          </p:nvSpPr>
          <p:spPr bwMode="auto">
            <a:xfrm flipH="1">
              <a:off x="11669712" y="6858762"/>
              <a:ext cx="15875" cy="0"/>
            </a:xfrm>
            <a:custGeom>
              <a:avLst/>
              <a:gdLst>
                <a:gd name="T0" fmla="*/ 0 w 10"/>
                <a:gd name="T1" fmla="*/ 10 w 10"/>
                <a:gd name="T2" fmla="*/ 0 w 10"/>
              </a:gdLst>
              <a:ahLst/>
              <a:cxnLst>
                <a:cxn ang="0">
                  <a:pos x="T0" y="0"/>
                </a:cxn>
                <a:cxn ang="0">
                  <a:pos x="T1" y="0"/>
                </a:cxn>
                <a:cxn ang="0">
                  <a:pos x="T2" y="0"/>
                </a:cxn>
              </a:cxnLst>
              <a:rect l="0" t="0" r="r" b="b"/>
              <a:pathLst>
                <a:path w="10">
                  <a:moveTo>
                    <a:pt x="0" y="0"/>
                  </a:moveTo>
                  <a:lnTo>
                    <a:pt x="10" y="0"/>
                  </a:lnTo>
                  <a:lnTo>
                    <a:pt x="0" y="0"/>
                  </a:lnTo>
                  <a:close/>
                </a:path>
              </a:pathLst>
            </a:custGeom>
            <a:solidFill>
              <a:srgbClr val="00A99D"/>
            </a:solidFill>
            <a:ln>
              <a:noFill/>
            </a:ln>
          </p:spPr>
          <p:txBody>
            <a:bodyPr anchor="t" anchorCtr="0" bIns="45720" compatLnSpc="1" lIns="91440" numCol="1" rIns="91440" tIns="45720" vert="horz" wrap="square">
              <a:prstTxWarp prst="textNoShape"/>
            </a:bodyPr>
            <a:p>
              <a:endParaRPr lang="en-US"/>
            </a:p>
          </p:txBody>
        </p:sp>
        <p:sp>
          <p:nvSpPr>
            <p:cNvPr id="1048577" name="Line 45"/>
            <p:cNvSpPr>
              <a:spLocks noChangeShapeType="1"/>
            </p:cNvSpPr>
            <p:nvPr userDrawn="1"/>
          </p:nvSpPr>
          <p:spPr bwMode="auto">
            <a:xfrm flipH="1">
              <a:off x="11669712" y="6858762"/>
              <a:ext cx="15875" cy="0"/>
            </a:xfrm>
            <a:prstGeom prst="line"/>
            <a:noFill/>
            <a:ln>
              <a:noFill/>
            </a:ln>
          </p:spPr>
          <p:txBody>
            <a:bodyPr anchor="t" anchorCtr="0" bIns="45720" compatLnSpc="1" lIns="91440" numCol="1" rIns="91440" tIns="45720" vert="horz" wrap="square">
              <a:prstTxWarp prst="textNoShape"/>
            </a:bodyPr>
            <a:p>
              <a:endParaRPr lang="en-US"/>
            </a:p>
          </p:txBody>
        </p:sp>
        <p:sp>
          <p:nvSpPr>
            <p:cNvPr id="1048578" name="Freeform 46"/>
            <p:cNvSpPr/>
            <p:nvPr userDrawn="1"/>
          </p:nvSpPr>
          <p:spPr bwMode="auto">
            <a:xfrm flipH="1">
              <a:off x="11647487" y="5031550"/>
              <a:ext cx="90488" cy="1827212"/>
            </a:xfrm>
            <a:custGeom>
              <a:avLst/>
              <a:gdLst>
                <a:gd name="T0" fmla="*/ 18 w 24"/>
                <a:gd name="T1" fmla="*/ 485 h 485"/>
                <a:gd name="T2" fmla="*/ 24 w 24"/>
                <a:gd name="T3" fmla="*/ 0 h 485"/>
                <a:gd name="T4" fmla="*/ 20 w 24"/>
                <a:gd name="T5" fmla="*/ 0 h 485"/>
                <a:gd name="T6" fmla="*/ 14 w 24"/>
                <a:gd name="T7" fmla="*/ 485 h 485"/>
              </a:gdLst>
              <a:ahLst/>
              <a:cxnLst>
                <a:cxn ang="0">
                  <a:pos x="T0" y="T1"/>
                </a:cxn>
                <a:cxn ang="0">
                  <a:pos x="T2" y="T3"/>
                </a:cxn>
                <a:cxn ang="0">
                  <a:pos x="T4" y="T5"/>
                </a:cxn>
                <a:cxn ang="0">
                  <a:pos x="T6" y="T7"/>
                </a:cxn>
              </a:cxnLst>
              <a:rect l="0" t="0" r="r" b="b"/>
              <a:pathLst>
                <a:path w="24" h="485">
                  <a:moveTo>
                    <a:pt x="18" y="485"/>
                  </a:moveTo>
                  <a:cubicBezTo>
                    <a:pt x="12" y="372"/>
                    <a:pt x="3" y="131"/>
                    <a:pt x="24" y="0"/>
                  </a:cubicBezTo>
                  <a:cubicBezTo>
                    <a:pt x="20" y="0"/>
                    <a:pt x="20" y="0"/>
                    <a:pt x="20" y="0"/>
                  </a:cubicBezTo>
                  <a:cubicBezTo>
                    <a:pt x="0" y="130"/>
                    <a:pt x="9" y="372"/>
                    <a:pt x="14" y="485"/>
                  </a:cubicBezTo>
                </a:path>
              </a:pathLst>
            </a:custGeom>
            <a:solidFill>
              <a:schemeClr val="accent2">
                <a:lumMod val="75000"/>
              </a:schemeClr>
            </a:solidFill>
            <a:ln>
              <a:noFill/>
            </a:ln>
          </p:spPr>
          <p:txBody>
            <a:bodyPr anchor="t" anchorCtr="0" bIns="45720" compatLnSpc="1" lIns="91440" numCol="1" rIns="91440" tIns="45720" vert="horz" wrap="square">
              <a:prstTxWarp prst="textNoShape"/>
            </a:bodyPr>
            <a:p>
              <a:endParaRPr lang="en-US"/>
            </a:p>
          </p:txBody>
        </p:sp>
        <p:sp>
          <p:nvSpPr>
            <p:cNvPr id="1048579" name="Freeform 47"/>
            <p:cNvSpPr/>
            <p:nvPr userDrawn="1"/>
          </p:nvSpPr>
          <p:spPr bwMode="auto">
            <a:xfrm flipH="1">
              <a:off x="11123612" y="4545775"/>
              <a:ext cx="787400" cy="577850"/>
            </a:xfrm>
            <a:custGeom>
              <a:avLst/>
              <a:gdLst>
                <a:gd name="T0" fmla="*/ 36 w 174"/>
                <a:gd name="T1" fmla="*/ 3 h 129"/>
                <a:gd name="T2" fmla="*/ 81 w 174"/>
                <a:gd name="T3" fmla="*/ 30 h 129"/>
                <a:gd name="T4" fmla="*/ 130 w 174"/>
                <a:gd name="T5" fmla="*/ 32 h 129"/>
                <a:gd name="T6" fmla="*/ 55 w 174"/>
                <a:gd name="T7" fmla="*/ 120 h 129"/>
                <a:gd name="T8" fmla="*/ 6 w 174"/>
                <a:gd name="T9" fmla="*/ 66 h 129"/>
                <a:gd name="T10" fmla="*/ 36 w 174"/>
                <a:gd name="T11" fmla="*/ 3 h 129"/>
              </a:gdLst>
              <a:ahLst/>
              <a:cxnLst>
                <a:cxn ang="0">
                  <a:pos x="T0" y="T1"/>
                </a:cxn>
                <a:cxn ang="0">
                  <a:pos x="T2" y="T3"/>
                </a:cxn>
                <a:cxn ang="0">
                  <a:pos x="T4" y="T5"/>
                </a:cxn>
                <a:cxn ang="0">
                  <a:pos x="T6" y="T7"/>
                </a:cxn>
                <a:cxn ang="0">
                  <a:pos x="T8" y="T9"/>
                </a:cxn>
                <a:cxn ang="0">
                  <a:pos x="T10" y="T11"/>
                </a:cxn>
              </a:cxnLst>
              <a:rect l="0" t="0" r="r" b="b"/>
              <a:pathLst>
                <a:path w="174" h="129">
                  <a:moveTo>
                    <a:pt x="36" y="3"/>
                  </a:moveTo>
                  <a:cubicBezTo>
                    <a:pt x="61" y="0"/>
                    <a:pt x="75" y="12"/>
                    <a:pt x="81" y="30"/>
                  </a:cubicBezTo>
                  <a:cubicBezTo>
                    <a:pt x="101" y="21"/>
                    <a:pt x="122" y="23"/>
                    <a:pt x="130" y="32"/>
                  </a:cubicBezTo>
                  <a:cubicBezTo>
                    <a:pt x="174" y="81"/>
                    <a:pt x="89" y="129"/>
                    <a:pt x="55" y="120"/>
                  </a:cubicBezTo>
                  <a:cubicBezTo>
                    <a:pt x="40" y="121"/>
                    <a:pt x="12" y="91"/>
                    <a:pt x="6" y="66"/>
                  </a:cubicBezTo>
                  <a:cubicBezTo>
                    <a:pt x="0" y="34"/>
                    <a:pt x="21" y="5"/>
                    <a:pt x="36" y="3"/>
                  </a:cubicBezTo>
                  <a:close/>
                </a:path>
              </a:pathLst>
            </a:custGeom>
            <a:solidFill>
              <a:schemeClr val="accent1">
                <a:lumMod val="60000"/>
                <a:lumOff val="40000"/>
              </a:schemeClr>
            </a:solidFill>
            <a:ln>
              <a:noFill/>
            </a:ln>
          </p:spPr>
          <p:txBody>
            <a:bodyPr anchor="t" anchorCtr="0" bIns="45720" compatLnSpc="1" lIns="91440" numCol="1" rIns="91440" tIns="45720" vert="horz" wrap="square">
              <a:prstTxWarp prst="textNoShape"/>
            </a:bodyPr>
            <a:p>
              <a:endParaRPr lang="en-US"/>
            </a:p>
          </p:txBody>
        </p:sp>
        <p:sp>
          <p:nvSpPr>
            <p:cNvPr id="1048580" name="Freeform 48"/>
            <p:cNvSpPr/>
            <p:nvPr userDrawn="1"/>
          </p:nvSpPr>
          <p:spPr bwMode="auto">
            <a:xfrm flipH="1">
              <a:off x="11226800" y="4707700"/>
              <a:ext cx="762000" cy="460375"/>
            </a:xfrm>
            <a:custGeom>
              <a:avLst/>
              <a:gdLst>
                <a:gd name="T0" fmla="*/ 4 w 200"/>
                <a:gd name="T1" fmla="*/ 25 h 122"/>
                <a:gd name="T2" fmla="*/ 77 w 200"/>
                <a:gd name="T3" fmla="*/ 97 h 122"/>
                <a:gd name="T4" fmla="*/ 83 w 200"/>
                <a:gd name="T5" fmla="*/ 55 h 122"/>
                <a:gd name="T6" fmla="*/ 112 w 200"/>
                <a:gd name="T7" fmla="*/ 2 h 122"/>
                <a:gd name="T8" fmla="*/ 94 w 200"/>
                <a:gd name="T9" fmla="*/ 101 h 122"/>
                <a:gd name="T10" fmla="*/ 131 w 200"/>
                <a:gd name="T11" fmla="*/ 78 h 122"/>
                <a:gd name="T12" fmla="*/ 191 w 200"/>
                <a:gd name="T13" fmla="*/ 67 h 122"/>
                <a:gd name="T14" fmla="*/ 83 w 200"/>
                <a:gd name="T15" fmla="*/ 115 h 122"/>
                <a:gd name="T16" fmla="*/ 81 w 200"/>
                <a:gd name="T17" fmla="*/ 116 h 122"/>
                <a:gd name="T18" fmla="*/ 79 w 200"/>
                <a:gd name="T19" fmla="*/ 114 h 122"/>
                <a:gd name="T20" fmla="*/ 32 w 200"/>
                <a:gd name="T21" fmla="*/ 79 h 122"/>
                <a:gd name="T22" fmla="*/ 4 w 200"/>
                <a:gd name="T23" fmla="*/ 2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0" h="122">
                  <a:moveTo>
                    <a:pt x="4" y="25"/>
                  </a:moveTo>
                  <a:cubicBezTo>
                    <a:pt x="19" y="12"/>
                    <a:pt x="62" y="67"/>
                    <a:pt x="77" y="97"/>
                  </a:cubicBezTo>
                  <a:cubicBezTo>
                    <a:pt x="78" y="84"/>
                    <a:pt x="79" y="68"/>
                    <a:pt x="83" y="55"/>
                  </a:cubicBezTo>
                  <a:cubicBezTo>
                    <a:pt x="91" y="23"/>
                    <a:pt x="106" y="0"/>
                    <a:pt x="112" y="2"/>
                  </a:cubicBezTo>
                  <a:cubicBezTo>
                    <a:pt x="130" y="7"/>
                    <a:pt x="110" y="70"/>
                    <a:pt x="94" y="101"/>
                  </a:cubicBezTo>
                  <a:cubicBezTo>
                    <a:pt x="104" y="93"/>
                    <a:pt x="118" y="84"/>
                    <a:pt x="131" y="78"/>
                  </a:cubicBezTo>
                  <a:cubicBezTo>
                    <a:pt x="161" y="64"/>
                    <a:pt x="189" y="62"/>
                    <a:pt x="191" y="67"/>
                  </a:cubicBezTo>
                  <a:cubicBezTo>
                    <a:pt x="200" y="90"/>
                    <a:pt x="97" y="122"/>
                    <a:pt x="83" y="115"/>
                  </a:cubicBezTo>
                  <a:cubicBezTo>
                    <a:pt x="82" y="116"/>
                    <a:pt x="82" y="116"/>
                    <a:pt x="81" y="116"/>
                  </a:cubicBezTo>
                  <a:cubicBezTo>
                    <a:pt x="80" y="116"/>
                    <a:pt x="80" y="115"/>
                    <a:pt x="79" y="114"/>
                  </a:cubicBezTo>
                  <a:cubicBezTo>
                    <a:pt x="71" y="112"/>
                    <a:pt x="47" y="95"/>
                    <a:pt x="32" y="79"/>
                  </a:cubicBezTo>
                  <a:cubicBezTo>
                    <a:pt x="10" y="54"/>
                    <a:pt x="0" y="29"/>
                    <a:pt x="4" y="25"/>
                  </a:cubicBezTo>
                  <a:close/>
                </a:path>
              </a:pathLst>
            </a:custGeom>
            <a:solidFill>
              <a:schemeClr val="accent2">
                <a:lumMod val="75000"/>
              </a:schemeClr>
            </a:solidFill>
            <a:ln>
              <a:noFill/>
            </a:ln>
          </p:spPr>
          <p:txBody>
            <a:bodyPr anchor="t" anchorCtr="0" bIns="45720" compatLnSpc="1" lIns="91440" numCol="1" rIns="91440" tIns="45720" vert="horz" wrap="square">
              <a:prstTxWarp prst="textNoShape"/>
            </a:bodyPr>
            <a:p>
              <a:endParaRPr lang="en-US"/>
            </a:p>
          </p:txBody>
        </p:sp>
        <p:sp>
          <p:nvSpPr>
            <p:cNvPr id="1048581" name="Freeform 49"/>
            <p:cNvSpPr/>
            <p:nvPr userDrawn="1"/>
          </p:nvSpPr>
          <p:spPr bwMode="auto">
            <a:xfrm flipH="1">
              <a:off x="11399837" y="6011037"/>
              <a:ext cx="604838" cy="466725"/>
            </a:xfrm>
            <a:custGeom>
              <a:avLst/>
              <a:gdLst>
                <a:gd name="T0" fmla="*/ 28 w 159"/>
                <a:gd name="T1" fmla="*/ 9 h 124"/>
                <a:gd name="T2" fmla="*/ 82 w 159"/>
                <a:gd name="T3" fmla="*/ 89 h 124"/>
                <a:gd name="T4" fmla="*/ 159 w 159"/>
                <a:gd name="T5" fmla="*/ 30 h 124"/>
                <a:gd name="T6" fmla="*/ 79 w 159"/>
                <a:gd name="T7" fmla="*/ 107 h 124"/>
                <a:gd name="T8" fmla="*/ 78 w 159"/>
                <a:gd name="T9" fmla="*/ 109 h 124"/>
                <a:gd name="T10" fmla="*/ 28 w 159"/>
                <a:gd name="T11" fmla="*/ 9 h 124"/>
              </a:gdLst>
              <a:ahLst/>
              <a:cxnLst>
                <a:cxn ang="0">
                  <a:pos x="T0" y="T1"/>
                </a:cxn>
                <a:cxn ang="0">
                  <a:pos x="T2" y="T3"/>
                </a:cxn>
                <a:cxn ang="0">
                  <a:pos x="T4" y="T5"/>
                </a:cxn>
                <a:cxn ang="0">
                  <a:pos x="T6" y="T7"/>
                </a:cxn>
                <a:cxn ang="0">
                  <a:pos x="T8" y="T9"/>
                </a:cxn>
                <a:cxn ang="0">
                  <a:pos x="T10" y="T11"/>
                </a:cxn>
              </a:cxnLst>
              <a:rect l="0" t="0" r="r" b="b"/>
              <a:pathLst>
                <a:path w="159" h="124">
                  <a:moveTo>
                    <a:pt x="28" y="9"/>
                  </a:moveTo>
                  <a:cubicBezTo>
                    <a:pt x="49" y="16"/>
                    <a:pt x="79" y="60"/>
                    <a:pt x="82" y="89"/>
                  </a:cubicBezTo>
                  <a:cubicBezTo>
                    <a:pt x="102" y="59"/>
                    <a:pt x="159" y="8"/>
                    <a:pt x="159" y="30"/>
                  </a:cubicBezTo>
                  <a:cubicBezTo>
                    <a:pt x="158" y="59"/>
                    <a:pt x="105" y="116"/>
                    <a:pt x="79" y="107"/>
                  </a:cubicBezTo>
                  <a:cubicBezTo>
                    <a:pt x="78" y="108"/>
                    <a:pt x="78" y="108"/>
                    <a:pt x="78" y="109"/>
                  </a:cubicBezTo>
                  <a:cubicBezTo>
                    <a:pt x="65" y="124"/>
                    <a:pt x="0" y="0"/>
                    <a:pt x="28" y="9"/>
                  </a:cubicBezTo>
                  <a:close/>
                </a:path>
              </a:pathLst>
            </a:custGeom>
            <a:solidFill>
              <a:schemeClr val="accent2">
                <a:lumMod val="75000"/>
              </a:schemeClr>
            </a:solidFill>
            <a:ln>
              <a:noFill/>
            </a:ln>
          </p:spPr>
          <p:txBody>
            <a:bodyPr anchor="t" anchorCtr="0" bIns="45720" compatLnSpc="1" lIns="91440" numCol="1" rIns="91440" tIns="45720" vert="horz" wrap="square">
              <a:prstTxWarp prst="textNoShape"/>
            </a:bodyPr>
            <a:p>
              <a:endParaRPr lang="en-US"/>
            </a:p>
          </p:txBody>
        </p:sp>
        <p:sp>
          <p:nvSpPr>
            <p:cNvPr id="1048582" name="Freeform 10"/>
            <p:cNvSpPr/>
            <p:nvPr userDrawn="1"/>
          </p:nvSpPr>
          <p:spPr bwMode="auto">
            <a:xfrm flipH="1">
              <a:off x="11902162" y="4590615"/>
              <a:ext cx="88900" cy="76200"/>
            </a:xfrm>
            <a:custGeom>
              <a:avLst/>
              <a:gdLst>
                <a:gd name="T0" fmla="*/ 16 w 36"/>
                <a:gd name="T1" fmla="*/ 0 h 31"/>
                <a:gd name="T2" fmla="*/ 6 w 36"/>
                <a:gd name="T3" fmla="*/ 4 h 31"/>
                <a:gd name="T4" fmla="*/ 8 w 36"/>
                <a:gd name="T5" fmla="*/ 26 h 31"/>
                <a:gd name="T6" fmla="*/ 20 w 36"/>
                <a:gd name="T7" fmla="*/ 31 h 31"/>
                <a:gd name="T8" fmla="*/ 30 w 36"/>
                <a:gd name="T9" fmla="*/ 27 h 31"/>
                <a:gd name="T10" fmla="*/ 28 w 36"/>
                <a:gd name="T11" fmla="*/ 5 h 31"/>
                <a:gd name="T12" fmla="*/ 16 w 36"/>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36" h="31">
                  <a:moveTo>
                    <a:pt x="16" y="0"/>
                  </a:moveTo>
                  <a:cubicBezTo>
                    <a:pt x="12" y="0"/>
                    <a:pt x="9" y="1"/>
                    <a:pt x="6" y="4"/>
                  </a:cubicBezTo>
                  <a:cubicBezTo>
                    <a:pt x="0" y="9"/>
                    <a:pt x="1" y="19"/>
                    <a:pt x="8" y="26"/>
                  </a:cubicBezTo>
                  <a:cubicBezTo>
                    <a:pt x="11" y="29"/>
                    <a:pt x="16" y="31"/>
                    <a:pt x="20" y="31"/>
                  </a:cubicBezTo>
                  <a:cubicBezTo>
                    <a:pt x="24" y="31"/>
                    <a:pt x="27" y="30"/>
                    <a:pt x="30" y="27"/>
                  </a:cubicBezTo>
                  <a:cubicBezTo>
                    <a:pt x="36" y="21"/>
                    <a:pt x="35" y="11"/>
                    <a:pt x="28" y="5"/>
                  </a:cubicBezTo>
                  <a:cubicBezTo>
                    <a:pt x="25" y="1"/>
                    <a:pt x="20" y="0"/>
                    <a:pt x="16" y="0"/>
                  </a:cubicBezTo>
                </a:path>
              </a:pathLst>
            </a:custGeom>
            <a:solidFill>
              <a:schemeClr val="accent1">
                <a:lumMod val="75000"/>
              </a:schemeClr>
            </a:solidFill>
            <a:ln>
              <a:noFill/>
            </a:ln>
          </p:spPr>
          <p:txBody>
            <a:bodyPr anchor="t" anchorCtr="0" bIns="45720" compatLnSpc="1" lIns="91440" numCol="1" rIns="91440" tIns="45720" vert="horz" wrap="square">
              <a:prstTxWarp prst="textNoShape"/>
            </a:bodyPr>
            <a:p>
              <a:endParaRPr lang="en-US"/>
            </a:p>
          </p:txBody>
        </p:sp>
        <p:sp>
          <p:nvSpPr>
            <p:cNvPr id="1048583" name="Freeform 16"/>
            <p:cNvSpPr/>
            <p:nvPr userDrawn="1"/>
          </p:nvSpPr>
          <p:spPr bwMode="auto">
            <a:xfrm flipH="1">
              <a:off x="11963414" y="4051301"/>
              <a:ext cx="125413" cy="125412"/>
            </a:xfrm>
            <a:custGeom>
              <a:avLst/>
              <a:gdLst>
                <a:gd name="T0" fmla="*/ 51 w 51"/>
                <a:gd name="T1" fmla="*/ 25 h 51"/>
                <a:gd name="T2" fmla="*/ 42 w 51"/>
                <a:gd name="T3" fmla="*/ 20 h 51"/>
                <a:gd name="T4" fmla="*/ 46 w 51"/>
                <a:gd name="T5" fmla="*/ 11 h 51"/>
                <a:gd name="T6" fmla="*/ 39 w 51"/>
                <a:gd name="T7" fmla="*/ 11 h 51"/>
                <a:gd name="T8" fmla="*/ 38 w 51"/>
                <a:gd name="T9" fmla="*/ 4 h 51"/>
                <a:gd name="T10" fmla="*/ 32 w 51"/>
                <a:gd name="T11" fmla="*/ 7 h 51"/>
                <a:gd name="T12" fmla="*/ 28 w 51"/>
                <a:gd name="T13" fmla="*/ 0 h 51"/>
                <a:gd name="T14" fmla="*/ 23 w 51"/>
                <a:gd name="T15" fmla="*/ 5 h 51"/>
                <a:gd name="T16" fmla="*/ 18 w 51"/>
                <a:gd name="T17" fmla="*/ 1 h 51"/>
                <a:gd name="T18" fmla="*/ 16 w 51"/>
                <a:gd name="T19" fmla="*/ 9 h 51"/>
                <a:gd name="T20" fmla="*/ 8 w 51"/>
                <a:gd name="T21" fmla="*/ 7 h 51"/>
                <a:gd name="T22" fmla="*/ 10 w 51"/>
                <a:gd name="T23" fmla="*/ 16 h 51"/>
                <a:gd name="T24" fmla="*/ 1 w 51"/>
                <a:gd name="T25" fmla="*/ 18 h 51"/>
                <a:gd name="T26" fmla="*/ 4 w 51"/>
                <a:gd name="T27" fmla="*/ 22 h 51"/>
                <a:gd name="T28" fmla="*/ 0 w 51"/>
                <a:gd name="T29" fmla="*/ 26 h 51"/>
                <a:gd name="T30" fmla="*/ 9 w 51"/>
                <a:gd name="T31" fmla="*/ 31 h 51"/>
                <a:gd name="T32" fmla="*/ 4 w 51"/>
                <a:gd name="T33" fmla="*/ 40 h 51"/>
                <a:gd name="T34" fmla="*/ 12 w 51"/>
                <a:gd name="T35" fmla="*/ 40 h 51"/>
                <a:gd name="T36" fmla="*/ 12 w 51"/>
                <a:gd name="T37" fmla="*/ 47 h 51"/>
                <a:gd name="T38" fmla="*/ 19 w 51"/>
                <a:gd name="T39" fmla="*/ 44 h 51"/>
                <a:gd name="T40" fmla="*/ 22 w 51"/>
                <a:gd name="T41" fmla="*/ 51 h 51"/>
                <a:gd name="T42" fmla="*/ 27 w 51"/>
                <a:gd name="T43" fmla="*/ 46 h 51"/>
                <a:gd name="T44" fmla="*/ 32 w 51"/>
                <a:gd name="T45" fmla="*/ 50 h 51"/>
                <a:gd name="T46" fmla="*/ 35 w 51"/>
                <a:gd name="T47" fmla="*/ 42 h 51"/>
                <a:gd name="T48" fmla="*/ 43 w 51"/>
                <a:gd name="T49" fmla="*/ 44 h 51"/>
                <a:gd name="T50" fmla="*/ 41 w 51"/>
                <a:gd name="T51" fmla="*/ 36 h 51"/>
                <a:gd name="T52" fmla="*/ 49 w 51"/>
                <a:gd name="T53" fmla="*/ 34 h 51"/>
                <a:gd name="T54" fmla="*/ 46 w 51"/>
                <a:gd name="T55" fmla="*/ 29 h 51"/>
                <a:gd name="T56" fmla="*/ 51 w 51"/>
                <a:gd name="T57"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 h="51">
                  <a:moveTo>
                    <a:pt x="51" y="25"/>
                  </a:moveTo>
                  <a:cubicBezTo>
                    <a:pt x="51" y="23"/>
                    <a:pt x="47" y="21"/>
                    <a:pt x="42" y="20"/>
                  </a:cubicBezTo>
                  <a:cubicBezTo>
                    <a:pt x="45" y="16"/>
                    <a:pt x="47" y="13"/>
                    <a:pt x="46" y="11"/>
                  </a:cubicBezTo>
                  <a:cubicBezTo>
                    <a:pt x="45" y="10"/>
                    <a:pt x="42" y="10"/>
                    <a:pt x="39" y="11"/>
                  </a:cubicBezTo>
                  <a:cubicBezTo>
                    <a:pt x="40" y="7"/>
                    <a:pt x="40" y="5"/>
                    <a:pt x="38" y="4"/>
                  </a:cubicBezTo>
                  <a:cubicBezTo>
                    <a:pt x="37" y="3"/>
                    <a:pt x="34" y="4"/>
                    <a:pt x="32" y="7"/>
                  </a:cubicBezTo>
                  <a:cubicBezTo>
                    <a:pt x="31" y="3"/>
                    <a:pt x="30" y="1"/>
                    <a:pt x="28" y="0"/>
                  </a:cubicBezTo>
                  <a:cubicBezTo>
                    <a:pt x="26" y="0"/>
                    <a:pt x="25" y="2"/>
                    <a:pt x="23" y="5"/>
                  </a:cubicBezTo>
                  <a:cubicBezTo>
                    <a:pt x="21" y="2"/>
                    <a:pt x="20" y="1"/>
                    <a:pt x="18" y="1"/>
                  </a:cubicBezTo>
                  <a:cubicBezTo>
                    <a:pt x="16" y="2"/>
                    <a:pt x="16" y="5"/>
                    <a:pt x="16" y="9"/>
                  </a:cubicBezTo>
                  <a:cubicBezTo>
                    <a:pt x="12" y="7"/>
                    <a:pt x="9" y="6"/>
                    <a:pt x="8" y="7"/>
                  </a:cubicBezTo>
                  <a:cubicBezTo>
                    <a:pt x="7" y="8"/>
                    <a:pt x="7" y="12"/>
                    <a:pt x="10" y="16"/>
                  </a:cubicBezTo>
                  <a:cubicBezTo>
                    <a:pt x="5" y="15"/>
                    <a:pt x="2" y="16"/>
                    <a:pt x="1" y="18"/>
                  </a:cubicBezTo>
                  <a:cubicBezTo>
                    <a:pt x="1" y="19"/>
                    <a:pt x="2" y="21"/>
                    <a:pt x="4" y="22"/>
                  </a:cubicBezTo>
                  <a:cubicBezTo>
                    <a:pt x="1" y="24"/>
                    <a:pt x="0" y="25"/>
                    <a:pt x="0" y="26"/>
                  </a:cubicBezTo>
                  <a:cubicBezTo>
                    <a:pt x="0" y="28"/>
                    <a:pt x="3" y="30"/>
                    <a:pt x="9" y="31"/>
                  </a:cubicBezTo>
                  <a:cubicBezTo>
                    <a:pt x="5" y="35"/>
                    <a:pt x="3" y="38"/>
                    <a:pt x="4" y="40"/>
                  </a:cubicBezTo>
                  <a:cubicBezTo>
                    <a:pt x="5" y="41"/>
                    <a:pt x="8" y="41"/>
                    <a:pt x="12" y="40"/>
                  </a:cubicBezTo>
                  <a:cubicBezTo>
                    <a:pt x="11" y="44"/>
                    <a:pt x="11" y="47"/>
                    <a:pt x="12" y="47"/>
                  </a:cubicBezTo>
                  <a:cubicBezTo>
                    <a:pt x="13" y="48"/>
                    <a:pt x="16" y="47"/>
                    <a:pt x="19" y="44"/>
                  </a:cubicBezTo>
                  <a:cubicBezTo>
                    <a:pt x="20" y="48"/>
                    <a:pt x="21" y="51"/>
                    <a:pt x="22" y="51"/>
                  </a:cubicBezTo>
                  <a:cubicBezTo>
                    <a:pt x="24" y="51"/>
                    <a:pt x="26" y="49"/>
                    <a:pt x="27" y="46"/>
                  </a:cubicBezTo>
                  <a:cubicBezTo>
                    <a:pt x="29" y="49"/>
                    <a:pt x="31" y="50"/>
                    <a:pt x="32" y="50"/>
                  </a:cubicBezTo>
                  <a:cubicBezTo>
                    <a:pt x="34" y="49"/>
                    <a:pt x="35" y="47"/>
                    <a:pt x="35" y="42"/>
                  </a:cubicBezTo>
                  <a:cubicBezTo>
                    <a:pt x="38" y="44"/>
                    <a:pt x="41" y="45"/>
                    <a:pt x="43" y="44"/>
                  </a:cubicBezTo>
                  <a:cubicBezTo>
                    <a:pt x="44" y="43"/>
                    <a:pt x="43" y="40"/>
                    <a:pt x="41" y="36"/>
                  </a:cubicBezTo>
                  <a:cubicBezTo>
                    <a:pt x="46" y="36"/>
                    <a:pt x="49" y="35"/>
                    <a:pt x="49" y="34"/>
                  </a:cubicBezTo>
                  <a:cubicBezTo>
                    <a:pt x="50" y="32"/>
                    <a:pt x="49" y="31"/>
                    <a:pt x="46" y="29"/>
                  </a:cubicBezTo>
                  <a:cubicBezTo>
                    <a:pt x="49" y="28"/>
                    <a:pt x="51" y="26"/>
                    <a:pt x="51" y="25"/>
                  </a:cubicBezTo>
                  <a:close/>
                </a:path>
              </a:pathLst>
            </a:custGeom>
            <a:solidFill>
              <a:schemeClr val="accent2">
                <a:lumMod val="75000"/>
              </a:schemeClr>
            </a:solidFill>
            <a:ln>
              <a:noFill/>
            </a:ln>
          </p:spPr>
          <p:txBody>
            <a:bodyPr anchor="t" anchorCtr="0" bIns="45720" compatLnSpc="1" lIns="91440" numCol="1" rIns="91440" tIns="45720" vert="horz" wrap="square">
              <a:prstTxWarp prst="textNoShape"/>
            </a:bodyPr>
            <a:p>
              <a:endParaRPr lang="en-US"/>
            </a:p>
          </p:txBody>
        </p:sp>
        <p:sp>
          <p:nvSpPr>
            <p:cNvPr id="1048584" name="Freeform 18"/>
            <p:cNvSpPr/>
            <p:nvPr userDrawn="1"/>
          </p:nvSpPr>
          <p:spPr bwMode="auto">
            <a:xfrm flipH="1">
              <a:off x="11836637" y="5670550"/>
              <a:ext cx="154425" cy="154425"/>
            </a:xfrm>
            <a:custGeom>
              <a:avLst/>
              <a:gdLst>
                <a:gd name="T0" fmla="*/ 129 w 129"/>
                <a:gd name="T1" fmla="*/ 75 h 130"/>
                <a:gd name="T2" fmla="*/ 119 w 129"/>
                <a:gd name="T3" fmla="*/ 64 h 130"/>
                <a:gd name="T4" fmla="*/ 128 w 129"/>
                <a:gd name="T5" fmla="*/ 53 h 130"/>
                <a:gd name="T6" fmla="*/ 103 w 129"/>
                <a:gd name="T7" fmla="*/ 45 h 130"/>
                <a:gd name="T8" fmla="*/ 111 w 129"/>
                <a:gd name="T9" fmla="*/ 20 h 130"/>
                <a:gd name="T10" fmla="*/ 93 w 129"/>
                <a:gd name="T11" fmla="*/ 23 h 130"/>
                <a:gd name="T12" fmla="*/ 88 w 129"/>
                <a:gd name="T13" fmla="*/ 5 h 130"/>
                <a:gd name="T14" fmla="*/ 72 w 129"/>
                <a:gd name="T15" fmla="*/ 16 h 130"/>
                <a:gd name="T16" fmla="*/ 61 w 129"/>
                <a:gd name="T17" fmla="*/ 1 h 130"/>
                <a:gd name="T18" fmla="*/ 51 w 129"/>
                <a:gd name="T19" fmla="*/ 15 h 130"/>
                <a:gd name="T20" fmla="*/ 36 w 129"/>
                <a:gd name="T21" fmla="*/ 7 h 130"/>
                <a:gd name="T22" fmla="*/ 33 w 129"/>
                <a:gd name="T23" fmla="*/ 28 h 130"/>
                <a:gd name="T24" fmla="*/ 13 w 129"/>
                <a:gd name="T25" fmla="*/ 26 h 130"/>
                <a:gd name="T26" fmla="*/ 21 w 129"/>
                <a:gd name="T27" fmla="*/ 47 h 130"/>
                <a:gd name="T28" fmla="*/ 0 w 129"/>
                <a:gd name="T29" fmla="*/ 56 h 130"/>
                <a:gd name="T30" fmla="*/ 10 w 129"/>
                <a:gd name="T31" fmla="*/ 67 h 130"/>
                <a:gd name="T32" fmla="*/ 1 w 129"/>
                <a:gd name="T33" fmla="*/ 78 h 130"/>
                <a:gd name="T34" fmla="*/ 26 w 129"/>
                <a:gd name="T35" fmla="*/ 86 h 130"/>
                <a:gd name="T36" fmla="*/ 18 w 129"/>
                <a:gd name="T37" fmla="*/ 111 h 130"/>
                <a:gd name="T38" fmla="*/ 36 w 129"/>
                <a:gd name="T39" fmla="*/ 108 h 130"/>
                <a:gd name="T40" fmla="*/ 41 w 129"/>
                <a:gd name="T41" fmla="*/ 126 h 130"/>
                <a:gd name="T42" fmla="*/ 57 w 129"/>
                <a:gd name="T43" fmla="*/ 115 h 130"/>
                <a:gd name="T44" fmla="*/ 69 w 129"/>
                <a:gd name="T45" fmla="*/ 130 h 130"/>
                <a:gd name="T46" fmla="*/ 78 w 129"/>
                <a:gd name="T47" fmla="*/ 116 h 130"/>
                <a:gd name="T48" fmla="*/ 93 w 129"/>
                <a:gd name="T49" fmla="*/ 124 h 130"/>
                <a:gd name="T50" fmla="*/ 96 w 129"/>
                <a:gd name="T51" fmla="*/ 103 h 130"/>
                <a:gd name="T52" fmla="*/ 116 w 129"/>
                <a:gd name="T53" fmla="*/ 104 h 130"/>
                <a:gd name="T54" fmla="*/ 108 w 129"/>
                <a:gd name="T55" fmla="*/ 84 h 130"/>
                <a:gd name="T56" fmla="*/ 129 w 129"/>
                <a:gd name="T57" fmla="*/ 7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9" h="130">
                  <a:moveTo>
                    <a:pt x="129" y="75"/>
                  </a:moveTo>
                  <a:cubicBezTo>
                    <a:pt x="129" y="71"/>
                    <a:pt x="126" y="68"/>
                    <a:pt x="119" y="64"/>
                  </a:cubicBezTo>
                  <a:cubicBezTo>
                    <a:pt x="126" y="60"/>
                    <a:pt x="129" y="56"/>
                    <a:pt x="128" y="53"/>
                  </a:cubicBezTo>
                  <a:cubicBezTo>
                    <a:pt x="127" y="48"/>
                    <a:pt x="118" y="45"/>
                    <a:pt x="103" y="45"/>
                  </a:cubicBezTo>
                  <a:cubicBezTo>
                    <a:pt x="111" y="33"/>
                    <a:pt x="114" y="23"/>
                    <a:pt x="111" y="20"/>
                  </a:cubicBezTo>
                  <a:cubicBezTo>
                    <a:pt x="108" y="17"/>
                    <a:pt x="101" y="18"/>
                    <a:pt x="93" y="23"/>
                  </a:cubicBezTo>
                  <a:cubicBezTo>
                    <a:pt x="93" y="13"/>
                    <a:pt x="92" y="6"/>
                    <a:pt x="88" y="5"/>
                  </a:cubicBezTo>
                  <a:cubicBezTo>
                    <a:pt x="84" y="3"/>
                    <a:pt x="79" y="8"/>
                    <a:pt x="72" y="16"/>
                  </a:cubicBezTo>
                  <a:cubicBezTo>
                    <a:pt x="69" y="6"/>
                    <a:pt x="65" y="0"/>
                    <a:pt x="61" y="1"/>
                  </a:cubicBezTo>
                  <a:cubicBezTo>
                    <a:pt x="57" y="1"/>
                    <a:pt x="53" y="6"/>
                    <a:pt x="51" y="15"/>
                  </a:cubicBezTo>
                  <a:cubicBezTo>
                    <a:pt x="45" y="8"/>
                    <a:pt x="39" y="5"/>
                    <a:pt x="36" y="7"/>
                  </a:cubicBezTo>
                  <a:cubicBezTo>
                    <a:pt x="32" y="9"/>
                    <a:pt x="31" y="17"/>
                    <a:pt x="33" y="28"/>
                  </a:cubicBezTo>
                  <a:cubicBezTo>
                    <a:pt x="23" y="24"/>
                    <a:pt x="16" y="23"/>
                    <a:pt x="13" y="26"/>
                  </a:cubicBezTo>
                  <a:cubicBezTo>
                    <a:pt x="10" y="30"/>
                    <a:pt x="13" y="38"/>
                    <a:pt x="21" y="47"/>
                  </a:cubicBezTo>
                  <a:cubicBezTo>
                    <a:pt x="9" y="48"/>
                    <a:pt x="1" y="51"/>
                    <a:pt x="0" y="56"/>
                  </a:cubicBezTo>
                  <a:cubicBezTo>
                    <a:pt x="0" y="59"/>
                    <a:pt x="3" y="63"/>
                    <a:pt x="10" y="67"/>
                  </a:cubicBezTo>
                  <a:cubicBezTo>
                    <a:pt x="4" y="70"/>
                    <a:pt x="0" y="74"/>
                    <a:pt x="1" y="78"/>
                  </a:cubicBezTo>
                  <a:cubicBezTo>
                    <a:pt x="2" y="83"/>
                    <a:pt x="11" y="85"/>
                    <a:pt x="26" y="86"/>
                  </a:cubicBezTo>
                  <a:cubicBezTo>
                    <a:pt x="18" y="98"/>
                    <a:pt x="15" y="107"/>
                    <a:pt x="18" y="111"/>
                  </a:cubicBezTo>
                  <a:cubicBezTo>
                    <a:pt x="21" y="114"/>
                    <a:pt x="28" y="112"/>
                    <a:pt x="36" y="108"/>
                  </a:cubicBezTo>
                  <a:cubicBezTo>
                    <a:pt x="36" y="118"/>
                    <a:pt x="37" y="124"/>
                    <a:pt x="41" y="126"/>
                  </a:cubicBezTo>
                  <a:cubicBezTo>
                    <a:pt x="45" y="127"/>
                    <a:pt x="51" y="123"/>
                    <a:pt x="57" y="115"/>
                  </a:cubicBezTo>
                  <a:cubicBezTo>
                    <a:pt x="60" y="125"/>
                    <a:pt x="64" y="130"/>
                    <a:pt x="69" y="130"/>
                  </a:cubicBezTo>
                  <a:cubicBezTo>
                    <a:pt x="72" y="130"/>
                    <a:pt x="76" y="124"/>
                    <a:pt x="78" y="116"/>
                  </a:cubicBezTo>
                  <a:cubicBezTo>
                    <a:pt x="84" y="122"/>
                    <a:pt x="90" y="125"/>
                    <a:pt x="93" y="124"/>
                  </a:cubicBezTo>
                  <a:cubicBezTo>
                    <a:pt x="97" y="122"/>
                    <a:pt x="98" y="114"/>
                    <a:pt x="96" y="103"/>
                  </a:cubicBezTo>
                  <a:cubicBezTo>
                    <a:pt x="106" y="107"/>
                    <a:pt x="114" y="108"/>
                    <a:pt x="116" y="104"/>
                  </a:cubicBezTo>
                  <a:cubicBezTo>
                    <a:pt x="119" y="101"/>
                    <a:pt x="116" y="93"/>
                    <a:pt x="108" y="84"/>
                  </a:cubicBezTo>
                  <a:cubicBezTo>
                    <a:pt x="120" y="82"/>
                    <a:pt x="128" y="79"/>
                    <a:pt x="129" y="75"/>
                  </a:cubicBezTo>
                  <a:close/>
                </a:path>
              </a:pathLst>
            </a:custGeom>
            <a:solidFill>
              <a:schemeClr val="bg1"/>
            </a:solidFill>
            <a:ln>
              <a:noFill/>
            </a:ln>
          </p:spPr>
          <p:txBody>
            <a:bodyPr anchor="t" anchorCtr="0" bIns="45720" compatLnSpc="1" lIns="91440" numCol="1" rIns="91440" tIns="45720" vert="horz" wrap="square">
              <a:prstTxWarp prst="textNoShape"/>
            </a:bodyPr>
            <a:p>
              <a:endParaRPr lang="en-US"/>
            </a:p>
          </p:txBody>
        </p:sp>
      </p:grpSp>
      <p:grpSp>
        <p:nvGrpSpPr>
          <p:cNvPr id="15" name="Group 61"/>
          <p:cNvGrpSpPr/>
          <p:nvPr/>
        </p:nvGrpSpPr>
        <p:grpSpPr>
          <a:xfrm>
            <a:off x="44450" y="1370013"/>
            <a:ext cx="1198563" cy="5487987"/>
            <a:chOff x="44450" y="1370013"/>
            <a:chExt cx="1198563" cy="5487987"/>
          </a:xfrm>
        </p:grpSpPr>
        <p:sp>
          <p:nvSpPr>
            <p:cNvPr id="1048585" name="Freeform 5"/>
            <p:cNvSpPr/>
            <p:nvPr userDrawn="1"/>
          </p:nvSpPr>
          <p:spPr bwMode="auto">
            <a:xfrm flipH="1">
              <a:off x="277813" y="6858000"/>
              <a:ext cx="12700" cy="0"/>
            </a:xfrm>
            <a:custGeom>
              <a:avLst/>
              <a:gdLst>
                <a:gd name="T0" fmla="*/ 8 w 8"/>
                <a:gd name="T1" fmla="*/ 0 w 8"/>
                <a:gd name="T2" fmla="*/ 8 w 8"/>
              </a:gdLst>
              <a:ahLst/>
              <a:cxnLst>
                <a:cxn ang="0">
                  <a:pos x="T0" y="0"/>
                </a:cxn>
                <a:cxn ang="0">
                  <a:pos x="T1" y="0"/>
                </a:cxn>
                <a:cxn ang="0">
                  <a:pos x="T2" y="0"/>
                </a:cxn>
              </a:cxnLst>
              <a:rect l="0" t="0" r="r" b="b"/>
              <a:pathLst>
                <a:path w="8">
                  <a:moveTo>
                    <a:pt x="8" y="0"/>
                  </a:moveTo>
                  <a:lnTo>
                    <a:pt x="0" y="0"/>
                  </a:lnTo>
                  <a:lnTo>
                    <a:pt x="8" y="0"/>
                  </a:lnTo>
                  <a:close/>
                </a:path>
              </a:pathLst>
            </a:custGeom>
            <a:solidFill>
              <a:srgbClr val="00A99D"/>
            </a:solidFill>
            <a:ln>
              <a:noFill/>
            </a:ln>
          </p:spPr>
          <p:txBody>
            <a:bodyPr anchor="t" anchorCtr="0" bIns="45720" compatLnSpc="1" lIns="91440" numCol="1" rIns="91440" tIns="45720" vert="horz" wrap="square">
              <a:prstTxWarp prst="textNoShape"/>
            </a:bodyPr>
            <a:p>
              <a:endParaRPr lang="en-US"/>
            </a:p>
          </p:txBody>
        </p:sp>
        <p:sp>
          <p:nvSpPr>
            <p:cNvPr id="1048586" name="Line 6"/>
            <p:cNvSpPr>
              <a:spLocks noChangeShapeType="1"/>
            </p:cNvSpPr>
            <p:nvPr userDrawn="1"/>
          </p:nvSpPr>
          <p:spPr bwMode="auto">
            <a:xfrm>
              <a:off x="277813" y="6858000"/>
              <a:ext cx="12700" cy="0"/>
            </a:xfrm>
            <a:prstGeom prst="line"/>
            <a:noFill/>
            <a:ln>
              <a:noFill/>
            </a:ln>
          </p:spPr>
          <p:txBody>
            <a:bodyPr anchor="t" anchorCtr="0" bIns="45720" compatLnSpc="1" lIns="91440" numCol="1" rIns="91440" tIns="45720" vert="horz" wrap="square">
              <a:prstTxWarp prst="textNoShape"/>
            </a:bodyPr>
            <a:p>
              <a:endParaRPr lang="en-US"/>
            </a:p>
          </p:txBody>
        </p:sp>
        <p:sp>
          <p:nvSpPr>
            <p:cNvPr id="1048587" name="Freeform 7"/>
            <p:cNvSpPr/>
            <p:nvPr userDrawn="1"/>
          </p:nvSpPr>
          <p:spPr bwMode="auto">
            <a:xfrm flipH="1">
              <a:off x="117475" y="5873750"/>
              <a:ext cx="173038" cy="984250"/>
            </a:xfrm>
            <a:custGeom>
              <a:avLst/>
              <a:gdLst>
                <a:gd name="T0" fmla="*/ 0 w 70"/>
                <a:gd name="T1" fmla="*/ 402 h 402"/>
                <a:gd name="T2" fmla="*/ 0 w 70"/>
                <a:gd name="T3" fmla="*/ 1 h 402"/>
                <a:gd name="T4" fmla="*/ 4 w 70"/>
                <a:gd name="T5" fmla="*/ 0 h 402"/>
                <a:gd name="T6" fmla="*/ 5 w 70"/>
                <a:gd name="T7" fmla="*/ 402 h 402"/>
              </a:gdLst>
              <a:ahLst/>
              <a:cxnLst>
                <a:cxn ang="0">
                  <a:pos x="T0" y="T1"/>
                </a:cxn>
                <a:cxn ang="0">
                  <a:pos x="T2" y="T3"/>
                </a:cxn>
                <a:cxn ang="0">
                  <a:pos x="T4" y="T5"/>
                </a:cxn>
                <a:cxn ang="0">
                  <a:pos x="T6" y="T7"/>
                </a:cxn>
              </a:cxnLst>
              <a:rect l="0" t="0" r="r" b="b"/>
              <a:pathLst>
                <a:path w="70" h="402">
                  <a:moveTo>
                    <a:pt x="0" y="402"/>
                  </a:moveTo>
                  <a:cubicBezTo>
                    <a:pt x="66" y="232"/>
                    <a:pt x="1" y="4"/>
                    <a:pt x="0" y="1"/>
                  </a:cubicBezTo>
                  <a:cubicBezTo>
                    <a:pt x="4" y="0"/>
                    <a:pt x="4" y="0"/>
                    <a:pt x="4" y="0"/>
                  </a:cubicBezTo>
                  <a:cubicBezTo>
                    <a:pt x="5" y="2"/>
                    <a:pt x="70" y="231"/>
                    <a:pt x="5" y="402"/>
                  </a:cubicBezTo>
                </a:path>
              </a:pathLst>
            </a:custGeom>
            <a:solidFill>
              <a:schemeClr val="accent2">
                <a:lumMod val="75000"/>
              </a:schemeClr>
            </a:solidFill>
            <a:ln>
              <a:noFill/>
            </a:ln>
          </p:spPr>
          <p:txBody>
            <a:bodyPr anchor="t" anchorCtr="0" bIns="45720" compatLnSpc="1" lIns="91440" numCol="1" rIns="91440" tIns="45720" vert="horz" wrap="square">
              <a:prstTxWarp prst="textNoShape"/>
            </a:bodyPr>
            <a:p>
              <a:endParaRPr lang="en-US"/>
            </a:p>
          </p:txBody>
        </p:sp>
        <p:sp>
          <p:nvSpPr>
            <p:cNvPr id="1048588" name="Freeform 8"/>
            <p:cNvSpPr/>
            <p:nvPr userDrawn="1"/>
          </p:nvSpPr>
          <p:spPr bwMode="auto">
            <a:xfrm flipH="1">
              <a:off x="79375" y="3760788"/>
              <a:ext cx="87313" cy="76200"/>
            </a:xfrm>
            <a:custGeom>
              <a:avLst/>
              <a:gdLst>
                <a:gd name="T0" fmla="*/ 21 w 36"/>
                <a:gd name="T1" fmla="*/ 29 h 31"/>
                <a:gd name="T2" fmla="*/ 1 w 36"/>
                <a:gd name="T3" fmla="*/ 19 h 31"/>
                <a:gd name="T4" fmla="*/ 16 w 36"/>
                <a:gd name="T5" fmla="*/ 2 h 31"/>
                <a:gd name="T6" fmla="*/ 35 w 36"/>
                <a:gd name="T7" fmla="*/ 13 h 31"/>
                <a:gd name="T8" fmla="*/ 21 w 36"/>
                <a:gd name="T9" fmla="*/ 29 h 31"/>
              </a:gdLst>
              <a:ahLst/>
              <a:cxnLst>
                <a:cxn ang="0">
                  <a:pos x="T0" y="T1"/>
                </a:cxn>
                <a:cxn ang="0">
                  <a:pos x="T2" y="T3"/>
                </a:cxn>
                <a:cxn ang="0">
                  <a:pos x="T4" y="T5"/>
                </a:cxn>
                <a:cxn ang="0">
                  <a:pos x="T6" y="T7"/>
                </a:cxn>
                <a:cxn ang="0">
                  <a:pos x="T8" y="T9"/>
                </a:cxn>
              </a:cxnLst>
              <a:rect l="0" t="0" r="r" b="b"/>
              <a:pathLst>
                <a:path w="36" h="31">
                  <a:moveTo>
                    <a:pt x="21" y="29"/>
                  </a:moveTo>
                  <a:cubicBezTo>
                    <a:pt x="11" y="31"/>
                    <a:pt x="3" y="26"/>
                    <a:pt x="1" y="19"/>
                  </a:cubicBezTo>
                  <a:cubicBezTo>
                    <a:pt x="0" y="11"/>
                    <a:pt x="7" y="4"/>
                    <a:pt x="16" y="2"/>
                  </a:cubicBezTo>
                  <a:cubicBezTo>
                    <a:pt x="25" y="0"/>
                    <a:pt x="34" y="5"/>
                    <a:pt x="35" y="13"/>
                  </a:cubicBezTo>
                  <a:cubicBezTo>
                    <a:pt x="36" y="20"/>
                    <a:pt x="30" y="28"/>
                    <a:pt x="21" y="29"/>
                  </a:cubicBezTo>
                  <a:close/>
                </a:path>
              </a:pathLst>
            </a:custGeom>
            <a:solidFill>
              <a:schemeClr val="accent1">
                <a:lumMod val="60000"/>
                <a:lumOff val="40000"/>
              </a:schemeClr>
            </a:solidFill>
            <a:ln>
              <a:noFill/>
            </a:ln>
          </p:spPr>
          <p:txBody>
            <a:bodyPr anchor="t" anchorCtr="0" bIns="45720" compatLnSpc="1" lIns="91440" numCol="1" rIns="91440" tIns="45720" vert="horz" wrap="square">
              <a:prstTxWarp prst="textNoShape"/>
            </a:bodyPr>
            <a:p>
              <a:endParaRPr lang="en-US"/>
            </a:p>
          </p:txBody>
        </p:sp>
        <p:sp>
          <p:nvSpPr>
            <p:cNvPr id="1048589" name="Freeform 12"/>
            <p:cNvSpPr/>
            <p:nvPr userDrawn="1"/>
          </p:nvSpPr>
          <p:spPr bwMode="auto">
            <a:xfrm flipH="1">
              <a:off x="241300" y="4100513"/>
              <a:ext cx="88900" cy="76200"/>
            </a:xfrm>
            <a:custGeom>
              <a:avLst/>
              <a:gdLst>
                <a:gd name="T0" fmla="*/ 16 w 36"/>
                <a:gd name="T1" fmla="*/ 0 h 31"/>
                <a:gd name="T2" fmla="*/ 6 w 36"/>
                <a:gd name="T3" fmla="*/ 4 h 31"/>
                <a:gd name="T4" fmla="*/ 8 w 36"/>
                <a:gd name="T5" fmla="*/ 26 h 31"/>
                <a:gd name="T6" fmla="*/ 20 w 36"/>
                <a:gd name="T7" fmla="*/ 31 h 31"/>
                <a:gd name="T8" fmla="*/ 30 w 36"/>
                <a:gd name="T9" fmla="*/ 27 h 31"/>
                <a:gd name="T10" fmla="*/ 28 w 36"/>
                <a:gd name="T11" fmla="*/ 5 h 31"/>
                <a:gd name="T12" fmla="*/ 16 w 36"/>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36" h="31">
                  <a:moveTo>
                    <a:pt x="16" y="0"/>
                  </a:moveTo>
                  <a:cubicBezTo>
                    <a:pt x="12" y="0"/>
                    <a:pt x="9" y="1"/>
                    <a:pt x="6" y="4"/>
                  </a:cubicBezTo>
                  <a:cubicBezTo>
                    <a:pt x="0" y="9"/>
                    <a:pt x="1" y="19"/>
                    <a:pt x="8" y="26"/>
                  </a:cubicBezTo>
                  <a:cubicBezTo>
                    <a:pt x="11" y="29"/>
                    <a:pt x="16" y="31"/>
                    <a:pt x="20" y="31"/>
                  </a:cubicBezTo>
                  <a:cubicBezTo>
                    <a:pt x="24" y="31"/>
                    <a:pt x="27" y="30"/>
                    <a:pt x="30" y="27"/>
                  </a:cubicBezTo>
                  <a:cubicBezTo>
                    <a:pt x="36" y="21"/>
                    <a:pt x="35" y="11"/>
                    <a:pt x="28" y="5"/>
                  </a:cubicBezTo>
                  <a:cubicBezTo>
                    <a:pt x="25" y="1"/>
                    <a:pt x="20" y="0"/>
                    <a:pt x="16" y="0"/>
                  </a:cubicBezTo>
                </a:path>
              </a:pathLst>
            </a:custGeom>
            <a:solidFill>
              <a:schemeClr val="bg1"/>
            </a:solidFill>
            <a:ln>
              <a:noFill/>
            </a:ln>
          </p:spPr>
          <p:txBody>
            <a:bodyPr anchor="t" anchorCtr="0" bIns="45720" compatLnSpc="1" lIns="91440" numCol="1" rIns="91440" tIns="45720" vert="horz" wrap="square">
              <a:prstTxWarp prst="textNoShape"/>
            </a:bodyPr>
            <a:p>
              <a:endParaRPr lang="en-US"/>
            </a:p>
          </p:txBody>
        </p:sp>
        <p:sp>
          <p:nvSpPr>
            <p:cNvPr id="1048590" name="Freeform 13"/>
            <p:cNvSpPr/>
            <p:nvPr userDrawn="1"/>
          </p:nvSpPr>
          <p:spPr bwMode="auto">
            <a:xfrm flipH="1">
              <a:off x="762001" y="4652963"/>
              <a:ext cx="88900" cy="85725"/>
            </a:xfrm>
            <a:custGeom>
              <a:avLst/>
              <a:gdLst>
                <a:gd name="T0" fmla="*/ 28 w 36"/>
                <a:gd name="T1" fmla="*/ 7 h 35"/>
                <a:gd name="T2" fmla="*/ 30 w 36"/>
                <a:gd name="T3" fmla="*/ 29 h 35"/>
                <a:gd name="T4" fmla="*/ 8 w 36"/>
                <a:gd name="T5" fmla="*/ 27 h 35"/>
                <a:gd name="T6" fmla="*/ 6 w 36"/>
                <a:gd name="T7" fmla="*/ 5 h 35"/>
                <a:gd name="T8" fmla="*/ 28 w 36"/>
                <a:gd name="T9" fmla="*/ 7 h 35"/>
              </a:gdLst>
              <a:ahLst/>
              <a:cxnLst>
                <a:cxn ang="0">
                  <a:pos x="T0" y="T1"/>
                </a:cxn>
                <a:cxn ang="0">
                  <a:pos x="T2" y="T3"/>
                </a:cxn>
                <a:cxn ang="0">
                  <a:pos x="T4" y="T5"/>
                </a:cxn>
                <a:cxn ang="0">
                  <a:pos x="T6" y="T7"/>
                </a:cxn>
                <a:cxn ang="0">
                  <a:pos x="T8" y="T9"/>
                </a:cxn>
              </a:cxnLst>
              <a:rect l="0" t="0" r="r" b="b"/>
              <a:pathLst>
                <a:path w="36" h="35">
                  <a:moveTo>
                    <a:pt x="28" y="7"/>
                  </a:moveTo>
                  <a:cubicBezTo>
                    <a:pt x="35" y="13"/>
                    <a:pt x="36" y="23"/>
                    <a:pt x="30" y="29"/>
                  </a:cubicBezTo>
                  <a:cubicBezTo>
                    <a:pt x="24" y="35"/>
                    <a:pt x="14" y="34"/>
                    <a:pt x="8" y="27"/>
                  </a:cubicBezTo>
                  <a:cubicBezTo>
                    <a:pt x="1" y="21"/>
                    <a:pt x="0" y="11"/>
                    <a:pt x="6" y="5"/>
                  </a:cubicBezTo>
                  <a:cubicBezTo>
                    <a:pt x="12" y="0"/>
                    <a:pt x="22" y="0"/>
                    <a:pt x="28" y="7"/>
                  </a:cubicBezTo>
                  <a:close/>
                </a:path>
              </a:pathLst>
            </a:custGeom>
            <a:solidFill>
              <a:schemeClr val="accent1"/>
            </a:solidFill>
            <a:ln>
              <a:noFill/>
            </a:ln>
          </p:spPr>
          <p:txBody>
            <a:bodyPr anchor="t" anchorCtr="0" bIns="45720" compatLnSpc="1" lIns="91440" numCol="1" rIns="91440" tIns="45720" vert="horz" wrap="square">
              <a:prstTxWarp prst="textNoShape"/>
            </a:bodyPr>
            <a:p>
              <a:endParaRPr lang="en-US"/>
            </a:p>
          </p:txBody>
        </p:sp>
        <p:sp>
          <p:nvSpPr>
            <p:cNvPr id="1048591" name="Freeform 14"/>
            <p:cNvSpPr/>
            <p:nvPr userDrawn="1"/>
          </p:nvSpPr>
          <p:spPr bwMode="auto">
            <a:xfrm flipH="1">
              <a:off x="312738" y="2260600"/>
              <a:ext cx="730251" cy="4597400"/>
            </a:xfrm>
            <a:custGeom>
              <a:avLst/>
              <a:gdLst>
                <a:gd name="T0" fmla="*/ 171 w 297"/>
                <a:gd name="T1" fmla="*/ 0 h 1879"/>
                <a:gd name="T2" fmla="*/ 168 w 297"/>
                <a:gd name="T3" fmla="*/ 3 h 1879"/>
                <a:gd name="T4" fmla="*/ 264 w 297"/>
                <a:gd name="T5" fmla="*/ 422 h 1879"/>
                <a:gd name="T6" fmla="*/ 222 w 297"/>
                <a:gd name="T7" fmla="*/ 365 h 1879"/>
                <a:gd name="T8" fmla="*/ 219 w 297"/>
                <a:gd name="T9" fmla="*/ 368 h 1879"/>
                <a:gd name="T10" fmla="*/ 264 w 297"/>
                <a:gd name="T11" fmla="*/ 428 h 1879"/>
                <a:gd name="T12" fmla="*/ 264 w 297"/>
                <a:gd name="T13" fmla="*/ 428 h 1879"/>
                <a:gd name="T14" fmla="*/ 232 w 297"/>
                <a:gd name="T15" fmla="*/ 984 h 1879"/>
                <a:gd name="T16" fmla="*/ 0 w 297"/>
                <a:gd name="T17" fmla="*/ 1879 h 1879"/>
                <a:gd name="T18" fmla="*/ 5 w 297"/>
                <a:gd name="T19" fmla="*/ 1879 h 1879"/>
                <a:gd name="T20" fmla="*/ 236 w 297"/>
                <a:gd name="T21" fmla="*/ 985 h 1879"/>
                <a:gd name="T22" fmla="*/ 171 w 297"/>
                <a:gd name="T23" fmla="*/ 0 h 1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7" h="1879">
                  <a:moveTo>
                    <a:pt x="171" y="0"/>
                  </a:moveTo>
                  <a:cubicBezTo>
                    <a:pt x="168" y="3"/>
                    <a:pt x="168" y="3"/>
                    <a:pt x="168" y="3"/>
                  </a:cubicBezTo>
                  <a:cubicBezTo>
                    <a:pt x="225" y="70"/>
                    <a:pt x="258" y="217"/>
                    <a:pt x="264" y="422"/>
                  </a:cubicBezTo>
                  <a:cubicBezTo>
                    <a:pt x="222" y="365"/>
                    <a:pt x="222" y="365"/>
                    <a:pt x="222" y="365"/>
                  </a:cubicBezTo>
                  <a:cubicBezTo>
                    <a:pt x="219" y="368"/>
                    <a:pt x="219" y="368"/>
                    <a:pt x="219" y="368"/>
                  </a:cubicBezTo>
                  <a:cubicBezTo>
                    <a:pt x="264" y="428"/>
                    <a:pt x="264" y="428"/>
                    <a:pt x="264" y="428"/>
                  </a:cubicBezTo>
                  <a:cubicBezTo>
                    <a:pt x="264" y="428"/>
                    <a:pt x="264" y="428"/>
                    <a:pt x="264" y="428"/>
                  </a:cubicBezTo>
                  <a:cubicBezTo>
                    <a:pt x="269" y="583"/>
                    <a:pt x="258" y="772"/>
                    <a:pt x="232" y="984"/>
                  </a:cubicBezTo>
                  <a:cubicBezTo>
                    <a:pt x="181" y="1404"/>
                    <a:pt x="83" y="1780"/>
                    <a:pt x="0" y="1879"/>
                  </a:cubicBezTo>
                  <a:cubicBezTo>
                    <a:pt x="5" y="1879"/>
                    <a:pt x="5" y="1879"/>
                    <a:pt x="5" y="1879"/>
                  </a:cubicBezTo>
                  <a:cubicBezTo>
                    <a:pt x="88" y="1775"/>
                    <a:pt x="185" y="1401"/>
                    <a:pt x="236" y="985"/>
                  </a:cubicBezTo>
                  <a:cubicBezTo>
                    <a:pt x="297" y="487"/>
                    <a:pt x="273" y="119"/>
                    <a:pt x="171" y="0"/>
                  </a:cubicBezTo>
                  <a:close/>
                </a:path>
              </a:pathLst>
            </a:custGeom>
            <a:solidFill>
              <a:schemeClr val="accent2">
                <a:lumMod val="75000"/>
              </a:schemeClr>
            </a:solidFill>
            <a:ln>
              <a:noFill/>
            </a:ln>
          </p:spPr>
          <p:txBody>
            <a:bodyPr anchor="t" anchorCtr="0" bIns="45720" compatLnSpc="1" lIns="91440" numCol="1" rIns="91440" tIns="45720" vert="horz" wrap="square">
              <a:prstTxWarp prst="textNoShape"/>
            </a:bodyPr>
            <a:p>
              <a:endParaRPr lang="en-US"/>
            </a:p>
          </p:txBody>
        </p:sp>
        <p:sp>
          <p:nvSpPr>
            <p:cNvPr id="1048592" name="Freeform 15"/>
            <p:cNvSpPr/>
            <p:nvPr userDrawn="1"/>
          </p:nvSpPr>
          <p:spPr bwMode="auto">
            <a:xfrm flipH="1">
              <a:off x="273050" y="6858000"/>
              <a:ext cx="9525" cy="0"/>
            </a:xfrm>
            <a:custGeom>
              <a:avLst/>
              <a:gdLst>
                <a:gd name="T0" fmla="*/ 6 w 6"/>
                <a:gd name="T1" fmla="*/ 0 w 6"/>
                <a:gd name="T2" fmla="*/ 6 w 6"/>
              </a:gdLst>
              <a:ahLst/>
              <a:cxnLst>
                <a:cxn ang="0">
                  <a:pos x="T0" y="0"/>
                </a:cxn>
                <a:cxn ang="0">
                  <a:pos x="T1" y="0"/>
                </a:cxn>
                <a:cxn ang="0">
                  <a:pos x="T2" y="0"/>
                </a:cxn>
              </a:cxnLst>
              <a:rect l="0" t="0" r="r" b="b"/>
              <a:pathLst>
                <a:path w="6">
                  <a:moveTo>
                    <a:pt x="6" y="0"/>
                  </a:moveTo>
                  <a:lnTo>
                    <a:pt x="0" y="0"/>
                  </a:lnTo>
                  <a:lnTo>
                    <a:pt x="6" y="0"/>
                  </a:lnTo>
                  <a:close/>
                </a:path>
              </a:pathLst>
            </a:custGeom>
            <a:solidFill>
              <a:srgbClr val="00A99D"/>
            </a:solidFill>
            <a:ln>
              <a:noFill/>
            </a:ln>
          </p:spPr>
          <p:txBody>
            <a:bodyPr anchor="t" anchorCtr="0" bIns="45720" compatLnSpc="1" lIns="91440" numCol="1" rIns="91440" tIns="45720" vert="horz" wrap="square">
              <a:prstTxWarp prst="textNoShape"/>
            </a:bodyPr>
            <a:p>
              <a:endParaRPr lang="en-US"/>
            </a:p>
          </p:txBody>
        </p:sp>
        <p:sp>
          <p:nvSpPr>
            <p:cNvPr id="1048593" name="Line 14"/>
            <p:cNvSpPr>
              <a:spLocks noChangeShapeType="1"/>
            </p:cNvSpPr>
            <p:nvPr userDrawn="1"/>
          </p:nvSpPr>
          <p:spPr bwMode="auto">
            <a:xfrm>
              <a:off x="273050" y="6858000"/>
              <a:ext cx="9525" cy="0"/>
            </a:xfrm>
            <a:prstGeom prst="line"/>
            <a:noFill/>
            <a:ln>
              <a:noFill/>
            </a:ln>
          </p:spPr>
          <p:txBody>
            <a:bodyPr anchor="t" anchorCtr="0" bIns="45720" compatLnSpc="1" lIns="91440" numCol="1" rIns="91440" tIns="45720" vert="horz" wrap="square">
              <a:prstTxWarp prst="textNoShape"/>
            </a:bodyPr>
            <a:p>
              <a:endParaRPr lang="en-US"/>
            </a:p>
          </p:txBody>
        </p:sp>
        <p:sp>
          <p:nvSpPr>
            <p:cNvPr id="1048594" name="Freeform 17"/>
            <p:cNvSpPr/>
            <p:nvPr userDrawn="1"/>
          </p:nvSpPr>
          <p:spPr bwMode="auto">
            <a:xfrm flipH="1">
              <a:off x="273050" y="3594100"/>
              <a:ext cx="554038" cy="3263900"/>
            </a:xfrm>
            <a:custGeom>
              <a:avLst/>
              <a:gdLst>
                <a:gd name="T0" fmla="*/ 221 w 225"/>
                <a:gd name="T1" fmla="*/ 1334 h 1334"/>
                <a:gd name="T2" fmla="*/ 145 w 225"/>
                <a:gd name="T3" fmla="*/ 843 h 1334"/>
                <a:gd name="T4" fmla="*/ 0 w 225"/>
                <a:gd name="T5" fmla="*/ 1 h 1334"/>
                <a:gd name="T6" fmla="*/ 4 w 225"/>
                <a:gd name="T7" fmla="*/ 0 h 1334"/>
                <a:gd name="T8" fmla="*/ 149 w 225"/>
                <a:gd name="T9" fmla="*/ 842 h 1334"/>
                <a:gd name="T10" fmla="*/ 225 w 225"/>
                <a:gd name="T11" fmla="*/ 1334 h 1334"/>
              </a:gdLst>
              <a:ahLst/>
              <a:cxnLst>
                <a:cxn ang="0">
                  <a:pos x="T0" y="T1"/>
                </a:cxn>
                <a:cxn ang="0">
                  <a:pos x="T2" y="T3"/>
                </a:cxn>
                <a:cxn ang="0">
                  <a:pos x="T4" y="T5"/>
                </a:cxn>
                <a:cxn ang="0">
                  <a:pos x="T6" y="T7"/>
                </a:cxn>
                <a:cxn ang="0">
                  <a:pos x="T8" y="T9"/>
                </a:cxn>
                <a:cxn ang="0">
                  <a:pos x="T10" y="T11"/>
                </a:cxn>
              </a:cxnLst>
              <a:rect l="0" t="0" r="r" b="b"/>
              <a:pathLst>
                <a:path w="225" h="1334">
                  <a:moveTo>
                    <a:pt x="221" y="1334"/>
                  </a:moveTo>
                  <a:cubicBezTo>
                    <a:pt x="200" y="1243"/>
                    <a:pt x="174" y="1055"/>
                    <a:pt x="145" y="843"/>
                  </a:cubicBezTo>
                  <a:cubicBezTo>
                    <a:pt x="101" y="518"/>
                    <a:pt x="52" y="149"/>
                    <a:pt x="0" y="1"/>
                  </a:cubicBezTo>
                  <a:cubicBezTo>
                    <a:pt x="4" y="0"/>
                    <a:pt x="4" y="0"/>
                    <a:pt x="4" y="0"/>
                  </a:cubicBezTo>
                  <a:cubicBezTo>
                    <a:pt x="55" y="148"/>
                    <a:pt x="105" y="517"/>
                    <a:pt x="149" y="842"/>
                  </a:cubicBezTo>
                  <a:cubicBezTo>
                    <a:pt x="178" y="1055"/>
                    <a:pt x="204" y="1244"/>
                    <a:pt x="225" y="1334"/>
                  </a:cubicBezTo>
                </a:path>
              </a:pathLst>
            </a:custGeom>
            <a:solidFill>
              <a:schemeClr val="accent2"/>
            </a:solidFill>
            <a:ln>
              <a:noFill/>
            </a:ln>
          </p:spPr>
          <p:txBody>
            <a:bodyPr anchor="t" anchorCtr="0" bIns="45720" compatLnSpc="1" lIns="91440" numCol="1" rIns="91440" tIns="45720" vert="horz" wrap="square">
              <a:prstTxWarp prst="textNoShape"/>
            </a:bodyPr>
            <a:p>
              <a:endParaRPr lang="en-US"/>
            </a:p>
          </p:txBody>
        </p:sp>
        <p:sp>
          <p:nvSpPr>
            <p:cNvPr id="1048595" name="Freeform 18"/>
            <p:cNvSpPr/>
            <p:nvPr userDrawn="1"/>
          </p:nvSpPr>
          <p:spPr bwMode="auto">
            <a:xfrm flipH="1">
              <a:off x="133350" y="3444875"/>
              <a:ext cx="125413" cy="125412"/>
            </a:xfrm>
            <a:custGeom>
              <a:avLst/>
              <a:gdLst>
                <a:gd name="T0" fmla="*/ 51 w 51"/>
                <a:gd name="T1" fmla="*/ 25 h 51"/>
                <a:gd name="T2" fmla="*/ 42 w 51"/>
                <a:gd name="T3" fmla="*/ 20 h 51"/>
                <a:gd name="T4" fmla="*/ 46 w 51"/>
                <a:gd name="T5" fmla="*/ 11 h 51"/>
                <a:gd name="T6" fmla="*/ 39 w 51"/>
                <a:gd name="T7" fmla="*/ 11 h 51"/>
                <a:gd name="T8" fmla="*/ 38 w 51"/>
                <a:gd name="T9" fmla="*/ 4 h 51"/>
                <a:gd name="T10" fmla="*/ 32 w 51"/>
                <a:gd name="T11" fmla="*/ 7 h 51"/>
                <a:gd name="T12" fmla="*/ 28 w 51"/>
                <a:gd name="T13" fmla="*/ 0 h 51"/>
                <a:gd name="T14" fmla="*/ 23 w 51"/>
                <a:gd name="T15" fmla="*/ 5 h 51"/>
                <a:gd name="T16" fmla="*/ 18 w 51"/>
                <a:gd name="T17" fmla="*/ 1 h 51"/>
                <a:gd name="T18" fmla="*/ 16 w 51"/>
                <a:gd name="T19" fmla="*/ 9 h 51"/>
                <a:gd name="T20" fmla="*/ 8 w 51"/>
                <a:gd name="T21" fmla="*/ 7 h 51"/>
                <a:gd name="T22" fmla="*/ 10 w 51"/>
                <a:gd name="T23" fmla="*/ 16 h 51"/>
                <a:gd name="T24" fmla="*/ 1 w 51"/>
                <a:gd name="T25" fmla="*/ 18 h 51"/>
                <a:gd name="T26" fmla="*/ 4 w 51"/>
                <a:gd name="T27" fmla="*/ 22 h 51"/>
                <a:gd name="T28" fmla="*/ 0 w 51"/>
                <a:gd name="T29" fmla="*/ 26 h 51"/>
                <a:gd name="T30" fmla="*/ 9 w 51"/>
                <a:gd name="T31" fmla="*/ 31 h 51"/>
                <a:gd name="T32" fmla="*/ 4 w 51"/>
                <a:gd name="T33" fmla="*/ 40 h 51"/>
                <a:gd name="T34" fmla="*/ 12 w 51"/>
                <a:gd name="T35" fmla="*/ 40 h 51"/>
                <a:gd name="T36" fmla="*/ 12 w 51"/>
                <a:gd name="T37" fmla="*/ 47 h 51"/>
                <a:gd name="T38" fmla="*/ 19 w 51"/>
                <a:gd name="T39" fmla="*/ 44 h 51"/>
                <a:gd name="T40" fmla="*/ 22 w 51"/>
                <a:gd name="T41" fmla="*/ 51 h 51"/>
                <a:gd name="T42" fmla="*/ 27 w 51"/>
                <a:gd name="T43" fmla="*/ 46 h 51"/>
                <a:gd name="T44" fmla="*/ 32 w 51"/>
                <a:gd name="T45" fmla="*/ 50 h 51"/>
                <a:gd name="T46" fmla="*/ 35 w 51"/>
                <a:gd name="T47" fmla="*/ 42 h 51"/>
                <a:gd name="T48" fmla="*/ 43 w 51"/>
                <a:gd name="T49" fmla="*/ 44 h 51"/>
                <a:gd name="T50" fmla="*/ 41 w 51"/>
                <a:gd name="T51" fmla="*/ 36 h 51"/>
                <a:gd name="T52" fmla="*/ 49 w 51"/>
                <a:gd name="T53" fmla="*/ 34 h 51"/>
                <a:gd name="T54" fmla="*/ 46 w 51"/>
                <a:gd name="T55" fmla="*/ 29 h 51"/>
                <a:gd name="T56" fmla="*/ 51 w 51"/>
                <a:gd name="T57"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 h="51">
                  <a:moveTo>
                    <a:pt x="51" y="25"/>
                  </a:moveTo>
                  <a:cubicBezTo>
                    <a:pt x="51" y="23"/>
                    <a:pt x="47" y="21"/>
                    <a:pt x="42" y="20"/>
                  </a:cubicBezTo>
                  <a:cubicBezTo>
                    <a:pt x="45" y="16"/>
                    <a:pt x="47" y="13"/>
                    <a:pt x="46" y="11"/>
                  </a:cubicBezTo>
                  <a:cubicBezTo>
                    <a:pt x="45" y="10"/>
                    <a:pt x="42" y="10"/>
                    <a:pt x="39" y="11"/>
                  </a:cubicBezTo>
                  <a:cubicBezTo>
                    <a:pt x="40" y="7"/>
                    <a:pt x="40" y="5"/>
                    <a:pt x="38" y="4"/>
                  </a:cubicBezTo>
                  <a:cubicBezTo>
                    <a:pt x="37" y="3"/>
                    <a:pt x="34" y="4"/>
                    <a:pt x="32" y="7"/>
                  </a:cubicBezTo>
                  <a:cubicBezTo>
                    <a:pt x="31" y="3"/>
                    <a:pt x="30" y="1"/>
                    <a:pt x="28" y="0"/>
                  </a:cubicBezTo>
                  <a:cubicBezTo>
                    <a:pt x="26" y="0"/>
                    <a:pt x="25" y="2"/>
                    <a:pt x="23" y="5"/>
                  </a:cubicBezTo>
                  <a:cubicBezTo>
                    <a:pt x="21" y="2"/>
                    <a:pt x="20" y="1"/>
                    <a:pt x="18" y="1"/>
                  </a:cubicBezTo>
                  <a:cubicBezTo>
                    <a:pt x="16" y="2"/>
                    <a:pt x="16" y="5"/>
                    <a:pt x="16" y="9"/>
                  </a:cubicBezTo>
                  <a:cubicBezTo>
                    <a:pt x="12" y="7"/>
                    <a:pt x="9" y="6"/>
                    <a:pt x="8" y="7"/>
                  </a:cubicBezTo>
                  <a:cubicBezTo>
                    <a:pt x="7" y="8"/>
                    <a:pt x="7" y="12"/>
                    <a:pt x="10" y="16"/>
                  </a:cubicBezTo>
                  <a:cubicBezTo>
                    <a:pt x="5" y="15"/>
                    <a:pt x="2" y="16"/>
                    <a:pt x="1" y="18"/>
                  </a:cubicBezTo>
                  <a:cubicBezTo>
                    <a:pt x="1" y="19"/>
                    <a:pt x="2" y="21"/>
                    <a:pt x="4" y="22"/>
                  </a:cubicBezTo>
                  <a:cubicBezTo>
                    <a:pt x="1" y="24"/>
                    <a:pt x="0" y="25"/>
                    <a:pt x="0" y="26"/>
                  </a:cubicBezTo>
                  <a:cubicBezTo>
                    <a:pt x="0" y="28"/>
                    <a:pt x="3" y="30"/>
                    <a:pt x="9" y="31"/>
                  </a:cubicBezTo>
                  <a:cubicBezTo>
                    <a:pt x="5" y="35"/>
                    <a:pt x="3" y="38"/>
                    <a:pt x="4" y="40"/>
                  </a:cubicBezTo>
                  <a:cubicBezTo>
                    <a:pt x="5" y="41"/>
                    <a:pt x="8" y="41"/>
                    <a:pt x="12" y="40"/>
                  </a:cubicBezTo>
                  <a:cubicBezTo>
                    <a:pt x="11" y="44"/>
                    <a:pt x="11" y="47"/>
                    <a:pt x="12" y="47"/>
                  </a:cubicBezTo>
                  <a:cubicBezTo>
                    <a:pt x="13" y="48"/>
                    <a:pt x="16" y="47"/>
                    <a:pt x="19" y="44"/>
                  </a:cubicBezTo>
                  <a:cubicBezTo>
                    <a:pt x="20" y="48"/>
                    <a:pt x="21" y="51"/>
                    <a:pt x="22" y="51"/>
                  </a:cubicBezTo>
                  <a:cubicBezTo>
                    <a:pt x="24" y="51"/>
                    <a:pt x="26" y="49"/>
                    <a:pt x="27" y="46"/>
                  </a:cubicBezTo>
                  <a:cubicBezTo>
                    <a:pt x="29" y="49"/>
                    <a:pt x="31" y="50"/>
                    <a:pt x="32" y="50"/>
                  </a:cubicBezTo>
                  <a:cubicBezTo>
                    <a:pt x="34" y="49"/>
                    <a:pt x="35" y="47"/>
                    <a:pt x="35" y="42"/>
                  </a:cubicBezTo>
                  <a:cubicBezTo>
                    <a:pt x="38" y="44"/>
                    <a:pt x="41" y="45"/>
                    <a:pt x="43" y="44"/>
                  </a:cubicBezTo>
                  <a:cubicBezTo>
                    <a:pt x="44" y="43"/>
                    <a:pt x="43" y="40"/>
                    <a:pt x="41" y="36"/>
                  </a:cubicBezTo>
                  <a:cubicBezTo>
                    <a:pt x="46" y="36"/>
                    <a:pt x="49" y="35"/>
                    <a:pt x="49" y="34"/>
                  </a:cubicBezTo>
                  <a:cubicBezTo>
                    <a:pt x="50" y="32"/>
                    <a:pt x="49" y="31"/>
                    <a:pt x="46" y="29"/>
                  </a:cubicBezTo>
                  <a:cubicBezTo>
                    <a:pt x="49" y="28"/>
                    <a:pt x="51" y="26"/>
                    <a:pt x="51" y="25"/>
                  </a:cubicBezTo>
                  <a:close/>
                </a:path>
              </a:pathLst>
            </a:custGeom>
            <a:solidFill>
              <a:schemeClr val="accent1"/>
            </a:solidFill>
            <a:ln>
              <a:noFill/>
            </a:ln>
          </p:spPr>
          <p:txBody>
            <a:bodyPr anchor="t" anchorCtr="0" bIns="45720" compatLnSpc="1" lIns="91440" numCol="1" rIns="91440" tIns="45720" vert="horz" wrap="square">
              <a:prstTxWarp prst="textNoShape"/>
            </a:bodyPr>
            <a:p>
              <a:endParaRPr lang="en-US"/>
            </a:p>
          </p:txBody>
        </p:sp>
        <p:sp>
          <p:nvSpPr>
            <p:cNvPr id="1048596" name="Freeform 19"/>
            <p:cNvSpPr/>
            <p:nvPr userDrawn="1"/>
          </p:nvSpPr>
          <p:spPr bwMode="auto">
            <a:xfrm flipH="1">
              <a:off x="936626" y="4335463"/>
              <a:ext cx="133350" cy="131762"/>
            </a:xfrm>
            <a:custGeom>
              <a:avLst/>
              <a:gdLst>
                <a:gd name="T0" fmla="*/ 54 w 54"/>
                <a:gd name="T1" fmla="*/ 31 h 54"/>
                <a:gd name="T2" fmla="*/ 50 w 54"/>
                <a:gd name="T3" fmla="*/ 26 h 54"/>
                <a:gd name="T4" fmla="*/ 54 w 54"/>
                <a:gd name="T5" fmla="*/ 22 h 54"/>
                <a:gd name="T6" fmla="*/ 43 w 54"/>
                <a:gd name="T7" fmla="*/ 18 h 54"/>
                <a:gd name="T8" fmla="*/ 47 w 54"/>
                <a:gd name="T9" fmla="*/ 8 h 54"/>
                <a:gd name="T10" fmla="*/ 39 w 54"/>
                <a:gd name="T11" fmla="*/ 9 h 54"/>
                <a:gd name="T12" fmla="*/ 37 w 54"/>
                <a:gd name="T13" fmla="*/ 1 h 54"/>
                <a:gd name="T14" fmla="*/ 30 w 54"/>
                <a:gd name="T15" fmla="*/ 6 h 54"/>
                <a:gd name="T16" fmla="*/ 25 w 54"/>
                <a:gd name="T17" fmla="*/ 0 h 54"/>
                <a:gd name="T18" fmla="*/ 21 w 54"/>
                <a:gd name="T19" fmla="*/ 6 h 54"/>
                <a:gd name="T20" fmla="*/ 15 w 54"/>
                <a:gd name="T21" fmla="*/ 2 h 54"/>
                <a:gd name="T22" fmla="*/ 14 w 54"/>
                <a:gd name="T23" fmla="*/ 11 h 54"/>
                <a:gd name="T24" fmla="*/ 5 w 54"/>
                <a:gd name="T25" fmla="*/ 10 h 54"/>
                <a:gd name="T26" fmla="*/ 9 w 54"/>
                <a:gd name="T27" fmla="*/ 19 h 54"/>
                <a:gd name="T28" fmla="*/ 0 w 54"/>
                <a:gd name="T29" fmla="*/ 23 h 54"/>
                <a:gd name="T30" fmla="*/ 4 w 54"/>
                <a:gd name="T31" fmla="*/ 27 h 54"/>
                <a:gd name="T32" fmla="*/ 0 w 54"/>
                <a:gd name="T33" fmla="*/ 32 h 54"/>
                <a:gd name="T34" fmla="*/ 11 w 54"/>
                <a:gd name="T35" fmla="*/ 36 h 54"/>
                <a:gd name="T36" fmla="*/ 8 w 54"/>
                <a:gd name="T37" fmla="*/ 46 h 54"/>
                <a:gd name="T38" fmla="*/ 15 w 54"/>
                <a:gd name="T39" fmla="*/ 45 h 54"/>
                <a:gd name="T40" fmla="*/ 17 w 54"/>
                <a:gd name="T41" fmla="*/ 52 h 54"/>
                <a:gd name="T42" fmla="*/ 24 w 54"/>
                <a:gd name="T43" fmla="*/ 48 h 54"/>
                <a:gd name="T44" fmla="*/ 29 w 54"/>
                <a:gd name="T45" fmla="*/ 54 h 54"/>
                <a:gd name="T46" fmla="*/ 33 w 54"/>
                <a:gd name="T47" fmla="*/ 48 h 54"/>
                <a:gd name="T48" fmla="*/ 39 w 54"/>
                <a:gd name="T49" fmla="*/ 51 h 54"/>
                <a:gd name="T50" fmla="*/ 40 w 54"/>
                <a:gd name="T51" fmla="*/ 43 h 54"/>
                <a:gd name="T52" fmla="*/ 49 w 54"/>
                <a:gd name="T53" fmla="*/ 43 h 54"/>
                <a:gd name="T54" fmla="*/ 46 w 54"/>
                <a:gd name="T55" fmla="*/ 35 h 54"/>
                <a:gd name="T56" fmla="*/ 54 w 54"/>
                <a:gd name="T57"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4" h="54">
                  <a:moveTo>
                    <a:pt x="54" y="31"/>
                  </a:moveTo>
                  <a:cubicBezTo>
                    <a:pt x="54" y="29"/>
                    <a:pt x="53" y="28"/>
                    <a:pt x="50" y="26"/>
                  </a:cubicBezTo>
                  <a:cubicBezTo>
                    <a:pt x="53" y="25"/>
                    <a:pt x="54" y="23"/>
                    <a:pt x="54" y="22"/>
                  </a:cubicBezTo>
                  <a:cubicBezTo>
                    <a:pt x="53" y="20"/>
                    <a:pt x="49" y="18"/>
                    <a:pt x="43" y="18"/>
                  </a:cubicBezTo>
                  <a:cubicBezTo>
                    <a:pt x="47" y="13"/>
                    <a:pt x="48" y="9"/>
                    <a:pt x="47" y="8"/>
                  </a:cubicBezTo>
                  <a:cubicBezTo>
                    <a:pt x="45" y="7"/>
                    <a:pt x="43" y="7"/>
                    <a:pt x="39" y="9"/>
                  </a:cubicBezTo>
                  <a:cubicBezTo>
                    <a:pt x="39" y="5"/>
                    <a:pt x="39" y="2"/>
                    <a:pt x="37" y="1"/>
                  </a:cubicBezTo>
                  <a:cubicBezTo>
                    <a:pt x="35" y="1"/>
                    <a:pt x="33" y="3"/>
                    <a:pt x="30" y="6"/>
                  </a:cubicBezTo>
                  <a:cubicBezTo>
                    <a:pt x="29" y="2"/>
                    <a:pt x="27" y="0"/>
                    <a:pt x="25" y="0"/>
                  </a:cubicBezTo>
                  <a:cubicBezTo>
                    <a:pt x="24" y="0"/>
                    <a:pt x="22" y="2"/>
                    <a:pt x="21" y="6"/>
                  </a:cubicBezTo>
                  <a:cubicBezTo>
                    <a:pt x="19" y="3"/>
                    <a:pt x="16" y="2"/>
                    <a:pt x="15" y="2"/>
                  </a:cubicBezTo>
                  <a:cubicBezTo>
                    <a:pt x="13" y="3"/>
                    <a:pt x="13" y="6"/>
                    <a:pt x="14" y="11"/>
                  </a:cubicBezTo>
                  <a:cubicBezTo>
                    <a:pt x="10" y="9"/>
                    <a:pt x="6" y="9"/>
                    <a:pt x="5" y="10"/>
                  </a:cubicBezTo>
                  <a:cubicBezTo>
                    <a:pt x="4" y="12"/>
                    <a:pt x="5" y="15"/>
                    <a:pt x="9" y="19"/>
                  </a:cubicBezTo>
                  <a:cubicBezTo>
                    <a:pt x="4" y="20"/>
                    <a:pt x="0" y="21"/>
                    <a:pt x="0" y="23"/>
                  </a:cubicBezTo>
                  <a:cubicBezTo>
                    <a:pt x="0" y="24"/>
                    <a:pt x="1" y="26"/>
                    <a:pt x="4" y="27"/>
                  </a:cubicBezTo>
                  <a:cubicBezTo>
                    <a:pt x="1" y="29"/>
                    <a:pt x="0" y="31"/>
                    <a:pt x="0" y="32"/>
                  </a:cubicBezTo>
                  <a:cubicBezTo>
                    <a:pt x="1" y="34"/>
                    <a:pt x="5" y="35"/>
                    <a:pt x="11" y="36"/>
                  </a:cubicBezTo>
                  <a:cubicBezTo>
                    <a:pt x="7" y="41"/>
                    <a:pt x="6" y="45"/>
                    <a:pt x="8" y="46"/>
                  </a:cubicBezTo>
                  <a:cubicBezTo>
                    <a:pt x="9" y="47"/>
                    <a:pt x="12" y="47"/>
                    <a:pt x="15" y="45"/>
                  </a:cubicBezTo>
                  <a:cubicBezTo>
                    <a:pt x="15" y="49"/>
                    <a:pt x="16" y="52"/>
                    <a:pt x="17" y="52"/>
                  </a:cubicBezTo>
                  <a:cubicBezTo>
                    <a:pt x="19" y="53"/>
                    <a:pt x="21" y="51"/>
                    <a:pt x="24" y="48"/>
                  </a:cubicBezTo>
                  <a:cubicBezTo>
                    <a:pt x="25" y="52"/>
                    <a:pt x="27" y="54"/>
                    <a:pt x="29" y="54"/>
                  </a:cubicBezTo>
                  <a:cubicBezTo>
                    <a:pt x="30" y="54"/>
                    <a:pt x="32" y="52"/>
                    <a:pt x="33" y="48"/>
                  </a:cubicBezTo>
                  <a:cubicBezTo>
                    <a:pt x="35" y="51"/>
                    <a:pt x="38" y="52"/>
                    <a:pt x="39" y="51"/>
                  </a:cubicBezTo>
                  <a:cubicBezTo>
                    <a:pt x="41" y="51"/>
                    <a:pt x="41" y="47"/>
                    <a:pt x="40" y="43"/>
                  </a:cubicBezTo>
                  <a:cubicBezTo>
                    <a:pt x="45" y="44"/>
                    <a:pt x="48" y="45"/>
                    <a:pt x="49" y="43"/>
                  </a:cubicBezTo>
                  <a:cubicBezTo>
                    <a:pt x="50" y="42"/>
                    <a:pt x="49" y="39"/>
                    <a:pt x="46" y="35"/>
                  </a:cubicBezTo>
                  <a:cubicBezTo>
                    <a:pt x="51" y="34"/>
                    <a:pt x="54" y="33"/>
                    <a:pt x="54" y="31"/>
                  </a:cubicBezTo>
                  <a:close/>
                </a:path>
              </a:pathLst>
            </a:custGeom>
            <a:solidFill>
              <a:schemeClr val="accent2">
                <a:lumMod val="75000"/>
              </a:schemeClr>
            </a:solidFill>
            <a:ln>
              <a:noFill/>
            </a:ln>
          </p:spPr>
          <p:txBody>
            <a:bodyPr anchor="t" anchorCtr="0" bIns="45720" compatLnSpc="1" lIns="91440" numCol="1" rIns="91440" tIns="45720" vert="horz" wrap="square">
              <a:prstTxWarp prst="textNoShape"/>
            </a:bodyPr>
            <a:p>
              <a:endParaRPr lang="en-US"/>
            </a:p>
          </p:txBody>
        </p:sp>
        <p:sp>
          <p:nvSpPr>
            <p:cNvPr id="1048597" name="Freeform 20"/>
            <p:cNvSpPr/>
            <p:nvPr userDrawn="1"/>
          </p:nvSpPr>
          <p:spPr bwMode="auto">
            <a:xfrm flipH="1">
              <a:off x="44450" y="5021263"/>
              <a:ext cx="317500" cy="317500"/>
            </a:xfrm>
            <a:custGeom>
              <a:avLst/>
              <a:gdLst>
                <a:gd name="T0" fmla="*/ 129 w 129"/>
                <a:gd name="T1" fmla="*/ 75 h 130"/>
                <a:gd name="T2" fmla="*/ 119 w 129"/>
                <a:gd name="T3" fmla="*/ 64 h 130"/>
                <a:gd name="T4" fmla="*/ 128 w 129"/>
                <a:gd name="T5" fmla="*/ 53 h 130"/>
                <a:gd name="T6" fmla="*/ 103 w 129"/>
                <a:gd name="T7" fmla="*/ 45 h 130"/>
                <a:gd name="T8" fmla="*/ 111 w 129"/>
                <a:gd name="T9" fmla="*/ 20 h 130"/>
                <a:gd name="T10" fmla="*/ 93 w 129"/>
                <a:gd name="T11" fmla="*/ 23 h 130"/>
                <a:gd name="T12" fmla="*/ 88 w 129"/>
                <a:gd name="T13" fmla="*/ 5 h 130"/>
                <a:gd name="T14" fmla="*/ 72 w 129"/>
                <a:gd name="T15" fmla="*/ 16 h 130"/>
                <a:gd name="T16" fmla="*/ 61 w 129"/>
                <a:gd name="T17" fmla="*/ 1 h 130"/>
                <a:gd name="T18" fmla="*/ 51 w 129"/>
                <a:gd name="T19" fmla="*/ 15 h 130"/>
                <a:gd name="T20" fmla="*/ 36 w 129"/>
                <a:gd name="T21" fmla="*/ 7 h 130"/>
                <a:gd name="T22" fmla="*/ 33 w 129"/>
                <a:gd name="T23" fmla="*/ 28 h 130"/>
                <a:gd name="T24" fmla="*/ 13 w 129"/>
                <a:gd name="T25" fmla="*/ 26 h 130"/>
                <a:gd name="T26" fmla="*/ 21 w 129"/>
                <a:gd name="T27" fmla="*/ 47 h 130"/>
                <a:gd name="T28" fmla="*/ 0 w 129"/>
                <a:gd name="T29" fmla="*/ 56 h 130"/>
                <a:gd name="T30" fmla="*/ 10 w 129"/>
                <a:gd name="T31" fmla="*/ 67 h 130"/>
                <a:gd name="T32" fmla="*/ 1 w 129"/>
                <a:gd name="T33" fmla="*/ 78 h 130"/>
                <a:gd name="T34" fmla="*/ 26 w 129"/>
                <a:gd name="T35" fmla="*/ 86 h 130"/>
                <a:gd name="T36" fmla="*/ 18 w 129"/>
                <a:gd name="T37" fmla="*/ 111 h 130"/>
                <a:gd name="T38" fmla="*/ 36 w 129"/>
                <a:gd name="T39" fmla="*/ 108 h 130"/>
                <a:gd name="T40" fmla="*/ 41 w 129"/>
                <a:gd name="T41" fmla="*/ 126 h 130"/>
                <a:gd name="T42" fmla="*/ 57 w 129"/>
                <a:gd name="T43" fmla="*/ 115 h 130"/>
                <a:gd name="T44" fmla="*/ 69 w 129"/>
                <a:gd name="T45" fmla="*/ 130 h 130"/>
                <a:gd name="T46" fmla="*/ 78 w 129"/>
                <a:gd name="T47" fmla="*/ 116 h 130"/>
                <a:gd name="T48" fmla="*/ 93 w 129"/>
                <a:gd name="T49" fmla="*/ 124 h 130"/>
                <a:gd name="T50" fmla="*/ 96 w 129"/>
                <a:gd name="T51" fmla="*/ 103 h 130"/>
                <a:gd name="T52" fmla="*/ 116 w 129"/>
                <a:gd name="T53" fmla="*/ 104 h 130"/>
                <a:gd name="T54" fmla="*/ 108 w 129"/>
                <a:gd name="T55" fmla="*/ 84 h 130"/>
                <a:gd name="T56" fmla="*/ 129 w 129"/>
                <a:gd name="T57" fmla="*/ 7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9" h="130">
                  <a:moveTo>
                    <a:pt x="129" y="75"/>
                  </a:moveTo>
                  <a:cubicBezTo>
                    <a:pt x="129" y="71"/>
                    <a:pt x="126" y="68"/>
                    <a:pt x="119" y="64"/>
                  </a:cubicBezTo>
                  <a:cubicBezTo>
                    <a:pt x="126" y="60"/>
                    <a:pt x="129" y="56"/>
                    <a:pt x="128" y="53"/>
                  </a:cubicBezTo>
                  <a:cubicBezTo>
                    <a:pt x="127" y="48"/>
                    <a:pt x="118" y="45"/>
                    <a:pt x="103" y="45"/>
                  </a:cubicBezTo>
                  <a:cubicBezTo>
                    <a:pt x="111" y="33"/>
                    <a:pt x="114" y="23"/>
                    <a:pt x="111" y="20"/>
                  </a:cubicBezTo>
                  <a:cubicBezTo>
                    <a:pt x="108" y="17"/>
                    <a:pt x="101" y="18"/>
                    <a:pt x="93" y="23"/>
                  </a:cubicBezTo>
                  <a:cubicBezTo>
                    <a:pt x="93" y="13"/>
                    <a:pt x="92" y="6"/>
                    <a:pt x="88" y="5"/>
                  </a:cubicBezTo>
                  <a:cubicBezTo>
                    <a:pt x="84" y="3"/>
                    <a:pt x="79" y="8"/>
                    <a:pt x="72" y="16"/>
                  </a:cubicBezTo>
                  <a:cubicBezTo>
                    <a:pt x="69" y="6"/>
                    <a:pt x="65" y="0"/>
                    <a:pt x="61" y="1"/>
                  </a:cubicBezTo>
                  <a:cubicBezTo>
                    <a:pt x="57" y="1"/>
                    <a:pt x="53" y="6"/>
                    <a:pt x="51" y="15"/>
                  </a:cubicBezTo>
                  <a:cubicBezTo>
                    <a:pt x="45" y="8"/>
                    <a:pt x="39" y="5"/>
                    <a:pt x="36" y="7"/>
                  </a:cubicBezTo>
                  <a:cubicBezTo>
                    <a:pt x="32" y="9"/>
                    <a:pt x="31" y="17"/>
                    <a:pt x="33" y="28"/>
                  </a:cubicBezTo>
                  <a:cubicBezTo>
                    <a:pt x="23" y="24"/>
                    <a:pt x="16" y="23"/>
                    <a:pt x="13" y="26"/>
                  </a:cubicBezTo>
                  <a:cubicBezTo>
                    <a:pt x="10" y="30"/>
                    <a:pt x="13" y="38"/>
                    <a:pt x="21" y="47"/>
                  </a:cubicBezTo>
                  <a:cubicBezTo>
                    <a:pt x="9" y="48"/>
                    <a:pt x="1" y="51"/>
                    <a:pt x="0" y="56"/>
                  </a:cubicBezTo>
                  <a:cubicBezTo>
                    <a:pt x="0" y="59"/>
                    <a:pt x="3" y="63"/>
                    <a:pt x="10" y="67"/>
                  </a:cubicBezTo>
                  <a:cubicBezTo>
                    <a:pt x="4" y="70"/>
                    <a:pt x="0" y="74"/>
                    <a:pt x="1" y="78"/>
                  </a:cubicBezTo>
                  <a:cubicBezTo>
                    <a:pt x="2" y="83"/>
                    <a:pt x="11" y="85"/>
                    <a:pt x="26" y="86"/>
                  </a:cubicBezTo>
                  <a:cubicBezTo>
                    <a:pt x="18" y="98"/>
                    <a:pt x="15" y="107"/>
                    <a:pt x="18" y="111"/>
                  </a:cubicBezTo>
                  <a:cubicBezTo>
                    <a:pt x="21" y="114"/>
                    <a:pt x="28" y="112"/>
                    <a:pt x="36" y="108"/>
                  </a:cubicBezTo>
                  <a:cubicBezTo>
                    <a:pt x="36" y="118"/>
                    <a:pt x="37" y="124"/>
                    <a:pt x="41" y="126"/>
                  </a:cubicBezTo>
                  <a:cubicBezTo>
                    <a:pt x="45" y="127"/>
                    <a:pt x="51" y="123"/>
                    <a:pt x="57" y="115"/>
                  </a:cubicBezTo>
                  <a:cubicBezTo>
                    <a:pt x="60" y="125"/>
                    <a:pt x="64" y="130"/>
                    <a:pt x="69" y="130"/>
                  </a:cubicBezTo>
                  <a:cubicBezTo>
                    <a:pt x="72" y="130"/>
                    <a:pt x="76" y="124"/>
                    <a:pt x="78" y="116"/>
                  </a:cubicBezTo>
                  <a:cubicBezTo>
                    <a:pt x="84" y="122"/>
                    <a:pt x="90" y="125"/>
                    <a:pt x="93" y="124"/>
                  </a:cubicBezTo>
                  <a:cubicBezTo>
                    <a:pt x="97" y="122"/>
                    <a:pt x="98" y="114"/>
                    <a:pt x="96" y="103"/>
                  </a:cubicBezTo>
                  <a:cubicBezTo>
                    <a:pt x="106" y="107"/>
                    <a:pt x="114" y="108"/>
                    <a:pt x="116" y="104"/>
                  </a:cubicBezTo>
                  <a:cubicBezTo>
                    <a:pt x="119" y="101"/>
                    <a:pt x="116" y="93"/>
                    <a:pt x="108" y="84"/>
                  </a:cubicBezTo>
                  <a:cubicBezTo>
                    <a:pt x="120" y="82"/>
                    <a:pt x="128" y="79"/>
                    <a:pt x="129" y="75"/>
                  </a:cubicBezTo>
                  <a:close/>
                </a:path>
              </a:pathLst>
            </a:custGeom>
            <a:solidFill>
              <a:schemeClr val="accent2">
                <a:lumMod val="75000"/>
              </a:schemeClr>
            </a:solidFill>
            <a:ln>
              <a:noFill/>
            </a:ln>
          </p:spPr>
          <p:txBody>
            <a:bodyPr anchor="t" anchorCtr="0" bIns="45720" compatLnSpc="1" lIns="91440" numCol="1" rIns="91440" tIns="45720" vert="horz" wrap="square">
              <a:prstTxWarp prst="textNoShape"/>
            </a:bodyPr>
            <a:p>
              <a:endParaRPr lang="en-US"/>
            </a:p>
          </p:txBody>
        </p:sp>
        <p:sp>
          <p:nvSpPr>
            <p:cNvPr id="1048598" name="Freeform 21"/>
            <p:cNvSpPr/>
            <p:nvPr userDrawn="1"/>
          </p:nvSpPr>
          <p:spPr bwMode="auto">
            <a:xfrm flipH="1">
              <a:off x="771526" y="3168650"/>
              <a:ext cx="131763" cy="131762"/>
            </a:xfrm>
            <a:custGeom>
              <a:avLst/>
              <a:gdLst>
                <a:gd name="T0" fmla="*/ 52 w 53"/>
                <a:gd name="T1" fmla="*/ 31 h 54"/>
                <a:gd name="T2" fmla="*/ 49 w 53"/>
                <a:gd name="T3" fmla="*/ 27 h 54"/>
                <a:gd name="T4" fmla="*/ 52 w 53"/>
                <a:gd name="T5" fmla="*/ 22 h 54"/>
                <a:gd name="T6" fmla="*/ 42 w 53"/>
                <a:gd name="T7" fmla="*/ 19 h 54"/>
                <a:gd name="T8" fmla="*/ 45 w 53"/>
                <a:gd name="T9" fmla="*/ 8 h 54"/>
                <a:gd name="T10" fmla="*/ 38 w 53"/>
                <a:gd name="T11" fmla="*/ 10 h 54"/>
                <a:gd name="T12" fmla="*/ 36 w 53"/>
                <a:gd name="T13" fmla="*/ 2 h 54"/>
                <a:gd name="T14" fmla="*/ 29 w 53"/>
                <a:gd name="T15" fmla="*/ 7 h 54"/>
                <a:gd name="T16" fmla="*/ 24 w 53"/>
                <a:gd name="T17" fmla="*/ 1 h 54"/>
                <a:gd name="T18" fmla="*/ 21 w 53"/>
                <a:gd name="T19" fmla="*/ 6 h 54"/>
                <a:gd name="T20" fmla="*/ 14 w 53"/>
                <a:gd name="T21" fmla="*/ 3 h 54"/>
                <a:gd name="T22" fmla="*/ 13 w 53"/>
                <a:gd name="T23" fmla="*/ 12 h 54"/>
                <a:gd name="T24" fmla="*/ 5 w 53"/>
                <a:gd name="T25" fmla="*/ 11 h 54"/>
                <a:gd name="T26" fmla="*/ 8 w 53"/>
                <a:gd name="T27" fmla="*/ 20 h 54"/>
                <a:gd name="T28" fmla="*/ 0 w 53"/>
                <a:gd name="T29" fmla="*/ 23 h 54"/>
                <a:gd name="T30" fmla="*/ 4 w 53"/>
                <a:gd name="T31" fmla="*/ 28 h 54"/>
                <a:gd name="T32" fmla="*/ 0 w 53"/>
                <a:gd name="T33" fmla="*/ 32 h 54"/>
                <a:gd name="T34" fmla="*/ 10 w 53"/>
                <a:gd name="T35" fmla="*/ 36 h 54"/>
                <a:gd name="T36" fmla="*/ 7 w 53"/>
                <a:gd name="T37" fmla="*/ 46 h 54"/>
                <a:gd name="T38" fmla="*/ 15 w 53"/>
                <a:gd name="T39" fmla="*/ 45 h 54"/>
                <a:gd name="T40" fmla="*/ 16 w 53"/>
                <a:gd name="T41" fmla="*/ 52 h 54"/>
                <a:gd name="T42" fmla="*/ 23 w 53"/>
                <a:gd name="T43" fmla="*/ 48 h 54"/>
                <a:gd name="T44" fmla="*/ 28 w 53"/>
                <a:gd name="T45" fmla="*/ 54 h 54"/>
                <a:gd name="T46" fmla="*/ 32 w 53"/>
                <a:gd name="T47" fmla="*/ 48 h 54"/>
                <a:gd name="T48" fmla="*/ 38 w 53"/>
                <a:gd name="T49" fmla="*/ 51 h 54"/>
                <a:gd name="T50" fmla="*/ 39 w 53"/>
                <a:gd name="T51" fmla="*/ 43 h 54"/>
                <a:gd name="T52" fmla="*/ 47 w 53"/>
                <a:gd name="T53" fmla="*/ 43 h 54"/>
                <a:gd name="T54" fmla="*/ 44 w 53"/>
                <a:gd name="T55" fmla="*/ 35 h 54"/>
                <a:gd name="T56" fmla="*/ 52 w 53"/>
                <a:gd name="T57"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3" h="54">
                  <a:moveTo>
                    <a:pt x="52" y="31"/>
                  </a:moveTo>
                  <a:cubicBezTo>
                    <a:pt x="53" y="30"/>
                    <a:pt x="51" y="28"/>
                    <a:pt x="49" y="27"/>
                  </a:cubicBezTo>
                  <a:cubicBezTo>
                    <a:pt x="51" y="25"/>
                    <a:pt x="52" y="23"/>
                    <a:pt x="52" y="22"/>
                  </a:cubicBezTo>
                  <a:cubicBezTo>
                    <a:pt x="52" y="20"/>
                    <a:pt x="48" y="19"/>
                    <a:pt x="42" y="19"/>
                  </a:cubicBezTo>
                  <a:cubicBezTo>
                    <a:pt x="45" y="14"/>
                    <a:pt x="47" y="10"/>
                    <a:pt x="45" y="8"/>
                  </a:cubicBezTo>
                  <a:cubicBezTo>
                    <a:pt x="44" y="7"/>
                    <a:pt x="41" y="8"/>
                    <a:pt x="38" y="10"/>
                  </a:cubicBezTo>
                  <a:cubicBezTo>
                    <a:pt x="38" y="6"/>
                    <a:pt x="37" y="3"/>
                    <a:pt x="36" y="2"/>
                  </a:cubicBezTo>
                  <a:cubicBezTo>
                    <a:pt x="34" y="2"/>
                    <a:pt x="32" y="3"/>
                    <a:pt x="29" y="7"/>
                  </a:cubicBezTo>
                  <a:cubicBezTo>
                    <a:pt x="28" y="3"/>
                    <a:pt x="26" y="0"/>
                    <a:pt x="24" y="1"/>
                  </a:cubicBezTo>
                  <a:cubicBezTo>
                    <a:pt x="23" y="1"/>
                    <a:pt x="22" y="3"/>
                    <a:pt x="21" y="6"/>
                  </a:cubicBezTo>
                  <a:cubicBezTo>
                    <a:pt x="18" y="4"/>
                    <a:pt x="16" y="3"/>
                    <a:pt x="14" y="3"/>
                  </a:cubicBezTo>
                  <a:cubicBezTo>
                    <a:pt x="13" y="4"/>
                    <a:pt x="13" y="7"/>
                    <a:pt x="13" y="12"/>
                  </a:cubicBezTo>
                  <a:cubicBezTo>
                    <a:pt x="9" y="10"/>
                    <a:pt x="6" y="10"/>
                    <a:pt x="5" y="11"/>
                  </a:cubicBezTo>
                  <a:cubicBezTo>
                    <a:pt x="4" y="13"/>
                    <a:pt x="5" y="16"/>
                    <a:pt x="8" y="20"/>
                  </a:cubicBezTo>
                  <a:cubicBezTo>
                    <a:pt x="3" y="20"/>
                    <a:pt x="0" y="21"/>
                    <a:pt x="0" y="23"/>
                  </a:cubicBezTo>
                  <a:cubicBezTo>
                    <a:pt x="0" y="25"/>
                    <a:pt x="1" y="26"/>
                    <a:pt x="4" y="28"/>
                  </a:cubicBezTo>
                  <a:cubicBezTo>
                    <a:pt x="1" y="29"/>
                    <a:pt x="0" y="31"/>
                    <a:pt x="0" y="32"/>
                  </a:cubicBezTo>
                  <a:cubicBezTo>
                    <a:pt x="0" y="34"/>
                    <a:pt x="4" y="35"/>
                    <a:pt x="10" y="36"/>
                  </a:cubicBezTo>
                  <a:cubicBezTo>
                    <a:pt x="7" y="40"/>
                    <a:pt x="6" y="44"/>
                    <a:pt x="7" y="46"/>
                  </a:cubicBezTo>
                  <a:cubicBezTo>
                    <a:pt x="8" y="47"/>
                    <a:pt x="11" y="46"/>
                    <a:pt x="15" y="45"/>
                  </a:cubicBezTo>
                  <a:cubicBezTo>
                    <a:pt x="14" y="49"/>
                    <a:pt x="15" y="51"/>
                    <a:pt x="16" y="52"/>
                  </a:cubicBezTo>
                  <a:cubicBezTo>
                    <a:pt x="18" y="53"/>
                    <a:pt x="20" y="51"/>
                    <a:pt x="23" y="48"/>
                  </a:cubicBezTo>
                  <a:cubicBezTo>
                    <a:pt x="24" y="51"/>
                    <a:pt x="26" y="54"/>
                    <a:pt x="28" y="54"/>
                  </a:cubicBezTo>
                  <a:cubicBezTo>
                    <a:pt x="29" y="54"/>
                    <a:pt x="31" y="51"/>
                    <a:pt x="32" y="48"/>
                  </a:cubicBezTo>
                  <a:cubicBezTo>
                    <a:pt x="34" y="50"/>
                    <a:pt x="36" y="52"/>
                    <a:pt x="38" y="51"/>
                  </a:cubicBezTo>
                  <a:cubicBezTo>
                    <a:pt x="39" y="50"/>
                    <a:pt x="40" y="47"/>
                    <a:pt x="39" y="43"/>
                  </a:cubicBezTo>
                  <a:cubicBezTo>
                    <a:pt x="43" y="44"/>
                    <a:pt x="46" y="45"/>
                    <a:pt x="47" y="43"/>
                  </a:cubicBezTo>
                  <a:cubicBezTo>
                    <a:pt x="48" y="42"/>
                    <a:pt x="47" y="39"/>
                    <a:pt x="44" y="35"/>
                  </a:cubicBezTo>
                  <a:cubicBezTo>
                    <a:pt x="49" y="34"/>
                    <a:pt x="52" y="33"/>
                    <a:pt x="52" y="31"/>
                  </a:cubicBezTo>
                  <a:close/>
                </a:path>
              </a:pathLst>
            </a:custGeom>
            <a:solidFill>
              <a:schemeClr val="accent1">
                <a:lumMod val="75000"/>
              </a:schemeClr>
            </a:solidFill>
            <a:ln>
              <a:noFill/>
            </a:ln>
          </p:spPr>
          <p:txBody>
            <a:bodyPr anchor="t" anchorCtr="0" bIns="45720" compatLnSpc="1" lIns="91440" numCol="1" rIns="91440" tIns="45720" vert="horz" wrap="square">
              <a:prstTxWarp prst="textNoShape"/>
            </a:bodyPr>
            <a:p>
              <a:endParaRPr lang="en-US"/>
            </a:p>
          </p:txBody>
        </p:sp>
        <p:sp>
          <p:nvSpPr>
            <p:cNvPr id="1048599" name="Freeform 22"/>
            <p:cNvSpPr/>
            <p:nvPr userDrawn="1"/>
          </p:nvSpPr>
          <p:spPr bwMode="auto">
            <a:xfrm flipH="1">
              <a:off x="118857" y="1370013"/>
              <a:ext cx="260350" cy="258762"/>
            </a:xfrm>
            <a:custGeom>
              <a:avLst/>
              <a:gdLst>
                <a:gd name="T0" fmla="*/ 50 w 106"/>
                <a:gd name="T1" fmla="*/ 0 h 106"/>
                <a:gd name="T2" fmla="*/ 50 w 106"/>
                <a:gd name="T3" fmla="*/ 0 h 106"/>
                <a:gd name="T4" fmla="*/ 42 w 106"/>
                <a:gd name="T5" fmla="*/ 12 h 106"/>
                <a:gd name="T6" fmla="*/ 32 w 106"/>
                <a:gd name="T7" fmla="*/ 5 h 106"/>
                <a:gd name="T8" fmla="*/ 30 w 106"/>
                <a:gd name="T9" fmla="*/ 5 h 106"/>
                <a:gd name="T10" fmla="*/ 28 w 106"/>
                <a:gd name="T11" fmla="*/ 22 h 106"/>
                <a:gd name="T12" fmla="*/ 16 w 106"/>
                <a:gd name="T13" fmla="*/ 19 h 106"/>
                <a:gd name="T14" fmla="*/ 11 w 106"/>
                <a:gd name="T15" fmla="*/ 21 h 106"/>
                <a:gd name="T16" fmla="*/ 17 w 106"/>
                <a:gd name="T17" fmla="*/ 38 h 106"/>
                <a:gd name="T18" fmla="*/ 1 w 106"/>
                <a:gd name="T19" fmla="*/ 45 h 106"/>
                <a:gd name="T20" fmla="*/ 8 w 106"/>
                <a:gd name="T21" fmla="*/ 54 h 106"/>
                <a:gd name="T22" fmla="*/ 1 w 106"/>
                <a:gd name="T23" fmla="*/ 63 h 106"/>
                <a:gd name="T24" fmla="*/ 21 w 106"/>
                <a:gd name="T25" fmla="*/ 70 h 106"/>
                <a:gd name="T26" fmla="*/ 15 w 106"/>
                <a:gd name="T27" fmla="*/ 91 h 106"/>
                <a:gd name="T28" fmla="*/ 19 w 106"/>
                <a:gd name="T29" fmla="*/ 92 h 106"/>
                <a:gd name="T30" fmla="*/ 30 w 106"/>
                <a:gd name="T31" fmla="*/ 88 h 106"/>
                <a:gd name="T32" fmla="*/ 34 w 106"/>
                <a:gd name="T33" fmla="*/ 103 h 106"/>
                <a:gd name="T34" fmla="*/ 35 w 106"/>
                <a:gd name="T35" fmla="*/ 103 h 106"/>
                <a:gd name="T36" fmla="*/ 47 w 106"/>
                <a:gd name="T37" fmla="*/ 94 h 106"/>
                <a:gd name="T38" fmla="*/ 56 w 106"/>
                <a:gd name="T39" fmla="*/ 106 h 106"/>
                <a:gd name="T40" fmla="*/ 57 w 106"/>
                <a:gd name="T41" fmla="*/ 106 h 106"/>
                <a:gd name="T42" fmla="*/ 64 w 106"/>
                <a:gd name="T43" fmla="*/ 95 h 106"/>
                <a:gd name="T44" fmla="*/ 75 w 106"/>
                <a:gd name="T45" fmla="*/ 101 h 106"/>
                <a:gd name="T46" fmla="*/ 77 w 106"/>
                <a:gd name="T47" fmla="*/ 101 h 106"/>
                <a:gd name="T48" fmla="*/ 79 w 106"/>
                <a:gd name="T49" fmla="*/ 84 h 106"/>
                <a:gd name="T50" fmla="*/ 91 w 106"/>
                <a:gd name="T51" fmla="*/ 87 h 106"/>
                <a:gd name="T52" fmla="*/ 96 w 106"/>
                <a:gd name="T53" fmla="*/ 85 h 106"/>
                <a:gd name="T54" fmla="*/ 89 w 106"/>
                <a:gd name="T55" fmla="*/ 68 h 106"/>
                <a:gd name="T56" fmla="*/ 106 w 106"/>
                <a:gd name="T57" fmla="*/ 61 h 106"/>
                <a:gd name="T58" fmla="*/ 98 w 106"/>
                <a:gd name="T59" fmla="*/ 52 h 106"/>
                <a:gd name="T60" fmla="*/ 106 w 106"/>
                <a:gd name="T61" fmla="*/ 43 h 106"/>
                <a:gd name="T62" fmla="*/ 85 w 106"/>
                <a:gd name="T63" fmla="*/ 36 h 106"/>
                <a:gd name="T64" fmla="*/ 91 w 106"/>
                <a:gd name="T65" fmla="*/ 16 h 106"/>
                <a:gd name="T66" fmla="*/ 88 w 106"/>
                <a:gd name="T67" fmla="*/ 15 h 106"/>
                <a:gd name="T68" fmla="*/ 76 w 106"/>
                <a:gd name="T69" fmla="*/ 18 h 106"/>
                <a:gd name="T70" fmla="*/ 73 w 106"/>
                <a:gd name="T71" fmla="*/ 4 h 106"/>
                <a:gd name="T72" fmla="*/ 71 w 106"/>
                <a:gd name="T73" fmla="*/ 3 h 106"/>
                <a:gd name="T74" fmla="*/ 60 w 106"/>
                <a:gd name="T75" fmla="*/ 12 h 106"/>
                <a:gd name="T76" fmla="*/ 50 w 106"/>
                <a:gd name="T7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6" h="106">
                  <a:moveTo>
                    <a:pt x="50" y="0"/>
                  </a:moveTo>
                  <a:cubicBezTo>
                    <a:pt x="50" y="0"/>
                    <a:pt x="50" y="0"/>
                    <a:pt x="50" y="0"/>
                  </a:cubicBezTo>
                  <a:cubicBezTo>
                    <a:pt x="47" y="0"/>
                    <a:pt x="44" y="5"/>
                    <a:pt x="42" y="12"/>
                  </a:cubicBezTo>
                  <a:cubicBezTo>
                    <a:pt x="38" y="7"/>
                    <a:pt x="34" y="5"/>
                    <a:pt x="32" y="5"/>
                  </a:cubicBezTo>
                  <a:cubicBezTo>
                    <a:pt x="31" y="5"/>
                    <a:pt x="30" y="5"/>
                    <a:pt x="30" y="5"/>
                  </a:cubicBezTo>
                  <a:cubicBezTo>
                    <a:pt x="27" y="7"/>
                    <a:pt x="26" y="13"/>
                    <a:pt x="28" y="22"/>
                  </a:cubicBezTo>
                  <a:cubicBezTo>
                    <a:pt x="23" y="20"/>
                    <a:pt x="19" y="19"/>
                    <a:pt x="16" y="19"/>
                  </a:cubicBezTo>
                  <a:cubicBezTo>
                    <a:pt x="13" y="19"/>
                    <a:pt x="12" y="20"/>
                    <a:pt x="11" y="21"/>
                  </a:cubicBezTo>
                  <a:cubicBezTo>
                    <a:pt x="8" y="24"/>
                    <a:pt x="11" y="30"/>
                    <a:pt x="17" y="38"/>
                  </a:cubicBezTo>
                  <a:cubicBezTo>
                    <a:pt x="7" y="39"/>
                    <a:pt x="1" y="42"/>
                    <a:pt x="1" y="45"/>
                  </a:cubicBezTo>
                  <a:cubicBezTo>
                    <a:pt x="0" y="48"/>
                    <a:pt x="3" y="51"/>
                    <a:pt x="8" y="54"/>
                  </a:cubicBezTo>
                  <a:cubicBezTo>
                    <a:pt x="3" y="57"/>
                    <a:pt x="0" y="61"/>
                    <a:pt x="1" y="63"/>
                  </a:cubicBezTo>
                  <a:cubicBezTo>
                    <a:pt x="2" y="67"/>
                    <a:pt x="10" y="70"/>
                    <a:pt x="21" y="70"/>
                  </a:cubicBezTo>
                  <a:cubicBezTo>
                    <a:pt x="15" y="80"/>
                    <a:pt x="12" y="88"/>
                    <a:pt x="15" y="91"/>
                  </a:cubicBezTo>
                  <a:cubicBezTo>
                    <a:pt x="16" y="91"/>
                    <a:pt x="17" y="92"/>
                    <a:pt x="19" y="92"/>
                  </a:cubicBezTo>
                  <a:cubicBezTo>
                    <a:pt x="22" y="92"/>
                    <a:pt x="26" y="91"/>
                    <a:pt x="30" y="88"/>
                  </a:cubicBezTo>
                  <a:cubicBezTo>
                    <a:pt x="30" y="96"/>
                    <a:pt x="31" y="102"/>
                    <a:pt x="34" y="103"/>
                  </a:cubicBezTo>
                  <a:cubicBezTo>
                    <a:pt x="34" y="103"/>
                    <a:pt x="35" y="103"/>
                    <a:pt x="35" y="103"/>
                  </a:cubicBezTo>
                  <a:cubicBezTo>
                    <a:pt x="38" y="103"/>
                    <a:pt x="42" y="100"/>
                    <a:pt x="47" y="94"/>
                  </a:cubicBezTo>
                  <a:cubicBezTo>
                    <a:pt x="50" y="102"/>
                    <a:pt x="53" y="106"/>
                    <a:pt x="56" y="106"/>
                  </a:cubicBezTo>
                  <a:cubicBezTo>
                    <a:pt x="56" y="106"/>
                    <a:pt x="57" y="106"/>
                    <a:pt x="57" y="106"/>
                  </a:cubicBezTo>
                  <a:cubicBezTo>
                    <a:pt x="60" y="106"/>
                    <a:pt x="62" y="102"/>
                    <a:pt x="64" y="95"/>
                  </a:cubicBezTo>
                  <a:cubicBezTo>
                    <a:pt x="69" y="99"/>
                    <a:pt x="72" y="101"/>
                    <a:pt x="75" y="101"/>
                  </a:cubicBezTo>
                  <a:cubicBezTo>
                    <a:pt x="76" y="101"/>
                    <a:pt x="76" y="101"/>
                    <a:pt x="77" y="101"/>
                  </a:cubicBezTo>
                  <a:cubicBezTo>
                    <a:pt x="80" y="99"/>
                    <a:pt x="81" y="93"/>
                    <a:pt x="79" y="84"/>
                  </a:cubicBezTo>
                  <a:cubicBezTo>
                    <a:pt x="84" y="86"/>
                    <a:pt x="88" y="87"/>
                    <a:pt x="91" y="87"/>
                  </a:cubicBezTo>
                  <a:cubicBezTo>
                    <a:pt x="93" y="87"/>
                    <a:pt x="95" y="87"/>
                    <a:pt x="96" y="85"/>
                  </a:cubicBezTo>
                  <a:cubicBezTo>
                    <a:pt x="98" y="82"/>
                    <a:pt x="95" y="76"/>
                    <a:pt x="89" y="68"/>
                  </a:cubicBezTo>
                  <a:cubicBezTo>
                    <a:pt x="99" y="67"/>
                    <a:pt x="105" y="65"/>
                    <a:pt x="106" y="61"/>
                  </a:cubicBezTo>
                  <a:cubicBezTo>
                    <a:pt x="106" y="58"/>
                    <a:pt x="104" y="55"/>
                    <a:pt x="98" y="52"/>
                  </a:cubicBezTo>
                  <a:cubicBezTo>
                    <a:pt x="103" y="49"/>
                    <a:pt x="106" y="46"/>
                    <a:pt x="106" y="43"/>
                  </a:cubicBezTo>
                  <a:cubicBezTo>
                    <a:pt x="105" y="39"/>
                    <a:pt x="97" y="37"/>
                    <a:pt x="85" y="36"/>
                  </a:cubicBezTo>
                  <a:cubicBezTo>
                    <a:pt x="92" y="27"/>
                    <a:pt x="94" y="19"/>
                    <a:pt x="91" y="16"/>
                  </a:cubicBezTo>
                  <a:cubicBezTo>
                    <a:pt x="90" y="15"/>
                    <a:pt x="89" y="15"/>
                    <a:pt x="88" y="15"/>
                  </a:cubicBezTo>
                  <a:cubicBezTo>
                    <a:pt x="85" y="15"/>
                    <a:pt x="81" y="16"/>
                    <a:pt x="76" y="18"/>
                  </a:cubicBezTo>
                  <a:cubicBezTo>
                    <a:pt x="77" y="10"/>
                    <a:pt x="76" y="5"/>
                    <a:pt x="73" y="4"/>
                  </a:cubicBezTo>
                  <a:cubicBezTo>
                    <a:pt x="72" y="3"/>
                    <a:pt x="72" y="3"/>
                    <a:pt x="71" y="3"/>
                  </a:cubicBezTo>
                  <a:cubicBezTo>
                    <a:pt x="68" y="3"/>
                    <a:pt x="64" y="7"/>
                    <a:pt x="60" y="12"/>
                  </a:cubicBezTo>
                  <a:cubicBezTo>
                    <a:pt x="57" y="5"/>
                    <a:pt x="54" y="0"/>
                    <a:pt x="50" y="0"/>
                  </a:cubicBezTo>
                </a:path>
              </a:pathLst>
            </a:custGeom>
            <a:solidFill>
              <a:schemeClr val="bg1"/>
            </a:solidFill>
            <a:ln>
              <a:noFill/>
            </a:ln>
          </p:spPr>
          <p:txBody>
            <a:bodyPr anchor="t" anchorCtr="0" bIns="45720" compatLnSpc="1" lIns="91440" numCol="1" rIns="91440" tIns="45720" vert="horz" wrap="square">
              <a:prstTxWarp prst="textNoShape"/>
            </a:bodyPr>
            <a:p>
              <a:endParaRPr lang="en-US"/>
            </a:p>
          </p:txBody>
        </p:sp>
        <p:sp>
          <p:nvSpPr>
            <p:cNvPr id="1048600" name="Freeform 23"/>
            <p:cNvSpPr/>
            <p:nvPr userDrawn="1"/>
          </p:nvSpPr>
          <p:spPr bwMode="auto">
            <a:xfrm flipH="1">
              <a:off x="309563" y="4675188"/>
              <a:ext cx="246063" cy="347662"/>
            </a:xfrm>
            <a:custGeom>
              <a:avLst/>
              <a:gdLst>
                <a:gd name="T0" fmla="*/ 78 w 100"/>
                <a:gd name="T1" fmla="*/ 15 h 142"/>
                <a:gd name="T2" fmla="*/ 30 w 100"/>
                <a:gd name="T3" fmla="*/ 130 h 142"/>
                <a:gd name="T4" fmla="*/ 78 w 100"/>
                <a:gd name="T5" fmla="*/ 15 h 142"/>
              </a:gdLst>
              <a:ahLst/>
              <a:cxnLst>
                <a:cxn ang="0">
                  <a:pos x="T0" y="T1"/>
                </a:cxn>
                <a:cxn ang="0">
                  <a:pos x="T2" y="T3"/>
                </a:cxn>
                <a:cxn ang="0">
                  <a:pos x="T4" y="T5"/>
                </a:cxn>
              </a:cxnLst>
              <a:rect l="0" t="0" r="r" b="b"/>
              <a:pathLst>
                <a:path w="100" h="142">
                  <a:moveTo>
                    <a:pt x="78" y="15"/>
                  </a:moveTo>
                  <a:cubicBezTo>
                    <a:pt x="100" y="37"/>
                    <a:pt x="60" y="118"/>
                    <a:pt x="30" y="130"/>
                  </a:cubicBezTo>
                  <a:cubicBezTo>
                    <a:pt x="0" y="142"/>
                    <a:pt x="63" y="0"/>
                    <a:pt x="78" y="15"/>
                  </a:cubicBezTo>
                  <a:close/>
                </a:path>
              </a:pathLst>
            </a:custGeom>
            <a:solidFill>
              <a:schemeClr val="accent2">
                <a:lumMod val="75000"/>
              </a:schemeClr>
            </a:solidFill>
            <a:ln>
              <a:noFill/>
            </a:ln>
          </p:spPr>
          <p:txBody>
            <a:bodyPr anchor="t" anchorCtr="0" bIns="45720" compatLnSpc="1" lIns="91440" numCol="1" rIns="91440" tIns="45720" vert="horz" wrap="square">
              <a:prstTxWarp prst="textNoShape"/>
            </a:bodyPr>
            <a:p>
              <a:endParaRPr lang="en-US"/>
            </a:p>
          </p:txBody>
        </p:sp>
        <p:sp>
          <p:nvSpPr>
            <p:cNvPr id="1048601" name="Freeform 24"/>
            <p:cNvSpPr/>
            <p:nvPr userDrawn="1"/>
          </p:nvSpPr>
          <p:spPr bwMode="auto">
            <a:xfrm flipH="1">
              <a:off x="608013" y="6858000"/>
              <a:ext cx="9525" cy="0"/>
            </a:xfrm>
            <a:custGeom>
              <a:avLst/>
              <a:gdLst>
                <a:gd name="T0" fmla="*/ 6 w 6"/>
                <a:gd name="T1" fmla="*/ 0 w 6"/>
                <a:gd name="T2" fmla="*/ 6 w 6"/>
              </a:gdLst>
              <a:ahLst/>
              <a:cxnLst>
                <a:cxn ang="0">
                  <a:pos x="T0" y="0"/>
                </a:cxn>
                <a:cxn ang="0">
                  <a:pos x="T1" y="0"/>
                </a:cxn>
                <a:cxn ang="0">
                  <a:pos x="T2" y="0"/>
                </a:cxn>
              </a:cxnLst>
              <a:rect l="0" t="0" r="r" b="b"/>
              <a:pathLst>
                <a:path w="6">
                  <a:moveTo>
                    <a:pt x="6" y="0"/>
                  </a:moveTo>
                  <a:lnTo>
                    <a:pt x="0" y="0"/>
                  </a:lnTo>
                  <a:lnTo>
                    <a:pt x="6" y="0"/>
                  </a:lnTo>
                  <a:close/>
                </a:path>
              </a:pathLst>
            </a:custGeom>
            <a:solidFill>
              <a:srgbClr val="00A99D"/>
            </a:solidFill>
            <a:ln>
              <a:noFill/>
            </a:ln>
          </p:spPr>
          <p:txBody>
            <a:bodyPr anchor="t" anchorCtr="0" bIns="45720" compatLnSpc="1" lIns="91440" numCol="1" rIns="91440" tIns="45720" vert="horz" wrap="square">
              <a:prstTxWarp prst="textNoShape"/>
            </a:bodyPr>
            <a:p>
              <a:endParaRPr lang="en-US"/>
            </a:p>
          </p:txBody>
        </p:sp>
        <p:sp>
          <p:nvSpPr>
            <p:cNvPr id="1048602" name="Line 27"/>
            <p:cNvSpPr>
              <a:spLocks noChangeShapeType="1"/>
            </p:cNvSpPr>
            <p:nvPr userDrawn="1"/>
          </p:nvSpPr>
          <p:spPr bwMode="auto">
            <a:xfrm>
              <a:off x="608013" y="6858000"/>
              <a:ext cx="9525" cy="0"/>
            </a:xfrm>
            <a:prstGeom prst="line"/>
            <a:noFill/>
            <a:ln>
              <a:noFill/>
            </a:ln>
          </p:spPr>
          <p:txBody>
            <a:bodyPr anchor="t" anchorCtr="0" bIns="45720" compatLnSpc="1" lIns="91440" numCol="1" rIns="91440" tIns="45720" vert="horz" wrap="square">
              <a:prstTxWarp prst="textNoShape"/>
            </a:bodyPr>
            <a:p>
              <a:endParaRPr lang="en-US"/>
            </a:p>
          </p:txBody>
        </p:sp>
        <p:sp>
          <p:nvSpPr>
            <p:cNvPr id="1048603" name="Freeform 26"/>
            <p:cNvSpPr/>
            <p:nvPr userDrawn="1"/>
          </p:nvSpPr>
          <p:spPr bwMode="auto">
            <a:xfrm flipH="1">
              <a:off x="600075" y="5172075"/>
              <a:ext cx="339725" cy="1685925"/>
            </a:xfrm>
            <a:custGeom>
              <a:avLst/>
              <a:gdLst>
                <a:gd name="T0" fmla="*/ 131 w 138"/>
                <a:gd name="T1" fmla="*/ 689 h 689"/>
                <a:gd name="T2" fmla="*/ 0 w 138"/>
                <a:gd name="T3" fmla="*/ 4 h 689"/>
                <a:gd name="T4" fmla="*/ 1 w 138"/>
                <a:gd name="T5" fmla="*/ 0 h 689"/>
                <a:gd name="T6" fmla="*/ 132 w 138"/>
                <a:gd name="T7" fmla="*/ 403 h 689"/>
                <a:gd name="T8" fmla="*/ 135 w 138"/>
                <a:gd name="T9" fmla="*/ 689 h 689"/>
              </a:gdLst>
              <a:ahLst/>
              <a:cxnLst>
                <a:cxn ang="0">
                  <a:pos x="T0" y="T1"/>
                </a:cxn>
                <a:cxn ang="0">
                  <a:pos x="T2" y="T3"/>
                </a:cxn>
                <a:cxn ang="0">
                  <a:pos x="T4" y="T5"/>
                </a:cxn>
                <a:cxn ang="0">
                  <a:pos x="T6" y="T7"/>
                </a:cxn>
                <a:cxn ang="0">
                  <a:pos x="T8" y="T9"/>
                </a:cxn>
              </a:cxnLst>
              <a:rect l="0" t="0" r="r" b="b"/>
              <a:pathLst>
                <a:path w="138" h="689">
                  <a:moveTo>
                    <a:pt x="131" y="689"/>
                  </a:moveTo>
                  <a:cubicBezTo>
                    <a:pt x="136" y="509"/>
                    <a:pt x="136" y="50"/>
                    <a:pt x="0" y="4"/>
                  </a:cubicBezTo>
                  <a:cubicBezTo>
                    <a:pt x="1" y="0"/>
                    <a:pt x="1" y="0"/>
                    <a:pt x="1" y="0"/>
                  </a:cubicBezTo>
                  <a:cubicBezTo>
                    <a:pt x="73" y="25"/>
                    <a:pt x="117" y="161"/>
                    <a:pt x="132" y="403"/>
                  </a:cubicBezTo>
                  <a:cubicBezTo>
                    <a:pt x="138" y="513"/>
                    <a:pt x="137" y="621"/>
                    <a:pt x="135" y="689"/>
                  </a:cubicBezTo>
                </a:path>
              </a:pathLst>
            </a:custGeom>
            <a:solidFill>
              <a:schemeClr val="accent2"/>
            </a:solidFill>
            <a:ln>
              <a:noFill/>
            </a:ln>
          </p:spPr>
          <p:txBody>
            <a:bodyPr anchor="t" anchorCtr="0" bIns="45720" compatLnSpc="1" lIns="91440" numCol="1" rIns="91440" tIns="45720" vert="horz" wrap="square">
              <a:prstTxWarp prst="textNoShape"/>
            </a:bodyPr>
            <a:p>
              <a:endParaRPr lang="en-US"/>
            </a:p>
          </p:txBody>
        </p:sp>
        <p:grpSp>
          <p:nvGrpSpPr>
            <p:cNvPr id="16" name="Group 27"/>
            <p:cNvGrpSpPr/>
            <p:nvPr userDrawn="1"/>
          </p:nvGrpSpPr>
          <p:grpSpPr>
            <a:xfrm rot="21049918">
              <a:off x="516851" y="3319634"/>
              <a:ext cx="682233" cy="504823"/>
              <a:chOff x="452438" y="3540125"/>
              <a:chExt cx="750888" cy="555625"/>
            </a:xfrm>
          </p:grpSpPr>
          <p:sp>
            <p:nvSpPr>
              <p:cNvPr id="1048604" name="Freeform 28"/>
              <p:cNvSpPr/>
              <p:nvPr userDrawn="1"/>
            </p:nvSpPr>
            <p:spPr bwMode="auto">
              <a:xfrm flipH="1">
                <a:off x="546100" y="3540125"/>
                <a:ext cx="657226" cy="555625"/>
              </a:xfrm>
              <a:custGeom>
                <a:avLst/>
                <a:gdLst>
                  <a:gd name="T0" fmla="*/ 265 w 267"/>
                  <a:gd name="T1" fmla="*/ 93 h 227"/>
                  <a:gd name="T2" fmla="*/ 192 w 267"/>
                  <a:gd name="T3" fmla="*/ 3 h 227"/>
                  <a:gd name="T4" fmla="*/ 130 w 267"/>
                  <a:gd name="T5" fmla="*/ 64 h 227"/>
                  <a:gd name="T6" fmla="*/ 52 w 267"/>
                  <a:gd name="T7" fmla="*/ 86 h 227"/>
                  <a:gd name="T8" fmla="*/ 208 w 267"/>
                  <a:gd name="T9" fmla="*/ 200 h 227"/>
                  <a:gd name="T10" fmla="*/ 265 w 267"/>
                  <a:gd name="T11" fmla="*/ 93 h 227"/>
                </a:gdLst>
                <a:ahLst/>
                <a:cxnLst>
                  <a:cxn ang="0">
                    <a:pos x="T0" y="T1"/>
                  </a:cxn>
                  <a:cxn ang="0">
                    <a:pos x="T2" y="T3"/>
                  </a:cxn>
                  <a:cxn ang="0">
                    <a:pos x="T4" y="T5"/>
                  </a:cxn>
                  <a:cxn ang="0">
                    <a:pos x="T6" y="T7"/>
                  </a:cxn>
                  <a:cxn ang="0">
                    <a:pos x="T8" y="T9"/>
                  </a:cxn>
                  <a:cxn ang="0">
                    <a:pos x="T10" y="T11"/>
                  </a:cxn>
                </a:cxnLst>
                <a:rect l="0" t="0" r="r" b="b"/>
                <a:pathLst>
                  <a:path w="267" h="227">
                    <a:moveTo>
                      <a:pt x="265" y="93"/>
                    </a:moveTo>
                    <a:cubicBezTo>
                      <a:pt x="263" y="39"/>
                      <a:pt x="218" y="0"/>
                      <a:pt x="192" y="3"/>
                    </a:cubicBezTo>
                    <a:cubicBezTo>
                      <a:pt x="151" y="8"/>
                      <a:pt x="133" y="33"/>
                      <a:pt x="130" y="64"/>
                    </a:cubicBezTo>
                    <a:cubicBezTo>
                      <a:pt x="95" y="57"/>
                      <a:pt x="61" y="69"/>
                      <a:pt x="52" y="86"/>
                    </a:cubicBezTo>
                    <a:cubicBezTo>
                      <a:pt x="0" y="183"/>
                      <a:pt x="156" y="227"/>
                      <a:pt x="208" y="200"/>
                    </a:cubicBezTo>
                    <a:cubicBezTo>
                      <a:pt x="232" y="195"/>
                      <a:pt x="267" y="136"/>
                      <a:pt x="265" y="93"/>
                    </a:cubicBezTo>
                    <a:close/>
                  </a:path>
                </a:pathLst>
              </a:custGeom>
              <a:solidFill>
                <a:schemeClr val="accent1">
                  <a:lumMod val="60000"/>
                  <a:lumOff val="40000"/>
                </a:schemeClr>
              </a:solidFill>
              <a:ln>
                <a:noFill/>
              </a:ln>
            </p:spPr>
            <p:txBody>
              <a:bodyPr anchor="t" anchorCtr="0" bIns="45720" compatLnSpc="1" lIns="91440" numCol="1" rIns="91440" tIns="45720" vert="horz" wrap="square">
                <a:prstTxWarp prst="textNoShape"/>
              </a:bodyPr>
              <a:p>
                <a:endParaRPr lang="en-US"/>
              </a:p>
            </p:txBody>
          </p:sp>
          <p:sp>
            <p:nvSpPr>
              <p:cNvPr id="1048605" name="Freeform 29"/>
              <p:cNvSpPr/>
              <p:nvPr userDrawn="1"/>
            </p:nvSpPr>
            <p:spPr bwMode="auto">
              <a:xfrm flipH="1">
                <a:off x="452438" y="3581400"/>
                <a:ext cx="735013" cy="509587"/>
              </a:xfrm>
              <a:custGeom>
                <a:avLst/>
                <a:gdLst>
                  <a:gd name="T0" fmla="*/ 291 w 299"/>
                  <a:gd name="T1" fmla="*/ 15 h 208"/>
                  <a:gd name="T2" fmla="*/ 201 w 299"/>
                  <a:gd name="T3" fmla="*/ 160 h 208"/>
                  <a:gd name="T4" fmla="*/ 176 w 299"/>
                  <a:gd name="T5" fmla="*/ 94 h 208"/>
                  <a:gd name="T6" fmla="*/ 108 w 299"/>
                  <a:gd name="T7" fmla="*/ 20 h 208"/>
                  <a:gd name="T8" fmla="*/ 176 w 299"/>
                  <a:gd name="T9" fmla="*/ 172 h 208"/>
                  <a:gd name="T10" fmla="*/ 107 w 299"/>
                  <a:gd name="T11" fmla="*/ 150 h 208"/>
                  <a:gd name="T12" fmla="*/ 6 w 299"/>
                  <a:gd name="T13" fmla="*/ 157 h 208"/>
                  <a:gd name="T14" fmla="*/ 199 w 299"/>
                  <a:gd name="T15" fmla="*/ 192 h 208"/>
                  <a:gd name="T16" fmla="*/ 203 w 299"/>
                  <a:gd name="T17" fmla="*/ 192 h 208"/>
                  <a:gd name="T18" fmla="*/ 205 w 299"/>
                  <a:gd name="T19" fmla="*/ 189 h 208"/>
                  <a:gd name="T20" fmla="*/ 267 w 299"/>
                  <a:gd name="T21" fmla="*/ 113 h 208"/>
                  <a:gd name="T22" fmla="*/ 291 w 299"/>
                  <a:gd name="T23" fmla="*/ 15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9" h="208">
                    <a:moveTo>
                      <a:pt x="291" y="15"/>
                    </a:moveTo>
                    <a:cubicBezTo>
                      <a:pt x="262" y="0"/>
                      <a:pt x="214" y="106"/>
                      <a:pt x="201" y="160"/>
                    </a:cubicBezTo>
                    <a:cubicBezTo>
                      <a:pt x="196" y="140"/>
                      <a:pt x="186" y="115"/>
                      <a:pt x="176" y="94"/>
                    </a:cubicBezTo>
                    <a:cubicBezTo>
                      <a:pt x="150" y="46"/>
                      <a:pt x="116" y="15"/>
                      <a:pt x="108" y="20"/>
                    </a:cubicBezTo>
                    <a:cubicBezTo>
                      <a:pt x="80" y="36"/>
                      <a:pt x="138" y="130"/>
                      <a:pt x="176" y="172"/>
                    </a:cubicBezTo>
                    <a:cubicBezTo>
                      <a:pt x="157" y="164"/>
                      <a:pt x="130" y="154"/>
                      <a:pt x="107" y="150"/>
                    </a:cubicBezTo>
                    <a:cubicBezTo>
                      <a:pt x="53" y="140"/>
                      <a:pt x="7" y="148"/>
                      <a:pt x="6" y="157"/>
                    </a:cubicBezTo>
                    <a:cubicBezTo>
                      <a:pt x="0" y="197"/>
                      <a:pt x="179" y="208"/>
                      <a:pt x="199" y="192"/>
                    </a:cubicBezTo>
                    <a:cubicBezTo>
                      <a:pt x="200" y="193"/>
                      <a:pt x="202" y="193"/>
                      <a:pt x="203" y="192"/>
                    </a:cubicBezTo>
                    <a:cubicBezTo>
                      <a:pt x="204" y="192"/>
                      <a:pt x="205" y="191"/>
                      <a:pt x="205" y="189"/>
                    </a:cubicBezTo>
                    <a:cubicBezTo>
                      <a:pt x="218" y="182"/>
                      <a:pt x="249" y="146"/>
                      <a:pt x="267" y="113"/>
                    </a:cubicBezTo>
                    <a:cubicBezTo>
                      <a:pt x="292" y="65"/>
                      <a:pt x="299" y="19"/>
                      <a:pt x="291" y="15"/>
                    </a:cubicBezTo>
                    <a:close/>
                  </a:path>
                </a:pathLst>
              </a:custGeom>
              <a:solidFill>
                <a:schemeClr val="accent2">
                  <a:lumMod val="75000"/>
                </a:schemeClr>
              </a:solidFill>
              <a:ln>
                <a:noFill/>
              </a:ln>
            </p:spPr>
            <p:txBody>
              <a:bodyPr anchor="t" anchorCtr="0" bIns="45720" compatLnSpc="1" lIns="91440" numCol="1" rIns="91440" tIns="45720" vert="horz" wrap="square">
                <a:prstTxWarp prst="textNoShape"/>
              </a:bodyPr>
              <a:p>
                <a:endParaRPr lang="en-US"/>
              </a:p>
            </p:txBody>
          </p:sp>
        </p:grpSp>
        <p:sp>
          <p:nvSpPr>
            <p:cNvPr id="1048606" name="Oval 30"/>
            <p:cNvSpPr>
              <a:spLocks noChangeArrowheads="1"/>
            </p:cNvSpPr>
            <p:nvPr userDrawn="1"/>
          </p:nvSpPr>
          <p:spPr bwMode="auto">
            <a:xfrm flipH="1">
              <a:off x="822178" y="5832156"/>
              <a:ext cx="82550" cy="69850"/>
            </a:xfrm>
            <a:prstGeom prst="ellipse"/>
            <a:solidFill>
              <a:schemeClr val="accent1">
                <a:lumMod val="75000"/>
              </a:schemeClr>
            </a:solidFill>
            <a:ln>
              <a:noFill/>
            </a:ln>
          </p:spPr>
          <p:txBody>
            <a:bodyPr anchor="t" anchorCtr="0" bIns="45720" compatLnSpc="1" lIns="91440" numCol="1" rIns="91440" tIns="45720" vert="horz" wrap="square">
              <a:prstTxWarp prst="textNoShape"/>
            </a:bodyPr>
            <a:p>
              <a:endParaRPr lang="en-US"/>
            </a:p>
          </p:txBody>
        </p:sp>
        <p:sp>
          <p:nvSpPr>
            <p:cNvPr id="1048607" name="Freeform 31"/>
            <p:cNvSpPr/>
            <p:nvPr userDrawn="1"/>
          </p:nvSpPr>
          <p:spPr bwMode="auto">
            <a:xfrm flipH="1">
              <a:off x="125840" y="3663574"/>
              <a:ext cx="519113" cy="444500"/>
            </a:xfrm>
            <a:custGeom>
              <a:avLst/>
              <a:gdLst>
                <a:gd name="T0" fmla="*/ 174 w 211"/>
                <a:gd name="T1" fmla="*/ 17 h 182"/>
                <a:gd name="T2" fmla="*/ 92 w 211"/>
                <a:gd name="T3" fmla="*/ 159 h 182"/>
                <a:gd name="T4" fmla="*/ 1 w 211"/>
                <a:gd name="T5" fmla="*/ 83 h 182"/>
                <a:gd name="T6" fmla="*/ 89 w 211"/>
                <a:gd name="T7" fmla="*/ 169 h 182"/>
                <a:gd name="T8" fmla="*/ 174 w 211"/>
                <a:gd name="T9" fmla="*/ 17 h 182"/>
              </a:gdLst>
              <a:ahLst/>
              <a:cxnLst>
                <a:cxn ang="0">
                  <a:pos x="T0" y="T1"/>
                </a:cxn>
                <a:cxn ang="0">
                  <a:pos x="T2" y="T3"/>
                </a:cxn>
                <a:cxn ang="0">
                  <a:pos x="T4" y="T5"/>
                </a:cxn>
                <a:cxn ang="0">
                  <a:pos x="T6" y="T7"/>
                </a:cxn>
                <a:cxn ang="0">
                  <a:pos x="T8" y="T9"/>
                </a:cxn>
              </a:cxnLst>
              <a:rect l="0" t="0" r="r" b="b"/>
              <a:pathLst>
                <a:path w="211" h="182">
                  <a:moveTo>
                    <a:pt x="174" y="17"/>
                  </a:moveTo>
                  <a:cubicBezTo>
                    <a:pt x="146" y="0"/>
                    <a:pt x="104" y="130"/>
                    <a:pt x="92" y="159"/>
                  </a:cubicBezTo>
                  <a:cubicBezTo>
                    <a:pt x="81" y="131"/>
                    <a:pt x="0" y="55"/>
                    <a:pt x="1" y="83"/>
                  </a:cubicBezTo>
                  <a:cubicBezTo>
                    <a:pt x="1" y="115"/>
                    <a:pt x="59" y="178"/>
                    <a:pt x="89" y="169"/>
                  </a:cubicBezTo>
                  <a:cubicBezTo>
                    <a:pt x="92" y="182"/>
                    <a:pt x="211" y="39"/>
                    <a:pt x="174" y="17"/>
                  </a:cubicBezTo>
                  <a:close/>
                </a:path>
              </a:pathLst>
            </a:custGeom>
            <a:solidFill>
              <a:schemeClr val="accent2">
                <a:lumMod val="75000"/>
              </a:schemeClr>
            </a:solidFill>
            <a:ln>
              <a:noFill/>
            </a:ln>
          </p:spPr>
          <p:txBody>
            <a:bodyPr anchor="t" anchorCtr="0" bIns="45720" compatLnSpc="1" lIns="91440" numCol="1" rIns="91440" tIns="45720" vert="horz" wrap="square">
              <a:prstTxWarp prst="textNoShape"/>
            </a:bodyPr>
            <a:p>
              <a:endParaRPr lang="en-US"/>
            </a:p>
          </p:txBody>
        </p:sp>
        <p:sp>
          <p:nvSpPr>
            <p:cNvPr id="1048608" name="Freeform 32"/>
            <p:cNvSpPr/>
            <p:nvPr userDrawn="1"/>
          </p:nvSpPr>
          <p:spPr bwMode="auto">
            <a:xfrm flipH="1">
              <a:off x="725487" y="6030892"/>
              <a:ext cx="201613" cy="536575"/>
            </a:xfrm>
            <a:custGeom>
              <a:avLst/>
              <a:gdLst>
                <a:gd name="T0" fmla="*/ 35 w 82"/>
                <a:gd name="T1" fmla="*/ 3 h 219"/>
                <a:gd name="T2" fmla="*/ 24 w 82"/>
                <a:gd name="T3" fmla="*/ 171 h 219"/>
                <a:gd name="T4" fmla="*/ 35 w 82"/>
                <a:gd name="T5" fmla="*/ 3 h 219"/>
              </a:gdLst>
              <a:ahLst/>
              <a:cxnLst>
                <a:cxn ang="0">
                  <a:pos x="T0" y="T1"/>
                </a:cxn>
                <a:cxn ang="0">
                  <a:pos x="T2" y="T3"/>
                </a:cxn>
                <a:cxn ang="0">
                  <a:pos x="T4" y="T5"/>
                </a:cxn>
              </a:cxnLst>
              <a:rect l="0" t="0" r="r" b="b"/>
              <a:pathLst>
                <a:path w="82" h="219">
                  <a:moveTo>
                    <a:pt x="35" y="3"/>
                  </a:moveTo>
                  <a:cubicBezTo>
                    <a:pt x="0" y="0"/>
                    <a:pt x="23" y="150"/>
                    <a:pt x="24" y="171"/>
                  </a:cubicBezTo>
                  <a:cubicBezTo>
                    <a:pt x="25" y="219"/>
                    <a:pt x="82" y="7"/>
                    <a:pt x="35" y="3"/>
                  </a:cubicBezTo>
                  <a:close/>
                </a:path>
              </a:pathLst>
            </a:custGeom>
            <a:solidFill>
              <a:schemeClr val="accent2">
                <a:lumMod val="75000"/>
              </a:schemeClr>
            </a:solidFill>
            <a:ln>
              <a:noFill/>
            </a:ln>
          </p:spPr>
          <p:txBody>
            <a:bodyPr anchor="t" anchorCtr="0" bIns="45720" compatLnSpc="1" lIns="91440" numCol="1" rIns="91440" tIns="45720" vert="horz" wrap="square">
              <a:prstTxWarp prst="textNoShape"/>
            </a:bodyPr>
            <a:p>
              <a:endParaRPr lang="en-US"/>
            </a:p>
          </p:txBody>
        </p:sp>
        <p:sp>
          <p:nvSpPr>
            <p:cNvPr id="1048609" name="Freeform 33"/>
            <p:cNvSpPr/>
            <p:nvPr userDrawn="1"/>
          </p:nvSpPr>
          <p:spPr bwMode="auto">
            <a:xfrm flipH="1">
              <a:off x="675480" y="6365050"/>
              <a:ext cx="188913" cy="112712"/>
            </a:xfrm>
            <a:custGeom>
              <a:avLst/>
              <a:gdLst>
                <a:gd name="T0" fmla="*/ 73 w 77"/>
                <a:gd name="T1" fmla="*/ 6 h 46"/>
                <a:gd name="T2" fmla="*/ 0 w 77"/>
                <a:gd name="T3" fmla="*/ 46 h 46"/>
                <a:gd name="T4" fmla="*/ 73 w 77"/>
                <a:gd name="T5" fmla="*/ 6 h 46"/>
              </a:gdLst>
              <a:ahLst/>
              <a:cxnLst>
                <a:cxn ang="0">
                  <a:pos x="T0" y="T1"/>
                </a:cxn>
                <a:cxn ang="0">
                  <a:pos x="T2" y="T3"/>
                </a:cxn>
                <a:cxn ang="0">
                  <a:pos x="T4" y="T5"/>
                </a:cxn>
              </a:cxnLst>
              <a:rect l="0" t="0" r="r" b="b"/>
              <a:pathLst>
                <a:path w="77" h="46">
                  <a:moveTo>
                    <a:pt x="73" y="6"/>
                  </a:moveTo>
                  <a:cubicBezTo>
                    <a:pt x="72" y="0"/>
                    <a:pt x="45" y="1"/>
                    <a:pt x="0" y="46"/>
                  </a:cubicBezTo>
                  <a:cubicBezTo>
                    <a:pt x="24" y="43"/>
                    <a:pt x="77" y="29"/>
                    <a:pt x="73" y="6"/>
                  </a:cubicBezTo>
                  <a:close/>
                </a:path>
              </a:pathLst>
            </a:custGeom>
            <a:solidFill>
              <a:schemeClr val="accent2">
                <a:lumMod val="75000"/>
              </a:schemeClr>
            </a:solidFill>
            <a:ln>
              <a:noFill/>
            </a:ln>
          </p:spPr>
          <p:txBody>
            <a:bodyPr anchor="t" anchorCtr="0" bIns="45720" compatLnSpc="1" lIns="91440" numCol="1" rIns="91440" tIns="45720" vert="horz" wrap="square">
              <a:prstTxWarp prst="textNoShape"/>
            </a:bodyPr>
            <a:p>
              <a:endParaRPr lang="en-US"/>
            </a:p>
          </p:txBody>
        </p:sp>
        <p:sp>
          <p:nvSpPr>
            <p:cNvPr id="1048610" name="Freeform 38"/>
            <p:cNvSpPr/>
            <p:nvPr userDrawn="1"/>
          </p:nvSpPr>
          <p:spPr bwMode="auto">
            <a:xfrm flipH="1">
              <a:off x="444500" y="3063875"/>
              <a:ext cx="168275" cy="177800"/>
            </a:xfrm>
            <a:custGeom>
              <a:avLst/>
              <a:gdLst>
                <a:gd name="T0" fmla="*/ 8 w 68"/>
                <a:gd name="T1" fmla="*/ 25 h 73"/>
                <a:gd name="T2" fmla="*/ 21 w 68"/>
                <a:gd name="T3" fmla="*/ 67 h 73"/>
                <a:gd name="T4" fmla="*/ 61 w 68"/>
                <a:gd name="T5" fmla="*/ 48 h 73"/>
                <a:gd name="T6" fmla="*/ 48 w 68"/>
                <a:gd name="T7" fmla="*/ 6 h 73"/>
                <a:gd name="T8" fmla="*/ 8 w 68"/>
                <a:gd name="T9" fmla="*/ 25 h 73"/>
              </a:gdLst>
              <a:ahLst/>
              <a:cxnLst>
                <a:cxn ang="0">
                  <a:pos x="T0" y="T1"/>
                </a:cxn>
                <a:cxn ang="0">
                  <a:pos x="T2" y="T3"/>
                </a:cxn>
                <a:cxn ang="0">
                  <a:pos x="T4" y="T5"/>
                </a:cxn>
                <a:cxn ang="0">
                  <a:pos x="T6" y="T7"/>
                </a:cxn>
                <a:cxn ang="0">
                  <a:pos x="T8" y="T9"/>
                </a:cxn>
              </a:cxnLst>
              <a:rect l="0" t="0" r="r" b="b"/>
              <a:pathLst>
                <a:path w="68" h="73">
                  <a:moveTo>
                    <a:pt x="8" y="25"/>
                  </a:moveTo>
                  <a:cubicBezTo>
                    <a:pt x="0" y="41"/>
                    <a:pt x="6" y="60"/>
                    <a:pt x="21" y="67"/>
                  </a:cubicBezTo>
                  <a:cubicBezTo>
                    <a:pt x="36" y="73"/>
                    <a:pt x="53" y="65"/>
                    <a:pt x="61" y="48"/>
                  </a:cubicBezTo>
                  <a:cubicBezTo>
                    <a:pt x="68" y="32"/>
                    <a:pt x="63" y="13"/>
                    <a:pt x="48" y="6"/>
                  </a:cubicBezTo>
                  <a:cubicBezTo>
                    <a:pt x="33" y="0"/>
                    <a:pt x="15" y="8"/>
                    <a:pt x="8" y="25"/>
                  </a:cubicBezTo>
                  <a:close/>
                </a:path>
              </a:pathLst>
            </a:custGeom>
            <a:solidFill>
              <a:schemeClr val="accent1">
                <a:lumMod val="40000"/>
                <a:lumOff val="60000"/>
              </a:schemeClr>
            </a:solidFill>
            <a:ln>
              <a:noFill/>
            </a:ln>
          </p:spPr>
          <p:txBody>
            <a:bodyPr anchor="t" anchorCtr="0" bIns="45720" compatLnSpc="1" lIns="91440" numCol="1" rIns="91440" tIns="45720" vert="horz" wrap="square">
              <a:prstTxWarp prst="textNoShape"/>
            </a:bodyPr>
            <a:p>
              <a:endParaRPr lang="en-US"/>
            </a:p>
          </p:txBody>
        </p:sp>
        <p:sp>
          <p:nvSpPr>
            <p:cNvPr id="1048611" name="Freeform 39"/>
            <p:cNvSpPr/>
            <p:nvPr userDrawn="1"/>
          </p:nvSpPr>
          <p:spPr bwMode="auto">
            <a:xfrm flipH="1">
              <a:off x="161925" y="5654675"/>
              <a:ext cx="357188" cy="257175"/>
            </a:xfrm>
            <a:custGeom>
              <a:avLst/>
              <a:gdLst>
                <a:gd name="T0" fmla="*/ 116 w 145"/>
                <a:gd name="T1" fmla="*/ 3 h 105"/>
                <a:gd name="T2" fmla="*/ 78 w 145"/>
                <a:gd name="T3" fmla="*/ 23 h 105"/>
                <a:gd name="T4" fmla="*/ 38 w 145"/>
                <a:gd name="T5" fmla="*/ 23 h 105"/>
                <a:gd name="T6" fmla="*/ 97 w 145"/>
                <a:gd name="T7" fmla="*/ 99 h 105"/>
                <a:gd name="T8" fmla="*/ 139 w 145"/>
                <a:gd name="T9" fmla="*/ 56 h 105"/>
                <a:gd name="T10" fmla="*/ 116 w 145"/>
                <a:gd name="T11" fmla="*/ 3 h 105"/>
              </a:gdLst>
              <a:ahLst/>
              <a:cxnLst>
                <a:cxn ang="0">
                  <a:pos x="T0" y="T1"/>
                </a:cxn>
                <a:cxn ang="0">
                  <a:pos x="T2" y="T3"/>
                </a:cxn>
                <a:cxn ang="0">
                  <a:pos x="T4" y="T5"/>
                </a:cxn>
                <a:cxn ang="0">
                  <a:pos x="T6" y="T7"/>
                </a:cxn>
                <a:cxn ang="0">
                  <a:pos x="T8" y="T9"/>
                </a:cxn>
                <a:cxn ang="0">
                  <a:pos x="T10" y="T11"/>
                </a:cxn>
              </a:cxnLst>
              <a:rect l="0" t="0" r="r" b="b"/>
              <a:pathLst>
                <a:path w="145" h="105">
                  <a:moveTo>
                    <a:pt x="116" y="3"/>
                  </a:moveTo>
                  <a:cubicBezTo>
                    <a:pt x="96" y="0"/>
                    <a:pt x="84" y="9"/>
                    <a:pt x="78" y="23"/>
                  </a:cubicBezTo>
                  <a:cubicBezTo>
                    <a:pt x="62" y="15"/>
                    <a:pt x="45" y="16"/>
                    <a:pt x="38" y="23"/>
                  </a:cubicBezTo>
                  <a:cubicBezTo>
                    <a:pt x="0" y="62"/>
                    <a:pt x="69" y="105"/>
                    <a:pt x="97" y="99"/>
                  </a:cubicBezTo>
                  <a:cubicBezTo>
                    <a:pt x="109" y="100"/>
                    <a:pt x="134" y="76"/>
                    <a:pt x="139" y="56"/>
                  </a:cubicBezTo>
                  <a:cubicBezTo>
                    <a:pt x="145" y="29"/>
                    <a:pt x="129" y="5"/>
                    <a:pt x="116" y="3"/>
                  </a:cubicBezTo>
                  <a:close/>
                </a:path>
              </a:pathLst>
            </a:custGeom>
            <a:solidFill>
              <a:schemeClr val="accent1">
                <a:lumMod val="60000"/>
                <a:lumOff val="40000"/>
              </a:schemeClr>
            </a:solidFill>
            <a:ln>
              <a:noFill/>
            </a:ln>
          </p:spPr>
          <p:txBody>
            <a:bodyPr anchor="t" anchorCtr="0" bIns="45720" compatLnSpc="1" lIns="91440" numCol="1" rIns="91440" tIns="45720" vert="horz" wrap="square">
              <a:prstTxWarp prst="textNoShape"/>
            </a:bodyPr>
            <a:p>
              <a:endParaRPr lang="en-US"/>
            </a:p>
          </p:txBody>
        </p:sp>
        <p:sp>
          <p:nvSpPr>
            <p:cNvPr id="1048612" name="Freeform 40"/>
            <p:cNvSpPr/>
            <p:nvPr userDrawn="1"/>
          </p:nvSpPr>
          <p:spPr bwMode="auto">
            <a:xfrm flipH="1">
              <a:off x="111125" y="5670550"/>
              <a:ext cx="412750" cy="247650"/>
            </a:xfrm>
            <a:custGeom>
              <a:avLst/>
              <a:gdLst>
                <a:gd name="T0" fmla="*/ 164 w 168"/>
                <a:gd name="T1" fmla="*/ 24 h 101"/>
                <a:gd name="T2" fmla="*/ 101 w 168"/>
                <a:gd name="T3" fmla="*/ 80 h 101"/>
                <a:gd name="T4" fmla="*/ 98 w 168"/>
                <a:gd name="T5" fmla="*/ 46 h 101"/>
                <a:gd name="T6" fmla="*/ 76 w 168"/>
                <a:gd name="T7" fmla="*/ 1 h 101"/>
                <a:gd name="T8" fmla="*/ 88 w 168"/>
                <a:gd name="T9" fmla="*/ 83 h 101"/>
                <a:gd name="T10" fmla="*/ 58 w 168"/>
                <a:gd name="T11" fmla="*/ 63 h 101"/>
                <a:gd name="T12" fmla="*/ 9 w 168"/>
                <a:gd name="T13" fmla="*/ 52 h 101"/>
                <a:gd name="T14" fmla="*/ 96 w 168"/>
                <a:gd name="T15" fmla="*/ 96 h 101"/>
                <a:gd name="T16" fmla="*/ 98 w 168"/>
                <a:gd name="T17" fmla="*/ 96 h 101"/>
                <a:gd name="T18" fmla="*/ 99 w 168"/>
                <a:gd name="T19" fmla="*/ 95 h 101"/>
                <a:gd name="T20" fmla="*/ 139 w 168"/>
                <a:gd name="T21" fmla="*/ 67 h 101"/>
                <a:gd name="T22" fmla="*/ 164 w 168"/>
                <a:gd name="T23" fmla="*/ 2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8" h="101">
                  <a:moveTo>
                    <a:pt x="164" y="24"/>
                  </a:moveTo>
                  <a:cubicBezTo>
                    <a:pt x="152" y="13"/>
                    <a:pt x="115" y="56"/>
                    <a:pt x="101" y="80"/>
                  </a:cubicBezTo>
                  <a:cubicBezTo>
                    <a:pt x="102" y="70"/>
                    <a:pt x="101" y="57"/>
                    <a:pt x="98" y="46"/>
                  </a:cubicBezTo>
                  <a:cubicBezTo>
                    <a:pt x="93" y="20"/>
                    <a:pt x="81" y="0"/>
                    <a:pt x="76" y="1"/>
                  </a:cubicBezTo>
                  <a:cubicBezTo>
                    <a:pt x="61" y="5"/>
                    <a:pt x="75" y="58"/>
                    <a:pt x="88" y="83"/>
                  </a:cubicBezTo>
                  <a:cubicBezTo>
                    <a:pt x="80" y="76"/>
                    <a:pt x="68" y="68"/>
                    <a:pt x="58" y="63"/>
                  </a:cubicBezTo>
                  <a:cubicBezTo>
                    <a:pt x="34" y="51"/>
                    <a:pt x="11" y="48"/>
                    <a:pt x="9" y="52"/>
                  </a:cubicBezTo>
                  <a:cubicBezTo>
                    <a:pt x="0" y="71"/>
                    <a:pt x="85" y="101"/>
                    <a:pt x="96" y="96"/>
                  </a:cubicBezTo>
                  <a:cubicBezTo>
                    <a:pt x="97" y="96"/>
                    <a:pt x="97" y="96"/>
                    <a:pt x="98" y="96"/>
                  </a:cubicBezTo>
                  <a:cubicBezTo>
                    <a:pt x="99" y="96"/>
                    <a:pt x="99" y="96"/>
                    <a:pt x="99" y="95"/>
                  </a:cubicBezTo>
                  <a:cubicBezTo>
                    <a:pt x="106" y="94"/>
                    <a:pt x="126" y="80"/>
                    <a:pt x="139" y="67"/>
                  </a:cubicBezTo>
                  <a:cubicBezTo>
                    <a:pt x="158" y="48"/>
                    <a:pt x="168" y="27"/>
                    <a:pt x="164" y="24"/>
                  </a:cubicBezTo>
                  <a:close/>
                </a:path>
              </a:pathLst>
            </a:custGeom>
            <a:solidFill>
              <a:schemeClr val="accent2">
                <a:lumMod val="75000"/>
              </a:schemeClr>
            </a:solidFill>
            <a:ln>
              <a:noFill/>
            </a:ln>
          </p:spPr>
          <p:txBody>
            <a:bodyPr anchor="t" anchorCtr="0" bIns="45720" compatLnSpc="1" lIns="91440" numCol="1" rIns="91440" tIns="45720" vert="horz" wrap="square">
              <a:prstTxWarp prst="textNoShape"/>
            </a:bodyPr>
            <a:p>
              <a:endParaRPr lang="en-US"/>
            </a:p>
          </p:txBody>
        </p:sp>
        <p:sp>
          <p:nvSpPr>
            <p:cNvPr id="1048613" name="Oval 33"/>
            <p:cNvSpPr>
              <a:spLocks noChangeArrowheads="1"/>
            </p:cNvSpPr>
            <p:nvPr userDrawn="1"/>
          </p:nvSpPr>
          <p:spPr bwMode="auto">
            <a:xfrm flipH="1">
              <a:off x="546100" y="1807440"/>
              <a:ext cx="82550" cy="69850"/>
            </a:xfrm>
            <a:prstGeom prst="ellipse"/>
            <a:solidFill>
              <a:schemeClr val="accent2"/>
            </a:solidFill>
            <a:ln>
              <a:noFill/>
            </a:ln>
          </p:spPr>
          <p:txBody>
            <a:bodyPr anchor="t" anchorCtr="0" bIns="45720" compatLnSpc="1" lIns="91440" numCol="1" rIns="91440" tIns="45720" vert="horz" wrap="square">
              <a:prstTxWarp prst="textNoShape"/>
            </a:bodyPr>
            <a:p>
              <a:endParaRPr lang="en-US"/>
            </a:p>
          </p:txBody>
        </p:sp>
        <p:sp>
          <p:nvSpPr>
            <p:cNvPr id="1048614" name="Freeform 18"/>
            <p:cNvSpPr/>
            <p:nvPr userDrawn="1"/>
          </p:nvSpPr>
          <p:spPr bwMode="auto">
            <a:xfrm flipH="1">
              <a:off x="1088588" y="6153943"/>
              <a:ext cx="154425" cy="154425"/>
            </a:xfrm>
            <a:custGeom>
              <a:avLst/>
              <a:gdLst>
                <a:gd name="T0" fmla="*/ 129 w 129"/>
                <a:gd name="T1" fmla="*/ 75 h 130"/>
                <a:gd name="T2" fmla="*/ 119 w 129"/>
                <a:gd name="T3" fmla="*/ 64 h 130"/>
                <a:gd name="T4" fmla="*/ 128 w 129"/>
                <a:gd name="T5" fmla="*/ 53 h 130"/>
                <a:gd name="T6" fmla="*/ 103 w 129"/>
                <a:gd name="T7" fmla="*/ 45 h 130"/>
                <a:gd name="T8" fmla="*/ 111 w 129"/>
                <a:gd name="T9" fmla="*/ 20 h 130"/>
                <a:gd name="T10" fmla="*/ 93 w 129"/>
                <a:gd name="T11" fmla="*/ 23 h 130"/>
                <a:gd name="T12" fmla="*/ 88 w 129"/>
                <a:gd name="T13" fmla="*/ 5 h 130"/>
                <a:gd name="T14" fmla="*/ 72 w 129"/>
                <a:gd name="T15" fmla="*/ 16 h 130"/>
                <a:gd name="T16" fmla="*/ 61 w 129"/>
                <a:gd name="T17" fmla="*/ 1 h 130"/>
                <a:gd name="T18" fmla="*/ 51 w 129"/>
                <a:gd name="T19" fmla="*/ 15 h 130"/>
                <a:gd name="T20" fmla="*/ 36 w 129"/>
                <a:gd name="T21" fmla="*/ 7 h 130"/>
                <a:gd name="T22" fmla="*/ 33 w 129"/>
                <a:gd name="T23" fmla="*/ 28 h 130"/>
                <a:gd name="T24" fmla="*/ 13 w 129"/>
                <a:gd name="T25" fmla="*/ 26 h 130"/>
                <a:gd name="T26" fmla="*/ 21 w 129"/>
                <a:gd name="T27" fmla="*/ 47 h 130"/>
                <a:gd name="T28" fmla="*/ 0 w 129"/>
                <a:gd name="T29" fmla="*/ 56 h 130"/>
                <a:gd name="T30" fmla="*/ 10 w 129"/>
                <a:gd name="T31" fmla="*/ 67 h 130"/>
                <a:gd name="T32" fmla="*/ 1 w 129"/>
                <a:gd name="T33" fmla="*/ 78 h 130"/>
                <a:gd name="T34" fmla="*/ 26 w 129"/>
                <a:gd name="T35" fmla="*/ 86 h 130"/>
                <a:gd name="T36" fmla="*/ 18 w 129"/>
                <a:gd name="T37" fmla="*/ 111 h 130"/>
                <a:gd name="T38" fmla="*/ 36 w 129"/>
                <a:gd name="T39" fmla="*/ 108 h 130"/>
                <a:gd name="T40" fmla="*/ 41 w 129"/>
                <a:gd name="T41" fmla="*/ 126 h 130"/>
                <a:gd name="T42" fmla="*/ 57 w 129"/>
                <a:gd name="T43" fmla="*/ 115 h 130"/>
                <a:gd name="T44" fmla="*/ 69 w 129"/>
                <a:gd name="T45" fmla="*/ 130 h 130"/>
                <a:gd name="T46" fmla="*/ 78 w 129"/>
                <a:gd name="T47" fmla="*/ 116 h 130"/>
                <a:gd name="T48" fmla="*/ 93 w 129"/>
                <a:gd name="T49" fmla="*/ 124 h 130"/>
                <a:gd name="T50" fmla="*/ 96 w 129"/>
                <a:gd name="T51" fmla="*/ 103 h 130"/>
                <a:gd name="T52" fmla="*/ 116 w 129"/>
                <a:gd name="T53" fmla="*/ 104 h 130"/>
                <a:gd name="T54" fmla="*/ 108 w 129"/>
                <a:gd name="T55" fmla="*/ 84 h 130"/>
                <a:gd name="T56" fmla="*/ 129 w 129"/>
                <a:gd name="T57" fmla="*/ 7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9" h="130">
                  <a:moveTo>
                    <a:pt x="129" y="75"/>
                  </a:moveTo>
                  <a:cubicBezTo>
                    <a:pt x="129" y="71"/>
                    <a:pt x="126" y="68"/>
                    <a:pt x="119" y="64"/>
                  </a:cubicBezTo>
                  <a:cubicBezTo>
                    <a:pt x="126" y="60"/>
                    <a:pt x="129" y="56"/>
                    <a:pt x="128" y="53"/>
                  </a:cubicBezTo>
                  <a:cubicBezTo>
                    <a:pt x="127" y="48"/>
                    <a:pt x="118" y="45"/>
                    <a:pt x="103" y="45"/>
                  </a:cubicBezTo>
                  <a:cubicBezTo>
                    <a:pt x="111" y="33"/>
                    <a:pt x="114" y="23"/>
                    <a:pt x="111" y="20"/>
                  </a:cubicBezTo>
                  <a:cubicBezTo>
                    <a:pt x="108" y="17"/>
                    <a:pt x="101" y="18"/>
                    <a:pt x="93" y="23"/>
                  </a:cubicBezTo>
                  <a:cubicBezTo>
                    <a:pt x="93" y="13"/>
                    <a:pt x="92" y="6"/>
                    <a:pt x="88" y="5"/>
                  </a:cubicBezTo>
                  <a:cubicBezTo>
                    <a:pt x="84" y="3"/>
                    <a:pt x="79" y="8"/>
                    <a:pt x="72" y="16"/>
                  </a:cubicBezTo>
                  <a:cubicBezTo>
                    <a:pt x="69" y="6"/>
                    <a:pt x="65" y="0"/>
                    <a:pt x="61" y="1"/>
                  </a:cubicBezTo>
                  <a:cubicBezTo>
                    <a:pt x="57" y="1"/>
                    <a:pt x="53" y="6"/>
                    <a:pt x="51" y="15"/>
                  </a:cubicBezTo>
                  <a:cubicBezTo>
                    <a:pt x="45" y="8"/>
                    <a:pt x="39" y="5"/>
                    <a:pt x="36" y="7"/>
                  </a:cubicBezTo>
                  <a:cubicBezTo>
                    <a:pt x="32" y="9"/>
                    <a:pt x="31" y="17"/>
                    <a:pt x="33" y="28"/>
                  </a:cubicBezTo>
                  <a:cubicBezTo>
                    <a:pt x="23" y="24"/>
                    <a:pt x="16" y="23"/>
                    <a:pt x="13" y="26"/>
                  </a:cubicBezTo>
                  <a:cubicBezTo>
                    <a:pt x="10" y="30"/>
                    <a:pt x="13" y="38"/>
                    <a:pt x="21" y="47"/>
                  </a:cubicBezTo>
                  <a:cubicBezTo>
                    <a:pt x="9" y="48"/>
                    <a:pt x="1" y="51"/>
                    <a:pt x="0" y="56"/>
                  </a:cubicBezTo>
                  <a:cubicBezTo>
                    <a:pt x="0" y="59"/>
                    <a:pt x="3" y="63"/>
                    <a:pt x="10" y="67"/>
                  </a:cubicBezTo>
                  <a:cubicBezTo>
                    <a:pt x="4" y="70"/>
                    <a:pt x="0" y="74"/>
                    <a:pt x="1" y="78"/>
                  </a:cubicBezTo>
                  <a:cubicBezTo>
                    <a:pt x="2" y="83"/>
                    <a:pt x="11" y="85"/>
                    <a:pt x="26" y="86"/>
                  </a:cubicBezTo>
                  <a:cubicBezTo>
                    <a:pt x="18" y="98"/>
                    <a:pt x="15" y="107"/>
                    <a:pt x="18" y="111"/>
                  </a:cubicBezTo>
                  <a:cubicBezTo>
                    <a:pt x="21" y="114"/>
                    <a:pt x="28" y="112"/>
                    <a:pt x="36" y="108"/>
                  </a:cubicBezTo>
                  <a:cubicBezTo>
                    <a:pt x="36" y="118"/>
                    <a:pt x="37" y="124"/>
                    <a:pt x="41" y="126"/>
                  </a:cubicBezTo>
                  <a:cubicBezTo>
                    <a:pt x="45" y="127"/>
                    <a:pt x="51" y="123"/>
                    <a:pt x="57" y="115"/>
                  </a:cubicBezTo>
                  <a:cubicBezTo>
                    <a:pt x="60" y="125"/>
                    <a:pt x="64" y="130"/>
                    <a:pt x="69" y="130"/>
                  </a:cubicBezTo>
                  <a:cubicBezTo>
                    <a:pt x="72" y="130"/>
                    <a:pt x="76" y="124"/>
                    <a:pt x="78" y="116"/>
                  </a:cubicBezTo>
                  <a:cubicBezTo>
                    <a:pt x="84" y="122"/>
                    <a:pt x="90" y="125"/>
                    <a:pt x="93" y="124"/>
                  </a:cubicBezTo>
                  <a:cubicBezTo>
                    <a:pt x="97" y="122"/>
                    <a:pt x="98" y="114"/>
                    <a:pt x="96" y="103"/>
                  </a:cubicBezTo>
                  <a:cubicBezTo>
                    <a:pt x="106" y="107"/>
                    <a:pt x="114" y="108"/>
                    <a:pt x="116" y="104"/>
                  </a:cubicBezTo>
                  <a:cubicBezTo>
                    <a:pt x="119" y="101"/>
                    <a:pt x="116" y="93"/>
                    <a:pt x="108" y="84"/>
                  </a:cubicBezTo>
                  <a:cubicBezTo>
                    <a:pt x="120" y="82"/>
                    <a:pt x="128" y="79"/>
                    <a:pt x="129" y="75"/>
                  </a:cubicBezTo>
                  <a:close/>
                </a:path>
              </a:pathLst>
            </a:custGeom>
            <a:solidFill>
              <a:schemeClr val="bg1"/>
            </a:solidFill>
            <a:ln>
              <a:noFill/>
            </a:ln>
          </p:spPr>
          <p:txBody>
            <a:bodyPr anchor="t" anchorCtr="0" bIns="45720" compatLnSpc="1" lIns="91440" numCol="1" rIns="91440" tIns="45720" vert="horz" wrap="square">
              <a:prstTxWarp prst="textNoShape"/>
            </a:bodyPr>
            <a:p>
              <a:endParaRPr lang="en-US"/>
            </a:p>
          </p:txBody>
        </p:sp>
        <p:grpSp>
          <p:nvGrpSpPr>
            <p:cNvPr id="17" name="Group 48"/>
            <p:cNvGrpSpPr/>
            <p:nvPr userDrawn="1"/>
          </p:nvGrpSpPr>
          <p:grpSpPr>
            <a:xfrm>
              <a:off x="603252" y="4833897"/>
              <a:ext cx="607348" cy="609642"/>
              <a:chOff x="2051052" y="5522596"/>
              <a:chExt cx="892175" cy="895542"/>
            </a:xfrm>
          </p:grpSpPr>
          <p:sp>
            <p:nvSpPr>
              <p:cNvPr id="1048615" name="Freeform 5"/>
              <p:cNvSpPr/>
              <p:nvPr userDrawn="1"/>
            </p:nvSpPr>
            <p:spPr bwMode="auto">
              <a:xfrm flipH="1">
                <a:off x="2411413" y="6283770"/>
                <a:ext cx="6350" cy="12700"/>
              </a:xfrm>
              <a:custGeom>
                <a:avLst/>
                <a:gdLst>
                  <a:gd name="T0" fmla="*/ 4 w 4"/>
                  <a:gd name="T1" fmla="*/ 8 h 8"/>
                  <a:gd name="T2" fmla="*/ 0 w 4"/>
                  <a:gd name="T3" fmla="*/ 0 h 8"/>
                  <a:gd name="T4" fmla="*/ 4 w 4"/>
                  <a:gd name="T5" fmla="*/ 8 h 8"/>
                </a:gdLst>
                <a:ahLst/>
                <a:cxnLst>
                  <a:cxn ang="0">
                    <a:pos x="T0" y="T1"/>
                  </a:cxn>
                  <a:cxn ang="0">
                    <a:pos x="T2" y="T3"/>
                  </a:cxn>
                  <a:cxn ang="0">
                    <a:pos x="T4" y="T5"/>
                  </a:cxn>
                </a:cxnLst>
                <a:rect l="0" t="0" r="r" b="b"/>
                <a:pathLst>
                  <a:path w="4" h="8">
                    <a:moveTo>
                      <a:pt x="4" y="8"/>
                    </a:moveTo>
                    <a:lnTo>
                      <a:pt x="0" y="0"/>
                    </a:lnTo>
                    <a:lnTo>
                      <a:pt x="4" y="8"/>
                    </a:lnTo>
                    <a:close/>
                  </a:path>
                </a:pathLst>
              </a:custGeom>
              <a:solidFill>
                <a:srgbClr val="00A99D"/>
              </a:solidFill>
              <a:ln>
                <a:noFill/>
              </a:ln>
            </p:spPr>
            <p:txBody>
              <a:bodyPr anchor="t" anchorCtr="0" bIns="45720" compatLnSpc="1" lIns="91440" numCol="1" rIns="91440" tIns="45720" vert="horz" wrap="square">
                <a:prstTxWarp prst="textNoShape"/>
              </a:bodyPr>
              <a:p>
                <a:endParaRPr lang="en-US"/>
              </a:p>
            </p:txBody>
          </p:sp>
          <p:sp>
            <p:nvSpPr>
              <p:cNvPr id="1048616" name="Line 6"/>
              <p:cNvSpPr>
                <a:spLocks noChangeShapeType="1"/>
              </p:cNvSpPr>
              <p:nvPr userDrawn="1"/>
            </p:nvSpPr>
            <p:spPr bwMode="auto">
              <a:xfrm flipV="1">
                <a:off x="2411413" y="6283770"/>
                <a:ext cx="6350" cy="12700"/>
              </a:xfrm>
              <a:prstGeom prst="line"/>
              <a:noFill/>
              <a:ln>
                <a:noFill/>
              </a:ln>
            </p:spPr>
            <p:txBody>
              <a:bodyPr anchor="t" anchorCtr="0" bIns="45720" compatLnSpc="1" lIns="91440" numCol="1" rIns="91440" tIns="45720" vert="horz" wrap="square">
                <a:prstTxWarp prst="textNoShape"/>
              </a:bodyPr>
              <a:p>
                <a:endParaRPr lang="en-US"/>
              </a:p>
            </p:txBody>
          </p:sp>
          <p:sp>
            <p:nvSpPr>
              <p:cNvPr id="1048617" name="Freeform 32"/>
              <p:cNvSpPr/>
              <p:nvPr userDrawn="1"/>
            </p:nvSpPr>
            <p:spPr bwMode="auto">
              <a:xfrm flipH="1">
                <a:off x="2051052" y="5522596"/>
                <a:ext cx="892175" cy="895542"/>
              </a:xfrm>
              <a:custGeom>
                <a:avLst/>
                <a:gdLst>
                  <a:gd name="T0" fmla="*/ 242 w 264"/>
                  <a:gd name="T1" fmla="*/ 157 h 264"/>
                  <a:gd name="T2" fmla="*/ 259 w 264"/>
                  <a:gd name="T3" fmla="*/ 128 h 264"/>
                  <a:gd name="T4" fmla="*/ 238 w 264"/>
                  <a:gd name="T5" fmla="*/ 66 h 264"/>
                  <a:gd name="T6" fmla="*/ 192 w 264"/>
                  <a:gd name="T7" fmla="*/ 20 h 264"/>
                  <a:gd name="T8" fmla="*/ 158 w 264"/>
                  <a:gd name="T9" fmla="*/ 23 h 264"/>
                  <a:gd name="T10" fmla="*/ 157 w 264"/>
                  <a:gd name="T11" fmla="*/ 23 h 264"/>
                  <a:gd name="T12" fmla="*/ 156 w 264"/>
                  <a:gd name="T13" fmla="*/ 23 h 264"/>
                  <a:gd name="T14" fmla="*/ 128 w 264"/>
                  <a:gd name="T15" fmla="*/ 5 h 264"/>
                  <a:gd name="T16" fmla="*/ 66 w 264"/>
                  <a:gd name="T17" fmla="*/ 26 h 264"/>
                  <a:gd name="T18" fmla="*/ 20 w 264"/>
                  <a:gd name="T19" fmla="*/ 72 h 264"/>
                  <a:gd name="T20" fmla="*/ 23 w 264"/>
                  <a:gd name="T21" fmla="*/ 106 h 264"/>
                  <a:gd name="T22" fmla="*/ 23 w 264"/>
                  <a:gd name="T23" fmla="*/ 107 h 264"/>
                  <a:gd name="T24" fmla="*/ 22 w 264"/>
                  <a:gd name="T25" fmla="*/ 108 h 264"/>
                  <a:gd name="T26" fmla="*/ 5 w 264"/>
                  <a:gd name="T27" fmla="*/ 136 h 264"/>
                  <a:gd name="T28" fmla="*/ 26 w 264"/>
                  <a:gd name="T29" fmla="*/ 198 h 264"/>
                  <a:gd name="T30" fmla="*/ 72 w 264"/>
                  <a:gd name="T31" fmla="*/ 244 h 264"/>
                  <a:gd name="T32" fmla="*/ 106 w 264"/>
                  <a:gd name="T33" fmla="*/ 241 h 264"/>
                  <a:gd name="T34" fmla="*/ 107 w 264"/>
                  <a:gd name="T35" fmla="*/ 242 h 264"/>
                  <a:gd name="T36" fmla="*/ 108 w 264"/>
                  <a:gd name="T37" fmla="*/ 242 h 264"/>
                  <a:gd name="T38" fmla="*/ 136 w 264"/>
                  <a:gd name="T39" fmla="*/ 259 h 264"/>
                  <a:gd name="T40" fmla="*/ 198 w 264"/>
                  <a:gd name="T41" fmla="*/ 238 h 264"/>
                  <a:gd name="T42" fmla="*/ 244 w 264"/>
                  <a:gd name="T43" fmla="*/ 192 h 264"/>
                  <a:gd name="T44" fmla="*/ 241 w 264"/>
                  <a:gd name="T45" fmla="*/ 159 h 264"/>
                  <a:gd name="T46" fmla="*/ 241 w 264"/>
                  <a:gd name="T47" fmla="*/ 158 h 264"/>
                  <a:gd name="T48" fmla="*/ 242 w 264"/>
                  <a:gd name="T49" fmla="*/ 157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 h="264">
                    <a:moveTo>
                      <a:pt x="242" y="157"/>
                    </a:moveTo>
                    <a:cubicBezTo>
                      <a:pt x="250" y="149"/>
                      <a:pt x="256" y="139"/>
                      <a:pt x="259" y="128"/>
                    </a:cubicBezTo>
                    <a:cubicBezTo>
                      <a:pt x="264" y="107"/>
                      <a:pt x="255" y="85"/>
                      <a:pt x="238" y="66"/>
                    </a:cubicBezTo>
                    <a:cubicBezTo>
                      <a:pt x="229" y="42"/>
                      <a:pt x="213" y="25"/>
                      <a:pt x="192" y="20"/>
                    </a:cubicBezTo>
                    <a:cubicBezTo>
                      <a:pt x="181" y="18"/>
                      <a:pt x="170" y="19"/>
                      <a:pt x="158" y="23"/>
                    </a:cubicBezTo>
                    <a:cubicBezTo>
                      <a:pt x="157" y="23"/>
                      <a:pt x="157" y="23"/>
                      <a:pt x="157" y="23"/>
                    </a:cubicBezTo>
                    <a:cubicBezTo>
                      <a:pt x="156" y="23"/>
                      <a:pt x="156" y="23"/>
                      <a:pt x="156" y="23"/>
                    </a:cubicBezTo>
                    <a:cubicBezTo>
                      <a:pt x="148" y="14"/>
                      <a:pt x="139" y="8"/>
                      <a:pt x="128" y="5"/>
                    </a:cubicBezTo>
                    <a:cubicBezTo>
                      <a:pt x="107" y="0"/>
                      <a:pt x="85" y="9"/>
                      <a:pt x="66" y="26"/>
                    </a:cubicBezTo>
                    <a:cubicBezTo>
                      <a:pt x="42" y="35"/>
                      <a:pt x="25" y="51"/>
                      <a:pt x="20" y="72"/>
                    </a:cubicBezTo>
                    <a:cubicBezTo>
                      <a:pt x="17" y="83"/>
                      <a:pt x="19" y="95"/>
                      <a:pt x="23" y="106"/>
                    </a:cubicBezTo>
                    <a:cubicBezTo>
                      <a:pt x="23" y="107"/>
                      <a:pt x="23" y="107"/>
                      <a:pt x="23" y="107"/>
                    </a:cubicBezTo>
                    <a:cubicBezTo>
                      <a:pt x="22" y="108"/>
                      <a:pt x="22" y="108"/>
                      <a:pt x="22" y="108"/>
                    </a:cubicBezTo>
                    <a:cubicBezTo>
                      <a:pt x="14" y="116"/>
                      <a:pt x="8" y="125"/>
                      <a:pt x="5" y="136"/>
                    </a:cubicBezTo>
                    <a:cubicBezTo>
                      <a:pt x="0" y="157"/>
                      <a:pt x="9" y="179"/>
                      <a:pt x="26" y="198"/>
                    </a:cubicBezTo>
                    <a:cubicBezTo>
                      <a:pt x="35" y="222"/>
                      <a:pt x="51" y="239"/>
                      <a:pt x="72" y="244"/>
                    </a:cubicBezTo>
                    <a:cubicBezTo>
                      <a:pt x="83" y="247"/>
                      <a:pt x="94" y="246"/>
                      <a:pt x="106" y="241"/>
                    </a:cubicBezTo>
                    <a:cubicBezTo>
                      <a:pt x="107" y="242"/>
                      <a:pt x="107" y="242"/>
                      <a:pt x="107" y="242"/>
                    </a:cubicBezTo>
                    <a:cubicBezTo>
                      <a:pt x="108" y="242"/>
                      <a:pt x="108" y="242"/>
                      <a:pt x="108" y="242"/>
                    </a:cubicBezTo>
                    <a:cubicBezTo>
                      <a:pt x="116" y="250"/>
                      <a:pt x="125" y="257"/>
                      <a:pt x="136" y="259"/>
                    </a:cubicBezTo>
                    <a:cubicBezTo>
                      <a:pt x="157" y="264"/>
                      <a:pt x="179" y="256"/>
                      <a:pt x="198" y="238"/>
                    </a:cubicBezTo>
                    <a:cubicBezTo>
                      <a:pt x="222" y="229"/>
                      <a:pt x="239" y="213"/>
                      <a:pt x="244" y="192"/>
                    </a:cubicBezTo>
                    <a:cubicBezTo>
                      <a:pt x="247" y="181"/>
                      <a:pt x="245" y="170"/>
                      <a:pt x="241" y="159"/>
                    </a:cubicBezTo>
                    <a:cubicBezTo>
                      <a:pt x="241" y="158"/>
                      <a:pt x="241" y="158"/>
                      <a:pt x="241" y="158"/>
                    </a:cubicBezTo>
                    <a:lnTo>
                      <a:pt x="242" y="157"/>
                    </a:lnTo>
                    <a:close/>
                  </a:path>
                </a:pathLst>
              </a:custGeom>
              <a:gradFill flip="none" rotWithShape="1">
                <a:gsLst>
                  <a:gs pos="0">
                    <a:schemeClr val="accent1">
                      <a:lumMod val="75000"/>
                    </a:schemeClr>
                  </a:gs>
                  <a:gs pos="100000">
                    <a:schemeClr val="accent1">
                      <a:lumMod val="60000"/>
                      <a:lumOff val="40000"/>
                    </a:schemeClr>
                  </a:gs>
                </a:gsLst>
                <a:path path="circle">
                  <a:fillToRect l="50000" t="50000" r="50000" b="50000"/>
                </a:path>
              </a:gradFill>
              <a:ln>
                <a:noFill/>
              </a:ln>
            </p:spPr>
            <p:txBody>
              <a:bodyPr anchor="t" anchorCtr="0" bIns="45720" compatLnSpc="1" lIns="91440" numCol="1" rIns="91440" tIns="45720" vert="horz" wrap="square">
                <a:prstTxWarp prst="textNoShape"/>
              </a:bodyPr>
              <a:p>
                <a:endParaRPr lang="en-US"/>
              </a:p>
            </p:txBody>
          </p:sp>
          <p:sp>
            <p:nvSpPr>
              <p:cNvPr id="1048618" name="Freeform 33"/>
              <p:cNvSpPr/>
              <p:nvPr userDrawn="1"/>
            </p:nvSpPr>
            <p:spPr bwMode="auto">
              <a:xfrm flipH="1">
                <a:off x="2216501" y="5688259"/>
                <a:ext cx="561276" cy="564216"/>
              </a:xfrm>
              <a:custGeom>
                <a:avLst/>
                <a:gdLst>
                  <a:gd name="T0" fmla="*/ 93 w 95"/>
                  <a:gd name="T1" fmla="*/ 45 h 95"/>
                  <a:gd name="T2" fmla="*/ 92 w 95"/>
                  <a:gd name="T3" fmla="*/ 32 h 95"/>
                  <a:gd name="T4" fmla="*/ 75 w 95"/>
                  <a:gd name="T5" fmla="*/ 17 h 95"/>
                  <a:gd name="T6" fmla="*/ 58 w 95"/>
                  <a:gd name="T7" fmla="*/ 1 h 95"/>
                  <a:gd name="T8" fmla="*/ 45 w 95"/>
                  <a:gd name="T9" fmla="*/ 2 h 95"/>
                  <a:gd name="T10" fmla="*/ 32 w 95"/>
                  <a:gd name="T11" fmla="*/ 3 h 95"/>
                  <a:gd name="T12" fmla="*/ 16 w 95"/>
                  <a:gd name="T13" fmla="*/ 20 h 95"/>
                  <a:gd name="T14" fmla="*/ 1 w 95"/>
                  <a:gd name="T15" fmla="*/ 37 h 95"/>
                  <a:gd name="T16" fmla="*/ 2 w 95"/>
                  <a:gd name="T17" fmla="*/ 50 h 95"/>
                  <a:gd name="T18" fmla="*/ 2 w 95"/>
                  <a:gd name="T19" fmla="*/ 63 h 95"/>
                  <a:gd name="T20" fmla="*/ 19 w 95"/>
                  <a:gd name="T21" fmla="*/ 79 h 95"/>
                  <a:gd name="T22" fmla="*/ 36 w 95"/>
                  <a:gd name="T23" fmla="*/ 94 h 95"/>
                  <a:gd name="T24" fmla="*/ 50 w 95"/>
                  <a:gd name="T25" fmla="*/ 93 h 95"/>
                  <a:gd name="T26" fmla="*/ 63 w 95"/>
                  <a:gd name="T27" fmla="*/ 93 h 95"/>
                  <a:gd name="T28" fmla="*/ 78 w 95"/>
                  <a:gd name="T29" fmla="*/ 76 h 95"/>
                  <a:gd name="T30" fmla="*/ 94 w 95"/>
                  <a:gd name="T31" fmla="*/ 59 h 95"/>
                  <a:gd name="T32" fmla="*/ 93 w 95"/>
                  <a:gd name="T33" fmla="*/ 4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5" h="95">
                    <a:moveTo>
                      <a:pt x="93" y="45"/>
                    </a:moveTo>
                    <a:cubicBezTo>
                      <a:pt x="94" y="41"/>
                      <a:pt x="94" y="36"/>
                      <a:pt x="92" y="32"/>
                    </a:cubicBezTo>
                    <a:cubicBezTo>
                      <a:pt x="90" y="25"/>
                      <a:pt x="83" y="20"/>
                      <a:pt x="75" y="17"/>
                    </a:cubicBezTo>
                    <a:cubicBezTo>
                      <a:pt x="71" y="9"/>
                      <a:pt x="66" y="3"/>
                      <a:pt x="58" y="1"/>
                    </a:cubicBezTo>
                    <a:cubicBezTo>
                      <a:pt x="54" y="0"/>
                      <a:pt x="49" y="1"/>
                      <a:pt x="45" y="2"/>
                    </a:cubicBezTo>
                    <a:cubicBezTo>
                      <a:pt x="40" y="1"/>
                      <a:pt x="36" y="1"/>
                      <a:pt x="32" y="3"/>
                    </a:cubicBezTo>
                    <a:cubicBezTo>
                      <a:pt x="24" y="5"/>
                      <a:pt x="19" y="11"/>
                      <a:pt x="16" y="20"/>
                    </a:cubicBezTo>
                    <a:cubicBezTo>
                      <a:pt x="8" y="24"/>
                      <a:pt x="3" y="29"/>
                      <a:pt x="1" y="37"/>
                    </a:cubicBezTo>
                    <a:cubicBezTo>
                      <a:pt x="0" y="41"/>
                      <a:pt x="0" y="46"/>
                      <a:pt x="2" y="50"/>
                    </a:cubicBezTo>
                    <a:cubicBezTo>
                      <a:pt x="1" y="55"/>
                      <a:pt x="1" y="59"/>
                      <a:pt x="2" y="63"/>
                    </a:cubicBezTo>
                    <a:cubicBezTo>
                      <a:pt x="5" y="71"/>
                      <a:pt x="11" y="76"/>
                      <a:pt x="19" y="79"/>
                    </a:cubicBezTo>
                    <a:cubicBezTo>
                      <a:pt x="23" y="87"/>
                      <a:pt x="29" y="92"/>
                      <a:pt x="36" y="94"/>
                    </a:cubicBezTo>
                    <a:cubicBezTo>
                      <a:pt x="41" y="95"/>
                      <a:pt x="45" y="95"/>
                      <a:pt x="50" y="93"/>
                    </a:cubicBezTo>
                    <a:cubicBezTo>
                      <a:pt x="54" y="94"/>
                      <a:pt x="59" y="94"/>
                      <a:pt x="63" y="93"/>
                    </a:cubicBezTo>
                    <a:cubicBezTo>
                      <a:pt x="70" y="90"/>
                      <a:pt x="75" y="84"/>
                      <a:pt x="78" y="76"/>
                    </a:cubicBezTo>
                    <a:cubicBezTo>
                      <a:pt x="86" y="72"/>
                      <a:pt x="92" y="66"/>
                      <a:pt x="94" y="59"/>
                    </a:cubicBezTo>
                    <a:cubicBezTo>
                      <a:pt x="95" y="54"/>
                      <a:pt x="94" y="50"/>
                      <a:pt x="93" y="45"/>
                    </a:cubicBezTo>
                    <a:close/>
                  </a:path>
                </a:pathLst>
              </a:custGeom>
              <a:solidFill>
                <a:srgbClr val="FFFFFF"/>
              </a:solidFill>
              <a:ln>
                <a:noFill/>
              </a:ln>
            </p:spPr>
            <p:txBody>
              <a:bodyPr anchor="t" anchorCtr="0" bIns="45720" compatLnSpc="1" lIns="91440" numCol="1" rIns="91440" tIns="45720" vert="horz" wrap="square">
                <a:prstTxWarp prst="textNoShape"/>
              </a:bodyPr>
              <a:p>
                <a:endParaRPr lang="en-US"/>
              </a:p>
            </p:txBody>
          </p:sp>
          <p:sp>
            <p:nvSpPr>
              <p:cNvPr id="1048619" name="Freeform 32"/>
              <p:cNvSpPr/>
              <p:nvPr userDrawn="1"/>
            </p:nvSpPr>
            <p:spPr bwMode="auto">
              <a:xfrm flipH="1">
                <a:off x="2304860" y="5777362"/>
                <a:ext cx="384558" cy="386010"/>
              </a:xfrm>
              <a:custGeom>
                <a:avLst/>
                <a:gdLst>
                  <a:gd name="T0" fmla="*/ 242 w 264"/>
                  <a:gd name="T1" fmla="*/ 157 h 264"/>
                  <a:gd name="T2" fmla="*/ 259 w 264"/>
                  <a:gd name="T3" fmla="*/ 128 h 264"/>
                  <a:gd name="T4" fmla="*/ 238 w 264"/>
                  <a:gd name="T5" fmla="*/ 66 h 264"/>
                  <a:gd name="T6" fmla="*/ 192 w 264"/>
                  <a:gd name="T7" fmla="*/ 20 h 264"/>
                  <a:gd name="T8" fmla="*/ 158 w 264"/>
                  <a:gd name="T9" fmla="*/ 23 h 264"/>
                  <a:gd name="T10" fmla="*/ 157 w 264"/>
                  <a:gd name="T11" fmla="*/ 23 h 264"/>
                  <a:gd name="T12" fmla="*/ 156 w 264"/>
                  <a:gd name="T13" fmla="*/ 23 h 264"/>
                  <a:gd name="T14" fmla="*/ 128 w 264"/>
                  <a:gd name="T15" fmla="*/ 5 h 264"/>
                  <a:gd name="T16" fmla="*/ 66 w 264"/>
                  <a:gd name="T17" fmla="*/ 26 h 264"/>
                  <a:gd name="T18" fmla="*/ 20 w 264"/>
                  <a:gd name="T19" fmla="*/ 72 h 264"/>
                  <a:gd name="T20" fmla="*/ 23 w 264"/>
                  <a:gd name="T21" fmla="*/ 106 h 264"/>
                  <a:gd name="T22" fmla="*/ 23 w 264"/>
                  <a:gd name="T23" fmla="*/ 107 h 264"/>
                  <a:gd name="T24" fmla="*/ 22 w 264"/>
                  <a:gd name="T25" fmla="*/ 108 h 264"/>
                  <a:gd name="T26" fmla="*/ 5 w 264"/>
                  <a:gd name="T27" fmla="*/ 136 h 264"/>
                  <a:gd name="T28" fmla="*/ 26 w 264"/>
                  <a:gd name="T29" fmla="*/ 198 h 264"/>
                  <a:gd name="T30" fmla="*/ 72 w 264"/>
                  <a:gd name="T31" fmla="*/ 244 h 264"/>
                  <a:gd name="T32" fmla="*/ 106 w 264"/>
                  <a:gd name="T33" fmla="*/ 241 h 264"/>
                  <a:gd name="T34" fmla="*/ 107 w 264"/>
                  <a:gd name="T35" fmla="*/ 242 h 264"/>
                  <a:gd name="T36" fmla="*/ 108 w 264"/>
                  <a:gd name="T37" fmla="*/ 242 h 264"/>
                  <a:gd name="T38" fmla="*/ 136 w 264"/>
                  <a:gd name="T39" fmla="*/ 259 h 264"/>
                  <a:gd name="T40" fmla="*/ 198 w 264"/>
                  <a:gd name="T41" fmla="*/ 238 h 264"/>
                  <a:gd name="T42" fmla="*/ 244 w 264"/>
                  <a:gd name="T43" fmla="*/ 192 h 264"/>
                  <a:gd name="T44" fmla="*/ 241 w 264"/>
                  <a:gd name="T45" fmla="*/ 159 h 264"/>
                  <a:gd name="T46" fmla="*/ 241 w 264"/>
                  <a:gd name="T47" fmla="*/ 158 h 264"/>
                  <a:gd name="T48" fmla="*/ 242 w 264"/>
                  <a:gd name="T49" fmla="*/ 157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 h="264">
                    <a:moveTo>
                      <a:pt x="242" y="157"/>
                    </a:moveTo>
                    <a:cubicBezTo>
                      <a:pt x="250" y="149"/>
                      <a:pt x="256" y="139"/>
                      <a:pt x="259" y="128"/>
                    </a:cubicBezTo>
                    <a:cubicBezTo>
                      <a:pt x="264" y="107"/>
                      <a:pt x="255" y="85"/>
                      <a:pt x="238" y="66"/>
                    </a:cubicBezTo>
                    <a:cubicBezTo>
                      <a:pt x="229" y="42"/>
                      <a:pt x="213" y="25"/>
                      <a:pt x="192" y="20"/>
                    </a:cubicBezTo>
                    <a:cubicBezTo>
                      <a:pt x="181" y="18"/>
                      <a:pt x="170" y="19"/>
                      <a:pt x="158" y="23"/>
                    </a:cubicBezTo>
                    <a:cubicBezTo>
                      <a:pt x="157" y="23"/>
                      <a:pt x="157" y="23"/>
                      <a:pt x="157" y="23"/>
                    </a:cubicBezTo>
                    <a:cubicBezTo>
                      <a:pt x="156" y="23"/>
                      <a:pt x="156" y="23"/>
                      <a:pt x="156" y="23"/>
                    </a:cubicBezTo>
                    <a:cubicBezTo>
                      <a:pt x="148" y="14"/>
                      <a:pt x="139" y="8"/>
                      <a:pt x="128" y="5"/>
                    </a:cubicBezTo>
                    <a:cubicBezTo>
                      <a:pt x="107" y="0"/>
                      <a:pt x="85" y="9"/>
                      <a:pt x="66" y="26"/>
                    </a:cubicBezTo>
                    <a:cubicBezTo>
                      <a:pt x="42" y="35"/>
                      <a:pt x="25" y="51"/>
                      <a:pt x="20" y="72"/>
                    </a:cubicBezTo>
                    <a:cubicBezTo>
                      <a:pt x="17" y="83"/>
                      <a:pt x="19" y="95"/>
                      <a:pt x="23" y="106"/>
                    </a:cubicBezTo>
                    <a:cubicBezTo>
                      <a:pt x="23" y="107"/>
                      <a:pt x="23" y="107"/>
                      <a:pt x="23" y="107"/>
                    </a:cubicBezTo>
                    <a:cubicBezTo>
                      <a:pt x="22" y="108"/>
                      <a:pt x="22" y="108"/>
                      <a:pt x="22" y="108"/>
                    </a:cubicBezTo>
                    <a:cubicBezTo>
                      <a:pt x="14" y="116"/>
                      <a:pt x="8" y="125"/>
                      <a:pt x="5" y="136"/>
                    </a:cubicBezTo>
                    <a:cubicBezTo>
                      <a:pt x="0" y="157"/>
                      <a:pt x="9" y="179"/>
                      <a:pt x="26" y="198"/>
                    </a:cubicBezTo>
                    <a:cubicBezTo>
                      <a:pt x="35" y="222"/>
                      <a:pt x="51" y="239"/>
                      <a:pt x="72" y="244"/>
                    </a:cubicBezTo>
                    <a:cubicBezTo>
                      <a:pt x="83" y="247"/>
                      <a:pt x="94" y="246"/>
                      <a:pt x="106" y="241"/>
                    </a:cubicBezTo>
                    <a:cubicBezTo>
                      <a:pt x="107" y="242"/>
                      <a:pt x="107" y="242"/>
                      <a:pt x="107" y="242"/>
                    </a:cubicBezTo>
                    <a:cubicBezTo>
                      <a:pt x="108" y="242"/>
                      <a:pt x="108" y="242"/>
                      <a:pt x="108" y="242"/>
                    </a:cubicBezTo>
                    <a:cubicBezTo>
                      <a:pt x="116" y="250"/>
                      <a:pt x="125" y="257"/>
                      <a:pt x="136" y="259"/>
                    </a:cubicBezTo>
                    <a:cubicBezTo>
                      <a:pt x="157" y="264"/>
                      <a:pt x="179" y="256"/>
                      <a:pt x="198" y="238"/>
                    </a:cubicBezTo>
                    <a:cubicBezTo>
                      <a:pt x="222" y="229"/>
                      <a:pt x="239" y="213"/>
                      <a:pt x="244" y="192"/>
                    </a:cubicBezTo>
                    <a:cubicBezTo>
                      <a:pt x="247" y="181"/>
                      <a:pt x="245" y="170"/>
                      <a:pt x="241" y="159"/>
                    </a:cubicBezTo>
                    <a:cubicBezTo>
                      <a:pt x="241" y="158"/>
                      <a:pt x="241" y="158"/>
                      <a:pt x="241" y="158"/>
                    </a:cubicBezTo>
                    <a:lnTo>
                      <a:pt x="242" y="157"/>
                    </a:lnTo>
                    <a:close/>
                  </a:path>
                </a:pathLst>
              </a:custGeom>
              <a:solidFill>
                <a:schemeClr val="accent1">
                  <a:lumMod val="75000"/>
                </a:schemeClr>
              </a:solidFill>
              <a:ln>
                <a:noFill/>
              </a:ln>
            </p:spPr>
            <p:txBody>
              <a:bodyPr anchor="t" anchorCtr="0" bIns="45720" compatLnSpc="1" lIns="91440" numCol="1" rIns="91440" tIns="45720" vert="horz" wrap="square">
                <a:prstTxWarp prst="textNoShape"/>
              </a:bodyPr>
              <a:p>
                <a:endParaRPr lang="en-US"/>
              </a:p>
            </p:txBody>
          </p:sp>
          <p:sp>
            <p:nvSpPr>
              <p:cNvPr id="1048620" name="Oval 54"/>
              <p:cNvSpPr/>
              <p:nvPr userDrawn="1"/>
            </p:nvSpPr>
            <p:spPr>
              <a:xfrm>
                <a:off x="2420939" y="5894167"/>
                <a:ext cx="152400" cy="152400"/>
              </a:xfrm>
              <a:prstGeom prst="ellipse"/>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grpSp>
        <p:grpSp>
          <p:nvGrpSpPr>
            <p:cNvPr id="18" name="Group 55"/>
            <p:cNvGrpSpPr/>
            <p:nvPr userDrawn="1"/>
          </p:nvGrpSpPr>
          <p:grpSpPr>
            <a:xfrm rot="19876682">
              <a:off x="80098" y="1916305"/>
              <a:ext cx="878030" cy="874332"/>
              <a:chOff x="4277517" y="3752400"/>
              <a:chExt cx="1154448" cy="1149586"/>
            </a:xfrm>
          </p:grpSpPr>
          <p:sp>
            <p:nvSpPr>
              <p:cNvPr id="1048621" name="Freeform 56"/>
              <p:cNvSpPr/>
              <p:nvPr userDrawn="1"/>
            </p:nvSpPr>
            <p:spPr bwMode="auto">
              <a:xfrm rot="21259688" flipH="1">
                <a:off x="4277517" y="3752400"/>
                <a:ext cx="1154448" cy="1149586"/>
              </a:xfrm>
              <a:custGeom>
                <a:avLst/>
                <a:gdLst>
                  <a:gd name="T0" fmla="*/ 272 w 355"/>
                  <a:gd name="T1" fmla="*/ 16 h 352"/>
                  <a:gd name="T2" fmla="*/ 178 w 355"/>
                  <a:gd name="T3" fmla="*/ 41 h 352"/>
                  <a:gd name="T4" fmla="*/ 137 w 355"/>
                  <a:gd name="T5" fmla="*/ 36 h 352"/>
                  <a:gd name="T6" fmla="*/ 66 w 355"/>
                  <a:gd name="T7" fmla="*/ 51 h 352"/>
                  <a:gd name="T8" fmla="*/ 62 w 355"/>
                  <a:gd name="T9" fmla="*/ 142 h 352"/>
                  <a:gd name="T10" fmla="*/ 32 w 355"/>
                  <a:gd name="T11" fmla="*/ 251 h 352"/>
                  <a:gd name="T12" fmla="*/ 129 w 355"/>
                  <a:gd name="T13" fmla="*/ 291 h 352"/>
                  <a:gd name="T14" fmla="*/ 226 w 355"/>
                  <a:gd name="T15" fmla="*/ 350 h 352"/>
                  <a:gd name="T16" fmla="*/ 291 w 355"/>
                  <a:gd name="T17" fmla="*/ 262 h 352"/>
                  <a:gd name="T18" fmla="*/ 352 w 355"/>
                  <a:gd name="T19" fmla="*/ 207 h 352"/>
                  <a:gd name="T20" fmla="*/ 317 w 355"/>
                  <a:gd name="T21" fmla="*/ 117 h 352"/>
                  <a:gd name="T22" fmla="*/ 272 w 355"/>
                  <a:gd name="T23" fmla="*/ 16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5" h="352">
                    <a:moveTo>
                      <a:pt x="272" y="16"/>
                    </a:moveTo>
                    <a:cubicBezTo>
                      <a:pt x="230" y="0"/>
                      <a:pt x="208" y="40"/>
                      <a:pt x="178" y="41"/>
                    </a:cubicBezTo>
                    <a:cubicBezTo>
                      <a:pt x="163" y="42"/>
                      <a:pt x="150" y="39"/>
                      <a:pt x="137" y="36"/>
                    </a:cubicBezTo>
                    <a:cubicBezTo>
                      <a:pt x="110" y="30"/>
                      <a:pt x="86" y="24"/>
                      <a:pt x="66" y="51"/>
                    </a:cubicBezTo>
                    <a:cubicBezTo>
                      <a:pt x="40" y="89"/>
                      <a:pt x="77" y="121"/>
                      <a:pt x="62" y="142"/>
                    </a:cubicBezTo>
                    <a:cubicBezTo>
                      <a:pt x="47" y="163"/>
                      <a:pt x="0" y="212"/>
                      <a:pt x="32" y="251"/>
                    </a:cubicBezTo>
                    <a:cubicBezTo>
                      <a:pt x="63" y="289"/>
                      <a:pt x="102" y="274"/>
                      <a:pt x="129" y="291"/>
                    </a:cubicBezTo>
                    <a:cubicBezTo>
                      <a:pt x="156" y="308"/>
                      <a:pt x="180" y="352"/>
                      <a:pt x="226" y="350"/>
                    </a:cubicBezTo>
                    <a:cubicBezTo>
                      <a:pt x="269" y="348"/>
                      <a:pt x="253" y="270"/>
                      <a:pt x="291" y="262"/>
                    </a:cubicBezTo>
                    <a:cubicBezTo>
                      <a:pt x="321" y="255"/>
                      <a:pt x="349" y="233"/>
                      <a:pt x="352" y="207"/>
                    </a:cubicBezTo>
                    <a:cubicBezTo>
                      <a:pt x="355" y="182"/>
                      <a:pt x="322" y="150"/>
                      <a:pt x="317" y="117"/>
                    </a:cubicBezTo>
                    <a:cubicBezTo>
                      <a:pt x="314" y="94"/>
                      <a:pt x="301" y="27"/>
                      <a:pt x="272" y="16"/>
                    </a:cubicBezTo>
                  </a:path>
                </a:pathLst>
              </a:custGeom>
              <a:solidFill>
                <a:schemeClr val="accent1"/>
              </a:solidFill>
              <a:ln>
                <a:noFill/>
              </a:ln>
            </p:spPr>
            <p:txBody>
              <a:bodyPr anchor="t" anchorCtr="0" bIns="45720" compatLnSpc="1" lIns="91440" numCol="1" rIns="91440" tIns="45720" vert="horz" wrap="square">
                <a:prstTxWarp prst="textNoShape"/>
              </a:bodyPr>
              <a:p>
                <a:endParaRPr lang="en-US"/>
              </a:p>
            </p:txBody>
          </p:sp>
          <p:sp>
            <p:nvSpPr>
              <p:cNvPr id="1048622" name="Freeform 35"/>
              <p:cNvSpPr/>
              <p:nvPr userDrawn="1"/>
            </p:nvSpPr>
            <p:spPr bwMode="auto">
              <a:xfrm rot="18790958" flipH="1">
                <a:off x="4338999" y="3813623"/>
                <a:ext cx="1031484" cy="1027140"/>
              </a:xfrm>
              <a:custGeom>
                <a:avLst/>
                <a:gdLst>
                  <a:gd name="T0" fmla="*/ 272 w 355"/>
                  <a:gd name="T1" fmla="*/ 16 h 352"/>
                  <a:gd name="T2" fmla="*/ 178 w 355"/>
                  <a:gd name="T3" fmla="*/ 41 h 352"/>
                  <a:gd name="T4" fmla="*/ 137 w 355"/>
                  <a:gd name="T5" fmla="*/ 36 h 352"/>
                  <a:gd name="T6" fmla="*/ 66 w 355"/>
                  <a:gd name="T7" fmla="*/ 51 h 352"/>
                  <a:gd name="T8" fmla="*/ 62 w 355"/>
                  <a:gd name="T9" fmla="*/ 142 h 352"/>
                  <a:gd name="T10" fmla="*/ 32 w 355"/>
                  <a:gd name="T11" fmla="*/ 251 h 352"/>
                  <a:gd name="T12" fmla="*/ 129 w 355"/>
                  <a:gd name="T13" fmla="*/ 291 h 352"/>
                  <a:gd name="T14" fmla="*/ 226 w 355"/>
                  <a:gd name="T15" fmla="*/ 350 h 352"/>
                  <a:gd name="T16" fmla="*/ 291 w 355"/>
                  <a:gd name="T17" fmla="*/ 262 h 352"/>
                  <a:gd name="T18" fmla="*/ 352 w 355"/>
                  <a:gd name="T19" fmla="*/ 207 h 352"/>
                  <a:gd name="T20" fmla="*/ 317 w 355"/>
                  <a:gd name="T21" fmla="*/ 117 h 352"/>
                  <a:gd name="T22" fmla="*/ 272 w 355"/>
                  <a:gd name="T23" fmla="*/ 16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5" h="352">
                    <a:moveTo>
                      <a:pt x="272" y="16"/>
                    </a:moveTo>
                    <a:cubicBezTo>
                      <a:pt x="230" y="0"/>
                      <a:pt x="208" y="40"/>
                      <a:pt x="178" y="41"/>
                    </a:cubicBezTo>
                    <a:cubicBezTo>
                      <a:pt x="163" y="42"/>
                      <a:pt x="150" y="39"/>
                      <a:pt x="137" y="36"/>
                    </a:cubicBezTo>
                    <a:cubicBezTo>
                      <a:pt x="110" y="30"/>
                      <a:pt x="86" y="24"/>
                      <a:pt x="66" y="51"/>
                    </a:cubicBezTo>
                    <a:cubicBezTo>
                      <a:pt x="40" y="89"/>
                      <a:pt x="77" y="121"/>
                      <a:pt x="62" y="142"/>
                    </a:cubicBezTo>
                    <a:cubicBezTo>
                      <a:pt x="47" y="163"/>
                      <a:pt x="0" y="212"/>
                      <a:pt x="32" y="251"/>
                    </a:cubicBezTo>
                    <a:cubicBezTo>
                      <a:pt x="63" y="289"/>
                      <a:pt x="102" y="274"/>
                      <a:pt x="129" y="291"/>
                    </a:cubicBezTo>
                    <a:cubicBezTo>
                      <a:pt x="156" y="308"/>
                      <a:pt x="180" y="352"/>
                      <a:pt x="226" y="350"/>
                    </a:cubicBezTo>
                    <a:cubicBezTo>
                      <a:pt x="269" y="348"/>
                      <a:pt x="253" y="270"/>
                      <a:pt x="291" y="262"/>
                    </a:cubicBezTo>
                    <a:cubicBezTo>
                      <a:pt x="321" y="255"/>
                      <a:pt x="349" y="233"/>
                      <a:pt x="352" y="207"/>
                    </a:cubicBezTo>
                    <a:cubicBezTo>
                      <a:pt x="355" y="182"/>
                      <a:pt x="322" y="150"/>
                      <a:pt x="317" y="117"/>
                    </a:cubicBezTo>
                    <a:cubicBezTo>
                      <a:pt x="314" y="94"/>
                      <a:pt x="301" y="27"/>
                      <a:pt x="272" y="16"/>
                    </a:cubicBezTo>
                  </a:path>
                </a:pathLst>
              </a:custGeom>
              <a:gradFill flip="none" rotWithShape="1">
                <a:gsLst>
                  <a:gs pos="0">
                    <a:schemeClr val="accent1">
                      <a:lumMod val="20000"/>
                      <a:lumOff val="80000"/>
                    </a:schemeClr>
                  </a:gs>
                  <a:gs pos="46000">
                    <a:schemeClr val="accent1">
                      <a:lumMod val="60000"/>
                      <a:lumOff val="40000"/>
                    </a:schemeClr>
                  </a:gs>
                  <a:gs pos="100000">
                    <a:schemeClr val="accent1"/>
                  </a:gs>
                </a:gsLst>
                <a:path path="circle">
                  <a:fillToRect l="50000" t="50000" r="50000" b="50000"/>
                </a:path>
              </a:gradFill>
              <a:ln>
                <a:noFill/>
              </a:ln>
            </p:spPr>
            <p:txBody>
              <a:bodyPr anchor="t" anchorCtr="0" bIns="45720" compatLnSpc="1" lIns="91440" numCol="1" rIns="91440" tIns="45720" vert="horz" wrap="square">
                <a:prstTxWarp prst="textNoShape"/>
              </a:bodyPr>
              <a:p>
                <a:endParaRPr lang="en-US"/>
              </a:p>
            </p:txBody>
          </p:sp>
          <p:sp>
            <p:nvSpPr>
              <p:cNvPr id="1048623" name="Freeform 41"/>
              <p:cNvSpPr/>
              <p:nvPr userDrawn="1"/>
            </p:nvSpPr>
            <p:spPr bwMode="auto">
              <a:xfrm rot="756312" flipH="1">
                <a:off x="4402943" y="3855259"/>
                <a:ext cx="903597" cy="943869"/>
              </a:xfrm>
              <a:custGeom>
                <a:avLst/>
                <a:gdLst>
                  <a:gd name="T0" fmla="*/ 167 w 179"/>
                  <a:gd name="T1" fmla="*/ 33 h 186"/>
                  <a:gd name="T2" fmla="*/ 132 w 179"/>
                  <a:gd name="T3" fmla="*/ 35 h 186"/>
                  <a:gd name="T4" fmla="*/ 107 w 179"/>
                  <a:gd name="T5" fmla="*/ 41 h 186"/>
                  <a:gd name="T6" fmla="*/ 60 w 179"/>
                  <a:gd name="T7" fmla="*/ 7 h 186"/>
                  <a:gd name="T8" fmla="*/ 51 w 179"/>
                  <a:gd name="T9" fmla="*/ 63 h 186"/>
                  <a:gd name="T10" fmla="*/ 8 w 179"/>
                  <a:gd name="T11" fmla="*/ 100 h 186"/>
                  <a:gd name="T12" fmla="*/ 53 w 179"/>
                  <a:gd name="T13" fmla="*/ 132 h 186"/>
                  <a:gd name="T14" fmla="*/ 60 w 179"/>
                  <a:gd name="T15" fmla="*/ 176 h 186"/>
                  <a:gd name="T16" fmla="*/ 89 w 179"/>
                  <a:gd name="T17" fmla="*/ 160 h 186"/>
                  <a:gd name="T18" fmla="*/ 113 w 179"/>
                  <a:gd name="T19" fmla="*/ 141 h 186"/>
                  <a:gd name="T20" fmla="*/ 166 w 179"/>
                  <a:gd name="T21" fmla="*/ 143 h 186"/>
                  <a:gd name="T22" fmla="*/ 140 w 179"/>
                  <a:gd name="T23" fmla="*/ 94 h 186"/>
                  <a:gd name="T24" fmla="*/ 167 w 179"/>
                  <a:gd name="T25" fmla="*/ 33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9" h="186">
                    <a:moveTo>
                      <a:pt x="167" y="33"/>
                    </a:moveTo>
                    <a:cubicBezTo>
                      <a:pt x="157" y="24"/>
                      <a:pt x="144" y="29"/>
                      <a:pt x="132" y="35"/>
                    </a:cubicBezTo>
                    <a:cubicBezTo>
                      <a:pt x="122" y="39"/>
                      <a:pt x="113" y="44"/>
                      <a:pt x="107" y="41"/>
                    </a:cubicBezTo>
                    <a:cubicBezTo>
                      <a:pt x="84" y="33"/>
                      <a:pt x="85" y="0"/>
                      <a:pt x="60" y="7"/>
                    </a:cubicBezTo>
                    <a:cubicBezTo>
                      <a:pt x="34" y="14"/>
                      <a:pt x="63" y="56"/>
                      <a:pt x="51" y="63"/>
                    </a:cubicBezTo>
                    <a:cubicBezTo>
                      <a:pt x="40" y="70"/>
                      <a:pt x="0" y="74"/>
                      <a:pt x="8" y="100"/>
                    </a:cubicBezTo>
                    <a:cubicBezTo>
                      <a:pt x="15" y="125"/>
                      <a:pt x="43" y="119"/>
                      <a:pt x="53" y="132"/>
                    </a:cubicBezTo>
                    <a:cubicBezTo>
                      <a:pt x="62" y="146"/>
                      <a:pt x="46" y="158"/>
                      <a:pt x="60" y="176"/>
                    </a:cubicBezTo>
                    <a:cubicBezTo>
                      <a:pt x="68" y="186"/>
                      <a:pt x="78" y="173"/>
                      <a:pt x="89" y="160"/>
                    </a:cubicBezTo>
                    <a:cubicBezTo>
                      <a:pt x="98" y="148"/>
                      <a:pt x="106" y="136"/>
                      <a:pt x="113" y="141"/>
                    </a:cubicBezTo>
                    <a:cubicBezTo>
                      <a:pt x="127" y="150"/>
                      <a:pt x="159" y="154"/>
                      <a:pt x="166" y="143"/>
                    </a:cubicBezTo>
                    <a:cubicBezTo>
                      <a:pt x="173" y="131"/>
                      <a:pt x="147" y="110"/>
                      <a:pt x="140" y="94"/>
                    </a:cubicBezTo>
                    <a:cubicBezTo>
                      <a:pt x="133" y="78"/>
                      <a:pt x="179" y="44"/>
                      <a:pt x="167" y="33"/>
                    </a:cubicBezTo>
                  </a:path>
                </a:pathLst>
              </a:custGeom>
              <a:solidFill>
                <a:schemeClr val="accent1">
                  <a:lumMod val="20000"/>
                  <a:lumOff val="80000"/>
                  <a:alpha val="60000"/>
                </a:schemeClr>
              </a:solidFill>
              <a:ln>
                <a:noFill/>
              </a:ln>
            </p:spPr>
            <p:txBody>
              <a:bodyPr anchor="t" anchorCtr="0" bIns="45720" compatLnSpc="1" lIns="91440" numCol="1" rIns="91440" tIns="45720" vert="horz" wrap="square">
                <a:prstTxWarp prst="textNoShape"/>
              </a:bodyPr>
              <a:p>
                <a:endParaRPr lang="en-US"/>
              </a:p>
            </p:txBody>
          </p:sp>
          <p:sp>
            <p:nvSpPr>
              <p:cNvPr id="1048624" name="Freeform 41"/>
              <p:cNvSpPr/>
              <p:nvPr userDrawn="1"/>
            </p:nvSpPr>
            <p:spPr bwMode="auto">
              <a:xfrm rot="19656312" flipH="1">
                <a:off x="4620471" y="4082482"/>
                <a:ext cx="468541" cy="489422"/>
              </a:xfrm>
              <a:custGeom>
                <a:avLst/>
                <a:gdLst>
                  <a:gd name="T0" fmla="*/ 167 w 179"/>
                  <a:gd name="T1" fmla="*/ 33 h 186"/>
                  <a:gd name="T2" fmla="*/ 132 w 179"/>
                  <a:gd name="T3" fmla="*/ 35 h 186"/>
                  <a:gd name="T4" fmla="*/ 107 w 179"/>
                  <a:gd name="T5" fmla="*/ 41 h 186"/>
                  <a:gd name="T6" fmla="*/ 60 w 179"/>
                  <a:gd name="T7" fmla="*/ 7 h 186"/>
                  <a:gd name="T8" fmla="*/ 51 w 179"/>
                  <a:gd name="T9" fmla="*/ 63 h 186"/>
                  <a:gd name="T10" fmla="*/ 8 w 179"/>
                  <a:gd name="T11" fmla="*/ 100 h 186"/>
                  <a:gd name="T12" fmla="*/ 53 w 179"/>
                  <a:gd name="T13" fmla="*/ 132 h 186"/>
                  <a:gd name="T14" fmla="*/ 60 w 179"/>
                  <a:gd name="T15" fmla="*/ 176 h 186"/>
                  <a:gd name="T16" fmla="*/ 89 w 179"/>
                  <a:gd name="T17" fmla="*/ 160 h 186"/>
                  <a:gd name="T18" fmla="*/ 113 w 179"/>
                  <a:gd name="T19" fmla="*/ 141 h 186"/>
                  <a:gd name="T20" fmla="*/ 166 w 179"/>
                  <a:gd name="T21" fmla="*/ 143 h 186"/>
                  <a:gd name="T22" fmla="*/ 140 w 179"/>
                  <a:gd name="T23" fmla="*/ 94 h 186"/>
                  <a:gd name="T24" fmla="*/ 167 w 179"/>
                  <a:gd name="T25" fmla="*/ 33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9" h="186">
                    <a:moveTo>
                      <a:pt x="167" y="33"/>
                    </a:moveTo>
                    <a:cubicBezTo>
                      <a:pt x="157" y="24"/>
                      <a:pt x="144" y="29"/>
                      <a:pt x="132" y="35"/>
                    </a:cubicBezTo>
                    <a:cubicBezTo>
                      <a:pt x="122" y="39"/>
                      <a:pt x="113" y="44"/>
                      <a:pt x="107" y="41"/>
                    </a:cubicBezTo>
                    <a:cubicBezTo>
                      <a:pt x="84" y="33"/>
                      <a:pt x="85" y="0"/>
                      <a:pt x="60" y="7"/>
                    </a:cubicBezTo>
                    <a:cubicBezTo>
                      <a:pt x="34" y="14"/>
                      <a:pt x="63" y="56"/>
                      <a:pt x="51" y="63"/>
                    </a:cubicBezTo>
                    <a:cubicBezTo>
                      <a:pt x="40" y="70"/>
                      <a:pt x="0" y="74"/>
                      <a:pt x="8" y="100"/>
                    </a:cubicBezTo>
                    <a:cubicBezTo>
                      <a:pt x="15" y="125"/>
                      <a:pt x="43" y="119"/>
                      <a:pt x="53" y="132"/>
                    </a:cubicBezTo>
                    <a:cubicBezTo>
                      <a:pt x="62" y="146"/>
                      <a:pt x="46" y="158"/>
                      <a:pt x="60" y="176"/>
                    </a:cubicBezTo>
                    <a:cubicBezTo>
                      <a:pt x="68" y="186"/>
                      <a:pt x="78" y="173"/>
                      <a:pt x="89" y="160"/>
                    </a:cubicBezTo>
                    <a:cubicBezTo>
                      <a:pt x="98" y="148"/>
                      <a:pt x="106" y="136"/>
                      <a:pt x="113" y="141"/>
                    </a:cubicBezTo>
                    <a:cubicBezTo>
                      <a:pt x="127" y="150"/>
                      <a:pt x="159" y="154"/>
                      <a:pt x="166" y="143"/>
                    </a:cubicBezTo>
                    <a:cubicBezTo>
                      <a:pt x="173" y="131"/>
                      <a:pt x="147" y="110"/>
                      <a:pt x="140" y="94"/>
                    </a:cubicBezTo>
                    <a:cubicBezTo>
                      <a:pt x="133" y="78"/>
                      <a:pt x="179" y="44"/>
                      <a:pt x="167" y="33"/>
                    </a:cubicBezTo>
                  </a:path>
                </a:pathLst>
              </a:custGeom>
              <a:solidFill>
                <a:schemeClr val="bg1"/>
              </a:solidFill>
              <a:ln>
                <a:noFill/>
              </a:ln>
            </p:spPr>
            <p:txBody>
              <a:bodyPr anchor="t" anchorCtr="0" bIns="45720" compatLnSpc="1" lIns="91440" numCol="1" rIns="91440" tIns="45720" vert="horz" wrap="square">
                <a:prstTxWarp prst="textNoShape"/>
              </a:bodyPr>
              <a:p>
                <a:endParaRPr lang="en-US"/>
              </a:p>
            </p:txBody>
          </p:sp>
          <p:sp>
            <p:nvSpPr>
              <p:cNvPr id="1048625" name="Freeform 42"/>
              <p:cNvSpPr/>
              <p:nvPr userDrawn="1"/>
            </p:nvSpPr>
            <p:spPr bwMode="auto">
              <a:xfrm rot="19656312" flipH="1">
                <a:off x="4765993" y="4239097"/>
                <a:ext cx="177497" cy="176192"/>
              </a:xfrm>
              <a:custGeom>
                <a:avLst/>
                <a:gdLst>
                  <a:gd name="T0" fmla="*/ 68 w 68"/>
                  <a:gd name="T1" fmla="*/ 31 h 67"/>
                  <a:gd name="T2" fmla="*/ 59 w 68"/>
                  <a:gd name="T3" fmla="*/ 26 h 67"/>
                  <a:gd name="T4" fmla="*/ 63 w 68"/>
                  <a:gd name="T5" fmla="*/ 17 h 67"/>
                  <a:gd name="T6" fmla="*/ 55 w 68"/>
                  <a:gd name="T7" fmla="*/ 16 h 67"/>
                  <a:gd name="T8" fmla="*/ 55 w 68"/>
                  <a:gd name="T9" fmla="*/ 7 h 67"/>
                  <a:gd name="T10" fmla="*/ 45 w 68"/>
                  <a:gd name="T11" fmla="*/ 10 h 67"/>
                  <a:gd name="T12" fmla="*/ 41 w 68"/>
                  <a:gd name="T13" fmla="*/ 0 h 67"/>
                  <a:gd name="T14" fmla="*/ 33 w 68"/>
                  <a:gd name="T15" fmla="*/ 9 h 67"/>
                  <a:gd name="T16" fmla="*/ 24 w 68"/>
                  <a:gd name="T17" fmla="*/ 1 h 67"/>
                  <a:gd name="T18" fmla="*/ 21 w 68"/>
                  <a:gd name="T19" fmla="*/ 8 h 67"/>
                  <a:gd name="T20" fmla="*/ 14 w 68"/>
                  <a:gd name="T21" fmla="*/ 6 h 67"/>
                  <a:gd name="T22" fmla="*/ 15 w 68"/>
                  <a:gd name="T23" fmla="*/ 20 h 67"/>
                  <a:gd name="T24" fmla="*/ 2 w 68"/>
                  <a:gd name="T25" fmla="*/ 22 h 67"/>
                  <a:gd name="T26" fmla="*/ 7 w 68"/>
                  <a:gd name="T27" fmla="*/ 30 h 67"/>
                  <a:gd name="T28" fmla="*/ 0 w 68"/>
                  <a:gd name="T29" fmla="*/ 36 h 67"/>
                  <a:gd name="T30" fmla="*/ 9 w 68"/>
                  <a:gd name="T31" fmla="*/ 41 h 67"/>
                  <a:gd name="T32" fmla="*/ 4 w 68"/>
                  <a:gd name="T33" fmla="*/ 50 h 67"/>
                  <a:gd name="T34" fmla="*/ 13 w 68"/>
                  <a:gd name="T35" fmla="*/ 51 h 67"/>
                  <a:gd name="T36" fmla="*/ 13 w 68"/>
                  <a:gd name="T37" fmla="*/ 60 h 67"/>
                  <a:gd name="T38" fmla="*/ 23 w 68"/>
                  <a:gd name="T39" fmla="*/ 56 h 67"/>
                  <a:gd name="T40" fmla="*/ 27 w 68"/>
                  <a:gd name="T41" fmla="*/ 67 h 67"/>
                  <a:gd name="T42" fmla="*/ 35 w 68"/>
                  <a:gd name="T43" fmla="*/ 58 h 67"/>
                  <a:gd name="T44" fmla="*/ 44 w 68"/>
                  <a:gd name="T45" fmla="*/ 66 h 67"/>
                  <a:gd name="T46" fmla="*/ 47 w 68"/>
                  <a:gd name="T47" fmla="*/ 59 h 67"/>
                  <a:gd name="T48" fmla="*/ 54 w 68"/>
                  <a:gd name="T49" fmla="*/ 61 h 67"/>
                  <a:gd name="T50" fmla="*/ 52 w 68"/>
                  <a:gd name="T51" fmla="*/ 47 h 67"/>
                  <a:gd name="T52" fmla="*/ 66 w 68"/>
                  <a:gd name="T53" fmla="*/ 45 h 67"/>
                  <a:gd name="T54" fmla="*/ 60 w 68"/>
                  <a:gd name="T55" fmla="*/ 37 h 67"/>
                  <a:gd name="T56" fmla="*/ 68 w 68"/>
                  <a:gd name="T57" fmla="*/ 3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8" h="67">
                    <a:moveTo>
                      <a:pt x="68" y="31"/>
                    </a:moveTo>
                    <a:cubicBezTo>
                      <a:pt x="67" y="29"/>
                      <a:pt x="64" y="27"/>
                      <a:pt x="59" y="26"/>
                    </a:cubicBezTo>
                    <a:cubicBezTo>
                      <a:pt x="63" y="22"/>
                      <a:pt x="64" y="19"/>
                      <a:pt x="63" y="17"/>
                    </a:cubicBezTo>
                    <a:cubicBezTo>
                      <a:pt x="62" y="15"/>
                      <a:pt x="59" y="15"/>
                      <a:pt x="55" y="16"/>
                    </a:cubicBezTo>
                    <a:cubicBezTo>
                      <a:pt x="56" y="11"/>
                      <a:pt x="56" y="8"/>
                      <a:pt x="55" y="7"/>
                    </a:cubicBezTo>
                    <a:cubicBezTo>
                      <a:pt x="53" y="5"/>
                      <a:pt x="49" y="7"/>
                      <a:pt x="45" y="10"/>
                    </a:cubicBezTo>
                    <a:cubicBezTo>
                      <a:pt x="44" y="4"/>
                      <a:pt x="43" y="1"/>
                      <a:pt x="41" y="0"/>
                    </a:cubicBezTo>
                    <a:cubicBezTo>
                      <a:pt x="38" y="0"/>
                      <a:pt x="35" y="3"/>
                      <a:pt x="33" y="9"/>
                    </a:cubicBezTo>
                    <a:cubicBezTo>
                      <a:pt x="29" y="3"/>
                      <a:pt x="26" y="0"/>
                      <a:pt x="24" y="1"/>
                    </a:cubicBezTo>
                    <a:cubicBezTo>
                      <a:pt x="22" y="1"/>
                      <a:pt x="21" y="4"/>
                      <a:pt x="21" y="8"/>
                    </a:cubicBezTo>
                    <a:cubicBezTo>
                      <a:pt x="18" y="6"/>
                      <a:pt x="15" y="5"/>
                      <a:pt x="14" y="6"/>
                    </a:cubicBezTo>
                    <a:cubicBezTo>
                      <a:pt x="12" y="8"/>
                      <a:pt x="12" y="13"/>
                      <a:pt x="15" y="20"/>
                    </a:cubicBezTo>
                    <a:cubicBezTo>
                      <a:pt x="8" y="19"/>
                      <a:pt x="3" y="19"/>
                      <a:pt x="2" y="22"/>
                    </a:cubicBezTo>
                    <a:cubicBezTo>
                      <a:pt x="1" y="24"/>
                      <a:pt x="3" y="27"/>
                      <a:pt x="7" y="30"/>
                    </a:cubicBezTo>
                    <a:cubicBezTo>
                      <a:pt x="3" y="32"/>
                      <a:pt x="0" y="34"/>
                      <a:pt x="0" y="36"/>
                    </a:cubicBezTo>
                    <a:cubicBezTo>
                      <a:pt x="0" y="38"/>
                      <a:pt x="3" y="40"/>
                      <a:pt x="9" y="41"/>
                    </a:cubicBezTo>
                    <a:cubicBezTo>
                      <a:pt x="5" y="45"/>
                      <a:pt x="3" y="48"/>
                      <a:pt x="4" y="50"/>
                    </a:cubicBezTo>
                    <a:cubicBezTo>
                      <a:pt x="5" y="52"/>
                      <a:pt x="8" y="52"/>
                      <a:pt x="13" y="51"/>
                    </a:cubicBezTo>
                    <a:cubicBezTo>
                      <a:pt x="11" y="55"/>
                      <a:pt x="11" y="59"/>
                      <a:pt x="13" y="60"/>
                    </a:cubicBezTo>
                    <a:cubicBezTo>
                      <a:pt x="15" y="61"/>
                      <a:pt x="18" y="60"/>
                      <a:pt x="23" y="56"/>
                    </a:cubicBezTo>
                    <a:cubicBezTo>
                      <a:pt x="23" y="62"/>
                      <a:pt x="25" y="66"/>
                      <a:pt x="27" y="67"/>
                    </a:cubicBezTo>
                    <a:cubicBezTo>
                      <a:pt x="29" y="67"/>
                      <a:pt x="32" y="64"/>
                      <a:pt x="35" y="58"/>
                    </a:cubicBezTo>
                    <a:cubicBezTo>
                      <a:pt x="38" y="64"/>
                      <a:pt x="41" y="66"/>
                      <a:pt x="44" y="66"/>
                    </a:cubicBezTo>
                    <a:cubicBezTo>
                      <a:pt x="45" y="65"/>
                      <a:pt x="46" y="63"/>
                      <a:pt x="47" y="59"/>
                    </a:cubicBezTo>
                    <a:cubicBezTo>
                      <a:pt x="50" y="61"/>
                      <a:pt x="52" y="62"/>
                      <a:pt x="54" y="61"/>
                    </a:cubicBezTo>
                    <a:cubicBezTo>
                      <a:pt x="56" y="59"/>
                      <a:pt x="55" y="54"/>
                      <a:pt x="52" y="47"/>
                    </a:cubicBezTo>
                    <a:cubicBezTo>
                      <a:pt x="59" y="48"/>
                      <a:pt x="65" y="47"/>
                      <a:pt x="66" y="45"/>
                    </a:cubicBezTo>
                    <a:cubicBezTo>
                      <a:pt x="66" y="43"/>
                      <a:pt x="64" y="40"/>
                      <a:pt x="60" y="37"/>
                    </a:cubicBezTo>
                    <a:cubicBezTo>
                      <a:pt x="65" y="35"/>
                      <a:pt x="68" y="33"/>
                      <a:pt x="68" y="31"/>
                    </a:cubicBezTo>
                  </a:path>
                </a:pathLst>
              </a:custGeom>
              <a:gradFill flip="none" rotWithShape="1">
                <a:gsLst>
                  <a:gs pos="0">
                    <a:schemeClr val="accent1">
                      <a:lumMod val="75000"/>
                    </a:schemeClr>
                  </a:gs>
                  <a:gs pos="100000">
                    <a:schemeClr val="accent1">
                      <a:lumMod val="60000"/>
                      <a:lumOff val="40000"/>
                    </a:schemeClr>
                  </a:gs>
                </a:gsLst>
                <a:path path="circle">
                  <a:fillToRect l="50000" t="50000" r="50000" b="50000"/>
                </a:path>
              </a:gradFill>
              <a:ln>
                <a:noFill/>
              </a:ln>
            </p:spPr>
            <p:txBody>
              <a:bodyPr anchor="t" anchorCtr="0" bIns="45720" compatLnSpc="1" lIns="91440" numCol="1" rIns="91440" tIns="45720" vert="horz" wrap="square">
                <a:prstTxWarp prst="textNoShape"/>
              </a:bodyPr>
              <a:p>
                <a:pPr lvl="0"/>
                <a:endParaRPr lang="en-US"/>
              </a:p>
            </p:txBody>
          </p:sp>
        </p:grpSp>
      </p:grpSp>
      <p:sp>
        <p:nvSpPr>
          <p:cNvPr id="1048626" name="Title Placeholder 1"/>
          <p:cNvSpPr>
            <a:spLocks noGrp="1"/>
          </p:cNvSpPr>
          <p:nvPr>
            <p:ph type="title"/>
          </p:nvPr>
        </p:nvSpPr>
        <p:spPr>
          <a:xfrm>
            <a:off x="1524000" y="565653"/>
            <a:ext cx="9144000" cy="1143000"/>
          </a:xfrm>
          <a:prstGeom prst="rect"/>
        </p:spPr>
        <p:txBody>
          <a:bodyPr anchor="b" bIns="45720" lIns="91440" rIns="91440" rtlCol="0" tIns="45720" vert="horz">
            <a:normAutofit/>
          </a:bodyPr>
          <a:p>
            <a:r>
              <a:rPr lang="en-US"/>
              <a:t>Click to edit Master title style</a:t>
            </a:r>
          </a:p>
        </p:txBody>
      </p:sp>
      <p:sp>
        <p:nvSpPr>
          <p:cNvPr id="1048627" name="Text Placeholder 2"/>
          <p:cNvSpPr>
            <a:spLocks noGrp="1"/>
          </p:cNvSpPr>
          <p:nvPr>
            <p:ph type="body" idx="1"/>
          </p:nvPr>
        </p:nvSpPr>
        <p:spPr>
          <a:xfrm>
            <a:off x="1524000" y="1900823"/>
            <a:ext cx="9144000" cy="4114800"/>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28" name="Footer Placeholder 4"/>
          <p:cNvSpPr>
            <a:spLocks noGrp="1"/>
          </p:cNvSpPr>
          <p:nvPr>
            <p:ph type="ftr" sz="quarter" idx="3"/>
          </p:nvPr>
        </p:nvSpPr>
        <p:spPr>
          <a:xfrm>
            <a:off x="838200" y="6400800"/>
            <a:ext cx="8001000" cy="202416"/>
          </a:xfrm>
          <a:prstGeom prst="rect"/>
        </p:spPr>
        <p:txBody>
          <a:bodyPr anchor="ctr" bIns="45720" lIns="91440" rIns="91440" rtlCol="0" tIns="45720" vert="horz"/>
          <a:lstStyle>
            <a:lvl1pPr algn="l">
              <a:defRPr sz="1200">
                <a:solidFill>
                  <a:schemeClr val="tx1"/>
                </a:solidFill>
              </a:defRPr>
            </a:lvl1pPr>
          </a:lstStyle>
          <a:p>
            <a:endParaRPr dirty="0" lang="en-US"/>
          </a:p>
        </p:txBody>
      </p:sp>
      <p:sp>
        <p:nvSpPr>
          <p:cNvPr id="1048629" name="Date Placeholder 3"/>
          <p:cNvSpPr>
            <a:spLocks noGrp="1"/>
          </p:cNvSpPr>
          <p:nvPr>
            <p:ph type="dt" sz="half" idx="2"/>
          </p:nvPr>
        </p:nvSpPr>
        <p:spPr>
          <a:xfrm>
            <a:off x="9259887" y="6400800"/>
            <a:ext cx="2094705" cy="202416"/>
          </a:xfrm>
          <a:prstGeom prst="rect"/>
        </p:spPr>
        <p:txBody>
          <a:bodyPr anchor="ctr" bIns="45720" lIns="91440" rIns="91440" rtlCol="0" tIns="45720" vert="horz"/>
          <a:lstStyle>
            <a:lvl1pPr algn="r">
              <a:defRPr sz="1200">
                <a:solidFill>
                  <a:schemeClr val="tx1"/>
                </a:solidFill>
              </a:defRPr>
            </a:lvl1pPr>
          </a:lstStyle>
          <a:p>
            <a:fld id="{EAB6F22D-34FA-43A4-B48A-40A230D6062C}" type="datetime1">
              <a:rPr lang="en-US" smtClean="0"/>
              <a:t>9/2/2024</a:t>
            </a:fld>
            <a:endParaRPr lang="en-US"/>
          </a:p>
        </p:txBody>
      </p:sp>
      <p:sp>
        <p:nvSpPr>
          <p:cNvPr id="1048630" name="Slide Number Placeholder 5"/>
          <p:cNvSpPr>
            <a:spLocks noGrp="1"/>
          </p:cNvSpPr>
          <p:nvPr>
            <p:ph type="sldNum" sz="quarter" idx="4"/>
          </p:nvPr>
        </p:nvSpPr>
        <p:spPr>
          <a:xfrm>
            <a:off x="11737975" y="6400800"/>
            <a:ext cx="418630" cy="202416"/>
          </a:xfrm>
          <a:prstGeom prst="rect"/>
        </p:spPr>
        <p:txBody>
          <a:bodyPr anchor="ctr" bIns="45720" lIns="91440" rIns="91440" rtlCol="0" tIns="45720" vert="horz"/>
          <a:lstStyle>
            <a:lvl1pPr algn="l">
              <a:defRPr sz="1200">
                <a:solidFill>
                  <a:schemeClr val="tx1"/>
                </a:solidFill>
              </a:defRPr>
            </a:lvl1pPr>
          </a:lstStyle>
          <a:p>
            <a:fld id="{484FD59D-33F1-4A76-843D-E67207CAFE54}"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hf dt="0" ftr="0" hdr="0" sldNum="0"/>
  <p:txStyles>
    <p:titleStyle>
      <a:lvl1pPr algn="l" defTabSz="914400" eaLnBrk="1" hangingPunct="1" latinLnBrk="0" rtl="0">
        <a:lnSpc>
          <a:spcPct val="90000"/>
        </a:lnSpc>
        <a:spcBef>
          <a:spcPct val="0"/>
        </a:spcBef>
        <a:buNone/>
        <a:defRPr sz="3400" kern="1200">
          <a:solidFill>
            <a:schemeClr val="tx1">
              <a:lumMod val="75000"/>
            </a:schemeClr>
          </a:solidFill>
          <a:latin typeface="+mj-lt"/>
          <a:ea typeface="+mj-ea"/>
          <a:cs typeface="+mj-cs"/>
        </a:defRPr>
      </a:lvl1pPr>
    </p:titleStyle>
    <p:bodyStyle>
      <a:lvl1pPr algn="l" defTabSz="914400" eaLnBrk="1" hangingPunct="1" indent="-228600" latinLnBrk="0" marL="274320" rtl="0">
        <a:lnSpc>
          <a:spcPct val="90000"/>
        </a:lnSpc>
        <a:spcBef>
          <a:spcPts val="1800"/>
        </a:spcBef>
        <a:buSzPct val="90000"/>
        <a:buFont typeface="Arial" panose="020B0604020202020204" pitchFamily="34" charset="0"/>
        <a:buChar char="•"/>
        <a:defRPr sz="2000" kern="1200">
          <a:solidFill>
            <a:schemeClr val="tx1"/>
          </a:solidFill>
          <a:latin typeface="+mn-lt"/>
          <a:ea typeface="+mn-ea"/>
          <a:cs typeface="+mn-cs"/>
        </a:defRPr>
      </a:lvl1pPr>
      <a:lvl2pPr algn="l" defTabSz="914400" eaLnBrk="1" hangingPunct="1" indent="-228600" latinLnBrk="0" marL="594360" rtl="0">
        <a:lnSpc>
          <a:spcPct val="90000"/>
        </a:lnSpc>
        <a:spcBef>
          <a:spcPts val="1000"/>
        </a:spcBef>
        <a:buSzPct val="90000"/>
        <a:buFont typeface="Arial" panose="020B0604020202020204" pitchFamily="34" charset="0"/>
        <a:buChar char="•"/>
        <a:defRPr sz="1800" kern="1200">
          <a:solidFill>
            <a:schemeClr val="tx1"/>
          </a:solidFill>
          <a:latin typeface="+mn-lt"/>
          <a:ea typeface="+mn-ea"/>
          <a:cs typeface="+mn-cs"/>
        </a:defRPr>
      </a:lvl2pPr>
      <a:lvl3pPr algn="l" defTabSz="914400" eaLnBrk="1" hangingPunct="1" indent="-228600" latinLnBrk="0" marL="914400" rtl="0">
        <a:lnSpc>
          <a:spcPct val="90000"/>
        </a:lnSpc>
        <a:spcBef>
          <a:spcPts val="800"/>
        </a:spcBef>
        <a:buSzPct val="90000"/>
        <a:buFont typeface="Arial" panose="020B0604020202020204" pitchFamily="34" charset="0"/>
        <a:buChar char="•"/>
        <a:defRPr sz="1600" kern="1200">
          <a:solidFill>
            <a:schemeClr val="tx1"/>
          </a:solidFill>
          <a:latin typeface="+mn-lt"/>
          <a:ea typeface="+mn-ea"/>
          <a:cs typeface="+mn-cs"/>
        </a:defRPr>
      </a:lvl3pPr>
      <a:lvl4pPr algn="l" defTabSz="914400" eaLnBrk="1" hangingPunct="1" indent="-228600" latinLnBrk="0" marL="1234440" rtl="0">
        <a:lnSpc>
          <a:spcPct val="90000"/>
        </a:lnSpc>
        <a:spcBef>
          <a:spcPts val="800"/>
        </a:spcBef>
        <a:buSzPct val="90000"/>
        <a:buFont typeface="Arial" panose="020B0604020202020204" pitchFamily="34" charset="0"/>
        <a:buChar char="•"/>
        <a:defRPr sz="1400" kern="1200">
          <a:solidFill>
            <a:schemeClr val="tx1"/>
          </a:solidFill>
          <a:latin typeface="+mn-lt"/>
          <a:ea typeface="+mn-ea"/>
          <a:cs typeface="+mn-cs"/>
        </a:defRPr>
      </a:lvl4pPr>
      <a:lvl5pPr algn="l" defTabSz="914400" eaLnBrk="1" hangingPunct="1" indent="-228600" latinLnBrk="0" marL="1554480" rtl="0">
        <a:lnSpc>
          <a:spcPct val="90000"/>
        </a:lnSpc>
        <a:spcBef>
          <a:spcPts val="800"/>
        </a:spcBef>
        <a:buSzPct val="90000"/>
        <a:buFont typeface="Arial" panose="020B0604020202020204" pitchFamily="34" charset="0"/>
        <a:buChar char="•"/>
        <a:defRPr sz="1400" kern="1200">
          <a:solidFill>
            <a:schemeClr val="tx1"/>
          </a:solidFill>
          <a:latin typeface="+mn-lt"/>
          <a:ea typeface="+mn-ea"/>
          <a:cs typeface="+mn-cs"/>
        </a:defRPr>
      </a:lvl5pPr>
      <a:lvl6pPr algn="l" defTabSz="914400" eaLnBrk="1" hangingPunct="1" indent="-228600" latinLnBrk="0" marL="1874520" rtl="0">
        <a:lnSpc>
          <a:spcPct val="90000"/>
        </a:lnSpc>
        <a:spcBef>
          <a:spcPts val="800"/>
        </a:spcBef>
        <a:buSzPct val="90000"/>
        <a:buFont typeface="Arial" panose="020B0604020202020204" pitchFamily="34" charset="0"/>
        <a:buChar char="•"/>
        <a:defRPr sz="1400" kern="1200">
          <a:solidFill>
            <a:schemeClr val="tx1"/>
          </a:solidFill>
          <a:latin typeface="+mn-lt"/>
          <a:ea typeface="+mn-ea"/>
          <a:cs typeface="+mn-cs"/>
        </a:defRPr>
      </a:lvl6pPr>
      <a:lvl7pPr algn="l" defTabSz="914400" eaLnBrk="1" hangingPunct="1" indent="-228600" latinLnBrk="0" marL="2194560" rtl="0">
        <a:lnSpc>
          <a:spcPct val="90000"/>
        </a:lnSpc>
        <a:spcBef>
          <a:spcPts val="800"/>
        </a:spcBef>
        <a:buSzPct val="90000"/>
        <a:buFont typeface="Arial" panose="020B0604020202020204" pitchFamily="34" charset="0"/>
        <a:buChar char="•"/>
        <a:defRPr sz="1400" kern="1200">
          <a:solidFill>
            <a:schemeClr val="tx1"/>
          </a:solidFill>
          <a:latin typeface="+mn-lt"/>
          <a:ea typeface="+mn-ea"/>
          <a:cs typeface="+mn-cs"/>
        </a:defRPr>
      </a:lvl7pPr>
      <a:lvl8pPr algn="l" defTabSz="914400" eaLnBrk="1" hangingPunct="1" indent="-228600" latinLnBrk="0" marL="2514600" rtl="0">
        <a:lnSpc>
          <a:spcPct val="90000"/>
        </a:lnSpc>
        <a:spcBef>
          <a:spcPts val="800"/>
        </a:spcBef>
        <a:buSzPct val="90000"/>
        <a:buFont typeface="Arial" panose="020B0604020202020204" pitchFamily="34" charset="0"/>
        <a:buChar char="•"/>
        <a:defRPr sz="1400" kern="1200">
          <a:solidFill>
            <a:schemeClr val="tx1"/>
          </a:solidFill>
          <a:latin typeface="+mn-lt"/>
          <a:ea typeface="+mn-ea"/>
          <a:cs typeface="+mn-cs"/>
        </a:defRPr>
      </a:lvl8pPr>
      <a:lvl9pPr algn="l" defTabSz="914400" eaLnBrk="1" hangingPunct="1" indent="-228600" latinLnBrk="0" marL="2834640" rtl="0">
        <a:lnSpc>
          <a:spcPct val="90000"/>
        </a:lnSpc>
        <a:spcBef>
          <a:spcPts val="800"/>
        </a:spcBef>
        <a:buSzPct val="90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722" name="Title 1"/>
          <p:cNvSpPr>
            <a:spLocks noGrp="1"/>
          </p:cNvSpPr>
          <p:nvPr>
            <p:ph type="ctrTitle"/>
          </p:nvPr>
        </p:nvSpPr>
        <p:spPr>
          <a:xfrm>
            <a:off x="914400" y="914399"/>
            <a:ext cx="10004612" cy="3299011"/>
          </a:xfrm>
        </p:spPr>
        <p:txBody>
          <a:bodyPr>
            <a:noAutofit/>
          </a:bodyPr>
          <a:p>
            <a:r>
              <a:rPr b="1" dirty="0" sz="8000" i="1" lang="en-US">
                <a:solidFill>
                  <a:srgbClr val="7030A0"/>
                </a:solidFill>
                <a:latin typeface="Times New Roman" panose="02020603050405020304" pitchFamily="18" charset="0"/>
                <a:cs typeface="Times New Roman" panose="02020603050405020304" pitchFamily="18" charset="0"/>
              </a:rPr>
              <a:t>Employee Performance Analysis Using Excel</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graphicFrame>
        <p:nvGraphicFramePr>
          <p:cNvPr id="4194304" name="图表 1"/>
          <p:cNvGraphicFramePr>
            <a:graphicFrameLocks/>
          </p:cNvGraphicFramePr>
          <p:nvPr/>
        </p:nvGraphicFramePr>
        <p:xfrm>
          <a:off x="2643244" y="655876"/>
          <a:ext cx="6993380" cy="5727056"/>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793" name="TextBox 2"/>
          <p:cNvSpPr txBox="1"/>
          <p:nvPr/>
        </p:nvSpPr>
        <p:spPr>
          <a:xfrm>
            <a:off x="1658470" y="1736502"/>
            <a:ext cx="8875059" cy="2809240"/>
          </a:xfrm>
          <a:prstGeom prst="rect"/>
          <a:noFill/>
        </p:spPr>
        <p:txBody>
          <a:bodyPr wrap="square">
            <a:spAutoFit/>
          </a:bodyPr>
          <a:p>
            <a:r>
              <a:rPr b="1" dirty="0" sz="4000" lang="en-US">
                <a:latin typeface="Times New Roman" panose="02020603050405020304" pitchFamily="18" charset="0"/>
                <a:cs typeface="Times New Roman" panose="02020603050405020304" pitchFamily="18" charset="0"/>
              </a:rPr>
              <a:t>Conclusion </a:t>
            </a:r>
          </a:p>
          <a:p>
            <a:pPr lvl="2"/>
            <a:r>
              <a:rPr b="1" dirty="0" sz="4000" lang="en-US">
                <a:latin typeface="Times New Roman" panose="02020603050405020304" pitchFamily="18" charset="0"/>
                <a:cs typeface="Times New Roman" panose="02020603050405020304" pitchFamily="18" charset="0"/>
              </a:rPr>
              <a:t>      </a:t>
            </a:r>
            <a:r>
              <a:rPr dirty="0" lang="en-US"/>
              <a:t> </a:t>
            </a:r>
            <a:r>
              <a:rPr dirty="0" sz="2000" lang="en-US">
                <a:latin typeface="Times New Roman" panose="02020603050405020304" pitchFamily="18" charset="0"/>
                <a:cs typeface="Times New Roman" panose="02020603050405020304" pitchFamily="18" charset="0"/>
              </a:rPr>
              <a:t>By implementing a robust performance analysis framework organization can gain valuable insights into their work force, optimize operations, and drive continuous improvement. Regular monitoring, data-driven decision making, and a focus on employee development are crucial for maximizing work force performance and achieving business success.</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794" name="TextBox 5"/>
          <p:cNvSpPr txBox="1"/>
          <p:nvPr/>
        </p:nvSpPr>
        <p:spPr>
          <a:xfrm>
            <a:off x="2420470" y="2492188"/>
            <a:ext cx="7082118" cy="1399541"/>
          </a:xfrm>
          <a:prstGeom prst="rect"/>
          <a:noFill/>
        </p:spPr>
        <p:txBody>
          <a:bodyPr wrap="square">
            <a:spAutoFit/>
          </a:bodyPr>
          <a:p>
            <a:r>
              <a:rPr b="1" dirty="0" sz="8800" i="1" lang="en-US">
                <a:solidFill>
                  <a:schemeClr val="accent6">
                    <a:lumMod val="75000"/>
                  </a:schemeClr>
                </a:solidFill>
                <a:latin typeface="Times New Roman" panose="02020603050405020304" pitchFamily="18" charset="0"/>
                <a:cs typeface="Times New Roman" panose="02020603050405020304" pitchFamily="18" charset="0"/>
              </a:rPr>
              <a:t>THANKYOU</a:t>
            </a:r>
            <a:r>
              <a:rPr dirty="0" lang="en-US"/>
              <a:t> </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728" name="Content Placeholder 2"/>
          <p:cNvSpPr>
            <a:spLocks noGrp="1"/>
          </p:cNvSpPr>
          <p:nvPr>
            <p:ph idx="1"/>
          </p:nvPr>
        </p:nvSpPr>
        <p:spPr>
          <a:xfrm>
            <a:off x="1524000" y="1057835"/>
            <a:ext cx="9144000" cy="4957788"/>
          </a:xfrm>
        </p:spPr>
        <p:txBody>
          <a:bodyPr/>
          <a:p>
            <a:pPr indent="0" marL="45720">
              <a:buNone/>
            </a:pPr>
            <a:endParaRPr b="1" dirty="0" i="1" lang="en-US">
              <a:solidFill>
                <a:schemeClr val="bg2">
                  <a:lumMod val="25000"/>
                </a:schemeClr>
              </a:solidFill>
            </a:endParaRPr>
          </a:p>
          <a:p>
            <a:pPr indent="0" marL="45720">
              <a:buNone/>
            </a:pPr>
            <a:endParaRPr b="1" dirty="0" i="1" lang="en-US">
              <a:solidFill>
                <a:schemeClr val="bg2">
                  <a:lumMod val="25000"/>
                </a:schemeClr>
              </a:solidFill>
            </a:endParaRPr>
          </a:p>
          <a:p>
            <a:pPr indent="0" marL="45720">
              <a:buNone/>
            </a:pPr>
            <a:r>
              <a:rPr b="1" dirty="0" i="1" lang="en-US">
                <a:solidFill>
                  <a:schemeClr val="bg2">
                    <a:lumMod val="25000"/>
                  </a:schemeClr>
                </a:solidFill>
                <a:latin typeface="Times New Roman" panose="02020603050405020304" pitchFamily="18" charset="0"/>
                <a:cs typeface="Times New Roman" panose="02020603050405020304" pitchFamily="18" charset="0"/>
              </a:rPr>
              <a:t>PRESENTED BY ;  </a:t>
            </a:r>
            <a:r>
              <a:rPr b="1" dirty="0" i="1" lang="en-US">
                <a:solidFill>
                  <a:schemeClr val="bg2">
                    <a:lumMod val="25000"/>
                  </a:schemeClr>
                </a:solidFill>
                <a:latin typeface="Times New Roman" panose="02020603050405020304" pitchFamily="18" charset="0"/>
                <a:cs typeface="Times New Roman" panose="02020603050405020304" pitchFamily="18" charset="0"/>
              </a:rPr>
              <a:t>J</a:t>
            </a:r>
            <a:r>
              <a:rPr b="1" dirty="0" i="1" lang="en-US">
                <a:solidFill>
                  <a:schemeClr val="bg2">
                    <a:lumMod val="25000"/>
                  </a:schemeClr>
                </a:solidFill>
                <a:latin typeface="Times New Roman" panose="02020603050405020304" pitchFamily="18" charset="0"/>
                <a:cs typeface="Times New Roman" panose="02020603050405020304" pitchFamily="18" charset="0"/>
              </a:rPr>
              <a:t>e</a:t>
            </a:r>
            <a:r>
              <a:rPr b="1" dirty="0" i="1" lang="en-US">
                <a:solidFill>
                  <a:schemeClr val="bg2">
                    <a:lumMod val="25000"/>
                  </a:schemeClr>
                </a:solidFill>
                <a:latin typeface="Times New Roman" panose="02020603050405020304" pitchFamily="18" charset="0"/>
                <a:cs typeface="Times New Roman" panose="02020603050405020304" pitchFamily="18" charset="0"/>
              </a:rPr>
              <a:t>n</a:t>
            </a:r>
            <a:r>
              <a:rPr b="1" dirty="0" i="1" lang="en-US">
                <a:solidFill>
                  <a:schemeClr val="bg2">
                    <a:lumMod val="25000"/>
                  </a:schemeClr>
                </a:solidFill>
                <a:latin typeface="Times New Roman" panose="02020603050405020304" pitchFamily="18" charset="0"/>
                <a:cs typeface="Times New Roman" panose="02020603050405020304" pitchFamily="18" charset="0"/>
              </a:rPr>
              <a:t>c</a:t>
            </a:r>
            <a:r>
              <a:rPr b="1" dirty="0" i="1" lang="en-US">
                <a:solidFill>
                  <a:schemeClr val="bg2">
                    <a:lumMod val="25000"/>
                  </a:schemeClr>
                </a:solidFill>
                <a:latin typeface="Times New Roman" panose="02020603050405020304" pitchFamily="18" charset="0"/>
                <a:cs typeface="Times New Roman" panose="02020603050405020304" pitchFamily="18" charset="0"/>
              </a:rPr>
              <a:t>y </a:t>
            </a:r>
            <a:r>
              <a:rPr b="1" dirty="0" i="1" lang="en-US">
                <a:solidFill>
                  <a:schemeClr val="bg2">
                    <a:lumMod val="25000"/>
                  </a:schemeClr>
                </a:solidFill>
                <a:latin typeface="Times New Roman" panose="02020603050405020304" pitchFamily="18" charset="0"/>
                <a:cs typeface="Times New Roman" panose="02020603050405020304" pitchFamily="18" charset="0"/>
              </a:rPr>
              <a:t>porshelvi</a:t>
            </a:r>
            <a:r>
              <a:rPr b="1" dirty="0" i="1" lang="en-US">
                <a:solidFill>
                  <a:schemeClr val="bg2">
                    <a:lumMod val="25000"/>
                  </a:schemeClr>
                </a:solidFill>
                <a:latin typeface="Times New Roman" panose="02020603050405020304" pitchFamily="18" charset="0"/>
                <a:cs typeface="Times New Roman" panose="02020603050405020304" pitchFamily="18" charset="0"/>
              </a:rPr>
              <a:t>.</a:t>
            </a:r>
            <a:r>
              <a:rPr b="1" dirty="0" i="1" lang="en-US">
                <a:solidFill>
                  <a:schemeClr val="bg2">
                    <a:lumMod val="25000"/>
                  </a:schemeClr>
                </a:solidFill>
                <a:latin typeface="Times New Roman" panose="02020603050405020304" pitchFamily="18" charset="0"/>
                <a:cs typeface="Times New Roman" panose="02020603050405020304" pitchFamily="18" charset="0"/>
              </a:rPr>
              <a:t>J</a:t>
            </a:r>
            <a:endParaRPr altLang="en-US" lang="zh-CN"/>
          </a:p>
          <a:p>
            <a:pPr indent="0" marL="45720">
              <a:buNone/>
            </a:pPr>
            <a:r>
              <a:rPr b="1" dirty="0" i="1" lang="en-US">
                <a:solidFill>
                  <a:schemeClr val="bg2">
                    <a:lumMod val="25000"/>
                  </a:schemeClr>
                </a:solidFill>
                <a:latin typeface="Times New Roman" panose="02020603050405020304" pitchFamily="18" charset="0"/>
                <a:cs typeface="Times New Roman" panose="02020603050405020304" pitchFamily="18" charset="0"/>
              </a:rPr>
              <a:t>REGISTER  NUMBER ; </a:t>
            </a:r>
            <a:r>
              <a:rPr b="1" dirty="0" i="1" lang="en-US">
                <a:solidFill>
                  <a:schemeClr val="bg2">
                    <a:lumMod val="25000"/>
                  </a:schemeClr>
                </a:solidFill>
                <a:latin typeface="Times New Roman" panose="02020603050405020304" pitchFamily="18" charset="0"/>
                <a:cs typeface="Times New Roman" panose="02020603050405020304" pitchFamily="18" charset="0"/>
              </a:rPr>
              <a:t>3</a:t>
            </a:r>
            <a:r>
              <a:rPr b="1" dirty="0" i="1" lang="en-US">
                <a:solidFill>
                  <a:schemeClr val="bg2">
                    <a:lumMod val="25000"/>
                  </a:schemeClr>
                </a:solidFill>
                <a:latin typeface="Times New Roman" panose="02020603050405020304" pitchFamily="18" charset="0"/>
                <a:cs typeface="Times New Roman" panose="02020603050405020304" pitchFamily="18" charset="0"/>
              </a:rPr>
              <a:t>1</a:t>
            </a:r>
            <a:r>
              <a:rPr b="1" dirty="0" i="1" lang="en-US">
                <a:solidFill>
                  <a:schemeClr val="bg2">
                    <a:lumMod val="25000"/>
                  </a:schemeClr>
                </a:solidFill>
                <a:latin typeface="Times New Roman" panose="02020603050405020304" pitchFamily="18" charset="0"/>
                <a:cs typeface="Times New Roman" panose="02020603050405020304" pitchFamily="18" charset="0"/>
              </a:rPr>
              <a:t>2</a:t>
            </a:r>
            <a:r>
              <a:rPr b="1" dirty="0" i="1" lang="en-US">
                <a:solidFill>
                  <a:schemeClr val="bg2">
                    <a:lumMod val="25000"/>
                  </a:schemeClr>
                </a:solidFill>
                <a:latin typeface="Times New Roman" panose="02020603050405020304" pitchFamily="18" charset="0"/>
                <a:cs typeface="Times New Roman" panose="02020603050405020304" pitchFamily="18" charset="0"/>
              </a:rPr>
              <a:t>2</a:t>
            </a:r>
            <a:r>
              <a:rPr b="1" dirty="0" i="1" lang="en-US">
                <a:solidFill>
                  <a:schemeClr val="bg2">
                    <a:lumMod val="25000"/>
                  </a:schemeClr>
                </a:solidFill>
                <a:latin typeface="Times New Roman" panose="02020603050405020304" pitchFamily="18" charset="0"/>
                <a:cs typeface="Times New Roman" panose="02020603050405020304" pitchFamily="18" charset="0"/>
              </a:rPr>
              <a:t>0</a:t>
            </a:r>
            <a:r>
              <a:rPr b="1" dirty="0" i="1" lang="en-US">
                <a:solidFill>
                  <a:schemeClr val="bg2">
                    <a:lumMod val="25000"/>
                  </a:schemeClr>
                </a:solidFill>
                <a:latin typeface="Times New Roman" panose="02020603050405020304" pitchFamily="18" charset="0"/>
                <a:cs typeface="Times New Roman" panose="02020603050405020304" pitchFamily="18" charset="0"/>
              </a:rPr>
              <a:t>7</a:t>
            </a:r>
            <a:r>
              <a:rPr b="1" dirty="0" i="1" lang="en-US">
                <a:solidFill>
                  <a:schemeClr val="bg2">
                    <a:lumMod val="25000"/>
                  </a:schemeClr>
                </a:solidFill>
                <a:latin typeface="Times New Roman" panose="02020603050405020304" pitchFamily="18" charset="0"/>
                <a:cs typeface="Times New Roman" panose="02020603050405020304" pitchFamily="18" charset="0"/>
              </a:rPr>
              <a:t>8</a:t>
            </a:r>
            <a:r>
              <a:rPr b="1" dirty="0" i="1" lang="en-US">
                <a:solidFill>
                  <a:schemeClr val="bg2">
                    <a:lumMod val="25000"/>
                  </a:schemeClr>
                </a:solidFill>
                <a:latin typeface="Times New Roman" panose="02020603050405020304" pitchFamily="18" charset="0"/>
                <a:cs typeface="Times New Roman" panose="02020603050405020304" pitchFamily="18" charset="0"/>
              </a:rPr>
              <a:t>5</a:t>
            </a:r>
            <a:r>
              <a:rPr b="1" dirty="0" i="1" lang="en-US">
                <a:solidFill>
                  <a:schemeClr val="bg2">
                    <a:lumMod val="25000"/>
                  </a:schemeClr>
                </a:solidFill>
                <a:latin typeface="Times New Roman" panose="02020603050405020304" pitchFamily="18" charset="0"/>
                <a:cs typeface="Times New Roman" panose="02020603050405020304" pitchFamily="18" charset="0"/>
              </a:rPr>
              <a:t>6</a:t>
            </a:r>
            <a:endParaRPr altLang="en-US" lang="zh-CN"/>
          </a:p>
          <a:p>
            <a:pPr indent="0" marL="45720">
              <a:buNone/>
            </a:pPr>
            <a:r>
              <a:rPr b="1" dirty="0" i="1" lang="en-US">
                <a:solidFill>
                  <a:schemeClr val="bg2">
                    <a:lumMod val="25000"/>
                  </a:schemeClr>
                </a:solidFill>
                <a:latin typeface="Times New Roman" panose="02020603050405020304" pitchFamily="18" charset="0"/>
                <a:cs typeface="Times New Roman" panose="02020603050405020304" pitchFamily="18" charset="0"/>
              </a:rPr>
              <a:t>NANMUDHALVAN  ID ; asunm132331220785</a:t>
            </a:r>
            <a:r>
              <a:rPr b="1" dirty="0" i="1" lang="en-US">
                <a:solidFill>
                  <a:schemeClr val="bg2">
                    <a:lumMod val="25000"/>
                  </a:schemeClr>
                </a:solidFill>
                <a:latin typeface="Times New Roman" panose="02020603050405020304" pitchFamily="18" charset="0"/>
                <a:cs typeface="Times New Roman" panose="02020603050405020304" pitchFamily="18" charset="0"/>
              </a:rPr>
              <a:t>6</a:t>
            </a:r>
            <a:endParaRPr altLang="en-US" lang="zh-CN"/>
          </a:p>
          <a:p>
            <a:pPr indent="0" marL="45720">
              <a:buNone/>
            </a:pPr>
            <a:r>
              <a:rPr b="1" dirty="0" i="1" lang="en-US">
                <a:solidFill>
                  <a:schemeClr val="bg2">
                    <a:lumMod val="25000"/>
                  </a:schemeClr>
                </a:solidFill>
                <a:latin typeface="Times New Roman" panose="02020603050405020304" pitchFamily="18" charset="0"/>
                <a:cs typeface="Times New Roman" panose="02020603050405020304" pitchFamily="18" charset="0"/>
              </a:rPr>
              <a:t>DEPARTMENT ;  BCOM ( ACCOUNTING AND FINANCE )</a:t>
            </a:r>
          </a:p>
          <a:p>
            <a:pPr indent="0" marL="45720">
              <a:buNone/>
            </a:pPr>
            <a:r>
              <a:rPr b="1" dirty="0" i="1" lang="en-US">
                <a:solidFill>
                  <a:schemeClr val="bg2">
                    <a:lumMod val="25000"/>
                  </a:schemeClr>
                </a:solidFill>
                <a:latin typeface="Times New Roman" panose="02020603050405020304" pitchFamily="18" charset="0"/>
                <a:cs typeface="Times New Roman" panose="02020603050405020304" pitchFamily="18" charset="0"/>
              </a:rPr>
              <a:t>COLLEGE ; THE  QUAID-E-MILLETH  COLLEGE FOR MEN,</a:t>
            </a:r>
          </a:p>
          <a:p>
            <a:pPr indent="0" marL="45720">
              <a:buNone/>
            </a:pPr>
            <a:r>
              <a:rPr b="1" dirty="0" i="1" lang="en-US">
                <a:solidFill>
                  <a:schemeClr val="bg2">
                    <a:lumMod val="25000"/>
                  </a:schemeClr>
                </a:solidFill>
                <a:latin typeface="Times New Roman" panose="02020603050405020304" pitchFamily="18" charset="0"/>
                <a:cs typeface="Times New Roman" panose="02020603050405020304" pitchFamily="18" charset="0"/>
              </a:rPr>
              <a:t>                  MEDAVAKKAM  ,CHENNAI -600100</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729" name="Title 1"/>
          <p:cNvSpPr>
            <a:spLocks noGrp="1"/>
          </p:cNvSpPr>
          <p:nvPr>
            <p:ph type="title"/>
          </p:nvPr>
        </p:nvSpPr>
        <p:spPr/>
        <p:txBody>
          <a:bodyPr/>
          <a:p>
            <a:r>
              <a:rPr dirty="0" lang="en-US"/>
              <a:t>                             </a:t>
            </a:r>
            <a:r>
              <a:rPr b="1" dirty="0" sz="4400" lang="en-US"/>
              <a:t>AGENDA</a:t>
            </a:r>
          </a:p>
        </p:txBody>
      </p:sp>
      <p:sp>
        <p:nvSpPr>
          <p:cNvPr id="1048730" name="Content Placeholder 2"/>
          <p:cNvSpPr>
            <a:spLocks noGrp="1"/>
          </p:cNvSpPr>
          <p:nvPr>
            <p:ph idx="1"/>
          </p:nvPr>
        </p:nvSpPr>
        <p:spPr/>
        <p:txBody>
          <a:bodyPr>
            <a:normAutofit lnSpcReduction="10000"/>
          </a:bodyPr>
          <a:p>
            <a:r>
              <a:rPr dirty="0" sz="2800" i="1" lang="en-US">
                <a:latin typeface="Times New Roman" panose="02020603050405020304" pitchFamily="18" charset="0"/>
                <a:cs typeface="Times New Roman" panose="02020603050405020304" pitchFamily="18" charset="0"/>
              </a:rPr>
              <a:t>Project Statement</a:t>
            </a:r>
          </a:p>
          <a:p>
            <a:r>
              <a:rPr dirty="0" sz="2800" i="1" lang="en-US">
                <a:latin typeface="Times New Roman" panose="02020603050405020304" pitchFamily="18" charset="0"/>
                <a:cs typeface="Times New Roman" panose="02020603050405020304" pitchFamily="18" charset="0"/>
              </a:rPr>
              <a:t>Project Overview</a:t>
            </a:r>
          </a:p>
          <a:p>
            <a:r>
              <a:rPr dirty="0" sz="2800" i="1" lang="en-US">
                <a:latin typeface="Times New Roman" panose="02020603050405020304" pitchFamily="18" charset="0"/>
                <a:cs typeface="Times New Roman" panose="02020603050405020304" pitchFamily="18" charset="0"/>
              </a:rPr>
              <a:t>End User</a:t>
            </a:r>
          </a:p>
          <a:p>
            <a:r>
              <a:rPr dirty="0" sz="2800" i="1" lang="en-US">
                <a:latin typeface="Times New Roman" panose="02020603050405020304" pitchFamily="18" charset="0"/>
                <a:cs typeface="Times New Roman" panose="02020603050405020304" pitchFamily="18" charset="0"/>
              </a:rPr>
              <a:t>Dataset Description</a:t>
            </a:r>
          </a:p>
          <a:p>
            <a:r>
              <a:rPr dirty="0" sz="2800" i="1" lang="en-US">
                <a:latin typeface="Times New Roman" panose="02020603050405020304" pitchFamily="18" charset="0"/>
                <a:cs typeface="Times New Roman" panose="02020603050405020304" pitchFamily="18" charset="0"/>
              </a:rPr>
              <a:t>Modelling Approach</a:t>
            </a:r>
          </a:p>
          <a:p>
            <a:r>
              <a:rPr dirty="0" sz="2800" i="1" lang="en-US">
                <a:latin typeface="Times New Roman" panose="02020603050405020304" pitchFamily="18" charset="0"/>
                <a:cs typeface="Times New Roman" panose="02020603050405020304" pitchFamily="18" charset="0"/>
              </a:rPr>
              <a:t>Result and Discussion</a:t>
            </a:r>
          </a:p>
          <a:p>
            <a:r>
              <a:rPr dirty="0" sz="2800" i="1" lang="en-US">
                <a:latin typeface="Times New Roman" panose="02020603050405020304" pitchFamily="18" charset="0"/>
                <a:cs typeface="Times New Roman" panose="02020603050405020304" pitchFamily="18" charset="0"/>
              </a:rPr>
              <a:t>Conclusion</a:t>
            </a:r>
          </a:p>
          <a:p>
            <a:pPr indent="0" marL="45720">
              <a:buNone/>
            </a:pPr>
            <a:endParaRPr dirty="0"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731" name="Title 1"/>
          <p:cNvSpPr>
            <a:spLocks noGrp="1"/>
          </p:cNvSpPr>
          <p:nvPr>
            <p:ph type="title"/>
          </p:nvPr>
        </p:nvSpPr>
        <p:spPr>
          <a:xfrm>
            <a:off x="1362636" y="645459"/>
            <a:ext cx="9144000" cy="740464"/>
          </a:xfrm>
        </p:spPr>
        <p:txBody>
          <a:bodyPr/>
          <a:p>
            <a:r>
              <a:rPr b="1" dirty="0" lang="en-US"/>
              <a:t>Project Statement </a:t>
            </a:r>
          </a:p>
        </p:txBody>
      </p:sp>
      <p:sp>
        <p:nvSpPr>
          <p:cNvPr id="1048732" name="Content Placeholder 3"/>
          <p:cNvSpPr>
            <a:spLocks noGrp="1"/>
          </p:cNvSpPr>
          <p:nvPr>
            <p:ph idx="1"/>
          </p:nvPr>
        </p:nvSpPr>
        <p:spPr>
          <a:xfrm>
            <a:off x="1362636" y="1015691"/>
            <a:ext cx="9144000" cy="4635058"/>
          </a:xfrm>
        </p:spPr>
        <p:txBody>
          <a:bodyPr>
            <a:normAutofit/>
          </a:bodyPr>
          <a:p>
            <a:endParaRPr dirty="0" lang="en-US">
              <a:latin typeface="Times New Roman" panose="02020603050405020304" pitchFamily="18" charset="0"/>
              <a:cs typeface="Times New Roman" panose="02020603050405020304" pitchFamily="18" charset="0"/>
            </a:endParaRPr>
          </a:p>
          <a:p>
            <a:endParaRPr dirty="0" lang="en-US">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Employee performance is often inconsistent, leading  to reduced productivity and missed goals. This can be due to factors like unclear expectations, lack of training, or ineffective communication.</a:t>
            </a:r>
          </a:p>
          <a:p>
            <a:r>
              <a:rPr dirty="0" sz="2400" lang="en-US">
                <a:latin typeface="Times New Roman" panose="02020603050405020304" pitchFamily="18" charset="0"/>
                <a:cs typeface="Times New Roman" panose="02020603050405020304" pitchFamily="18" charset="0"/>
              </a:rPr>
              <a:t>Employees may be dissatisfied with their roles or the company, leading to turnover. Employees may not be developing their skills or advancing in their careers.</a:t>
            </a:r>
          </a:p>
          <a:p>
            <a:r>
              <a:rPr dirty="0" sz="2400" lang="en-US">
                <a:latin typeface="Times New Roman" panose="02020603050405020304" pitchFamily="18" charset="0"/>
                <a:cs typeface="Times New Roman" panose="02020603050405020304" pitchFamily="18" charset="0"/>
              </a:rPr>
              <a:t>The organisation may not be achieving its goals due to inadequate employee performance.  </a:t>
            </a:r>
          </a:p>
          <a:p>
            <a:pPr indent="0" marL="45720">
              <a:buNone/>
            </a:pPr>
            <a:endParaRPr dirty="0"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739" name="Title 5"/>
          <p:cNvSpPr>
            <a:spLocks noGrp="1"/>
          </p:cNvSpPr>
          <p:nvPr>
            <p:ph type="title"/>
          </p:nvPr>
        </p:nvSpPr>
        <p:spPr/>
        <p:txBody>
          <a:bodyPr>
            <a:normAutofit/>
          </a:bodyPr>
          <a:p>
            <a:r>
              <a:rPr b="1" dirty="0" sz="3600" i="1" lang="en-US">
                <a:latin typeface="Times New Roman" panose="02020603050405020304" pitchFamily="18" charset="0"/>
                <a:cs typeface="Times New Roman" panose="02020603050405020304" pitchFamily="18" charset="0"/>
              </a:rPr>
              <a:t>P</a:t>
            </a:r>
            <a:r>
              <a:rPr b="1" dirty="0" sz="4000" i="1" lang="en-US">
                <a:latin typeface="Times New Roman" panose="02020603050405020304" pitchFamily="18" charset="0"/>
                <a:cs typeface="Times New Roman" panose="02020603050405020304" pitchFamily="18" charset="0"/>
              </a:rPr>
              <a:t>roject Overview</a:t>
            </a:r>
            <a:r>
              <a:rPr b="1" dirty="0" sz="3600" i="1" lang="en-US">
                <a:latin typeface="Times New Roman" panose="02020603050405020304" pitchFamily="18" charset="0"/>
                <a:cs typeface="Times New Roman" panose="02020603050405020304" pitchFamily="18" charset="0"/>
              </a:rPr>
              <a:t> </a:t>
            </a:r>
          </a:p>
        </p:txBody>
      </p:sp>
      <p:sp>
        <p:nvSpPr>
          <p:cNvPr id="1048740" name="Content Placeholder 7"/>
          <p:cNvSpPr>
            <a:spLocks noGrp="1"/>
          </p:cNvSpPr>
          <p:nvPr>
            <p:ph sz="half" idx="1"/>
          </p:nvPr>
        </p:nvSpPr>
        <p:spPr>
          <a:xfrm>
            <a:off x="1524000" y="2043953"/>
            <a:ext cx="8408894" cy="3975847"/>
          </a:xfrm>
        </p:spPr>
        <p:txBody>
          <a:bodyPr>
            <a:normAutofit/>
          </a:bodyPr>
          <a:p>
            <a:r>
              <a:rPr dirty="0" lang="en-US">
                <a:latin typeface="Times New Roman" panose="02020603050405020304" pitchFamily="18" charset="0"/>
                <a:cs typeface="Times New Roman" panose="02020603050405020304" pitchFamily="18" charset="0"/>
              </a:rPr>
              <a:t>Employee performance analysis involves evaluating various metrics such as productivity, efficiency, and output quality to assess individual and team performance.</a:t>
            </a:r>
          </a:p>
          <a:p>
            <a:r>
              <a:rPr dirty="0" lang="en-US">
                <a:latin typeface="Times New Roman" panose="02020603050405020304" pitchFamily="18" charset="0"/>
                <a:cs typeface="Times New Roman" panose="02020603050405020304" pitchFamily="18" charset="0"/>
              </a:rPr>
              <a:t>By leveraging data analysis, organisation can identify top performers, areas for improvement, and potential training needs.</a:t>
            </a:r>
          </a:p>
          <a:p>
            <a:r>
              <a:rPr dirty="0" lang="en-US">
                <a:latin typeface="Times New Roman" panose="02020603050405020304" pitchFamily="18" charset="0"/>
                <a:cs typeface="Times New Roman" panose="02020603050405020304" pitchFamily="18" charset="0"/>
              </a:rPr>
              <a:t>An employee data sheet is a paperwork form used by business to store information on employee such as their duties, contact information, and performance records.</a:t>
            </a:r>
          </a:p>
          <a:p>
            <a:r>
              <a:rPr dirty="0" lang="en-US">
                <a:latin typeface="Times New Roman" panose="02020603050405020304" pitchFamily="18" charset="0"/>
                <a:cs typeface="Times New Roman" panose="02020603050405020304" pitchFamily="18" charset="0"/>
              </a:rPr>
              <a:t>Use this employee data sheet to gather contact details, notify employees of a new position, or keep track of performance in your company.</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741" name="Title 1"/>
          <p:cNvSpPr>
            <a:spLocks noGrp="1"/>
          </p:cNvSpPr>
          <p:nvPr>
            <p:ph type="title"/>
          </p:nvPr>
        </p:nvSpPr>
        <p:spPr>
          <a:xfrm>
            <a:off x="1524000" y="565653"/>
            <a:ext cx="8892988" cy="1173500"/>
          </a:xfrm>
        </p:spPr>
        <p:txBody>
          <a:bodyPr>
            <a:normAutofit/>
          </a:bodyPr>
          <a:p>
            <a:r>
              <a:rPr b="1" dirty="0" sz="4000" lang="en-US">
                <a:latin typeface="Times New Roman" panose="02020603050405020304" pitchFamily="18" charset="0"/>
                <a:cs typeface="Times New Roman" panose="02020603050405020304" pitchFamily="18" charset="0"/>
              </a:rPr>
              <a:t>End User</a:t>
            </a:r>
          </a:p>
        </p:txBody>
      </p:sp>
      <p:sp>
        <p:nvSpPr>
          <p:cNvPr id="1048742" name="Content Placeholder 2"/>
          <p:cNvSpPr>
            <a:spLocks noGrp="1"/>
          </p:cNvSpPr>
          <p:nvPr>
            <p:ph sz="half" idx="1"/>
          </p:nvPr>
        </p:nvSpPr>
        <p:spPr>
          <a:xfrm>
            <a:off x="1801906" y="2208923"/>
            <a:ext cx="8588188" cy="3706906"/>
          </a:xfrm>
        </p:spPr>
        <p:txBody>
          <a:bodyPr/>
          <a:p>
            <a:r>
              <a:rPr dirty="0" lang="en-US">
                <a:latin typeface="Times New Roman" panose="02020603050405020304" pitchFamily="18" charset="0"/>
                <a:cs typeface="Times New Roman" panose="02020603050405020304" pitchFamily="18" charset="0"/>
              </a:rPr>
              <a:t>Human resources professionals use performance analysis to design and implement training programs, compensation strategies, and performance management system.</a:t>
            </a:r>
          </a:p>
          <a:p>
            <a:r>
              <a:rPr dirty="0" lang="en-US">
                <a:latin typeface="Times New Roman" panose="02020603050405020304" pitchFamily="18" charset="0"/>
                <a:cs typeface="Times New Roman" panose="02020603050405020304" pitchFamily="18" charset="0"/>
              </a:rPr>
              <a:t>Managers use performance analysis to provide feedback to employees, identify development needs, and make informed decisions about promotions and salary adjustment.</a:t>
            </a:r>
          </a:p>
          <a:p>
            <a:r>
              <a:rPr dirty="0" lang="en-US">
                <a:latin typeface="Times New Roman" panose="02020603050405020304" pitchFamily="18" charset="0"/>
                <a:cs typeface="Times New Roman" panose="02020603050405020304" pitchFamily="18" charset="0"/>
              </a:rPr>
              <a:t>Employees benefit  from performance analysis by receiving feedback, identifying areas from improvement, and setting goals for professional growth.   </a:t>
            </a:r>
          </a:p>
          <a:p>
            <a:pPr indent="0" marL="45720">
              <a:buNone/>
            </a:pPr>
            <a:endParaRPr dirty="0"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751" name="TextBox 7"/>
          <p:cNvSpPr txBox="1"/>
          <p:nvPr/>
        </p:nvSpPr>
        <p:spPr>
          <a:xfrm>
            <a:off x="2187388" y="2379292"/>
            <a:ext cx="7817224" cy="3139440"/>
          </a:xfrm>
          <a:prstGeom prst="rect"/>
          <a:noFill/>
        </p:spPr>
        <p:txBody>
          <a:bodyPr wrap="square">
            <a:spAutoFit/>
          </a:bodyPr>
          <a:p>
            <a:pPr indent="-285750" marL="285750">
              <a:buFont typeface="Arial" panose="020B0604020202020204" pitchFamily="34" charset="0"/>
              <a:buChar char="•"/>
            </a:pPr>
            <a:r>
              <a:rPr dirty="0" sz="2000" lang="en-US">
                <a:latin typeface="Times New Roman" panose="02020603050405020304" pitchFamily="18" charset="0"/>
                <a:cs typeface="Times New Roman" panose="02020603050405020304" pitchFamily="18" charset="0"/>
              </a:rPr>
              <a:t>The data set contains data like age, gender, job satisfaction, environment satisfaction, education field, job role, income, overtime, percentage salary hike, tenure, training time, years in current role, relationship status, and more.</a:t>
            </a:r>
          </a:p>
          <a:p>
            <a:pPr indent="-285750" marL="285750">
              <a:buFont typeface="Arial" panose="020B0604020202020204" pitchFamily="34" charset="0"/>
              <a:buChar char="•"/>
            </a:pPr>
            <a:r>
              <a:rPr dirty="0" sz="2000" lang="en-US">
                <a:latin typeface="Times New Roman" panose="02020603050405020304" pitchFamily="18" charset="0"/>
                <a:cs typeface="Times New Roman" panose="02020603050405020304" pitchFamily="18" charset="0"/>
              </a:rPr>
              <a:t>A data set is a collection of related data that is organized and stored for analysis or processing. </a:t>
            </a:r>
          </a:p>
          <a:p>
            <a:pPr indent="-285750" marL="285750">
              <a:buFont typeface="Arial" panose="020B0604020202020204" pitchFamily="34" charset="0"/>
              <a:buChar char="•"/>
            </a:pPr>
            <a:r>
              <a:rPr dirty="0" sz="2000" lang="en-US">
                <a:latin typeface="Times New Roman" panose="02020603050405020304" pitchFamily="18" charset="0"/>
                <a:cs typeface="Times New Roman" panose="02020603050405020304" pitchFamily="18" charset="0"/>
              </a:rPr>
              <a:t>Data sets can be used for many purposes, including training and testing machine learning models data visualization research statistical analysis analytics business intelligence developing and testing applications.</a:t>
            </a:r>
          </a:p>
        </p:txBody>
      </p:sp>
      <p:sp>
        <p:nvSpPr>
          <p:cNvPr id="1048752" name="Title 9"/>
          <p:cNvSpPr>
            <a:spLocks noGrp="1"/>
          </p:cNvSpPr>
          <p:nvPr>
            <p:ph type="title"/>
          </p:nvPr>
        </p:nvSpPr>
        <p:spPr/>
        <p:txBody>
          <a:bodyPr/>
          <a:p>
            <a:r>
              <a:rPr b="1" dirty="0" sz="4000" lang="en-US">
                <a:latin typeface="Times New Roman" panose="02020603050405020304" pitchFamily="18" charset="0"/>
                <a:cs typeface="Times New Roman" panose="02020603050405020304" pitchFamily="18" charset="0"/>
              </a:rPr>
              <a:t>Dataset description</a:t>
            </a:r>
            <a:r>
              <a:rPr dirty="0" lang="en-US"/>
              <a:t> </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757" name="Title 1"/>
          <p:cNvSpPr>
            <a:spLocks noGrp="1"/>
          </p:cNvSpPr>
          <p:nvPr>
            <p:ph type="title"/>
          </p:nvPr>
        </p:nvSpPr>
        <p:spPr/>
        <p:txBody>
          <a:bodyPr>
            <a:normAutofit/>
          </a:bodyPr>
          <a:p>
            <a:r>
              <a:rPr b="1" dirty="0" sz="4000" lang="en-US">
                <a:latin typeface="Times New Roman" panose="02020603050405020304" pitchFamily="18" charset="0"/>
                <a:cs typeface="Times New Roman" panose="02020603050405020304" pitchFamily="18" charset="0"/>
              </a:rPr>
              <a:t>Modelling Approach </a:t>
            </a:r>
          </a:p>
        </p:txBody>
      </p:sp>
      <p:sp>
        <p:nvSpPr>
          <p:cNvPr id="1048758" name="TextBox 3"/>
          <p:cNvSpPr txBox="1"/>
          <p:nvPr/>
        </p:nvSpPr>
        <p:spPr>
          <a:xfrm>
            <a:off x="2384611" y="2002321"/>
            <a:ext cx="6096000" cy="3749039"/>
          </a:xfrm>
          <a:prstGeom prst="rect"/>
          <a:noFill/>
        </p:spPr>
        <p:txBody>
          <a:bodyPr wrap="square">
            <a:spAutoFit/>
          </a:bodyPr>
          <a:p>
            <a:pPr indent="-285750" marL="285750">
              <a:buFont typeface="Arial" panose="020B0604020202020204" pitchFamily="34" charset="0"/>
              <a:buChar char="•"/>
            </a:pPr>
            <a:r>
              <a:rPr dirty="0" sz="2000" lang="en-US">
                <a:latin typeface="Times New Roman" panose="02020603050405020304" pitchFamily="18" charset="0"/>
                <a:cs typeface="Times New Roman" panose="02020603050405020304" pitchFamily="18" charset="0"/>
              </a:rPr>
              <a:t>A modelling approach is a way of using a particular type of model to study a scientific phenomenon. </a:t>
            </a:r>
          </a:p>
          <a:p>
            <a:pPr indent="-285750" marL="285750">
              <a:buFont typeface="Arial" panose="020B0604020202020204" pitchFamily="34" charset="0"/>
              <a:buChar char="•"/>
            </a:pPr>
            <a:r>
              <a:rPr dirty="0" sz="2000" lang="en-US">
                <a:latin typeface="Times New Roman" panose="02020603050405020304" pitchFamily="18" charset="0"/>
                <a:cs typeface="Times New Roman" panose="02020603050405020304" pitchFamily="18" charset="0"/>
              </a:rPr>
              <a:t>It can involve combining different methods and techniques, and the approach you take may depend on the problem you’re trying to solve and the domain you’re working in here are some examples of modelling approaches,</a:t>
            </a:r>
          </a:p>
          <a:p>
            <a:pPr indent="-285750" marL="285750">
              <a:buFont typeface="Arial" panose="020B0604020202020204" pitchFamily="34" charset="0"/>
              <a:buChar char="•"/>
            </a:pPr>
            <a:r>
              <a:rPr dirty="0" sz="2000" lang="en-US">
                <a:latin typeface="Times New Roman" panose="02020603050405020304" pitchFamily="18" charset="0"/>
                <a:cs typeface="Times New Roman" panose="02020603050405020304" pitchFamily="18" charset="0"/>
              </a:rPr>
              <a:t>Statistical modelling.</a:t>
            </a:r>
          </a:p>
          <a:p>
            <a:pPr indent="-285750" marL="285750">
              <a:buFont typeface="Arial" panose="020B0604020202020204" pitchFamily="34" charset="0"/>
              <a:buChar char="•"/>
            </a:pPr>
            <a:r>
              <a:rPr dirty="0" sz="2000" lang="en-US">
                <a:latin typeface="Times New Roman" panose="02020603050405020304" pitchFamily="18" charset="0"/>
                <a:cs typeface="Times New Roman" panose="02020603050405020304" pitchFamily="18" charset="0"/>
              </a:rPr>
              <a:t>Modelling instruction.</a:t>
            </a:r>
          </a:p>
          <a:p>
            <a:pPr indent="-285750" marL="285750">
              <a:buFont typeface="Arial" panose="020B0604020202020204" pitchFamily="34" charset="0"/>
              <a:buChar char="•"/>
            </a:pPr>
            <a:r>
              <a:rPr dirty="0" sz="2000" lang="en-US">
                <a:latin typeface="Times New Roman" panose="02020603050405020304" pitchFamily="18" charset="0"/>
                <a:cs typeface="Times New Roman" panose="02020603050405020304" pitchFamily="18" charset="0"/>
              </a:rPr>
              <a:t>Immuno-dynamics modelling.</a:t>
            </a:r>
          </a:p>
          <a:p>
            <a:pPr indent="-285750" marL="285750">
              <a:buFont typeface="Arial" panose="020B0604020202020204" pitchFamily="34" charset="0"/>
              <a:buChar char="•"/>
            </a:pPr>
            <a:r>
              <a:rPr dirty="0" sz="2000" lang="en-US">
                <a:latin typeface="Times New Roman" panose="02020603050405020304" pitchFamily="18" charset="0"/>
                <a:cs typeface="Times New Roman" panose="02020603050405020304" pitchFamily="18" charset="0"/>
              </a:rPr>
              <a:t>Integrated modelling method.</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762" name="TextBox 2"/>
          <p:cNvSpPr txBox="1"/>
          <p:nvPr/>
        </p:nvSpPr>
        <p:spPr>
          <a:xfrm>
            <a:off x="1093694" y="681318"/>
            <a:ext cx="9681882" cy="4028440"/>
          </a:xfrm>
          <a:prstGeom prst="rect"/>
          <a:noFill/>
        </p:spPr>
        <p:txBody>
          <a:bodyPr wrap="square">
            <a:spAutoFit/>
          </a:bodyPr>
          <a:p>
            <a:r>
              <a:rPr b="1" dirty="0" sz="4000" lang="en-US">
                <a:latin typeface="Times New Roman" panose="02020603050405020304" pitchFamily="18" charset="0"/>
                <a:cs typeface="Times New Roman" panose="02020603050405020304" pitchFamily="18" charset="0"/>
              </a:rPr>
              <a:t>Result and discussion</a:t>
            </a:r>
          </a:p>
          <a:p>
            <a:endParaRPr b="1" dirty="0" sz="4000" lang="en-US">
              <a:latin typeface="Times New Roman" panose="02020603050405020304" pitchFamily="18" charset="0"/>
              <a:cs typeface="Times New Roman" panose="02020603050405020304" pitchFamily="18" charset="0"/>
            </a:endParaRPr>
          </a:p>
          <a:p>
            <a:pPr indent="-285750" lvl="1" marL="742950">
              <a:buFont typeface="Arial" panose="020B0604020202020204" pitchFamily="34" charset="0"/>
              <a:buChar char="•"/>
            </a:pPr>
            <a:r>
              <a:rPr dirty="0" sz="2000" lang="en-US">
                <a:latin typeface="Times New Roman" panose="02020603050405020304" pitchFamily="18" charset="0"/>
                <a:cs typeface="Times New Roman" panose="02020603050405020304" pitchFamily="18" charset="0"/>
              </a:rPr>
              <a:t>In a research paper, the result section present the findings of the study, while the discussion section interprets the result and explains their meaning. </a:t>
            </a:r>
          </a:p>
          <a:p>
            <a:pPr indent="-285750" lvl="1" marL="742950">
              <a:buFont typeface="Arial" panose="020B0604020202020204" pitchFamily="34" charset="0"/>
              <a:buChar char="•"/>
            </a:pPr>
            <a:r>
              <a:rPr dirty="0" sz="2000" lang="en-US">
                <a:latin typeface="Times New Roman" panose="02020603050405020304" pitchFamily="18" charset="0"/>
                <a:cs typeface="Times New Roman" panose="02020603050405020304" pitchFamily="18" charset="0"/>
              </a:rPr>
              <a:t>The results section should be objective and unbiased, without any analysis or interpretation of the data. </a:t>
            </a:r>
          </a:p>
          <a:p>
            <a:pPr indent="-285750" lvl="1" marL="742950">
              <a:buFont typeface="Arial" panose="020B0604020202020204" pitchFamily="34" charset="0"/>
              <a:buChar char="•"/>
            </a:pPr>
            <a:r>
              <a:rPr dirty="0" sz="2000" lang="en-US">
                <a:latin typeface="Times New Roman" panose="02020603050405020304" pitchFamily="18" charset="0"/>
                <a:cs typeface="Times New Roman" panose="02020603050405020304" pitchFamily="18" charset="0"/>
              </a:rPr>
              <a:t>The discussion section should not repeat the results, but instead put them in context and explain why they matter.</a:t>
            </a:r>
          </a:p>
          <a:p>
            <a:pPr indent="-285750" lvl="1" marL="742950">
              <a:buFont typeface="Arial" panose="020B0604020202020204" pitchFamily="34" charset="0"/>
              <a:buChar char="•"/>
            </a:pPr>
            <a:r>
              <a:rPr dirty="0" sz="2000" lang="en-US">
                <a:latin typeface="Times New Roman" panose="02020603050405020304" pitchFamily="18" charset="0"/>
                <a:cs typeface="Times New Roman" panose="02020603050405020304" pitchFamily="18" charset="0"/>
              </a:rPr>
              <a:t>Before publishing or creating a poster, you can run the result and discussion section by committee members and your chair to make sure they are congruent with your research purpose, objectives, hypothesis, and methods.</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theme/theme1.xml><?xml version="1.0" encoding="utf-8"?>
<a:theme xmlns:a="http://schemas.openxmlformats.org/drawingml/2006/main" name="FLOWERS 16X9">
  <a:themeElements>
    <a:clrScheme name="Flowers">
      <a:dk1>
        <a:srgbClr val="1D5253"/>
      </a:dk1>
      <a:lt1>
        <a:sysClr lastClr="FFFFFF" val="window"/>
      </a:lt1>
      <a:dk2>
        <a:srgbClr val="000000"/>
      </a:dk2>
      <a:lt2>
        <a:srgbClr val="F1FAFA"/>
      </a:lt2>
      <a:accent1>
        <a:srgbClr val="8B4A90"/>
      </a:accent1>
      <a:accent2>
        <a:srgbClr val="349294"/>
      </a:accent2>
      <a:accent3>
        <a:srgbClr val="A5A5A5"/>
      </a:accent3>
      <a:accent4>
        <a:srgbClr val="477BB9"/>
      </a:accent4>
      <a:accent5>
        <a:srgbClr val="BA4471"/>
      </a:accent5>
      <a:accent6>
        <a:srgbClr val="8160BC"/>
      </a:accent6>
      <a:hlink>
        <a:srgbClr val="8B4A90"/>
      </a:hlink>
      <a:folHlink>
        <a:srgbClr val="808080"/>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Theme">
  <a:themeElements>
    <a:clrScheme name="Flowers">
      <a:dk1>
        <a:srgbClr val="1D5253"/>
      </a:dk1>
      <a:lt1>
        <a:sysClr lastClr="FFFFFF" val="window"/>
      </a:lt1>
      <a:dk2>
        <a:srgbClr val="000000"/>
      </a:dk2>
      <a:lt2>
        <a:srgbClr val="F1FAFA"/>
      </a:lt2>
      <a:accent1>
        <a:srgbClr val="8B4A90"/>
      </a:accent1>
      <a:accent2>
        <a:srgbClr val="349294"/>
      </a:accent2>
      <a:accent3>
        <a:srgbClr val="A5A5A5"/>
      </a:accent3>
      <a:accent4>
        <a:srgbClr val="477BB9"/>
      </a:accent4>
      <a:accent5>
        <a:srgbClr val="BA4471"/>
      </a:accent5>
      <a:accent6>
        <a:srgbClr val="8160BC"/>
      </a:accent6>
      <a:hlink>
        <a:srgbClr val="8B4A90"/>
      </a:hlink>
      <a:folHlink>
        <a:srgbClr val="808080"/>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Office Theme">
  <a:themeElements>
    <a:clrScheme name="Flowers">
      <a:dk1>
        <a:srgbClr val="1D5253"/>
      </a:dk1>
      <a:lt1>
        <a:sysClr lastClr="FFFFFF" val="window"/>
      </a:lt1>
      <a:dk2>
        <a:srgbClr val="000000"/>
      </a:dk2>
      <a:lt2>
        <a:srgbClr val="F1FAFA"/>
      </a:lt2>
      <a:accent1>
        <a:srgbClr val="8B4A90"/>
      </a:accent1>
      <a:accent2>
        <a:srgbClr val="349294"/>
      </a:accent2>
      <a:accent3>
        <a:srgbClr val="A5A5A5"/>
      </a:accent3>
      <a:accent4>
        <a:srgbClr val="477BB9"/>
      </a:accent4>
      <a:accent5>
        <a:srgbClr val="BA4471"/>
      </a:accent5>
      <a:accent6>
        <a:srgbClr val="8160BC"/>
      </a:accent6>
      <a:hlink>
        <a:srgbClr val="8B4A90"/>
      </a:hlink>
      <a:folHlink>
        <a:srgbClr val="808080"/>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Title Layout</dc:title>
  <dc:creator>kalaikrishan678@gmail.com</dc:creator>
  <cp:lastModifiedBy>kalaikrishan678@gmail.com</cp:lastModifiedBy>
  <dcterms:created xsi:type="dcterms:W3CDTF">2024-08-27T05:35:15Z</dcterms:created>
  <dcterms:modified xsi:type="dcterms:W3CDTF">2024-09-02T18:05:51Z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y fmtid="{D5CDD505-2E9C-101B-9397-08002B2CF9AE}" pid="8" name="ICV">
    <vt:lpwstr>64907894082e464da82caac694ff4ea9</vt:lpwstr>
  </property>
</Properties>
</file>