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406309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77146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724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322511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728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423115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161650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84691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152855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EEA8-C9A0-45BF-9066-74C5B8BC9C09}"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275983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1EEA8-C9A0-45BF-9066-74C5B8BC9C09}"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337204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1EEA8-C9A0-45BF-9066-74C5B8BC9C09}"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96488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1EEA8-C9A0-45BF-9066-74C5B8BC9C09}"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29388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1EEA8-C9A0-45BF-9066-74C5B8BC9C09}"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271044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1EEA8-C9A0-45BF-9066-74C5B8BC9C09}"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416901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1EEA8-C9A0-45BF-9066-74C5B8BC9C09}"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BB9A1E-E357-4E21-B22A-F58D687784CD}" type="slidenum">
              <a:rPr lang="en-IN" smtClean="0"/>
              <a:t>‹#›</a:t>
            </a:fld>
            <a:endParaRPr lang="en-IN"/>
          </a:p>
        </p:txBody>
      </p:sp>
    </p:spTree>
    <p:extLst>
      <p:ext uri="{BB962C8B-B14F-4D97-AF65-F5344CB8AC3E}">
        <p14:creationId xmlns:p14="http://schemas.microsoft.com/office/powerpoint/2010/main" val="344124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1EEA8-C9A0-45BF-9066-74C5B8BC9C09}" type="datetimeFigureOut">
              <a:rPr lang="en-IN" smtClean="0"/>
              <a:t>07-09-2024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1BB9A1E-E357-4E21-B22A-F58D687784CD}" type="slidenum">
              <a:rPr lang="en-IN" smtClean="0"/>
              <a:t>‹#›</a:t>
            </a:fld>
            <a:endParaRPr lang="en-IN"/>
          </a:p>
        </p:txBody>
      </p:sp>
    </p:spTree>
    <p:extLst>
      <p:ext uri="{BB962C8B-B14F-4D97-AF65-F5344CB8AC3E}">
        <p14:creationId xmlns:p14="http://schemas.microsoft.com/office/powerpoint/2010/main" val="126074725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1CB0-3755-7106-3EEE-FBD23BE3F111}"/>
              </a:ext>
            </a:extLst>
          </p:cNvPr>
          <p:cNvSpPr>
            <a:spLocks noGrp="1"/>
          </p:cNvSpPr>
          <p:nvPr>
            <p:ph type="ctrTitle"/>
          </p:nvPr>
        </p:nvSpPr>
        <p:spPr>
          <a:xfrm>
            <a:off x="851085" y="267622"/>
            <a:ext cx="7766936" cy="925075"/>
          </a:xfrm>
        </p:spPr>
        <p:txBody>
          <a:bodyPr/>
          <a:lstStyle/>
          <a:p>
            <a:pPr algn="l"/>
            <a:br>
              <a:rPr lang="en-US" dirty="0"/>
            </a:br>
            <a:br>
              <a:rPr lang="en-IN" dirty="0"/>
            </a:br>
            <a:r>
              <a:rPr lang="en-IN" sz="3200" dirty="0"/>
              <a:t>EMPLOYEE DATA ANALYSIS USING EXCEL</a:t>
            </a:r>
          </a:p>
        </p:txBody>
      </p:sp>
      <p:sp>
        <p:nvSpPr>
          <p:cNvPr id="3" name="Subtitle 2">
            <a:extLst>
              <a:ext uri="{FF2B5EF4-FFF2-40B4-BE49-F238E27FC236}">
                <a16:creationId xmlns:a16="http://schemas.microsoft.com/office/drawing/2014/main" id="{4BF1D97D-4518-B7D5-5449-A34E55D4F4B3}"/>
              </a:ext>
            </a:extLst>
          </p:cNvPr>
          <p:cNvSpPr>
            <a:spLocks noGrp="1"/>
          </p:cNvSpPr>
          <p:nvPr>
            <p:ph type="subTitle" idx="1"/>
          </p:nvPr>
        </p:nvSpPr>
        <p:spPr>
          <a:xfrm>
            <a:off x="1079684" y="1908314"/>
            <a:ext cx="7766936" cy="2256182"/>
          </a:xfrm>
        </p:spPr>
        <p:txBody>
          <a:bodyPr>
            <a:normAutofit/>
          </a:bodyPr>
          <a:lstStyle/>
          <a:p>
            <a:pPr algn="l"/>
            <a:r>
              <a:rPr lang="en-US" b="1" dirty="0"/>
              <a:t>STUDENT NAME : JENCY .A</a:t>
            </a:r>
          </a:p>
          <a:p>
            <a:pPr algn="l"/>
            <a:r>
              <a:rPr lang="en-US" b="1" dirty="0"/>
              <a:t>REGITER NO      : 312219456 </a:t>
            </a:r>
          </a:p>
          <a:p>
            <a:pPr algn="l"/>
            <a:r>
              <a:rPr lang="en-US" b="1" dirty="0"/>
              <a:t>DEPARTMENT     : B.COM  ( GENERAL ) III A</a:t>
            </a:r>
          </a:p>
          <a:p>
            <a:pPr algn="l"/>
            <a:r>
              <a:rPr lang="en-US" b="1" dirty="0"/>
              <a:t>COLLEGE          : S.A COLLEGE OF ARTS AND SCIENCE</a:t>
            </a:r>
            <a:endParaRPr lang="en-IN" b="1" dirty="0"/>
          </a:p>
        </p:txBody>
      </p:sp>
    </p:spTree>
    <p:extLst>
      <p:ext uri="{BB962C8B-B14F-4D97-AF65-F5344CB8AC3E}">
        <p14:creationId xmlns:p14="http://schemas.microsoft.com/office/powerpoint/2010/main" val="388606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EFE6-ECA6-F6C4-92B3-E8418810B571}"/>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96F761DD-31F5-20E8-9253-B72A2778A016}"/>
              </a:ext>
            </a:extLst>
          </p:cNvPr>
          <p:cNvSpPr>
            <a:spLocks noGrp="1"/>
          </p:cNvSpPr>
          <p:nvPr>
            <p:ph idx="1"/>
          </p:nvPr>
        </p:nvSpPr>
        <p:spPr/>
        <p:txBody>
          <a:bodyPr/>
          <a:lstStyle/>
          <a:p>
            <a:pPr marL="0" indent="0">
              <a:buNone/>
            </a:pPr>
            <a:r>
              <a:rPr lang="en-IN" b="1" dirty="0"/>
              <a:t>DATA COLLECTION:‣</a:t>
            </a:r>
          </a:p>
          <a:p>
            <a:r>
              <a:rPr lang="en-IN" b="1" dirty="0"/>
              <a:t> </a:t>
            </a:r>
            <a:r>
              <a:rPr lang="en-IN" dirty="0"/>
              <a:t>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r>
              <a:rPr lang="en-IN" dirty="0"/>
              <a:t>:</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38798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88AD-8177-7C81-49C1-2FF686EBA154}"/>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ED142372-A172-09E0-EEFF-670CEB326D65}"/>
              </a:ext>
            </a:extLst>
          </p:cNvPr>
          <p:cNvPicPr>
            <a:picLocks noGrp="1" noChangeAspect="1"/>
          </p:cNvPicPr>
          <p:nvPr>
            <p:ph idx="1"/>
          </p:nvPr>
        </p:nvPicPr>
        <p:blipFill>
          <a:blip r:embed="rId2"/>
          <a:stretch>
            <a:fillRect/>
          </a:stretch>
        </p:blipFill>
        <p:spPr>
          <a:xfrm>
            <a:off x="1429037" y="2160588"/>
            <a:ext cx="7093964" cy="3881437"/>
          </a:xfrm>
          <a:prstGeom prst="rect">
            <a:avLst/>
          </a:prstGeom>
        </p:spPr>
      </p:pic>
    </p:spTree>
    <p:extLst>
      <p:ext uri="{BB962C8B-B14F-4D97-AF65-F5344CB8AC3E}">
        <p14:creationId xmlns:p14="http://schemas.microsoft.com/office/powerpoint/2010/main" val="31907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78E2-0D48-C8EA-5DB2-C05740189F6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B23E1F7-0639-771D-7005-91EDDCF83FD3}"/>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a:t>
            </a:r>
            <a:r>
              <a:rPr lang="en-IN"/>
              <a:t>more motivated workforce</a:t>
            </a:r>
            <a:r>
              <a:rPr lang="en-IN" dirty="0"/>
              <a:t>.</a:t>
            </a:r>
          </a:p>
        </p:txBody>
      </p:sp>
    </p:spTree>
    <p:extLst>
      <p:ext uri="{BB962C8B-B14F-4D97-AF65-F5344CB8AC3E}">
        <p14:creationId xmlns:p14="http://schemas.microsoft.com/office/powerpoint/2010/main" val="38960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33C9-5A95-C659-EE0A-D758A7AD2E92}"/>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A6EF8DF6-B479-7AFC-023E-A5709800584C}"/>
              </a:ext>
            </a:extLst>
          </p:cNvPr>
          <p:cNvSpPr>
            <a:spLocks noGrp="1"/>
          </p:cNvSpPr>
          <p:nvPr>
            <p:ph idx="1"/>
          </p:nvPr>
        </p:nvSpPr>
        <p:spPr/>
        <p:txBody>
          <a:bodyPr/>
          <a:lstStyle/>
          <a:p>
            <a:pPr marL="0" indent="0">
              <a:buNone/>
            </a:pPr>
            <a:r>
              <a:rPr lang="en-US" dirty="0"/>
              <a:t> </a:t>
            </a:r>
            <a:r>
              <a:rPr lang="en-US" sz="3600" dirty="0"/>
              <a:t>EMPLOYEE PERFORMANCE ANALYSIS USING EXCEL </a:t>
            </a:r>
            <a:r>
              <a:rPr lang="en-US" sz="3600" b="1" dirty="0"/>
              <a:t>: SCORE BASED APPROACH</a:t>
            </a:r>
            <a:endParaRPr lang="en-IN" sz="3600" b="1" dirty="0"/>
          </a:p>
        </p:txBody>
      </p:sp>
    </p:spTree>
    <p:extLst>
      <p:ext uri="{BB962C8B-B14F-4D97-AF65-F5344CB8AC3E}">
        <p14:creationId xmlns:p14="http://schemas.microsoft.com/office/powerpoint/2010/main" val="40281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351F-07E5-81EF-D50C-DEB8EE3BBA6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2C7A5F9-BA3F-3894-4611-07AE92C2FFA2}"/>
              </a:ext>
            </a:extLst>
          </p:cNvPr>
          <p:cNvSpPr>
            <a:spLocks noGrp="1"/>
          </p:cNvSpPr>
          <p:nvPr>
            <p:ph idx="1"/>
          </p:nvPr>
        </p:nvSpPr>
        <p:spPr>
          <a:xfrm>
            <a:off x="1214047" y="1488613"/>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 </a:t>
            </a:r>
          </a:p>
          <a:p>
            <a:r>
              <a:rPr lang="en-IN" dirty="0"/>
              <a:t>Results and Discussion</a:t>
            </a:r>
          </a:p>
          <a:p>
            <a:r>
              <a:rPr lang="en-IN" dirty="0"/>
              <a:t>Conclusion</a:t>
            </a:r>
          </a:p>
        </p:txBody>
      </p:sp>
    </p:spTree>
    <p:extLst>
      <p:ext uri="{BB962C8B-B14F-4D97-AF65-F5344CB8AC3E}">
        <p14:creationId xmlns:p14="http://schemas.microsoft.com/office/powerpoint/2010/main" val="200264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0B9-7C69-22A5-18E6-2BDCD226E74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CF33DC-1994-1379-5071-C1DAFE42EB2D}"/>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56239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5CE5-A84D-F093-E47A-9AE478BAE56C}"/>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F055CC1-265C-32BF-3A04-7DD61FA214BF}"/>
              </a:ext>
            </a:extLst>
          </p:cNvPr>
          <p:cNvSpPr>
            <a:spLocks noGrp="1"/>
          </p:cNvSpPr>
          <p:nvPr>
            <p:ph idx="1"/>
          </p:nvPr>
        </p:nvSpPr>
        <p:spPr/>
        <p:txBody>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242990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E580-1386-4712-D8E3-91B38050F525}"/>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A5761E55-8B4B-BBD6-670C-CE30AB86D38F}"/>
              </a:ext>
            </a:extLst>
          </p:cNvPr>
          <p:cNvSpPr>
            <a:spLocks noGrp="1"/>
          </p:cNvSpPr>
          <p:nvPr>
            <p:ph idx="1"/>
          </p:nvPr>
        </p:nvSpPr>
        <p:spPr>
          <a:xfrm>
            <a:off x="1601673" y="1683511"/>
            <a:ext cx="8596668" cy="3880773"/>
          </a:xfrm>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292233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A85C-667E-BC88-B618-48F032AB3C09}"/>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DCDE6F1D-0F8C-2017-CB5B-EB18E93F4883}"/>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192122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6D63-C739-8DED-8BC6-C42EE9D97AC1}"/>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AB9A04C2-B159-5000-57BE-068DC2A99A72}"/>
              </a:ext>
            </a:extLst>
          </p:cNvPr>
          <p:cNvSpPr>
            <a:spLocks noGrp="1"/>
          </p:cNvSpPr>
          <p:nvPr>
            <p:ph idx="1"/>
          </p:nvPr>
        </p:nvSpPr>
        <p:spPr>
          <a:xfrm>
            <a:off x="746908" y="1703389"/>
            <a:ext cx="8596668" cy="3880773"/>
          </a:xfrm>
        </p:spPr>
        <p:txBody>
          <a:bodyPr/>
          <a:lstStyle/>
          <a:p>
            <a:pPr marL="0" indent="0">
              <a:buNone/>
            </a:pPr>
            <a:r>
              <a:rPr lang="en-US" dirty="0"/>
              <a:t>EMPLOYEE DATASET : KAGGLE </a:t>
            </a:r>
          </a:p>
          <a:p>
            <a:pPr marL="0" indent="0">
              <a:buNone/>
            </a:pPr>
            <a:r>
              <a:rPr lang="en-US" dirty="0"/>
              <a:t>FEATURE : 26</a:t>
            </a:r>
          </a:p>
          <a:p>
            <a:pPr marL="0" indent="0">
              <a:buNone/>
            </a:pPr>
            <a:r>
              <a:rPr lang="en-US" dirty="0"/>
              <a:t>FEATURE : 8</a:t>
            </a:r>
          </a:p>
          <a:p>
            <a:pPr marL="0" indent="0">
              <a:buNone/>
            </a:pPr>
            <a:r>
              <a:rPr lang="en-US" dirty="0"/>
              <a:t>FEID NAMES : BUSINESSNUNIT, FRIST NAME, GENDER CODE AND PERFORMANCE SCORE</a:t>
            </a:r>
            <a:endParaRPr lang="en-IN" dirty="0"/>
          </a:p>
        </p:txBody>
      </p:sp>
    </p:spTree>
    <p:extLst>
      <p:ext uri="{BB962C8B-B14F-4D97-AF65-F5344CB8AC3E}">
        <p14:creationId xmlns:p14="http://schemas.microsoft.com/office/powerpoint/2010/main" val="242914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7AE8-579C-331C-99E8-644D09710AD9}"/>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35C729E9-4040-E2E6-ED0B-929DEFFA3F37}"/>
              </a:ext>
            </a:extLst>
          </p:cNvPr>
          <p:cNvSpPr>
            <a:spLocks noGrp="1"/>
          </p:cNvSpPr>
          <p:nvPr>
            <p:ph idx="1"/>
          </p:nvPr>
        </p:nvSpPr>
        <p:spPr/>
        <p:txBody>
          <a:bodyPr/>
          <a:lstStyle/>
          <a:p>
            <a:pPr marL="0" indent="0">
              <a:buNone/>
            </a:pPr>
            <a:r>
              <a:rPr lang="en-IN" b="1" dirty="0"/>
              <a:t>Aggregation:</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 </a:t>
            </a:r>
          </a:p>
          <a:p>
            <a:pPr marL="0" indent="0">
              <a:buNone/>
            </a:pPr>
            <a:r>
              <a:rPr lang="en-IN" b="1" dirty="0"/>
              <a:t>           </a:t>
            </a:r>
            <a:r>
              <a:rPr lang="en-IN" dirty="0"/>
              <a:t>The sheet includes interactive dashboards with real-time filtering options, allowing quick comparisons and insights into individual and team performance trends.</a:t>
            </a:r>
          </a:p>
        </p:txBody>
      </p:sp>
    </p:spTree>
    <p:extLst>
      <p:ext uri="{BB962C8B-B14F-4D97-AF65-F5344CB8AC3E}">
        <p14:creationId xmlns:p14="http://schemas.microsoft.com/office/powerpoint/2010/main" val="32208570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24</TotalTime>
  <Words>483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 </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Jency A</dc:creator>
  <cp:lastModifiedBy>Jency A</cp:lastModifiedBy>
  <cp:revision>1</cp:revision>
  <dcterms:created xsi:type="dcterms:W3CDTF">2024-09-07T08:15:32Z</dcterms:created>
  <dcterms:modified xsi:type="dcterms:W3CDTF">2024-09-07T08:40:22Z</dcterms:modified>
</cp:coreProperties>
</file>