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6" r:id="rId4"/>
    <p:sldId id="264" r:id="rId5"/>
    <p:sldId id="267" r:id="rId6"/>
    <p:sldId id="265" r:id="rId7"/>
    <p:sldId id="258" r:id="rId8"/>
    <p:sldId id="259" r:id="rId9"/>
    <p:sldId id="260" r:id="rId10"/>
    <p:sldId id="261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334C6-FF51-44FC-83B6-5C6515362E94}" v="16" dt="2024-08-22T15:09:5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1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18C-3A26-4EC7-B186-98607A845D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A1BD-F410-4AA2-A1B8-5983B3806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1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FA1BD-F410-4AA2-A1B8-5983B38066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3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FA1BD-F410-4AA2-A1B8-5983B380667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4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8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6441DC-471E-4EDF-A065-4F21940CF4B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4EDDAF-BF5B-48B4-B6D6-9091BC1AE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1B6E-A1DC-7DD0-3C91-740064707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miri Quran" panose="00000500000000000000" pitchFamily="2" charset="-78"/>
                <a:cs typeface="Amiri Quran" panose="00000500000000000000" pitchFamily="2" charset="-78"/>
              </a:rPr>
              <a:t>File Handling in Python</a:t>
            </a:r>
            <a:endParaRPr lang="en-IN" b="1" u="sng"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F291-AD99-0141-F736-2E505E262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4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55D2-4744-B2EA-6FDE-89EBBC75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A407-0882-0864-16F5-07494B00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1741713"/>
            <a:ext cx="10842172" cy="48332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open("filename.txt", "r") as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content = </a:t>
            </a:r>
            <a:r>
              <a:rPr lang="en-US" dirty="0" err="1">
                <a:highlight>
                  <a:srgbClr val="FFFF00"/>
                </a:highlight>
              </a:rPr>
              <a:t>file.read</a:t>
            </a:r>
            <a:r>
              <a:rPr lang="en-US" dirty="0">
                <a:highlight>
                  <a:srgbClr val="FFFF00"/>
                </a:highlight>
              </a:rPr>
              <a:t>()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print(content)</a:t>
            </a:r>
          </a:p>
          <a:p>
            <a:r>
              <a:rPr lang="en-US" sz="2000" dirty="0"/>
              <a:t>“r" - Read - Default value. Opens a file for reading, error if the file does not exist. </a:t>
            </a:r>
            <a:r>
              <a:rPr lang="en-US" dirty="0"/>
              <a:t>If you need to read the file line by line: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open("filename.txt", "r") as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for line in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print(line, end=‘’)</a:t>
            </a:r>
          </a:p>
          <a:p>
            <a:r>
              <a:rPr lang="en-US" dirty="0"/>
              <a:t>Syntax if binary 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open("</a:t>
            </a:r>
            <a:r>
              <a:rPr lang="en-US" dirty="0" err="1">
                <a:highlight>
                  <a:srgbClr val="FFFF00"/>
                </a:highlight>
              </a:rPr>
              <a:t>filename.bin</a:t>
            </a:r>
            <a:r>
              <a:rPr lang="en-US" dirty="0">
                <a:highlight>
                  <a:srgbClr val="FFFF00"/>
                </a:highlight>
              </a:rPr>
              <a:t>, "</a:t>
            </a:r>
            <a:r>
              <a:rPr lang="en-US" dirty="0" err="1">
                <a:highlight>
                  <a:srgbClr val="FFFF00"/>
                </a:highlight>
              </a:rPr>
              <a:t>rb</a:t>
            </a:r>
            <a:r>
              <a:rPr lang="en-US" dirty="0">
                <a:highlight>
                  <a:srgbClr val="FFFF00"/>
                </a:highlight>
              </a:rPr>
              <a:t>") as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content = </a:t>
            </a:r>
            <a:r>
              <a:rPr lang="en-US" dirty="0" err="1">
                <a:highlight>
                  <a:srgbClr val="FFFF00"/>
                </a:highlight>
              </a:rPr>
              <a:t>file.read</a:t>
            </a:r>
            <a:r>
              <a:rPr lang="en-US" dirty="0">
                <a:highlight>
                  <a:srgbClr val="FFFF00"/>
                </a:highlight>
              </a:rPr>
              <a:t>()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print(content)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033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47AB-CF98-7EB8-217F-3F33B16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B75B-2031-50E6-A7E2-B97F0E13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Syntax:</a:t>
            </a:r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import os</a:t>
            </a:r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os.remove(“newfiles.txt")</a:t>
            </a:r>
          </a:p>
          <a:p>
            <a:r>
              <a:rPr lang="en-IN" dirty="0"/>
              <a:t> import </a:t>
            </a:r>
            <a:r>
              <a:rPr lang="en-IN" dirty="0" err="1"/>
              <a:t>os</a:t>
            </a:r>
            <a:r>
              <a:rPr lang="en-IN" dirty="0"/>
              <a:t> module </a:t>
            </a:r>
            <a:r>
              <a:rPr lang="en-US" dirty="0"/>
              <a:t>which provides a way to interact with the operating system.</a:t>
            </a:r>
          </a:p>
          <a:p>
            <a:r>
              <a:rPr lang="en-US" dirty="0"/>
              <a:t>Then removes the file</a:t>
            </a:r>
          </a:p>
          <a:p>
            <a:r>
              <a:rPr lang="en-US" dirty="0"/>
              <a:t>Syntax if binary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pt-BR" dirty="0">
                <a:highlight>
                  <a:srgbClr val="FFFF00"/>
                </a:highlight>
              </a:rPr>
              <a:t>import os</a:t>
            </a:r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os.remove(“newfiles.bin")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20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1A2BF-6A67-42F6-480A-A019DF7A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1906-0B51-31DE-8239-0F4A5CDE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484632"/>
            <a:ext cx="10170305" cy="625711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files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475-E21F-17BA-8679-E568F2A0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110343"/>
            <a:ext cx="10170305" cy="5061857"/>
          </a:xfrm>
        </p:spPr>
        <p:txBody>
          <a:bodyPr/>
          <a:lstStyle/>
          <a:p>
            <a:r>
              <a:rPr lang="en-US" u="sng" dirty="0"/>
              <a:t>Text Editor</a:t>
            </a:r>
            <a:r>
              <a:rPr lang="en-US" dirty="0"/>
              <a:t>: A text editor like Notepad or Sublime Text uses file handling to read and write text files. When you open a file, the editor reads the contents using Python's file handling capabilities. When you save the file, the editor writes the updated contents back to the file.</a:t>
            </a:r>
          </a:p>
          <a:p>
            <a:r>
              <a:rPr lang="en-US" u="sng" dirty="0"/>
              <a:t>Web Development</a:t>
            </a:r>
            <a:r>
              <a:rPr lang="en-US" dirty="0"/>
              <a:t>: Web applications use file handling to store and retrieve data, such as user uploads, session data, or configuration files. </a:t>
            </a:r>
          </a:p>
          <a:p>
            <a:r>
              <a:rPr lang="en-US" u="sng" dirty="0"/>
              <a:t>Game Development</a:t>
            </a:r>
            <a:r>
              <a:rPr lang="en-US" dirty="0"/>
              <a:t>: Games use file handling to store and retrieve game data, such as save files, level data, or assets. Python's </a:t>
            </a:r>
            <a:r>
              <a:rPr lang="en-US" dirty="0" err="1"/>
              <a:t>Pygame</a:t>
            </a:r>
            <a:r>
              <a:rPr lang="en-US" dirty="0"/>
              <a:t> library uses file handling to interact with the file system.</a:t>
            </a:r>
          </a:p>
          <a:p>
            <a:r>
              <a:rPr lang="en-US" dirty="0"/>
              <a:t>And 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0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F707-3E94-2258-A9B8-B7B477D4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71" y="286604"/>
            <a:ext cx="8360230" cy="1019682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DBD3-A9CE-D7FB-FBB6-D8367277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67543"/>
            <a:ext cx="10809513" cy="474617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Python supports file handling and allows users to handle files i.e., to read and write files, along with many other file handling options, to operate on files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Python</a:t>
            </a:r>
            <a:r>
              <a:rPr lang="en-US" sz="2400" u="sng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treats files differently as text or binary and this is important. 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Each line of a file is terminated with a special character</a:t>
            </a:r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</a:rPr>
              <a:t>,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characters like </a:t>
            </a:r>
            <a:r>
              <a:rPr lang="en-US" sz="240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comma {,} or newline character</a:t>
            </a:r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</a:rPr>
              <a:t>The key function for working with files in Python is the open() function.</a:t>
            </a:r>
          </a:p>
          <a:p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</a:rPr>
              <a:t>Mode to create: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"x"  - Creates the specified file, returns an error if the file exists</a:t>
            </a:r>
            <a:endParaRPr lang="en-IN" sz="2400" dirty="0"/>
          </a:p>
          <a:p>
            <a:pPr marL="0" indent="0">
              <a:buNone/>
            </a:pPr>
            <a:endParaRPr lang="en-US" sz="2400" dirty="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27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E1A14-3A81-19C2-6951-5C668A74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A5CE-3347-F921-30B0-A071F010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D277-8E81-934A-38E6-A7FC4561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Files:  Text file and Binary File</a:t>
            </a:r>
          </a:p>
          <a:p>
            <a:r>
              <a:rPr lang="en-US" dirty="0"/>
              <a:t>What is a text file?</a:t>
            </a:r>
          </a:p>
          <a:p>
            <a:pPr marL="0" indent="0">
              <a:buNone/>
            </a:pPr>
            <a:r>
              <a:rPr lang="en-US" dirty="0"/>
              <a:t> - A text file consists of human readable characters, which can be opened by any text editor.</a:t>
            </a:r>
          </a:p>
          <a:p>
            <a:r>
              <a:rPr lang="en-US" dirty="0"/>
              <a:t>What is a binary file? </a:t>
            </a:r>
          </a:p>
          <a:p>
            <a:pPr marL="0" indent="0">
              <a:buNone/>
            </a:pPr>
            <a:r>
              <a:rPr lang="en-US" dirty="0"/>
              <a:t>- Binary files are made up of non-human readable characters and symbols, which require specific programs to access its contents. </a:t>
            </a:r>
          </a:p>
          <a:p>
            <a:r>
              <a:rPr lang="en-IN" dirty="0"/>
              <a:t>Modes used are text and binary  files:</a:t>
            </a:r>
          </a:p>
          <a:p>
            <a:pPr marL="0" indent="0">
              <a:buNone/>
            </a:pPr>
            <a:r>
              <a:rPr lang="en-IN" dirty="0"/>
              <a:t>-"t" - Text - Default value. Text mode</a:t>
            </a:r>
          </a:p>
          <a:p>
            <a:pPr marL="0" indent="0">
              <a:buNone/>
            </a:pPr>
            <a:r>
              <a:rPr lang="en-IN" dirty="0"/>
              <a:t>-"b" - Binary - Binary mode (e.g. images)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37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64D5F-1BCF-8E42-51FB-5DE60B12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4024-4C24-C2CB-5781-F0DE3C9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1025"/>
          </a:xfrm>
        </p:spPr>
        <p:txBody>
          <a:bodyPr>
            <a:normAutofit fontScale="90000"/>
          </a:bodyPr>
          <a:lstStyle/>
          <a:p>
            <a:r>
              <a:rPr lang="en-US" dirty="0"/>
              <a:t>Modes in 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44AB-FD86-CBE7-CCCD-A0F63AD47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3513" y="2194560"/>
            <a:ext cx="4924263" cy="417880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</a:rPr>
              <a:t>Read:</a:t>
            </a:r>
            <a:endParaRPr lang="en-US" sz="2000" b="0" i="0" u="sng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/>
              <a:t>"r" - Default value. Opens a file for reading, error if the file does not exist</a:t>
            </a:r>
          </a:p>
          <a:p>
            <a:r>
              <a:rPr lang="en-US" sz="2000" u="sng" dirty="0"/>
              <a:t>Append:</a:t>
            </a:r>
          </a:p>
          <a:p>
            <a:pPr marL="0" indent="0">
              <a:buNone/>
            </a:pPr>
            <a:r>
              <a:rPr lang="en-US" sz="2000" dirty="0"/>
              <a:t>"a" - Opens a file for appending, creates the file if it does not exist</a:t>
            </a:r>
          </a:p>
          <a:p>
            <a:r>
              <a:rPr lang="en-US" sz="2000" u="sng" dirty="0"/>
              <a:t>Write:</a:t>
            </a:r>
          </a:p>
          <a:p>
            <a:pPr marL="0" indent="0">
              <a:buNone/>
            </a:pPr>
            <a:r>
              <a:rPr lang="en-US" sz="2000" dirty="0"/>
              <a:t>"w" - Write - Opens a file for writing, creates the file if it does not exist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BEE10-0854-57A1-3738-BA419BAE3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Read:</a:t>
            </a:r>
          </a:p>
          <a:p>
            <a:pPr marL="0" indent="0">
              <a:buNone/>
            </a:pPr>
            <a:r>
              <a:rPr lang="en-US" sz="2000" dirty="0"/>
              <a:t>“r+” -  This mode does not override the existing data, but you can modify the data starting from the beginning of the file.</a:t>
            </a:r>
          </a:p>
          <a:p>
            <a:r>
              <a:rPr lang="en-IN" u="sng" dirty="0"/>
              <a:t>Append:</a:t>
            </a:r>
          </a:p>
          <a:p>
            <a:pPr marL="0" indent="0">
              <a:buNone/>
            </a:pPr>
            <a:r>
              <a:rPr lang="en-US" sz="2000" dirty="0"/>
              <a:t>“a+”: To append and read data from the file. It won’t override existing data.</a:t>
            </a:r>
          </a:p>
          <a:p>
            <a:r>
              <a:rPr lang="en-IN" u="sng" dirty="0"/>
              <a:t>Write:</a:t>
            </a:r>
          </a:p>
          <a:p>
            <a:pPr marL="0" indent="0">
              <a:buNone/>
            </a:pPr>
            <a:r>
              <a:rPr lang="en-US" sz="2000" dirty="0"/>
              <a:t>“w+”- It overwrites the previous file if one exists, it will truncate the file to zero length or create a file if it does not exist.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574A7-8D3C-9914-4C2A-C0449D1F2AAD}"/>
              </a:ext>
            </a:extLst>
          </p:cNvPr>
          <p:cNvSpPr txBox="1"/>
          <p:nvPr/>
        </p:nvSpPr>
        <p:spPr>
          <a:xfrm>
            <a:off x="870857" y="1426029"/>
            <a:ext cx="103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There are different methods (modes) for opening a file:</a:t>
            </a:r>
          </a:p>
        </p:txBody>
      </p:sp>
    </p:spTree>
    <p:extLst>
      <p:ext uri="{BB962C8B-B14F-4D97-AF65-F5344CB8AC3E}">
        <p14:creationId xmlns:p14="http://schemas.microsoft.com/office/powerpoint/2010/main" val="150630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517E-EEF4-484D-CC40-B432439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B442-C0DD-279F-A573-3944E7C6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open("newfile.txt", "x").close()</a:t>
            </a:r>
          </a:p>
          <a:p>
            <a:r>
              <a:rPr lang="en-US" dirty="0"/>
              <a:t>open() method is used function is used to open a file and return a file object.</a:t>
            </a:r>
            <a:endParaRPr lang="en-IN" dirty="0"/>
          </a:p>
          <a:p>
            <a:r>
              <a:rPr lang="en-IN" dirty="0"/>
              <a:t> </a:t>
            </a:r>
            <a:r>
              <a:rPr lang="en-US" dirty="0"/>
              <a:t>This code creates a file named “newfile.txt” if it doesn't already exist. </a:t>
            </a:r>
          </a:p>
          <a:p>
            <a:r>
              <a:rPr lang="en-US" sz="2000" dirty="0"/>
              <a:t>"x” - Create - Creates the specified file, returns an error if the file exists</a:t>
            </a:r>
            <a:r>
              <a:rPr lang="en-IN" dirty="0"/>
              <a:t>. </a:t>
            </a:r>
          </a:p>
          <a:p>
            <a:r>
              <a:rPr lang="en-US" dirty="0"/>
              <a:t>The “close()” method is called immediately after to close the file.</a:t>
            </a:r>
          </a:p>
          <a:p>
            <a:r>
              <a:rPr lang="en-US" dirty="0"/>
              <a:t>Syntax if a binary file: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open("</a:t>
            </a:r>
            <a:r>
              <a:rPr lang="en-US" dirty="0" err="1">
                <a:highlight>
                  <a:srgbClr val="FFFF00"/>
                </a:highlight>
              </a:rPr>
              <a:t>newfile.bin</a:t>
            </a:r>
            <a:r>
              <a:rPr lang="en-US" dirty="0">
                <a:highlight>
                  <a:srgbClr val="FFFF00"/>
                </a:highlight>
              </a:rPr>
              <a:t>", "</a:t>
            </a:r>
            <a:r>
              <a:rPr lang="en-US" dirty="0" err="1">
                <a:highlight>
                  <a:srgbClr val="FFFF00"/>
                </a:highlight>
              </a:rPr>
              <a:t>xb</a:t>
            </a:r>
            <a:r>
              <a:rPr lang="en-US" dirty="0">
                <a:highlight>
                  <a:srgbClr val="FFFF00"/>
                </a:highlight>
              </a:rPr>
              <a:t>").close()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3B9-6083-7102-9846-8EABE46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5272-7E6F-0FD9-E9E9-599F9E70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open(“newfile.txt", "w") as f: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f.write("Hello World!!!")</a:t>
            </a:r>
          </a:p>
          <a:p>
            <a:r>
              <a:rPr lang="en-US" sz="2000" dirty="0"/>
              <a:t>"w" - Write - Opens a file for writing</a:t>
            </a:r>
          </a:p>
          <a:p>
            <a:r>
              <a:rPr lang="en-US" dirty="0"/>
              <a:t>C</a:t>
            </a:r>
            <a:r>
              <a:rPr lang="en-US" sz="2000" dirty="0"/>
              <a:t>reates the file if it does not exist</a:t>
            </a:r>
          </a:p>
          <a:p>
            <a:r>
              <a:rPr lang="en-IN" dirty="0"/>
              <a:t>Syntax if a binary file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open(“</a:t>
            </a:r>
            <a:r>
              <a:rPr lang="en-US" dirty="0" err="1">
                <a:highlight>
                  <a:srgbClr val="FFFF00"/>
                </a:highlight>
              </a:rPr>
              <a:t>newfile.bin</a:t>
            </a:r>
            <a:r>
              <a:rPr lang="en-US" dirty="0">
                <a:highlight>
                  <a:srgbClr val="FFFF00"/>
                </a:highlight>
              </a:rPr>
              <a:t>", "</a:t>
            </a:r>
            <a:r>
              <a:rPr lang="en-US" dirty="0" err="1">
                <a:highlight>
                  <a:srgbClr val="FFFF00"/>
                </a:highlight>
              </a:rPr>
              <a:t>wb</a:t>
            </a:r>
            <a:r>
              <a:rPr lang="en-US" dirty="0">
                <a:highlight>
                  <a:srgbClr val="FFFF00"/>
                </a:highlight>
              </a:rPr>
              <a:t>") as f: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f.write</a:t>
            </a:r>
            <a:r>
              <a:rPr lang="en-US" dirty="0">
                <a:highlight>
                  <a:srgbClr val="FFFF00"/>
                </a:highlight>
              </a:rPr>
              <a:t>("Hello World!!!")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36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4E8-F76F-40C3-BA2C-515B624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 to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27D2-DB9C-EC8B-51B6-8F8F9315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open(“newfile.txt", "a") as file: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</a:t>
            </a:r>
            <a:r>
              <a:rPr lang="en-US" dirty="0" err="1">
                <a:highlight>
                  <a:srgbClr val="FFFF00"/>
                </a:highlight>
              </a:rPr>
              <a:t>file.write</a:t>
            </a:r>
            <a:r>
              <a:rPr lang="en-US" dirty="0">
                <a:highlight>
                  <a:srgbClr val="FFFF00"/>
                </a:highlight>
              </a:rPr>
              <a:t>("Your text to append\n")</a:t>
            </a:r>
          </a:p>
          <a:p>
            <a:r>
              <a:rPr lang="en-US" sz="2000" dirty="0"/>
              <a:t>"a" - Append - Opens a file for appending</a:t>
            </a:r>
          </a:p>
          <a:p>
            <a:r>
              <a:rPr lang="en-US" sz="2000" dirty="0"/>
              <a:t> </a:t>
            </a:r>
            <a:r>
              <a:rPr lang="en-US" dirty="0"/>
              <a:t>C</a:t>
            </a:r>
            <a:r>
              <a:rPr lang="en-US" sz="2000" dirty="0"/>
              <a:t>reates the file if it does not exist</a:t>
            </a:r>
          </a:p>
          <a:p>
            <a:r>
              <a:rPr lang="en-US" dirty="0"/>
              <a:t>Syntax if binary file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with open(“</a:t>
            </a:r>
            <a:r>
              <a:rPr lang="en-US" dirty="0" err="1">
                <a:highlight>
                  <a:srgbClr val="FFFF00"/>
                </a:highlight>
              </a:rPr>
              <a:t>newfile.bin</a:t>
            </a:r>
            <a:r>
              <a:rPr lang="en-US" dirty="0">
                <a:highlight>
                  <a:srgbClr val="FFFF00"/>
                </a:highlight>
              </a:rPr>
              <a:t>", "ab") as file: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</a:t>
            </a:r>
            <a:r>
              <a:rPr lang="en-US" dirty="0" err="1">
                <a:highlight>
                  <a:srgbClr val="FFFF00"/>
                </a:highlight>
              </a:rPr>
              <a:t>file.write</a:t>
            </a:r>
            <a:r>
              <a:rPr lang="en-US" dirty="0">
                <a:highlight>
                  <a:srgbClr val="FFFF00"/>
                </a:highlight>
              </a:rPr>
              <a:t>("Your text to append\n")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41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328</TotalTime>
  <Words>918</Words>
  <Application>Microsoft Office PowerPoint</Application>
  <PresentationFormat>Widescreen</PresentationFormat>
  <Paragraphs>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Amiri Quran</vt:lpstr>
      <vt:lpstr>Calibri</vt:lpstr>
      <vt:lpstr>Rockwell</vt:lpstr>
      <vt:lpstr>Rockwell Condensed</vt:lpstr>
      <vt:lpstr>Segoe UI</vt:lpstr>
      <vt:lpstr>Wingdings</vt:lpstr>
      <vt:lpstr>Wood Type</vt:lpstr>
      <vt:lpstr>File Handling in Python</vt:lpstr>
      <vt:lpstr>File Handling</vt:lpstr>
      <vt:lpstr>PowerPoint Presentation</vt:lpstr>
      <vt:lpstr>Types of Files</vt:lpstr>
      <vt:lpstr>PowerPoint Presentation</vt:lpstr>
      <vt:lpstr>Modes in file handling</vt:lpstr>
      <vt:lpstr>1. Create File</vt:lpstr>
      <vt:lpstr>Write In file</vt:lpstr>
      <vt:lpstr>Append to file </vt:lpstr>
      <vt:lpstr>Read file</vt:lpstr>
      <vt:lpstr>Delete file</vt:lpstr>
      <vt:lpstr>PowerPoint Presentation</vt:lpstr>
      <vt:lpstr>Uses of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jency nadar</dc:creator>
  <cp:lastModifiedBy>jency nadar</cp:lastModifiedBy>
  <cp:revision>3</cp:revision>
  <dcterms:created xsi:type="dcterms:W3CDTF">2024-08-14T15:30:59Z</dcterms:created>
  <dcterms:modified xsi:type="dcterms:W3CDTF">2024-08-23T02:10:53Z</dcterms:modified>
</cp:coreProperties>
</file>