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2C1E-F8F9-41A0-AD13-932E35E9BC96}" type="datetimeFigureOut">
              <a:rPr lang="ca-ES" smtClean="0"/>
              <a:t>17/12/2013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FE8-CAF4-45D1-8746-C5BECF1F0F1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3512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2C1E-F8F9-41A0-AD13-932E35E9BC96}" type="datetimeFigureOut">
              <a:rPr lang="ca-ES" smtClean="0"/>
              <a:t>17/12/2013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FE8-CAF4-45D1-8746-C5BECF1F0F1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705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2C1E-F8F9-41A0-AD13-932E35E9BC96}" type="datetimeFigureOut">
              <a:rPr lang="ca-ES" smtClean="0"/>
              <a:t>17/12/2013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FE8-CAF4-45D1-8746-C5BECF1F0F1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304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2C1E-F8F9-41A0-AD13-932E35E9BC96}" type="datetimeFigureOut">
              <a:rPr lang="ca-ES" smtClean="0"/>
              <a:t>17/12/2013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FE8-CAF4-45D1-8746-C5BECF1F0F1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7839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2C1E-F8F9-41A0-AD13-932E35E9BC96}" type="datetimeFigureOut">
              <a:rPr lang="ca-ES" smtClean="0"/>
              <a:t>17/12/2013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FE8-CAF4-45D1-8746-C5BECF1F0F1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2164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2C1E-F8F9-41A0-AD13-932E35E9BC96}" type="datetimeFigureOut">
              <a:rPr lang="ca-ES" smtClean="0"/>
              <a:t>17/12/2013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FE8-CAF4-45D1-8746-C5BECF1F0F1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3574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2C1E-F8F9-41A0-AD13-932E35E9BC96}" type="datetimeFigureOut">
              <a:rPr lang="ca-ES" smtClean="0"/>
              <a:t>17/12/2013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FE8-CAF4-45D1-8746-C5BECF1F0F1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588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2C1E-F8F9-41A0-AD13-932E35E9BC96}" type="datetimeFigureOut">
              <a:rPr lang="ca-ES" smtClean="0"/>
              <a:t>17/12/2013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FE8-CAF4-45D1-8746-C5BECF1F0F1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48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2C1E-F8F9-41A0-AD13-932E35E9BC96}" type="datetimeFigureOut">
              <a:rPr lang="ca-ES" smtClean="0"/>
              <a:t>17/12/2013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FE8-CAF4-45D1-8746-C5BECF1F0F1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342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2C1E-F8F9-41A0-AD13-932E35E9BC96}" type="datetimeFigureOut">
              <a:rPr lang="ca-ES" smtClean="0"/>
              <a:t>17/12/2013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FE8-CAF4-45D1-8746-C5BECF1F0F1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8763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2C1E-F8F9-41A0-AD13-932E35E9BC96}" type="datetimeFigureOut">
              <a:rPr lang="ca-ES" smtClean="0"/>
              <a:t>17/12/2013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CFE8-CAF4-45D1-8746-C5BECF1F0F1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5102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2C1E-F8F9-41A0-AD13-932E35E9BC96}" type="datetimeFigureOut">
              <a:rPr lang="ca-ES" smtClean="0"/>
              <a:t>17/12/2013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CFE8-CAF4-45D1-8746-C5BECF1F0F1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3519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DESENVOLUPAMENT D’UN VIDEOJOC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/>
              <a:t>Alejandro Álvarez</a:t>
            </a:r>
          </a:p>
        </p:txBody>
      </p:sp>
    </p:spTree>
    <p:extLst>
      <p:ext uri="{BB962C8B-B14F-4D97-AF65-F5344CB8AC3E}">
        <p14:creationId xmlns:p14="http://schemas.microsoft.com/office/powerpoint/2010/main" val="27830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Motivació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Interès </a:t>
            </a:r>
            <a:r>
              <a:rPr lang="ca-ES" dirty="0" smtClean="0"/>
              <a:t>personal pels </a:t>
            </a:r>
            <a:r>
              <a:rPr lang="ca-ES" dirty="0" smtClean="0"/>
              <a:t>jocs</a:t>
            </a:r>
          </a:p>
          <a:p>
            <a:r>
              <a:rPr lang="ca-ES" dirty="0" smtClean="0"/>
              <a:t>Experiència prèvia</a:t>
            </a:r>
            <a:endParaRPr lang="ca-ES" dirty="0" smtClean="0"/>
          </a:p>
          <a:p>
            <a:r>
              <a:rPr lang="ca-ES" dirty="0" smtClean="0"/>
              <a:t>Interès per la informàtica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667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Hipòtesi i </a:t>
            </a:r>
            <a:r>
              <a:rPr lang="ca-ES" dirty="0" smtClean="0"/>
              <a:t>objectius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a-ES" dirty="0" smtClean="0"/>
              <a:t>“És possible dissenyar i implementar un joc 3D amb coneixements bàsics de programació”</a:t>
            </a:r>
          </a:p>
          <a:p>
            <a:r>
              <a:rPr lang="ca-ES" dirty="0" smtClean="0"/>
              <a:t>Objectius:</a:t>
            </a:r>
          </a:p>
          <a:p>
            <a:pPr lvl="1"/>
            <a:r>
              <a:rPr lang="ca-ES" dirty="0" smtClean="0"/>
              <a:t>Analitzar la història, tipus i estructura dels jocs amb </a:t>
            </a:r>
            <a:r>
              <a:rPr lang="ca-ES" dirty="0" smtClean="0"/>
              <a:t>PC</a:t>
            </a:r>
            <a:endParaRPr lang="ca-ES" dirty="0" smtClean="0"/>
          </a:p>
          <a:p>
            <a:pPr lvl="1"/>
            <a:r>
              <a:rPr lang="ca-ES" dirty="0" smtClean="0"/>
              <a:t>Dissenyar el guió narratiu d’un </a:t>
            </a:r>
            <a:r>
              <a:rPr lang="ca-ES" dirty="0" smtClean="0"/>
              <a:t>joc</a:t>
            </a:r>
            <a:endParaRPr lang="ca-ES" dirty="0" smtClean="0"/>
          </a:p>
          <a:p>
            <a:pPr lvl="1"/>
            <a:r>
              <a:rPr lang="ca-ES" dirty="0" smtClean="0"/>
              <a:t>Aprendre a utilitzar el motor </a:t>
            </a:r>
            <a:r>
              <a:rPr lang="ca-ES" dirty="0" err="1" smtClean="0"/>
              <a:t>Blender</a:t>
            </a:r>
            <a:endParaRPr lang="ca-ES" dirty="0" smtClean="0"/>
          </a:p>
          <a:p>
            <a:pPr lvl="1"/>
            <a:r>
              <a:rPr lang="ca-ES" dirty="0" smtClean="0"/>
              <a:t>Aprendre a utilitzar el motor de joc BGE</a:t>
            </a:r>
          </a:p>
          <a:p>
            <a:pPr lvl="1"/>
            <a:r>
              <a:rPr lang="ca-ES" dirty="0" smtClean="0"/>
              <a:t>Implementar el joc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492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Cronologia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a-ES" dirty="0" smtClean="0"/>
              <a:t>Part teòrica:</a:t>
            </a:r>
          </a:p>
          <a:p>
            <a:pPr lvl="1"/>
            <a:r>
              <a:rPr lang="ca-ES" dirty="0" smtClean="0"/>
              <a:t>Recerca bibliogràfica sobre els videojocs</a:t>
            </a:r>
          </a:p>
          <a:p>
            <a:pPr lvl="1"/>
            <a:r>
              <a:rPr lang="ca-ES" dirty="0" smtClean="0"/>
              <a:t>Contacte amb una professora de la UPC</a:t>
            </a:r>
            <a:endParaRPr lang="ca-ES" dirty="0" smtClean="0"/>
          </a:p>
          <a:p>
            <a:r>
              <a:rPr lang="ca-ES" dirty="0" smtClean="0"/>
              <a:t>Part pràctica:</a:t>
            </a:r>
            <a:endParaRPr lang="ca-ES" dirty="0" smtClean="0"/>
          </a:p>
          <a:p>
            <a:pPr lvl="1"/>
            <a:r>
              <a:rPr lang="ca-ES" dirty="0" smtClean="0"/>
              <a:t>Realització de </a:t>
            </a:r>
            <a:r>
              <a:rPr lang="ca-ES" dirty="0" err="1" smtClean="0"/>
              <a:t>tutorials</a:t>
            </a:r>
            <a:r>
              <a:rPr lang="ca-ES" dirty="0" smtClean="0"/>
              <a:t> per a la modelització d’objectes</a:t>
            </a:r>
          </a:p>
          <a:p>
            <a:pPr lvl="1"/>
            <a:r>
              <a:rPr lang="ca-ES" dirty="0" smtClean="0"/>
              <a:t>Realització de </a:t>
            </a:r>
            <a:r>
              <a:rPr lang="ca-ES" dirty="0" err="1" smtClean="0"/>
              <a:t>tutorials</a:t>
            </a:r>
            <a:r>
              <a:rPr lang="ca-ES" dirty="0" smtClean="0"/>
              <a:t> per crear jocs amb la interfície gràfica</a:t>
            </a:r>
          </a:p>
          <a:p>
            <a:pPr lvl="1"/>
            <a:r>
              <a:rPr lang="ca-ES" dirty="0" smtClean="0"/>
              <a:t>Aprenentatge del llenguatge </a:t>
            </a:r>
            <a:r>
              <a:rPr lang="ca-ES" dirty="0" err="1" smtClean="0"/>
              <a:t>Python</a:t>
            </a:r>
            <a:r>
              <a:rPr lang="ca-ES" dirty="0" smtClean="0"/>
              <a:t> (per què?)</a:t>
            </a:r>
          </a:p>
          <a:p>
            <a:pPr lvl="1"/>
            <a:r>
              <a:rPr lang="ca-ES" dirty="0" smtClean="0"/>
              <a:t>Implementació per etapes del joc</a:t>
            </a:r>
          </a:p>
          <a:p>
            <a:pPr lvl="1"/>
            <a:r>
              <a:rPr lang="ca-ES" dirty="0" smtClean="0"/>
              <a:t>Proves d’usuari</a:t>
            </a:r>
          </a:p>
          <a:p>
            <a:pPr lvl="1"/>
            <a:r>
              <a:rPr lang="ca-ES" dirty="0" smtClean="0"/>
              <a:t>Escriptura de la memòria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9070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Resultats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Demostració </a:t>
            </a:r>
            <a:r>
              <a:rPr lang="ca-ES" i="1" dirty="0" err="1" smtClean="0"/>
              <a:t>ingame</a:t>
            </a:r>
            <a:endParaRPr lang="ca-ES" i="1" dirty="0" smtClean="0"/>
          </a:p>
          <a:p>
            <a:pPr lvl="1"/>
            <a:r>
              <a:rPr lang="ca-ES" dirty="0" smtClean="0"/>
              <a:t>Escenes</a:t>
            </a:r>
          </a:p>
          <a:p>
            <a:pPr lvl="1"/>
            <a:r>
              <a:rPr lang="ca-ES" dirty="0" smtClean="0"/>
              <a:t>Navegació</a:t>
            </a:r>
          </a:p>
          <a:p>
            <a:pPr lvl="1"/>
            <a:r>
              <a:rPr lang="ca-ES" i="1" dirty="0" smtClean="0"/>
              <a:t>Scripts</a:t>
            </a:r>
          </a:p>
          <a:p>
            <a:pPr lvl="2"/>
            <a:r>
              <a:rPr lang="ca-ES" dirty="0" smtClean="0"/>
              <a:t>Enigmes</a:t>
            </a:r>
          </a:p>
          <a:p>
            <a:pPr lvl="2"/>
            <a:r>
              <a:rPr lang="ca-ES" dirty="0" smtClean="0"/>
              <a:t>Puntuació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6143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Conclusions i línies de treball </a:t>
            </a:r>
            <a:r>
              <a:rPr lang="ca-ES" sz="3600" dirty="0" smtClean="0"/>
              <a:t>futur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Pluridisciplinaritat</a:t>
            </a:r>
            <a:r>
              <a:rPr lang="ca-ES" dirty="0" smtClean="0"/>
              <a:t> del treball</a:t>
            </a:r>
          </a:p>
          <a:p>
            <a:r>
              <a:rPr lang="ca-ES" dirty="0" smtClean="0"/>
              <a:t>Millores en el joc</a:t>
            </a:r>
          </a:p>
          <a:p>
            <a:r>
              <a:rPr lang="ca-ES" dirty="0" smtClean="0"/>
              <a:t>Jocs més ambiciosos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32224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150</Words>
  <Application>Microsoft Office PowerPoint</Application>
  <PresentationFormat>Presentación en pantalla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DESENVOLUPAMENT D’UN VIDEOJOC</vt:lpstr>
      <vt:lpstr>Motivació</vt:lpstr>
      <vt:lpstr>Hipòtesi i objectius</vt:lpstr>
      <vt:lpstr>Cronologia</vt:lpstr>
      <vt:lpstr>Resultats</vt:lpstr>
      <vt:lpstr>Conclusions i línies de treball futur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DESENVOLUPAMENT D’UN VIDEOJOC</dc:title>
  <dc:creator>Jandol</dc:creator>
  <cp:lastModifiedBy>Jandol</cp:lastModifiedBy>
  <cp:revision>4</cp:revision>
  <dcterms:created xsi:type="dcterms:W3CDTF">2013-11-21T22:15:00Z</dcterms:created>
  <dcterms:modified xsi:type="dcterms:W3CDTF">2013-12-17T18:01:09Z</dcterms:modified>
</cp:coreProperties>
</file>