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51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 JENE ANGEL P </a:t>
            </a:r>
            <a:endParaRPr lang="en-US" sz="2400" dirty="0"/>
          </a:p>
          <a:p>
            <a:r>
              <a:rPr lang="en-US" sz="2400" dirty="0"/>
              <a:t>REGISTER NO</a:t>
            </a:r>
            <a:r>
              <a:rPr lang="en-US" sz="2400" dirty="0" smtClean="0"/>
              <a:t>: 312216377 ID- asunm1621312216377</a:t>
            </a:r>
            <a:endParaRPr lang="en-US" sz="2400" dirty="0"/>
          </a:p>
          <a:p>
            <a:r>
              <a:rPr lang="en-US" sz="2400" dirty="0"/>
              <a:t>DEPARTMENT</a:t>
            </a:r>
            <a:r>
              <a:rPr lang="en-US" sz="2400" dirty="0" smtClean="0"/>
              <a:t>: B.COM COMPUTER APPLICATION</a:t>
            </a:r>
            <a:endParaRPr lang="en-US" sz="2400" dirty="0"/>
          </a:p>
          <a:p>
            <a:r>
              <a:rPr lang="en-US" sz="2400" dirty="0" smtClean="0"/>
              <a:t>COLLEGE: SHRI SHANKARLAL SUNDARBAI SHASUN JAIN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877291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US" sz="4250" spc="10" dirty="0" smtClean="0"/>
              <a:t/>
            </a:r>
            <a:br>
              <a:rPr lang="en-US" sz="4250" spc="10" dirty="0" smtClean="0"/>
            </a:br>
            <a:r>
              <a:rPr lang="en-US" sz="4250" spc="10" dirty="0" smtClean="0"/>
              <a:t>      </a:t>
            </a:r>
            <a:br>
              <a:rPr lang="en-US" sz="4250" spc="10" dirty="0" smtClean="0"/>
            </a:br>
            <a:r>
              <a:rPr lang="en-US" sz="4250" spc="10" dirty="0"/>
              <a:t> </a:t>
            </a:r>
            <a:r>
              <a:rPr lang="en-US" sz="4250" spc="10" dirty="0" smtClean="0"/>
              <a:t>    </a:t>
            </a:r>
            <a:r>
              <a:rPr lang="en-US" sz="2400" b="0" spc="10" dirty="0" smtClean="0"/>
              <a:t>The purpose of preparing  the employee performance using excel is for finding the solutions for </a:t>
            </a:r>
            <a:r>
              <a:rPr lang="en-US" sz="2400" b="0" spc="10" dirty="0" err="1" smtClean="0"/>
              <a:t>organisation</a:t>
            </a:r>
            <a:r>
              <a:rPr lang="en-US" sz="2400" b="0" spc="10" dirty="0" smtClean="0"/>
              <a:t> growth and employee benefits. And ability to track employee progress and growth, efficient performance tracking and evaluation.</a:t>
            </a:r>
            <a:r>
              <a:rPr lang="en-US" sz="4250" spc="10" dirty="0"/>
              <a:t/>
            </a:r>
            <a:br>
              <a:rPr lang="en-US" sz="4250" spc="10" dirty="0"/>
            </a:br>
            <a:r>
              <a:rPr lang="en-US" sz="4250" spc="10" dirty="0" smtClean="0"/>
              <a:t/>
            </a:r>
            <a:br>
              <a:rPr lang="en-US" sz="4250" spc="10" dirty="0" smtClean="0"/>
            </a:br>
            <a:r>
              <a:rPr lang="en-US" sz="4250" spc="10" dirty="0"/>
              <a:t/>
            </a:r>
            <a:br>
              <a:rPr lang="en-US" sz="4250" spc="10" dirty="0"/>
            </a:br>
            <a:r>
              <a:rPr lang="en-US" sz="4250" spc="10" dirty="0" smtClean="0"/>
              <a:t/>
            </a:r>
            <a:br>
              <a:rPr lang="en-US" sz="4250" spc="10" dirty="0" smtClean="0"/>
            </a:br>
            <a:r>
              <a:rPr lang="en-US" sz="4250" spc="10" dirty="0"/>
              <a:t/>
            </a:r>
            <a:br>
              <a:rPr lang="en-US" sz="4250" spc="10" dirty="0"/>
            </a:br>
            <a:r>
              <a:rPr lang="en-US" sz="4250" spc="10" dirty="0" smtClean="0"/>
              <a:t/>
            </a:r>
            <a:br>
              <a:rPr lang="en-US" sz="4250" spc="10" dirty="0" smtClean="0"/>
            </a:br>
            <a:r>
              <a:rPr lang="en-US" sz="4250" spc="10" dirty="0"/>
              <a:t/>
            </a:r>
            <a:br>
              <a:rPr lang="en-US"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1569660"/>
          </a:xfrm>
          <a:prstGeom prst="rect">
            <a:avLst/>
          </a:prstGeom>
          <a:noFill/>
        </p:spPr>
        <p:txBody>
          <a:bodyPr wrap="square" rtlCol="0">
            <a:spAutoFit/>
          </a:bodyPr>
          <a:lstStyle/>
          <a:p>
            <a:pPr algn="l">
              <a:buFont typeface="Arial" panose="020B0604020202020204" pitchFamily="34" charset="0"/>
              <a:buChar char="•"/>
            </a:pPr>
            <a:r>
              <a:rPr lang="en-US" sz="2400" b="0" i="0" dirty="0" smtClean="0">
                <a:solidFill>
                  <a:srgbClr val="0D0D0D"/>
                </a:solidFill>
                <a:effectLst/>
                <a:latin typeface="Times New Roman" panose="02020603050405020304" pitchFamily="18" charset="0"/>
                <a:cs typeface="Times New Roman" panose="02020603050405020304" pitchFamily="18" charset="0"/>
              </a:rPr>
              <a:t>.Analysis of data using employee database for there performance using different metrics. And it prepared for the </a:t>
            </a:r>
            <a:r>
              <a:rPr lang="en-US" sz="2400" b="0" i="0" dirty="0" err="1" smtClean="0">
                <a:solidFill>
                  <a:srgbClr val="0D0D0D"/>
                </a:solidFill>
                <a:effectLst/>
                <a:latin typeface="Times New Roman" panose="02020603050405020304" pitchFamily="18" charset="0"/>
                <a:cs typeface="Times New Roman" panose="02020603050405020304" pitchFamily="18" charset="0"/>
              </a:rPr>
              <a:t>organisation</a:t>
            </a:r>
            <a:r>
              <a:rPr lang="en-US" sz="2400" b="0" i="0" dirty="0" smtClean="0">
                <a:solidFill>
                  <a:srgbClr val="0D0D0D"/>
                </a:solidFill>
                <a:effectLst/>
                <a:latin typeface="Times New Roman" panose="02020603050405020304" pitchFamily="18" charset="0"/>
                <a:cs typeface="Times New Roman" panose="02020603050405020304" pitchFamily="18" charset="0"/>
              </a:rPr>
              <a:t> growth and </a:t>
            </a:r>
            <a:r>
              <a:rPr lang="en-US" sz="2400" b="0" i="0" dirty="0" err="1" smtClean="0">
                <a:solidFill>
                  <a:srgbClr val="0D0D0D"/>
                </a:solidFill>
                <a:effectLst/>
                <a:latin typeface="Times New Roman" panose="02020603050405020304" pitchFamily="18" charset="0"/>
                <a:cs typeface="Times New Roman" panose="02020603050405020304" pitchFamily="18" charset="0"/>
              </a:rPr>
              <a:t>aswell</a:t>
            </a:r>
            <a:r>
              <a:rPr lang="en-US" sz="2400" b="0" i="0" dirty="0" smtClean="0">
                <a:solidFill>
                  <a:srgbClr val="0D0D0D"/>
                </a:solidFill>
                <a:effectLst/>
                <a:latin typeface="Times New Roman" panose="02020603050405020304" pitchFamily="18" charset="0"/>
                <a:cs typeface="Times New Roman" panose="02020603050405020304" pitchFamily="18" charset="0"/>
              </a:rPr>
              <a:t> as for the employee benefit. </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949618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sz="3200" spc="5" dirty="0" smtClean="0"/>
              <a:t>?</a:t>
            </a:r>
            <a:r>
              <a:rPr lang="en-US" sz="3200" spc="5" dirty="0" smtClean="0"/>
              <a:t/>
            </a:r>
            <a:br>
              <a:rPr lang="en-US" sz="3200" spc="5" dirty="0" smtClean="0"/>
            </a:br>
            <a:r>
              <a:rPr lang="en-US" sz="3200" spc="5" dirty="0"/>
              <a:t> </a:t>
            </a:r>
            <a:r>
              <a:rPr lang="en-US" sz="3200" spc="5" dirty="0" smtClean="0"/>
              <a:t>     </a:t>
            </a:r>
            <a:r>
              <a:rPr lang="en-US" sz="3200" spc="5" dirty="0"/>
              <a:t/>
            </a:r>
            <a:br>
              <a:rPr lang="en-US" sz="3200" spc="5" dirty="0"/>
            </a:br>
            <a:r>
              <a:rPr lang="en-US" sz="3200" spc="5" dirty="0" smtClean="0"/>
              <a:t>    </a:t>
            </a:r>
            <a:r>
              <a:rPr lang="en-US" sz="2800" b="0" spc="5" dirty="0" smtClean="0"/>
              <a:t> </a:t>
            </a:r>
            <a:br>
              <a:rPr lang="en-US" sz="2800" b="0" spc="5" dirty="0" smtClean="0"/>
            </a:br>
            <a:r>
              <a:rPr lang="en-US" sz="2800" b="0" spc="5" dirty="0"/>
              <a:t> </a:t>
            </a:r>
            <a:r>
              <a:rPr lang="en-US" sz="2800" b="0" spc="5" dirty="0" smtClean="0"/>
              <a:t>      *Employers</a:t>
            </a:r>
            <a:br>
              <a:rPr lang="en-US" sz="2800" b="0" spc="5" dirty="0" smtClean="0"/>
            </a:br>
            <a:r>
              <a:rPr lang="en-US" sz="2800" b="0" spc="5" dirty="0"/>
              <a:t> </a:t>
            </a:r>
            <a:r>
              <a:rPr lang="en-US" sz="2800" b="0" spc="5" dirty="0" smtClean="0"/>
              <a:t>      *</a:t>
            </a:r>
            <a:r>
              <a:rPr lang="en-US" sz="2800" b="0" spc="5" dirty="0" err="1" smtClean="0"/>
              <a:t>Organisation</a:t>
            </a:r>
            <a:r>
              <a:rPr lang="en-US" sz="2800" b="0" spc="5" dirty="0" smtClean="0"/>
              <a:t/>
            </a:r>
            <a:br>
              <a:rPr lang="en-US" sz="2800" b="0" spc="5" dirty="0" smtClean="0"/>
            </a:br>
            <a:r>
              <a:rPr lang="en-US" sz="2800" b="0" spc="5" dirty="0"/>
              <a:t> </a:t>
            </a:r>
            <a:r>
              <a:rPr lang="en-US" sz="2800" b="0" spc="5" dirty="0" smtClean="0"/>
              <a:t>      *IT sectors</a:t>
            </a:r>
            <a:br>
              <a:rPr lang="en-US" sz="2800" b="0" spc="5" dirty="0" smtClean="0"/>
            </a:br>
            <a:r>
              <a:rPr lang="en-US" sz="2800" b="0" spc="5" dirty="0"/>
              <a:t> </a:t>
            </a:r>
            <a:r>
              <a:rPr lang="en-US" sz="2800" b="0" spc="5" dirty="0" smtClean="0"/>
              <a:t>      *Strategic Planning Teams</a:t>
            </a:r>
            <a:br>
              <a:rPr lang="en-US" sz="2800" b="0" spc="5" dirty="0" smtClean="0"/>
            </a:br>
            <a:r>
              <a:rPr lang="en-US" sz="2800" b="0" spc="5" dirty="0"/>
              <a:t> </a:t>
            </a:r>
            <a:r>
              <a:rPr lang="en-US" sz="2800" b="0" spc="5" dirty="0" smtClean="0"/>
              <a:t>      *Data Analysts</a:t>
            </a:r>
            <a:br>
              <a:rPr lang="en-US" sz="2800" b="0" spc="5" dirty="0" smtClean="0"/>
            </a:br>
            <a:r>
              <a:rPr lang="en-US" sz="2800" b="0" spc="5" dirty="0"/>
              <a:t> </a:t>
            </a:r>
            <a:r>
              <a:rPr lang="en-US" sz="2800" b="0" spc="5" dirty="0" smtClean="0"/>
              <a:t>      *Internal Auditors</a:t>
            </a:r>
            <a:br>
              <a:rPr lang="en-US" sz="2800" b="0" spc="5" dirty="0" smtClean="0"/>
            </a:br>
            <a:r>
              <a:rPr lang="en-US" sz="2800" b="0" spc="5" dirty="0"/>
              <a:t> </a:t>
            </a:r>
            <a:r>
              <a:rPr lang="en-US" sz="2800" b="0" spc="5" dirty="0" smtClean="0"/>
              <a:t>      *</a:t>
            </a:r>
            <a:r>
              <a:rPr lang="en-US" sz="2800" b="0" spc="5" dirty="0" err="1" smtClean="0"/>
              <a:t>Bussiness</a:t>
            </a:r>
            <a:r>
              <a:rPr lang="en-US" sz="2800" b="0" spc="5" dirty="0" smtClean="0"/>
              <a:t> leaders</a:t>
            </a:r>
            <a:r>
              <a:rPr lang="en-US" sz="3200" spc="5" dirty="0" smtClean="0"/>
              <a:t>  </a:t>
            </a:r>
            <a:r>
              <a:rPr lang="en-US" sz="3200" spc="5" dirty="0" smtClean="0"/>
              <a:t/>
            </a:r>
            <a:br>
              <a:rPr lang="en-US" sz="3200" spc="5" dirty="0" smtClean="0"/>
            </a:br>
            <a:r>
              <a:rPr lang="en-US" sz="3200" spc="5" dirty="0"/>
              <a:t/>
            </a:r>
            <a:br>
              <a:rPr lang="en-US" sz="3200" spc="5" dirty="0"/>
            </a:br>
            <a:r>
              <a:rPr lang="en-US" sz="3200" spc="5" dirty="0" smtClean="0"/>
              <a:t>     </a:t>
            </a:r>
            <a:br>
              <a:rPr lang="en-US" sz="3200" spc="5" dirty="0" smtClean="0"/>
            </a:br>
            <a:r>
              <a:rPr lang="en-US" sz="3200" spc="5" dirty="0"/>
              <a:t/>
            </a:r>
            <a:br>
              <a:rPr lang="en-US" sz="3200" spc="5" dirty="0"/>
            </a:br>
            <a:r>
              <a:rPr lang="en-US" sz="3200" spc="5" dirty="0" smtClean="0"/>
              <a:t/>
            </a:r>
            <a:br>
              <a:rPr lang="en-US" sz="3200" spc="5" dirty="0" smtClean="0"/>
            </a:br>
            <a:r>
              <a:rPr lang="en-US" sz="3200" spc="5" dirty="0"/>
              <a:t/>
            </a:r>
            <a:br>
              <a:rPr lang="en-US" sz="3200" spc="5" dirty="0"/>
            </a:br>
            <a:r>
              <a:rPr lang="en-US" sz="3200" spc="5" dirty="0" smtClean="0"/>
              <a:t/>
            </a:r>
            <a:br>
              <a:rPr lang="en-US" sz="3200" spc="5" dirty="0" smtClean="0"/>
            </a:br>
            <a:r>
              <a:rPr lang="en-US" sz="3200" spc="5" dirty="0"/>
              <a:t/>
            </a:r>
            <a:br>
              <a:rPr lang="en-US" sz="3200" spc="5" dirty="0"/>
            </a:br>
            <a:r>
              <a:rPr lang="en-US" sz="3200" spc="5" dirty="0" smtClean="0"/>
              <a:t/>
            </a:r>
            <a:br>
              <a:rPr lang="en-US" sz="3200" spc="5" dirty="0" smtClean="0"/>
            </a:br>
            <a:r>
              <a:rPr lang="en-US" sz="3200" spc="5" dirty="0"/>
              <a:t/>
            </a:r>
            <a:br>
              <a:rPr lang="en-US"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8384988"/>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r>
              <a:rPr sz="3600" dirty="0" smtClean="0"/>
              <a:t>N</a:t>
            </a:r>
            <a:r>
              <a:rPr lang="en-US" sz="3600" dirty="0" smtClean="0"/>
              <a:t/>
            </a:r>
            <a:br>
              <a:rPr lang="en-US" sz="3600" dirty="0" smtClean="0"/>
            </a:br>
            <a:r>
              <a:rPr lang="en-US" sz="3600" dirty="0"/>
              <a:t> </a:t>
            </a:r>
            <a:r>
              <a:rPr lang="en-US" sz="3600" dirty="0" smtClean="0"/>
              <a:t>              </a:t>
            </a:r>
            <a:br>
              <a:rPr lang="en-US" sz="3600" dirty="0" smtClean="0"/>
            </a:br>
            <a:r>
              <a:rPr lang="en-US" sz="3600" dirty="0" smtClean="0"/>
              <a:t>                   </a:t>
            </a:r>
            <a:r>
              <a:rPr lang="en-US" sz="2800" dirty="0" smtClean="0"/>
              <a:t>Filtering : </a:t>
            </a:r>
            <a:r>
              <a:rPr lang="en-US" sz="2800" b="0" dirty="0" smtClean="0"/>
              <a:t>Is used for removing missing  </a:t>
            </a:r>
            <a:r>
              <a:rPr lang="en-US" sz="3600" dirty="0"/>
              <a:t/>
            </a:r>
            <a:br>
              <a:rPr lang="en-US" sz="3600" dirty="0"/>
            </a:br>
            <a:r>
              <a:rPr lang="en-US" sz="3600" dirty="0" smtClean="0"/>
              <a:t>                                </a:t>
            </a:r>
            <a:r>
              <a:rPr lang="en-US" sz="2800" b="0" dirty="0" smtClean="0"/>
              <a:t>values.</a:t>
            </a:r>
            <a:br>
              <a:rPr lang="en-US" sz="2800" b="0" dirty="0" smtClean="0"/>
            </a:br>
            <a:r>
              <a:rPr lang="en-US" sz="2800" b="0" dirty="0"/>
              <a:t> </a:t>
            </a:r>
            <a:r>
              <a:rPr lang="en-US" sz="2800" b="0" dirty="0" smtClean="0"/>
              <a:t>                        </a:t>
            </a:r>
            <a:r>
              <a:rPr lang="en-US" sz="2800" dirty="0" smtClean="0"/>
              <a:t>Conditional</a:t>
            </a:r>
            <a:r>
              <a:rPr lang="en-US" sz="2800" b="0" dirty="0" smtClean="0"/>
              <a:t> </a:t>
            </a:r>
            <a:r>
              <a:rPr lang="en-US" sz="2800" dirty="0" err="1" smtClean="0"/>
              <a:t>formating</a:t>
            </a:r>
            <a:r>
              <a:rPr lang="en-US" sz="2800" b="0" dirty="0" smtClean="0"/>
              <a:t> :is used for </a:t>
            </a:r>
            <a:br>
              <a:rPr lang="en-US" sz="2800" b="0" dirty="0" smtClean="0"/>
            </a:br>
            <a:r>
              <a:rPr lang="en-US" sz="2800" b="0" dirty="0"/>
              <a:t> </a:t>
            </a:r>
            <a:r>
              <a:rPr lang="en-US" sz="2800" b="0" dirty="0" smtClean="0"/>
              <a:t>                              highlighting the blank values.</a:t>
            </a:r>
            <a:br>
              <a:rPr lang="en-US" sz="2800" b="0" dirty="0" smtClean="0"/>
            </a:br>
            <a:r>
              <a:rPr lang="en-US" sz="2800" b="0" dirty="0"/>
              <a:t> </a:t>
            </a:r>
            <a:r>
              <a:rPr lang="en-US" sz="2800" b="0" dirty="0" smtClean="0"/>
              <a:t>                         </a:t>
            </a:r>
            <a:r>
              <a:rPr lang="en-US" sz="2800" dirty="0" smtClean="0"/>
              <a:t>Pivot</a:t>
            </a:r>
            <a:r>
              <a:rPr lang="en-US" sz="2800" b="0" dirty="0" smtClean="0"/>
              <a:t> </a:t>
            </a:r>
            <a:r>
              <a:rPr lang="en-US" sz="2800" dirty="0" smtClean="0"/>
              <a:t>table</a:t>
            </a:r>
            <a:r>
              <a:rPr lang="en-US" sz="2800" b="0" dirty="0" smtClean="0"/>
              <a:t> </a:t>
            </a:r>
            <a:br>
              <a:rPr lang="en-US" sz="2800" b="0" dirty="0" smtClean="0"/>
            </a:br>
            <a:r>
              <a:rPr lang="en-US" sz="2800" b="0" dirty="0"/>
              <a:t> </a:t>
            </a:r>
            <a:r>
              <a:rPr lang="en-US" sz="2800" b="0" dirty="0" smtClean="0"/>
              <a:t>                         </a:t>
            </a:r>
            <a:r>
              <a:rPr lang="en-US" sz="2800" dirty="0" smtClean="0"/>
              <a:t>Charts</a:t>
            </a:r>
            <a:r>
              <a:rPr lang="en-US" sz="2800" b="0" dirty="0" smtClean="0"/>
              <a:t> and </a:t>
            </a:r>
            <a:r>
              <a:rPr lang="en-US" sz="2800" dirty="0" smtClean="0"/>
              <a:t>Graph</a:t>
            </a:r>
            <a:br>
              <a:rPr lang="en-US" sz="2800" dirty="0" smtClean="0"/>
            </a:br>
            <a:r>
              <a:rPr lang="en-US" sz="2800" dirty="0"/>
              <a:t> </a:t>
            </a:r>
            <a:r>
              <a:rPr lang="en-US" sz="2800" dirty="0" smtClean="0"/>
              <a:t>                          </a:t>
            </a:r>
            <a:r>
              <a:rPr lang="en-US" sz="3600" dirty="0"/>
              <a:t/>
            </a:r>
            <a:br>
              <a:rPr lang="en-US" sz="3600" dirty="0"/>
            </a:br>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a:t/>
            </a:r>
            <a:br>
              <a:rPr lang="en-US"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239</TotalTime>
  <Words>131</Words>
  <Application>Microsoft Office PowerPoint</Application>
  <PresentationFormat>Custom</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The purpose of preparing  the employee performance using excel is for finding the solutions for organisation growth and employee benefits. And ability to track employee progress and growth, efficient performance tracking and evaluation.       </vt:lpstr>
      <vt:lpstr>PROJECT OVERVIEW</vt:lpstr>
      <vt:lpstr>WHO ARE THE END USERS?                     *Employers        *Organisation        *IT sectors        *Strategic Planning Teams        *Data Analysts        *Internal Auditors        *Bussiness leaders                 </vt:lpstr>
      <vt:lpstr>OUR SOLUTION AND ITS VALUE PROPOSITION                                    Filtering : Is used for removing missing                                   values.                          Conditional formating :is used for                                 highlighting the blank values.                           Pivot table                            Charts and Graph                                   </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18</cp:revision>
  <dcterms:created xsi:type="dcterms:W3CDTF">2024-03-29T15:07:22Z</dcterms:created>
  <dcterms:modified xsi:type="dcterms:W3CDTF">2024-09-03T09:41:59Z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