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BA6B-3AF3-12A8-B157-F1F5AC102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DB961-72EE-2270-44FB-59E4DE716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48C2-F404-C3F4-BAA0-22CFFAA0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FFD-77EB-A74B-8DB1-29EFEE5D27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51303-5435-24EB-D87E-781F71A6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E0B6-07BA-DB62-30A2-DE84A1F5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4C86-6F1F-7348-89B3-81B85077D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9138-805D-EB69-1763-CC7E6A46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654F7-F1C7-D339-CB4B-954408EE8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BF7B1-3EE0-C8A5-9790-50061F29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FFD-77EB-A74B-8DB1-29EFEE5D27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F4DA-55C3-F7A7-A6CB-190F2C52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3991-7FFE-62A1-0C34-1C1841FB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4C86-6F1F-7348-89B3-81B85077D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0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7E597-6F25-D916-6B28-3EB7EC16C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4D7C9-FB25-4D00-1E2E-2B922ED47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55279-ABFC-8D7A-2B48-CFF3B777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FFD-77EB-A74B-8DB1-29EFEE5D27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E1385-58ED-5573-A970-CABFF0B0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FCA3A-2F5A-81A6-D770-41D0E671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4C86-6F1F-7348-89B3-81B85077D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150A-C369-D949-52DA-AE488B10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20F7-DA2F-2898-98AE-4D4826505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9921-1321-3667-A5C8-CDB9ADE6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FFD-77EB-A74B-8DB1-29EFEE5D27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D2741-8005-83A0-DD94-1930290D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A6C69-A20A-FA95-F65E-9B2E8682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4C86-6F1F-7348-89B3-81B85077D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7D3C-679A-DAC0-D1BA-45813522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F25E9-03FF-685F-E98F-6FE951DD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CB050-5A7A-FD6A-8211-B05B41D8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FFD-77EB-A74B-8DB1-29EFEE5D27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2CBBC-30FE-2E5D-C582-BBBF58CC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8D012-F1F0-576C-6047-23402EAD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4C86-6F1F-7348-89B3-81B85077D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2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0F43-DE32-F044-2FDF-0055C897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6E67E-948B-BAA9-47BC-76310250F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D402B-B8CE-79D5-8B99-16011AE01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7FD17-A9A9-BB4E-B5C5-7C473CAC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FFD-77EB-A74B-8DB1-29EFEE5D27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26261-E7C0-5225-0A0B-4CEA10BD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1E497-5239-4A9D-EC7C-B6B33EE1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4C86-6F1F-7348-89B3-81B85077D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8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AC92-24E1-BEB8-EE42-69A35167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F2040-0AF5-7270-467E-510C2AF3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355C7-D78A-704A-9058-36C4CC24E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B309C-DB94-E9A8-4E24-733612C4C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C5AA2-218F-F0E8-6084-F819B26FD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AC3E0-193F-1444-9C38-16786AEE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FFD-77EB-A74B-8DB1-29EFEE5D27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8B5AE-13C8-8A3C-BC7C-C5712751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2E047-063E-19A3-0657-600599A8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4C86-6F1F-7348-89B3-81B85077D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7838-8673-9B26-1573-93118FDA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7671D-F980-B905-2A1D-76EBD7C3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FFD-77EB-A74B-8DB1-29EFEE5D27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87B6A-D3CD-C718-4E6C-5FD88B6D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0AD17-97AC-E73F-A1EC-DBC5AF7F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4C86-6F1F-7348-89B3-81B85077D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1E0AE-CF75-B800-0957-E02B2FFE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FFD-77EB-A74B-8DB1-29EFEE5D27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763F7-0E4C-E249-8AFB-F26123A8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BB0BA-79D2-533C-C794-6604F0C6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4C86-6F1F-7348-89B3-81B85077D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1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F42F-B079-92F4-53CC-5B031024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9480-AE45-77BB-A28C-A8EF4039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2F764-E322-9755-AD40-623AD3397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83F46-0711-E6D0-EB1C-CB76E722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FFD-77EB-A74B-8DB1-29EFEE5D27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2369F-292A-36E2-EBA2-ABB1F9AC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16638-E2D2-4DCD-4462-0A3AE0C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4C86-6F1F-7348-89B3-81B85077D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3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0130-6AC8-FFEF-A3C1-3AFF21B0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DE40E-7E3C-075B-1550-4837FCFD8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D8EA0-F95D-325F-E298-FE4B9B7EC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6F47C-D4F0-0D18-EAA3-BD1211CB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9FFD-77EB-A74B-8DB1-29EFEE5D27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E2B0D-F333-F6D4-8646-7B80F5EB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37F-B12E-0A74-3CC2-930860B2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4C86-6F1F-7348-89B3-81B85077D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8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5BF6B-DA1E-C677-8AFB-159ECCE4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2369F-9135-BC42-1B5E-D37B35A81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4AD6-86C6-18F3-CC1B-9F87D8CC9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89FFD-77EB-A74B-8DB1-29EFEE5D27F6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8369D-36FA-2182-3866-A22B38A9F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5D496-0C56-85E1-B9D0-22E4C3449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84C86-6F1F-7348-89B3-81B85077D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7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47A5B05-DE96-0B31-3FF9-D4D64D6D238A}"/>
              </a:ext>
            </a:extLst>
          </p:cNvPr>
          <p:cNvGrpSpPr/>
          <p:nvPr/>
        </p:nvGrpSpPr>
        <p:grpSpPr>
          <a:xfrm>
            <a:off x="1786597" y="685800"/>
            <a:ext cx="5548467" cy="4524315"/>
            <a:chOff x="1786597" y="685800"/>
            <a:chExt cx="5548467" cy="45243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F78813-B01B-02C0-14A0-10BF03C96FD2}"/>
                </a:ext>
              </a:extLst>
            </p:cNvPr>
            <p:cNvSpPr txBox="1"/>
            <p:nvPr/>
          </p:nvSpPr>
          <p:spPr>
            <a:xfrm>
              <a:off x="1786597" y="685800"/>
              <a:ext cx="2650533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kern="0" dirty="0" err="1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ഇടത്യാനെ</a:t>
              </a:r>
              <a:r>
                <a:rPr lang="en-US" kern="0" dirty="0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 </a:t>
              </a:r>
              <a:r>
                <a:rPr lang="en-US" kern="0" dirty="0" err="1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വലത്യാനെ</a:t>
              </a:r>
              <a:br>
                <a:rPr lang="en-US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kern="0" dirty="0" err="1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നാടയാനെ</a:t>
              </a:r>
              <a:br>
                <a:rPr lang="en-US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kern="0" dirty="0" err="1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സെറ്റാ</a:t>
              </a:r>
              <a:r>
                <a:rPr lang="ml-IN" dirty="0"/>
                <a:t>നെ</a:t>
              </a:r>
              <a:r>
                <a:rPr lang="en-US" kern="0" dirty="0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 </a:t>
              </a:r>
            </a:p>
            <a:p>
              <a:pPr algn="r"/>
              <a:r>
                <a:rPr lang="en-US" kern="0" dirty="0" err="1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നില്ലാ</a:t>
              </a:r>
              <a:r>
                <a:rPr lang="ml-IN" dirty="0"/>
                <a:t>നെ</a:t>
              </a:r>
              <a:r>
                <a:rPr lang="en-US" kern="0" dirty="0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 </a:t>
              </a:r>
            </a:p>
            <a:p>
              <a:pPr algn="r"/>
              <a:r>
                <a:rPr lang="en-US" kern="0" dirty="0" err="1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കിടന്നാനെ</a:t>
              </a:r>
              <a:br>
                <a:rPr lang="en-US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en-US" kern="0" dirty="0" err="1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ഇരിയാനെ</a:t>
              </a:r>
              <a:r>
                <a:rPr lang="en-US" kern="0" dirty="0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 </a:t>
              </a:r>
            </a:p>
            <a:p>
              <a:pPr algn="r"/>
              <a:r>
                <a:rPr lang="ml-IN" kern="0" dirty="0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ഊ</a:t>
              </a:r>
              <a:r>
                <a:rPr lang="en-US" kern="0" dirty="0" err="1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ന്നാനെ</a:t>
              </a:r>
              <a:r>
                <a:rPr lang="en-US" kern="0" dirty="0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 </a:t>
              </a:r>
            </a:p>
            <a:p>
              <a:pPr algn="r"/>
              <a:r>
                <a:rPr lang="ml-IN" kern="0" dirty="0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ഭീരി</a:t>
              </a:r>
              <a:r>
                <a:rPr lang="en-US" kern="0" dirty="0" err="1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യാനെ</a:t>
              </a:r>
              <a:br>
                <a:rPr lang="en-US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ml-IN" kern="0" dirty="0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ഊ</a:t>
              </a:r>
              <a:r>
                <a:rPr lang="en-US" kern="0" dirty="0" err="1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ന്നാനെ</a:t>
              </a:r>
              <a:r>
                <a:rPr lang="en-US" kern="0" dirty="0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 </a:t>
              </a:r>
              <a:r>
                <a:rPr lang="en-US" kern="0" dirty="0" err="1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താ</a:t>
              </a:r>
              <a:r>
                <a:rPr lang="ml-IN" kern="0" dirty="0">
                  <a:effectLst/>
                  <a:latin typeface="Kartika" panose="02020503030404060203" pitchFamily="18" charset="0"/>
                  <a:ea typeface="Times New Roman" panose="02020603050405020304" pitchFamily="18" charset="0"/>
                </a:rPr>
                <a:t>ങ്ങാ</a:t>
              </a:r>
              <a:r>
                <a:rPr lang="ml-IN" dirty="0"/>
                <a:t>നെ</a:t>
              </a:r>
              <a:br>
                <a:rPr lang="en-US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</a:br>
              <a:r>
                <a:rPr lang="ml-IN" dirty="0"/>
                <a:t>ആശിർവദിക്കാനെ</a:t>
              </a:r>
            </a:p>
            <a:p>
              <a:pPr algn="r"/>
              <a:r>
                <a:rPr lang="ml-IN" dirty="0"/>
                <a:t>ചെവിയാട്ടാനെ</a:t>
              </a:r>
            </a:p>
            <a:p>
              <a:pPr algn="r"/>
              <a:r>
                <a:rPr lang="ml-IN" dirty="0"/>
                <a:t>തലയാട്ട്ട്ടാനെ</a:t>
              </a:r>
            </a:p>
            <a:p>
              <a:pPr algn="r"/>
              <a:r>
                <a:rPr lang="ml-IN" dirty="0"/>
                <a:t>കാല് പോക്കാനെ</a:t>
              </a:r>
            </a:p>
            <a:p>
              <a:pPr algn="r"/>
              <a:r>
                <a:rPr lang="ml-IN" dirty="0"/>
                <a:t>കണ്ണ് അടക്കാനെ</a:t>
              </a:r>
              <a:r>
                <a:rPr lang="en-US" dirty="0">
                  <a:effectLst/>
                </a:rPr>
                <a:t> 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AD13AA-371B-E907-9FC8-8D46152431C1}"/>
                </a:ext>
              </a:extLst>
            </p:cNvPr>
            <p:cNvSpPr txBox="1"/>
            <p:nvPr/>
          </p:nvSpPr>
          <p:spPr>
            <a:xfrm>
              <a:off x="4329113" y="685800"/>
              <a:ext cx="3005951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Turn left </a:t>
              </a:r>
              <a:endPara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Turn right </a:t>
              </a:r>
              <a:endPara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alk forward</a:t>
              </a:r>
            </a:p>
            <a:p>
              <a:r>
                <a:rPr lang="en-US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alk backward </a:t>
              </a:r>
            </a:p>
            <a:p>
              <a:r>
                <a:rPr lang="en-US" sz="1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ie down </a:t>
              </a:r>
              <a:endPara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it</a:t>
              </a:r>
              <a:endPara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Lock</a:t>
              </a:r>
              <a:r>
                <a:rPr lang="en-US" sz="1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the foot firmly on land </a:t>
              </a:r>
              <a:endPara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our water with the trunk</a:t>
              </a:r>
              <a:endPara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US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Bend down and get the leaves</a:t>
              </a:r>
              <a:endPara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ift leaves with the trunk</a:t>
              </a:r>
              <a:endPara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kern="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Give </a:t>
              </a:r>
              <a:r>
                <a:rPr lang="en-US" i="1" kern="0" dirty="0" err="1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ashirvad</a:t>
              </a:r>
              <a:r>
                <a:rPr lang="en-US" kern="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with the trunk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Move ears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Move head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Lift one back leg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Close eyes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35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78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Kartika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KP Unnikrishnan</dc:creator>
  <cp:lastModifiedBy>KP Unnikrishnan</cp:lastModifiedBy>
  <cp:revision>9</cp:revision>
  <cp:lastPrinted>2023-10-06T04:48:58Z</cp:lastPrinted>
  <dcterms:created xsi:type="dcterms:W3CDTF">2023-09-04T16:22:49Z</dcterms:created>
  <dcterms:modified xsi:type="dcterms:W3CDTF">2023-10-06T04:49:06Z</dcterms:modified>
</cp:coreProperties>
</file>