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945A56-84FB-4AF1-B3AF-853E68280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71B32BD-EBBE-40F9-9902-22DB62CEE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67D4A8-2C5D-47CC-98B6-D4A928BD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A30-683C-495F-91A6-3FE8E40A5ED5}" type="datetimeFigureOut">
              <a:rPr lang="hu-HU" smtClean="0"/>
              <a:t>2021. 04. 17.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25AFAF-4095-462B-B58C-F56EEAB0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E4A176-DAFE-4ACF-9B06-0B276361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B255-B5C6-44C6-98F2-7B073839A0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620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E5485E-3C55-4A22-BEB3-6F591AA4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07A2261-ED4C-4A85-A5A5-DC9C4C086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9044F3-B12B-4962-BEA5-34E1193F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A30-683C-495F-91A6-3FE8E40A5ED5}" type="datetimeFigureOut">
              <a:rPr lang="hu-HU" smtClean="0"/>
              <a:t>2021. 04. 17.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7A8CBD-2322-4B1A-A247-36CD234B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04FBEA-5C2C-4F7E-A1E9-855F633A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B255-B5C6-44C6-98F2-7B073839A0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87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9EC99B3-A289-4932-9CF3-FF8A57426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842413-F885-4491-8F00-BB976B3FB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064AE8-D20E-435D-9034-A6EE5072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A30-683C-495F-91A6-3FE8E40A5ED5}" type="datetimeFigureOut">
              <a:rPr lang="hu-HU" smtClean="0"/>
              <a:t>2021. 04. 17.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651697-4FA5-4DC8-83DF-F38EA6B1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03D567-471C-4F5D-96EB-82E705A4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B255-B5C6-44C6-98F2-7B073839A0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999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129DB4-8E49-457D-B833-F50BFE27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5BBF0C-D2A7-4BCF-BD70-0DA75436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A10C7E-641B-4545-AABF-FCD6FF01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A30-683C-495F-91A6-3FE8E40A5ED5}" type="datetimeFigureOut">
              <a:rPr lang="hu-HU" smtClean="0"/>
              <a:t>2021. 04. 17.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DD9E08-7C62-4900-BC3E-A4833125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533389-6943-4C27-A2C7-DC8C403C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B255-B5C6-44C6-98F2-7B073839A0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51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51CF7E-ABB6-4A88-8F98-591F73E7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544BE64-4847-4807-9C22-50B77D104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AB6D2E-45D7-4003-81F9-C98EE53B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A30-683C-495F-91A6-3FE8E40A5ED5}" type="datetimeFigureOut">
              <a:rPr lang="hu-HU" smtClean="0"/>
              <a:t>2021. 04. 17.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A26DD5-3795-49CC-AC59-8F0A7AD1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E20010-B515-4A22-BDAC-2461EE5F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B255-B5C6-44C6-98F2-7B073839A0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4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354574-2DB0-4DD9-90DF-55726CBF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B7721E-6D4A-454C-9029-ECDA90AB6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CF807F6-2459-429D-93C2-FC40AC00F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836A7A-DFA3-4E91-B557-AE42508A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A30-683C-495F-91A6-3FE8E40A5ED5}" type="datetimeFigureOut">
              <a:rPr lang="hu-HU" smtClean="0"/>
              <a:t>2021. 04. 17.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BEED607-F9AA-4369-9FF4-36635EFE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D567AD5-A977-4AAB-ABD3-3A3025B6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B255-B5C6-44C6-98F2-7B073839A0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77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0D3BD6-2136-4300-8249-19FEEE80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A6CF4CD-6CD0-438D-A1BD-46E4A57F3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D14BBCF-BB9F-4893-8C43-756D39F98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4FE41AA-042C-4CA5-8502-0E904AE40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D7F678D-10C5-4AD6-A5CF-CFC2AC040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5783C35-C5A7-4F42-AA22-9FC9EC94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A30-683C-495F-91A6-3FE8E40A5ED5}" type="datetimeFigureOut">
              <a:rPr lang="hu-HU" smtClean="0"/>
              <a:t>2021. 04. 17.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BA139AF-29EF-42F9-B446-7E737633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92E808-D9FB-49C2-9640-7F58DAE2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B255-B5C6-44C6-98F2-7B073839A0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3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16CB32-BE2D-4C38-8783-5F358A1F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BF7CF6B-748D-43C6-900E-FDCE8712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A30-683C-495F-91A6-3FE8E40A5ED5}" type="datetimeFigureOut">
              <a:rPr lang="hu-HU" smtClean="0"/>
              <a:t>2021. 04. 17.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B0E3958-396F-439D-8435-13A1EE93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91C715A-9131-4BF5-9688-FB8F2123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B255-B5C6-44C6-98F2-7B073839A0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9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0C0C4F6-0BE8-4DFD-9DE2-C4AAE75C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A30-683C-495F-91A6-3FE8E40A5ED5}" type="datetimeFigureOut">
              <a:rPr lang="hu-HU" smtClean="0"/>
              <a:t>2021. 04. 17.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35C5624-BCDB-4C44-87A6-916AA024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9F3CC2E-A15B-45D3-99CE-ACE37F57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B255-B5C6-44C6-98F2-7B073839A0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439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523303-22C4-41B6-A933-C9495655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CEEC4B-8AFF-41A1-AE28-885A2573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9F6A8C-48D7-40B1-B004-A3442B8E1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B98C865-FD79-42C0-9B01-DB251243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A30-683C-495F-91A6-3FE8E40A5ED5}" type="datetimeFigureOut">
              <a:rPr lang="hu-HU" smtClean="0"/>
              <a:t>2021. 04. 17.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081503A-FF6C-483A-949A-5A804290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7878F38-DA23-4DD0-BF2A-AEFC85E3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B255-B5C6-44C6-98F2-7B073839A0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61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D02CE8-2B87-4506-A841-F459D52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4307742-C484-4C0B-80F6-3B610350E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7DD487-B488-48C6-89AB-2C321E99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9C3C5EA-020C-4D7C-99D4-C229B422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A30-683C-495F-91A6-3FE8E40A5ED5}" type="datetimeFigureOut">
              <a:rPr lang="hu-HU" smtClean="0"/>
              <a:t>2021. 04. 17.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E722924-11C1-450D-AED1-B9B4AEB7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9BA251-25C4-4D71-9D3B-AA51596E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B255-B5C6-44C6-98F2-7B073839A0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21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7AB9F7A-BE55-48F6-B7AF-8C3BA0C9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9EAB3B5-6683-4205-85DE-5AC28B2A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ED28DD-3A3B-49B7-AF80-4E102BF3C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A30-683C-495F-91A6-3FE8E40A5ED5}" type="datetimeFigureOut">
              <a:rPr lang="hu-HU" smtClean="0"/>
              <a:t>2021. 04. 17.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1E56AC-DE73-4EFE-B45A-4265CA97A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53BB9A-E2D5-442E-B704-7DDAD2407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B255-B5C6-44C6-98F2-7B073839A0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2DD4664-EF33-4910-A843-68B0071A2C78}"/>
              </a:ext>
            </a:extLst>
          </p:cNvPr>
          <p:cNvSpPr txBox="1"/>
          <p:nvPr/>
        </p:nvSpPr>
        <p:spPr>
          <a:xfrm>
            <a:off x="2463248" y="218660"/>
            <a:ext cx="8569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chemeClr val="bg1"/>
                </a:solidFill>
                <a:latin typeface="Origicide" panose="02000500000000000000" pitchFamily="2" charset="0"/>
              </a:rPr>
              <a:t>PREMIER LEAGUE ELEMZÉS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9FF6DD7-0FAE-4F99-B4F4-09B8EA0CE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01" y="1238263"/>
            <a:ext cx="3780998" cy="378099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CAD7876-A8F5-4C5F-8ED3-556CED9D7E4A}"/>
              </a:ext>
            </a:extLst>
          </p:cNvPr>
          <p:cNvSpPr txBox="1"/>
          <p:nvPr/>
        </p:nvSpPr>
        <p:spPr>
          <a:xfrm>
            <a:off x="3017965" y="5108460"/>
            <a:ext cx="600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Century Gothic" panose="020B0502020202020204" pitchFamily="34" charset="0"/>
                <a:ea typeface="Adobe Fangsong Std R" panose="02020400000000000000" pitchFamily="18" charset="-128"/>
              </a:rPr>
              <a:t>Katona Edvin Roland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7B522F-7DB5-43E7-849E-C691FC76EC41}"/>
              </a:ext>
            </a:extLst>
          </p:cNvPr>
          <p:cNvSpPr txBox="1"/>
          <p:nvPr/>
        </p:nvSpPr>
        <p:spPr>
          <a:xfrm>
            <a:off x="3091680" y="5843990"/>
            <a:ext cx="600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Century Gothic" panose="020B0502020202020204" pitchFamily="34" charset="0"/>
                <a:ea typeface="Adobe Fangsong Std R" panose="02020400000000000000" pitchFamily="18" charset="-128"/>
              </a:rPr>
              <a:t>Jenei Tamás</a:t>
            </a:r>
          </a:p>
        </p:txBody>
      </p:sp>
    </p:spTree>
    <p:extLst>
      <p:ext uri="{BB962C8B-B14F-4D97-AF65-F5344CB8AC3E}">
        <p14:creationId xmlns:p14="http://schemas.microsoft.com/office/powerpoint/2010/main" val="232636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68915083-6189-4436-A09D-D551B01F359F}"/>
              </a:ext>
            </a:extLst>
          </p:cNvPr>
          <p:cNvSpPr txBox="1"/>
          <p:nvPr/>
        </p:nvSpPr>
        <p:spPr>
          <a:xfrm>
            <a:off x="208721" y="357556"/>
            <a:ext cx="1171823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  <a:latin typeface="Century Gothic" panose="020B0502020202020204" pitchFamily="34" charset="0"/>
                <a:ea typeface="Adobe Fangsong Std R" panose="02020400000000000000" pitchFamily="18" charset="-128"/>
              </a:rPr>
              <a:t>Alapötlet, elképzelés:</a:t>
            </a:r>
          </a:p>
          <a:p>
            <a:endParaRPr lang="hu-HU" sz="2400" dirty="0">
              <a:solidFill>
                <a:schemeClr val="bg1"/>
              </a:solidFill>
              <a:latin typeface="Century Gothic" panose="020B0502020202020204" pitchFamily="34" charset="0"/>
              <a:ea typeface="Adobe Fangsong Std R" panose="02020400000000000000" pitchFamily="18" charset="-128"/>
            </a:endParaRPr>
          </a:p>
          <a:p>
            <a:pPr marL="342900" indent="-342900">
              <a:buFontTx/>
              <a:buChar char="-"/>
            </a:pPr>
            <a:r>
              <a:rPr lang="hu-HU" sz="2400" dirty="0">
                <a:solidFill>
                  <a:schemeClr val="bg1"/>
                </a:solidFill>
                <a:latin typeface="Century Gothic" panose="020B0502020202020204" pitchFamily="34" charset="0"/>
                <a:ea typeface="Adobe Fangsong Std R" panose="02020400000000000000" pitchFamily="18" charset="-128"/>
              </a:rPr>
              <a:t>Közös téma: Az angol foci világa.</a:t>
            </a:r>
          </a:p>
          <a:p>
            <a:pPr marL="342900" indent="-342900">
              <a:buFontTx/>
              <a:buChar char="-"/>
            </a:pPr>
            <a:r>
              <a:rPr lang="hu-HU" sz="2400" dirty="0">
                <a:solidFill>
                  <a:schemeClr val="bg1"/>
                </a:solidFill>
                <a:latin typeface="Century Gothic" panose="020B0502020202020204" pitchFamily="34" charset="0"/>
                <a:ea typeface="Adobe Fangsong Std R" panose="02020400000000000000" pitchFamily="18" charset="-128"/>
              </a:rPr>
              <a:t>Számít-e a „12. játékos”, azaz a szurkoló?</a:t>
            </a:r>
          </a:p>
          <a:p>
            <a:pPr marL="342900" indent="-342900">
              <a:buFontTx/>
              <a:buChar char="-"/>
            </a:pPr>
            <a:r>
              <a:rPr lang="hu-HU" sz="2400" dirty="0">
                <a:solidFill>
                  <a:schemeClr val="bg1"/>
                </a:solidFill>
                <a:latin typeface="Century Gothic" panose="020B0502020202020204" pitchFamily="34" charset="0"/>
                <a:ea typeface="Adobe Fangsong Std R" panose="02020400000000000000" pitchFamily="18" charset="-128"/>
              </a:rPr>
              <a:t>Milyen hatással volt az egyes Premier League csapatok hazai mérzkősérére a korlátozás?</a:t>
            </a:r>
          </a:p>
          <a:p>
            <a:pPr marL="342900" indent="-342900">
              <a:buFontTx/>
              <a:buChar char="-"/>
            </a:pPr>
            <a:r>
              <a:rPr lang="hu-HU" sz="2400" dirty="0">
                <a:solidFill>
                  <a:schemeClr val="bg1"/>
                </a:solidFill>
                <a:latin typeface="Century Gothic" panose="020B0502020202020204" pitchFamily="34" charset="0"/>
                <a:ea typeface="Adobe Fangsong Std R" panose="02020400000000000000" pitchFamily="18" charset="-128"/>
              </a:rPr>
              <a:t>Kinél látszik a legjobban a különbség?</a:t>
            </a:r>
          </a:p>
          <a:p>
            <a:endParaRPr lang="hu-HU" sz="2400" dirty="0">
              <a:solidFill>
                <a:schemeClr val="bg1"/>
              </a:solidFill>
              <a:latin typeface="Century Gothic" panose="020B0502020202020204" pitchFamily="34" charset="0"/>
              <a:ea typeface="Adobe Fangsong Std R" panose="02020400000000000000" pitchFamily="18" charset="-128"/>
            </a:endParaRPr>
          </a:p>
          <a:p>
            <a:r>
              <a:rPr lang="hu-HU" sz="2400" dirty="0">
                <a:solidFill>
                  <a:schemeClr val="bg1"/>
                </a:solidFill>
                <a:latin typeface="Century Gothic" panose="020B0502020202020204" pitchFamily="34" charset="0"/>
                <a:ea typeface="Adobe Fangsong Std R" panose="02020400000000000000" pitchFamily="18" charset="-128"/>
              </a:rPr>
              <a:t>Ezekre a kérdésekre szerettünk volna válaszokat kapni, nézzük meg a kódot.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A6C1D95-36E0-421C-B61C-A7C203015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067" y="90701"/>
            <a:ext cx="903212" cy="903212"/>
          </a:xfrm>
          <a:prstGeom prst="rect">
            <a:avLst/>
          </a:prstGeom>
        </p:spPr>
      </p:pic>
      <p:pic>
        <p:nvPicPr>
          <p:cNvPr id="9" name="Ábra 8" descr="Laptop telefon és számológép">
            <a:extLst>
              <a:ext uri="{FF2B5EF4-FFF2-40B4-BE49-F238E27FC236}">
                <a16:creationId xmlns:a16="http://schemas.microsoft.com/office/drawing/2014/main" id="{D0D9B660-3196-4A16-82A9-8E23F3525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5982" y="3776869"/>
            <a:ext cx="3260035" cy="32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3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9398F051-A9F5-4F34-966B-D97E4B5E31DC}"/>
              </a:ext>
            </a:extLst>
          </p:cNvPr>
          <p:cNvSpPr txBox="1"/>
          <p:nvPr/>
        </p:nvSpPr>
        <p:spPr>
          <a:xfrm>
            <a:off x="2463248" y="218660"/>
            <a:ext cx="8569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chemeClr val="bg1"/>
                </a:solidFill>
                <a:latin typeface="Origicide" panose="02000500000000000000" pitchFamily="2" charset="0"/>
              </a:rPr>
              <a:t>Adatvizualizáció extrák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069FEF-CACD-4A9F-AE5D-0FB070A3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257" y="1190253"/>
            <a:ext cx="7523486" cy="523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2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FF99B3F-3B24-41B2-A2CE-2847CEB7639F}"/>
              </a:ext>
            </a:extLst>
          </p:cNvPr>
          <p:cNvSpPr txBox="1"/>
          <p:nvPr/>
        </p:nvSpPr>
        <p:spPr>
          <a:xfrm>
            <a:off x="2463248" y="218660"/>
            <a:ext cx="8569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chemeClr val="bg1"/>
                </a:solidFill>
                <a:latin typeface="Origicide" panose="02000500000000000000" pitchFamily="2" charset="0"/>
              </a:rPr>
              <a:t>Adatvizualizáció extrák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3E74B7D-E3C3-4093-888E-11207C380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37" y="988101"/>
            <a:ext cx="8384326" cy="494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0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73CEFB40-5421-40D9-9703-18247D552BFE}"/>
              </a:ext>
            </a:extLst>
          </p:cNvPr>
          <p:cNvSpPr txBox="1"/>
          <p:nvPr/>
        </p:nvSpPr>
        <p:spPr>
          <a:xfrm>
            <a:off x="2463248" y="218660"/>
            <a:ext cx="8569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chemeClr val="bg1"/>
                </a:solidFill>
                <a:latin typeface="Origicide" panose="02000500000000000000" pitchFamily="2" charset="0"/>
              </a:rPr>
              <a:t>Adatvizualizáció extrák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B4AC680-025B-4528-8219-50269978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73" y="1047750"/>
            <a:ext cx="7620000" cy="4762500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D5C3B559-8745-4B3F-A098-4DD3563AB784}"/>
              </a:ext>
            </a:extLst>
          </p:cNvPr>
          <p:cNvSpPr/>
          <p:nvPr/>
        </p:nvSpPr>
        <p:spPr>
          <a:xfrm>
            <a:off x="3437679" y="-2743202"/>
            <a:ext cx="5455789" cy="83190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hu-HU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WIN</a:t>
            </a:r>
            <a:r>
              <a:rPr lang="hu-HU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% PRE-COVID</a:t>
            </a:r>
            <a:endParaRPr lang="hu-HU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EE13DEEA-D45F-45D5-86C8-72EFFB60A665}"/>
              </a:ext>
            </a:extLst>
          </p:cNvPr>
          <p:cNvSpPr/>
          <p:nvPr/>
        </p:nvSpPr>
        <p:spPr>
          <a:xfrm>
            <a:off x="3437679" y="1416325"/>
            <a:ext cx="5455789" cy="9268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hu-HU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WIN</a:t>
            </a:r>
            <a:r>
              <a:rPr lang="hu-HU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% POST-COVID</a:t>
            </a:r>
            <a:endParaRPr lang="hu-HU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51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78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Origicide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Jenei Tamás (Demonstrátor)</dc:creator>
  <cp:lastModifiedBy>Jenei Tamás (Demonstrátor)</cp:lastModifiedBy>
  <cp:revision>5</cp:revision>
  <dcterms:created xsi:type="dcterms:W3CDTF">2021-04-17T11:29:13Z</dcterms:created>
  <dcterms:modified xsi:type="dcterms:W3CDTF">2021-04-17T12:06:07Z</dcterms:modified>
</cp:coreProperties>
</file>