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3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E4B5-A400-45C6-802F-B18663676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2A0D-D3B5-4297-B2A0-7497668AF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ECA8-727D-455C-978A-ABFD3A01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B388-27A4-4404-A47D-DBA6F94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E8DB-D76B-49A9-B94D-12723784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88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CC48-E409-4DD7-B999-60BC0500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C60DA-80BE-49D3-AD92-0825D335C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411F-1B64-4187-A61A-D29F8DB8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37B3-CBC5-4428-B2E2-AB93887A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F477-A00B-4A64-90CC-A5A8F6E8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288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17F06-3EFB-4846-B72A-05AE7A908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62912-BE5E-41E0-B4AB-1EC592E91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AB150-6066-4BC1-B251-72B528C5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C35E9-08FA-4888-AB0E-3EA9677C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E93D-11EC-4DC3-A4B1-DF6B3F47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718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053A-3263-4A56-A7A9-2A90BCE7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64D0-FFC2-424A-88E3-A34F7C3C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3DE3-D873-49A0-A1DC-4E0A7F72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3A38-9CF9-48E3-989D-64D2FCBD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0AF3-D725-4ECE-862A-F4E30521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945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F324-1591-4970-819D-DCB2A3BC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7E6-AAC8-4128-B1E1-CC1EF1DB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1D62-8052-41EC-A71B-A5ABCA33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5072-4D90-49A8-A0FA-16BA4AC5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D4F1-490F-4324-9565-4729A212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595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6418-8375-4DAF-942B-1C786236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72CC-3907-4283-BB63-3512ACBC3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39CA1-1E22-452E-8301-7C4B61765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5B2A4-DE21-4856-9BB8-78A082C2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E281F-5851-428C-8238-89BF757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FEC7-FD9E-4E49-93D0-C03B35A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451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639E-6FC4-44AC-AA1C-D0C35ECC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685A9-A2AD-4E94-A403-5FFE9C92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69FA8-E19F-4644-BB2D-CCEC8A7F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F2B6E-52FC-45E0-AC3A-846A644F0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0A683-DC82-42AD-9827-78DFA9B0F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F3600-2B3B-4735-9380-3FE14E8B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74F1E-D633-44F5-9211-29319A3A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29C0-F4E4-4F07-AEBB-571AC4CE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623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696E-A206-4BD5-9D8E-6677C277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64A63-C802-47AB-912C-3F603C2B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15868-CC40-42BF-9207-41A64D30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F3F52-CAE1-4A50-9F24-CF920D6D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9962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9ED0A-4E24-40C7-885D-82DF8760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B77E3-37C4-4CB2-B60D-1A5F7957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FF5FE-6583-456C-BC14-0B1F66C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3282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5894-BD3F-4E15-A6F4-FCB33759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7C65-0AE7-426F-B7D8-EA29E831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AD820-1622-4C63-874F-0E14C0BF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57CAB-3A95-4DFD-BD0F-F7AD857B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3C52-F19F-4924-A0BE-AF6A08FE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015F1-53DD-4289-B306-10E28CD7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6996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DEBD-4D6C-4B6A-A810-8D813D07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C036A-4E3A-4C84-9358-81B489A89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F805A-2A5F-4A01-AE41-7371B930B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BE4B-BD2B-4908-84AD-556AE094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954BB-CF49-48FB-A9A1-563933C3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07E1-B2D9-43F9-B965-0722A7ED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362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DAE53-7597-45C9-B1FB-08AFC0F9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E2B42-EA40-4233-B90A-64F095130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874E-54EF-4F09-ACE6-9D15D54B0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E0EC-F318-4A42-9C87-34E26635AA5B}" type="datetimeFigureOut">
              <a:rPr lang="lv-LV" smtClean="0"/>
              <a:t>06.12.2021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DA4A-E5D7-43A0-BADD-230413063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115B-FF84-4909-8FDA-3DF341BD0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C037-20A0-4A5C-B874-995828C61D8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3010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623623-17C9-43E1-A2A6-DA7E712A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83" y="2015983"/>
            <a:ext cx="2792864" cy="2826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E3FA4-61AC-4D7D-8B72-59D4726C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374" y="2015982"/>
            <a:ext cx="3051781" cy="28260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72E9F9-580D-4397-A302-B9D265B32AE0}"/>
              </a:ext>
            </a:extLst>
          </p:cNvPr>
          <p:cNvSpPr txBox="1"/>
          <p:nvPr/>
        </p:nvSpPr>
        <p:spPr>
          <a:xfrm>
            <a:off x="2769975" y="4842015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{7/2}</a:t>
            </a:r>
            <a:endParaRPr lang="lv-LV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922EB-57F0-48A8-AB94-ACC74C6060D6}"/>
              </a:ext>
            </a:extLst>
          </p:cNvPr>
          <p:cNvSpPr txBox="1"/>
          <p:nvPr/>
        </p:nvSpPr>
        <p:spPr>
          <a:xfrm>
            <a:off x="5808824" y="4842015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{7/3}</a:t>
            </a:r>
            <a:endParaRPr lang="lv-LV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9AA1DA7-6CF2-49DD-8A81-2D5C9ACAEDF1}"/>
              </a:ext>
            </a:extLst>
          </p:cNvPr>
          <p:cNvSpPr/>
          <p:nvPr/>
        </p:nvSpPr>
        <p:spPr>
          <a:xfrm rot="6355777">
            <a:off x="1450096" y="3075749"/>
            <a:ext cx="869950" cy="203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57CC5D0-A696-469E-8BBE-38F1FCBFCFE9}"/>
              </a:ext>
            </a:extLst>
          </p:cNvPr>
          <p:cNvSpPr/>
          <p:nvPr/>
        </p:nvSpPr>
        <p:spPr>
          <a:xfrm rot="2556025">
            <a:off x="1621968" y="4131161"/>
            <a:ext cx="869950" cy="203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2F8907-4CFC-4908-8EDD-F822AAC4FCA2}"/>
              </a:ext>
            </a:extLst>
          </p:cNvPr>
          <p:cNvSpPr txBox="1"/>
          <p:nvPr/>
        </p:nvSpPr>
        <p:spPr>
          <a:xfrm>
            <a:off x="1551463" y="3558861"/>
            <a:ext cx="27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lv-LV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9FE36-4F0C-42F6-9A9A-D8D1694400F8}"/>
              </a:ext>
            </a:extLst>
          </p:cNvPr>
          <p:cNvSpPr txBox="1"/>
          <p:nvPr/>
        </p:nvSpPr>
        <p:spPr>
          <a:xfrm>
            <a:off x="2291436" y="4509411"/>
            <a:ext cx="27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lv-LV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328BE2-A64F-49D1-8028-17BAE29A236F}"/>
              </a:ext>
            </a:extLst>
          </p:cNvPr>
          <p:cNvSpPr/>
          <p:nvPr/>
        </p:nvSpPr>
        <p:spPr>
          <a:xfrm rot="4628614">
            <a:off x="4590171" y="3641926"/>
            <a:ext cx="869950" cy="203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8A654B-D1EF-4931-AFB0-8EE207F988D6}"/>
              </a:ext>
            </a:extLst>
          </p:cNvPr>
          <p:cNvSpPr/>
          <p:nvPr/>
        </p:nvSpPr>
        <p:spPr>
          <a:xfrm rot="1534838">
            <a:off x="5302103" y="4377667"/>
            <a:ext cx="869950" cy="203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235B6-F717-4E85-8350-65BAD56C7461}"/>
              </a:ext>
            </a:extLst>
          </p:cNvPr>
          <p:cNvSpPr txBox="1"/>
          <p:nvPr/>
        </p:nvSpPr>
        <p:spPr>
          <a:xfrm>
            <a:off x="4949998" y="4131954"/>
            <a:ext cx="27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lv-LV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5CE624-5A4D-460B-96D4-BC001465F0C2}"/>
              </a:ext>
            </a:extLst>
          </p:cNvPr>
          <p:cNvSpPr txBox="1"/>
          <p:nvPr/>
        </p:nvSpPr>
        <p:spPr>
          <a:xfrm>
            <a:off x="5999655" y="4615703"/>
            <a:ext cx="27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lv-LV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F496FF-BD12-43B0-AF17-CB878A197DCC}"/>
              </a:ext>
            </a:extLst>
          </p:cNvPr>
          <p:cNvSpPr txBox="1"/>
          <p:nvPr/>
        </p:nvSpPr>
        <p:spPr>
          <a:xfrm>
            <a:off x="7151367" y="4163655"/>
            <a:ext cx="27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lv-LV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919FC43-F72B-4AC6-BDD7-A5BE5172B286}"/>
              </a:ext>
            </a:extLst>
          </p:cNvPr>
          <p:cNvSpPr/>
          <p:nvPr/>
        </p:nvSpPr>
        <p:spPr>
          <a:xfrm rot="20058578">
            <a:off x="6362845" y="4413723"/>
            <a:ext cx="869950" cy="203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047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74E757-F10E-484B-9428-74F92BE2DEA0}"/>
              </a:ext>
            </a:extLst>
          </p:cNvPr>
          <p:cNvCxnSpPr/>
          <p:nvPr/>
        </p:nvCxnSpPr>
        <p:spPr>
          <a:xfrm>
            <a:off x="2095500" y="2298700"/>
            <a:ext cx="2527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6392B8-A04D-4BEF-86C9-B3DA59677ABB}"/>
              </a:ext>
            </a:extLst>
          </p:cNvPr>
          <p:cNvCxnSpPr/>
          <p:nvPr/>
        </p:nvCxnSpPr>
        <p:spPr>
          <a:xfrm flipH="1">
            <a:off x="1896533" y="2298700"/>
            <a:ext cx="2726267" cy="199390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9662AB2C-F09C-4CB7-A360-8A5BB88B17BA}"/>
              </a:ext>
            </a:extLst>
          </p:cNvPr>
          <p:cNvSpPr/>
          <p:nvPr/>
        </p:nvSpPr>
        <p:spPr>
          <a:xfrm rot="12748729">
            <a:off x="3196171" y="2062485"/>
            <a:ext cx="1176864" cy="1176864"/>
          </a:xfrm>
          <a:prstGeom prst="arc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D46412-56FB-4D5E-92B4-2BD3C1042D17}"/>
                  </a:ext>
                </a:extLst>
              </p:cNvPr>
              <p:cNvSpPr txBox="1"/>
              <p:nvPr/>
            </p:nvSpPr>
            <p:spPr>
              <a:xfrm>
                <a:off x="2868509" y="2626366"/>
                <a:ext cx="207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D46412-56FB-4D5E-92B4-2BD3C104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09" y="2626366"/>
                <a:ext cx="207433" cy="369332"/>
              </a:xfrm>
              <a:prstGeom prst="rect">
                <a:avLst/>
              </a:prstGeom>
              <a:blipFill>
                <a:blip r:embed="rId2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483011-1FB5-4310-A03D-5B5148DA20C4}"/>
              </a:ext>
            </a:extLst>
          </p:cNvPr>
          <p:cNvCxnSpPr/>
          <p:nvPr/>
        </p:nvCxnSpPr>
        <p:spPr>
          <a:xfrm>
            <a:off x="4622800" y="2298700"/>
            <a:ext cx="19304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0D7EDEBC-2420-4F72-9899-BADFE49F6CDD}"/>
              </a:ext>
            </a:extLst>
          </p:cNvPr>
          <p:cNvSpPr/>
          <p:nvPr/>
        </p:nvSpPr>
        <p:spPr>
          <a:xfrm rot="6857609">
            <a:off x="3543989" y="1148150"/>
            <a:ext cx="1661500" cy="1661500"/>
          </a:xfrm>
          <a:prstGeom prst="arc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2B7424-B366-48EC-8D8C-8C7389294D2F}"/>
                  </a:ext>
                </a:extLst>
              </p:cNvPr>
              <p:cNvSpPr txBox="1"/>
              <p:nvPr/>
            </p:nvSpPr>
            <p:spPr>
              <a:xfrm>
                <a:off x="4540676" y="2708536"/>
                <a:ext cx="207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2B7424-B366-48EC-8D8C-8C7389294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676" y="2708536"/>
                <a:ext cx="207433" cy="369332"/>
              </a:xfrm>
              <a:prstGeom prst="rect">
                <a:avLst/>
              </a:prstGeom>
              <a:blipFill>
                <a:blip r:embed="rId3"/>
                <a:stretch>
                  <a:fillRect l="-8824" r="-64706" b="-131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CDACC5-C165-4AC4-9BC1-9DF2CADB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774" y="1230674"/>
            <a:ext cx="4836985" cy="4955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B813D3-343E-4F99-80D9-EF60087E3A2C}"/>
              </a:ext>
            </a:extLst>
          </p:cNvPr>
          <p:cNvCxnSpPr>
            <a:cxnSpLocks/>
          </p:cNvCxnSpPr>
          <p:nvPr/>
        </p:nvCxnSpPr>
        <p:spPr>
          <a:xfrm>
            <a:off x="5579533" y="1803400"/>
            <a:ext cx="622301" cy="17187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CCB7CF-C2D6-49F5-96B2-97758FC5422A}"/>
              </a:ext>
            </a:extLst>
          </p:cNvPr>
          <p:cNvCxnSpPr>
            <a:cxnSpLocks/>
          </p:cNvCxnSpPr>
          <p:nvPr/>
        </p:nvCxnSpPr>
        <p:spPr>
          <a:xfrm>
            <a:off x="4597400" y="2590800"/>
            <a:ext cx="1604434" cy="9313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2E8AC4-9D65-4213-AE1B-C056FAB7FE0C}"/>
              </a:ext>
            </a:extLst>
          </p:cNvPr>
          <p:cNvCxnSpPr>
            <a:cxnSpLocks/>
          </p:cNvCxnSpPr>
          <p:nvPr/>
        </p:nvCxnSpPr>
        <p:spPr>
          <a:xfrm flipH="1">
            <a:off x="6201834" y="1803400"/>
            <a:ext cx="681567" cy="17187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8BFFDD-530C-4B80-8CED-0678C57C4AC4}"/>
              </a:ext>
            </a:extLst>
          </p:cNvPr>
          <p:cNvCxnSpPr>
            <a:cxnSpLocks/>
          </p:cNvCxnSpPr>
          <p:nvPr/>
        </p:nvCxnSpPr>
        <p:spPr>
          <a:xfrm flipH="1">
            <a:off x="6201834" y="2590800"/>
            <a:ext cx="1663700" cy="9313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D2315D-FD69-46B2-9B67-FE985292186B}"/>
              </a:ext>
            </a:extLst>
          </p:cNvPr>
          <p:cNvCxnSpPr>
            <a:cxnSpLocks/>
          </p:cNvCxnSpPr>
          <p:nvPr/>
        </p:nvCxnSpPr>
        <p:spPr>
          <a:xfrm flipH="1" flipV="1">
            <a:off x="6201834" y="3522133"/>
            <a:ext cx="1875366" cy="35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5998A6-6433-4555-AC22-65A8EA281AF6}"/>
              </a:ext>
            </a:extLst>
          </p:cNvPr>
          <p:cNvCxnSpPr>
            <a:cxnSpLocks/>
          </p:cNvCxnSpPr>
          <p:nvPr/>
        </p:nvCxnSpPr>
        <p:spPr>
          <a:xfrm flipH="1" flipV="1">
            <a:off x="6201834" y="3522133"/>
            <a:ext cx="1214966" cy="14647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45508F-DD2F-460B-8469-005614214914}"/>
              </a:ext>
            </a:extLst>
          </p:cNvPr>
          <p:cNvCxnSpPr>
            <a:cxnSpLocks/>
          </p:cNvCxnSpPr>
          <p:nvPr/>
        </p:nvCxnSpPr>
        <p:spPr>
          <a:xfrm flipH="1" flipV="1">
            <a:off x="6201834" y="3522134"/>
            <a:ext cx="33866" cy="1930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ACCFE-2AD7-4E98-A402-150EEF943A84}"/>
              </a:ext>
            </a:extLst>
          </p:cNvPr>
          <p:cNvCxnSpPr>
            <a:cxnSpLocks/>
          </p:cNvCxnSpPr>
          <p:nvPr/>
        </p:nvCxnSpPr>
        <p:spPr>
          <a:xfrm flipV="1">
            <a:off x="5033011" y="3511275"/>
            <a:ext cx="1179396" cy="14647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9D6982-9EE2-4856-959B-4A9638751A1A}"/>
              </a:ext>
            </a:extLst>
          </p:cNvPr>
          <p:cNvCxnSpPr>
            <a:cxnSpLocks/>
          </p:cNvCxnSpPr>
          <p:nvPr/>
        </p:nvCxnSpPr>
        <p:spPr>
          <a:xfrm flipV="1">
            <a:off x="4394200" y="3522131"/>
            <a:ext cx="1807634" cy="3810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B3960C-74B8-418B-84AF-0D2E1DBC2411}"/>
                  </a:ext>
                </a:extLst>
              </p:cNvPr>
              <p:cNvSpPr txBox="1"/>
              <p:nvPr/>
            </p:nvSpPr>
            <p:spPr>
              <a:xfrm>
                <a:off x="6370227" y="2117318"/>
                <a:ext cx="342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lv-LV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B3960C-74B8-418B-84AF-0D2E1DBC2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27" y="2117318"/>
                <a:ext cx="3429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91460A08-D30A-4AF6-83EE-5BE39EB1C6B9}"/>
              </a:ext>
            </a:extLst>
          </p:cNvPr>
          <p:cNvSpPr/>
          <p:nvPr/>
        </p:nvSpPr>
        <p:spPr>
          <a:xfrm rot="7693616">
            <a:off x="6191174" y="639722"/>
            <a:ext cx="1661500" cy="1661500"/>
          </a:xfrm>
          <a:prstGeom prst="arc">
            <a:avLst>
              <a:gd name="adj1" fmla="val 19580872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4F75A4F1-F9E6-4C8B-AA4B-E49C622B9C48}"/>
              </a:ext>
            </a:extLst>
          </p:cNvPr>
          <p:cNvSpPr/>
          <p:nvPr/>
        </p:nvSpPr>
        <p:spPr>
          <a:xfrm rot="4386748">
            <a:off x="4635397" y="607828"/>
            <a:ext cx="1661500" cy="1661500"/>
          </a:xfrm>
          <a:prstGeom prst="arc">
            <a:avLst>
              <a:gd name="adj1" fmla="val 20514894"/>
              <a:gd name="adj2" fmla="val 21508594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436D85-0179-4752-854E-27A2A138952D}"/>
                  </a:ext>
                </a:extLst>
              </p:cNvPr>
              <p:cNvSpPr txBox="1"/>
              <p:nvPr/>
            </p:nvSpPr>
            <p:spPr>
              <a:xfrm>
                <a:off x="5792847" y="2125134"/>
                <a:ext cx="342900" cy="407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436D85-0179-4752-854E-27A2A138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47" y="2125134"/>
                <a:ext cx="342900" cy="4072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942659-9CF7-4E0D-839D-FC1CF76FF3C8}"/>
              </a:ext>
            </a:extLst>
          </p:cNvPr>
          <p:cNvCxnSpPr/>
          <p:nvPr/>
        </p:nvCxnSpPr>
        <p:spPr>
          <a:xfrm flipH="1">
            <a:off x="4394200" y="2590800"/>
            <a:ext cx="203200" cy="1312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5A270FF9-D12F-4647-A405-1E5FAF79B09B}"/>
              </a:ext>
            </a:extLst>
          </p:cNvPr>
          <p:cNvSpPr/>
          <p:nvPr/>
        </p:nvSpPr>
        <p:spPr>
          <a:xfrm rot="2238898">
            <a:off x="3455501" y="1504230"/>
            <a:ext cx="1661500" cy="1661500"/>
          </a:xfrm>
          <a:prstGeom prst="arc">
            <a:avLst>
              <a:gd name="adj1" fmla="val 20514894"/>
              <a:gd name="adj2" fmla="val 2154482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096370-28C0-4EE1-8B25-9E81C3996CD2}"/>
                  </a:ext>
                </a:extLst>
              </p:cNvPr>
              <p:cNvSpPr txBox="1"/>
              <p:nvPr/>
            </p:nvSpPr>
            <p:spPr>
              <a:xfrm>
                <a:off x="4524162" y="3056466"/>
                <a:ext cx="342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096370-28C0-4EE1-8B25-9E81C399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62" y="3056466"/>
                <a:ext cx="3429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B11F23-28E0-4487-8928-FF4F7B258C88}"/>
                  </a:ext>
                </a:extLst>
              </p:cNvPr>
              <p:cNvSpPr txBox="1"/>
              <p:nvPr/>
            </p:nvSpPr>
            <p:spPr>
              <a:xfrm>
                <a:off x="4324350" y="2347755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B11F23-28E0-4487-8928-FF4F7B25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2347755"/>
                <a:ext cx="342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4696CC-1512-4D5C-833F-D6690FE1E074}"/>
                  </a:ext>
                </a:extLst>
              </p:cNvPr>
              <p:cNvSpPr txBox="1"/>
              <p:nvPr/>
            </p:nvSpPr>
            <p:spPr>
              <a:xfrm>
                <a:off x="6047317" y="3094653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4696CC-1512-4D5C-833F-D6690FE1E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317" y="3094653"/>
                <a:ext cx="3429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DF38BF-E992-4297-82AC-F0CF545D65FF}"/>
                  </a:ext>
                </a:extLst>
              </p:cNvPr>
              <p:cNvSpPr txBox="1"/>
              <p:nvPr/>
            </p:nvSpPr>
            <p:spPr>
              <a:xfrm>
                <a:off x="4093767" y="3840120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DF38BF-E992-4297-82AC-F0CF545D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767" y="3840120"/>
                <a:ext cx="3429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>
            <a:extLst>
              <a:ext uri="{FF2B5EF4-FFF2-40B4-BE49-F238E27FC236}">
                <a16:creationId xmlns:a16="http://schemas.microsoft.com/office/drawing/2014/main" id="{360E6DC2-DEE5-4543-A5B9-9CB71218EBA2}"/>
              </a:ext>
            </a:extLst>
          </p:cNvPr>
          <p:cNvSpPr/>
          <p:nvPr/>
        </p:nvSpPr>
        <p:spPr>
          <a:xfrm rot="9730412">
            <a:off x="5770668" y="2715453"/>
            <a:ext cx="1661500" cy="1661500"/>
          </a:xfrm>
          <a:prstGeom prst="arc">
            <a:avLst>
              <a:gd name="adj1" fmla="val 745083"/>
              <a:gd name="adj2" fmla="val 2154482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FC6573-2ABC-4DB3-84C1-B385782BB35D}"/>
                  </a:ext>
                </a:extLst>
              </p:cNvPr>
              <p:cNvSpPr txBox="1"/>
              <p:nvPr/>
            </p:nvSpPr>
            <p:spPr>
              <a:xfrm>
                <a:off x="5509243" y="3314400"/>
                <a:ext cx="342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FC6573-2ABC-4DB3-84C1-B385782BB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43" y="3314400"/>
                <a:ext cx="3429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19D422-EC58-4E7E-81C1-578F43ABC846}"/>
                  </a:ext>
                </a:extLst>
              </p:cNvPr>
              <p:cNvSpPr txBox="1"/>
              <p:nvPr/>
            </p:nvSpPr>
            <p:spPr>
              <a:xfrm>
                <a:off x="7855609" y="2361243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19D422-EC58-4E7E-81C1-578F43ABC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609" y="2361243"/>
                <a:ext cx="342900" cy="369332"/>
              </a:xfrm>
              <a:prstGeom prst="rect">
                <a:avLst/>
              </a:prstGeom>
              <a:blipFill>
                <a:blip r:embed="rId10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B60C8D-5290-43C2-A1FD-7A7B87C67B52}"/>
                  </a:ext>
                </a:extLst>
              </p:cNvPr>
              <p:cNvSpPr txBox="1"/>
              <p:nvPr/>
            </p:nvSpPr>
            <p:spPr>
              <a:xfrm>
                <a:off x="6790503" y="1470472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B60C8D-5290-43C2-A1FD-7A7B87C6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03" y="1470472"/>
                <a:ext cx="3429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D53BAF-BA54-4ED5-894F-E28541EC3701}"/>
              </a:ext>
            </a:extLst>
          </p:cNvPr>
          <p:cNvCxnSpPr>
            <a:cxnSpLocks/>
          </p:cNvCxnSpPr>
          <p:nvPr/>
        </p:nvCxnSpPr>
        <p:spPr>
          <a:xfrm flipH="1">
            <a:off x="4309102" y="3831166"/>
            <a:ext cx="101600" cy="78520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F2E10D7B-4CF6-405C-8649-3411BDE0FA92}"/>
              </a:ext>
            </a:extLst>
          </p:cNvPr>
          <p:cNvSpPr/>
          <p:nvPr/>
        </p:nvSpPr>
        <p:spPr>
          <a:xfrm rot="1003078">
            <a:off x="3050232" y="2807350"/>
            <a:ext cx="1661500" cy="1661500"/>
          </a:xfrm>
          <a:prstGeom prst="arc">
            <a:avLst>
              <a:gd name="adj1" fmla="val 20514894"/>
              <a:gd name="adj2" fmla="val 2154482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AE9B688-1964-4D6F-B563-E19D50523D84}"/>
                  </a:ext>
                </a:extLst>
              </p:cNvPr>
              <p:cNvSpPr txBox="1"/>
              <p:nvPr/>
            </p:nvSpPr>
            <p:spPr>
              <a:xfrm>
                <a:off x="4429893" y="4089902"/>
                <a:ext cx="342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AE9B688-1964-4D6F-B563-E19D50523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93" y="4089902"/>
                <a:ext cx="3429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7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Andris Jenerts</dc:creator>
  <cp:lastModifiedBy>Andris Jenerts</cp:lastModifiedBy>
  <cp:revision>2</cp:revision>
  <dcterms:created xsi:type="dcterms:W3CDTF">2021-12-05T08:57:24Z</dcterms:created>
  <dcterms:modified xsi:type="dcterms:W3CDTF">2021-12-06T19:20:08Z</dcterms:modified>
</cp:coreProperties>
</file>