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428" r:id="rId2"/>
    <p:sldId id="257" r:id="rId3"/>
    <p:sldId id="395" r:id="rId4"/>
    <p:sldId id="388" r:id="rId5"/>
    <p:sldId id="373" r:id="rId6"/>
    <p:sldId id="414" r:id="rId7"/>
    <p:sldId id="403" r:id="rId8"/>
    <p:sldId id="433" r:id="rId9"/>
    <p:sldId id="434" r:id="rId10"/>
    <p:sldId id="389" r:id="rId11"/>
    <p:sldId id="435" r:id="rId12"/>
    <p:sldId id="436" r:id="rId13"/>
    <p:sldId id="437" r:id="rId14"/>
    <p:sldId id="440" r:id="rId15"/>
    <p:sldId id="439" r:id="rId16"/>
    <p:sldId id="441" r:id="rId17"/>
    <p:sldId id="438" r:id="rId18"/>
    <p:sldId id="292" r:id="rId19"/>
    <p:sldId id="288" r:id="rId20"/>
    <p:sldId id="431" r:id="rId21"/>
    <p:sldId id="432" r:id="rId22"/>
    <p:sldId id="291" r:id="rId23"/>
    <p:sldId id="294" r:id="rId24"/>
    <p:sldId id="310" r:id="rId25"/>
    <p:sldId id="44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70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CD06A-99B6-48C5-8A27-64E2ED4E676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664A1-59D5-4C57-B890-88EFB2DA3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6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22898-45BB-4E96-99D7-729736ECC9C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6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>
            <a:extLst>
              <a:ext uri="{FF2B5EF4-FFF2-40B4-BE49-F238E27FC236}">
                <a16:creationId xmlns:a16="http://schemas.microsoft.com/office/drawing/2014/main" id="{3E1D4035-76E5-4B5B-BD19-144A9A414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5829300" cy="242151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78EBD20B-6A24-42C7-9B02-4293BC0BB0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6362700" y="4436490"/>
            <a:ext cx="5829300" cy="242151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F083851-9E4E-41AB-B082-A2E18E39CE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100696"/>
            <a:ext cx="5542257" cy="48389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18194B8-B6C5-4BEE-9E1A-3C1D0D7788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2238212"/>
            <a:ext cx="2480352" cy="4569891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A74736-03F4-49D9-BBD5-C9FBD29CC571}"/>
              </a:ext>
            </a:extLst>
          </p:cNvPr>
          <p:cNvSpPr/>
          <p:nvPr userDrawn="1"/>
        </p:nvSpPr>
        <p:spPr>
          <a:xfrm>
            <a:off x="9923929" y="1452282"/>
            <a:ext cx="820271" cy="1290918"/>
          </a:xfrm>
          <a:custGeom>
            <a:avLst/>
            <a:gdLst>
              <a:gd name="connsiteX0" fmla="*/ 80683 w 820271"/>
              <a:gd name="connsiteY0" fmla="*/ 510989 h 1290918"/>
              <a:gd name="connsiteX1" fmla="*/ 228600 w 820271"/>
              <a:gd name="connsiteY1" fmla="*/ 0 h 1290918"/>
              <a:gd name="connsiteX2" fmla="*/ 510989 w 820271"/>
              <a:gd name="connsiteY2" fmla="*/ 147918 h 1290918"/>
              <a:gd name="connsiteX3" fmla="*/ 820271 w 820271"/>
              <a:gd name="connsiteY3" fmla="*/ 793377 h 1290918"/>
              <a:gd name="connsiteX4" fmla="*/ 806824 w 820271"/>
              <a:gd name="connsiteY4" fmla="*/ 1237130 h 1290918"/>
              <a:gd name="connsiteX5" fmla="*/ 282389 w 820271"/>
              <a:gd name="connsiteY5" fmla="*/ 1290918 h 1290918"/>
              <a:gd name="connsiteX6" fmla="*/ 0 w 820271"/>
              <a:gd name="connsiteY6" fmla="*/ 820271 h 1290918"/>
              <a:gd name="connsiteX7" fmla="*/ 80683 w 820271"/>
              <a:gd name="connsiteY7" fmla="*/ 510989 h 129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271" h="1290918">
                <a:moveTo>
                  <a:pt x="80683" y="510989"/>
                </a:moveTo>
                <a:lnTo>
                  <a:pt x="228600" y="0"/>
                </a:lnTo>
                <a:lnTo>
                  <a:pt x="510989" y="147918"/>
                </a:lnTo>
                <a:lnTo>
                  <a:pt x="820271" y="793377"/>
                </a:lnTo>
                <a:lnTo>
                  <a:pt x="806824" y="1237130"/>
                </a:lnTo>
                <a:lnTo>
                  <a:pt x="282389" y="1290918"/>
                </a:lnTo>
                <a:lnTo>
                  <a:pt x="0" y="820271"/>
                </a:lnTo>
                <a:lnTo>
                  <a:pt x="80683" y="5109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9887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715AF43E-6063-4F68-80C9-7D82890608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432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890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197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997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944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8FC675E-99BE-4D0B-8D44-790D9C49E3D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1900" y="1110600"/>
            <a:ext cx="3488400" cy="4636800"/>
          </a:xfrm>
          <a:prstGeom prst="roundRect">
            <a:avLst>
              <a:gd name="adj" fmla="val 841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941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BE7C74E-789C-4791-983E-E2FC0284A2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8357" y="1933576"/>
            <a:ext cx="4857162" cy="2247122"/>
          </a:xfrm>
          <a:prstGeom prst="roundRect">
            <a:avLst>
              <a:gd name="adj" fmla="val 762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6E143581-9427-4E7D-ADB1-83D12519888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6481" y="1933576"/>
            <a:ext cx="4857162" cy="2247122"/>
          </a:xfrm>
          <a:prstGeom prst="roundRect">
            <a:avLst>
              <a:gd name="adj" fmla="val 762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753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0F54785-A4C9-434E-86C7-44F1C295C8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552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D97B67BD-677B-4E6C-8491-A8EA308FF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6295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D8548AF9-960E-4622-B63A-2F78929D95D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90387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3229A546-D232-4204-A547-C36E3BAEDB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809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674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6928834-802E-45E2-B6A2-DFA5BF6C95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06531" y="2007008"/>
            <a:ext cx="4542519" cy="2843984"/>
          </a:xfrm>
          <a:prstGeom prst="roundRect">
            <a:avLst>
              <a:gd name="adj" fmla="val 461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442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B77D731-801E-4CAC-BDA6-C8C16113425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9400" y="3320862"/>
            <a:ext cx="10753200" cy="2817138"/>
          </a:xfrm>
          <a:prstGeom prst="roundRect">
            <a:avLst>
              <a:gd name="adj" fmla="val 720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625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1">
            <a:extLst>
              <a:ext uri="{FF2B5EF4-FFF2-40B4-BE49-F238E27FC236}">
                <a16:creationId xmlns:a16="http://schemas.microsoft.com/office/drawing/2014/main" id="{004AA469-AACC-4651-B587-7E2A26281B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2028" y="1059419"/>
            <a:ext cx="2194694" cy="4761846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499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1628A500-E7FF-4439-8FD1-40F56EF8BB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3479" y="947752"/>
            <a:ext cx="3720526" cy="4962496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394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CD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래픽 36">
            <a:extLst>
              <a:ext uri="{FF2B5EF4-FFF2-40B4-BE49-F238E27FC236}">
                <a16:creationId xmlns:a16="http://schemas.microsoft.com/office/drawing/2014/main" id="{37B77F28-5549-402A-AE85-0463D19625F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" y="1"/>
            <a:ext cx="3424141" cy="1422399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EEA75BA8-1078-4420-9E6F-2A1F2FD3722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 flipV="1">
            <a:off x="8767859" y="5435601"/>
            <a:ext cx="3424141" cy="14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8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13D9B-ABD9-4D08-8638-C0405C9EBECC}"/>
              </a:ext>
            </a:extLst>
          </p:cNvPr>
          <p:cNvSpPr txBox="1"/>
          <p:nvPr/>
        </p:nvSpPr>
        <p:spPr>
          <a:xfrm>
            <a:off x="728224" y="1532476"/>
            <a:ext cx="563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1500" normalizeH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胡晓波男神体" panose="02010600030101010101" pitchFamily="2" charset="-122"/>
                <a:ea typeface="胡晓波男神体" panose="02010600030101010101" pitchFamily="2" charset="-122"/>
                <a:cs typeface="胡晓波男神体" panose="02010600030101010101" pitchFamily="2" charset="-122"/>
                <a:sym typeface="Calibri" panose="020F0502020204030204" pitchFamily="34" charset="0"/>
              </a:rPr>
              <a:t>员工</a:t>
            </a:r>
            <a:endParaRPr kumimoji="0" lang="en-US" altLang="zh-CN" sz="8000" b="0" i="0" u="none" strike="noStrike" kern="1200" cap="none" spc="1500" normalizeH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胡晓波男神体" panose="02010600030101010101" pitchFamily="2" charset="-122"/>
              <a:ea typeface="胡晓波男神体" panose="02010600030101010101" pitchFamily="2" charset="-122"/>
              <a:cs typeface="胡晓波男神体" panose="02010600030101010101" pitchFamily="2" charset="-122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1500" normalizeH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胡晓波男神体" panose="02010600030101010101" pitchFamily="2" charset="-122"/>
                <a:ea typeface="胡晓波男神体" panose="02010600030101010101" pitchFamily="2" charset="-122"/>
                <a:cs typeface="胡晓波男神体" panose="02010600030101010101" pitchFamily="2" charset="-122"/>
                <a:sym typeface="Calibri" panose="020F0502020204030204" pitchFamily="34" charset="0"/>
              </a:rPr>
              <a:t>工作总结</a:t>
            </a:r>
            <a:endParaRPr kumimoji="0" lang="ko-KR" altLang="en-US" sz="8000" b="0" i="0" u="none" strike="noStrike" kern="1200" cap="none" spc="1500" normalizeH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胡晓波男神体" panose="02010600030101010101" pitchFamily="2" charset="-122"/>
              <a:cs typeface="胡晓波男神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D11CE-07B6-4C7B-BE6D-1988264FF5E8}"/>
              </a:ext>
            </a:extLst>
          </p:cNvPr>
          <p:cNvSpPr txBox="1"/>
          <p:nvPr/>
        </p:nvSpPr>
        <p:spPr>
          <a:xfrm>
            <a:off x="728224" y="4658482"/>
            <a:ext cx="563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请在此输入详细的介绍</a:t>
            </a:r>
            <a:endParaRPr kumimoji="0" lang="ko-KR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2E013F-65C6-4C55-9237-DD519994B909}"/>
              </a:ext>
            </a:extLst>
          </p:cNvPr>
          <p:cNvSpPr/>
          <p:nvPr/>
        </p:nvSpPr>
        <p:spPr>
          <a:xfrm>
            <a:off x="833718" y="5372489"/>
            <a:ext cx="2466363" cy="420461"/>
          </a:xfrm>
          <a:prstGeom prst="roundRect">
            <a:avLst>
              <a:gd name="adj" fmla="val 50000"/>
            </a:avLst>
          </a:prstGeom>
          <a:solidFill>
            <a:srgbClr val="234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汇报人：办公资源网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33C9E03-8A63-4F41-8827-866847026480}"/>
              </a:ext>
            </a:extLst>
          </p:cNvPr>
          <p:cNvCxnSpPr/>
          <p:nvPr/>
        </p:nvCxnSpPr>
        <p:spPr>
          <a:xfrm>
            <a:off x="833718" y="4344584"/>
            <a:ext cx="4155141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2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50C0A14-CA60-4835-B25E-EF55AC86B628}"/>
              </a:ext>
            </a:extLst>
          </p:cNvPr>
          <p:cNvSpPr txBox="1"/>
          <p:nvPr/>
        </p:nvSpPr>
        <p:spPr>
          <a:xfrm>
            <a:off x="1489999" y="1998132"/>
            <a:ext cx="508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9552E8-B9EE-47F1-842D-C46D15ADCE60}"/>
              </a:ext>
            </a:extLst>
          </p:cNvPr>
          <p:cNvSpPr txBox="1"/>
          <p:nvPr/>
        </p:nvSpPr>
        <p:spPr>
          <a:xfrm>
            <a:off x="1628023" y="2901890"/>
            <a:ext cx="493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6691B3-4A7F-4425-9ACD-CE1393257369}"/>
              </a:ext>
            </a:extLst>
          </p:cNvPr>
          <p:cNvSpPr txBox="1"/>
          <p:nvPr/>
        </p:nvSpPr>
        <p:spPr>
          <a:xfrm>
            <a:off x="1628023" y="3587116"/>
            <a:ext cx="493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DA169C-6A2F-4B99-AB0A-B4F71A295631}"/>
              </a:ext>
            </a:extLst>
          </p:cNvPr>
          <p:cNvSpPr txBox="1"/>
          <p:nvPr/>
        </p:nvSpPr>
        <p:spPr>
          <a:xfrm>
            <a:off x="1954489" y="4121205"/>
            <a:ext cx="4760076" cy="30777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86FEF765-4179-490E-B6CC-EBD20C1381B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24914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8B10D-74F9-4317-A3B3-E3C7F0EF0BB5}"/>
              </a:ext>
            </a:extLst>
          </p:cNvPr>
          <p:cNvSpPr txBox="1"/>
          <p:nvPr/>
        </p:nvSpPr>
        <p:spPr>
          <a:xfrm>
            <a:off x="2484726" y="639344"/>
            <a:ext cx="722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F333B3-84ED-4D13-84AB-F7CCDDF1FC07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5175966" y="2900364"/>
            <a:ext cx="920034" cy="63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DD0213B-7819-43AB-BB34-CEFFE1F07B93}"/>
              </a:ext>
            </a:extLst>
          </p:cNvPr>
          <p:cNvCxnSpPr>
            <a:cxnSpLocks/>
          </p:cNvCxnSpPr>
          <p:nvPr/>
        </p:nvCxnSpPr>
        <p:spPr>
          <a:xfrm flipV="1">
            <a:off x="5175966" y="4471290"/>
            <a:ext cx="920034" cy="63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F45B9C8-7978-49FC-8EBC-898470A924D8}"/>
              </a:ext>
            </a:extLst>
          </p:cNvPr>
          <p:cNvCxnSpPr>
            <a:cxnSpLocks/>
          </p:cNvCxnSpPr>
          <p:nvPr/>
        </p:nvCxnSpPr>
        <p:spPr>
          <a:xfrm flipV="1">
            <a:off x="6107106" y="3208802"/>
            <a:ext cx="920034" cy="63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DCE37D-D618-40DD-AA66-CC7E0309D64C}"/>
              </a:ext>
            </a:extLst>
          </p:cNvPr>
          <p:cNvCxnSpPr>
            <a:cxnSpLocks/>
          </p:cNvCxnSpPr>
          <p:nvPr/>
        </p:nvCxnSpPr>
        <p:spPr>
          <a:xfrm flipV="1">
            <a:off x="6107106" y="4785618"/>
            <a:ext cx="920034" cy="63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래픽 35">
            <a:extLst>
              <a:ext uri="{FF2B5EF4-FFF2-40B4-BE49-F238E27FC236}">
                <a16:creationId xmlns:a16="http://schemas.microsoft.com/office/drawing/2014/main" id="{61012F69-B3A0-4DE5-B921-072BCC67F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700" y="1400827"/>
            <a:ext cx="3784600" cy="505962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BD1EBD-A51A-4DB8-ADD6-1ABD6F49C703}"/>
              </a:ext>
            </a:extLst>
          </p:cNvPr>
          <p:cNvSpPr/>
          <p:nvPr/>
        </p:nvSpPr>
        <p:spPr>
          <a:xfrm>
            <a:off x="541458" y="2324208"/>
            <a:ext cx="3380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4EAD79-93C4-417E-8CC4-F2F48FFF4886}"/>
              </a:ext>
            </a:extLst>
          </p:cNvPr>
          <p:cNvSpPr/>
          <p:nvPr/>
        </p:nvSpPr>
        <p:spPr>
          <a:xfrm>
            <a:off x="541457" y="2849193"/>
            <a:ext cx="3380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08ED991-F57B-47C9-AB71-D74885A66BDD}"/>
              </a:ext>
            </a:extLst>
          </p:cNvPr>
          <p:cNvSpPr/>
          <p:nvPr/>
        </p:nvSpPr>
        <p:spPr>
          <a:xfrm>
            <a:off x="4207050" y="2416546"/>
            <a:ext cx="968916" cy="968912"/>
          </a:xfrm>
          <a:prstGeom prst="ellipse">
            <a:avLst/>
          </a:prstGeom>
          <a:solidFill>
            <a:srgbClr val="2345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59B9B85-ACEE-4ECF-A3F2-F802F894EE71}"/>
              </a:ext>
            </a:extLst>
          </p:cNvPr>
          <p:cNvGrpSpPr/>
          <p:nvPr/>
        </p:nvGrpSpPr>
        <p:grpSpPr>
          <a:xfrm>
            <a:off x="4476767" y="2717652"/>
            <a:ext cx="425566" cy="329450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EEC0DF5-B987-4CE8-A749-ADE594812030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794F2AD-29E9-4CA0-87BC-6A90DE59A756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CE60FDD-4D73-4F60-9BE7-1AB39DD52BEC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6C6117B6-3C3C-4628-B162-A09EF404EAFF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31BDB7F-1F59-44D1-8452-0DB7730E48DC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2038CAA5-297A-4418-8C6D-6E30DA296CA6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2572912-500D-4895-8E7F-AA5B91167EF3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54F04FD2-C58C-4892-A452-F0B3228EF239}"/>
              </a:ext>
            </a:extLst>
          </p:cNvPr>
          <p:cNvSpPr/>
          <p:nvPr/>
        </p:nvSpPr>
        <p:spPr>
          <a:xfrm>
            <a:off x="4207050" y="3987472"/>
            <a:ext cx="968916" cy="968912"/>
          </a:xfrm>
          <a:prstGeom prst="ellipse">
            <a:avLst/>
          </a:prstGeom>
          <a:solidFill>
            <a:srgbClr val="2345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7462BE-AB17-4034-8867-24D5D0189CAA}"/>
              </a:ext>
            </a:extLst>
          </p:cNvPr>
          <p:cNvSpPr/>
          <p:nvPr/>
        </p:nvSpPr>
        <p:spPr>
          <a:xfrm>
            <a:off x="585749" y="3895134"/>
            <a:ext cx="3380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6DF75B-4DE3-4C2D-B045-DABFC652C17C}"/>
              </a:ext>
            </a:extLst>
          </p:cNvPr>
          <p:cNvSpPr/>
          <p:nvPr/>
        </p:nvSpPr>
        <p:spPr>
          <a:xfrm>
            <a:off x="585748" y="4420119"/>
            <a:ext cx="3380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A3E9E5D-7A51-4539-A84A-0E78B9D10BBF}"/>
              </a:ext>
            </a:extLst>
          </p:cNvPr>
          <p:cNvGrpSpPr/>
          <p:nvPr/>
        </p:nvGrpSpPr>
        <p:grpSpPr>
          <a:xfrm>
            <a:off x="4478670" y="4271659"/>
            <a:ext cx="425670" cy="363288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12AE1A8-D8D4-4ABD-9594-9D7D372A329F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0BE44911-6E62-47AD-B14C-5C771C5A18FE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5B2AC424-0BF8-434F-B726-572BF5E8CFC3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CBC452-1541-4E30-9403-555282C4BDEC}"/>
              </a:ext>
            </a:extLst>
          </p:cNvPr>
          <p:cNvSpPr/>
          <p:nvPr/>
        </p:nvSpPr>
        <p:spPr>
          <a:xfrm>
            <a:off x="8251545" y="4209143"/>
            <a:ext cx="3380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CB373D-6F99-469F-86E9-B5902AB40874}"/>
              </a:ext>
            </a:extLst>
          </p:cNvPr>
          <p:cNvSpPr/>
          <p:nvPr/>
        </p:nvSpPr>
        <p:spPr>
          <a:xfrm>
            <a:off x="8251544" y="4734128"/>
            <a:ext cx="3380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4F7813C-816F-4591-869F-10EBA81E0A62}"/>
              </a:ext>
            </a:extLst>
          </p:cNvPr>
          <p:cNvSpPr/>
          <p:nvPr/>
        </p:nvSpPr>
        <p:spPr>
          <a:xfrm>
            <a:off x="7026857" y="4301481"/>
            <a:ext cx="968916" cy="968912"/>
          </a:xfrm>
          <a:prstGeom prst="ellipse">
            <a:avLst/>
          </a:prstGeom>
          <a:solidFill>
            <a:srgbClr val="2345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1655132-6092-43FE-960C-3A728786100E}"/>
              </a:ext>
            </a:extLst>
          </p:cNvPr>
          <p:cNvGrpSpPr/>
          <p:nvPr/>
        </p:nvGrpSpPr>
        <p:grpSpPr>
          <a:xfrm>
            <a:off x="7298529" y="4573153"/>
            <a:ext cx="425566" cy="425566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B06F6616-9A89-45E6-BB76-4EEBC996030A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2E78B16-37EC-4D59-8EE0-F2711082261B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DD40DCDB-78FF-43C3-8EC3-3CA141B49ACC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851EBB4-0A5C-4E77-8932-C39FB8738E13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4694B45D-F5E8-415D-A0EC-91AA2BFD801B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B8B5228-9339-45C5-B705-486F7D0EE077}"/>
              </a:ext>
            </a:extLst>
          </p:cNvPr>
          <p:cNvSpPr/>
          <p:nvPr/>
        </p:nvSpPr>
        <p:spPr>
          <a:xfrm>
            <a:off x="7026857" y="2724665"/>
            <a:ext cx="968916" cy="968912"/>
          </a:xfrm>
          <a:prstGeom prst="ellipse">
            <a:avLst/>
          </a:prstGeom>
          <a:solidFill>
            <a:srgbClr val="2345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89AB28-D551-4818-A58B-9110136F7762}"/>
              </a:ext>
            </a:extLst>
          </p:cNvPr>
          <p:cNvSpPr/>
          <p:nvPr/>
        </p:nvSpPr>
        <p:spPr>
          <a:xfrm>
            <a:off x="8251545" y="2632327"/>
            <a:ext cx="3380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893C6D-6B8F-4333-8708-5542F46669E3}"/>
              </a:ext>
            </a:extLst>
          </p:cNvPr>
          <p:cNvSpPr/>
          <p:nvPr/>
        </p:nvSpPr>
        <p:spPr>
          <a:xfrm>
            <a:off x="8251544" y="3157312"/>
            <a:ext cx="3380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16668E39-D25B-4234-8619-A506DDD13DC6}"/>
              </a:ext>
            </a:extLst>
          </p:cNvPr>
          <p:cNvSpPr/>
          <p:nvPr/>
        </p:nvSpPr>
        <p:spPr>
          <a:xfrm>
            <a:off x="7271762" y="2969569"/>
            <a:ext cx="479107" cy="47910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4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3F5F3-E8F1-4990-892E-B216A4188A4E}"/>
              </a:ext>
            </a:extLst>
          </p:cNvPr>
          <p:cNvSpPr txBox="1"/>
          <p:nvPr/>
        </p:nvSpPr>
        <p:spPr>
          <a:xfrm>
            <a:off x="2484726" y="639344"/>
            <a:ext cx="722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02D7E-4912-416F-B692-4D1BA87AAF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1B4C205-7B14-4477-A04C-2C41BC8282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F8BB6-9A51-4D91-A540-0370428C5822}"/>
              </a:ext>
            </a:extLst>
          </p:cNvPr>
          <p:cNvSpPr txBox="1"/>
          <p:nvPr/>
        </p:nvSpPr>
        <p:spPr>
          <a:xfrm>
            <a:off x="1008358" y="4644504"/>
            <a:ext cx="485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59D19-20E2-4858-B39E-38FF0C2036B0}"/>
              </a:ext>
            </a:extLst>
          </p:cNvPr>
          <p:cNvSpPr txBox="1"/>
          <p:nvPr/>
        </p:nvSpPr>
        <p:spPr>
          <a:xfrm>
            <a:off x="1008358" y="5104859"/>
            <a:ext cx="485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F0A20-ACCC-4A70-ACF9-84D657294589}"/>
              </a:ext>
            </a:extLst>
          </p:cNvPr>
          <p:cNvSpPr txBox="1"/>
          <p:nvPr/>
        </p:nvSpPr>
        <p:spPr>
          <a:xfrm>
            <a:off x="6326481" y="4644504"/>
            <a:ext cx="485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E85BB-09A7-4BA5-BC5C-A96B18F28E76}"/>
              </a:ext>
            </a:extLst>
          </p:cNvPr>
          <p:cNvSpPr txBox="1"/>
          <p:nvPr/>
        </p:nvSpPr>
        <p:spPr>
          <a:xfrm>
            <a:off x="6326481" y="5104859"/>
            <a:ext cx="485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3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FF404-832A-49B6-BA9B-9F956B8F9D84}"/>
              </a:ext>
            </a:extLst>
          </p:cNvPr>
          <p:cNvSpPr txBox="1"/>
          <p:nvPr/>
        </p:nvSpPr>
        <p:spPr>
          <a:xfrm>
            <a:off x="2484726" y="639344"/>
            <a:ext cx="722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7EFDD-C487-4E9F-BAC9-D93A149B25B8}"/>
              </a:ext>
            </a:extLst>
          </p:cNvPr>
          <p:cNvSpPr txBox="1"/>
          <p:nvPr/>
        </p:nvSpPr>
        <p:spPr>
          <a:xfrm>
            <a:off x="968871" y="5132421"/>
            <a:ext cx="309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840184-5720-4775-BC42-158DC837C84F}"/>
              </a:ext>
            </a:extLst>
          </p:cNvPr>
          <p:cNvSpPr/>
          <p:nvPr/>
        </p:nvSpPr>
        <p:spPr>
          <a:xfrm>
            <a:off x="968871" y="4473969"/>
            <a:ext cx="309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72307-F543-4A85-AF75-0639352E2D12}"/>
              </a:ext>
            </a:extLst>
          </p:cNvPr>
          <p:cNvSpPr txBox="1"/>
          <p:nvPr/>
        </p:nvSpPr>
        <p:spPr>
          <a:xfrm>
            <a:off x="8128429" y="5132421"/>
            <a:ext cx="309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2FA361-341C-48E0-B9C0-FA352A806F71}"/>
              </a:ext>
            </a:extLst>
          </p:cNvPr>
          <p:cNvSpPr/>
          <p:nvPr/>
        </p:nvSpPr>
        <p:spPr>
          <a:xfrm>
            <a:off x="8128429" y="4473969"/>
            <a:ext cx="309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4E19B-678C-478D-9C99-C20DEA579C10}"/>
              </a:ext>
            </a:extLst>
          </p:cNvPr>
          <p:cNvSpPr txBox="1"/>
          <p:nvPr/>
        </p:nvSpPr>
        <p:spPr>
          <a:xfrm>
            <a:off x="4548651" y="5132421"/>
            <a:ext cx="309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3E227F-AF3E-4516-8655-1049B7538030}"/>
              </a:ext>
            </a:extLst>
          </p:cNvPr>
          <p:cNvSpPr/>
          <p:nvPr/>
        </p:nvSpPr>
        <p:spPr>
          <a:xfrm>
            <a:off x="4548651" y="4473969"/>
            <a:ext cx="309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B3766F-DBEA-4D41-9E9F-322782450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79" y="2072808"/>
            <a:ext cx="1891284" cy="20350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128344-560F-455E-AFA8-8D02D661F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20" y="2072808"/>
            <a:ext cx="1847962" cy="20350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987B4B4-77E7-4F2B-973F-120D8E16B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55" y="2072807"/>
            <a:ext cx="1991249" cy="20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6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393E89-65A3-41F5-A053-4782C5F3E134}"/>
              </a:ext>
            </a:extLst>
          </p:cNvPr>
          <p:cNvSpPr txBox="1"/>
          <p:nvPr/>
        </p:nvSpPr>
        <p:spPr>
          <a:xfrm>
            <a:off x="1485900" y="639344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F39204-8120-4D3C-A521-E9A4D3684589}"/>
              </a:ext>
            </a:extLst>
          </p:cNvPr>
          <p:cNvSpPr/>
          <p:nvPr/>
        </p:nvSpPr>
        <p:spPr>
          <a:xfrm>
            <a:off x="1208098" y="4434847"/>
            <a:ext cx="2193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DC5C1-7CF5-4D87-8F4A-99014C6C9EBA}"/>
              </a:ext>
            </a:extLst>
          </p:cNvPr>
          <p:cNvSpPr txBox="1"/>
          <p:nvPr/>
        </p:nvSpPr>
        <p:spPr>
          <a:xfrm>
            <a:off x="1208098" y="5076010"/>
            <a:ext cx="219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0B8717-4996-4B18-83E6-8ECA38951312}"/>
              </a:ext>
            </a:extLst>
          </p:cNvPr>
          <p:cNvSpPr/>
          <p:nvPr/>
        </p:nvSpPr>
        <p:spPr>
          <a:xfrm>
            <a:off x="3735528" y="4434847"/>
            <a:ext cx="2193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0D417-4066-4310-B7B8-5077081A7528}"/>
              </a:ext>
            </a:extLst>
          </p:cNvPr>
          <p:cNvSpPr txBox="1"/>
          <p:nvPr/>
        </p:nvSpPr>
        <p:spPr>
          <a:xfrm>
            <a:off x="3735528" y="5076010"/>
            <a:ext cx="219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28A597-59BD-48E2-94D2-039026705E4C}"/>
              </a:ext>
            </a:extLst>
          </p:cNvPr>
          <p:cNvSpPr/>
          <p:nvPr/>
        </p:nvSpPr>
        <p:spPr>
          <a:xfrm>
            <a:off x="6262958" y="4434847"/>
            <a:ext cx="2193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DDCC2-9D92-4B0C-9B97-47F7354831E1}"/>
              </a:ext>
            </a:extLst>
          </p:cNvPr>
          <p:cNvSpPr txBox="1"/>
          <p:nvPr/>
        </p:nvSpPr>
        <p:spPr>
          <a:xfrm>
            <a:off x="6262958" y="5076010"/>
            <a:ext cx="219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4348C6-719E-4557-BFCA-2F2D7822E810}"/>
              </a:ext>
            </a:extLst>
          </p:cNvPr>
          <p:cNvSpPr/>
          <p:nvPr/>
        </p:nvSpPr>
        <p:spPr>
          <a:xfrm>
            <a:off x="8790388" y="4434847"/>
            <a:ext cx="2193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36A1E-D4AF-494E-A4D7-C90C0650B26F}"/>
              </a:ext>
            </a:extLst>
          </p:cNvPr>
          <p:cNvSpPr txBox="1"/>
          <p:nvPr/>
        </p:nvSpPr>
        <p:spPr>
          <a:xfrm>
            <a:off x="8790388" y="5076010"/>
            <a:ext cx="219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C28C1E5A-8F81-4306-A26D-D4B3DD5B13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DA056921-B7C3-446E-92AA-CABDA394E1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AC4271E-03FB-4D51-8164-7924166D0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50070A1D-16FA-47A3-865D-345D21DE96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52542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EC230C-44CB-44F7-B2C3-98738B273D7B}"/>
              </a:ext>
            </a:extLst>
          </p:cNvPr>
          <p:cNvSpPr txBox="1"/>
          <p:nvPr/>
        </p:nvSpPr>
        <p:spPr>
          <a:xfrm>
            <a:off x="1701800" y="1363244"/>
            <a:ext cx="878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8A080A-BFD8-4FD4-9EC8-3024558558DD}"/>
              </a:ext>
            </a:extLst>
          </p:cNvPr>
          <p:cNvSpPr txBox="1"/>
          <p:nvPr/>
        </p:nvSpPr>
        <p:spPr>
          <a:xfrm>
            <a:off x="1701800" y="1363244"/>
            <a:ext cx="878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0826CA-6C19-40C1-AA00-1F19AE8AA326}"/>
              </a:ext>
            </a:extLst>
          </p:cNvPr>
          <p:cNvSpPr/>
          <p:nvPr/>
        </p:nvSpPr>
        <p:spPr>
          <a:xfrm>
            <a:off x="1135888" y="3879322"/>
            <a:ext cx="2396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E1826C-F160-4895-BCBB-C7247C16532E}"/>
              </a:ext>
            </a:extLst>
          </p:cNvPr>
          <p:cNvSpPr/>
          <p:nvPr/>
        </p:nvSpPr>
        <p:spPr>
          <a:xfrm>
            <a:off x="1135888" y="4608944"/>
            <a:ext cx="2396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23991A-FF32-42DB-AE46-239EFD7AC4E4}"/>
              </a:ext>
            </a:extLst>
          </p:cNvPr>
          <p:cNvSpPr/>
          <p:nvPr/>
        </p:nvSpPr>
        <p:spPr>
          <a:xfrm>
            <a:off x="3645604" y="3879322"/>
            <a:ext cx="2396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7E0F1B-F047-441C-977B-88B48C14E1BD}"/>
              </a:ext>
            </a:extLst>
          </p:cNvPr>
          <p:cNvSpPr/>
          <p:nvPr/>
        </p:nvSpPr>
        <p:spPr>
          <a:xfrm>
            <a:off x="3645604" y="4608944"/>
            <a:ext cx="2396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D5327E-030C-4484-A816-E166207AA5FE}"/>
              </a:ext>
            </a:extLst>
          </p:cNvPr>
          <p:cNvSpPr/>
          <p:nvPr/>
        </p:nvSpPr>
        <p:spPr>
          <a:xfrm>
            <a:off x="6155320" y="3879322"/>
            <a:ext cx="2396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9ACE26-BA74-4D5A-947A-5C9CC9D11B6E}"/>
              </a:ext>
            </a:extLst>
          </p:cNvPr>
          <p:cNvSpPr/>
          <p:nvPr/>
        </p:nvSpPr>
        <p:spPr>
          <a:xfrm>
            <a:off x="6155320" y="4608944"/>
            <a:ext cx="2396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3AF467-E6D6-40BB-B4EE-D5A1B85942E0}"/>
              </a:ext>
            </a:extLst>
          </p:cNvPr>
          <p:cNvSpPr/>
          <p:nvPr/>
        </p:nvSpPr>
        <p:spPr>
          <a:xfrm>
            <a:off x="8665037" y="3879322"/>
            <a:ext cx="2396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47129D-C434-4055-A415-91577AC3791B}"/>
              </a:ext>
            </a:extLst>
          </p:cNvPr>
          <p:cNvSpPr/>
          <p:nvPr/>
        </p:nvSpPr>
        <p:spPr>
          <a:xfrm>
            <a:off x="8665037" y="4608944"/>
            <a:ext cx="2396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6" name="그룹 39">
            <a:extLst>
              <a:ext uri="{FF2B5EF4-FFF2-40B4-BE49-F238E27FC236}">
                <a16:creationId xmlns:a16="http://schemas.microsoft.com/office/drawing/2014/main" id="{495406C7-6E0B-41D3-9D94-42360F24B104}"/>
              </a:ext>
            </a:extLst>
          </p:cNvPr>
          <p:cNvGrpSpPr/>
          <p:nvPr/>
        </p:nvGrpSpPr>
        <p:grpSpPr>
          <a:xfrm>
            <a:off x="2121434" y="3026736"/>
            <a:ext cx="425566" cy="329450"/>
            <a:chOff x="4105742" y="3611499"/>
            <a:chExt cx="390525" cy="302323"/>
          </a:xfrm>
          <a:solidFill>
            <a:schemeClr val="accent1"/>
          </a:solidFill>
        </p:grpSpPr>
        <p:sp>
          <p:nvSpPr>
            <p:cNvPr id="17" name="자유형: 도형 40">
              <a:extLst>
                <a:ext uri="{FF2B5EF4-FFF2-40B4-BE49-F238E27FC236}">
                  <a16:creationId xmlns:a16="http://schemas.microsoft.com/office/drawing/2014/main" id="{2836C1D7-9D06-44A8-AAE8-D27C821AB337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" name="자유형: 도형 41">
              <a:extLst>
                <a:ext uri="{FF2B5EF4-FFF2-40B4-BE49-F238E27FC236}">
                  <a16:creationId xmlns:a16="http://schemas.microsoft.com/office/drawing/2014/main" id="{77183CF8-7066-41A0-82BE-AB4E8DA06FDA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" name="자유형: 도형 42">
              <a:extLst>
                <a:ext uri="{FF2B5EF4-FFF2-40B4-BE49-F238E27FC236}">
                  <a16:creationId xmlns:a16="http://schemas.microsoft.com/office/drawing/2014/main" id="{F3D892F8-326D-4638-B3E6-7E024C9E100D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" name="자유형: 도형 43">
              <a:extLst>
                <a:ext uri="{FF2B5EF4-FFF2-40B4-BE49-F238E27FC236}">
                  <a16:creationId xmlns:a16="http://schemas.microsoft.com/office/drawing/2014/main" id="{DA446A0D-B1A0-43EA-BC0E-B5ADB875247E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" name="자유형: 도형 44">
              <a:extLst>
                <a:ext uri="{FF2B5EF4-FFF2-40B4-BE49-F238E27FC236}">
                  <a16:creationId xmlns:a16="http://schemas.microsoft.com/office/drawing/2014/main" id="{B3E6F2DB-DF7A-480F-AE0F-DD5D196F34E4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" name="자유형: 도형 45">
              <a:extLst>
                <a:ext uri="{FF2B5EF4-FFF2-40B4-BE49-F238E27FC236}">
                  <a16:creationId xmlns:a16="http://schemas.microsoft.com/office/drawing/2014/main" id="{8ED474A7-6D9E-4554-BD35-C26C31B4EC1C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" name="자유형: 도형 46">
              <a:extLst>
                <a:ext uri="{FF2B5EF4-FFF2-40B4-BE49-F238E27FC236}">
                  <a16:creationId xmlns:a16="http://schemas.microsoft.com/office/drawing/2014/main" id="{36E9DC42-F687-4634-865E-EC1F09D36DF1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8" name="그룹 50">
            <a:extLst>
              <a:ext uri="{FF2B5EF4-FFF2-40B4-BE49-F238E27FC236}">
                <a16:creationId xmlns:a16="http://schemas.microsoft.com/office/drawing/2014/main" id="{1BA2F8D1-105A-4E1A-99EA-9A74100EBC7D}"/>
              </a:ext>
            </a:extLst>
          </p:cNvPr>
          <p:cNvGrpSpPr/>
          <p:nvPr/>
        </p:nvGrpSpPr>
        <p:grpSpPr>
          <a:xfrm>
            <a:off x="4634784" y="3009817"/>
            <a:ext cx="425670" cy="363288"/>
            <a:chOff x="6126185" y="3592734"/>
            <a:chExt cx="390620" cy="333375"/>
          </a:xfrm>
          <a:solidFill>
            <a:schemeClr val="accent1"/>
          </a:solidFill>
        </p:grpSpPr>
        <p:sp>
          <p:nvSpPr>
            <p:cNvPr id="39" name="자유형: 도형 51">
              <a:extLst>
                <a:ext uri="{FF2B5EF4-FFF2-40B4-BE49-F238E27FC236}">
                  <a16:creationId xmlns:a16="http://schemas.microsoft.com/office/drawing/2014/main" id="{31AC2C99-A61B-428D-BD5F-C07CA8CF2D35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자유형: 도형 52">
              <a:extLst>
                <a:ext uri="{FF2B5EF4-FFF2-40B4-BE49-F238E27FC236}">
                  <a16:creationId xmlns:a16="http://schemas.microsoft.com/office/drawing/2014/main" id="{F1CA3419-D233-461A-BB94-1A6EBC587957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" name="자유형: 도형 53">
              <a:extLst>
                <a:ext uri="{FF2B5EF4-FFF2-40B4-BE49-F238E27FC236}">
                  <a16:creationId xmlns:a16="http://schemas.microsoft.com/office/drawing/2014/main" id="{C9097EFA-D585-408B-B68F-E2C6A3080511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2" name="그룹 57">
            <a:extLst>
              <a:ext uri="{FF2B5EF4-FFF2-40B4-BE49-F238E27FC236}">
                <a16:creationId xmlns:a16="http://schemas.microsoft.com/office/drawing/2014/main" id="{8775D5A9-E8D2-47A1-A1F4-E703D8DB700F}"/>
              </a:ext>
            </a:extLst>
          </p:cNvPr>
          <p:cNvGrpSpPr/>
          <p:nvPr/>
        </p:nvGrpSpPr>
        <p:grpSpPr>
          <a:xfrm>
            <a:off x="9645000" y="2978678"/>
            <a:ext cx="425566" cy="425566"/>
            <a:chOff x="746465" y="2902362"/>
            <a:chExt cx="390525" cy="390525"/>
          </a:xfrm>
          <a:solidFill>
            <a:schemeClr val="accent1"/>
          </a:solidFill>
        </p:grpSpPr>
        <p:sp>
          <p:nvSpPr>
            <p:cNvPr id="43" name="자유형: 도형 58">
              <a:extLst>
                <a:ext uri="{FF2B5EF4-FFF2-40B4-BE49-F238E27FC236}">
                  <a16:creationId xmlns:a16="http://schemas.microsoft.com/office/drawing/2014/main" id="{FFF7B876-A064-4636-AADC-D224864B4E9C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" name="자유형: 도형 59">
              <a:extLst>
                <a:ext uri="{FF2B5EF4-FFF2-40B4-BE49-F238E27FC236}">
                  <a16:creationId xmlns:a16="http://schemas.microsoft.com/office/drawing/2014/main" id="{F92ADB26-F3DB-4A2B-ABDE-0AE712EDA394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" name="자유형: 도형 60">
              <a:extLst>
                <a:ext uri="{FF2B5EF4-FFF2-40B4-BE49-F238E27FC236}">
                  <a16:creationId xmlns:a16="http://schemas.microsoft.com/office/drawing/2014/main" id="{731CFBAB-589D-4F11-9AA7-FA6FCBA4B051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" name="자유형: 도형 61">
              <a:extLst>
                <a:ext uri="{FF2B5EF4-FFF2-40B4-BE49-F238E27FC236}">
                  <a16:creationId xmlns:a16="http://schemas.microsoft.com/office/drawing/2014/main" id="{5CE56C3D-2F8A-4C72-AA54-1F3B62047B6A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" name="자유형: 도형 62">
              <a:extLst>
                <a:ext uri="{FF2B5EF4-FFF2-40B4-BE49-F238E27FC236}">
                  <a16:creationId xmlns:a16="http://schemas.microsoft.com/office/drawing/2014/main" id="{E51D649C-7DC9-4F91-9B1A-BBFD6CD834B2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48" name="자유형: 도형 66">
            <a:extLst>
              <a:ext uri="{FF2B5EF4-FFF2-40B4-BE49-F238E27FC236}">
                <a16:creationId xmlns:a16="http://schemas.microsoft.com/office/drawing/2014/main" id="{3737FC96-FEB1-4FE1-AA2A-4A6DA856465E}"/>
              </a:ext>
            </a:extLst>
          </p:cNvPr>
          <p:cNvSpPr/>
          <p:nvPr/>
        </p:nvSpPr>
        <p:spPr>
          <a:xfrm>
            <a:off x="7268978" y="2951909"/>
            <a:ext cx="479107" cy="47910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5C965-70A7-442E-BDA5-8571E0BCED48}"/>
              </a:ext>
            </a:extLst>
          </p:cNvPr>
          <p:cNvSpPr txBox="1"/>
          <p:nvPr/>
        </p:nvSpPr>
        <p:spPr>
          <a:xfrm>
            <a:off x="2484726" y="1452144"/>
            <a:ext cx="722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1BECE3B3-08D9-4036-B9AF-12E7F6E3A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4939" y="3102007"/>
            <a:ext cx="445772" cy="6489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79AD908-37A6-4FBE-9604-1A1CF2960650}"/>
              </a:ext>
            </a:extLst>
          </p:cNvPr>
          <p:cNvSpPr txBox="1"/>
          <p:nvPr/>
        </p:nvSpPr>
        <p:spPr>
          <a:xfrm>
            <a:off x="762179" y="4083831"/>
            <a:ext cx="3034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1EA6B3-631E-46ED-B9EA-63AAD1DDFDCE}"/>
              </a:ext>
            </a:extLst>
          </p:cNvPr>
          <p:cNvSpPr/>
          <p:nvPr/>
        </p:nvSpPr>
        <p:spPr>
          <a:xfrm>
            <a:off x="762179" y="3198167"/>
            <a:ext cx="30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142360-2C7E-47CA-B5CF-0347BAF4E4AE}"/>
              </a:ext>
            </a:extLst>
          </p:cNvPr>
          <p:cNvSpPr txBox="1"/>
          <p:nvPr/>
        </p:nvSpPr>
        <p:spPr>
          <a:xfrm>
            <a:off x="4578529" y="4083831"/>
            <a:ext cx="3034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AD19B5-91F1-40DD-9AD3-5A884EAF958A}"/>
              </a:ext>
            </a:extLst>
          </p:cNvPr>
          <p:cNvSpPr/>
          <p:nvPr/>
        </p:nvSpPr>
        <p:spPr>
          <a:xfrm>
            <a:off x="4578528" y="3198167"/>
            <a:ext cx="30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794865-3820-4F71-A833-D0A4EB4D62BD}"/>
              </a:ext>
            </a:extLst>
          </p:cNvPr>
          <p:cNvSpPr txBox="1"/>
          <p:nvPr/>
        </p:nvSpPr>
        <p:spPr>
          <a:xfrm>
            <a:off x="8394877" y="4083831"/>
            <a:ext cx="3034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3BBAAF-D8B4-4617-A2DA-C7D84D442826}"/>
              </a:ext>
            </a:extLst>
          </p:cNvPr>
          <p:cNvSpPr/>
          <p:nvPr/>
        </p:nvSpPr>
        <p:spPr>
          <a:xfrm>
            <a:off x="8394876" y="3198167"/>
            <a:ext cx="30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pic>
        <p:nvPicPr>
          <p:cNvPr id="32" name="그래픽 31">
            <a:extLst>
              <a:ext uri="{FF2B5EF4-FFF2-40B4-BE49-F238E27FC236}">
                <a16:creationId xmlns:a16="http://schemas.microsoft.com/office/drawing/2014/main" id="{CCE66961-6C1A-4E55-B67D-F1842226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288" y="3102007"/>
            <a:ext cx="445772" cy="6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4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729251-D1D8-4C80-BEC8-ADB5181D1E2B}"/>
              </a:ext>
            </a:extLst>
          </p:cNvPr>
          <p:cNvSpPr/>
          <p:nvPr/>
        </p:nvSpPr>
        <p:spPr>
          <a:xfrm>
            <a:off x="883389" y="2997199"/>
            <a:ext cx="2436200" cy="30135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22F32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D8699-F9C9-476A-BE14-EF3C8F53C2AA}"/>
              </a:ext>
            </a:extLst>
          </p:cNvPr>
          <p:cNvSpPr txBox="1"/>
          <p:nvPr/>
        </p:nvSpPr>
        <p:spPr>
          <a:xfrm>
            <a:off x="1056413" y="5131671"/>
            <a:ext cx="209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7C399D-01B9-48DD-AD65-259942520EFC}"/>
              </a:ext>
            </a:extLst>
          </p:cNvPr>
          <p:cNvSpPr/>
          <p:nvPr/>
        </p:nvSpPr>
        <p:spPr>
          <a:xfrm>
            <a:off x="3546396" y="1955800"/>
            <a:ext cx="2436200" cy="4054929"/>
          </a:xfrm>
          <a:prstGeom prst="rect">
            <a:avLst/>
          </a:prstGeom>
          <a:solidFill>
            <a:srgbClr val="FA5758"/>
          </a:solidFill>
          <a:ln>
            <a:noFill/>
          </a:ln>
          <a:effectLst>
            <a:outerShdw blurRad="127000" dist="381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22F32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9F628-BAE8-44D7-962F-0188E2142F9D}"/>
              </a:ext>
            </a:extLst>
          </p:cNvPr>
          <p:cNvSpPr txBox="1"/>
          <p:nvPr/>
        </p:nvSpPr>
        <p:spPr>
          <a:xfrm>
            <a:off x="3719420" y="4147211"/>
            <a:ext cx="209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A501F-C71F-4D45-BFB5-EB3CF170ECE9}"/>
              </a:ext>
            </a:extLst>
          </p:cNvPr>
          <p:cNvSpPr txBox="1"/>
          <p:nvPr/>
        </p:nvSpPr>
        <p:spPr>
          <a:xfrm>
            <a:off x="3719420" y="4860906"/>
            <a:ext cx="209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6E132-C64A-4251-92D5-547F076295DE}"/>
              </a:ext>
            </a:extLst>
          </p:cNvPr>
          <p:cNvSpPr txBox="1"/>
          <p:nvPr/>
        </p:nvSpPr>
        <p:spPr>
          <a:xfrm>
            <a:off x="1056413" y="4543640"/>
            <a:ext cx="209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248AA2-0C20-4B9C-8AEF-41C7B3933B3C}"/>
              </a:ext>
            </a:extLst>
          </p:cNvPr>
          <p:cNvSpPr/>
          <p:nvPr/>
        </p:nvSpPr>
        <p:spPr>
          <a:xfrm>
            <a:off x="6209403" y="2997199"/>
            <a:ext cx="2436200" cy="30135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22F32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2F789-3DAB-4BE3-B2F8-0CD5AA1EBFF5}"/>
              </a:ext>
            </a:extLst>
          </p:cNvPr>
          <p:cNvSpPr txBox="1"/>
          <p:nvPr/>
        </p:nvSpPr>
        <p:spPr>
          <a:xfrm>
            <a:off x="6382427" y="5131671"/>
            <a:ext cx="209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E7201-6B61-4F9C-9945-B7D2FEB5A304}"/>
              </a:ext>
            </a:extLst>
          </p:cNvPr>
          <p:cNvSpPr txBox="1"/>
          <p:nvPr/>
        </p:nvSpPr>
        <p:spPr>
          <a:xfrm>
            <a:off x="6382427" y="4543640"/>
            <a:ext cx="209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E4F728-A39D-488E-86C6-2B4DB1DC4EB6}"/>
              </a:ext>
            </a:extLst>
          </p:cNvPr>
          <p:cNvSpPr/>
          <p:nvPr/>
        </p:nvSpPr>
        <p:spPr>
          <a:xfrm>
            <a:off x="8872411" y="2997199"/>
            <a:ext cx="2436200" cy="30135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22F32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B9116-AB46-46A4-82CD-F1C2E31EB213}"/>
              </a:ext>
            </a:extLst>
          </p:cNvPr>
          <p:cNvSpPr txBox="1"/>
          <p:nvPr/>
        </p:nvSpPr>
        <p:spPr>
          <a:xfrm>
            <a:off x="9045435" y="5131671"/>
            <a:ext cx="209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ED1981-7BCD-447E-B0D4-2C6BB9B4F2C0}"/>
              </a:ext>
            </a:extLst>
          </p:cNvPr>
          <p:cNvSpPr txBox="1"/>
          <p:nvPr/>
        </p:nvSpPr>
        <p:spPr>
          <a:xfrm>
            <a:off x="9045435" y="4543640"/>
            <a:ext cx="209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CE03E282-BB08-4EE9-827C-F4CD280E9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234" y="3298825"/>
            <a:ext cx="571500" cy="5715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712A18AC-A585-4066-9A65-066E44503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6630" y="3298825"/>
            <a:ext cx="571500" cy="57150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45547B87-261D-4062-B548-30FFF33FE3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9449" y="3298825"/>
            <a:ext cx="571500" cy="571500"/>
          </a:xfrm>
          <a:prstGeom prst="rect">
            <a:avLst/>
          </a:prstGeom>
        </p:spPr>
      </p:pic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07C9CAF-0E4D-4A2A-A154-DBAC34A44F65}"/>
              </a:ext>
            </a:extLst>
          </p:cNvPr>
          <p:cNvSpPr/>
          <p:nvPr/>
        </p:nvSpPr>
        <p:spPr>
          <a:xfrm>
            <a:off x="3854041" y="2275949"/>
            <a:ext cx="638558" cy="447103"/>
          </a:xfrm>
          <a:custGeom>
            <a:avLst/>
            <a:gdLst>
              <a:gd name="connsiteX0" fmla="*/ 255842 w 638558"/>
              <a:gd name="connsiteY0" fmla="*/ 127826 h 447103"/>
              <a:gd name="connsiteX1" fmla="*/ 255842 w 638558"/>
              <a:gd name="connsiteY1" fmla="*/ 319278 h 447103"/>
              <a:gd name="connsiteX2" fmla="*/ 422053 w 638558"/>
              <a:gd name="connsiteY2" fmla="*/ 223552 h 447103"/>
              <a:gd name="connsiteX3" fmla="*/ 319278 w 638558"/>
              <a:gd name="connsiteY3" fmla="*/ 0 h 447103"/>
              <a:gd name="connsiteX4" fmla="*/ 569023 w 638558"/>
              <a:gd name="connsiteY4" fmla="*/ 13621 h 447103"/>
              <a:gd name="connsiteX5" fmla="*/ 625316 w 638558"/>
              <a:gd name="connsiteY5" fmla="*/ 69913 h 447103"/>
              <a:gd name="connsiteX6" fmla="*/ 638556 w 638558"/>
              <a:gd name="connsiteY6" fmla="*/ 224123 h 447103"/>
              <a:gd name="connsiteX7" fmla="*/ 625411 w 638558"/>
              <a:gd name="connsiteY7" fmla="*/ 377666 h 447103"/>
              <a:gd name="connsiteX8" fmla="*/ 569119 w 638558"/>
              <a:gd name="connsiteY8" fmla="*/ 433959 h 447103"/>
              <a:gd name="connsiteX9" fmla="*/ 319278 w 638558"/>
              <a:gd name="connsiteY9" fmla="*/ 447103 h 447103"/>
              <a:gd name="connsiteX10" fmla="*/ 69437 w 638558"/>
              <a:gd name="connsiteY10" fmla="*/ 433387 h 447103"/>
              <a:gd name="connsiteX11" fmla="*/ 13144 w 638558"/>
              <a:gd name="connsiteY11" fmla="*/ 377095 h 447103"/>
              <a:gd name="connsiteX12" fmla="*/ 0 w 638558"/>
              <a:gd name="connsiteY12" fmla="*/ 223552 h 447103"/>
              <a:gd name="connsiteX13" fmla="*/ 13144 w 638558"/>
              <a:gd name="connsiteY13" fmla="*/ 69913 h 447103"/>
              <a:gd name="connsiteX14" fmla="*/ 69437 w 638558"/>
              <a:gd name="connsiteY14" fmla="*/ 13144 h 447103"/>
              <a:gd name="connsiteX15" fmla="*/ 319278 w 638558"/>
              <a:gd name="connsiteY15" fmla="*/ 0 h 44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8558" h="447103">
                <a:moveTo>
                  <a:pt x="255842" y="127826"/>
                </a:moveTo>
                <a:lnTo>
                  <a:pt x="255842" y="319278"/>
                </a:lnTo>
                <a:lnTo>
                  <a:pt x="422053" y="223552"/>
                </a:lnTo>
                <a:close/>
                <a:moveTo>
                  <a:pt x="319278" y="0"/>
                </a:moveTo>
                <a:cubicBezTo>
                  <a:pt x="319278" y="0"/>
                  <a:pt x="519112" y="0"/>
                  <a:pt x="569023" y="13621"/>
                </a:cubicBezTo>
                <a:cubicBezTo>
                  <a:pt x="596360" y="20955"/>
                  <a:pt x="617982" y="42576"/>
                  <a:pt x="625316" y="69913"/>
                </a:cubicBezTo>
                <a:cubicBezTo>
                  <a:pt x="639032" y="119920"/>
                  <a:pt x="638556" y="224123"/>
                  <a:pt x="638556" y="224123"/>
                </a:cubicBezTo>
                <a:cubicBezTo>
                  <a:pt x="638556" y="224123"/>
                  <a:pt x="638556" y="327660"/>
                  <a:pt x="625411" y="377666"/>
                </a:cubicBezTo>
                <a:cubicBezTo>
                  <a:pt x="618077" y="405003"/>
                  <a:pt x="596455" y="426625"/>
                  <a:pt x="569119" y="433959"/>
                </a:cubicBezTo>
                <a:cubicBezTo>
                  <a:pt x="519112" y="447103"/>
                  <a:pt x="319278" y="447103"/>
                  <a:pt x="319278" y="447103"/>
                </a:cubicBezTo>
                <a:cubicBezTo>
                  <a:pt x="319278" y="447103"/>
                  <a:pt x="119920" y="447103"/>
                  <a:pt x="69437" y="433387"/>
                </a:cubicBezTo>
                <a:cubicBezTo>
                  <a:pt x="42100" y="426053"/>
                  <a:pt x="20479" y="404431"/>
                  <a:pt x="13144" y="377095"/>
                </a:cubicBezTo>
                <a:cubicBezTo>
                  <a:pt x="0" y="327660"/>
                  <a:pt x="0" y="223552"/>
                  <a:pt x="0" y="223552"/>
                </a:cubicBezTo>
                <a:cubicBezTo>
                  <a:pt x="0" y="223552"/>
                  <a:pt x="0" y="119920"/>
                  <a:pt x="13144" y="69913"/>
                </a:cubicBezTo>
                <a:cubicBezTo>
                  <a:pt x="20479" y="42576"/>
                  <a:pt x="42576" y="20479"/>
                  <a:pt x="69437" y="13144"/>
                </a:cubicBezTo>
                <a:cubicBezTo>
                  <a:pt x="119348" y="0"/>
                  <a:pt x="319278" y="0"/>
                  <a:pt x="31927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48858-75BE-45C2-8BF6-2E3D994F55FB}"/>
              </a:ext>
            </a:extLst>
          </p:cNvPr>
          <p:cNvSpPr txBox="1"/>
          <p:nvPr/>
        </p:nvSpPr>
        <p:spPr>
          <a:xfrm>
            <a:off x="2484726" y="639344"/>
            <a:ext cx="722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5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4267336" y="3429000"/>
            <a:ext cx="360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ACEDD-BAA4-4A74-80A5-1193B3D92C06}"/>
              </a:ext>
            </a:extLst>
          </p:cNvPr>
          <p:cNvSpPr txBox="1"/>
          <p:nvPr/>
        </p:nvSpPr>
        <p:spPr>
          <a:xfrm>
            <a:off x="4293262" y="4132837"/>
            <a:ext cx="355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F84F6A-05DF-4F70-A0CF-C751A5284C16}"/>
              </a:ext>
            </a:extLst>
          </p:cNvPr>
          <p:cNvGrpSpPr/>
          <p:nvPr/>
        </p:nvGrpSpPr>
        <p:grpSpPr>
          <a:xfrm>
            <a:off x="5556381" y="2139864"/>
            <a:ext cx="1027384" cy="1170074"/>
            <a:chOff x="6830083" y="5571172"/>
            <a:chExt cx="342900" cy="390525"/>
          </a:xfrm>
          <a:solidFill>
            <a:srgbClr val="2345C6"/>
          </a:soli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681D18E-5640-43A2-81C7-2D7C281A3BB2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3A13074-8864-46BD-91AA-C81C43820B76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7D4981B-25FC-4EC7-A231-8E6D408217DB}"/>
              </a:ext>
            </a:extLst>
          </p:cNvPr>
          <p:cNvSpPr txBox="1"/>
          <p:nvPr/>
        </p:nvSpPr>
        <p:spPr>
          <a:xfrm>
            <a:off x="5655921" y="3278188"/>
            <a:ext cx="5017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请在此输入标题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DD58F-E91F-49C1-80C8-4902C3545908}"/>
              </a:ext>
            </a:extLst>
          </p:cNvPr>
          <p:cNvSpPr txBox="1"/>
          <p:nvPr/>
        </p:nvSpPr>
        <p:spPr>
          <a:xfrm>
            <a:off x="5655921" y="3938547"/>
            <a:ext cx="501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请输入文本内容，或者复制粘贴到此处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2A37EFA-3D33-4CB5-AF23-D73BC96D9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65" y="800100"/>
            <a:ext cx="2830794" cy="5384800"/>
          </a:xfrm>
          <a:prstGeom prst="rect">
            <a:avLst/>
          </a:prstGeom>
        </p:spPr>
      </p:pic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E0D98E70-DCC0-47E5-A96D-D8850721A9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9E85123-D034-4907-8D1A-515F3FA6E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93" y="1046719"/>
            <a:ext cx="1108542" cy="1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5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230A3A-6064-4EBD-80E1-D5CC4D56A5EA}"/>
              </a:ext>
            </a:extLst>
          </p:cNvPr>
          <p:cNvSpPr txBox="1"/>
          <p:nvPr/>
        </p:nvSpPr>
        <p:spPr>
          <a:xfrm>
            <a:off x="1045030" y="1599335"/>
            <a:ext cx="10101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355F0-B5E2-4FCB-A520-5E45588165E2}"/>
              </a:ext>
            </a:extLst>
          </p:cNvPr>
          <p:cNvSpPr txBox="1"/>
          <p:nvPr/>
        </p:nvSpPr>
        <p:spPr>
          <a:xfrm>
            <a:off x="1347172" y="4489225"/>
            <a:ext cx="234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DF479D-6CB5-4372-8030-D6DBD63AF449}"/>
              </a:ext>
            </a:extLst>
          </p:cNvPr>
          <p:cNvSpPr/>
          <p:nvPr/>
        </p:nvSpPr>
        <p:spPr>
          <a:xfrm>
            <a:off x="1347171" y="3842893"/>
            <a:ext cx="234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5C1929-87FE-43FB-A995-FAC7BC30A8AC}"/>
              </a:ext>
            </a:extLst>
          </p:cNvPr>
          <p:cNvSpPr/>
          <p:nvPr/>
        </p:nvSpPr>
        <p:spPr>
          <a:xfrm>
            <a:off x="1347171" y="3121269"/>
            <a:ext cx="234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01.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4C154-7A8F-4E43-8DFC-D454722D93CD}"/>
              </a:ext>
            </a:extLst>
          </p:cNvPr>
          <p:cNvSpPr txBox="1"/>
          <p:nvPr/>
        </p:nvSpPr>
        <p:spPr>
          <a:xfrm>
            <a:off x="3830489" y="4489225"/>
            <a:ext cx="234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05760F-451B-472C-8C34-5B0A04697B30}"/>
              </a:ext>
            </a:extLst>
          </p:cNvPr>
          <p:cNvSpPr/>
          <p:nvPr/>
        </p:nvSpPr>
        <p:spPr>
          <a:xfrm>
            <a:off x="3830488" y="3842893"/>
            <a:ext cx="234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B17C1A-59E3-490E-8F66-E37281C94491}"/>
              </a:ext>
            </a:extLst>
          </p:cNvPr>
          <p:cNvSpPr/>
          <p:nvPr/>
        </p:nvSpPr>
        <p:spPr>
          <a:xfrm>
            <a:off x="3830488" y="3121269"/>
            <a:ext cx="234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02.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D97112-E5B8-4CF6-99A4-B621ACA0127F}"/>
              </a:ext>
            </a:extLst>
          </p:cNvPr>
          <p:cNvSpPr txBox="1"/>
          <p:nvPr/>
        </p:nvSpPr>
        <p:spPr>
          <a:xfrm>
            <a:off x="6313806" y="4489225"/>
            <a:ext cx="234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3B4EC1-9477-4735-9395-14C14ABCCD35}"/>
              </a:ext>
            </a:extLst>
          </p:cNvPr>
          <p:cNvSpPr/>
          <p:nvPr/>
        </p:nvSpPr>
        <p:spPr>
          <a:xfrm>
            <a:off x="6313805" y="3842893"/>
            <a:ext cx="234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756335-ACBE-4770-91BE-A671F0E80DE7}"/>
              </a:ext>
            </a:extLst>
          </p:cNvPr>
          <p:cNvSpPr/>
          <p:nvPr/>
        </p:nvSpPr>
        <p:spPr>
          <a:xfrm>
            <a:off x="6313805" y="3121269"/>
            <a:ext cx="234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03.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B3E5ED-9699-4B71-A1A2-4B2E4C86EF08}"/>
              </a:ext>
            </a:extLst>
          </p:cNvPr>
          <p:cNvSpPr txBox="1"/>
          <p:nvPr/>
        </p:nvSpPr>
        <p:spPr>
          <a:xfrm>
            <a:off x="8797122" y="4489225"/>
            <a:ext cx="234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E3ED3B-9501-4D61-ABB6-184DBB0D1E7E}"/>
              </a:ext>
            </a:extLst>
          </p:cNvPr>
          <p:cNvSpPr/>
          <p:nvPr/>
        </p:nvSpPr>
        <p:spPr>
          <a:xfrm>
            <a:off x="8797121" y="3842893"/>
            <a:ext cx="234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4A9CEB-084D-43B0-BCE9-5181AE141A57}"/>
              </a:ext>
            </a:extLst>
          </p:cNvPr>
          <p:cNvSpPr/>
          <p:nvPr/>
        </p:nvSpPr>
        <p:spPr>
          <a:xfrm>
            <a:off x="8797121" y="3121269"/>
            <a:ext cx="234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838A49-3317-401B-993E-49DF7E3AA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60" y="711200"/>
            <a:ext cx="4287802" cy="5511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8E7664-E8E6-40A2-BF00-8AA57EE89861}"/>
              </a:ext>
            </a:extLst>
          </p:cNvPr>
          <p:cNvSpPr txBox="1"/>
          <p:nvPr/>
        </p:nvSpPr>
        <p:spPr>
          <a:xfrm>
            <a:off x="6096000" y="3370719"/>
            <a:ext cx="5017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请在此输入标题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9F143-4828-42CA-A610-DC0F0CC8B52C}"/>
              </a:ext>
            </a:extLst>
          </p:cNvPr>
          <p:cNvSpPr txBox="1"/>
          <p:nvPr/>
        </p:nvSpPr>
        <p:spPr>
          <a:xfrm>
            <a:off x="6096000" y="3990737"/>
            <a:ext cx="501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请输入文本内容，或者复制粘贴到此处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4A32AE2-D1B1-4654-82FF-E3B68B32FF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5246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F363D-B8B5-458A-95D7-27713FB5415C}"/>
              </a:ext>
            </a:extLst>
          </p:cNvPr>
          <p:cNvSpPr txBox="1"/>
          <p:nvPr/>
        </p:nvSpPr>
        <p:spPr>
          <a:xfrm>
            <a:off x="7780957" y="2749381"/>
            <a:ext cx="371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请在此输入标题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B700E-77AD-48A2-9D23-D999CFADFD52}"/>
              </a:ext>
            </a:extLst>
          </p:cNvPr>
          <p:cNvSpPr txBox="1"/>
          <p:nvPr/>
        </p:nvSpPr>
        <p:spPr>
          <a:xfrm>
            <a:off x="7780958" y="3290499"/>
            <a:ext cx="3712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请输入文本内容，或者复制粘贴到此处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6E059C-9032-4BEA-BAE8-29DF8D9F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3" y="1044490"/>
            <a:ext cx="7745347" cy="4769019"/>
          </a:xfrm>
          <a:prstGeom prst="rect">
            <a:avLst/>
          </a:prstGeom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CED8176-EB96-44A3-843D-F15D2F1975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50048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91A6E5F-B542-4F08-B6B7-68308AF6B421}"/>
              </a:ext>
            </a:extLst>
          </p:cNvPr>
          <p:cNvGrpSpPr/>
          <p:nvPr/>
        </p:nvGrpSpPr>
        <p:grpSpPr>
          <a:xfrm>
            <a:off x="1437599" y="5564695"/>
            <a:ext cx="359760" cy="389572"/>
            <a:chOff x="1437599" y="5564695"/>
            <a:chExt cx="359760" cy="389572"/>
          </a:xfrm>
          <a:solidFill>
            <a:schemeClr val="bg1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71BA81E-4C68-485B-95FB-FE703CB2393B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C3A7C4D-AE62-45FD-A831-66A8074E8479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A35ACA-1960-4413-A0D3-BF5FB305D58E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D31D695-CFEC-4D98-A99F-B6E6EED9CFCE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22ACAF-7211-4FA2-91D9-0D199CED4F28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A987571-6B80-4969-B775-D730BFE4F791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D3657CB-9605-4CE0-9149-F55FA5047E09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20F8C7-57F4-49A0-BBAA-48146A127F5A}"/>
              </a:ext>
            </a:extLst>
          </p:cNvPr>
          <p:cNvGrpSpPr/>
          <p:nvPr/>
        </p:nvGrpSpPr>
        <p:grpSpPr>
          <a:xfrm>
            <a:off x="5492963" y="3564350"/>
            <a:ext cx="295847" cy="394621"/>
            <a:chOff x="5492963" y="3564350"/>
            <a:chExt cx="295847" cy="394621"/>
          </a:xfrm>
          <a:solidFill>
            <a:schemeClr val="bg1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06B0A9-3F84-43C7-B63B-B596F25BB089}"/>
                </a:ext>
              </a:extLst>
            </p:cNvPr>
            <p:cNvSpPr/>
            <p:nvPr/>
          </p:nvSpPr>
          <p:spPr>
            <a:xfrm>
              <a:off x="5693560" y="3571017"/>
              <a:ext cx="95250" cy="95250"/>
            </a:xfrm>
            <a:custGeom>
              <a:avLst/>
              <a:gdLst>
                <a:gd name="connsiteX0" fmla="*/ 7144 w 95250"/>
                <a:gd name="connsiteY0" fmla="*/ 89725 h 95250"/>
                <a:gd name="connsiteX1" fmla="*/ 89725 w 95250"/>
                <a:gd name="connsiteY1" fmla="*/ 89725 h 95250"/>
                <a:gd name="connsiteX2" fmla="*/ 7144 w 95250"/>
                <a:gd name="connsiteY2" fmla="*/ 7144 h 95250"/>
                <a:gd name="connsiteX3" fmla="*/ 7144 w 95250"/>
                <a:gd name="connsiteY3" fmla="*/ 897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89725"/>
                  </a:moveTo>
                  <a:lnTo>
                    <a:pt x="89725" y="89725"/>
                  </a:lnTo>
                  <a:lnTo>
                    <a:pt x="7144" y="7144"/>
                  </a:lnTo>
                  <a:lnTo>
                    <a:pt x="7144" y="89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2BE07BC-D5A8-47BC-83FF-D6AAD664C763}"/>
                </a:ext>
              </a:extLst>
            </p:cNvPr>
            <p:cNvSpPr/>
            <p:nvPr/>
          </p:nvSpPr>
          <p:spPr>
            <a:xfrm>
              <a:off x="5526968" y="3727132"/>
              <a:ext cx="247650" cy="114300"/>
            </a:xfrm>
            <a:custGeom>
              <a:avLst/>
              <a:gdLst>
                <a:gd name="connsiteX0" fmla="*/ 108395 w 247650"/>
                <a:gd name="connsiteY0" fmla="*/ 84677 h 114300"/>
                <a:gd name="connsiteX1" fmla="*/ 72295 w 247650"/>
                <a:gd name="connsiteY1" fmla="*/ 30480 h 114300"/>
                <a:gd name="connsiteX2" fmla="*/ 7144 w 247650"/>
                <a:gd name="connsiteY2" fmla="*/ 111919 h 114300"/>
                <a:gd name="connsiteX3" fmla="*/ 249841 w 247650"/>
                <a:gd name="connsiteY3" fmla="*/ 111919 h 114300"/>
                <a:gd name="connsiteX4" fmla="*/ 162210 w 247650"/>
                <a:gd name="connsiteY4" fmla="*/ 7144 h 114300"/>
                <a:gd name="connsiteX5" fmla="*/ 119253 w 247650"/>
                <a:gd name="connsiteY5" fmla="*/ 60865 h 114300"/>
                <a:gd name="connsiteX6" fmla="*/ 126873 w 247650"/>
                <a:gd name="connsiteY6" fmla="*/ 72295 h 114300"/>
                <a:gd name="connsiteX7" fmla="*/ 123825 w 247650"/>
                <a:gd name="connsiteY7" fmla="*/ 87725 h 114300"/>
                <a:gd name="connsiteX8" fmla="*/ 108395 w 247650"/>
                <a:gd name="connsiteY8" fmla="*/ 8467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14300">
                  <a:moveTo>
                    <a:pt x="108395" y="84677"/>
                  </a:moveTo>
                  <a:lnTo>
                    <a:pt x="72295" y="30480"/>
                  </a:lnTo>
                  <a:lnTo>
                    <a:pt x="7144" y="111919"/>
                  </a:lnTo>
                  <a:lnTo>
                    <a:pt x="249841" y="111919"/>
                  </a:lnTo>
                  <a:lnTo>
                    <a:pt x="162210" y="7144"/>
                  </a:lnTo>
                  <a:lnTo>
                    <a:pt x="119253" y="60865"/>
                  </a:lnTo>
                  <a:lnTo>
                    <a:pt x="126873" y="72295"/>
                  </a:lnTo>
                  <a:cubicBezTo>
                    <a:pt x="130302" y="77438"/>
                    <a:pt x="128873" y="84296"/>
                    <a:pt x="123825" y="87725"/>
                  </a:cubicBezTo>
                  <a:cubicBezTo>
                    <a:pt x="118681" y="91154"/>
                    <a:pt x="111823" y="89821"/>
                    <a:pt x="108395" y="84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C6C6CF-18A4-4944-8F18-2D970328B165}"/>
                </a:ext>
              </a:extLst>
            </p:cNvPr>
            <p:cNvSpPr/>
            <p:nvPr/>
          </p:nvSpPr>
          <p:spPr>
            <a:xfrm>
              <a:off x="5559448" y="3631406"/>
              <a:ext cx="57150" cy="57150"/>
            </a:xfrm>
            <a:custGeom>
              <a:avLst/>
              <a:gdLst>
                <a:gd name="connsiteX0" fmla="*/ 29433 w 57150"/>
                <a:gd name="connsiteY0" fmla="*/ 51721 h 57150"/>
                <a:gd name="connsiteX1" fmla="*/ 51721 w 57150"/>
                <a:gd name="connsiteY1" fmla="*/ 29432 h 57150"/>
                <a:gd name="connsiteX2" fmla="*/ 29433 w 57150"/>
                <a:gd name="connsiteY2" fmla="*/ 7144 h 57150"/>
                <a:gd name="connsiteX3" fmla="*/ 7144 w 57150"/>
                <a:gd name="connsiteY3" fmla="*/ 29432 h 57150"/>
                <a:gd name="connsiteX4" fmla="*/ 29433 w 57150"/>
                <a:gd name="connsiteY4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433" y="51721"/>
                  </a:moveTo>
                  <a:cubicBezTo>
                    <a:pt x="41720" y="51721"/>
                    <a:pt x="51721" y="41720"/>
                    <a:pt x="51721" y="29432"/>
                  </a:cubicBezTo>
                  <a:cubicBezTo>
                    <a:pt x="51721" y="17145"/>
                    <a:pt x="41720" y="7144"/>
                    <a:pt x="29433" y="7144"/>
                  </a:cubicBezTo>
                  <a:cubicBezTo>
                    <a:pt x="17145" y="7144"/>
                    <a:pt x="7144" y="17145"/>
                    <a:pt x="7144" y="29432"/>
                  </a:cubicBezTo>
                  <a:cubicBezTo>
                    <a:pt x="7144" y="41720"/>
                    <a:pt x="17145" y="51721"/>
                    <a:pt x="29433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72CE7BD-F5EB-48AC-AAD1-409E2D8BC8DF}"/>
                </a:ext>
              </a:extLst>
            </p:cNvPr>
            <p:cNvSpPr/>
            <p:nvPr/>
          </p:nvSpPr>
          <p:spPr>
            <a:xfrm>
              <a:off x="5492963" y="3564350"/>
              <a:ext cx="295275" cy="276225"/>
            </a:xfrm>
            <a:custGeom>
              <a:avLst/>
              <a:gdLst>
                <a:gd name="connsiteX0" fmla="*/ 7144 w 295275"/>
                <a:gd name="connsiteY0" fmla="*/ 18383 h 276225"/>
                <a:gd name="connsiteX1" fmla="*/ 7144 w 295275"/>
                <a:gd name="connsiteY1" fmla="*/ 274701 h 276225"/>
                <a:gd name="connsiteX2" fmla="*/ 12954 w 295275"/>
                <a:gd name="connsiteY2" fmla="*/ 274701 h 276225"/>
                <a:gd name="connsiteX3" fmla="*/ 98774 w 295275"/>
                <a:gd name="connsiteY3" fmla="*/ 167450 h 276225"/>
                <a:gd name="connsiteX4" fmla="*/ 107918 w 295275"/>
                <a:gd name="connsiteY4" fmla="*/ 163259 h 276225"/>
                <a:gd name="connsiteX5" fmla="*/ 116681 w 295275"/>
                <a:gd name="connsiteY5" fmla="*/ 168212 h 276225"/>
                <a:gd name="connsiteX6" fmla="*/ 140684 w 295275"/>
                <a:gd name="connsiteY6" fmla="*/ 204121 h 276225"/>
                <a:gd name="connsiteX7" fmla="*/ 187928 w 295275"/>
                <a:gd name="connsiteY7" fmla="*/ 145066 h 276225"/>
                <a:gd name="connsiteX8" fmla="*/ 205359 w 295275"/>
                <a:gd name="connsiteY8" fmla="*/ 145066 h 276225"/>
                <a:gd name="connsiteX9" fmla="*/ 296989 w 295275"/>
                <a:gd name="connsiteY9" fmla="*/ 254984 h 276225"/>
                <a:gd name="connsiteX10" fmla="*/ 296989 w 295275"/>
                <a:gd name="connsiteY10" fmla="*/ 118586 h 276225"/>
                <a:gd name="connsiteX11" fmla="*/ 196691 w 295275"/>
                <a:gd name="connsiteY11" fmla="*/ 118586 h 276225"/>
                <a:gd name="connsiteX12" fmla="*/ 185547 w 295275"/>
                <a:gd name="connsiteY12" fmla="*/ 107442 h 276225"/>
                <a:gd name="connsiteX13" fmla="*/ 185547 w 295275"/>
                <a:gd name="connsiteY13" fmla="*/ 7144 h 276225"/>
                <a:gd name="connsiteX14" fmla="*/ 18383 w 295275"/>
                <a:gd name="connsiteY14" fmla="*/ 7144 h 276225"/>
                <a:gd name="connsiteX15" fmla="*/ 7144 w 295275"/>
                <a:gd name="connsiteY15" fmla="*/ 18383 h 276225"/>
                <a:gd name="connsiteX16" fmla="*/ 95917 w 295275"/>
                <a:gd name="connsiteY16" fmla="*/ 51911 h 276225"/>
                <a:gd name="connsiteX17" fmla="*/ 140494 w 295275"/>
                <a:gd name="connsiteY17" fmla="*/ 96488 h 276225"/>
                <a:gd name="connsiteX18" fmla="*/ 95917 w 295275"/>
                <a:gd name="connsiteY18" fmla="*/ 141065 h 276225"/>
                <a:gd name="connsiteX19" fmla="*/ 51340 w 295275"/>
                <a:gd name="connsiteY19" fmla="*/ 96488 h 276225"/>
                <a:gd name="connsiteX20" fmla="*/ 95917 w 295275"/>
                <a:gd name="connsiteY20" fmla="*/ 519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75" h="276225">
                  <a:moveTo>
                    <a:pt x="7144" y="18383"/>
                  </a:moveTo>
                  <a:lnTo>
                    <a:pt x="7144" y="274701"/>
                  </a:lnTo>
                  <a:lnTo>
                    <a:pt x="12954" y="274701"/>
                  </a:lnTo>
                  <a:lnTo>
                    <a:pt x="98774" y="167450"/>
                  </a:lnTo>
                  <a:cubicBezTo>
                    <a:pt x="100965" y="164687"/>
                    <a:pt x="104489" y="163068"/>
                    <a:pt x="107918" y="163259"/>
                  </a:cubicBezTo>
                  <a:cubicBezTo>
                    <a:pt x="111442" y="163449"/>
                    <a:pt x="114776" y="165259"/>
                    <a:pt x="116681" y="168212"/>
                  </a:cubicBezTo>
                  <a:lnTo>
                    <a:pt x="140684" y="204121"/>
                  </a:lnTo>
                  <a:lnTo>
                    <a:pt x="187928" y="145066"/>
                  </a:lnTo>
                  <a:cubicBezTo>
                    <a:pt x="192214" y="139732"/>
                    <a:pt x="201073" y="139732"/>
                    <a:pt x="205359" y="145066"/>
                  </a:cubicBezTo>
                  <a:lnTo>
                    <a:pt x="296989" y="254984"/>
                  </a:lnTo>
                  <a:lnTo>
                    <a:pt x="296989" y="118586"/>
                  </a:lnTo>
                  <a:lnTo>
                    <a:pt x="196691" y="118586"/>
                  </a:lnTo>
                  <a:cubicBezTo>
                    <a:pt x="190500" y="118586"/>
                    <a:pt x="185547" y="113633"/>
                    <a:pt x="185547" y="107442"/>
                  </a:cubicBezTo>
                  <a:lnTo>
                    <a:pt x="185547" y="7144"/>
                  </a:lnTo>
                  <a:lnTo>
                    <a:pt x="18383" y="7144"/>
                  </a:lnTo>
                  <a:cubicBezTo>
                    <a:pt x="12097" y="7239"/>
                    <a:pt x="7144" y="12192"/>
                    <a:pt x="7144" y="18383"/>
                  </a:cubicBezTo>
                  <a:close/>
                  <a:moveTo>
                    <a:pt x="95917" y="51911"/>
                  </a:moveTo>
                  <a:cubicBezTo>
                    <a:pt x="120491" y="51911"/>
                    <a:pt x="140494" y="71914"/>
                    <a:pt x="140494" y="96488"/>
                  </a:cubicBezTo>
                  <a:cubicBezTo>
                    <a:pt x="140494" y="121063"/>
                    <a:pt x="120491" y="141065"/>
                    <a:pt x="95917" y="141065"/>
                  </a:cubicBezTo>
                  <a:cubicBezTo>
                    <a:pt x="71342" y="141065"/>
                    <a:pt x="51340" y="121063"/>
                    <a:pt x="51340" y="96488"/>
                  </a:cubicBezTo>
                  <a:cubicBezTo>
                    <a:pt x="51340" y="71914"/>
                    <a:pt x="71342" y="51911"/>
                    <a:pt x="9591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A1D5A9C-7DC7-4FB8-9F9A-B4AB465D9FE7}"/>
                </a:ext>
              </a:extLst>
            </p:cNvPr>
            <p:cNvSpPr/>
            <p:nvPr/>
          </p:nvSpPr>
          <p:spPr>
            <a:xfrm>
              <a:off x="5492963" y="3854196"/>
              <a:ext cx="295275" cy="104775"/>
            </a:xfrm>
            <a:custGeom>
              <a:avLst/>
              <a:gdLst>
                <a:gd name="connsiteX0" fmla="*/ 18288 w 295275"/>
                <a:gd name="connsiteY0" fmla="*/ 97822 h 104775"/>
                <a:gd name="connsiteX1" fmla="*/ 285750 w 295275"/>
                <a:gd name="connsiteY1" fmla="*/ 97822 h 104775"/>
                <a:gd name="connsiteX2" fmla="*/ 296894 w 295275"/>
                <a:gd name="connsiteY2" fmla="*/ 86677 h 104775"/>
                <a:gd name="connsiteX3" fmla="*/ 296894 w 295275"/>
                <a:gd name="connsiteY3" fmla="*/ 7144 h 104775"/>
                <a:gd name="connsiteX4" fmla="*/ 7144 w 295275"/>
                <a:gd name="connsiteY4" fmla="*/ 7144 h 104775"/>
                <a:gd name="connsiteX5" fmla="*/ 7144 w 295275"/>
                <a:gd name="connsiteY5" fmla="*/ 86677 h 104775"/>
                <a:gd name="connsiteX6" fmla="*/ 18288 w 295275"/>
                <a:gd name="connsiteY6" fmla="*/ 97822 h 104775"/>
                <a:gd name="connsiteX7" fmla="*/ 118205 w 295275"/>
                <a:gd name="connsiteY7" fmla="*/ 29432 h 104775"/>
                <a:gd name="connsiteX8" fmla="*/ 184785 w 295275"/>
                <a:gd name="connsiteY8" fmla="*/ 29432 h 104775"/>
                <a:gd name="connsiteX9" fmla="*/ 196119 w 295275"/>
                <a:gd name="connsiteY9" fmla="*/ 39338 h 104775"/>
                <a:gd name="connsiteX10" fmla="*/ 185071 w 295275"/>
                <a:gd name="connsiteY10" fmla="*/ 51721 h 104775"/>
                <a:gd name="connsiteX11" fmla="*/ 118491 w 295275"/>
                <a:gd name="connsiteY11" fmla="*/ 51721 h 104775"/>
                <a:gd name="connsiteX12" fmla="*/ 107156 w 295275"/>
                <a:gd name="connsiteY12" fmla="*/ 41815 h 104775"/>
                <a:gd name="connsiteX13" fmla="*/ 118205 w 295275"/>
                <a:gd name="connsiteY13" fmla="*/ 294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104775">
                  <a:moveTo>
                    <a:pt x="18288" y="97822"/>
                  </a:moveTo>
                  <a:lnTo>
                    <a:pt x="285750" y="97822"/>
                  </a:lnTo>
                  <a:cubicBezTo>
                    <a:pt x="291941" y="97822"/>
                    <a:pt x="296894" y="92869"/>
                    <a:pt x="296894" y="86677"/>
                  </a:cubicBezTo>
                  <a:lnTo>
                    <a:pt x="296894" y="7144"/>
                  </a:lnTo>
                  <a:lnTo>
                    <a:pt x="7144" y="7144"/>
                  </a:ln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  <a:moveTo>
                    <a:pt x="118205" y="29432"/>
                  </a:moveTo>
                  <a:lnTo>
                    <a:pt x="184785" y="29432"/>
                  </a:lnTo>
                  <a:cubicBezTo>
                    <a:pt x="190500" y="29432"/>
                    <a:pt x="195548" y="33623"/>
                    <a:pt x="196119" y="39338"/>
                  </a:cubicBezTo>
                  <a:cubicBezTo>
                    <a:pt x="196882" y="46101"/>
                    <a:pt x="191643" y="51721"/>
                    <a:pt x="185071" y="51721"/>
                  </a:cubicBezTo>
                  <a:lnTo>
                    <a:pt x="118491" y="51721"/>
                  </a:lnTo>
                  <a:cubicBezTo>
                    <a:pt x="112776" y="51721"/>
                    <a:pt x="107728" y="47530"/>
                    <a:pt x="107156" y="41815"/>
                  </a:cubicBezTo>
                  <a:cubicBezTo>
                    <a:pt x="106394" y="35147"/>
                    <a:pt x="111633" y="29432"/>
                    <a:pt x="11820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87F64-D1F4-4804-B73B-8DF76DF0F853}"/>
              </a:ext>
            </a:extLst>
          </p:cNvPr>
          <p:cNvGrpSpPr/>
          <p:nvPr/>
        </p:nvGrpSpPr>
        <p:grpSpPr>
          <a:xfrm>
            <a:off x="8144247" y="4296431"/>
            <a:ext cx="385886" cy="266700"/>
            <a:chOff x="8144247" y="4296431"/>
            <a:chExt cx="385886" cy="266700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225AE2-255F-4F78-A75A-C49DDDA70D19}"/>
                </a:ext>
              </a:extLst>
            </p:cNvPr>
            <p:cNvSpPr/>
            <p:nvPr/>
          </p:nvSpPr>
          <p:spPr>
            <a:xfrm>
              <a:off x="8253908" y="4296431"/>
              <a:ext cx="276225" cy="266700"/>
            </a:xfrm>
            <a:custGeom>
              <a:avLst/>
              <a:gdLst>
                <a:gd name="connsiteX0" fmla="*/ 275530 w 276225"/>
                <a:gd name="connsiteY0" fmla="*/ 128884 h 266700"/>
                <a:gd name="connsiteX1" fmla="*/ 247908 w 276225"/>
                <a:gd name="connsiteY1" fmla="*/ 111263 h 266700"/>
                <a:gd name="connsiteX2" fmla="*/ 194663 w 276225"/>
                <a:gd name="connsiteY2" fmla="*/ 107834 h 266700"/>
                <a:gd name="connsiteX3" fmla="*/ 188853 w 276225"/>
                <a:gd name="connsiteY3" fmla="*/ 107548 h 266700"/>
                <a:gd name="connsiteX4" fmla="*/ 184281 w 276225"/>
                <a:gd name="connsiteY4" fmla="*/ 102881 h 266700"/>
                <a:gd name="connsiteX5" fmla="*/ 113796 w 276225"/>
                <a:gd name="connsiteY5" fmla="*/ 15727 h 266700"/>
                <a:gd name="connsiteX6" fmla="*/ 107224 w 276225"/>
                <a:gd name="connsiteY6" fmla="*/ 8964 h 266700"/>
                <a:gd name="connsiteX7" fmla="*/ 94175 w 276225"/>
                <a:gd name="connsiteY7" fmla="*/ 7249 h 266700"/>
                <a:gd name="connsiteX8" fmla="*/ 92269 w 276225"/>
                <a:gd name="connsiteY8" fmla="*/ 7345 h 266700"/>
                <a:gd name="connsiteX9" fmla="*/ 82649 w 276225"/>
                <a:gd name="connsiteY9" fmla="*/ 9345 h 266700"/>
                <a:gd name="connsiteX10" fmla="*/ 81030 w 276225"/>
                <a:gd name="connsiteY10" fmla="*/ 24014 h 266700"/>
                <a:gd name="connsiteX11" fmla="*/ 107986 w 276225"/>
                <a:gd name="connsiteY11" fmla="*/ 107262 h 266700"/>
                <a:gd name="connsiteX12" fmla="*/ 69314 w 276225"/>
                <a:gd name="connsiteY12" fmla="*/ 107262 h 266700"/>
                <a:gd name="connsiteX13" fmla="*/ 63409 w 276225"/>
                <a:gd name="connsiteY13" fmla="*/ 106976 h 266700"/>
                <a:gd name="connsiteX14" fmla="*/ 58646 w 276225"/>
                <a:gd name="connsiteY14" fmla="*/ 102404 h 266700"/>
                <a:gd name="connsiteX15" fmla="*/ 33786 w 276225"/>
                <a:gd name="connsiteY15" fmla="*/ 73163 h 266700"/>
                <a:gd name="connsiteX16" fmla="*/ 26833 w 276225"/>
                <a:gd name="connsiteY16" fmla="*/ 66495 h 266700"/>
                <a:gd name="connsiteX17" fmla="*/ 16546 w 276225"/>
                <a:gd name="connsiteY17" fmla="*/ 65447 h 266700"/>
                <a:gd name="connsiteX18" fmla="*/ 10164 w 276225"/>
                <a:gd name="connsiteY18" fmla="*/ 67924 h 266700"/>
                <a:gd name="connsiteX19" fmla="*/ 8640 w 276225"/>
                <a:gd name="connsiteY19" fmla="*/ 82402 h 266700"/>
                <a:gd name="connsiteX20" fmla="*/ 22832 w 276225"/>
                <a:gd name="connsiteY20" fmla="*/ 136694 h 266700"/>
                <a:gd name="connsiteX21" fmla="*/ 8640 w 276225"/>
                <a:gd name="connsiteY21" fmla="*/ 190987 h 266700"/>
                <a:gd name="connsiteX22" fmla="*/ 7211 w 276225"/>
                <a:gd name="connsiteY22" fmla="*/ 200607 h 266700"/>
                <a:gd name="connsiteX23" fmla="*/ 16546 w 276225"/>
                <a:gd name="connsiteY23" fmla="*/ 207941 h 266700"/>
                <a:gd name="connsiteX24" fmla="*/ 23023 w 276225"/>
                <a:gd name="connsiteY24" fmla="*/ 208227 h 266700"/>
                <a:gd name="connsiteX25" fmla="*/ 33786 w 276225"/>
                <a:gd name="connsiteY25" fmla="*/ 200226 h 266700"/>
                <a:gd name="connsiteX26" fmla="*/ 58646 w 276225"/>
                <a:gd name="connsiteY26" fmla="*/ 170984 h 266700"/>
                <a:gd name="connsiteX27" fmla="*/ 62647 w 276225"/>
                <a:gd name="connsiteY27" fmla="*/ 166698 h 266700"/>
                <a:gd name="connsiteX28" fmla="*/ 69219 w 276225"/>
                <a:gd name="connsiteY28" fmla="*/ 166127 h 266700"/>
                <a:gd name="connsiteX29" fmla="*/ 107891 w 276225"/>
                <a:gd name="connsiteY29" fmla="*/ 166127 h 266700"/>
                <a:gd name="connsiteX30" fmla="*/ 80935 w 276225"/>
                <a:gd name="connsiteY30" fmla="*/ 249470 h 266700"/>
                <a:gd name="connsiteX31" fmla="*/ 79220 w 276225"/>
                <a:gd name="connsiteY31" fmla="*/ 259091 h 266700"/>
                <a:gd name="connsiteX32" fmla="*/ 92174 w 276225"/>
                <a:gd name="connsiteY32" fmla="*/ 266234 h 266700"/>
                <a:gd name="connsiteX33" fmla="*/ 94079 w 276225"/>
                <a:gd name="connsiteY33" fmla="*/ 266330 h 266700"/>
                <a:gd name="connsiteX34" fmla="*/ 98842 w 276225"/>
                <a:gd name="connsiteY34" fmla="*/ 266520 h 266700"/>
                <a:gd name="connsiteX35" fmla="*/ 103509 w 276225"/>
                <a:gd name="connsiteY35" fmla="*/ 266139 h 266700"/>
                <a:gd name="connsiteX36" fmla="*/ 113701 w 276225"/>
                <a:gd name="connsiteY36" fmla="*/ 257853 h 266700"/>
                <a:gd name="connsiteX37" fmla="*/ 184186 w 276225"/>
                <a:gd name="connsiteY37" fmla="*/ 170699 h 266700"/>
                <a:gd name="connsiteX38" fmla="*/ 188091 w 276225"/>
                <a:gd name="connsiteY38" fmla="*/ 166317 h 266700"/>
                <a:gd name="connsiteX39" fmla="*/ 194568 w 276225"/>
                <a:gd name="connsiteY39" fmla="*/ 165650 h 266700"/>
                <a:gd name="connsiteX40" fmla="*/ 247813 w 276225"/>
                <a:gd name="connsiteY40" fmla="*/ 162221 h 266700"/>
                <a:gd name="connsiteX41" fmla="*/ 275435 w 276225"/>
                <a:gd name="connsiteY41" fmla="*/ 144600 h 266700"/>
                <a:gd name="connsiteX42" fmla="*/ 275530 w 276225"/>
                <a:gd name="connsiteY42" fmla="*/ 12888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225" h="266700">
                  <a:moveTo>
                    <a:pt x="275530" y="128884"/>
                  </a:moveTo>
                  <a:cubicBezTo>
                    <a:pt x="275150" y="128312"/>
                    <a:pt x="265339" y="114787"/>
                    <a:pt x="247908" y="111263"/>
                  </a:cubicBezTo>
                  <a:cubicBezTo>
                    <a:pt x="232192" y="108024"/>
                    <a:pt x="196188" y="107834"/>
                    <a:pt x="194663" y="107834"/>
                  </a:cubicBezTo>
                  <a:cubicBezTo>
                    <a:pt x="192187" y="107834"/>
                    <a:pt x="189901" y="107643"/>
                    <a:pt x="188853" y="107548"/>
                  </a:cubicBezTo>
                  <a:cubicBezTo>
                    <a:pt x="187805" y="106691"/>
                    <a:pt x="185710" y="104595"/>
                    <a:pt x="184281" y="102881"/>
                  </a:cubicBezTo>
                  <a:lnTo>
                    <a:pt x="113796" y="15727"/>
                  </a:lnTo>
                  <a:cubicBezTo>
                    <a:pt x="112272" y="13822"/>
                    <a:pt x="109129" y="10298"/>
                    <a:pt x="107224" y="8964"/>
                  </a:cubicBezTo>
                  <a:cubicBezTo>
                    <a:pt x="103890" y="6678"/>
                    <a:pt x="95222" y="7154"/>
                    <a:pt x="94175" y="7249"/>
                  </a:cubicBezTo>
                  <a:lnTo>
                    <a:pt x="92269" y="7345"/>
                  </a:lnTo>
                  <a:cubicBezTo>
                    <a:pt x="89698" y="7535"/>
                    <a:pt x="84935" y="8107"/>
                    <a:pt x="82649" y="9345"/>
                  </a:cubicBezTo>
                  <a:cubicBezTo>
                    <a:pt x="81315" y="10107"/>
                    <a:pt x="77220" y="12488"/>
                    <a:pt x="81030" y="24014"/>
                  </a:cubicBezTo>
                  <a:cubicBezTo>
                    <a:pt x="81030" y="24014"/>
                    <a:pt x="107891" y="106881"/>
                    <a:pt x="107986" y="107262"/>
                  </a:cubicBezTo>
                  <a:cubicBezTo>
                    <a:pt x="107605" y="107262"/>
                    <a:pt x="69314" y="107262"/>
                    <a:pt x="69314" y="107262"/>
                  </a:cubicBezTo>
                  <a:cubicBezTo>
                    <a:pt x="66743" y="107262"/>
                    <a:pt x="64457" y="107072"/>
                    <a:pt x="63409" y="106976"/>
                  </a:cubicBezTo>
                  <a:cubicBezTo>
                    <a:pt x="62361" y="106119"/>
                    <a:pt x="60170" y="104119"/>
                    <a:pt x="58646" y="102404"/>
                  </a:cubicBezTo>
                  <a:lnTo>
                    <a:pt x="33786" y="73163"/>
                  </a:lnTo>
                  <a:cubicBezTo>
                    <a:pt x="33596" y="72972"/>
                    <a:pt x="29500" y="68114"/>
                    <a:pt x="26833" y="66495"/>
                  </a:cubicBezTo>
                  <a:cubicBezTo>
                    <a:pt x="23309" y="64399"/>
                    <a:pt x="16546" y="65447"/>
                    <a:pt x="16546" y="65447"/>
                  </a:cubicBezTo>
                  <a:cubicBezTo>
                    <a:pt x="14640" y="65828"/>
                    <a:pt x="11878" y="66686"/>
                    <a:pt x="10164" y="67924"/>
                  </a:cubicBezTo>
                  <a:cubicBezTo>
                    <a:pt x="7116" y="70115"/>
                    <a:pt x="6544" y="74972"/>
                    <a:pt x="8640" y="82402"/>
                  </a:cubicBezTo>
                  <a:cubicBezTo>
                    <a:pt x="14260" y="102404"/>
                    <a:pt x="22166" y="132122"/>
                    <a:pt x="22832" y="136694"/>
                  </a:cubicBezTo>
                  <a:cubicBezTo>
                    <a:pt x="22261" y="141266"/>
                    <a:pt x="14260" y="170889"/>
                    <a:pt x="8640" y="190987"/>
                  </a:cubicBezTo>
                  <a:cubicBezTo>
                    <a:pt x="8164" y="192511"/>
                    <a:pt x="6830" y="197845"/>
                    <a:pt x="7211" y="200607"/>
                  </a:cubicBezTo>
                  <a:cubicBezTo>
                    <a:pt x="8069" y="206322"/>
                    <a:pt x="16165" y="207846"/>
                    <a:pt x="16546" y="207941"/>
                  </a:cubicBezTo>
                  <a:cubicBezTo>
                    <a:pt x="18546" y="208322"/>
                    <a:pt x="21308" y="208418"/>
                    <a:pt x="23023" y="208227"/>
                  </a:cubicBezTo>
                  <a:cubicBezTo>
                    <a:pt x="27214" y="207751"/>
                    <a:pt x="32738" y="201464"/>
                    <a:pt x="33786" y="200226"/>
                  </a:cubicBezTo>
                  <a:lnTo>
                    <a:pt x="58646" y="170984"/>
                  </a:lnTo>
                  <a:cubicBezTo>
                    <a:pt x="60266" y="169079"/>
                    <a:pt x="61885" y="167460"/>
                    <a:pt x="62647" y="166698"/>
                  </a:cubicBezTo>
                  <a:cubicBezTo>
                    <a:pt x="63980" y="166412"/>
                    <a:pt x="67028" y="166127"/>
                    <a:pt x="69219" y="166127"/>
                  </a:cubicBezTo>
                  <a:cubicBezTo>
                    <a:pt x="69219" y="166127"/>
                    <a:pt x="107509" y="166127"/>
                    <a:pt x="107891" y="166127"/>
                  </a:cubicBezTo>
                  <a:cubicBezTo>
                    <a:pt x="107795" y="166508"/>
                    <a:pt x="80935" y="249470"/>
                    <a:pt x="80935" y="249470"/>
                  </a:cubicBezTo>
                  <a:cubicBezTo>
                    <a:pt x="80173" y="251947"/>
                    <a:pt x="78839" y="256519"/>
                    <a:pt x="79220" y="259091"/>
                  </a:cubicBezTo>
                  <a:cubicBezTo>
                    <a:pt x="79792" y="263186"/>
                    <a:pt x="84173" y="265663"/>
                    <a:pt x="92174" y="266234"/>
                  </a:cubicBezTo>
                  <a:lnTo>
                    <a:pt x="94079" y="266330"/>
                  </a:lnTo>
                  <a:cubicBezTo>
                    <a:pt x="95318" y="266425"/>
                    <a:pt x="97127" y="266520"/>
                    <a:pt x="98842" y="266520"/>
                  </a:cubicBezTo>
                  <a:cubicBezTo>
                    <a:pt x="100556" y="266520"/>
                    <a:pt x="102366" y="266425"/>
                    <a:pt x="103509" y="266139"/>
                  </a:cubicBezTo>
                  <a:cubicBezTo>
                    <a:pt x="107509" y="265282"/>
                    <a:pt x="113034" y="258614"/>
                    <a:pt x="113701" y="257853"/>
                  </a:cubicBezTo>
                  <a:lnTo>
                    <a:pt x="184186" y="170699"/>
                  </a:lnTo>
                  <a:cubicBezTo>
                    <a:pt x="185710" y="168794"/>
                    <a:pt x="187329" y="167079"/>
                    <a:pt x="188091" y="166317"/>
                  </a:cubicBezTo>
                  <a:cubicBezTo>
                    <a:pt x="189425" y="166031"/>
                    <a:pt x="192377" y="165650"/>
                    <a:pt x="194568" y="165650"/>
                  </a:cubicBezTo>
                  <a:cubicBezTo>
                    <a:pt x="196092" y="165650"/>
                    <a:pt x="232001" y="165460"/>
                    <a:pt x="247813" y="162221"/>
                  </a:cubicBezTo>
                  <a:cubicBezTo>
                    <a:pt x="265244" y="158697"/>
                    <a:pt x="275054" y="145172"/>
                    <a:pt x="275435" y="144600"/>
                  </a:cubicBezTo>
                  <a:cubicBezTo>
                    <a:pt x="278769" y="140314"/>
                    <a:pt x="278769" y="133456"/>
                    <a:pt x="275530" y="128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14F686-B2D5-4BD1-962B-FD21B04DD314}"/>
                </a:ext>
              </a:extLst>
            </p:cNvPr>
            <p:cNvSpPr/>
            <p:nvPr/>
          </p:nvSpPr>
          <p:spPr>
            <a:xfrm>
              <a:off x="8179204" y="4370832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482E59B-D32D-4B0A-B513-2F7241698BBD}"/>
                </a:ext>
              </a:extLst>
            </p:cNvPr>
            <p:cNvSpPr/>
            <p:nvPr/>
          </p:nvSpPr>
          <p:spPr>
            <a:xfrm>
              <a:off x="8179204" y="4460748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CB44557-E0AB-4EEE-A4A5-F9D1400DF19B}"/>
                </a:ext>
              </a:extLst>
            </p:cNvPr>
            <p:cNvSpPr/>
            <p:nvPr/>
          </p:nvSpPr>
          <p:spPr>
            <a:xfrm>
              <a:off x="8144247" y="4416171"/>
              <a:ext cx="95250" cy="28575"/>
            </a:xfrm>
            <a:custGeom>
              <a:avLst/>
              <a:gdLst>
                <a:gd name="connsiteX0" fmla="*/ 82963 w 95250"/>
                <a:gd name="connsiteY0" fmla="*/ 7144 h 28575"/>
                <a:gd name="connsiteX1" fmla="*/ 18574 w 95250"/>
                <a:gd name="connsiteY1" fmla="*/ 7144 h 28575"/>
                <a:gd name="connsiteX2" fmla="*/ 7144 w 95250"/>
                <a:gd name="connsiteY2" fmla="*/ 18669 h 28575"/>
                <a:gd name="connsiteX3" fmla="*/ 18574 w 95250"/>
                <a:gd name="connsiteY3" fmla="*/ 30194 h 28575"/>
                <a:gd name="connsiteX4" fmla="*/ 82963 w 95250"/>
                <a:gd name="connsiteY4" fmla="*/ 30194 h 28575"/>
                <a:gd name="connsiteX5" fmla="*/ 94393 w 95250"/>
                <a:gd name="connsiteY5" fmla="*/ 18669 h 28575"/>
                <a:gd name="connsiteX6" fmla="*/ 82963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2963" y="7144"/>
                  </a:moveTo>
                  <a:lnTo>
                    <a:pt x="18574" y="7144"/>
                  </a:lnTo>
                  <a:cubicBezTo>
                    <a:pt x="12288" y="7144"/>
                    <a:pt x="7144" y="12287"/>
                    <a:pt x="7144" y="18669"/>
                  </a:cubicBezTo>
                  <a:cubicBezTo>
                    <a:pt x="7144" y="25051"/>
                    <a:pt x="12288" y="30194"/>
                    <a:pt x="18574" y="30194"/>
                  </a:cubicBezTo>
                  <a:lnTo>
                    <a:pt x="82963" y="30194"/>
                  </a:lnTo>
                  <a:cubicBezTo>
                    <a:pt x="89249" y="30194"/>
                    <a:pt x="94393" y="25051"/>
                    <a:pt x="94393" y="18669"/>
                  </a:cubicBezTo>
                  <a:cubicBezTo>
                    <a:pt x="94393" y="12287"/>
                    <a:pt x="89249" y="7144"/>
                    <a:pt x="829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33545F-A100-4977-94AF-A40BEB0DB7B7}"/>
              </a:ext>
            </a:extLst>
          </p:cNvPr>
          <p:cNvGrpSpPr/>
          <p:nvPr/>
        </p:nvGrpSpPr>
        <p:grpSpPr>
          <a:xfrm>
            <a:off x="1425407" y="2900076"/>
            <a:ext cx="390525" cy="387573"/>
            <a:chOff x="1425407" y="2900076"/>
            <a:chExt cx="390525" cy="387573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9001B60-B1B2-43F7-B996-0F4BEDA982C3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246 w 276225"/>
                <a:gd name="connsiteY6" fmla="*/ 62865 h 95250"/>
                <a:gd name="connsiteX7" fmla="*/ 52102 w 276225"/>
                <a:gd name="connsiteY7" fmla="*/ 51721 h 95250"/>
                <a:gd name="connsiteX8" fmla="*/ 63246 w 276225"/>
                <a:gd name="connsiteY8" fmla="*/ 40576 h 95250"/>
                <a:gd name="connsiteX9" fmla="*/ 74390 w 276225"/>
                <a:gd name="connsiteY9" fmla="*/ 51721 h 95250"/>
                <a:gd name="connsiteX10" fmla="*/ 63246 w 276225"/>
                <a:gd name="connsiteY10" fmla="*/ 62865 h 95250"/>
                <a:gd name="connsiteX11" fmla="*/ 107823 w 276225"/>
                <a:gd name="connsiteY11" fmla="*/ 62865 h 95250"/>
                <a:gd name="connsiteX12" fmla="*/ 96679 w 276225"/>
                <a:gd name="connsiteY12" fmla="*/ 51721 h 95250"/>
                <a:gd name="connsiteX13" fmla="*/ 107823 w 276225"/>
                <a:gd name="connsiteY13" fmla="*/ 40576 h 95250"/>
                <a:gd name="connsiteX14" fmla="*/ 118967 w 276225"/>
                <a:gd name="connsiteY14" fmla="*/ 51721 h 95250"/>
                <a:gd name="connsiteX15" fmla="*/ 107823 w 276225"/>
                <a:gd name="connsiteY15" fmla="*/ 62865 h 95250"/>
                <a:gd name="connsiteX16" fmla="*/ 152400 w 276225"/>
                <a:gd name="connsiteY16" fmla="*/ 62865 h 95250"/>
                <a:gd name="connsiteX17" fmla="*/ 141256 w 276225"/>
                <a:gd name="connsiteY17" fmla="*/ 51721 h 95250"/>
                <a:gd name="connsiteX18" fmla="*/ 152400 w 276225"/>
                <a:gd name="connsiteY18" fmla="*/ 40576 h 95250"/>
                <a:gd name="connsiteX19" fmla="*/ 163544 w 276225"/>
                <a:gd name="connsiteY19" fmla="*/ 51721 h 95250"/>
                <a:gd name="connsiteX20" fmla="*/ 15240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DB72AA6-500C-41EC-A9D1-DEF74B1ECFBB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2D4552E-D14C-4780-A628-B403E7EACE66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>
                <a:gd name="connsiteX0" fmla="*/ 41148 w 57150"/>
                <a:gd name="connsiteY0" fmla="*/ 7144 h 28575"/>
                <a:gd name="connsiteX1" fmla="*/ 7144 w 57150"/>
                <a:gd name="connsiteY1" fmla="*/ 7144 h 28575"/>
                <a:gd name="connsiteX2" fmla="*/ 7144 w 57150"/>
                <a:gd name="connsiteY2" fmla="*/ 29432 h 28575"/>
                <a:gd name="connsiteX3" fmla="*/ 41434 w 57150"/>
                <a:gd name="connsiteY3" fmla="*/ 29432 h 28575"/>
                <a:gd name="connsiteX4" fmla="*/ 52483 w 57150"/>
                <a:gd name="connsiteY4" fmla="*/ 17050 h 28575"/>
                <a:gd name="connsiteX5" fmla="*/ 41148 w 5715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38077B-0EF1-48B7-B427-4FB38FEBADDD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>
                <a:gd name="connsiteX0" fmla="*/ 29432 w 57150"/>
                <a:gd name="connsiteY0" fmla="*/ 7144 h 28575"/>
                <a:gd name="connsiteX1" fmla="*/ 7144 w 57150"/>
                <a:gd name="connsiteY1" fmla="*/ 29432 h 28575"/>
                <a:gd name="connsiteX2" fmla="*/ 51721 w 57150"/>
                <a:gd name="connsiteY2" fmla="*/ 29432 h 28575"/>
                <a:gd name="connsiteX3" fmla="*/ 29432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0C9C4F0-1413-4374-A485-470C371F2188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97656 w 390525"/>
                <a:gd name="connsiteY7" fmla="*/ 97155 h 276225"/>
                <a:gd name="connsiteX8" fmla="*/ 310039 w 390525"/>
                <a:gd name="connsiteY8" fmla="*/ 86106 h 276225"/>
                <a:gd name="connsiteX9" fmla="*/ 319945 w 390525"/>
                <a:gd name="connsiteY9" fmla="*/ 97441 h 276225"/>
                <a:gd name="connsiteX10" fmla="*/ 319945 w 390525"/>
                <a:gd name="connsiteY10" fmla="*/ 186023 h 276225"/>
                <a:gd name="connsiteX11" fmla="*/ 310039 w 390525"/>
                <a:gd name="connsiteY11" fmla="*/ 197358 h 276225"/>
                <a:gd name="connsiteX12" fmla="*/ 297656 w 390525"/>
                <a:gd name="connsiteY12" fmla="*/ 186309 h 276225"/>
                <a:gd name="connsiteX13" fmla="*/ 297656 w 390525"/>
                <a:gd name="connsiteY13" fmla="*/ 97155 h 276225"/>
                <a:gd name="connsiteX14" fmla="*/ 186214 w 390525"/>
                <a:gd name="connsiteY14" fmla="*/ 97155 h 276225"/>
                <a:gd name="connsiteX15" fmla="*/ 197358 w 390525"/>
                <a:gd name="connsiteY15" fmla="*/ 86011 h 276225"/>
                <a:gd name="connsiteX16" fmla="*/ 197834 w 390525"/>
                <a:gd name="connsiteY16" fmla="*/ 86106 h 276225"/>
                <a:gd name="connsiteX17" fmla="*/ 198311 w 390525"/>
                <a:gd name="connsiteY17" fmla="*/ 86011 h 276225"/>
                <a:gd name="connsiteX18" fmla="*/ 242316 w 390525"/>
                <a:gd name="connsiteY18" fmla="*/ 86011 h 276225"/>
                <a:gd name="connsiteX19" fmla="*/ 276225 w 390525"/>
                <a:gd name="connsiteY19" fmla="*/ 117634 h 276225"/>
                <a:gd name="connsiteX20" fmla="*/ 242888 w 390525"/>
                <a:gd name="connsiteY20" fmla="*/ 152876 h 276225"/>
                <a:gd name="connsiteX21" fmla="*/ 208598 w 390525"/>
                <a:gd name="connsiteY21" fmla="*/ 152876 h 276225"/>
                <a:gd name="connsiteX22" fmla="*/ 208598 w 390525"/>
                <a:gd name="connsiteY22" fmla="*/ 186023 h 276225"/>
                <a:gd name="connsiteX23" fmla="*/ 198692 w 390525"/>
                <a:gd name="connsiteY23" fmla="*/ 197358 h 276225"/>
                <a:gd name="connsiteX24" fmla="*/ 186309 w 390525"/>
                <a:gd name="connsiteY24" fmla="*/ 186309 h 276225"/>
                <a:gd name="connsiteX25" fmla="*/ 186309 w 390525"/>
                <a:gd name="connsiteY25" fmla="*/ 97155 h 276225"/>
                <a:gd name="connsiteX26" fmla="*/ 74771 w 390525"/>
                <a:gd name="connsiteY26" fmla="*/ 131254 h 276225"/>
                <a:gd name="connsiteX27" fmla="*/ 117253 w 390525"/>
                <a:gd name="connsiteY27" fmla="*/ 86106 h 276225"/>
                <a:gd name="connsiteX28" fmla="*/ 163925 w 390525"/>
                <a:gd name="connsiteY28" fmla="*/ 130588 h 276225"/>
                <a:gd name="connsiteX29" fmla="*/ 163925 w 390525"/>
                <a:gd name="connsiteY29" fmla="*/ 186023 h 276225"/>
                <a:gd name="connsiteX30" fmla="*/ 154019 w 390525"/>
                <a:gd name="connsiteY30" fmla="*/ 197358 h 276225"/>
                <a:gd name="connsiteX31" fmla="*/ 141637 w 390525"/>
                <a:gd name="connsiteY31" fmla="*/ 186309 h 276225"/>
                <a:gd name="connsiteX32" fmla="*/ 141637 w 390525"/>
                <a:gd name="connsiteY32" fmla="*/ 152876 h 276225"/>
                <a:gd name="connsiteX33" fmla="*/ 97060 w 390525"/>
                <a:gd name="connsiteY33" fmla="*/ 152876 h 276225"/>
                <a:gd name="connsiteX34" fmla="*/ 97060 w 390525"/>
                <a:gd name="connsiteY34" fmla="*/ 186023 h 276225"/>
                <a:gd name="connsiteX35" fmla="*/ 87154 w 390525"/>
                <a:gd name="connsiteY35" fmla="*/ 197358 h 276225"/>
                <a:gd name="connsiteX36" fmla="*/ 74771 w 390525"/>
                <a:gd name="connsiteY36" fmla="*/ 186309 h 276225"/>
                <a:gd name="connsiteX37" fmla="*/ 74771 w 390525"/>
                <a:gd name="connsiteY37" fmla="*/ 1312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DECAD2-F8FA-4DD3-ADDA-DC977DAFCB68}"/>
              </a:ext>
            </a:extLst>
          </p:cNvPr>
          <p:cNvGrpSpPr/>
          <p:nvPr/>
        </p:nvGrpSpPr>
        <p:grpSpPr>
          <a:xfrm>
            <a:off x="3471568" y="1570005"/>
            <a:ext cx="328636" cy="392335"/>
            <a:chOff x="3471568" y="1570005"/>
            <a:chExt cx="328636" cy="392335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5D06EC-0F9A-4080-ADC9-03CCA60ABECF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C4B18CD-C38F-4688-89AF-5D4D69EFF399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7A29FB9-3CA8-48EA-BB96-259148134D82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A167F4-104C-45E1-B1C9-74AA0272BAB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9AA07A-C311-489D-9E73-BE691098008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43BF18-D0C9-4FE7-9BD1-48633864D337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5F9255-4F44-4BB7-BEA2-B21A06AFC5FE}"/>
              </a:ext>
            </a:extLst>
          </p:cNvPr>
          <p:cNvGrpSpPr/>
          <p:nvPr/>
        </p:nvGrpSpPr>
        <p:grpSpPr>
          <a:xfrm>
            <a:off x="4108917" y="1567243"/>
            <a:ext cx="390525" cy="388882"/>
            <a:chOff x="4108917" y="1567243"/>
            <a:chExt cx="390525" cy="388882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DBC4F5D-A317-48EE-A1E0-B8BAF7726223}"/>
                </a:ext>
              </a:extLst>
            </p:cNvPr>
            <p:cNvSpPr/>
            <p:nvPr/>
          </p:nvSpPr>
          <p:spPr>
            <a:xfrm>
              <a:off x="4221416" y="1746575"/>
              <a:ext cx="161925" cy="209550"/>
            </a:xfrm>
            <a:custGeom>
              <a:avLst/>
              <a:gdLst>
                <a:gd name="connsiteX0" fmla="*/ 94066 w 161925"/>
                <a:gd name="connsiteY0" fmla="*/ 11359 h 209550"/>
                <a:gd name="connsiteX1" fmla="*/ 76254 w 161925"/>
                <a:gd name="connsiteY1" fmla="*/ 11359 h 209550"/>
                <a:gd name="connsiteX2" fmla="*/ 9389 w 161925"/>
                <a:gd name="connsiteY2" fmla="*/ 100513 h 209550"/>
                <a:gd name="connsiteX3" fmla="*/ 8341 w 161925"/>
                <a:gd name="connsiteY3" fmla="*/ 112133 h 209550"/>
                <a:gd name="connsiteX4" fmla="*/ 18343 w 161925"/>
                <a:gd name="connsiteY4" fmla="*/ 118324 h 209550"/>
                <a:gd name="connsiteX5" fmla="*/ 51775 w 161925"/>
                <a:gd name="connsiteY5" fmla="*/ 118324 h 209550"/>
                <a:gd name="connsiteX6" fmla="*/ 51775 w 161925"/>
                <a:gd name="connsiteY6" fmla="*/ 197096 h 209550"/>
                <a:gd name="connsiteX7" fmla="*/ 62919 w 161925"/>
                <a:gd name="connsiteY7" fmla="*/ 208240 h 209550"/>
                <a:gd name="connsiteX8" fmla="*/ 107496 w 161925"/>
                <a:gd name="connsiteY8" fmla="*/ 208240 h 209550"/>
                <a:gd name="connsiteX9" fmla="*/ 118641 w 161925"/>
                <a:gd name="connsiteY9" fmla="*/ 197096 h 209550"/>
                <a:gd name="connsiteX10" fmla="*/ 118641 w 161925"/>
                <a:gd name="connsiteY10" fmla="*/ 118324 h 209550"/>
                <a:gd name="connsiteX11" fmla="*/ 152074 w 161925"/>
                <a:gd name="connsiteY11" fmla="*/ 118324 h 209550"/>
                <a:gd name="connsiteX12" fmla="*/ 162075 w 161925"/>
                <a:gd name="connsiteY12" fmla="*/ 112133 h 209550"/>
                <a:gd name="connsiteX13" fmla="*/ 161027 w 161925"/>
                <a:gd name="connsiteY13" fmla="*/ 100513 h 209550"/>
                <a:gd name="connsiteX14" fmla="*/ 94066 w 161925"/>
                <a:gd name="connsiteY14" fmla="*/ 1135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09550">
                  <a:moveTo>
                    <a:pt x="94066" y="11359"/>
                  </a:moveTo>
                  <a:cubicBezTo>
                    <a:pt x="89875" y="5739"/>
                    <a:pt x="80445" y="5739"/>
                    <a:pt x="76254" y="11359"/>
                  </a:cubicBezTo>
                  <a:lnTo>
                    <a:pt x="9389" y="100513"/>
                  </a:lnTo>
                  <a:cubicBezTo>
                    <a:pt x="6817" y="103846"/>
                    <a:pt x="6436" y="108418"/>
                    <a:pt x="8341" y="112133"/>
                  </a:cubicBezTo>
                  <a:cubicBezTo>
                    <a:pt x="10246" y="115943"/>
                    <a:pt x="14056" y="118324"/>
                    <a:pt x="18343" y="118324"/>
                  </a:cubicBezTo>
                  <a:lnTo>
                    <a:pt x="51775" y="118324"/>
                  </a:lnTo>
                  <a:lnTo>
                    <a:pt x="51775" y="197096"/>
                  </a:lnTo>
                  <a:cubicBezTo>
                    <a:pt x="51775" y="203287"/>
                    <a:pt x="56728" y="208240"/>
                    <a:pt x="62919" y="208240"/>
                  </a:cubicBezTo>
                  <a:lnTo>
                    <a:pt x="107496" y="208240"/>
                  </a:lnTo>
                  <a:cubicBezTo>
                    <a:pt x="113688" y="208240"/>
                    <a:pt x="118641" y="203287"/>
                    <a:pt x="118641" y="197096"/>
                  </a:cubicBezTo>
                  <a:lnTo>
                    <a:pt x="118641" y="118324"/>
                  </a:lnTo>
                  <a:lnTo>
                    <a:pt x="152074" y="118324"/>
                  </a:lnTo>
                  <a:cubicBezTo>
                    <a:pt x="156265" y="118324"/>
                    <a:pt x="160170" y="115943"/>
                    <a:pt x="162075" y="112133"/>
                  </a:cubicBezTo>
                  <a:cubicBezTo>
                    <a:pt x="163980" y="108323"/>
                    <a:pt x="163599" y="103846"/>
                    <a:pt x="161027" y="100513"/>
                  </a:cubicBezTo>
                  <a:lnTo>
                    <a:pt x="94066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B48AEC7-B560-486A-A5EF-81AEE0B818B5}"/>
                </a:ext>
              </a:extLst>
            </p:cNvPr>
            <p:cNvSpPr/>
            <p:nvPr/>
          </p:nvSpPr>
          <p:spPr>
            <a:xfrm>
              <a:off x="4108917" y="1567243"/>
              <a:ext cx="390525" cy="257175"/>
            </a:xfrm>
            <a:custGeom>
              <a:avLst/>
              <a:gdLst>
                <a:gd name="connsiteX0" fmla="*/ 342868 w 390525"/>
                <a:gd name="connsiteY0" fmla="*/ 103823 h 257175"/>
                <a:gd name="connsiteX1" fmla="*/ 241903 w 390525"/>
                <a:gd name="connsiteY1" fmla="*/ 7144 h 257175"/>
                <a:gd name="connsiteX2" fmla="*/ 157321 w 390525"/>
                <a:gd name="connsiteY2" fmla="*/ 53531 h 257175"/>
                <a:gd name="connsiteX3" fmla="*/ 141605 w 390525"/>
                <a:gd name="connsiteY3" fmla="*/ 51721 h 257175"/>
                <a:gd name="connsiteX4" fmla="*/ 78454 w 390525"/>
                <a:gd name="connsiteY4" fmla="*/ 96679 h 257175"/>
                <a:gd name="connsiteX5" fmla="*/ 7207 w 390525"/>
                <a:gd name="connsiteY5" fmla="*/ 178308 h 257175"/>
                <a:gd name="connsiteX6" fmla="*/ 85979 w 390525"/>
                <a:gd name="connsiteY6" fmla="*/ 253175 h 257175"/>
                <a:gd name="connsiteX7" fmla="*/ 113792 w 390525"/>
                <a:gd name="connsiteY7" fmla="*/ 253175 h 257175"/>
                <a:gd name="connsiteX8" fmla="*/ 170656 w 390525"/>
                <a:gd name="connsiteY8" fmla="*/ 177356 h 257175"/>
                <a:gd name="connsiteX9" fmla="*/ 197422 w 390525"/>
                <a:gd name="connsiteY9" fmla="*/ 164211 h 257175"/>
                <a:gd name="connsiteX10" fmla="*/ 224187 w 390525"/>
                <a:gd name="connsiteY10" fmla="*/ 177356 h 257175"/>
                <a:gd name="connsiteX11" fmla="*/ 280956 w 390525"/>
                <a:gd name="connsiteY11" fmla="*/ 253079 h 257175"/>
                <a:gd name="connsiteX12" fmla="*/ 308864 w 390525"/>
                <a:gd name="connsiteY12" fmla="*/ 253079 h 257175"/>
                <a:gd name="connsiteX13" fmla="*/ 387636 w 390525"/>
                <a:gd name="connsiteY13" fmla="*/ 175069 h 257175"/>
                <a:gd name="connsiteX14" fmla="*/ 342868 w 390525"/>
                <a:gd name="connsiteY14" fmla="*/ 1038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257175">
                  <a:moveTo>
                    <a:pt x="342868" y="103823"/>
                  </a:moveTo>
                  <a:cubicBezTo>
                    <a:pt x="340963" y="50197"/>
                    <a:pt x="296005" y="7144"/>
                    <a:pt x="241903" y="7144"/>
                  </a:cubicBezTo>
                  <a:cubicBezTo>
                    <a:pt x="207232" y="7144"/>
                    <a:pt x="175609" y="24670"/>
                    <a:pt x="157321" y="53531"/>
                  </a:cubicBezTo>
                  <a:cubicBezTo>
                    <a:pt x="152273" y="52292"/>
                    <a:pt x="147034" y="51721"/>
                    <a:pt x="141605" y="51721"/>
                  </a:cubicBezTo>
                  <a:cubicBezTo>
                    <a:pt x="112935" y="51721"/>
                    <a:pt x="87598" y="70199"/>
                    <a:pt x="78454" y="96679"/>
                  </a:cubicBezTo>
                  <a:cubicBezTo>
                    <a:pt x="38735" y="100394"/>
                    <a:pt x="5493" y="135350"/>
                    <a:pt x="7207" y="178308"/>
                  </a:cubicBezTo>
                  <a:cubicBezTo>
                    <a:pt x="8827" y="219456"/>
                    <a:pt x="44736" y="253175"/>
                    <a:pt x="85979" y="253175"/>
                  </a:cubicBezTo>
                  <a:lnTo>
                    <a:pt x="113792" y="253175"/>
                  </a:lnTo>
                  <a:lnTo>
                    <a:pt x="170656" y="177356"/>
                  </a:lnTo>
                  <a:cubicBezTo>
                    <a:pt x="176752" y="169164"/>
                    <a:pt x="186754" y="164211"/>
                    <a:pt x="197422" y="164211"/>
                  </a:cubicBezTo>
                  <a:cubicBezTo>
                    <a:pt x="207994" y="164211"/>
                    <a:pt x="217996" y="169164"/>
                    <a:pt x="224187" y="177356"/>
                  </a:cubicBezTo>
                  <a:lnTo>
                    <a:pt x="280956" y="253079"/>
                  </a:lnTo>
                  <a:lnTo>
                    <a:pt x="308864" y="253079"/>
                  </a:lnTo>
                  <a:cubicBezTo>
                    <a:pt x="351917" y="253079"/>
                    <a:pt x="387636" y="218123"/>
                    <a:pt x="387636" y="175069"/>
                  </a:cubicBezTo>
                  <a:cubicBezTo>
                    <a:pt x="387445" y="144780"/>
                    <a:pt x="369824" y="116586"/>
                    <a:pt x="342868" y="103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B5F7E1-9D7D-4A67-9009-2B1BC2333382}"/>
              </a:ext>
            </a:extLst>
          </p:cNvPr>
          <p:cNvGrpSpPr/>
          <p:nvPr/>
        </p:nvGrpSpPr>
        <p:grpSpPr>
          <a:xfrm>
            <a:off x="6142854" y="920972"/>
            <a:ext cx="352425" cy="348996"/>
            <a:chOff x="6142854" y="920972"/>
            <a:chExt cx="352425" cy="348996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4DF8E3B-73AF-46CE-AEE1-21C190C497BA}"/>
                </a:ext>
              </a:extLst>
            </p:cNvPr>
            <p:cNvSpPr/>
            <p:nvPr/>
          </p:nvSpPr>
          <p:spPr>
            <a:xfrm>
              <a:off x="6203814" y="1061846"/>
              <a:ext cx="228600" cy="133350"/>
            </a:xfrm>
            <a:custGeom>
              <a:avLst/>
              <a:gdLst>
                <a:gd name="connsiteX0" fmla="*/ 7144 w 228600"/>
                <a:gd name="connsiteY0" fmla="*/ 129350 h 133350"/>
                <a:gd name="connsiteX1" fmla="*/ 69723 w 228600"/>
                <a:gd name="connsiteY1" fmla="*/ 51149 h 133350"/>
                <a:gd name="connsiteX2" fmla="*/ 78010 w 228600"/>
                <a:gd name="connsiteY2" fmla="*/ 47434 h 133350"/>
                <a:gd name="connsiteX3" fmla="*/ 85915 w 228600"/>
                <a:gd name="connsiteY3" fmla="*/ 51911 h 133350"/>
                <a:gd name="connsiteX4" fmla="*/ 107537 w 228600"/>
                <a:gd name="connsiteY4" fmla="*/ 84392 h 133350"/>
                <a:gd name="connsiteX5" fmla="*/ 150114 w 228600"/>
                <a:gd name="connsiteY5" fmla="*/ 31147 h 133350"/>
                <a:gd name="connsiteX6" fmla="*/ 165830 w 228600"/>
                <a:gd name="connsiteY6" fmla="*/ 31147 h 133350"/>
                <a:gd name="connsiteX7" fmla="*/ 228409 w 228600"/>
                <a:gd name="connsiteY7" fmla="*/ 109347 h 133350"/>
                <a:gd name="connsiteX8" fmla="*/ 228409 w 228600"/>
                <a:gd name="connsiteY8" fmla="*/ 7144 h 133350"/>
                <a:gd name="connsiteX9" fmla="*/ 7144 w 228600"/>
                <a:gd name="connsiteY9" fmla="*/ 7144 h 133350"/>
                <a:gd name="connsiteX10" fmla="*/ 7144 w 228600"/>
                <a:gd name="connsiteY10" fmla="*/ 129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33350">
                  <a:moveTo>
                    <a:pt x="7144" y="129350"/>
                  </a:moveTo>
                  <a:lnTo>
                    <a:pt x="69723" y="51149"/>
                  </a:lnTo>
                  <a:cubicBezTo>
                    <a:pt x="71723" y="48673"/>
                    <a:pt x="74866" y="47149"/>
                    <a:pt x="78010" y="47434"/>
                  </a:cubicBezTo>
                  <a:cubicBezTo>
                    <a:pt x="81248" y="47530"/>
                    <a:pt x="84201" y="49244"/>
                    <a:pt x="85915" y="51911"/>
                  </a:cubicBezTo>
                  <a:lnTo>
                    <a:pt x="107537" y="84392"/>
                  </a:lnTo>
                  <a:lnTo>
                    <a:pt x="150114" y="31147"/>
                  </a:lnTo>
                  <a:cubicBezTo>
                    <a:pt x="153924" y="26384"/>
                    <a:pt x="162020" y="26384"/>
                    <a:pt x="165830" y="31147"/>
                  </a:cubicBezTo>
                  <a:lnTo>
                    <a:pt x="228409" y="109347"/>
                  </a:lnTo>
                  <a:lnTo>
                    <a:pt x="228409" y="7144"/>
                  </a:lnTo>
                  <a:lnTo>
                    <a:pt x="7144" y="7144"/>
                  </a:lnTo>
                  <a:lnTo>
                    <a:pt x="7144" y="129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4D457DE-32D7-49EE-B204-52D64CECB2E0}"/>
                </a:ext>
              </a:extLst>
            </p:cNvPr>
            <p:cNvSpPr/>
            <p:nvPr/>
          </p:nvSpPr>
          <p:spPr>
            <a:xfrm>
              <a:off x="6203998" y="1108043"/>
              <a:ext cx="228600" cy="161925"/>
            </a:xfrm>
            <a:custGeom>
              <a:avLst/>
              <a:gdLst>
                <a:gd name="connsiteX0" fmla="*/ 17056 w 228600"/>
                <a:gd name="connsiteY0" fmla="*/ 163449 h 161925"/>
                <a:gd name="connsiteX1" fmla="*/ 218224 w 228600"/>
                <a:gd name="connsiteY1" fmla="*/ 163449 h 161925"/>
                <a:gd name="connsiteX2" fmla="*/ 228320 w 228600"/>
                <a:gd name="connsiteY2" fmla="*/ 153353 h 161925"/>
                <a:gd name="connsiteX3" fmla="*/ 228320 w 228600"/>
                <a:gd name="connsiteY3" fmla="*/ 95155 h 161925"/>
                <a:gd name="connsiteX4" fmla="*/ 157930 w 228600"/>
                <a:gd name="connsiteY4" fmla="*/ 7144 h 161925"/>
                <a:gd name="connsiteX5" fmla="*/ 119164 w 228600"/>
                <a:gd name="connsiteY5" fmla="*/ 55626 h 161925"/>
                <a:gd name="connsiteX6" fmla="*/ 126022 w 228600"/>
                <a:gd name="connsiteY6" fmla="*/ 65913 h 161925"/>
                <a:gd name="connsiteX7" fmla="*/ 123259 w 228600"/>
                <a:gd name="connsiteY7" fmla="*/ 79819 h 161925"/>
                <a:gd name="connsiteX8" fmla="*/ 109353 w 228600"/>
                <a:gd name="connsiteY8" fmla="*/ 77057 h 161925"/>
                <a:gd name="connsiteX9" fmla="*/ 76778 w 228600"/>
                <a:gd name="connsiteY9" fmla="*/ 28194 h 161925"/>
                <a:gd name="connsiteX10" fmla="*/ 7149 w 228600"/>
                <a:gd name="connsiteY10" fmla="*/ 115253 h 161925"/>
                <a:gd name="connsiteX11" fmla="*/ 7149 w 228600"/>
                <a:gd name="connsiteY11" fmla="*/ 153257 h 161925"/>
                <a:gd name="connsiteX12" fmla="*/ 17056 w 228600"/>
                <a:gd name="connsiteY12" fmla="*/ 163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1925">
                  <a:moveTo>
                    <a:pt x="17056" y="163449"/>
                  </a:moveTo>
                  <a:lnTo>
                    <a:pt x="218224" y="163449"/>
                  </a:lnTo>
                  <a:cubicBezTo>
                    <a:pt x="223748" y="163449"/>
                    <a:pt x="228320" y="158972"/>
                    <a:pt x="228320" y="153353"/>
                  </a:cubicBezTo>
                  <a:lnTo>
                    <a:pt x="228320" y="95155"/>
                  </a:lnTo>
                  <a:lnTo>
                    <a:pt x="157930" y="7144"/>
                  </a:lnTo>
                  <a:lnTo>
                    <a:pt x="119164" y="55626"/>
                  </a:lnTo>
                  <a:lnTo>
                    <a:pt x="126022" y="65913"/>
                  </a:lnTo>
                  <a:cubicBezTo>
                    <a:pt x="129070" y="70580"/>
                    <a:pt x="127832" y="76771"/>
                    <a:pt x="123259" y="79819"/>
                  </a:cubicBezTo>
                  <a:cubicBezTo>
                    <a:pt x="118592" y="82868"/>
                    <a:pt x="112401" y="81629"/>
                    <a:pt x="109353" y="77057"/>
                  </a:cubicBezTo>
                  <a:lnTo>
                    <a:pt x="76778" y="28194"/>
                  </a:lnTo>
                  <a:lnTo>
                    <a:pt x="7149" y="115253"/>
                  </a:lnTo>
                  <a:lnTo>
                    <a:pt x="7149" y="153257"/>
                  </a:lnTo>
                  <a:cubicBezTo>
                    <a:pt x="6959" y="158972"/>
                    <a:pt x="11531" y="163449"/>
                    <a:pt x="17056" y="163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D225B60-09E8-4006-9CA7-E02BDE833B52}"/>
                </a:ext>
              </a:extLst>
            </p:cNvPr>
            <p:cNvSpPr/>
            <p:nvPr/>
          </p:nvSpPr>
          <p:spPr>
            <a:xfrm>
              <a:off x="6183717" y="920972"/>
              <a:ext cx="266700" cy="28575"/>
            </a:xfrm>
            <a:custGeom>
              <a:avLst/>
              <a:gdLst>
                <a:gd name="connsiteX0" fmla="*/ 258603 w 266700"/>
                <a:gd name="connsiteY0" fmla="*/ 7144 h 28575"/>
                <a:gd name="connsiteX1" fmla="*/ 17240 w 266700"/>
                <a:gd name="connsiteY1" fmla="*/ 7144 h 28575"/>
                <a:gd name="connsiteX2" fmla="*/ 7144 w 266700"/>
                <a:gd name="connsiteY2" fmla="*/ 17240 h 28575"/>
                <a:gd name="connsiteX3" fmla="*/ 7144 w 266700"/>
                <a:gd name="connsiteY3" fmla="*/ 27337 h 28575"/>
                <a:gd name="connsiteX4" fmla="*/ 268605 w 266700"/>
                <a:gd name="connsiteY4" fmla="*/ 27337 h 28575"/>
                <a:gd name="connsiteX5" fmla="*/ 268605 w 266700"/>
                <a:gd name="connsiteY5" fmla="*/ 17240 h 28575"/>
                <a:gd name="connsiteX6" fmla="*/ 258603 w 2667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8603" y="7144"/>
                  </a:move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27337"/>
                  </a:lnTo>
                  <a:lnTo>
                    <a:pt x="268605" y="27337"/>
                  </a:lnTo>
                  <a:lnTo>
                    <a:pt x="268605" y="17240"/>
                  </a:lnTo>
                  <a:cubicBezTo>
                    <a:pt x="268700" y="11716"/>
                    <a:pt x="264128" y="7144"/>
                    <a:pt x="2586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2D5EA79-386B-4446-AF6E-CBED8BE000C0}"/>
                </a:ext>
              </a:extLst>
            </p:cNvPr>
            <p:cNvSpPr/>
            <p:nvPr/>
          </p:nvSpPr>
          <p:spPr>
            <a:xfrm>
              <a:off x="6142854" y="961263"/>
              <a:ext cx="352425" cy="209550"/>
            </a:xfrm>
            <a:custGeom>
              <a:avLst/>
              <a:gdLst>
                <a:gd name="connsiteX0" fmla="*/ 300133 w 352425"/>
                <a:gd name="connsiteY0" fmla="*/ 7144 h 209550"/>
                <a:gd name="connsiteX1" fmla="*/ 57436 w 352425"/>
                <a:gd name="connsiteY1" fmla="*/ 7144 h 209550"/>
                <a:gd name="connsiteX2" fmla="*/ 7144 w 352425"/>
                <a:gd name="connsiteY2" fmla="*/ 57436 h 209550"/>
                <a:gd name="connsiteX3" fmla="*/ 7144 w 352425"/>
                <a:gd name="connsiteY3" fmla="*/ 198215 h 209550"/>
                <a:gd name="connsiteX4" fmla="*/ 17240 w 352425"/>
                <a:gd name="connsiteY4" fmla="*/ 208312 h 209550"/>
                <a:gd name="connsiteX5" fmla="*/ 48101 w 352425"/>
                <a:gd name="connsiteY5" fmla="*/ 208312 h 209550"/>
                <a:gd name="connsiteX6" fmla="*/ 48101 w 352425"/>
                <a:gd name="connsiteY6" fmla="*/ 97631 h 209550"/>
                <a:gd name="connsiteX7" fmla="*/ 58198 w 352425"/>
                <a:gd name="connsiteY7" fmla="*/ 87535 h 209550"/>
                <a:gd name="connsiteX8" fmla="*/ 299561 w 352425"/>
                <a:gd name="connsiteY8" fmla="*/ 87535 h 209550"/>
                <a:gd name="connsiteX9" fmla="*/ 309658 w 352425"/>
                <a:gd name="connsiteY9" fmla="*/ 97631 h 209550"/>
                <a:gd name="connsiteX10" fmla="*/ 309658 w 352425"/>
                <a:gd name="connsiteY10" fmla="*/ 208312 h 209550"/>
                <a:gd name="connsiteX11" fmla="*/ 340519 w 352425"/>
                <a:gd name="connsiteY11" fmla="*/ 208312 h 209550"/>
                <a:gd name="connsiteX12" fmla="*/ 350615 w 352425"/>
                <a:gd name="connsiteY12" fmla="*/ 198215 h 209550"/>
                <a:gd name="connsiteX13" fmla="*/ 350615 w 352425"/>
                <a:gd name="connsiteY13" fmla="*/ 57436 h 209550"/>
                <a:gd name="connsiteX14" fmla="*/ 300133 w 352425"/>
                <a:gd name="connsiteY14" fmla="*/ 7144 h 209550"/>
                <a:gd name="connsiteX15" fmla="*/ 108014 w 352425"/>
                <a:gd name="connsiteY15" fmla="*/ 67437 h 209550"/>
                <a:gd name="connsiteX16" fmla="*/ 68009 w 352425"/>
                <a:gd name="connsiteY16" fmla="*/ 67437 h 209550"/>
                <a:gd name="connsiteX17" fmla="*/ 57721 w 352425"/>
                <a:gd name="connsiteY17" fmla="*/ 58484 h 209550"/>
                <a:gd name="connsiteX18" fmla="*/ 67723 w 352425"/>
                <a:gd name="connsiteY18" fmla="*/ 47244 h 209550"/>
                <a:gd name="connsiteX19" fmla="*/ 107728 w 352425"/>
                <a:gd name="connsiteY19" fmla="*/ 47244 h 209550"/>
                <a:gd name="connsiteX20" fmla="*/ 118015 w 352425"/>
                <a:gd name="connsiteY20" fmla="*/ 56197 h 209550"/>
                <a:gd name="connsiteX21" fmla="*/ 108014 w 352425"/>
                <a:gd name="connsiteY21" fmla="*/ 67437 h 209550"/>
                <a:gd name="connsiteX22" fmla="*/ 269272 w 352425"/>
                <a:gd name="connsiteY22" fmla="*/ 67437 h 209550"/>
                <a:gd name="connsiteX23" fmla="*/ 258033 w 352425"/>
                <a:gd name="connsiteY23" fmla="*/ 77438 h 209550"/>
                <a:gd name="connsiteX24" fmla="*/ 249079 w 352425"/>
                <a:gd name="connsiteY24" fmla="*/ 67151 h 209550"/>
                <a:gd name="connsiteX25" fmla="*/ 249079 w 352425"/>
                <a:gd name="connsiteY25" fmla="*/ 47530 h 209550"/>
                <a:gd name="connsiteX26" fmla="*/ 258033 w 352425"/>
                <a:gd name="connsiteY26" fmla="*/ 37243 h 209550"/>
                <a:gd name="connsiteX27" fmla="*/ 269272 w 352425"/>
                <a:gd name="connsiteY27" fmla="*/ 47244 h 209550"/>
                <a:gd name="connsiteX28" fmla="*/ 269272 w 352425"/>
                <a:gd name="connsiteY28" fmla="*/ 67437 h 209550"/>
                <a:gd name="connsiteX29" fmla="*/ 309563 w 352425"/>
                <a:gd name="connsiteY29" fmla="*/ 67437 h 209550"/>
                <a:gd name="connsiteX30" fmla="*/ 298323 w 352425"/>
                <a:gd name="connsiteY30" fmla="*/ 77438 h 209550"/>
                <a:gd name="connsiteX31" fmla="*/ 289370 w 352425"/>
                <a:gd name="connsiteY31" fmla="*/ 67151 h 209550"/>
                <a:gd name="connsiteX32" fmla="*/ 289370 w 352425"/>
                <a:gd name="connsiteY32" fmla="*/ 47530 h 209550"/>
                <a:gd name="connsiteX33" fmla="*/ 298323 w 352425"/>
                <a:gd name="connsiteY33" fmla="*/ 37243 h 209550"/>
                <a:gd name="connsiteX34" fmla="*/ 309563 w 352425"/>
                <a:gd name="connsiteY34" fmla="*/ 47244 h 209550"/>
                <a:gd name="connsiteX35" fmla="*/ 309563 w 352425"/>
                <a:gd name="connsiteY35" fmla="*/ 6743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2425" h="209550">
                  <a:moveTo>
                    <a:pt x="300133" y="7144"/>
                  </a:moveTo>
                  <a:lnTo>
                    <a:pt x="57436" y="7144"/>
                  </a:lnTo>
                  <a:cubicBezTo>
                    <a:pt x="29813" y="7144"/>
                    <a:pt x="7144" y="29813"/>
                    <a:pt x="7144" y="57436"/>
                  </a:cubicBezTo>
                  <a:lnTo>
                    <a:pt x="7144" y="198215"/>
                  </a:lnTo>
                  <a:cubicBezTo>
                    <a:pt x="7144" y="203740"/>
                    <a:pt x="11621" y="208312"/>
                    <a:pt x="17240" y="208312"/>
                  </a:cubicBezTo>
                  <a:lnTo>
                    <a:pt x="48101" y="208312"/>
                  </a:lnTo>
                  <a:lnTo>
                    <a:pt x="48101" y="97631"/>
                  </a:lnTo>
                  <a:cubicBezTo>
                    <a:pt x="48101" y="92107"/>
                    <a:pt x="52578" y="87535"/>
                    <a:pt x="58198" y="87535"/>
                  </a:cubicBezTo>
                  <a:lnTo>
                    <a:pt x="299561" y="87535"/>
                  </a:lnTo>
                  <a:cubicBezTo>
                    <a:pt x="305086" y="87535"/>
                    <a:pt x="309658" y="92012"/>
                    <a:pt x="309658" y="97631"/>
                  </a:cubicBezTo>
                  <a:lnTo>
                    <a:pt x="309658" y="208312"/>
                  </a:lnTo>
                  <a:lnTo>
                    <a:pt x="340519" y="208312"/>
                  </a:lnTo>
                  <a:cubicBezTo>
                    <a:pt x="346043" y="208312"/>
                    <a:pt x="350615" y="203835"/>
                    <a:pt x="350615" y="198215"/>
                  </a:cubicBezTo>
                  <a:lnTo>
                    <a:pt x="350615" y="57436"/>
                  </a:lnTo>
                  <a:cubicBezTo>
                    <a:pt x="350425" y="29623"/>
                    <a:pt x="327946" y="7144"/>
                    <a:pt x="300133" y="7144"/>
                  </a:cubicBezTo>
                  <a:close/>
                  <a:moveTo>
                    <a:pt x="108014" y="67437"/>
                  </a:moveTo>
                  <a:lnTo>
                    <a:pt x="68009" y="67437"/>
                  </a:lnTo>
                  <a:cubicBezTo>
                    <a:pt x="62865" y="67437"/>
                    <a:pt x="58293" y="63627"/>
                    <a:pt x="57721" y="58484"/>
                  </a:cubicBezTo>
                  <a:cubicBezTo>
                    <a:pt x="57055" y="52388"/>
                    <a:pt x="61817" y="47244"/>
                    <a:pt x="67723" y="47244"/>
                  </a:cubicBezTo>
                  <a:lnTo>
                    <a:pt x="107728" y="47244"/>
                  </a:lnTo>
                  <a:cubicBezTo>
                    <a:pt x="112872" y="47244"/>
                    <a:pt x="117443" y="51054"/>
                    <a:pt x="118015" y="56197"/>
                  </a:cubicBezTo>
                  <a:cubicBezTo>
                    <a:pt x="118682" y="62389"/>
                    <a:pt x="114015" y="67437"/>
                    <a:pt x="108014" y="67437"/>
                  </a:cubicBezTo>
                  <a:close/>
                  <a:moveTo>
                    <a:pt x="269272" y="67437"/>
                  </a:moveTo>
                  <a:cubicBezTo>
                    <a:pt x="269272" y="73343"/>
                    <a:pt x="264129" y="78105"/>
                    <a:pt x="258033" y="77438"/>
                  </a:cubicBezTo>
                  <a:cubicBezTo>
                    <a:pt x="252889" y="76867"/>
                    <a:pt x="249079" y="72390"/>
                    <a:pt x="249079" y="67151"/>
                  </a:cubicBezTo>
                  <a:lnTo>
                    <a:pt x="249079" y="47530"/>
                  </a:lnTo>
                  <a:cubicBezTo>
                    <a:pt x="249079" y="42386"/>
                    <a:pt x="252889" y="37814"/>
                    <a:pt x="258033" y="37243"/>
                  </a:cubicBezTo>
                  <a:cubicBezTo>
                    <a:pt x="264129" y="36576"/>
                    <a:pt x="269272" y="41339"/>
                    <a:pt x="269272" y="47244"/>
                  </a:cubicBezTo>
                  <a:lnTo>
                    <a:pt x="269272" y="67437"/>
                  </a:lnTo>
                  <a:close/>
                  <a:moveTo>
                    <a:pt x="309563" y="67437"/>
                  </a:moveTo>
                  <a:cubicBezTo>
                    <a:pt x="309563" y="73343"/>
                    <a:pt x="304419" y="78105"/>
                    <a:pt x="298323" y="77438"/>
                  </a:cubicBezTo>
                  <a:cubicBezTo>
                    <a:pt x="293180" y="76867"/>
                    <a:pt x="289370" y="72390"/>
                    <a:pt x="289370" y="67151"/>
                  </a:cubicBezTo>
                  <a:lnTo>
                    <a:pt x="289370" y="47530"/>
                  </a:lnTo>
                  <a:cubicBezTo>
                    <a:pt x="289370" y="42386"/>
                    <a:pt x="293180" y="37814"/>
                    <a:pt x="298323" y="37243"/>
                  </a:cubicBezTo>
                  <a:cubicBezTo>
                    <a:pt x="304419" y="36576"/>
                    <a:pt x="309563" y="41339"/>
                    <a:pt x="309563" y="47244"/>
                  </a:cubicBezTo>
                  <a:lnTo>
                    <a:pt x="309563" y="67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6FA5C7-0BBE-4BA9-9B28-2FFF5E78F41D}"/>
              </a:ext>
            </a:extLst>
          </p:cNvPr>
          <p:cNvGrpSpPr/>
          <p:nvPr/>
        </p:nvGrpSpPr>
        <p:grpSpPr>
          <a:xfrm>
            <a:off x="779125" y="5545359"/>
            <a:ext cx="333375" cy="392811"/>
            <a:chOff x="779125" y="5545359"/>
            <a:chExt cx="333375" cy="392811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048B5D0-7E6A-4DFF-92F3-0657E3592382}"/>
                </a:ext>
              </a:extLst>
            </p:cNvPr>
            <p:cNvSpPr/>
            <p:nvPr/>
          </p:nvSpPr>
          <p:spPr>
            <a:xfrm>
              <a:off x="779125" y="5766720"/>
              <a:ext cx="333375" cy="171450"/>
            </a:xfrm>
            <a:custGeom>
              <a:avLst/>
              <a:gdLst>
                <a:gd name="connsiteX0" fmla="*/ 328433 w 333375"/>
                <a:gd name="connsiteY0" fmla="*/ 149257 h 171450"/>
                <a:gd name="connsiteX1" fmla="*/ 236802 w 333375"/>
                <a:gd name="connsiteY1" fmla="*/ 7239 h 171450"/>
                <a:gd name="connsiteX2" fmla="*/ 205941 w 333375"/>
                <a:gd name="connsiteY2" fmla="*/ 33528 h 171450"/>
                <a:gd name="connsiteX3" fmla="*/ 198607 w 333375"/>
                <a:gd name="connsiteY3" fmla="*/ 36195 h 171450"/>
                <a:gd name="connsiteX4" fmla="*/ 192416 w 333375"/>
                <a:gd name="connsiteY4" fmla="*/ 34290 h 171450"/>
                <a:gd name="connsiteX5" fmla="*/ 168699 w 333375"/>
                <a:gd name="connsiteY5" fmla="*/ 18669 h 171450"/>
                <a:gd name="connsiteX6" fmla="*/ 144981 w 333375"/>
                <a:gd name="connsiteY6" fmla="*/ 34290 h 171450"/>
                <a:gd name="connsiteX7" fmla="*/ 131456 w 333375"/>
                <a:gd name="connsiteY7" fmla="*/ 33433 h 171450"/>
                <a:gd name="connsiteX8" fmla="*/ 100595 w 333375"/>
                <a:gd name="connsiteY8" fmla="*/ 7144 h 171450"/>
                <a:gd name="connsiteX9" fmla="*/ 8964 w 333375"/>
                <a:gd name="connsiteY9" fmla="*/ 149257 h 171450"/>
                <a:gd name="connsiteX10" fmla="*/ 10107 w 333375"/>
                <a:gd name="connsiteY10" fmla="*/ 162973 h 171450"/>
                <a:gd name="connsiteX11" fmla="*/ 18680 w 333375"/>
                <a:gd name="connsiteY11" fmla="*/ 166592 h 171450"/>
                <a:gd name="connsiteX12" fmla="*/ 318908 w 333375"/>
                <a:gd name="connsiteY12" fmla="*/ 166592 h 171450"/>
                <a:gd name="connsiteX13" fmla="*/ 328814 w 333375"/>
                <a:gd name="connsiteY13" fmla="*/ 160687 h 171450"/>
                <a:gd name="connsiteX14" fmla="*/ 328433 w 333375"/>
                <a:gd name="connsiteY14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75" h="171450">
                  <a:moveTo>
                    <a:pt x="328433" y="149257"/>
                  </a:moveTo>
                  <a:lnTo>
                    <a:pt x="236802" y="7239"/>
                  </a:lnTo>
                  <a:lnTo>
                    <a:pt x="205941" y="33528"/>
                  </a:lnTo>
                  <a:cubicBezTo>
                    <a:pt x="203846" y="35338"/>
                    <a:pt x="201274" y="36195"/>
                    <a:pt x="198607" y="36195"/>
                  </a:cubicBezTo>
                  <a:cubicBezTo>
                    <a:pt x="196416" y="36195"/>
                    <a:pt x="194321" y="35623"/>
                    <a:pt x="192416" y="34290"/>
                  </a:cubicBezTo>
                  <a:lnTo>
                    <a:pt x="168699" y="18669"/>
                  </a:lnTo>
                  <a:lnTo>
                    <a:pt x="144981" y="34290"/>
                  </a:lnTo>
                  <a:cubicBezTo>
                    <a:pt x="140790" y="37052"/>
                    <a:pt x="135266" y="36672"/>
                    <a:pt x="131456" y="33433"/>
                  </a:cubicBezTo>
                  <a:lnTo>
                    <a:pt x="100595" y="7144"/>
                  </a:lnTo>
                  <a:lnTo>
                    <a:pt x="8964" y="149257"/>
                  </a:lnTo>
                  <a:cubicBezTo>
                    <a:pt x="6202" y="153448"/>
                    <a:pt x="6583" y="159068"/>
                    <a:pt x="10107" y="162973"/>
                  </a:cubicBezTo>
                  <a:cubicBezTo>
                    <a:pt x="12298" y="165354"/>
                    <a:pt x="15441" y="166592"/>
                    <a:pt x="18680" y="166592"/>
                  </a:cubicBezTo>
                  <a:lnTo>
                    <a:pt x="318908" y="166592"/>
                  </a:lnTo>
                  <a:cubicBezTo>
                    <a:pt x="323004" y="166592"/>
                    <a:pt x="326814" y="164306"/>
                    <a:pt x="328814" y="160687"/>
                  </a:cubicBezTo>
                  <a:cubicBezTo>
                    <a:pt x="330814" y="157067"/>
                    <a:pt x="330719" y="152686"/>
                    <a:pt x="328433" y="149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59CFFB-8B1A-4D85-9834-DA546689C5E8}"/>
                </a:ext>
              </a:extLst>
            </p:cNvPr>
            <p:cNvSpPr/>
            <p:nvPr/>
          </p:nvSpPr>
          <p:spPr>
            <a:xfrm>
              <a:off x="884673" y="5545359"/>
              <a:ext cx="152400" cy="238125"/>
            </a:xfrm>
            <a:custGeom>
              <a:avLst/>
              <a:gdLst>
                <a:gd name="connsiteX0" fmla="*/ 56864 w 152400"/>
                <a:gd name="connsiteY0" fmla="*/ 217456 h 238125"/>
                <a:gd name="connsiteX1" fmla="*/ 69342 w 152400"/>
                <a:gd name="connsiteY1" fmla="*/ 217456 h 238125"/>
                <a:gd name="connsiteX2" fmla="*/ 92297 w 152400"/>
                <a:gd name="connsiteY2" fmla="*/ 232600 h 238125"/>
                <a:gd name="connsiteX3" fmla="*/ 119063 w 152400"/>
                <a:gd name="connsiteY3" fmla="*/ 209740 h 238125"/>
                <a:gd name="connsiteX4" fmla="*/ 74390 w 152400"/>
                <a:gd name="connsiteY4" fmla="*/ 140494 h 238125"/>
                <a:gd name="connsiteX5" fmla="*/ 74390 w 152400"/>
                <a:gd name="connsiteY5" fmla="*/ 103822 h 238125"/>
                <a:gd name="connsiteX6" fmla="*/ 146018 w 152400"/>
                <a:gd name="connsiteY6" fmla="*/ 68008 h 238125"/>
                <a:gd name="connsiteX7" fmla="*/ 152305 w 152400"/>
                <a:gd name="connsiteY7" fmla="*/ 57912 h 238125"/>
                <a:gd name="connsiteX8" fmla="*/ 146018 w 152400"/>
                <a:gd name="connsiteY8" fmla="*/ 47815 h 238125"/>
                <a:gd name="connsiteX9" fmla="*/ 68675 w 152400"/>
                <a:gd name="connsiteY9" fmla="*/ 9144 h 238125"/>
                <a:gd name="connsiteX10" fmla="*/ 62484 w 152400"/>
                <a:gd name="connsiteY10" fmla="*/ 7144 h 238125"/>
                <a:gd name="connsiteX11" fmla="*/ 52102 w 152400"/>
                <a:gd name="connsiteY11" fmla="*/ 17716 h 238125"/>
                <a:gd name="connsiteX12" fmla="*/ 51816 w 152400"/>
                <a:gd name="connsiteY12" fmla="*/ 140494 h 238125"/>
                <a:gd name="connsiteX13" fmla="*/ 7144 w 152400"/>
                <a:gd name="connsiteY13" fmla="*/ 209740 h 238125"/>
                <a:gd name="connsiteX14" fmla="*/ 34004 w 152400"/>
                <a:gd name="connsiteY14" fmla="*/ 232600 h 238125"/>
                <a:gd name="connsiteX15" fmla="*/ 56864 w 152400"/>
                <a:gd name="connsiteY15" fmla="*/ 21745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38125">
                  <a:moveTo>
                    <a:pt x="56864" y="217456"/>
                  </a:moveTo>
                  <a:cubicBezTo>
                    <a:pt x="60674" y="214979"/>
                    <a:pt x="65532" y="214979"/>
                    <a:pt x="69342" y="217456"/>
                  </a:cubicBezTo>
                  <a:lnTo>
                    <a:pt x="92297" y="232600"/>
                  </a:lnTo>
                  <a:lnTo>
                    <a:pt x="119063" y="209740"/>
                  </a:lnTo>
                  <a:lnTo>
                    <a:pt x="74390" y="140494"/>
                  </a:lnTo>
                  <a:lnTo>
                    <a:pt x="74390" y="103822"/>
                  </a:lnTo>
                  <a:lnTo>
                    <a:pt x="146018" y="68008"/>
                  </a:lnTo>
                  <a:cubicBezTo>
                    <a:pt x="149828" y="66104"/>
                    <a:pt x="152305" y="62198"/>
                    <a:pt x="152305" y="57912"/>
                  </a:cubicBezTo>
                  <a:cubicBezTo>
                    <a:pt x="152305" y="53626"/>
                    <a:pt x="149924" y="49721"/>
                    <a:pt x="146018" y="47815"/>
                  </a:cubicBezTo>
                  <a:lnTo>
                    <a:pt x="68675" y="9144"/>
                  </a:lnTo>
                  <a:cubicBezTo>
                    <a:pt x="66675" y="8001"/>
                    <a:pt x="64770" y="7144"/>
                    <a:pt x="62484" y="7144"/>
                  </a:cubicBezTo>
                  <a:cubicBezTo>
                    <a:pt x="56579" y="7144"/>
                    <a:pt x="52102" y="11811"/>
                    <a:pt x="52102" y="17716"/>
                  </a:cubicBezTo>
                  <a:cubicBezTo>
                    <a:pt x="52102" y="17907"/>
                    <a:pt x="51816" y="140494"/>
                    <a:pt x="51816" y="140494"/>
                  </a:cubicBezTo>
                  <a:lnTo>
                    <a:pt x="7144" y="209740"/>
                  </a:lnTo>
                  <a:lnTo>
                    <a:pt x="34004" y="232600"/>
                  </a:lnTo>
                  <a:lnTo>
                    <a:pt x="56864" y="2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30A76B8-B2AC-44E3-9476-B26D5D17AB7B}"/>
              </a:ext>
            </a:extLst>
          </p:cNvPr>
          <p:cNvGrpSpPr/>
          <p:nvPr/>
        </p:nvGrpSpPr>
        <p:grpSpPr>
          <a:xfrm>
            <a:off x="8177108" y="892968"/>
            <a:ext cx="311085" cy="394145"/>
            <a:chOff x="8177108" y="892968"/>
            <a:chExt cx="311085" cy="394145"/>
          </a:xfrm>
          <a:solidFill>
            <a:schemeClr val="bg1"/>
          </a:solidFill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0213E3-F478-45E8-9B3A-2A549972031F}"/>
                </a:ext>
              </a:extLst>
            </p:cNvPr>
            <p:cNvSpPr/>
            <p:nvPr/>
          </p:nvSpPr>
          <p:spPr>
            <a:xfrm>
              <a:off x="8272263" y="957643"/>
              <a:ext cx="76200" cy="19050"/>
            </a:xfrm>
            <a:custGeom>
              <a:avLst/>
              <a:gdLst>
                <a:gd name="connsiteX0" fmla="*/ 7144 w 76200"/>
                <a:gd name="connsiteY0" fmla="*/ 7144 h 19050"/>
                <a:gd name="connsiteX1" fmla="*/ 69532 w 76200"/>
                <a:gd name="connsiteY1" fmla="*/ 7144 h 19050"/>
                <a:gd name="connsiteX2" fmla="*/ 69532 w 76200"/>
                <a:gd name="connsiteY2" fmla="*/ 16764 h 19050"/>
                <a:gd name="connsiteX3" fmla="*/ 7144 w 76200"/>
                <a:gd name="connsiteY3" fmla="*/ 16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44" y="7144"/>
                  </a:moveTo>
                  <a:lnTo>
                    <a:pt x="69532" y="7144"/>
                  </a:lnTo>
                  <a:lnTo>
                    <a:pt x="69532" y="16764"/>
                  </a:lnTo>
                  <a:lnTo>
                    <a:pt x="7144" y="16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E45D45E-3C71-4DCC-8AC4-F7CD4D7AD0EA}"/>
                </a:ext>
              </a:extLst>
            </p:cNvPr>
            <p:cNvSpPr/>
            <p:nvPr/>
          </p:nvSpPr>
          <p:spPr>
            <a:xfrm>
              <a:off x="8177108" y="892968"/>
              <a:ext cx="238125" cy="342900"/>
            </a:xfrm>
            <a:custGeom>
              <a:avLst/>
              <a:gdLst>
                <a:gd name="connsiteX0" fmla="*/ 123158 w 238125"/>
                <a:gd name="connsiteY0" fmla="*/ 239363 h 342900"/>
                <a:gd name="connsiteX1" fmla="*/ 134588 w 238125"/>
                <a:gd name="connsiteY1" fmla="*/ 227838 h 342900"/>
                <a:gd name="connsiteX2" fmla="*/ 232315 w 238125"/>
                <a:gd name="connsiteY2" fmla="*/ 227838 h 342900"/>
                <a:gd name="connsiteX3" fmla="*/ 232315 w 238125"/>
                <a:gd name="connsiteY3" fmla="*/ 18669 h 342900"/>
                <a:gd name="connsiteX4" fmla="*/ 220789 w 238125"/>
                <a:gd name="connsiteY4" fmla="*/ 7144 h 342900"/>
                <a:gd name="connsiteX5" fmla="*/ 18669 w 238125"/>
                <a:gd name="connsiteY5" fmla="*/ 7144 h 342900"/>
                <a:gd name="connsiteX6" fmla="*/ 7144 w 238125"/>
                <a:gd name="connsiteY6" fmla="*/ 18669 h 342900"/>
                <a:gd name="connsiteX7" fmla="*/ 7144 w 238125"/>
                <a:gd name="connsiteY7" fmla="*/ 325565 h 342900"/>
                <a:gd name="connsiteX8" fmla="*/ 18669 w 238125"/>
                <a:gd name="connsiteY8" fmla="*/ 337090 h 342900"/>
                <a:gd name="connsiteX9" fmla="*/ 123063 w 238125"/>
                <a:gd name="connsiteY9" fmla="*/ 337090 h 342900"/>
                <a:gd name="connsiteX10" fmla="*/ 123063 w 238125"/>
                <a:gd name="connsiteY10" fmla="*/ 239363 h 342900"/>
                <a:gd name="connsiteX11" fmla="*/ 123158 w 238125"/>
                <a:gd name="connsiteY11" fmla="*/ 239363 h 342900"/>
                <a:gd name="connsiteX12" fmla="*/ 102298 w 238125"/>
                <a:gd name="connsiteY12" fmla="*/ 104489 h 342900"/>
                <a:gd name="connsiteX13" fmla="*/ 102298 w 238125"/>
                <a:gd name="connsiteY13" fmla="*/ 159258 h 342900"/>
                <a:gd name="connsiteX14" fmla="*/ 70581 w 238125"/>
                <a:gd name="connsiteY14" fmla="*/ 193834 h 342900"/>
                <a:gd name="connsiteX15" fmla="*/ 34100 w 238125"/>
                <a:gd name="connsiteY15" fmla="*/ 157639 h 342900"/>
                <a:gd name="connsiteX16" fmla="*/ 64198 w 238125"/>
                <a:gd name="connsiteY16" fmla="*/ 126016 h 342900"/>
                <a:gd name="connsiteX17" fmla="*/ 79343 w 238125"/>
                <a:gd name="connsiteY17" fmla="*/ 127635 h 342900"/>
                <a:gd name="connsiteX18" fmla="*/ 79343 w 238125"/>
                <a:gd name="connsiteY18" fmla="*/ 60293 h 342900"/>
                <a:gd name="connsiteX19" fmla="*/ 90868 w 238125"/>
                <a:gd name="connsiteY19" fmla="*/ 48768 h 342900"/>
                <a:gd name="connsiteX20" fmla="*/ 176308 w 238125"/>
                <a:gd name="connsiteY20" fmla="*/ 48768 h 342900"/>
                <a:gd name="connsiteX21" fmla="*/ 187833 w 238125"/>
                <a:gd name="connsiteY21" fmla="*/ 60293 h 342900"/>
                <a:gd name="connsiteX22" fmla="*/ 187833 w 238125"/>
                <a:gd name="connsiteY22" fmla="*/ 159353 h 342900"/>
                <a:gd name="connsiteX23" fmla="*/ 157067 w 238125"/>
                <a:gd name="connsiteY23" fmla="*/ 193834 h 342900"/>
                <a:gd name="connsiteX24" fmla="*/ 119634 w 238125"/>
                <a:gd name="connsiteY24" fmla="*/ 157067 h 342900"/>
                <a:gd name="connsiteX25" fmla="*/ 151257 w 238125"/>
                <a:gd name="connsiteY25" fmla="*/ 125921 h 342900"/>
                <a:gd name="connsiteX26" fmla="*/ 164878 w 238125"/>
                <a:gd name="connsiteY26" fmla="*/ 127730 h 342900"/>
                <a:gd name="connsiteX27" fmla="*/ 164878 w 238125"/>
                <a:gd name="connsiteY27" fmla="*/ 104584 h 342900"/>
                <a:gd name="connsiteX28" fmla="*/ 102298 w 238125"/>
                <a:gd name="connsiteY28" fmla="*/ 104489 h 342900"/>
                <a:gd name="connsiteX29" fmla="*/ 102298 w 238125"/>
                <a:gd name="connsiteY29" fmla="*/ 10448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342900">
                  <a:moveTo>
                    <a:pt x="123158" y="239363"/>
                  </a:moveTo>
                  <a:cubicBezTo>
                    <a:pt x="123158" y="232981"/>
                    <a:pt x="128302" y="227838"/>
                    <a:pt x="134588" y="227838"/>
                  </a:cubicBezTo>
                  <a:lnTo>
                    <a:pt x="232315" y="227838"/>
                  </a:lnTo>
                  <a:lnTo>
                    <a:pt x="232315" y="18669"/>
                  </a:lnTo>
                  <a:cubicBezTo>
                    <a:pt x="232315" y="12287"/>
                    <a:pt x="227171" y="7144"/>
                    <a:pt x="220789" y="7144"/>
                  </a:cubicBezTo>
                  <a:lnTo>
                    <a:pt x="18669" y="7144"/>
                  </a:lnTo>
                  <a:cubicBezTo>
                    <a:pt x="12287" y="7144"/>
                    <a:pt x="7144" y="12287"/>
                    <a:pt x="7144" y="18669"/>
                  </a:cubicBezTo>
                  <a:lnTo>
                    <a:pt x="7144" y="325565"/>
                  </a:lnTo>
                  <a:cubicBezTo>
                    <a:pt x="7144" y="331946"/>
                    <a:pt x="12287" y="337090"/>
                    <a:pt x="18669" y="337090"/>
                  </a:cubicBezTo>
                  <a:lnTo>
                    <a:pt x="123063" y="337090"/>
                  </a:lnTo>
                  <a:lnTo>
                    <a:pt x="123063" y="239363"/>
                  </a:lnTo>
                  <a:lnTo>
                    <a:pt x="123158" y="239363"/>
                  </a:lnTo>
                  <a:close/>
                  <a:moveTo>
                    <a:pt x="102298" y="104489"/>
                  </a:moveTo>
                  <a:lnTo>
                    <a:pt x="102298" y="159258"/>
                  </a:lnTo>
                  <a:cubicBezTo>
                    <a:pt x="102298" y="177260"/>
                    <a:pt x="88487" y="192596"/>
                    <a:pt x="70581" y="193834"/>
                  </a:cubicBezTo>
                  <a:cubicBezTo>
                    <a:pt x="49911" y="195263"/>
                    <a:pt x="32766" y="178213"/>
                    <a:pt x="34100" y="157639"/>
                  </a:cubicBezTo>
                  <a:cubicBezTo>
                    <a:pt x="35147" y="141256"/>
                    <a:pt x="47911" y="127921"/>
                    <a:pt x="64198" y="126016"/>
                  </a:cubicBezTo>
                  <a:cubicBezTo>
                    <a:pt x="69532" y="125444"/>
                    <a:pt x="74676" y="126016"/>
                    <a:pt x="79343" y="127635"/>
                  </a:cubicBezTo>
                  <a:lnTo>
                    <a:pt x="79343" y="60293"/>
                  </a:lnTo>
                  <a:cubicBezTo>
                    <a:pt x="79343" y="53912"/>
                    <a:pt x="84487" y="48768"/>
                    <a:pt x="90868" y="48768"/>
                  </a:cubicBezTo>
                  <a:lnTo>
                    <a:pt x="176308" y="48768"/>
                  </a:lnTo>
                  <a:cubicBezTo>
                    <a:pt x="182689" y="48768"/>
                    <a:pt x="187833" y="53912"/>
                    <a:pt x="187833" y="60293"/>
                  </a:cubicBezTo>
                  <a:lnTo>
                    <a:pt x="187833" y="159353"/>
                  </a:lnTo>
                  <a:cubicBezTo>
                    <a:pt x="187833" y="176975"/>
                    <a:pt x="174593" y="192119"/>
                    <a:pt x="157067" y="193834"/>
                  </a:cubicBezTo>
                  <a:cubicBezTo>
                    <a:pt x="135731" y="195929"/>
                    <a:pt x="117920" y="178308"/>
                    <a:pt x="119634" y="157067"/>
                  </a:cubicBezTo>
                  <a:cubicBezTo>
                    <a:pt x="120968" y="140399"/>
                    <a:pt x="134493" y="127064"/>
                    <a:pt x="151257" y="125921"/>
                  </a:cubicBezTo>
                  <a:cubicBezTo>
                    <a:pt x="156020" y="125540"/>
                    <a:pt x="160687" y="126206"/>
                    <a:pt x="164878" y="127730"/>
                  </a:cubicBezTo>
                  <a:lnTo>
                    <a:pt x="164878" y="104584"/>
                  </a:lnTo>
                  <a:lnTo>
                    <a:pt x="102298" y="104489"/>
                  </a:lnTo>
                  <a:lnTo>
                    <a:pt x="102298" y="1044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9CF7253-F122-4CFF-A0D9-1474DC5C40F2}"/>
                </a:ext>
              </a:extLst>
            </p:cNvPr>
            <p:cNvSpPr/>
            <p:nvPr/>
          </p:nvSpPr>
          <p:spPr>
            <a:xfrm>
              <a:off x="8250068" y="944213"/>
              <a:ext cx="238125" cy="342900"/>
            </a:xfrm>
            <a:custGeom>
              <a:avLst/>
              <a:gdLst>
                <a:gd name="connsiteX0" fmla="*/ 182406 w 238125"/>
                <a:gd name="connsiteY0" fmla="*/ 7144 h 342900"/>
                <a:gd name="connsiteX1" fmla="*/ 182406 w 238125"/>
                <a:gd name="connsiteY1" fmla="*/ 188214 h 342900"/>
                <a:gd name="connsiteX2" fmla="*/ 178882 w 238125"/>
                <a:gd name="connsiteY2" fmla="*/ 196310 h 342900"/>
                <a:gd name="connsiteX3" fmla="*/ 69725 w 238125"/>
                <a:gd name="connsiteY3" fmla="*/ 305467 h 342900"/>
                <a:gd name="connsiteX4" fmla="*/ 61629 w 238125"/>
                <a:gd name="connsiteY4" fmla="*/ 308801 h 342900"/>
                <a:gd name="connsiteX5" fmla="*/ 7146 w 238125"/>
                <a:gd name="connsiteY5" fmla="*/ 308801 h 342900"/>
                <a:gd name="connsiteX6" fmla="*/ 7146 w 238125"/>
                <a:gd name="connsiteY6" fmla="*/ 325088 h 342900"/>
                <a:gd name="connsiteX7" fmla="*/ 18480 w 238125"/>
                <a:gd name="connsiteY7" fmla="*/ 337090 h 342900"/>
                <a:gd name="connsiteX8" fmla="*/ 220792 w 238125"/>
                <a:gd name="connsiteY8" fmla="*/ 337090 h 342900"/>
                <a:gd name="connsiteX9" fmla="*/ 232317 w 238125"/>
                <a:gd name="connsiteY9" fmla="*/ 325565 h 342900"/>
                <a:gd name="connsiteX10" fmla="*/ 232317 w 238125"/>
                <a:gd name="connsiteY10" fmla="*/ 18669 h 342900"/>
                <a:gd name="connsiteX11" fmla="*/ 220792 w 238125"/>
                <a:gd name="connsiteY11" fmla="*/ 7144 h 342900"/>
                <a:gd name="connsiteX12" fmla="*/ 182406 w 238125"/>
                <a:gd name="connsiteY12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82406" y="7144"/>
                  </a:moveTo>
                  <a:lnTo>
                    <a:pt x="182406" y="188214"/>
                  </a:lnTo>
                  <a:cubicBezTo>
                    <a:pt x="182406" y="188214"/>
                    <a:pt x="181072" y="194120"/>
                    <a:pt x="178882" y="196310"/>
                  </a:cubicBezTo>
                  <a:lnTo>
                    <a:pt x="69725" y="305467"/>
                  </a:lnTo>
                  <a:cubicBezTo>
                    <a:pt x="67630" y="307562"/>
                    <a:pt x="64772" y="308801"/>
                    <a:pt x="61629" y="308801"/>
                  </a:cubicBezTo>
                  <a:lnTo>
                    <a:pt x="7146" y="308801"/>
                  </a:lnTo>
                  <a:lnTo>
                    <a:pt x="7146" y="325088"/>
                  </a:lnTo>
                  <a:cubicBezTo>
                    <a:pt x="6955" y="331470"/>
                    <a:pt x="18480" y="337090"/>
                    <a:pt x="18480" y="337090"/>
                  </a:cubicBezTo>
                  <a:lnTo>
                    <a:pt x="220792" y="337090"/>
                  </a:lnTo>
                  <a:cubicBezTo>
                    <a:pt x="227173" y="337090"/>
                    <a:pt x="232317" y="331946"/>
                    <a:pt x="232317" y="325565"/>
                  </a:cubicBezTo>
                  <a:lnTo>
                    <a:pt x="232317" y="18669"/>
                  </a:lnTo>
                  <a:cubicBezTo>
                    <a:pt x="232317" y="12287"/>
                    <a:pt x="227173" y="7144"/>
                    <a:pt x="220792" y="7144"/>
                  </a:cubicBezTo>
                  <a:lnTo>
                    <a:pt x="1824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F443736-D88A-4EC2-B494-C4BE078199D3}"/>
                </a:ext>
              </a:extLst>
            </p:cNvPr>
            <p:cNvSpPr/>
            <p:nvPr/>
          </p:nvSpPr>
          <p:spPr>
            <a:xfrm>
              <a:off x="8227210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445927A-8A53-452F-9211-6E829D0410AF}"/>
                </a:ext>
              </a:extLst>
            </p:cNvPr>
            <p:cNvSpPr/>
            <p:nvPr/>
          </p:nvSpPr>
          <p:spPr>
            <a:xfrm>
              <a:off x="8312459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6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38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330889C-0735-4646-96CF-E8BF34D91689}"/>
                </a:ext>
              </a:extLst>
            </p:cNvPr>
            <p:cNvSpPr/>
            <p:nvPr/>
          </p:nvSpPr>
          <p:spPr>
            <a:xfrm>
              <a:off x="8316078" y="1136618"/>
              <a:ext cx="76200" cy="76200"/>
            </a:xfrm>
            <a:custGeom>
              <a:avLst/>
              <a:gdLst>
                <a:gd name="connsiteX0" fmla="*/ 7144 w 76200"/>
                <a:gd name="connsiteY0" fmla="*/ 77057 h 76200"/>
                <a:gd name="connsiteX1" fmla="*/ 77057 w 76200"/>
                <a:gd name="connsiteY1" fmla="*/ 7144 h 76200"/>
                <a:gd name="connsiteX2" fmla="*/ 77057 w 76200"/>
                <a:gd name="connsiteY2" fmla="*/ 7144 h 76200"/>
                <a:gd name="connsiteX3" fmla="*/ 7144 w 76200"/>
                <a:gd name="connsiteY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144" y="77057"/>
                  </a:moveTo>
                  <a:lnTo>
                    <a:pt x="77057" y="7144"/>
                  </a:lnTo>
                  <a:lnTo>
                    <a:pt x="77057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C787F-70A5-4FDC-A06A-67A0C1D43548}"/>
              </a:ext>
            </a:extLst>
          </p:cNvPr>
          <p:cNvGrpSpPr/>
          <p:nvPr/>
        </p:nvGrpSpPr>
        <p:grpSpPr>
          <a:xfrm>
            <a:off x="2096274" y="1561337"/>
            <a:ext cx="390525" cy="390525"/>
            <a:chOff x="2096274" y="1561337"/>
            <a:chExt cx="390525" cy="390525"/>
          </a:xfrm>
          <a:solidFill>
            <a:schemeClr val="bg1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9A99023-3949-47BD-A37D-C3CFF183A3BE}"/>
                </a:ext>
              </a:extLst>
            </p:cNvPr>
            <p:cNvSpPr/>
            <p:nvPr/>
          </p:nvSpPr>
          <p:spPr>
            <a:xfrm>
              <a:off x="2096274" y="1561337"/>
              <a:ext cx="390525" cy="390525"/>
            </a:xfrm>
            <a:custGeom>
              <a:avLst/>
              <a:gdLst>
                <a:gd name="connsiteX0" fmla="*/ 376692 w 390525"/>
                <a:gd name="connsiteY0" fmla="*/ 342900 h 390525"/>
                <a:gd name="connsiteX1" fmla="*/ 51699 w 390525"/>
                <a:gd name="connsiteY1" fmla="*/ 342900 h 390525"/>
                <a:gd name="connsiteX2" fmla="*/ 51699 w 390525"/>
                <a:gd name="connsiteY2" fmla="*/ 18288 h 390525"/>
                <a:gd name="connsiteX3" fmla="*/ 40555 w 390525"/>
                <a:gd name="connsiteY3" fmla="*/ 7144 h 390525"/>
                <a:gd name="connsiteX4" fmla="*/ 18552 w 390525"/>
                <a:gd name="connsiteY4" fmla="*/ 7144 h 390525"/>
                <a:gd name="connsiteX5" fmla="*/ 7218 w 390525"/>
                <a:gd name="connsiteY5" fmla="*/ 17050 h 390525"/>
                <a:gd name="connsiteX6" fmla="*/ 18267 w 390525"/>
                <a:gd name="connsiteY6" fmla="*/ 29432 h 390525"/>
                <a:gd name="connsiteX7" fmla="*/ 29411 w 390525"/>
                <a:gd name="connsiteY7" fmla="*/ 29432 h 390525"/>
                <a:gd name="connsiteX8" fmla="*/ 29411 w 390525"/>
                <a:gd name="connsiteY8" fmla="*/ 74009 h 390525"/>
                <a:gd name="connsiteX9" fmla="*/ 18552 w 390525"/>
                <a:gd name="connsiteY9" fmla="*/ 74009 h 390525"/>
                <a:gd name="connsiteX10" fmla="*/ 7218 w 390525"/>
                <a:gd name="connsiteY10" fmla="*/ 83915 h 390525"/>
                <a:gd name="connsiteX11" fmla="*/ 18267 w 390525"/>
                <a:gd name="connsiteY11" fmla="*/ 96298 h 390525"/>
                <a:gd name="connsiteX12" fmla="*/ 29411 w 390525"/>
                <a:gd name="connsiteY12" fmla="*/ 96298 h 390525"/>
                <a:gd name="connsiteX13" fmla="*/ 29411 w 390525"/>
                <a:gd name="connsiteY13" fmla="*/ 140875 h 390525"/>
                <a:gd name="connsiteX14" fmla="*/ 18552 w 390525"/>
                <a:gd name="connsiteY14" fmla="*/ 140875 h 390525"/>
                <a:gd name="connsiteX15" fmla="*/ 7218 w 390525"/>
                <a:gd name="connsiteY15" fmla="*/ 150781 h 390525"/>
                <a:gd name="connsiteX16" fmla="*/ 18267 w 390525"/>
                <a:gd name="connsiteY16" fmla="*/ 163163 h 390525"/>
                <a:gd name="connsiteX17" fmla="*/ 29411 w 390525"/>
                <a:gd name="connsiteY17" fmla="*/ 163163 h 390525"/>
                <a:gd name="connsiteX18" fmla="*/ 29411 w 390525"/>
                <a:gd name="connsiteY18" fmla="*/ 207740 h 390525"/>
                <a:gd name="connsiteX19" fmla="*/ 18552 w 390525"/>
                <a:gd name="connsiteY19" fmla="*/ 207740 h 390525"/>
                <a:gd name="connsiteX20" fmla="*/ 7218 w 390525"/>
                <a:gd name="connsiteY20" fmla="*/ 217646 h 390525"/>
                <a:gd name="connsiteX21" fmla="*/ 18267 w 390525"/>
                <a:gd name="connsiteY21" fmla="*/ 230029 h 390525"/>
                <a:gd name="connsiteX22" fmla="*/ 29411 w 390525"/>
                <a:gd name="connsiteY22" fmla="*/ 230029 h 390525"/>
                <a:gd name="connsiteX23" fmla="*/ 29411 w 390525"/>
                <a:gd name="connsiteY23" fmla="*/ 275368 h 390525"/>
                <a:gd name="connsiteX24" fmla="*/ 18552 w 390525"/>
                <a:gd name="connsiteY24" fmla="*/ 275368 h 390525"/>
                <a:gd name="connsiteX25" fmla="*/ 7218 w 390525"/>
                <a:gd name="connsiteY25" fmla="*/ 285274 h 390525"/>
                <a:gd name="connsiteX26" fmla="*/ 18267 w 390525"/>
                <a:gd name="connsiteY26" fmla="*/ 297656 h 390525"/>
                <a:gd name="connsiteX27" fmla="*/ 29411 w 390525"/>
                <a:gd name="connsiteY27" fmla="*/ 297656 h 390525"/>
                <a:gd name="connsiteX28" fmla="*/ 29411 w 390525"/>
                <a:gd name="connsiteY28" fmla="*/ 342995 h 390525"/>
                <a:gd name="connsiteX29" fmla="*/ 18552 w 390525"/>
                <a:gd name="connsiteY29" fmla="*/ 342995 h 390525"/>
                <a:gd name="connsiteX30" fmla="*/ 7218 w 390525"/>
                <a:gd name="connsiteY30" fmla="*/ 352901 h 390525"/>
                <a:gd name="connsiteX31" fmla="*/ 18267 w 390525"/>
                <a:gd name="connsiteY31" fmla="*/ 365284 h 390525"/>
                <a:gd name="connsiteX32" fmla="*/ 29411 w 390525"/>
                <a:gd name="connsiteY32" fmla="*/ 365284 h 390525"/>
                <a:gd name="connsiteX33" fmla="*/ 29411 w 390525"/>
                <a:gd name="connsiteY33" fmla="*/ 376142 h 390525"/>
                <a:gd name="connsiteX34" fmla="*/ 39317 w 390525"/>
                <a:gd name="connsiteY34" fmla="*/ 387477 h 390525"/>
                <a:gd name="connsiteX35" fmla="*/ 51699 w 390525"/>
                <a:gd name="connsiteY35" fmla="*/ 376428 h 390525"/>
                <a:gd name="connsiteX36" fmla="*/ 51699 w 390525"/>
                <a:gd name="connsiteY36" fmla="*/ 365284 h 390525"/>
                <a:gd name="connsiteX37" fmla="*/ 97038 w 390525"/>
                <a:gd name="connsiteY37" fmla="*/ 365284 h 390525"/>
                <a:gd name="connsiteX38" fmla="*/ 97038 w 390525"/>
                <a:gd name="connsiteY38" fmla="*/ 376142 h 390525"/>
                <a:gd name="connsiteX39" fmla="*/ 106944 w 390525"/>
                <a:gd name="connsiteY39" fmla="*/ 387477 h 390525"/>
                <a:gd name="connsiteX40" fmla="*/ 119327 w 390525"/>
                <a:gd name="connsiteY40" fmla="*/ 376428 h 390525"/>
                <a:gd name="connsiteX41" fmla="*/ 119327 w 390525"/>
                <a:gd name="connsiteY41" fmla="*/ 365284 h 390525"/>
                <a:gd name="connsiteX42" fmla="*/ 163904 w 390525"/>
                <a:gd name="connsiteY42" fmla="*/ 365284 h 390525"/>
                <a:gd name="connsiteX43" fmla="*/ 163904 w 390525"/>
                <a:gd name="connsiteY43" fmla="*/ 376142 h 390525"/>
                <a:gd name="connsiteX44" fmla="*/ 173810 w 390525"/>
                <a:gd name="connsiteY44" fmla="*/ 387477 h 390525"/>
                <a:gd name="connsiteX45" fmla="*/ 186192 w 390525"/>
                <a:gd name="connsiteY45" fmla="*/ 376428 h 390525"/>
                <a:gd name="connsiteX46" fmla="*/ 186192 w 390525"/>
                <a:gd name="connsiteY46" fmla="*/ 365284 h 390525"/>
                <a:gd name="connsiteX47" fmla="*/ 230769 w 390525"/>
                <a:gd name="connsiteY47" fmla="*/ 365284 h 390525"/>
                <a:gd name="connsiteX48" fmla="*/ 230769 w 390525"/>
                <a:gd name="connsiteY48" fmla="*/ 376142 h 390525"/>
                <a:gd name="connsiteX49" fmla="*/ 240675 w 390525"/>
                <a:gd name="connsiteY49" fmla="*/ 387477 h 390525"/>
                <a:gd name="connsiteX50" fmla="*/ 253058 w 390525"/>
                <a:gd name="connsiteY50" fmla="*/ 376428 h 390525"/>
                <a:gd name="connsiteX51" fmla="*/ 253058 w 390525"/>
                <a:gd name="connsiteY51" fmla="*/ 365284 h 390525"/>
                <a:gd name="connsiteX52" fmla="*/ 297635 w 390525"/>
                <a:gd name="connsiteY52" fmla="*/ 365284 h 390525"/>
                <a:gd name="connsiteX53" fmla="*/ 297635 w 390525"/>
                <a:gd name="connsiteY53" fmla="*/ 376142 h 390525"/>
                <a:gd name="connsiteX54" fmla="*/ 307541 w 390525"/>
                <a:gd name="connsiteY54" fmla="*/ 387477 h 390525"/>
                <a:gd name="connsiteX55" fmla="*/ 319923 w 390525"/>
                <a:gd name="connsiteY55" fmla="*/ 376428 h 390525"/>
                <a:gd name="connsiteX56" fmla="*/ 319923 w 390525"/>
                <a:gd name="connsiteY56" fmla="*/ 365284 h 390525"/>
                <a:gd name="connsiteX57" fmla="*/ 365262 w 390525"/>
                <a:gd name="connsiteY57" fmla="*/ 365284 h 390525"/>
                <a:gd name="connsiteX58" fmla="*/ 365262 w 390525"/>
                <a:gd name="connsiteY58" fmla="*/ 376428 h 390525"/>
                <a:gd name="connsiteX59" fmla="*/ 372882 w 390525"/>
                <a:gd name="connsiteY59" fmla="*/ 387001 h 390525"/>
                <a:gd name="connsiteX60" fmla="*/ 387551 w 390525"/>
                <a:gd name="connsiteY60" fmla="*/ 376428 h 390525"/>
                <a:gd name="connsiteX61" fmla="*/ 387551 w 390525"/>
                <a:gd name="connsiteY61" fmla="*/ 353854 h 390525"/>
                <a:gd name="connsiteX62" fmla="*/ 376692 w 390525"/>
                <a:gd name="connsiteY62" fmla="*/ 34290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0525" h="390525">
                  <a:moveTo>
                    <a:pt x="376692" y="342900"/>
                  </a:moveTo>
                  <a:lnTo>
                    <a:pt x="51699" y="342900"/>
                  </a:lnTo>
                  <a:lnTo>
                    <a:pt x="51699" y="18288"/>
                  </a:lnTo>
                  <a:cubicBezTo>
                    <a:pt x="51699" y="12097"/>
                    <a:pt x="46746" y="7144"/>
                    <a:pt x="4055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lnTo>
                    <a:pt x="29411" y="29432"/>
                  </a:lnTo>
                  <a:lnTo>
                    <a:pt x="29411" y="74009"/>
                  </a:lnTo>
                  <a:lnTo>
                    <a:pt x="18552" y="74009"/>
                  </a:lnTo>
                  <a:cubicBezTo>
                    <a:pt x="12837" y="74009"/>
                    <a:pt x="7789" y="78200"/>
                    <a:pt x="7218" y="83915"/>
                  </a:cubicBezTo>
                  <a:cubicBezTo>
                    <a:pt x="6456" y="90678"/>
                    <a:pt x="11694" y="96298"/>
                    <a:pt x="18267" y="96298"/>
                  </a:cubicBezTo>
                  <a:lnTo>
                    <a:pt x="29411" y="96298"/>
                  </a:lnTo>
                  <a:lnTo>
                    <a:pt x="29411" y="140875"/>
                  </a:lnTo>
                  <a:lnTo>
                    <a:pt x="18552" y="140875"/>
                  </a:lnTo>
                  <a:cubicBezTo>
                    <a:pt x="12837" y="140875"/>
                    <a:pt x="7789" y="145066"/>
                    <a:pt x="7218" y="150781"/>
                  </a:cubicBezTo>
                  <a:cubicBezTo>
                    <a:pt x="6456" y="157544"/>
                    <a:pt x="11694" y="163163"/>
                    <a:pt x="18267" y="163163"/>
                  </a:cubicBezTo>
                  <a:lnTo>
                    <a:pt x="29411" y="163163"/>
                  </a:lnTo>
                  <a:lnTo>
                    <a:pt x="29411" y="207740"/>
                  </a:lnTo>
                  <a:lnTo>
                    <a:pt x="18552" y="207740"/>
                  </a:lnTo>
                  <a:cubicBezTo>
                    <a:pt x="12837" y="207740"/>
                    <a:pt x="7789" y="211931"/>
                    <a:pt x="7218" y="217646"/>
                  </a:cubicBezTo>
                  <a:cubicBezTo>
                    <a:pt x="6456" y="224409"/>
                    <a:pt x="11694" y="230029"/>
                    <a:pt x="18267" y="230029"/>
                  </a:cubicBezTo>
                  <a:lnTo>
                    <a:pt x="29411" y="230029"/>
                  </a:lnTo>
                  <a:lnTo>
                    <a:pt x="29411" y="275368"/>
                  </a:lnTo>
                  <a:lnTo>
                    <a:pt x="18552" y="275368"/>
                  </a:lnTo>
                  <a:cubicBezTo>
                    <a:pt x="12837" y="275368"/>
                    <a:pt x="7789" y="279559"/>
                    <a:pt x="7218" y="285274"/>
                  </a:cubicBezTo>
                  <a:cubicBezTo>
                    <a:pt x="6456" y="292037"/>
                    <a:pt x="11694" y="297656"/>
                    <a:pt x="18267" y="297656"/>
                  </a:cubicBezTo>
                  <a:lnTo>
                    <a:pt x="29411" y="297656"/>
                  </a:lnTo>
                  <a:lnTo>
                    <a:pt x="29411" y="342995"/>
                  </a:lnTo>
                  <a:lnTo>
                    <a:pt x="18552" y="342995"/>
                  </a:lnTo>
                  <a:cubicBezTo>
                    <a:pt x="12837" y="342995"/>
                    <a:pt x="7789" y="347186"/>
                    <a:pt x="7218" y="352901"/>
                  </a:cubicBezTo>
                  <a:cubicBezTo>
                    <a:pt x="6456" y="359664"/>
                    <a:pt x="11694" y="365284"/>
                    <a:pt x="18267" y="365284"/>
                  </a:cubicBezTo>
                  <a:lnTo>
                    <a:pt x="29411" y="365284"/>
                  </a:lnTo>
                  <a:lnTo>
                    <a:pt x="29411" y="376142"/>
                  </a:lnTo>
                  <a:cubicBezTo>
                    <a:pt x="29411" y="381857"/>
                    <a:pt x="33602" y="386906"/>
                    <a:pt x="39317" y="387477"/>
                  </a:cubicBezTo>
                  <a:cubicBezTo>
                    <a:pt x="46080" y="388239"/>
                    <a:pt x="51699" y="383000"/>
                    <a:pt x="51699" y="376428"/>
                  </a:cubicBezTo>
                  <a:lnTo>
                    <a:pt x="51699" y="365284"/>
                  </a:lnTo>
                  <a:lnTo>
                    <a:pt x="97038" y="365284"/>
                  </a:lnTo>
                  <a:lnTo>
                    <a:pt x="97038" y="376142"/>
                  </a:lnTo>
                  <a:cubicBezTo>
                    <a:pt x="97038" y="381857"/>
                    <a:pt x="101229" y="386906"/>
                    <a:pt x="106944" y="387477"/>
                  </a:cubicBezTo>
                  <a:cubicBezTo>
                    <a:pt x="113707" y="388239"/>
                    <a:pt x="119327" y="383000"/>
                    <a:pt x="119327" y="376428"/>
                  </a:cubicBezTo>
                  <a:lnTo>
                    <a:pt x="119327" y="365284"/>
                  </a:lnTo>
                  <a:lnTo>
                    <a:pt x="163904" y="365284"/>
                  </a:lnTo>
                  <a:lnTo>
                    <a:pt x="163904" y="376142"/>
                  </a:lnTo>
                  <a:cubicBezTo>
                    <a:pt x="163904" y="381857"/>
                    <a:pt x="168095" y="386906"/>
                    <a:pt x="173810" y="387477"/>
                  </a:cubicBezTo>
                  <a:cubicBezTo>
                    <a:pt x="180573" y="388239"/>
                    <a:pt x="186192" y="383000"/>
                    <a:pt x="186192" y="376428"/>
                  </a:cubicBezTo>
                  <a:lnTo>
                    <a:pt x="186192" y="365284"/>
                  </a:lnTo>
                  <a:lnTo>
                    <a:pt x="230769" y="365284"/>
                  </a:lnTo>
                  <a:lnTo>
                    <a:pt x="230769" y="376142"/>
                  </a:lnTo>
                  <a:cubicBezTo>
                    <a:pt x="230769" y="381857"/>
                    <a:pt x="234960" y="386906"/>
                    <a:pt x="240675" y="387477"/>
                  </a:cubicBezTo>
                  <a:cubicBezTo>
                    <a:pt x="247438" y="388239"/>
                    <a:pt x="253058" y="383000"/>
                    <a:pt x="253058" y="376428"/>
                  </a:cubicBezTo>
                  <a:lnTo>
                    <a:pt x="253058" y="365284"/>
                  </a:lnTo>
                  <a:lnTo>
                    <a:pt x="297635" y="365284"/>
                  </a:lnTo>
                  <a:lnTo>
                    <a:pt x="297635" y="376142"/>
                  </a:lnTo>
                  <a:cubicBezTo>
                    <a:pt x="297635" y="381857"/>
                    <a:pt x="301826" y="386906"/>
                    <a:pt x="307541" y="387477"/>
                  </a:cubicBezTo>
                  <a:cubicBezTo>
                    <a:pt x="314304" y="388239"/>
                    <a:pt x="319923" y="383000"/>
                    <a:pt x="319923" y="376428"/>
                  </a:cubicBezTo>
                  <a:lnTo>
                    <a:pt x="319923" y="365284"/>
                  </a:lnTo>
                  <a:lnTo>
                    <a:pt x="365262" y="365284"/>
                  </a:lnTo>
                  <a:lnTo>
                    <a:pt x="365262" y="376428"/>
                  </a:lnTo>
                  <a:cubicBezTo>
                    <a:pt x="365262" y="381191"/>
                    <a:pt x="368310" y="385572"/>
                    <a:pt x="372882" y="387001"/>
                  </a:cubicBezTo>
                  <a:cubicBezTo>
                    <a:pt x="380502" y="389382"/>
                    <a:pt x="387551" y="383667"/>
                    <a:pt x="387551" y="376428"/>
                  </a:cubicBezTo>
                  <a:lnTo>
                    <a:pt x="387551" y="353854"/>
                  </a:lnTo>
                  <a:cubicBezTo>
                    <a:pt x="387551" y="347758"/>
                    <a:pt x="382693" y="342900"/>
                    <a:pt x="376692" y="342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3E40ADE-31FB-40F2-9A3A-9F2A55C79D4D}"/>
                </a:ext>
              </a:extLst>
            </p:cNvPr>
            <p:cNvSpPr/>
            <p:nvPr/>
          </p:nvSpPr>
          <p:spPr>
            <a:xfrm>
              <a:off x="2186169" y="1761934"/>
              <a:ext cx="76200" cy="123825"/>
            </a:xfrm>
            <a:custGeom>
              <a:avLst/>
              <a:gdLst>
                <a:gd name="connsiteX0" fmla="*/ 18288 w 76200"/>
                <a:gd name="connsiteY0" fmla="*/ 120015 h 123825"/>
                <a:gd name="connsiteX1" fmla="*/ 62865 w 76200"/>
                <a:gd name="connsiteY1" fmla="*/ 120015 h 123825"/>
                <a:gd name="connsiteX2" fmla="*/ 74009 w 76200"/>
                <a:gd name="connsiteY2" fmla="*/ 108871 h 123825"/>
                <a:gd name="connsiteX3" fmla="*/ 74009 w 76200"/>
                <a:gd name="connsiteY3" fmla="*/ 18288 h 123825"/>
                <a:gd name="connsiteX4" fmla="*/ 62865 w 76200"/>
                <a:gd name="connsiteY4" fmla="*/ 7144 h 123825"/>
                <a:gd name="connsiteX5" fmla="*/ 18288 w 76200"/>
                <a:gd name="connsiteY5" fmla="*/ 7144 h 123825"/>
                <a:gd name="connsiteX6" fmla="*/ 7144 w 76200"/>
                <a:gd name="connsiteY6" fmla="*/ 18288 h 123825"/>
                <a:gd name="connsiteX7" fmla="*/ 7144 w 76200"/>
                <a:gd name="connsiteY7" fmla="*/ 108966 h 123825"/>
                <a:gd name="connsiteX8" fmla="*/ 18288 w 76200"/>
                <a:gd name="connsiteY8" fmla="*/ 12001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18288" y="120015"/>
                  </a:moveTo>
                  <a:lnTo>
                    <a:pt x="62865" y="120015"/>
                  </a:lnTo>
                  <a:cubicBezTo>
                    <a:pt x="69056" y="120015"/>
                    <a:pt x="74009" y="115062"/>
                    <a:pt x="74009" y="108871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8966"/>
                  </a:lnTo>
                  <a:cubicBezTo>
                    <a:pt x="7144" y="115062"/>
                    <a:pt x="12097" y="120015"/>
                    <a:pt x="18288" y="120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72EA6-F716-44C9-BB56-FD50F26F012A}"/>
                </a:ext>
              </a:extLst>
            </p:cNvPr>
            <p:cNvSpPr/>
            <p:nvPr/>
          </p:nvSpPr>
          <p:spPr>
            <a:xfrm>
              <a:off x="2275323" y="1717357"/>
              <a:ext cx="76200" cy="171450"/>
            </a:xfrm>
            <a:custGeom>
              <a:avLst/>
              <a:gdLst>
                <a:gd name="connsiteX0" fmla="*/ 7144 w 76200"/>
                <a:gd name="connsiteY0" fmla="*/ 18288 h 171450"/>
                <a:gd name="connsiteX1" fmla="*/ 7144 w 76200"/>
                <a:gd name="connsiteY1" fmla="*/ 153543 h 171450"/>
                <a:gd name="connsiteX2" fmla="*/ 18288 w 76200"/>
                <a:gd name="connsiteY2" fmla="*/ 164687 h 171450"/>
                <a:gd name="connsiteX3" fmla="*/ 62865 w 76200"/>
                <a:gd name="connsiteY3" fmla="*/ 164687 h 171450"/>
                <a:gd name="connsiteX4" fmla="*/ 74009 w 76200"/>
                <a:gd name="connsiteY4" fmla="*/ 153543 h 171450"/>
                <a:gd name="connsiteX5" fmla="*/ 74009 w 76200"/>
                <a:gd name="connsiteY5" fmla="*/ 18288 h 171450"/>
                <a:gd name="connsiteX6" fmla="*/ 62865 w 76200"/>
                <a:gd name="connsiteY6" fmla="*/ 7144 h 171450"/>
                <a:gd name="connsiteX7" fmla="*/ 18288 w 76200"/>
                <a:gd name="connsiteY7" fmla="*/ 7144 h 171450"/>
                <a:gd name="connsiteX8" fmla="*/ 7144 w 76200"/>
                <a:gd name="connsiteY8" fmla="*/ 182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71450">
                  <a:moveTo>
                    <a:pt x="7144" y="18288"/>
                  </a:move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62865" y="164687"/>
                  </a:lnTo>
                  <a:cubicBezTo>
                    <a:pt x="69056" y="164687"/>
                    <a:pt x="74009" y="159734"/>
                    <a:pt x="74009" y="153543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FE34A93-D5A2-4BFE-8EAD-B6A87F59E7D0}"/>
                </a:ext>
              </a:extLst>
            </p:cNvPr>
            <p:cNvSpPr/>
            <p:nvPr/>
          </p:nvSpPr>
          <p:spPr>
            <a:xfrm>
              <a:off x="2186138" y="1561337"/>
              <a:ext cx="190500" cy="161925"/>
            </a:xfrm>
            <a:custGeom>
              <a:avLst/>
              <a:gdLst>
                <a:gd name="connsiteX0" fmla="*/ 9842 w 190500"/>
                <a:gd name="connsiteY0" fmla="*/ 159258 h 161925"/>
                <a:gd name="connsiteX1" fmla="*/ 25558 w 190500"/>
                <a:gd name="connsiteY1" fmla="*/ 160496 h 161925"/>
                <a:gd name="connsiteX2" fmla="*/ 163195 w 190500"/>
                <a:gd name="connsiteY2" fmla="*/ 42481 h 161925"/>
                <a:gd name="connsiteX3" fmla="*/ 163195 w 190500"/>
                <a:gd name="connsiteY3" fmla="*/ 63818 h 161925"/>
                <a:gd name="connsiteX4" fmla="*/ 168148 w 190500"/>
                <a:gd name="connsiteY4" fmla="*/ 72295 h 161925"/>
                <a:gd name="connsiteX5" fmla="*/ 185483 w 190500"/>
                <a:gd name="connsiteY5" fmla="*/ 62865 h 161925"/>
                <a:gd name="connsiteX6" fmla="*/ 185483 w 190500"/>
                <a:gd name="connsiteY6" fmla="*/ 16669 h 161925"/>
                <a:gd name="connsiteX7" fmla="*/ 175958 w 190500"/>
                <a:gd name="connsiteY7" fmla="*/ 7144 h 161925"/>
                <a:gd name="connsiteX8" fmla="*/ 128809 w 190500"/>
                <a:gd name="connsiteY8" fmla="*/ 7144 h 161925"/>
                <a:gd name="connsiteX9" fmla="*/ 120332 w 190500"/>
                <a:gd name="connsiteY9" fmla="*/ 12097 h 161925"/>
                <a:gd name="connsiteX10" fmla="*/ 129762 w 190500"/>
                <a:gd name="connsiteY10" fmla="*/ 29432 h 161925"/>
                <a:gd name="connsiteX11" fmla="*/ 144240 w 190500"/>
                <a:gd name="connsiteY11" fmla="*/ 29432 h 161925"/>
                <a:gd name="connsiteX12" fmla="*/ 11080 w 190500"/>
                <a:gd name="connsiteY12" fmla="*/ 143542 h 161925"/>
                <a:gd name="connsiteX13" fmla="*/ 9842 w 190500"/>
                <a:gd name="connsiteY13" fmla="*/ 15925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61925">
                  <a:moveTo>
                    <a:pt x="9842" y="159258"/>
                  </a:moveTo>
                  <a:cubicBezTo>
                    <a:pt x="13843" y="163925"/>
                    <a:pt x="20891" y="164497"/>
                    <a:pt x="25558" y="160496"/>
                  </a:cubicBezTo>
                  <a:lnTo>
                    <a:pt x="163195" y="42481"/>
                  </a:lnTo>
                  <a:lnTo>
                    <a:pt x="163195" y="63818"/>
                  </a:lnTo>
                  <a:cubicBezTo>
                    <a:pt x="163195" y="67342"/>
                    <a:pt x="165004" y="70580"/>
                    <a:pt x="168148" y="72295"/>
                  </a:cubicBezTo>
                  <a:cubicBezTo>
                    <a:pt x="176816" y="77057"/>
                    <a:pt x="185483" y="70961"/>
                    <a:pt x="185483" y="62865"/>
                  </a:cubicBezTo>
                  <a:lnTo>
                    <a:pt x="185483" y="16669"/>
                  </a:lnTo>
                  <a:cubicBezTo>
                    <a:pt x="185483" y="11430"/>
                    <a:pt x="181197" y="7144"/>
                    <a:pt x="175958" y="7144"/>
                  </a:cubicBezTo>
                  <a:lnTo>
                    <a:pt x="128809" y="7144"/>
                  </a:lnTo>
                  <a:cubicBezTo>
                    <a:pt x="125285" y="7144"/>
                    <a:pt x="122047" y="8954"/>
                    <a:pt x="120332" y="12097"/>
                  </a:cubicBezTo>
                  <a:cubicBezTo>
                    <a:pt x="115570" y="20765"/>
                    <a:pt x="121666" y="29432"/>
                    <a:pt x="129762" y="29432"/>
                  </a:cubicBezTo>
                  <a:lnTo>
                    <a:pt x="144240" y="29432"/>
                  </a:lnTo>
                  <a:lnTo>
                    <a:pt x="11080" y="143542"/>
                  </a:lnTo>
                  <a:cubicBezTo>
                    <a:pt x="6318" y="147542"/>
                    <a:pt x="5842" y="154591"/>
                    <a:pt x="9842" y="159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8EB85-75C2-4A3C-8185-DFB7473F3185}"/>
                </a:ext>
              </a:extLst>
            </p:cNvPr>
            <p:cNvSpPr/>
            <p:nvPr/>
          </p:nvSpPr>
          <p:spPr>
            <a:xfrm>
              <a:off x="2353367" y="1605938"/>
              <a:ext cx="95250" cy="276225"/>
            </a:xfrm>
            <a:custGeom>
              <a:avLst/>
              <a:gdLst>
                <a:gd name="connsiteX0" fmla="*/ 40542 w 95250"/>
                <a:gd name="connsiteY0" fmla="*/ 276011 h 276225"/>
                <a:gd name="connsiteX1" fmla="*/ 62830 w 95250"/>
                <a:gd name="connsiteY1" fmla="*/ 276011 h 276225"/>
                <a:gd name="connsiteX2" fmla="*/ 73975 w 95250"/>
                <a:gd name="connsiteY2" fmla="*/ 264866 h 276225"/>
                <a:gd name="connsiteX3" fmla="*/ 73975 w 95250"/>
                <a:gd name="connsiteY3" fmla="*/ 85130 h 276225"/>
                <a:gd name="connsiteX4" fmla="*/ 84928 w 95250"/>
                <a:gd name="connsiteY4" fmla="*/ 85130 h 276225"/>
                <a:gd name="connsiteX5" fmla="*/ 92834 w 95250"/>
                <a:gd name="connsiteY5" fmla="*/ 82082 h 276225"/>
                <a:gd name="connsiteX6" fmla="*/ 94453 w 95250"/>
                <a:gd name="connsiteY6" fmla="*/ 67794 h 276225"/>
                <a:gd name="connsiteX7" fmla="*/ 61021 w 95250"/>
                <a:gd name="connsiteY7" fmla="*/ 11787 h 276225"/>
                <a:gd name="connsiteX8" fmla="*/ 42447 w 95250"/>
                <a:gd name="connsiteY8" fmla="*/ 11787 h 276225"/>
                <a:gd name="connsiteX9" fmla="*/ 9014 w 95250"/>
                <a:gd name="connsiteY9" fmla="*/ 67794 h 276225"/>
                <a:gd name="connsiteX10" fmla="*/ 8443 w 95250"/>
                <a:gd name="connsiteY10" fmla="*/ 79224 h 276225"/>
                <a:gd name="connsiteX11" fmla="*/ 18253 w 95250"/>
                <a:gd name="connsiteY11" fmla="*/ 85130 h 276225"/>
                <a:gd name="connsiteX12" fmla="*/ 29398 w 95250"/>
                <a:gd name="connsiteY12" fmla="*/ 85130 h 276225"/>
                <a:gd name="connsiteX13" fmla="*/ 29398 w 95250"/>
                <a:gd name="connsiteY13" fmla="*/ 264962 h 276225"/>
                <a:gd name="connsiteX14" fmla="*/ 40542 w 95250"/>
                <a:gd name="connsiteY14" fmla="*/ 2760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276225">
                  <a:moveTo>
                    <a:pt x="40542" y="276011"/>
                  </a:moveTo>
                  <a:lnTo>
                    <a:pt x="62830" y="276011"/>
                  </a:lnTo>
                  <a:cubicBezTo>
                    <a:pt x="69022" y="276011"/>
                    <a:pt x="73975" y="271058"/>
                    <a:pt x="73975" y="264866"/>
                  </a:cubicBezTo>
                  <a:lnTo>
                    <a:pt x="73975" y="85130"/>
                  </a:lnTo>
                  <a:lnTo>
                    <a:pt x="84928" y="85130"/>
                  </a:lnTo>
                  <a:cubicBezTo>
                    <a:pt x="87881" y="85130"/>
                    <a:pt x="90739" y="84082"/>
                    <a:pt x="92834" y="82082"/>
                  </a:cubicBezTo>
                  <a:cubicBezTo>
                    <a:pt x="96835" y="78176"/>
                    <a:pt x="97311" y="72176"/>
                    <a:pt x="94453" y="67794"/>
                  </a:cubicBezTo>
                  <a:lnTo>
                    <a:pt x="61021" y="11787"/>
                  </a:lnTo>
                  <a:cubicBezTo>
                    <a:pt x="56925" y="5596"/>
                    <a:pt x="46638" y="5596"/>
                    <a:pt x="42447" y="11787"/>
                  </a:cubicBezTo>
                  <a:lnTo>
                    <a:pt x="9014" y="67794"/>
                  </a:lnTo>
                  <a:cubicBezTo>
                    <a:pt x="6728" y="71223"/>
                    <a:pt x="6538" y="75605"/>
                    <a:pt x="8443" y="79224"/>
                  </a:cubicBezTo>
                  <a:cubicBezTo>
                    <a:pt x="10348" y="82844"/>
                    <a:pt x="14158" y="85130"/>
                    <a:pt x="18253" y="85130"/>
                  </a:cubicBezTo>
                  <a:lnTo>
                    <a:pt x="29398" y="85130"/>
                  </a:lnTo>
                  <a:lnTo>
                    <a:pt x="29398" y="264962"/>
                  </a:lnTo>
                  <a:cubicBezTo>
                    <a:pt x="29398" y="271058"/>
                    <a:pt x="34351" y="276011"/>
                    <a:pt x="40542" y="276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67EEC3-07BC-4D85-BF1E-AE71AB6E4042}"/>
              </a:ext>
            </a:extLst>
          </p:cNvPr>
          <p:cNvSpPr/>
          <p:nvPr/>
        </p:nvSpPr>
        <p:spPr>
          <a:xfrm>
            <a:off x="1425145" y="1562481"/>
            <a:ext cx="390525" cy="390525"/>
          </a:xfrm>
          <a:custGeom>
            <a:avLst/>
            <a:gdLst>
              <a:gd name="connsiteX0" fmla="*/ 376405 w 390525"/>
              <a:gd name="connsiteY0" fmla="*/ 365284 h 390525"/>
              <a:gd name="connsiteX1" fmla="*/ 342210 w 390525"/>
              <a:gd name="connsiteY1" fmla="*/ 365284 h 390525"/>
              <a:gd name="connsiteX2" fmla="*/ 342210 w 390525"/>
              <a:gd name="connsiteY2" fmla="*/ 107442 h 390525"/>
              <a:gd name="connsiteX3" fmla="*/ 331066 w 390525"/>
              <a:gd name="connsiteY3" fmla="*/ 96298 h 390525"/>
              <a:gd name="connsiteX4" fmla="*/ 264200 w 390525"/>
              <a:gd name="connsiteY4" fmla="*/ 96298 h 390525"/>
              <a:gd name="connsiteX5" fmla="*/ 253056 w 390525"/>
              <a:gd name="connsiteY5" fmla="*/ 107442 h 390525"/>
              <a:gd name="connsiteX6" fmla="*/ 253056 w 390525"/>
              <a:gd name="connsiteY6" fmla="*/ 365284 h 390525"/>
              <a:gd name="connsiteX7" fmla="*/ 230768 w 390525"/>
              <a:gd name="connsiteY7" fmla="*/ 365284 h 390525"/>
              <a:gd name="connsiteX8" fmla="*/ 230768 w 390525"/>
              <a:gd name="connsiteY8" fmla="*/ 18288 h 390525"/>
              <a:gd name="connsiteX9" fmla="*/ 219623 w 390525"/>
              <a:gd name="connsiteY9" fmla="*/ 7144 h 390525"/>
              <a:gd name="connsiteX10" fmla="*/ 152758 w 390525"/>
              <a:gd name="connsiteY10" fmla="*/ 7144 h 390525"/>
              <a:gd name="connsiteX11" fmla="*/ 141614 w 390525"/>
              <a:gd name="connsiteY11" fmla="*/ 18288 h 390525"/>
              <a:gd name="connsiteX12" fmla="*/ 141614 w 390525"/>
              <a:gd name="connsiteY12" fmla="*/ 365284 h 390525"/>
              <a:gd name="connsiteX13" fmla="*/ 119325 w 390525"/>
              <a:gd name="connsiteY13" fmla="*/ 365284 h 390525"/>
              <a:gd name="connsiteX14" fmla="*/ 119325 w 390525"/>
              <a:gd name="connsiteY14" fmla="*/ 196596 h 390525"/>
              <a:gd name="connsiteX15" fmla="*/ 108181 w 390525"/>
              <a:gd name="connsiteY15" fmla="*/ 185452 h 390525"/>
              <a:gd name="connsiteX16" fmla="*/ 40553 w 390525"/>
              <a:gd name="connsiteY16" fmla="*/ 185452 h 390525"/>
              <a:gd name="connsiteX17" fmla="*/ 29409 w 390525"/>
              <a:gd name="connsiteY17" fmla="*/ 196596 h 390525"/>
              <a:gd name="connsiteX18" fmla="*/ 29409 w 390525"/>
              <a:gd name="connsiteY18" fmla="*/ 365284 h 390525"/>
              <a:gd name="connsiteX19" fmla="*/ 18265 w 390525"/>
              <a:gd name="connsiteY19" fmla="*/ 365284 h 390525"/>
              <a:gd name="connsiteX20" fmla="*/ 7692 w 390525"/>
              <a:gd name="connsiteY20" fmla="*/ 372904 h 390525"/>
              <a:gd name="connsiteX21" fmla="*/ 18265 w 390525"/>
              <a:gd name="connsiteY21" fmla="*/ 387572 h 390525"/>
              <a:gd name="connsiteX22" fmla="*/ 376405 w 390525"/>
              <a:gd name="connsiteY22" fmla="*/ 387572 h 390525"/>
              <a:gd name="connsiteX23" fmla="*/ 386978 w 390525"/>
              <a:gd name="connsiteY23" fmla="*/ 379952 h 390525"/>
              <a:gd name="connsiteX24" fmla="*/ 376405 w 390525"/>
              <a:gd name="connsiteY24" fmla="*/ 3652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" h="390525">
                <a:moveTo>
                  <a:pt x="376405" y="365284"/>
                </a:moveTo>
                <a:lnTo>
                  <a:pt x="342210" y="365284"/>
                </a:lnTo>
                <a:lnTo>
                  <a:pt x="342210" y="107442"/>
                </a:lnTo>
                <a:cubicBezTo>
                  <a:pt x="342210" y="101251"/>
                  <a:pt x="337257" y="96298"/>
                  <a:pt x="331066" y="96298"/>
                </a:cubicBezTo>
                <a:lnTo>
                  <a:pt x="264200" y="96298"/>
                </a:lnTo>
                <a:cubicBezTo>
                  <a:pt x="258009" y="96298"/>
                  <a:pt x="253056" y="101251"/>
                  <a:pt x="253056" y="107442"/>
                </a:cubicBezTo>
                <a:lnTo>
                  <a:pt x="253056" y="365284"/>
                </a:lnTo>
                <a:lnTo>
                  <a:pt x="230768" y="365284"/>
                </a:lnTo>
                <a:lnTo>
                  <a:pt x="230768" y="18288"/>
                </a:lnTo>
                <a:cubicBezTo>
                  <a:pt x="230768" y="12097"/>
                  <a:pt x="225815" y="7144"/>
                  <a:pt x="219623" y="7144"/>
                </a:cubicBezTo>
                <a:lnTo>
                  <a:pt x="152758" y="7144"/>
                </a:lnTo>
                <a:cubicBezTo>
                  <a:pt x="146567" y="7144"/>
                  <a:pt x="141614" y="12097"/>
                  <a:pt x="141614" y="18288"/>
                </a:cubicBezTo>
                <a:lnTo>
                  <a:pt x="141614" y="365284"/>
                </a:lnTo>
                <a:lnTo>
                  <a:pt x="119325" y="365284"/>
                </a:lnTo>
                <a:lnTo>
                  <a:pt x="119325" y="196596"/>
                </a:lnTo>
                <a:cubicBezTo>
                  <a:pt x="119325" y="190405"/>
                  <a:pt x="114372" y="185452"/>
                  <a:pt x="108181" y="185452"/>
                </a:cubicBezTo>
                <a:lnTo>
                  <a:pt x="40553" y="185452"/>
                </a:lnTo>
                <a:cubicBezTo>
                  <a:pt x="34362" y="185452"/>
                  <a:pt x="29409" y="190405"/>
                  <a:pt x="29409" y="196596"/>
                </a:cubicBezTo>
                <a:lnTo>
                  <a:pt x="29409" y="365284"/>
                </a:lnTo>
                <a:lnTo>
                  <a:pt x="18265" y="365284"/>
                </a:lnTo>
                <a:cubicBezTo>
                  <a:pt x="13502" y="365284"/>
                  <a:pt x="9121" y="368332"/>
                  <a:pt x="7692" y="372904"/>
                </a:cubicBezTo>
                <a:cubicBezTo>
                  <a:pt x="5311" y="380524"/>
                  <a:pt x="11026" y="387572"/>
                  <a:pt x="18265" y="387572"/>
                </a:cubicBezTo>
                <a:lnTo>
                  <a:pt x="376405" y="387572"/>
                </a:lnTo>
                <a:cubicBezTo>
                  <a:pt x="381167" y="387572"/>
                  <a:pt x="385549" y="384524"/>
                  <a:pt x="386978" y="379952"/>
                </a:cubicBezTo>
                <a:cubicBezTo>
                  <a:pt x="389359" y="372237"/>
                  <a:pt x="383644" y="365284"/>
                  <a:pt x="376405" y="3652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B124E8-F43C-4DE2-8EDA-15D99D908FFF}"/>
              </a:ext>
            </a:extLst>
          </p:cNvPr>
          <p:cNvGrpSpPr/>
          <p:nvPr/>
        </p:nvGrpSpPr>
        <p:grpSpPr>
          <a:xfrm>
            <a:off x="7476375" y="5547788"/>
            <a:ext cx="369263" cy="392287"/>
            <a:chOff x="7476375" y="5547788"/>
            <a:chExt cx="369263" cy="392287"/>
          </a:xfrm>
          <a:solidFill>
            <a:schemeClr val="bg1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64DFCB0-F010-4836-979E-AC553994972E}"/>
                </a:ext>
              </a:extLst>
            </p:cNvPr>
            <p:cNvSpPr/>
            <p:nvPr/>
          </p:nvSpPr>
          <p:spPr>
            <a:xfrm>
              <a:off x="7476375" y="5547815"/>
              <a:ext cx="276225" cy="190500"/>
            </a:xfrm>
            <a:custGeom>
              <a:avLst/>
              <a:gdLst>
                <a:gd name="connsiteX0" fmla="*/ 276300 w 276225"/>
                <a:gd name="connsiteY0" fmla="*/ 41646 h 190500"/>
                <a:gd name="connsiteX1" fmla="*/ 276300 w 276225"/>
                <a:gd name="connsiteY1" fmla="*/ 41455 h 190500"/>
                <a:gd name="connsiteX2" fmla="*/ 259536 w 276225"/>
                <a:gd name="connsiteY2" fmla="*/ 12689 h 190500"/>
                <a:gd name="connsiteX3" fmla="*/ 244200 w 276225"/>
                <a:gd name="connsiteY3" fmla="*/ 8689 h 190500"/>
                <a:gd name="connsiteX4" fmla="*/ 176668 w 276225"/>
                <a:gd name="connsiteY4" fmla="*/ 47741 h 190500"/>
                <a:gd name="connsiteX5" fmla="*/ 159904 w 276225"/>
                <a:gd name="connsiteY5" fmla="*/ 18786 h 190500"/>
                <a:gd name="connsiteX6" fmla="*/ 144759 w 276225"/>
                <a:gd name="connsiteY6" fmla="*/ 14595 h 190500"/>
                <a:gd name="connsiteX7" fmla="*/ 67416 w 276225"/>
                <a:gd name="connsiteY7" fmla="*/ 59171 h 190500"/>
                <a:gd name="connsiteX8" fmla="*/ 63416 w 276225"/>
                <a:gd name="connsiteY8" fmla="*/ 74507 h 190500"/>
                <a:gd name="connsiteX9" fmla="*/ 80180 w 276225"/>
                <a:gd name="connsiteY9" fmla="*/ 103463 h 190500"/>
                <a:gd name="connsiteX10" fmla="*/ 12648 w 276225"/>
                <a:gd name="connsiteY10" fmla="*/ 142515 h 190500"/>
                <a:gd name="connsiteX11" fmla="*/ 8647 w 276225"/>
                <a:gd name="connsiteY11" fmla="*/ 157660 h 190500"/>
                <a:gd name="connsiteX12" fmla="*/ 23125 w 276225"/>
                <a:gd name="connsiteY12" fmla="*/ 182615 h 190500"/>
                <a:gd name="connsiteX13" fmla="*/ 23316 w 276225"/>
                <a:gd name="connsiteY13" fmla="*/ 182806 h 190500"/>
                <a:gd name="connsiteX14" fmla="*/ 46461 w 276225"/>
                <a:gd name="connsiteY14" fmla="*/ 187283 h 190500"/>
                <a:gd name="connsiteX15" fmla="*/ 270013 w 276225"/>
                <a:gd name="connsiteY15" fmla="*/ 58219 h 190500"/>
                <a:gd name="connsiteX16" fmla="*/ 276300 w 276225"/>
                <a:gd name="connsiteY16" fmla="*/ 41646 h 190500"/>
                <a:gd name="connsiteX17" fmla="*/ 99706 w 276225"/>
                <a:gd name="connsiteY17" fmla="*/ 92223 h 190500"/>
                <a:gd name="connsiteX18" fmla="*/ 88562 w 276225"/>
                <a:gd name="connsiteY18" fmla="*/ 72792 h 190500"/>
                <a:gd name="connsiteX19" fmla="*/ 146474 w 276225"/>
                <a:gd name="connsiteY19" fmla="*/ 39359 h 190500"/>
                <a:gd name="connsiteX20" fmla="*/ 157618 w 276225"/>
                <a:gd name="connsiteY20" fmla="*/ 58790 h 190500"/>
                <a:gd name="connsiteX21" fmla="*/ 99706 w 276225"/>
                <a:gd name="connsiteY21" fmla="*/ 9222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190500">
                  <a:moveTo>
                    <a:pt x="276300" y="41646"/>
                  </a:moveTo>
                  <a:lnTo>
                    <a:pt x="276300" y="41455"/>
                  </a:lnTo>
                  <a:cubicBezTo>
                    <a:pt x="267632" y="26596"/>
                    <a:pt x="271632" y="33454"/>
                    <a:pt x="259536" y="12689"/>
                  </a:cubicBezTo>
                  <a:cubicBezTo>
                    <a:pt x="256392" y="7355"/>
                    <a:pt x="249534" y="5546"/>
                    <a:pt x="244200" y="8689"/>
                  </a:cubicBezTo>
                  <a:lnTo>
                    <a:pt x="176668" y="47741"/>
                  </a:lnTo>
                  <a:lnTo>
                    <a:pt x="159904" y="18786"/>
                  </a:lnTo>
                  <a:cubicBezTo>
                    <a:pt x="156761" y="13451"/>
                    <a:pt x="150093" y="11642"/>
                    <a:pt x="144759" y="14595"/>
                  </a:cubicBezTo>
                  <a:lnTo>
                    <a:pt x="67416" y="59171"/>
                  </a:lnTo>
                  <a:cubicBezTo>
                    <a:pt x="62082" y="62315"/>
                    <a:pt x="60273" y="69173"/>
                    <a:pt x="63416" y="74507"/>
                  </a:cubicBezTo>
                  <a:lnTo>
                    <a:pt x="80180" y="103463"/>
                  </a:lnTo>
                  <a:lnTo>
                    <a:pt x="12648" y="142515"/>
                  </a:lnTo>
                  <a:cubicBezTo>
                    <a:pt x="7504" y="145373"/>
                    <a:pt x="5504" y="152136"/>
                    <a:pt x="8647" y="157660"/>
                  </a:cubicBezTo>
                  <a:cubicBezTo>
                    <a:pt x="13124" y="165471"/>
                    <a:pt x="18458" y="174996"/>
                    <a:pt x="23125" y="182615"/>
                  </a:cubicBezTo>
                  <a:cubicBezTo>
                    <a:pt x="23125" y="182615"/>
                    <a:pt x="23125" y="182806"/>
                    <a:pt x="23316" y="182806"/>
                  </a:cubicBezTo>
                  <a:cubicBezTo>
                    <a:pt x="28936" y="189759"/>
                    <a:pt x="38651" y="191759"/>
                    <a:pt x="46461" y="187283"/>
                  </a:cubicBezTo>
                  <a:cubicBezTo>
                    <a:pt x="90943" y="161375"/>
                    <a:pt x="270013" y="58219"/>
                    <a:pt x="270013" y="58219"/>
                  </a:cubicBezTo>
                  <a:cubicBezTo>
                    <a:pt x="276490" y="54504"/>
                    <a:pt x="277443" y="48408"/>
                    <a:pt x="276300" y="41646"/>
                  </a:cubicBezTo>
                  <a:close/>
                  <a:moveTo>
                    <a:pt x="99706" y="92223"/>
                  </a:moveTo>
                  <a:lnTo>
                    <a:pt x="88562" y="72792"/>
                  </a:lnTo>
                  <a:lnTo>
                    <a:pt x="146474" y="39359"/>
                  </a:lnTo>
                  <a:lnTo>
                    <a:pt x="157618" y="58790"/>
                  </a:lnTo>
                  <a:lnTo>
                    <a:pt x="99706" y="92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CF8EFCA-7126-452D-9F15-06FDA3F1B1C6}"/>
                </a:ext>
              </a:extLst>
            </p:cNvPr>
            <p:cNvSpPr/>
            <p:nvPr/>
          </p:nvSpPr>
          <p:spPr>
            <a:xfrm>
              <a:off x="7526646" y="5681472"/>
              <a:ext cx="247650" cy="190500"/>
            </a:xfrm>
            <a:custGeom>
              <a:avLst/>
              <a:gdLst>
                <a:gd name="connsiteX0" fmla="*/ 246793 w 247650"/>
                <a:gd name="connsiteY0" fmla="*/ 19431 h 190500"/>
                <a:gd name="connsiteX1" fmla="*/ 244030 w 247650"/>
                <a:gd name="connsiteY1" fmla="*/ 10858 h 190500"/>
                <a:gd name="connsiteX2" fmla="*/ 235744 w 247650"/>
                <a:gd name="connsiteY2" fmla="*/ 7144 h 190500"/>
                <a:gd name="connsiteX3" fmla="*/ 121348 w 247650"/>
                <a:gd name="connsiteY3" fmla="*/ 7144 h 190500"/>
                <a:gd name="connsiteX4" fmla="*/ 7144 w 247650"/>
                <a:gd name="connsiteY4" fmla="*/ 73057 h 190500"/>
                <a:gd name="connsiteX5" fmla="*/ 18383 w 247650"/>
                <a:gd name="connsiteY5" fmla="*/ 186214 h 190500"/>
                <a:gd name="connsiteX6" fmla="*/ 60960 w 247650"/>
                <a:gd name="connsiteY6" fmla="*/ 186214 h 190500"/>
                <a:gd name="connsiteX7" fmla="*/ 51054 w 247650"/>
                <a:gd name="connsiteY7" fmla="*/ 86296 h 190500"/>
                <a:gd name="connsiteX8" fmla="*/ 61055 w 247650"/>
                <a:gd name="connsiteY8" fmla="*/ 74104 h 190500"/>
                <a:gd name="connsiteX9" fmla="*/ 73247 w 247650"/>
                <a:gd name="connsiteY9" fmla="*/ 84106 h 190500"/>
                <a:gd name="connsiteX10" fmla="*/ 83439 w 247650"/>
                <a:gd name="connsiteY10" fmla="*/ 186214 h 190500"/>
                <a:gd name="connsiteX11" fmla="*/ 113252 w 247650"/>
                <a:gd name="connsiteY11" fmla="*/ 186214 h 190500"/>
                <a:gd name="connsiteX12" fmla="*/ 113252 w 247650"/>
                <a:gd name="connsiteY12" fmla="*/ 85439 h 190500"/>
                <a:gd name="connsiteX13" fmla="*/ 123158 w 247650"/>
                <a:gd name="connsiteY13" fmla="*/ 74104 h 190500"/>
                <a:gd name="connsiteX14" fmla="*/ 135541 w 247650"/>
                <a:gd name="connsiteY14" fmla="*/ 85154 h 190500"/>
                <a:gd name="connsiteX15" fmla="*/ 135541 w 247650"/>
                <a:gd name="connsiteY15" fmla="*/ 186214 h 190500"/>
                <a:gd name="connsiteX16" fmla="*/ 165354 w 247650"/>
                <a:gd name="connsiteY16" fmla="*/ 186214 h 190500"/>
                <a:gd name="connsiteX17" fmla="*/ 175546 w 247650"/>
                <a:gd name="connsiteY17" fmla="*/ 84106 h 190500"/>
                <a:gd name="connsiteX18" fmla="*/ 187737 w 247650"/>
                <a:gd name="connsiteY18" fmla="*/ 74104 h 190500"/>
                <a:gd name="connsiteX19" fmla="*/ 197739 w 247650"/>
                <a:gd name="connsiteY19" fmla="*/ 86296 h 190500"/>
                <a:gd name="connsiteX20" fmla="*/ 187833 w 247650"/>
                <a:gd name="connsiteY20" fmla="*/ 186214 h 190500"/>
                <a:gd name="connsiteX21" fmla="*/ 230410 w 247650"/>
                <a:gd name="connsiteY21" fmla="*/ 186214 h 190500"/>
                <a:gd name="connsiteX22" fmla="*/ 246793 w 247650"/>
                <a:gd name="connsiteY22" fmla="*/ 194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650" h="190500">
                  <a:moveTo>
                    <a:pt x="246793" y="19431"/>
                  </a:moveTo>
                  <a:cubicBezTo>
                    <a:pt x="247079" y="16288"/>
                    <a:pt x="246126" y="13144"/>
                    <a:pt x="244030" y="10858"/>
                  </a:cubicBezTo>
                  <a:cubicBezTo>
                    <a:pt x="241935" y="8477"/>
                    <a:pt x="238887" y="7144"/>
                    <a:pt x="235744" y="7144"/>
                  </a:cubicBezTo>
                  <a:lnTo>
                    <a:pt x="121348" y="7144"/>
                  </a:lnTo>
                  <a:lnTo>
                    <a:pt x="7144" y="73057"/>
                  </a:lnTo>
                  <a:lnTo>
                    <a:pt x="18383" y="186214"/>
                  </a:lnTo>
                  <a:lnTo>
                    <a:pt x="60960" y="186214"/>
                  </a:lnTo>
                  <a:lnTo>
                    <a:pt x="51054" y="86296"/>
                  </a:lnTo>
                  <a:cubicBezTo>
                    <a:pt x="50387" y="80200"/>
                    <a:pt x="54864" y="74676"/>
                    <a:pt x="61055" y="74104"/>
                  </a:cubicBezTo>
                  <a:cubicBezTo>
                    <a:pt x="66960" y="73628"/>
                    <a:pt x="72676" y="78010"/>
                    <a:pt x="73247" y="84106"/>
                  </a:cubicBezTo>
                  <a:lnTo>
                    <a:pt x="83439" y="186214"/>
                  </a:lnTo>
                  <a:lnTo>
                    <a:pt x="113252" y="186214"/>
                  </a:lnTo>
                  <a:lnTo>
                    <a:pt x="113252" y="85439"/>
                  </a:lnTo>
                  <a:cubicBezTo>
                    <a:pt x="113252" y="79724"/>
                    <a:pt x="117443" y="74676"/>
                    <a:pt x="123158" y="74104"/>
                  </a:cubicBezTo>
                  <a:cubicBezTo>
                    <a:pt x="129921" y="73342"/>
                    <a:pt x="135541" y="78581"/>
                    <a:pt x="135541" y="85154"/>
                  </a:cubicBezTo>
                  <a:lnTo>
                    <a:pt x="135541" y="186214"/>
                  </a:lnTo>
                  <a:lnTo>
                    <a:pt x="165354" y="186214"/>
                  </a:lnTo>
                  <a:lnTo>
                    <a:pt x="175546" y="84106"/>
                  </a:lnTo>
                  <a:cubicBezTo>
                    <a:pt x="176117" y="78010"/>
                    <a:pt x="181832" y="73628"/>
                    <a:pt x="187737" y="74104"/>
                  </a:cubicBezTo>
                  <a:cubicBezTo>
                    <a:pt x="193834" y="74676"/>
                    <a:pt x="198311" y="80200"/>
                    <a:pt x="197739" y="86296"/>
                  </a:cubicBezTo>
                  <a:lnTo>
                    <a:pt x="187833" y="186214"/>
                  </a:lnTo>
                  <a:lnTo>
                    <a:pt x="230410" y="186214"/>
                  </a:lnTo>
                  <a:lnTo>
                    <a:pt x="246793" y="19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A1EF730-DA99-41DA-9934-05F48B0A6D79}"/>
                </a:ext>
              </a:extLst>
            </p:cNvPr>
            <p:cNvSpPr/>
            <p:nvPr/>
          </p:nvSpPr>
          <p:spPr>
            <a:xfrm>
              <a:off x="7539791" y="5882925"/>
              <a:ext cx="219075" cy="57150"/>
            </a:xfrm>
            <a:custGeom>
              <a:avLst/>
              <a:gdLst>
                <a:gd name="connsiteX0" fmla="*/ 10668 w 219075"/>
                <a:gd name="connsiteY0" fmla="*/ 42386 h 57150"/>
                <a:gd name="connsiteX1" fmla="*/ 21717 w 219075"/>
                <a:gd name="connsiteY1" fmla="*/ 52388 h 57150"/>
                <a:gd name="connsiteX2" fmla="*/ 200025 w 219075"/>
                <a:gd name="connsiteY2" fmla="*/ 52388 h 57150"/>
                <a:gd name="connsiteX3" fmla="*/ 211074 w 219075"/>
                <a:gd name="connsiteY3" fmla="*/ 42386 h 57150"/>
                <a:gd name="connsiteX4" fmla="*/ 214503 w 219075"/>
                <a:gd name="connsiteY4" fmla="*/ 7144 h 57150"/>
                <a:gd name="connsiteX5" fmla="*/ 7144 w 219075"/>
                <a:gd name="connsiteY5" fmla="*/ 7144 h 57150"/>
                <a:gd name="connsiteX6" fmla="*/ 10668 w 219075"/>
                <a:gd name="connsiteY6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668" y="42386"/>
                  </a:moveTo>
                  <a:cubicBezTo>
                    <a:pt x="11239" y="48101"/>
                    <a:pt x="16002" y="52388"/>
                    <a:pt x="21717" y="52388"/>
                  </a:cubicBezTo>
                  <a:lnTo>
                    <a:pt x="200025" y="52388"/>
                  </a:lnTo>
                  <a:cubicBezTo>
                    <a:pt x="205740" y="52388"/>
                    <a:pt x="210502" y="48006"/>
                    <a:pt x="211074" y="42386"/>
                  </a:cubicBezTo>
                  <a:lnTo>
                    <a:pt x="214503" y="7144"/>
                  </a:lnTo>
                  <a:lnTo>
                    <a:pt x="7144" y="7144"/>
                  </a:lnTo>
                  <a:lnTo>
                    <a:pt x="10668" y="423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205A04E-E4C6-4351-8484-15DEC243C4EF}"/>
                </a:ext>
              </a:extLst>
            </p:cNvPr>
            <p:cNvSpPr/>
            <p:nvPr/>
          </p:nvSpPr>
          <p:spPr>
            <a:xfrm>
              <a:off x="7788488" y="5614701"/>
              <a:ext cx="57150" cy="28575"/>
            </a:xfrm>
            <a:custGeom>
              <a:avLst/>
              <a:gdLst>
                <a:gd name="connsiteX0" fmla="*/ 40577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0577 w 57150"/>
                <a:gd name="connsiteY4" fmla="*/ 29432 h 28575"/>
                <a:gd name="connsiteX5" fmla="*/ 51721 w 57150"/>
                <a:gd name="connsiteY5" fmla="*/ 18288 h 28575"/>
                <a:gd name="connsiteX6" fmla="*/ 4057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0577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0577" y="29432"/>
                  </a:lnTo>
                  <a:cubicBezTo>
                    <a:pt x="46767" y="29432"/>
                    <a:pt x="51721" y="24479"/>
                    <a:pt x="51721" y="18288"/>
                  </a:cubicBezTo>
                  <a:cubicBezTo>
                    <a:pt x="51721" y="12097"/>
                    <a:pt x="46672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7D68765-0C58-4CCD-8329-D2074CD9F227}"/>
                </a:ext>
              </a:extLst>
            </p:cNvPr>
            <p:cNvSpPr/>
            <p:nvPr/>
          </p:nvSpPr>
          <p:spPr>
            <a:xfrm>
              <a:off x="7766152" y="5659231"/>
              <a:ext cx="57150" cy="57150"/>
            </a:xfrm>
            <a:custGeom>
              <a:avLst/>
              <a:gdLst>
                <a:gd name="connsiteX0" fmla="*/ 26146 w 57150"/>
                <a:gd name="connsiteY0" fmla="*/ 10430 h 57150"/>
                <a:gd name="connsiteX1" fmla="*/ 10430 w 57150"/>
                <a:gd name="connsiteY1" fmla="*/ 10430 h 57150"/>
                <a:gd name="connsiteX2" fmla="*/ 10430 w 57150"/>
                <a:gd name="connsiteY2" fmla="*/ 26146 h 57150"/>
                <a:gd name="connsiteX3" fmla="*/ 32718 w 57150"/>
                <a:gd name="connsiteY3" fmla="*/ 48435 h 57150"/>
                <a:gd name="connsiteX4" fmla="*/ 48435 w 57150"/>
                <a:gd name="connsiteY4" fmla="*/ 48435 h 57150"/>
                <a:gd name="connsiteX5" fmla="*/ 48435 w 57150"/>
                <a:gd name="connsiteY5" fmla="*/ 32718 h 57150"/>
                <a:gd name="connsiteX6" fmla="*/ 26146 w 57150"/>
                <a:gd name="connsiteY6" fmla="*/ 104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32718" y="48435"/>
                  </a:lnTo>
                  <a:cubicBezTo>
                    <a:pt x="37100" y="52816"/>
                    <a:pt x="44148" y="52816"/>
                    <a:pt x="48435" y="48435"/>
                  </a:cubicBezTo>
                  <a:cubicBezTo>
                    <a:pt x="52816" y="44053"/>
                    <a:pt x="52816" y="37005"/>
                    <a:pt x="48435" y="32718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A6F79-864C-417C-8D80-B39FD5867DA1}"/>
                </a:ext>
              </a:extLst>
            </p:cNvPr>
            <p:cNvSpPr/>
            <p:nvPr/>
          </p:nvSpPr>
          <p:spPr>
            <a:xfrm>
              <a:off x="7766152" y="5547788"/>
              <a:ext cx="57150" cy="57150"/>
            </a:xfrm>
            <a:custGeom>
              <a:avLst/>
              <a:gdLst>
                <a:gd name="connsiteX0" fmla="*/ 26146 w 57150"/>
                <a:gd name="connsiteY0" fmla="*/ 48435 h 57150"/>
                <a:gd name="connsiteX1" fmla="*/ 48435 w 57150"/>
                <a:gd name="connsiteY1" fmla="*/ 26146 h 57150"/>
                <a:gd name="connsiteX2" fmla="*/ 48435 w 57150"/>
                <a:gd name="connsiteY2" fmla="*/ 10430 h 57150"/>
                <a:gd name="connsiteX3" fmla="*/ 32718 w 57150"/>
                <a:gd name="connsiteY3" fmla="*/ 10430 h 57150"/>
                <a:gd name="connsiteX4" fmla="*/ 10430 w 57150"/>
                <a:gd name="connsiteY4" fmla="*/ 32718 h 57150"/>
                <a:gd name="connsiteX5" fmla="*/ 10430 w 57150"/>
                <a:gd name="connsiteY5" fmla="*/ 48435 h 57150"/>
                <a:gd name="connsiteX6" fmla="*/ 26146 w 57150"/>
                <a:gd name="connsiteY6" fmla="*/ 484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48435"/>
                  </a:moveTo>
                  <a:lnTo>
                    <a:pt x="48435" y="26146"/>
                  </a:lnTo>
                  <a:cubicBezTo>
                    <a:pt x="52816" y="21765"/>
                    <a:pt x="52816" y="14716"/>
                    <a:pt x="48435" y="10430"/>
                  </a:cubicBezTo>
                  <a:cubicBezTo>
                    <a:pt x="44053" y="6048"/>
                    <a:pt x="37005" y="6048"/>
                    <a:pt x="32718" y="10430"/>
                  </a:cubicBezTo>
                  <a:lnTo>
                    <a:pt x="10430" y="32718"/>
                  </a:lnTo>
                  <a:cubicBezTo>
                    <a:pt x="6048" y="37100"/>
                    <a:pt x="6048" y="44148"/>
                    <a:pt x="10430" y="48435"/>
                  </a:cubicBezTo>
                  <a:cubicBezTo>
                    <a:pt x="14812" y="52816"/>
                    <a:pt x="21860" y="52816"/>
                    <a:pt x="26146" y="4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5BE1A7-399C-418B-9B61-C163C359FC39}"/>
              </a:ext>
            </a:extLst>
          </p:cNvPr>
          <p:cNvGrpSpPr/>
          <p:nvPr/>
        </p:nvGrpSpPr>
        <p:grpSpPr>
          <a:xfrm>
            <a:off x="2097205" y="4229100"/>
            <a:ext cx="390525" cy="392832"/>
            <a:chOff x="2097205" y="4229100"/>
            <a:chExt cx="390525" cy="392832"/>
          </a:xfrm>
          <a:solidFill>
            <a:schemeClr val="bg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3289278-014B-4E49-BE0C-3AB0AB7FB924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DDA868-1590-4815-8593-208A57065D83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1D004D-CABD-4721-ADEC-289F817380A2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B379FE-1C0A-40C8-AFBC-998226D2BADE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686CF97-51E8-4E50-9753-1AF23E28B749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AD14127-D7DB-4A55-9954-6B324196978B}"/>
              </a:ext>
            </a:extLst>
          </p:cNvPr>
          <p:cNvGrpSpPr/>
          <p:nvPr/>
        </p:nvGrpSpPr>
        <p:grpSpPr>
          <a:xfrm>
            <a:off x="746465" y="2902362"/>
            <a:ext cx="390525" cy="390525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5461D0-D926-486B-BAD0-7F52B396469E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1BFC628-148B-47B4-88BF-627D615048F7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7EE33D-3E4A-4FC8-BFD7-4D3293B69204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75D7E86-451D-4D7C-9482-A254713C3EE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3F60D68-9B56-485F-9561-0A5FBBF135F3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0E12E85-9A39-4DEA-9010-8F1411A14708}"/>
              </a:ext>
            </a:extLst>
          </p:cNvPr>
          <p:cNvGrpSpPr/>
          <p:nvPr/>
        </p:nvGrpSpPr>
        <p:grpSpPr>
          <a:xfrm>
            <a:off x="1464746" y="902112"/>
            <a:ext cx="295846" cy="390525"/>
            <a:chOff x="1464746" y="902112"/>
            <a:chExt cx="295846" cy="390525"/>
          </a:xfrm>
          <a:solidFill>
            <a:schemeClr val="bg1"/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BCAEF4E-6ABB-4687-83DC-C229058842B2}"/>
                </a:ext>
              </a:extLst>
            </p:cNvPr>
            <p:cNvSpPr/>
            <p:nvPr/>
          </p:nvSpPr>
          <p:spPr>
            <a:xfrm>
              <a:off x="1665342" y="908589"/>
              <a:ext cx="95250" cy="95250"/>
            </a:xfrm>
            <a:custGeom>
              <a:avLst/>
              <a:gdLst>
                <a:gd name="connsiteX0" fmla="*/ 7144 w 95250"/>
                <a:gd name="connsiteY0" fmla="*/ 90488 h 95250"/>
                <a:gd name="connsiteX1" fmla="*/ 89725 w 95250"/>
                <a:gd name="connsiteY1" fmla="*/ 90488 h 95250"/>
                <a:gd name="connsiteX2" fmla="*/ 7144 w 95250"/>
                <a:gd name="connsiteY2" fmla="*/ 7144 h 95250"/>
                <a:gd name="connsiteX3" fmla="*/ 7144 w 95250"/>
                <a:gd name="connsiteY3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46F752A-2FCB-4EA1-AE42-86DEB400B406}"/>
                </a:ext>
              </a:extLst>
            </p:cNvPr>
            <p:cNvSpPr/>
            <p:nvPr/>
          </p:nvSpPr>
          <p:spPr>
            <a:xfrm>
              <a:off x="1464746" y="902112"/>
              <a:ext cx="295275" cy="390525"/>
            </a:xfrm>
            <a:custGeom>
              <a:avLst/>
              <a:gdLst>
                <a:gd name="connsiteX0" fmla="*/ 7144 w 295275"/>
                <a:gd name="connsiteY0" fmla="*/ 18288 h 390525"/>
                <a:gd name="connsiteX1" fmla="*/ 7144 w 295275"/>
                <a:gd name="connsiteY1" fmla="*/ 376428 h 390525"/>
                <a:gd name="connsiteX2" fmla="*/ 18288 w 295275"/>
                <a:gd name="connsiteY2" fmla="*/ 387572 h 390525"/>
                <a:gd name="connsiteX3" fmla="*/ 285750 w 295275"/>
                <a:gd name="connsiteY3" fmla="*/ 387572 h 390525"/>
                <a:gd name="connsiteX4" fmla="*/ 296894 w 295275"/>
                <a:gd name="connsiteY4" fmla="*/ 376428 h 390525"/>
                <a:gd name="connsiteX5" fmla="*/ 296894 w 295275"/>
                <a:gd name="connsiteY5" fmla="*/ 119253 h 390525"/>
                <a:gd name="connsiteX6" fmla="*/ 196596 w 295275"/>
                <a:gd name="connsiteY6" fmla="*/ 119253 h 390525"/>
                <a:gd name="connsiteX7" fmla="*/ 185452 w 295275"/>
                <a:gd name="connsiteY7" fmla="*/ 108109 h 390525"/>
                <a:gd name="connsiteX8" fmla="*/ 185452 w 295275"/>
                <a:gd name="connsiteY8" fmla="*/ 7144 h 390525"/>
                <a:gd name="connsiteX9" fmla="*/ 18288 w 295275"/>
                <a:gd name="connsiteY9" fmla="*/ 7144 h 390525"/>
                <a:gd name="connsiteX10" fmla="*/ 7144 w 295275"/>
                <a:gd name="connsiteY10" fmla="*/ 18288 h 390525"/>
                <a:gd name="connsiteX11" fmla="*/ 166021 w 295275"/>
                <a:gd name="connsiteY11" fmla="*/ 167164 h 390525"/>
                <a:gd name="connsiteX12" fmla="*/ 181737 w 295275"/>
                <a:gd name="connsiteY12" fmla="*/ 167164 h 390525"/>
                <a:gd name="connsiteX13" fmla="*/ 196120 w 295275"/>
                <a:gd name="connsiteY13" fmla="*/ 181547 h 390525"/>
                <a:gd name="connsiteX14" fmla="*/ 232791 w 295275"/>
                <a:gd name="connsiteY14" fmla="*/ 144875 h 390525"/>
                <a:gd name="connsiteX15" fmla="*/ 248507 w 295275"/>
                <a:gd name="connsiteY15" fmla="*/ 144875 h 390525"/>
                <a:gd name="connsiteX16" fmla="*/ 248507 w 295275"/>
                <a:gd name="connsiteY16" fmla="*/ 160592 h 390525"/>
                <a:gd name="connsiteX17" fmla="*/ 203930 w 295275"/>
                <a:gd name="connsiteY17" fmla="*/ 205169 h 390525"/>
                <a:gd name="connsiteX18" fmla="*/ 196024 w 295275"/>
                <a:gd name="connsiteY18" fmla="*/ 208407 h 390525"/>
                <a:gd name="connsiteX19" fmla="*/ 188119 w 295275"/>
                <a:gd name="connsiteY19" fmla="*/ 205169 h 390525"/>
                <a:gd name="connsiteX20" fmla="*/ 165830 w 295275"/>
                <a:gd name="connsiteY20" fmla="*/ 182880 h 390525"/>
                <a:gd name="connsiteX21" fmla="*/ 166021 w 295275"/>
                <a:gd name="connsiteY21" fmla="*/ 167164 h 390525"/>
                <a:gd name="connsiteX22" fmla="*/ 173926 w 295275"/>
                <a:gd name="connsiteY22" fmla="*/ 230696 h 390525"/>
                <a:gd name="connsiteX23" fmla="*/ 240792 w 295275"/>
                <a:gd name="connsiteY23" fmla="*/ 230696 h 390525"/>
                <a:gd name="connsiteX24" fmla="*/ 251936 w 295275"/>
                <a:gd name="connsiteY24" fmla="*/ 241840 h 390525"/>
                <a:gd name="connsiteX25" fmla="*/ 240792 w 295275"/>
                <a:gd name="connsiteY25" fmla="*/ 252984 h 390525"/>
                <a:gd name="connsiteX26" fmla="*/ 173926 w 295275"/>
                <a:gd name="connsiteY26" fmla="*/ 252984 h 390525"/>
                <a:gd name="connsiteX27" fmla="*/ 162782 w 295275"/>
                <a:gd name="connsiteY27" fmla="*/ 241840 h 390525"/>
                <a:gd name="connsiteX28" fmla="*/ 173926 w 295275"/>
                <a:gd name="connsiteY28" fmla="*/ 230696 h 390525"/>
                <a:gd name="connsiteX29" fmla="*/ 173926 w 295275"/>
                <a:gd name="connsiteY29" fmla="*/ 275273 h 390525"/>
                <a:gd name="connsiteX30" fmla="*/ 240792 w 295275"/>
                <a:gd name="connsiteY30" fmla="*/ 275273 h 390525"/>
                <a:gd name="connsiteX31" fmla="*/ 251936 w 295275"/>
                <a:gd name="connsiteY31" fmla="*/ 286417 h 390525"/>
                <a:gd name="connsiteX32" fmla="*/ 240792 w 295275"/>
                <a:gd name="connsiteY32" fmla="*/ 297561 h 390525"/>
                <a:gd name="connsiteX33" fmla="*/ 173926 w 295275"/>
                <a:gd name="connsiteY33" fmla="*/ 297561 h 390525"/>
                <a:gd name="connsiteX34" fmla="*/ 162782 w 295275"/>
                <a:gd name="connsiteY34" fmla="*/ 286417 h 390525"/>
                <a:gd name="connsiteX35" fmla="*/ 173926 w 295275"/>
                <a:gd name="connsiteY35" fmla="*/ 275273 h 390525"/>
                <a:gd name="connsiteX36" fmla="*/ 59817 w 295275"/>
                <a:gd name="connsiteY36" fmla="*/ 154591 h 390525"/>
                <a:gd name="connsiteX37" fmla="*/ 59817 w 295275"/>
                <a:gd name="connsiteY37" fmla="*/ 138875 h 390525"/>
                <a:gd name="connsiteX38" fmla="*/ 75533 w 295275"/>
                <a:gd name="connsiteY38" fmla="*/ 138875 h 390525"/>
                <a:gd name="connsiteX39" fmla="*/ 95917 w 295275"/>
                <a:gd name="connsiteY39" fmla="*/ 159258 h 390525"/>
                <a:gd name="connsiteX40" fmla="*/ 116300 w 295275"/>
                <a:gd name="connsiteY40" fmla="*/ 138875 h 390525"/>
                <a:gd name="connsiteX41" fmla="*/ 132016 w 295275"/>
                <a:gd name="connsiteY41" fmla="*/ 138875 h 390525"/>
                <a:gd name="connsiteX42" fmla="*/ 132016 w 295275"/>
                <a:gd name="connsiteY42" fmla="*/ 154591 h 390525"/>
                <a:gd name="connsiteX43" fmla="*/ 111633 w 295275"/>
                <a:gd name="connsiteY43" fmla="*/ 174974 h 390525"/>
                <a:gd name="connsiteX44" fmla="*/ 132016 w 295275"/>
                <a:gd name="connsiteY44" fmla="*/ 195358 h 390525"/>
                <a:gd name="connsiteX45" fmla="*/ 132016 w 295275"/>
                <a:gd name="connsiteY45" fmla="*/ 211074 h 390525"/>
                <a:gd name="connsiteX46" fmla="*/ 116300 w 295275"/>
                <a:gd name="connsiteY46" fmla="*/ 211074 h 390525"/>
                <a:gd name="connsiteX47" fmla="*/ 95917 w 295275"/>
                <a:gd name="connsiteY47" fmla="*/ 190691 h 390525"/>
                <a:gd name="connsiteX48" fmla="*/ 75533 w 295275"/>
                <a:gd name="connsiteY48" fmla="*/ 211074 h 390525"/>
                <a:gd name="connsiteX49" fmla="*/ 59817 w 295275"/>
                <a:gd name="connsiteY49" fmla="*/ 211074 h 390525"/>
                <a:gd name="connsiteX50" fmla="*/ 59817 w 295275"/>
                <a:gd name="connsiteY50" fmla="*/ 195358 h 390525"/>
                <a:gd name="connsiteX51" fmla="*/ 80200 w 295275"/>
                <a:gd name="connsiteY51" fmla="*/ 174974 h 390525"/>
                <a:gd name="connsiteX52" fmla="*/ 59817 w 295275"/>
                <a:gd name="connsiteY52" fmla="*/ 154591 h 390525"/>
                <a:gd name="connsiteX53" fmla="*/ 62484 w 295275"/>
                <a:gd name="connsiteY53" fmla="*/ 230696 h 390525"/>
                <a:gd name="connsiteX54" fmla="*/ 129349 w 295275"/>
                <a:gd name="connsiteY54" fmla="*/ 230696 h 390525"/>
                <a:gd name="connsiteX55" fmla="*/ 140494 w 295275"/>
                <a:gd name="connsiteY55" fmla="*/ 241840 h 390525"/>
                <a:gd name="connsiteX56" fmla="*/ 129349 w 295275"/>
                <a:gd name="connsiteY56" fmla="*/ 252984 h 390525"/>
                <a:gd name="connsiteX57" fmla="*/ 62484 w 295275"/>
                <a:gd name="connsiteY57" fmla="*/ 252984 h 390525"/>
                <a:gd name="connsiteX58" fmla="*/ 51340 w 295275"/>
                <a:gd name="connsiteY58" fmla="*/ 241840 h 390525"/>
                <a:gd name="connsiteX59" fmla="*/ 62484 w 295275"/>
                <a:gd name="connsiteY59" fmla="*/ 230696 h 390525"/>
                <a:gd name="connsiteX60" fmla="*/ 62484 w 295275"/>
                <a:gd name="connsiteY60" fmla="*/ 275273 h 390525"/>
                <a:gd name="connsiteX61" fmla="*/ 129349 w 295275"/>
                <a:gd name="connsiteY61" fmla="*/ 275273 h 390525"/>
                <a:gd name="connsiteX62" fmla="*/ 140494 w 295275"/>
                <a:gd name="connsiteY62" fmla="*/ 286417 h 390525"/>
                <a:gd name="connsiteX63" fmla="*/ 129349 w 295275"/>
                <a:gd name="connsiteY63" fmla="*/ 297561 h 390525"/>
                <a:gd name="connsiteX64" fmla="*/ 62484 w 295275"/>
                <a:gd name="connsiteY64" fmla="*/ 297561 h 390525"/>
                <a:gd name="connsiteX65" fmla="*/ 51340 w 295275"/>
                <a:gd name="connsiteY65" fmla="*/ 286417 h 390525"/>
                <a:gd name="connsiteX66" fmla="*/ 62484 w 295275"/>
                <a:gd name="connsiteY66" fmla="*/ 275273 h 390525"/>
                <a:gd name="connsiteX67" fmla="*/ 62484 w 295275"/>
                <a:gd name="connsiteY67" fmla="*/ 319850 h 390525"/>
                <a:gd name="connsiteX68" fmla="*/ 129349 w 295275"/>
                <a:gd name="connsiteY68" fmla="*/ 319850 h 390525"/>
                <a:gd name="connsiteX69" fmla="*/ 140494 w 295275"/>
                <a:gd name="connsiteY69" fmla="*/ 330994 h 390525"/>
                <a:gd name="connsiteX70" fmla="*/ 129349 w 295275"/>
                <a:gd name="connsiteY70" fmla="*/ 342138 h 390525"/>
                <a:gd name="connsiteX71" fmla="*/ 62484 w 295275"/>
                <a:gd name="connsiteY71" fmla="*/ 342138 h 390525"/>
                <a:gd name="connsiteX72" fmla="*/ 51340 w 295275"/>
                <a:gd name="connsiteY72" fmla="*/ 330994 h 390525"/>
                <a:gd name="connsiteX73" fmla="*/ 62484 w 295275"/>
                <a:gd name="connsiteY73" fmla="*/ 3198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95275" h="39052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96F252-D395-4358-8B3B-DA46F07C5288}"/>
              </a:ext>
            </a:extLst>
          </p:cNvPr>
          <p:cNvGrpSpPr/>
          <p:nvPr/>
        </p:nvGrpSpPr>
        <p:grpSpPr>
          <a:xfrm>
            <a:off x="4105742" y="3611499"/>
            <a:ext cx="390525" cy="302323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3A902B61-308D-4B05-9B8E-90F228D9DC4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0AFDDBE-8FFD-409D-A7E0-1596811AE05D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B8AEE74-7569-4573-8575-E93CE1012A65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623B431-9CED-470D-9569-F7CE2575EDA4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147E90A-A1D3-4A38-AC23-7815340FE16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423C3E7-D808-4F66-A11F-99F9DC186D93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BF156F5-AD48-45ED-B800-611881BF2DA5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B6A4A6-EB24-4367-97FC-1E7A09750698}"/>
              </a:ext>
            </a:extLst>
          </p:cNvPr>
          <p:cNvGrpSpPr/>
          <p:nvPr/>
        </p:nvGrpSpPr>
        <p:grpSpPr>
          <a:xfrm>
            <a:off x="5456094" y="4231576"/>
            <a:ext cx="385103" cy="381000"/>
            <a:chOff x="5456094" y="4231576"/>
            <a:chExt cx="385103" cy="381000"/>
          </a:xfrm>
          <a:solidFill>
            <a:schemeClr val="bg1"/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E35D9B-54DE-44AC-AC89-D3D5D82A306D}"/>
                </a:ext>
              </a:extLst>
            </p:cNvPr>
            <p:cNvSpPr/>
            <p:nvPr/>
          </p:nvSpPr>
          <p:spPr>
            <a:xfrm>
              <a:off x="5603072" y="4422485"/>
              <a:ext cx="238125" cy="180975"/>
            </a:xfrm>
            <a:custGeom>
              <a:avLst/>
              <a:gdLst>
                <a:gd name="connsiteX0" fmla="*/ 155162 w 238125"/>
                <a:gd name="connsiteY0" fmla="*/ 69504 h 180975"/>
                <a:gd name="connsiteX1" fmla="*/ 7144 w 238125"/>
                <a:gd name="connsiteY1" fmla="*/ 37977 h 180975"/>
                <a:gd name="connsiteX2" fmla="*/ 12287 w 238125"/>
                <a:gd name="connsiteY2" fmla="*/ 178185 h 180975"/>
                <a:gd name="connsiteX3" fmla="*/ 182404 w 238125"/>
                <a:gd name="connsiteY3" fmla="*/ 178185 h 180975"/>
                <a:gd name="connsiteX4" fmla="*/ 240125 w 238125"/>
                <a:gd name="connsiteY4" fmla="*/ 120463 h 180975"/>
                <a:gd name="connsiteX5" fmla="*/ 155162 w 238125"/>
                <a:gd name="connsiteY5" fmla="*/ 695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180975">
                  <a:moveTo>
                    <a:pt x="155162" y="69504"/>
                  </a:moveTo>
                  <a:cubicBezTo>
                    <a:pt x="136588" y="3211"/>
                    <a:pt x="51054" y="-14887"/>
                    <a:pt x="7144" y="37977"/>
                  </a:cubicBezTo>
                  <a:cubicBezTo>
                    <a:pt x="46387" y="75315"/>
                    <a:pt x="48959" y="137703"/>
                    <a:pt x="12287" y="178185"/>
                  </a:cubicBezTo>
                  <a:lnTo>
                    <a:pt x="182404" y="178185"/>
                  </a:lnTo>
                  <a:cubicBezTo>
                    <a:pt x="214026" y="178185"/>
                    <a:pt x="240125" y="152562"/>
                    <a:pt x="240125" y="120463"/>
                  </a:cubicBezTo>
                  <a:cubicBezTo>
                    <a:pt x="240030" y="76648"/>
                    <a:pt x="193262" y="49121"/>
                    <a:pt x="155162" y="69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A56C46E-C426-4AFB-9363-B78CDEE0B82D}"/>
                </a:ext>
              </a:extLst>
            </p:cNvPr>
            <p:cNvSpPr/>
            <p:nvPr/>
          </p:nvSpPr>
          <p:spPr>
            <a:xfrm>
              <a:off x="5638220" y="4269485"/>
              <a:ext cx="76200" cy="114300"/>
            </a:xfrm>
            <a:custGeom>
              <a:avLst/>
              <a:gdLst>
                <a:gd name="connsiteX0" fmla="*/ 32004 w 76200"/>
                <a:gd name="connsiteY0" fmla="*/ 108204 h 114300"/>
                <a:gd name="connsiteX1" fmla="*/ 62960 w 76200"/>
                <a:gd name="connsiteY1" fmla="*/ 108204 h 114300"/>
                <a:gd name="connsiteX2" fmla="*/ 74866 w 76200"/>
                <a:gd name="connsiteY2" fmla="*/ 96298 h 114300"/>
                <a:gd name="connsiteX3" fmla="*/ 74866 w 76200"/>
                <a:gd name="connsiteY3" fmla="*/ 74581 h 114300"/>
                <a:gd name="connsiteX4" fmla="*/ 73057 w 76200"/>
                <a:gd name="connsiteY4" fmla="*/ 70390 h 114300"/>
                <a:gd name="connsiteX5" fmla="*/ 51816 w 76200"/>
                <a:gd name="connsiteY5" fmla="*/ 77819 h 114300"/>
                <a:gd name="connsiteX6" fmla="*/ 51816 w 76200"/>
                <a:gd name="connsiteY6" fmla="*/ 83629 h 114300"/>
                <a:gd name="connsiteX7" fmla="*/ 50292 w 76200"/>
                <a:gd name="connsiteY7" fmla="*/ 85154 h 114300"/>
                <a:gd name="connsiteX8" fmla="*/ 31813 w 76200"/>
                <a:gd name="connsiteY8" fmla="*/ 85154 h 114300"/>
                <a:gd name="connsiteX9" fmla="*/ 30289 w 76200"/>
                <a:gd name="connsiteY9" fmla="*/ 83629 h 114300"/>
                <a:gd name="connsiteX10" fmla="*/ 30289 w 76200"/>
                <a:gd name="connsiteY10" fmla="*/ 31718 h 114300"/>
                <a:gd name="connsiteX11" fmla="*/ 31813 w 76200"/>
                <a:gd name="connsiteY11" fmla="*/ 30194 h 114300"/>
                <a:gd name="connsiteX12" fmla="*/ 50387 w 76200"/>
                <a:gd name="connsiteY12" fmla="*/ 30194 h 114300"/>
                <a:gd name="connsiteX13" fmla="*/ 51911 w 76200"/>
                <a:gd name="connsiteY13" fmla="*/ 31718 h 114300"/>
                <a:gd name="connsiteX14" fmla="*/ 51911 w 76200"/>
                <a:gd name="connsiteY14" fmla="*/ 35147 h 114300"/>
                <a:gd name="connsiteX15" fmla="*/ 62865 w 76200"/>
                <a:gd name="connsiteY15" fmla="*/ 47054 h 114300"/>
                <a:gd name="connsiteX16" fmla="*/ 74866 w 76200"/>
                <a:gd name="connsiteY16" fmla="*/ 35433 h 114300"/>
                <a:gd name="connsiteX17" fmla="*/ 74866 w 76200"/>
                <a:gd name="connsiteY17" fmla="*/ 31909 h 114300"/>
                <a:gd name="connsiteX18" fmla="*/ 50102 w 76200"/>
                <a:gd name="connsiteY18" fmla="*/ 7144 h 114300"/>
                <a:gd name="connsiteX19" fmla="*/ 31909 w 76200"/>
                <a:gd name="connsiteY19" fmla="*/ 7144 h 114300"/>
                <a:gd name="connsiteX20" fmla="*/ 7144 w 76200"/>
                <a:gd name="connsiteY20" fmla="*/ 31909 h 114300"/>
                <a:gd name="connsiteX21" fmla="*/ 7144 w 76200"/>
                <a:gd name="connsiteY21" fmla="*/ 83534 h 114300"/>
                <a:gd name="connsiteX22" fmla="*/ 32004 w 76200"/>
                <a:gd name="connsiteY22" fmla="*/ 10820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" h="114300">
                  <a:moveTo>
                    <a:pt x="32004" y="108204"/>
                  </a:moveTo>
                  <a:lnTo>
                    <a:pt x="62960" y="108204"/>
                  </a:lnTo>
                  <a:cubicBezTo>
                    <a:pt x="69532" y="108204"/>
                    <a:pt x="74866" y="102870"/>
                    <a:pt x="74866" y="96298"/>
                  </a:cubicBezTo>
                  <a:lnTo>
                    <a:pt x="74866" y="74581"/>
                  </a:lnTo>
                  <a:cubicBezTo>
                    <a:pt x="74866" y="72962"/>
                    <a:pt x="74200" y="71438"/>
                    <a:pt x="73057" y="70390"/>
                  </a:cubicBezTo>
                  <a:cubicBezTo>
                    <a:pt x="63246" y="61436"/>
                    <a:pt x="51816" y="68294"/>
                    <a:pt x="51816" y="77819"/>
                  </a:cubicBezTo>
                  <a:lnTo>
                    <a:pt x="51816" y="83629"/>
                  </a:lnTo>
                  <a:cubicBezTo>
                    <a:pt x="51816" y="84487"/>
                    <a:pt x="51149" y="85154"/>
                    <a:pt x="50292" y="85154"/>
                  </a:cubicBezTo>
                  <a:lnTo>
                    <a:pt x="31813" y="85154"/>
                  </a:lnTo>
                  <a:cubicBezTo>
                    <a:pt x="30956" y="85154"/>
                    <a:pt x="30289" y="84487"/>
                    <a:pt x="30289" y="83629"/>
                  </a:cubicBezTo>
                  <a:lnTo>
                    <a:pt x="30289" y="31718"/>
                  </a:lnTo>
                  <a:cubicBezTo>
                    <a:pt x="30289" y="30861"/>
                    <a:pt x="30956" y="30194"/>
                    <a:pt x="31813" y="30194"/>
                  </a:cubicBezTo>
                  <a:lnTo>
                    <a:pt x="50387" y="30194"/>
                  </a:lnTo>
                  <a:cubicBezTo>
                    <a:pt x="51245" y="30194"/>
                    <a:pt x="51911" y="30861"/>
                    <a:pt x="51911" y="31718"/>
                  </a:cubicBezTo>
                  <a:lnTo>
                    <a:pt x="51911" y="35147"/>
                  </a:lnTo>
                  <a:cubicBezTo>
                    <a:pt x="51911" y="41338"/>
                    <a:pt x="56674" y="46768"/>
                    <a:pt x="62865" y="47054"/>
                  </a:cubicBezTo>
                  <a:cubicBezTo>
                    <a:pt x="69437" y="47339"/>
                    <a:pt x="74866" y="42005"/>
                    <a:pt x="74866" y="35433"/>
                  </a:cubicBezTo>
                  <a:lnTo>
                    <a:pt x="74866" y="31909"/>
                  </a:lnTo>
                  <a:cubicBezTo>
                    <a:pt x="74866" y="18288"/>
                    <a:pt x="63818" y="7144"/>
                    <a:pt x="50102" y="7144"/>
                  </a:cubicBezTo>
                  <a:lnTo>
                    <a:pt x="31909" y="7144"/>
                  </a:lnTo>
                  <a:cubicBezTo>
                    <a:pt x="18288" y="7144"/>
                    <a:pt x="7144" y="18193"/>
                    <a:pt x="7144" y="31909"/>
                  </a:cubicBezTo>
                  <a:lnTo>
                    <a:pt x="7144" y="83534"/>
                  </a:lnTo>
                  <a:cubicBezTo>
                    <a:pt x="7334" y="97155"/>
                    <a:pt x="18383" y="108204"/>
                    <a:pt x="32004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0D7B705-6330-4404-A5FC-05FABC45A373}"/>
                </a:ext>
              </a:extLst>
            </p:cNvPr>
            <p:cNvSpPr/>
            <p:nvPr/>
          </p:nvSpPr>
          <p:spPr>
            <a:xfrm>
              <a:off x="5545541" y="4370546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1623 w 38100"/>
                <a:gd name="connsiteY1" fmla="*/ 7144 h 38100"/>
                <a:gd name="connsiteX2" fmla="*/ 31623 w 38100"/>
                <a:gd name="connsiteY2" fmla="*/ 35338 h 38100"/>
                <a:gd name="connsiteX3" fmla="*/ 7144 w 38100"/>
                <a:gd name="connsiteY3" fmla="*/ 35338 h 38100"/>
                <a:gd name="connsiteX4" fmla="*/ 7144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1623" y="7144"/>
                  </a:lnTo>
                  <a:lnTo>
                    <a:pt x="31623" y="35338"/>
                  </a:lnTo>
                  <a:lnTo>
                    <a:pt x="7144" y="35338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C1933F3-4623-4599-9BFB-73D20D2DE9EC}"/>
                </a:ext>
              </a:extLst>
            </p:cNvPr>
            <p:cNvSpPr/>
            <p:nvPr/>
          </p:nvSpPr>
          <p:spPr>
            <a:xfrm>
              <a:off x="5456094" y="4231576"/>
              <a:ext cx="161925" cy="381000"/>
            </a:xfrm>
            <a:custGeom>
              <a:avLst/>
              <a:gdLst>
                <a:gd name="connsiteX0" fmla="*/ 125738 w 161925"/>
                <a:gd name="connsiteY0" fmla="*/ 236029 h 381000"/>
                <a:gd name="connsiteX1" fmla="*/ 120404 w 161925"/>
                <a:gd name="connsiteY1" fmla="*/ 226219 h 381000"/>
                <a:gd name="connsiteX2" fmla="*/ 120404 w 161925"/>
                <a:gd name="connsiteY2" fmla="*/ 197358 h 381000"/>
                <a:gd name="connsiteX3" fmla="*/ 95924 w 161925"/>
                <a:gd name="connsiteY3" fmla="*/ 197358 h 381000"/>
                <a:gd name="connsiteX4" fmla="*/ 95924 w 161925"/>
                <a:gd name="connsiteY4" fmla="*/ 251365 h 381000"/>
                <a:gd name="connsiteX5" fmla="*/ 135168 w 161925"/>
                <a:gd name="connsiteY5" fmla="*/ 303943 h 381000"/>
                <a:gd name="connsiteX6" fmla="*/ 86971 w 161925"/>
                <a:gd name="connsiteY6" fmla="*/ 352234 h 381000"/>
                <a:gd name="connsiteX7" fmla="*/ 33536 w 161925"/>
                <a:gd name="connsiteY7" fmla="*/ 301180 h 381000"/>
                <a:gd name="connsiteX8" fmla="*/ 72874 w 161925"/>
                <a:gd name="connsiteY8" fmla="*/ 251365 h 381000"/>
                <a:gd name="connsiteX9" fmla="*/ 72874 w 161925"/>
                <a:gd name="connsiteY9" fmla="*/ 45148 h 381000"/>
                <a:gd name="connsiteX10" fmla="*/ 84875 w 161925"/>
                <a:gd name="connsiteY10" fmla="*/ 33528 h 381000"/>
                <a:gd name="connsiteX11" fmla="*/ 95829 w 161925"/>
                <a:gd name="connsiteY11" fmla="*/ 45434 h 381000"/>
                <a:gd name="connsiteX12" fmla="*/ 95829 w 161925"/>
                <a:gd name="connsiteY12" fmla="*/ 123063 h 381000"/>
                <a:gd name="connsiteX13" fmla="*/ 120308 w 161925"/>
                <a:gd name="connsiteY13" fmla="*/ 123063 h 381000"/>
                <a:gd name="connsiteX14" fmla="*/ 120308 w 161925"/>
                <a:gd name="connsiteY14" fmla="*/ 42481 h 381000"/>
                <a:gd name="connsiteX15" fmla="*/ 84971 w 161925"/>
                <a:gd name="connsiteY15" fmla="*/ 7144 h 381000"/>
                <a:gd name="connsiteX16" fmla="*/ 83637 w 161925"/>
                <a:gd name="connsiteY16" fmla="*/ 7144 h 381000"/>
                <a:gd name="connsiteX17" fmla="*/ 48299 w 161925"/>
                <a:gd name="connsiteY17" fmla="*/ 42481 h 381000"/>
                <a:gd name="connsiteX18" fmla="*/ 48299 w 161925"/>
                <a:gd name="connsiteY18" fmla="*/ 226219 h 381000"/>
                <a:gd name="connsiteX19" fmla="*/ 42965 w 161925"/>
                <a:gd name="connsiteY19" fmla="*/ 236029 h 381000"/>
                <a:gd name="connsiteX20" fmla="*/ 7152 w 161925"/>
                <a:gd name="connsiteY20" fmla="*/ 302323 h 381000"/>
                <a:gd name="connsiteX21" fmla="*/ 83256 w 161925"/>
                <a:gd name="connsiteY21" fmla="*/ 378333 h 381000"/>
                <a:gd name="connsiteX22" fmla="*/ 161552 w 161925"/>
                <a:gd name="connsiteY22" fmla="*/ 301180 h 381000"/>
                <a:gd name="connsiteX23" fmla="*/ 125738 w 161925"/>
                <a:gd name="connsiteY23" fmla="*/ 23602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381000">
                  <a:moveTo>
                    <a:pt x="125738" y="236029"/>
                  </a:moveTo>
                  <a:cubicBezTo>
                    <a:pt x="122404" y="233934"/>
                    <a:pt x="120404" y="230219"/>
                    <a:pt x="120404" y="226219"/>
                  </a:cubicBezTo>
                  <a:lnTo>
                    <a:pt x="120404" y="197358"/>
                  </a:lnTo>
                  <a:lnTo>
                    <a:pt x="95924" y="197358"/>
                  </a:lnTo>
                  <a:lnTo>
                    <a:pt x="95924" y="251365"/>
                  </a:lnTo>
                  <a:cubicBezTo>
                    <a:pt x="119261" y="256794"/>
                    <a:pt x="136501" y="278511"/>
                    <a:pt x="135168" y="303943"/>
                  </a:cubicBezTo>
                  <a:cubicBezTo>
                    <a:pt x="133834" y="329851"/>
                    <a:pt x="112974" y="350996"/>
                    <a:pt x="86971" y="352234"/>
                  </a:cubicBezTo>
                  <a:cubicBezTo>
                    <a:pt x="57824" y="353663"/>
                    <a:pt x="33536" y="330232"/>
                    <a:pt x="33536" y="301180"/>
                  </a:cubicBezTo>
                  <a:cubicBezTo>
                    <a:pt x="33536" y="276987"/>
                    <a:pt x="50395" y="256604"/>
                    <a:pt x="72874" y="251365"/>
                  </a:cubicBezTo>
                  <a:lnTo>
                    <a:pt x="72874" y="45148"/>
                  </a:lnTo>
                  <a:cubicBezTo>
                    <a:pt x="72874" y="38576"/>
                    <a:pt x="78303" y="33242"/>
                    <a:pt x="84875" y="33528"/>
                  </a:cubicBezTo>
                  <a:cubicBezTo>
                    <a:pt x="91067" y="33814"/>
                    <a:pt x="95829" y="39148"/>
                    <a:pt x="95829" y="45434"/>
                  </a:cubicBezTo>
                  <a:lnTo>
                    <a:pt x="95829" y="123063"/>
                  </a:lnTo>
                  <a:lnTo>
                    <a:pt x="120308" y="123063"/>
                  </a:lnTo>
                  <a:lnTo>
                    <a:pt x="120308" y="42481"/>
                  </a:lnTo>
                  <a:cubicBezTo>
                    <a:pt x="120308" y="22955"/>
                    <a:pt x="104497" y="7144"/>
                    <a:pt x="84971" y="7144"/>
                  </a:cubicBezTo>
                  <a:lnTo>
                    <a:pt x="83637" y="7144"/>
                  </a:lnTo>
                  <a:cubicBezTo>
                    <a:pt x="64111" y="7144"/>
                    <a:pt x="48299" y="22955"/>
                    <a:pt x="48299" y="42481"/>
                  </a:cubicBezTo>
                  <a:lnTo>
                    <a:pt x="48299" y="226219"/>
                  </a:lnTo>
                  <a:cubicBezTo>
                    <a:pt x="48299" y="230219"/>
                    <a:pt x="46299" y="233839"/>
                    <a:pt x="42965" y="236029"/>
                  </a:cubicBezTo>
                  <a:cubicBezTo>
                    <a:pt x="20201" y="250603"/>
                    <a:pt x="6771" y="275368"/>
                    <a:pt x="7152" y="302323"/>
                  </a:cubicBezTo>
                  <a:cubicBezTo>
                    <a:pt x="7723" y="343662"/>
                    <a:pt x="41918" y="377762"/>
                    <a:pt x="83256" y="378333"/>
                  </a:cubicBezTo>
                  <a:cubicBezTo>
                    <a:pt x="126595" y="378905"/>
                    <a:pt x="161552" y="344043"/>
                    <a:pt x="161552" y="301180"/>
                  </a:cubicBezTo>
                  <a:cubicBezTo>
                    <a:pt x="161456" y="274225"/>
                    <a:pt x="147645" y="250031"/>
                    <a:pt x="125738" y="236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C46F4A4-55AC-4784-A695-651836D4AEB1}"/>
                </a:ext>
              </a:extLst>
            </p:cNvPr>
            <p:cNvSpPr/>
            <p:nvPr/>
          </p:nvSpPr>
          <p:spPr>
            <a:xfrm>
              <a:off x="5505536" y="4498181"/>
              <a:ext cx="66675" cy="66675"/>
            </a:xfrm>
            <a:custGeom>
              <a:avLst/>
              <a:gdLst>
                <a:gd name="connsiteX0" fmla="*/ 7144 w 66675"/>
                <a:gd name="connsiteY0" fmla="*/ 35147 h 66675"/>
                <a:gd name="connsiteX1" fmla="*/ 35147 w 66675"/>
                <a:gd name="connsiteY1" fmla="*/ 63151 h 66675"/>
                <a:gd name="connsiteX2" fmla="*/ 63151 w 66675"/>
                <a:gd name="connsiteY2" fmla="*/ 35147 h 66675"/>
                <a:gd name="connsiteX3" fmla="*/ 35147 w 66675"/>
                <a:gd name="connsiteY3" fmla="*/ 7144 h 66675"/>
                <a:gd name="connsiteX4" fmla="*/ 7144 w 66675"/>
                <a:gd name="connsiteY4" fmla="*/ 351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144" y="35147"/>
                  </a:moveTo>
                  <a:cubicBezTo>
                    <a:pt x="7144" y="50578"/>
                    <a:pt x="19717" y="63151"/>
                    <a:pt x="35147" y="63151"/>
                  </a:cubicBezTo>
                  <a:cubicBezTo>
                    <a:pt x="50578" y="63151"/>
                    <a:pt x="63151" y="50578"/>
                    <a:pt x="63151" y="35147"/>
                  </a:cubicBezTo>
                  <a:cubicBezTo>
                    <a:pt x="63151" y="19717"/>
                    <a:pt x="50578" y="7144"/>
                    <a:pt x="35147" y="7144"/>
                  </a:cubicBezTo>
                  <a:cubicBezTo>
                    <a:pt x="19717" y="7144"/>
                    <a:pt x="7144" y="19717"/>
                    <a:pt x="7144" y="35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DEB81D4-D3EF-455E-84AE-340AD7346E53}"/>
                </a:ext>
              </a:extLst>
            </p:cNvPr>
            <p:cNvSpPr/>
            <p:nvPr/>
          </p:nvSpPr>
          <p:spPr>
            <a:xfrm>
              <a:off x="5598310" y="4252722"/>
              <a:ext cx="38100" cy="38100"/>
            </a:xfrm>
            <a:custGeom>
              <a:avLst/>
              <a:gdLst>
                <a:gd name="connsiteX0" fmla="*/ 39719 w 38100"/>
                <a:gd name="connsiteY0" fmla="*/ 23431 h 38100"/>
                <a:gd name="connsiteX1" fmla="*/ 23431 w 38100"/>
                <a:gd name="connsiteY1" fmla="*/ 39719 h 38100"/>
                <a:gd name="connsiteX2" fmla="*/ 7144 w 38100"/>
                <a:gd name="connsiteY2" fmla="*/ 23431 h 38100"/>
                <a:gd name="connsiteX3" fmla="*/ 23431 w 38100"/>
                <a:gd name="connsiteY3" fmla="*/ 7144 h 38100"/>
                <a:gd name="connsiteX4" fmla="*/ 39719 w 38100"/>
                <a:gd name="connsiteY4" fmla="*/ 23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719" y="23431"/>
                  </a:moveTo>
                  <a:cubicBezTo>
                    <a:pt x="39719" y="32385"/>
                    <a:pt x="32385" y="39719"/>
                    <a:pt x="23431" y="39719"/>
                  </a:cubicBezTo>
                  <a:cubicBezTo>
                    <a:pt x="14478" y="39719"/>
                    <a:pt x="7144" y="32385"/>
                    <a:pt x="7144" y="23431"/>
                  </a:cubicBezTo>
                  <a:cubicBezTo>
                    <a:pt x="7144" y="14478"/>
                    <a:pt x="14478" y="7144"/>
                    <a:pt x="23431" y="7144"/>
                  </a:cubicBezTo>
                  <a:cubicBezTo>
                    <a:pt x="32385" y="7144"/>
                    <a:pt x="39719" y="14478"/>
                    <a:pt x="39719" y="23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17028E-33E0-4303-A27A-C03F239D0B81}"/>
              </a:ext>
            </a:extLst>
          </p:cNvPr>
          <p:cNvSpPr/>
          <p:nvPr/>
        </p:nvSpPr>
        <p:spPr>
          <a:xfrm>
            <a:off x="4778207" y="2243423"/>
            <a:ext cx="390525" cy="361950"/>
          </a:xfrm>
          <a:custGeom>
            <a:avLst/>
            <a:gdLst>
              <a:gd name="connsiteX0" fmla="*/ 196596 w 390525"/>
              <a:gd name="connsiteY0" fmla="*/ 7144 h 361950"/>
              <a:gd name="connsiteX1" fmla="*/ 7144 w 390525"/>
              <a:gd name="connsiteY1" fmla="*/ 174308 h 361950"/>
              <a:gd name="connsiteX2" fmla="*/ 50578 w 390525"/>
              <a:gd name="connsiteY2" fmla="*/ 280892 h 361950"/>
              <a:gd name="connsiteX3" fmla="*/ 32671 w 390525"/>
              <a:gd name="connsiteY3" fmla="*/ 344710 h 361950"/>
              <a:gd name="connsiteX4" fmla="*/ 40577 w 390525"/>
              <a:gd name="connsiteY4" fmla="*/ 363760 h 361950"/>
              <a:gd name="connsiteX5" fmla="*/ 125730 w 390525"/>
              <a:gd name="connsiteY5" fmla="*/ 329375 h 361950"/>
              <a:gd name="connsiteX6" fmla="*/ 196596 w 390525"/>
              <a:gd name="connsiteY6" fmla="*/ 341471 h 361950"/>
              <a:gd name="connsiteX7" fmla="*/ 387572 w 390525"/>
              <a:gd name="connsiteY7" fmla="*/ 174308 h 361950"/>
              <a:gd name="connsiteX8" fmla="*/ 196596 w 390525"/>
              <a:gd name="connsiteY8" fmla="*/ 7144 h 361950"/>
              <a:gd name="connsiteX9" fmla="*/ 108966 w 390525"/>
              <a:gd name="connsiteY9" fmla="*/ 207740 h 361950"/>
              <a:gd name="connsiteX10" fmla="*/ 75533 w 390525"/>
              <a:gd name="connsiteY10" fmla="*/ 174308 h 361950"/>
              <a:gd name="connsiteX11" fmla="*/ 108966 w 390525"/>
              <a:gd name="connsiteY11" fmla="*/ 140875 h 361950"/>
              <a:gd name="connsiteX12" fmla="*/ 142399 w 390525"/>
              <a:gd name="connsiteY12" fmla="*/ 174308 h 361950"/>
              <a:gd name="connsiteX13" fmla="*/ 108966 w 390525"/>
              <a:gd name="connsiteY13" fmla="*/ 207740 h 361950"/>
              <a:gd name="connsiteX14" fmla="*/ 198120 w 390525"/>
              <a:gd name="connsiteY14" fmla="*/ 207740 h 361950"/>
              <a:gd name="connsiteX15" fmla="*/ 164687 w 390525"/>
              <a:gd name="connsiteY15" fmla="*/ 174308 h 361950"/>
              <a:gd name="connsiteX16" fmla="*/ 198120 w 390525"/>
              <a:gd name="connsiteY16" fmla="*/ 140875 h 361950"/>
              <a:gd name="connsiteX17" fmla="*/ 231553 w 390525"/>
              <a:gd name="connsiteY17" fmla="*/ 174308 h 361950"/>
              <a:gd name="connsiteX18" fmla="*/ 198120 w 390525"/>
              <a:gd name="connsiteY18" fmla="*/ 207740 h 361950"/>
              <a:gd name="connsiteX19" fmla="*/ 287274 w 390525"/>
              <a:gd name="connsiteY19" fmla="*/ 207740 h 361950"/>
              <a:gd name="connsiteX20" fmla="*/ 253841 w 390525"/>
              <a:gd name="connsiteY20" fmla="*/ 174308 h 361950"/>
              <a:gd name="connsiteX21" fmla="*/ 287274 w 390525"/>
              <a:gd name="connsiteY21" fmla="*/ 140875 h 361950"/>
              <a:gd name="connsiteX22" fmla="*/ 320707 w 390525"/>
              <a:gd name="connsiteY22" fmla="*/ 174308 h 361950"/>
              <a:gd name="connsiteX23" fmla="*/ 287274 w 390525"/>
              <a:gd name="connsiteY23" fmla="*/ 20774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525" h="361950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2765670" y="902684"/>
            <a:ext cx="391097" cy="391001"/>
            <a:chOff x="2765670" y="902684"/>
            <a:chExt cx="391097" cy="391001"/>
          </a:xfrm>
          <a:solidFill>
            <a:schemeClr val="bg1"/>
          </a:solidFill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5453435" y="1563454"/>
            <a:ext cx="392525" cy="392558"/>
            <a:chOff x="5453435" y="1563454"/>
            <a:chExt cx="392525" cy="392558"/>
          </a:xfrm>
          <a:solidFill>
            <a:schemeClr val="bg1"/>
          </a:solidFill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B867BD-FA35-4C38-9B0B-5A0C35AC9513}"/>
              </a:ext>
            </a:extLst>
          </p:cNvPr>
          <p:cNvGrpSpPr/>
          <p:nvPr/>
        </p:nvGrpSpPr>
        <p:grpSpPr>
          <a:xfrm>
            <a:off x="3471472" y="902398"/>
            <a:ext cx="295275" cy="393763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5946DEB-0BA2-4BFD-97F4-1EA23BBCE01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E3FD7E2-CFA2-460C-B51D-D49B946649B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92CC5E-C423-400C-89CC-920C97C4F9BE}"/>
              </a:ext>
            </a:extLst>
          </p:cNvPr>
          <p:cNvGrpSpPr/>
          <p:nvPr/>
        </p:nvGrpSpPr>
        <p:grpSpPr>
          <a:xfrm>
            <a:off x="4784283" y="1564671"/>
            <a:ext cx="390525" cy="388620"/>
            <a:chOff x="4784283" y="1564671"/>
            <a:chExt cx="390525" cy="388620"/>
          </a:xfrm>
          <a:solidFill>
            <a:schemeClr val="bg1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03DB283-FD05-4BEA-8D7A-18CD6D41E150}"/>
                </a:ext>
              </a:extLst>
            </p:cNvPr>
            <p:cNvSpPr/>
            <p:nvPr/>
          </p:nvSpPr>
          <p:spPr>
            <a:xfrm>
              <a:off x="4896358" y="1743741"/>
              <a:ext cx="161925" cy="209550"/>
            </a:xfrm>
            <a:custGeom>
              <a:avLst/>
              <a:gdLst>
                <a:gd name="connsiteX0" fmla="*/ 107497 w 161925"/>
                <a:gd name="connsiteY0" fmla="*/ 7144 h 209550"/>
                <a:gd name="connsiteX1" fmla="*/ 62920 w 161925"/>
                <a:gd name="connsiteY1" fmla="*/ 7144 h 209550"/>
                <a:gd name="connsiteX2" fmla="*/ 51775 w 161925"/>
                <a:gd name="connsiteY2" fmla="*/ 18288 h 209550"/>
                <a:gd name="connsiteX3" fmla="*/ 51775 w 161925"/>
                <a:gd name="connsiteY3" fmla="*/ 96298 h 209550"/>
                <a:gd name="connsiteX4" fmla="*/ 18343 w 161925"/>
                <a:gd name="connsiteY4" fmla="*/ 96298 h 209550"/>
                <a:gd name="connsiteX5" fmla="*/ 8341 w 161925"/>
                <a:gd name="connsiteY5" fmla="*/ 102489 h 209550"/>
                <a:gd name="connsiteX6" fmla="*/ 9389 w 161925"/>
                <a:gd name="connsiteY6" fmla="*/ 114110 h 209550"/>
                <a:gd name="connsiteX7" fmla="*/ 76255 w 161925"/>
                <a:gd name="connsiteY7" fmla="*/ 204025 h 209550"/>
                <a:gd name="connsiteX8" fmla="*/ 85208 w 161925"/>
                <a:gd name="connsiteY8" fmla="*/ 208502 h 209550"/>
                <a:gd name="connsiteX9" fmla="*/ 94162 w 161925"/>
                <a:gd name="connsiteY9" fmla="*/ 204025 h 209550"/>
                <a:gd name="connsiteX10" fmla="*/ 161027 w 161925"/>
                <a:gd name="connsiteY10" fmla="*/ 114110 h 209550"/>
                <a:gd name="connsiteX11" fmla="*/ 162075 w 161925"/>
                <a:gd name="connsiteY11" fmla="*/ 102489 h 209550"/>
                <a:gd name="connsiteX12" fmla="*/ 152074 w 161925"/>
                <a:gd name="connsiteY12" fmla="*/ 96298 h 209550"/>
                <a:gd name="connsiteX13" fmla="*/ 118641 w 161925"/>
                <a:gd name="connsiteY13" fmla="*/ 96298 h 209550"/>
                <a:gd name="connsiteX14" fmla="*/ 118641 w 161925"/>
                <a:gd name="connsiteY14" fmla="*/ 18288 h 209550"/>
                <a:gd name="connsiteX15" fmla="*/ 107497 w 161925"/>
                <a:gd name="connsiteY15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925" h="209550">
                  <a:moveTo>
                    <a:pt x="107497" y="7144"/>
                  </a:moveTo>
                  <a:lnTo>
                    <a:pt x="62920" y="7144"/>
                  </a:lnTo>
                  <a:cubicBezTo>
                    <a:pt x="56729" y="7144"/>
                    <a:pt x="51775" y="12097"/>
                    <a:pt x="51775" y="18288"/>
                  </a:cubicBezTo>
                  <a:lnTo>
                    <a:pt x="51775" y="96298"/>
                  </a:lnTo>
                  <a:lnTo>
                    <a:pt x="18343" y="96298"/>
                  </a:lnTo>
                  <a:cubicBezTo>
                    <a:pt x="14152" y="96298"/>
                    <a:pt x="10247" y="98679"/>
                    <a:pt x="8341" y="102489"/>
                  </a:cubicBezTo>
                  <a:cubicBezTo>
                    <a:pt x="6436" y="106299"/>
                    <a:pt x="6817" y="110776"/>
                    <a:pt x="9389" y="114110"/>
                  </a:cubicBezTo>
                  <a:lnTo>
                    <a:pt x="76255" y="204025"/>
                  </a:lnTo>
                  <a:cubicBezTo>
                    <a:pt x="78350" y="206788"/>
                    <a:pt x="81684" y="208502"/>
                    <a:pt x="85208" y="208502"/>
                  </a:cubicBezTo>
                  <a:cubicBezTo>
                    <a:pt x="88732" y="208502"/>
                    <a:pt x="92066" y="206883"/>
                    <a:pt x="94162" y="204025"/>
                  </a:cubicBezTo>
                  <a:lnTo>
                    <a:pt x="161027" y="114110"/>
                  </a:lnTo>
                  <a:cubicBezTo>
                    <a:pt x="163599" y="110776"/>
                    <a:pt x="163980" y="106204"/>
                    <a:pt x="162075" y="102489"/>
                  </a:cubicBezTo>
                  <a:cubicBezTo>
                    <a:pt x="160170" y="98679"/>
                    <a:pt x="156360" y="96298"/>
                    <a:pt x="152074" y="96298"/>
                  </a:cubicBezTo>
                  <a:lnTo>
                    <a:pt x="118641" y="96298"/>
                  </a:lnTo>
                  <a:lnTo>
                    <a:pt x="118641" y="18288"/>
                  </a:lnTo>
                  <a:cubicBezTo>
                    <a:pt x="118641" y="12097"/>
                    <a:pt x="113688" y="7144"/>
                    <a:pt x="1074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5A6CA524-7EEC-4513-809C-F4358E58A9CC}"/>
                </a:ext>
              </a:extLst>
            </p:cNvPr>
            <p:cNvSpPr/>
            <p:nvPr/>
          </p:nvSpPr>
          <p:spPr>
            <a:xfrm>
              <a:off x="4784283" y="1564671"/>
              <a:ext cx="390525" cy="257175"/>
            </a:xfrm>
            <a:custGeom>
              <a:avLst/>
              <a:gdLst>
                <a:gd name="connsiteX0" fmla="*/ 86031 w 390525"/>
                <a:gd name="connsiteY0" fmla="*/ 253079 h 257175"/>
                <a:gd name="connsiteX1" fmla="*/ 141562 w 390525"/>
                <a:gd name="connsiteY1" fmla="*/ 253079 h 257175"/>
                <a:gd name="connsiteX2" fmla="*/ 141562 w 390525"/>
                <a:gd name="connsiteY2" fmla="*/ 197358 h 257175"/>
                <a:gd name="connsiteX3" fmla="*/ 174995 w 390525"/>
                <a:gd name="connsiteY3" fmla="*/ 163925 h 257175"/>
                <a:gd name="connsiteX4" fmla="*/ 219572 w 390525"/>
                <a:gd name="connsiteY4" fmla="*/ 163925 h 257175"/>
                <a:gd name="connsiteX5" fmla="*/ 253005 w 390525"/>
                <a:gd name="connsiteY5" fmla="*/ 197358 h 257175"/>
                <a:gd name="connsiteX6" fmla="*/ 253005 w 390525"/>
                <a:gd name="connsiteY6" fmla="*/ 253079 h 257175"/>
                <a:gd name="connsiteX7" fmla="*/ 308726 w 390525"/>
                <a:gd name="connsiteY7" fmla="*/ 253079 h 257175"/>
                <a:gd name="connsiteX8" fmla="*/ 387498 w 390525"/>
                <a:gd name="connsiteY8" fmla="*/ 175070 h 257175"/>
                <a:gd name="connsiteX9" fmla="*/ 342825 w 390525"/>
                <a:gd name="connsiteY9" fmla="*/ 103823 h 257175"/>
                <a:gd name="connsiteX10" fmla="*/ 241860 w 390525"/>
                <a:gd name="connsiteY10" fmla="*/ 7144 h 257175"/>
                <a:gd name="connsiteX11" fmla="*/ 157278 w 390525"/>
                <a:gd name="connsiteY11" fmla="*/ 53531 h 257175"/>
                <a:gd name="connsiteX12" fmla="*/ 141562 w 390525"/>
                <a:gd name="connsiteY12" fmla="*/ 51721 h 257175"/>
                <a:gd name="connsiteX13" fmla="*/ 77649 w 390525"/>
                <a:gd name="connsiteY13" fmla="*/ 96679 h 257175"/>
                <a:gd name="connsiteX14" fmla="*/ 7164 w 390525"/>
                <a:gd name="connsiteY14" fmla="*/ 176784 h 257175"/>
                <a:gd name="connsiteX15" fmla="*/ 86031 w 390525"/>
                <a:gd name="connsiteY15" fmla="*/ 25307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257175">
                  <a:moveTo>
                    <a:pt x="86031" y="253079"/>
                  </a:moveTo>
                  <a:lnTo>
                    <a:pt x="141562" y="253079"/>
                  </a:lnTo>
                  <a:lnTo>
                    <a:pt x="141562" y="197358"/>
                  </a:lnTo>
                  <a:cubicBezTo>
                    <a:pt x="141562" y="178880"/>
                    <a:pt x="156516" y="163925"/>
                    <a:pt x="174995" y="163925"/>
                  </a:cubicBezTo>
                  <a:lnTo>
                    <a:pt x="219572" y="163925"/>
                  </a:lnTo>
                  <a:cubicBezTo>
                    <a:pt x="238050" y="163925"/>
                    <a:pt x="253005" y="178880"/>
                    <a:pt x="253005" y="197358"/>
                  </a:cubicBezTo>
                  <a:lnTo>
                    <a:pt x="253005" y="253079"/>
                  </a:lnTo>
                  <a:lnTo>
                    <a:pt x="308726" y="253079"/>
                  </a:lnTo>
                  <a:cubicBezTo>
                    <a:pt x="351779" y="253079"/>
                    <a:pt x="387498" y="218123"/>
                    <a:pt x="387498" y="175070"/>
                  </a:cubicBezTo>
                  <a:cubicBezTo>
                    <a:pt x="387498" y="144685"/>
                    <a:pt x="369876" y="116586"/>
                    <a:pt x="342825" y="103823"/>
                  </a:cubicBezTo>
                  <a:cubicBezTo>
                    <a:pt x="340920" y="50197"/>
                    <a:pt x="295962" y="7144"/>
                    <a:pt x="241860" y="7144"/>
                  </a:cubicBezTo>
                  <a:cubicBezTo>
                    <a:pt x="207189" y="7144"/>
                    <a:pt x="175566" y="24670"/>
                    <a:pt x="157278" y="53531"/>
                  </a:cubicBezTo>
                  <a:cubicBezTo>
                    <a:pt x="152230" y="52292"/>
                    <a:pt x="146991" y="51721"/>
                    <a:pt x="141562" y="51721"/>
                  </a:cubicBezTo>
                  <a:cubicBezTo>
                    <a:pt x="112892" y="51721"/>
                    <a:pt x="86793" y="70199"/>
                    <a:pt x="77649" y="96679"/>
                  </a:cubicBezTo>
                  <a:cubicBezTo>
                    <a:pt x="38406" y="100394"/>
                    <a:pt x="6212" y="134588"/>
                    <a:pt x="7164" y="176784"/>
                  </a:cubicBezTo>
                  <a:cubicBezTo>
                    <a:pt x="8022" y="218694"/>
                    <a:pt x="44026" y="253079"/>
                    <a:pt x="86031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7D48B488-41CA-4744-8620-94988091E9EC}"/>
              </a:ext>
            </a:extLst>
          </p:cNvPr>
          <p:cNvSpPr/>
          <p:nvPr/>
        </p:nvSpPr>
        <p:spPr>
          <a:xfrm>
            <a:off x="4110600" y="2898743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95BA64-542A-43C2-B88C-F9549D8E46C8}"/>
              </a:ext>
            </a:extLst>
          </p:cNvPr>
          <p:cNvGrpSpPr/>
          <p:nvPr/>
        </p:nvGrpSpPr>
        <p:grpSpPr>
          <a:xfrm>
            <a:off x="3433087" y="2901029"/>
            <a:ext cx="390525" cy="390525"/>
            <a:chOff x="3433087" y="2901029"/>
            <a:chExt cx="390525" cy="390525"/>
          </a:xfrm>
          <a:solidFill>
            <a:schemeClr val="bg1"/>
          </a:solidFill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F2F3217-C626-49C9-9379-5E8321E0DC52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403FC68-B8F6-46D8-B0F1-033D5DB8E0B4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D60118B-E46C-4B67-984D-6850536F0A7D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95E8307-6C15-4080-B946-0B84E74F8BE4}"/>
              </a:ext>
            </a:extLst>
          </p:cNvPr>
          <p:cNvGrpSpPr/>
          <p:nvPr/>
        </p:nvGrpSpPr>
        <p:grpSpPr>
          <a:xfrm>
            <a:off x="4784494" y="903541"/>
            <a:ext cx="393001" cy="393001"/>
            <a:chOff x="4784494" y="903541"/>
            <a:chExt cx="393001" cy="393001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484E05D-6092-4461-9FEF-B2FD12F39E41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EE1494C-63F1-4B79-B83B-7764DC42FA0A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FCC2262-CF2F-43D4-8E64-D11096225980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8E4E822-1512-483D-A958-0DBC2C56E6F3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935D928-88AE-4F24-BB82-9B0503B1878B}"/>
              </a:ext>
            </a:extLst>
          </p:cNvPr>
          <p:cNvGrpSpPr/>
          <p:nvPr/>
        </p:nvGrpSpPr>
        <p:grpSpPr>
          <a:xfrm>
            <a:off x="5449053" y="2279808"/>
            <a:ext cx="392238" cy="294704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8DF2AF5-B349-488A-929D-3D62430002C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82F4166-015F-4928-BC98-1C368CC6752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362B582-FC5A-4E33-866B-AB1E4D8C9411}"/>
              </a:ext>
            </a:extLst>
          </p:cNvPr>
          <p:cNvGrpSpPr/>
          <p:nvPr/>
        </p:nvGrpSpPr>
        <p:grpSpPr>
          <a:xfrm>
            <a:off x="8137437" y="2235850"/>
            <a:ext cx="390763" cy="388476"/>
            <a:chOff x="8137437" y="2235850"/>
            <a:chExt cx="390763" cy="388476"/>
          </a:xfrm>
          <a:solidFill>
            <a:schemeClr val="bg1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5AF3825-FDDC-4AB9-8E9F-7EEEE71917DE}"/>
                </a:ext>
              </a:extLst>
            </p:cNvPr>
            <p:cNvSpPr/>
            <p:nvPr/>
          </p:nvSpPr>
          <p:spPr>
            <a:xfrm>
              <a:off x="8137437" y="2235850"/>
              <a:ext cx="209550" cy="228600"/>
            </a:xfrm>
            <a:custGeom>
              <a:avLst/>
              <a:gdLst>
                <a:gd name="connsiteX0" fmla="*/ 104251 w 209550"/>
                <a:gd name="connsiteY0" fmla="*/ 230267 h 228600"/>
                <a:gd name="connsiteX1" fmla="*/ 104251 w 209550"/>
                <a:gd name="connsiteY1" fmla="*/ 127302 h 228600"/>
                <a:gd name="connsiteX2" fmla="*/ 144542 w 209550"/>
                <a:gd name="connsiteY2" fmla="*/ 92821 h 228600"/>
                <a:gd name="connsiteX3" fmla="*/ 182451 w 209550"/>
                <a:gd name="connsiteY3" fmla="*/ 54912 h 228600"/>
                <a:gd name="connsiteX4" fmla="*/ 203787 w 209550"/>
                <a:gd name="connsiteY4" fmla="*/ 37862 h 228600"/>
                <a:gd name="connsiteX5" fmla="*/ 199120 w 209550"/>
                <a:gd name="connsiteY5" fmla="*/ 35766 h 228600"/>
                <a:gd name="connsiteX6" fmla="*/ 140732 w 209550"/>
                <a:gd name="connsiteY6" fmla="*/ 35385 h 228600"/>
                <a:gd name="connsiteX7" fmla="*/ 122348 w 209550"/>
                <a:gd name="connsiteY7" fmla="*/ 30623 h 228600"/>
                <a:gd name="connsiteX8" fmla="*/ 102155 w 209550"/>
                <a:gd name="connsiteY8" fmla="*/ 10430 h 228600"/>
                <a:gd name="connsiteX9" fmla="*/ 86439 w 209550"/>
                <a:gd name="connsiteY9" fmla="*/ 10430 h 228600"/>
                <a:gd name="connsiteX10" fmla="*/ 10430 w 209550"/>
                <a:gd name="connsiteY10" fmla="*/ 86439 h 228600"/>
                <a:gd name="connsiteX11" fmla="*/ 10430 w 209550"/>
                <a:gd name="connsiteY11" fmla="*/ 102156 h 228600"/>
                <a:gd name="connsiteX12" fmla="*/ 41005 w 209550"/>
                <a:gd name="connsiteY12" fmla="*/ 132731 h 228600"/>
                <a:gd name="connsiteX13" fmla="*/ 70628 w 209550"/>
                <a:gd name="connsiteY13" fmla="*/ 196548 h 228600"/>
                <a:gd name="connsiteX14" fmla="*/ 104251 w 209550"/>
                <a:gd name="connsiteY14" fmla="*/ 2302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2860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B7D054D-1257-4E4B-8153-4B7459F3B692}"/>
                </a:ext>
              </a:extLst>
            </p:cNvPr>
            <p:cNvSpPr/>
            <p:nvPr/>
          </p:nvSpPr>
          <p:spPr>
            <a:xfrm>
              <a:off x="8328175" y="2236398"/>
              <a:ext cx="200025" cy="247650"/>
            </a:xfrm>
            <a:custGeom>
              <a:avLst/>
              <a:gdLst>
                <a:gd name="connsiteX0" fmla="*/ 192691 w 200025"/>
                <a:gd name="connsiteY0" fmla="*/ 101798 h 247650"/>
                <a:gd name="connsiteX1" fmla="*/ 192691 w 200025"/>
                <a:gd name="connsiteY1" fmla="*/ 86082 h 247650"/>
                <a:gd name="connsiteX2" fmla="*/ 116967 w 200025"/>
                <a:gd name="connsiteY2" fmla="*/ 10359 h 247650"/>
                <a:gd name="connsiteX3" fmla="*/ 101251 w 200025"/>
                <a:gd name="connsiteY3" fmla="*/ 10359 h 247650"/>
                <a:gd name="connsiteX4" fmla="*/ 70771 w 200025"/>
                <a:gd name="connsiteY4" fmla="*/ 40838 h 247650"/>
                <a:gd name="connsiteX5" fmla="*/ 7144 w 200025"/>
                <a:gd name="connsiteY5" fmla="*/ 70366 h 247650"/>
                <a:gd name="connsiteX6" fmla="*/ 24289 w 200025"/>
                <a:gd name="connsiteY6" fmla="*/ 84749 h 247650"/>
                <a:gd name="connsiteX7" fmla="*/ 76105 w 200025"/>
                <a:gd name="connsiteY7" fmla="*/ 114562 h 247650"/>
                <a:gd name="connsiteX8" fmla="*/ 76105 w 200025"/>
                <a:gd name="connsiteY8" fmla="*/ 117991 h 247650"/>
                <a:gd name="connsiteX9" fmla="*/ 122873 w 200025"/>
                <a:gd name="connsiteY9" fmla="*/ 150567 h 247650"/>
                <a:gd name="connsiteX10" fmla="*/ 122873 w 200025"/>
                <a:gd name="connsiteY10" fmla="*/ 211241 h 247650"/>
                <a:gd name="connsiteX11" fmla="*/ 131064 w 200025"/>
                <a:gd name="connsiteY11" fmla="*/ 245340 h 247650"/>
                <a:gd name="connsiteX12" fmla="*/ 148304 w 200025"/>
                <a:gd name="connsiteY12" fmla="*/ 240292 h 247650"/>
                <a:gd name="connsiteX13" fmla="*/ 167354 w 200025"/>
                <a:gd name="connsiteY13" fmla="*/ 198382 h 247650"/>
                <a:gd name="connsiteX14" fmla="*/ 167736 w 200025"/>
                <a:gd name="connsiteY14" fmla="*/ 140184 h 247650"/>
                <a:gd name="connsiteX15" fmla="*/ 172498 w 200025"/>
                <a:gd name="connsiteY15" fmla="*/ 121896 h 247650"/>
                <a:gd name="connsiteX16" fmla="*/ 192691 w 200025"/>
                <a:gd name="connsiteY16" fmla="*/ 10179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25" h="247650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C4F6F94-6AEC-40E4-A755-282A2B1D397B}"/>
                </a:ext>
              </a:extLst>
            </p:cNvPr>
            <p:cNvSpPr/>
            <p:nvPr/>
          </p:nvSpPr>
          <p:spPr>
            <a:xfrm>
              <a:off x="8201382" y="2319526"/>
              <a:ext cx="228600" cy="304800"/>
            </a:xfrm>
            <a:custGeom>
              <a:avLst/>
              <a:gdLst>
                <a:gd name="connsiteX0" fmla="*/ 214994 w 228600"/>
                <a:gd name="connsiteY0" fmla="*/ 54960 h 304800"/>
                <a:gd name="connsiteX1" fmla="*/ 202993 w 228600"/>
                <a:gd name="connsiteY1" fmla="*/ 67248 h 304800"/>
                <a:gd name="connsiteX2" fmla="*/ 202993 w 228600"/>
                <a:gd name="connsiteY2" fmla="*/ 125445 h 304800"/>
                <a:gd name="connsiteX3" fmla="*/ 192420 w 228600"/>
                <a:gd name="connsiteY3" fmla="*/ 136875 h 304800"/>
                <a:gd name="connsiteX4" fmla="*/ 180704 w 228600"/>
                <a:gd name="connsiteY4" fmla="*/ 125731 h 304800"/>
                <a:gd name="connsiteX5" fmla="*/ 180704 w 228600"/>
                <a:gd name="connsiteY5" fmla="*/ 31338 h 304800"/>
                <a:gd name="connsiteX6" fmla="*/ 169465 w 228600"/>
                <a:gd name="connsiteY6" fmla="*/ 19146 h 304800"/>
                <a:gd name="connsiteX7" fmla="*/ 156130 w 228600"/>
                <a:gd name="connsiteY7" fmla="*/ 31815 h 304800"/>
                <a:gd name="connsiteX8" fmla="*/ 156130 w 228600"/>
                <a:gd name="connsiteY8" fmla="*/ 125445 h 304800"/>
                <a:gd name="connsiteX9" fmla="*/ 145557 w 228600"/>
                <a:gd name="connsiteY9" fmla="*/ 136875 h 304800"/>
                <a:gd name="connsiteX10" fmla="*/ 133841 w 228600"/>
                <a:gd name="connsiteY10" fmla="*/ 125731 h 304800"/>
                <a:gd name="connsiteX11" fmla="*/ 133841 w 228600"/>
                <a:gd name="connsiteY11" fmla="*/ 19432 h 304800"/>
                <a:gd name="connsiteX12" fmla="*/ 121840 w 228600"/>
                <a:gd name="connsiteY12" fmla="*/ 7145 h 304800"/>
                <a:gd name="connsiteX13" fmla="*/ 109362 w 228600"/>
                <a:gd name="connsiteY13" fmla="*/ 19718 h 304800"/>
                <a:gd name="connsiteX14" fmla="*/ 109362 w 228600"/>
                <a:gd name="connsiteY14" fmla="*/ 125636 h 304800"/>
                <a:gd name="connsiteX15" fmla="*/ 97646 w 228600"/>
                <a:gd name="connsiteY15" fmla="*/ 136780 h 304800"/>
                <a:gd name="connsiteX16" fmla="*/ 87073 w 228600"/>
                <a:gd name="connsiteY16" fmla="*/ 125350 h 304800"/>
                <a:gd name="connsiteX17" fmla="*/ 87073 w 228600"/>
                <a:gd name="connsiteY17" fmla="*/ 43245 h 304800"/>
                <a:gd name="connsiteX18" fmla="*/ 75834 w 228600"/>
                <a:gd name="connsiteY18" fmla="*/ 31053 h 304800"/>
                <a:gd name="connsiteX19" fmla="*/ 62594 w 228600"/>
                <a:gd name="connsiteY19" fmla="*/ 43721 h 304800"/>
                <a:gd name="connsiteX20" fmla="*/ 62594 w 228600"/>
                <a:gd name="connsiteY20" fmla="*/ 171546 h 304800"/>
                <a:gd name="connsiteX21" fmla="*/ 55070 w 228600"/>
                <a:gd name="connsiteY21" fmla="*/ 174404 h 304800"/>
                <a:gd name="connsiteX22" fmla="*/ 16493 w 228600"/>
                <a:gd name="connsiteY22" fmla="*/ 147353 h 304800"/>
                <a:gd name="connsiteX23" fmla="*/ 7921 w 228600"/>
                <a:gd name="connsiteY23" fmla="*/ 163164 h 304800"/>
                <a:gd name="connsiteX24" fmla="*/ 24113 w 228600"/>
                <a:gd name="connsiteY24" fmla="*/ 206408 h 304800"/>
                <a:gd name="connsiteX25" fmla="*/ 64975 w 228600"/>
                <a:gd name="connsiteY25" fmla="*/ 248032 h 304800"/>
                <a:gd name="connsiteX26" fmla="*/ 74596 w 228600"/>
                <a:gd name="connsiteY26" fmla="*/ 264320 h 304800"/>
                <a:gd name="connsiteX27" fmla="*/ 74596 w 228600"/>
                <a:gd name="connsiteY27" fmla="*/ 292895 h 304800"/>
                <a:gd name="connsiteX28" fmla="*/ 85740 w 228600"/>
                <a:gd name="connsiteY28" fmla="*/ 304039 h 304800"/>
                <a:gd name="connsiteX29" fmla="*/ 192801 w 228600"/>
                <a:gd name="connsiteY29" fmla="*/ 304039 h 304800"/>
                <a:gd name="connsiteX30" fmla="*/ 203850 w 228600"/>
                <a:gd name="connsiteY30" fmla="*/ 292895 h 304800"/>
                <a:gd name="connsiteX31" fmla="*/ 203850 w 228600"/>
                <a:gd name="connsiteY31" fmla="*/ 249556 h 304800"/>
                <a:gd name="connsiteX32" fmla="*/ 227663 w 228600"/>
                <a:gd name="connsiteY32" fmla="*/ 187453 h 304800"/>
                <a:gd name="connsiteX33" fmla="*/ 227663 w 228600"/>
                <a:gd name="connsiteY33" fmla="*/ 67533 h 304800"/>
                <a:gd name="connsiteX34" fmla="*/ 214994 w 228600"/>
                <a:gd name="connsiteY34" fmla="*/ 549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600" h="3048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529333F-7955-4397-A3E9-0A5DBFD8BBBF}"/>
              </a:ext>
            </a:extLst>
          </p:cNvPr>
          <p:cNvGrpSpPr/>
          <p:nvPr/>
        </p:nvGrpSpPr>
        <p:grpSpPr>
          <a:xfrm>
            <a:off x="5451148" y="923448"/>
            <a:ext cx="388240" cy="340043"/>
            <a:chOff x="5451148" y="923448"/>
            <a:chExt cx="388240" cy="340043"/>
          </a:xfrm>
          <a:solidFill>
            <a:schemeClr val="bg1"/>
          </a:solidFill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F8A0D39-320E-43D0-ADBE-A3C8B74DD6C7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09476FA-397A-4C11-B9FE-B1CCAF672172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1742B06-D07F-4F5A-8813-3214F512640C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DBC0D86-6111-41AE-912A-A518B0888ACA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8E3B215-49E8-4E28-890F-63B6538883AE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E341522-E56E-4303-90AB-EB95E4DDD2EC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1417D5F1-C1DF-4BB8-AEF4-D396F9E3AE99}"/>
              </a:ext>
            </a:extLst>
          </p:cNvPr>
          <p:cNvSpPr/>
          <p:nvPr/>
        </p:nvSpPr>
        <p:spPr>
          <a:xfrm>
            <a:off x="6148408" y="5568219"/>
            <a:ext cx="342900" cy="390525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92B527-7BB0-4DF1-A36B-90CDD79689F2}"/>
              </a:ext>
            </a:extLst>
          </p:cNvPr>
          <p:cNvGrpSpPr/>
          <p:nvPr/>
        </p:nvGrpSpPr>
        <p:grpSpPr>
          <a:xfrm>
            <a:off x="2090919" y="902017"/>
            <a:ext cx="388715" cy="388239"/>
            <a:chOff x="2090919" y="902017"/>
            <a:chExt cx="388715" cy="388239"/>
          </a:xfrm>
          <a:solidFill>
            <a:schemeClr val="bg1"/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5E358980-064E-432F-9622-D85EBB2F6322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4134978-C648-444F-800B-F2D0A549489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30CC580-0BAF-425F-9652-55E5CC01FFFE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ECCEF3-CD2A-40E5-9B0A-486DE636C05E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8A19096-0ADA-4A07-A6A9-96AE0432EBB1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302AAE5-781C-453A-946F-39D40DDC9F56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E9EA9F-FA52-4A36-968B-F40BCBC68F4B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6A6784E-94C6-44C9-A8DE-B6B79BBC10F9}"/>
              </a:ext>
            </a:extLst>
          </p:cNvPr>
          <p:cNvGrpSpPr/>
          <p:nvPr/>
        </p:nvGrpSpPr>
        <p:grpSpPr>
          <a:xfrm>
            <a:off x="753888" y="4234999"/>
            <a:ext cx="392145" cy="392071"/>
            <a:chOff x="753888" y="4234999"/>
            <a:chExt cx="392145" cy="392071"/>
          </a:xfrm>
          <a:solidFill>
            <a:schemeClr val="bg1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C17F607-7C2F-4434-9D19-B8BA0712919A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231413-A994-46E8-BCF1-E173270EB10B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69C4D6-CD9D-4E00-8D19-20C20664281F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A822C63-EFDE-4E12-BC82-C011697D3182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E1E0953F-4005-40B6-BA63-EF8E492B42DB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9E508B-5BAE-4A99-AEA5-06E8DABF2925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C5E6E04-D01C-4133-B474-94A7BFA041F6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44FF918-E195-4DFC-8142-6A7C9F3EE28D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7E3CB95-8729-45FC-AEFD-0B3AC7F0A233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2F2AFA6-3319-4C3D-B964-3F47369FB414}"/>
              </a:ext>
            </a:extLst>
          </p:cNvPr>
          <p:cNvGrpSpPr/>
          <p:nvPr/>
        </p:nvGrpSpPr>
        <p:grpSpPr>
          <a:xfrm>
            <a:off x="2772242" y="1560385"/>
            <a:ext cx="376198" cy="385905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0502873-FC48-4E0F-90D4-14CDFC1632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A3E61AA-30F4-4C65-8CF2-F7E4A318372A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406B0DF7-70EB-45BD-9801-88FDF2D3AB1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F734182-4E63-4FDE-98FF-52822258C0C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288D2A5-0EBE-42CB-B282-B469DC80C523}"/>
              </a:ext>
            </a:extLst>
          </p:cNvPr>
          <p:cNvGrpSpPr/>
          <p:nvPr/>
        </p:nvGrpSpPr>
        <p:grpSpPr>
          <a:xfrm>
            <a:off x="6793030" y="2235612"/>
            <a:ext cx="390240" cy="374047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579B2BBB-242D-49EC-AEF5-D535476B891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0AE4116-67A0-4BE9-AE57-EC162861D7B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03F3B3F-2CA8-45B4-BD7B-A868F89F2B71}"/>
              </a:ext>
            </a:extLst>
          </p:cNvPr>
          <p:cNvGrpSpPr/>
          <p:nvPr/>
        </p:nvGrpSpPr>
        <p:grpSpPr>
          <a:xfrm>
            <a:off x="2096443" y="5591079"/>
            <a:ext cx="387573" cy="336233"/>
            <a:chOff x="2096443" y="5591079"/>
            <a:chExt cx="387573" cy="336233"/>
          </a:xfrm>
          <a:solidFill>
            <a:schemeClr val="bg1"/>
          </a:solidFill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99EE45E-ECCF-423B-9CBF-9909B60D3FFD}"/>
                </a:ext>
              </a:extLst>
            </p:cNvPr>
            <p:cNvSpPr/>
            <p:nvPr/>
          </p:nvSpPr>
          <p:spPr>
            <a:xfrm>
              <a:off x="2096539" y="5591079"/>
              <a:ext cx="180975" cy="85725"/>
            </a:xfrm>
            <a:custGeom>
              <a:avLst/>
              <a:gdLst>
                <a:gd name="connsiteX0" fmla="*/ 180594 w 180975"/>
                <a:gd name="connsiteY0" fmla="*/ 7144 h 85725"/>
                <a:gd name="connsiteX1" fmla="*/ 111728 w 180975"/>
                <a:gd name="connsiteY1" fmla="*/ 82201 h 85725"/>
                <a:gd name="connsiteX2" fmla="*/ 7144 w 180975"/>
                <a:gd name="connsiteY2" fmla="*/ 82201 h 85725"/>
                <a:gd name="connsiteX3" fmla="*/ 7810 w 180975"/>
                <a:gd name="connsiteY3" fmla="*/ 80867 h 85725"/>
                <a:gd name="connsiteX4" fmla="*/ 39910 w 180975"/>
                <a:gd name="connsiteY4" fmla="*/ 18669 h 85725"/>
                <a:gd name="connsiteX5" fmla="*/ 59531 w 180975"/>
                <a:gd name="connsiteY5" fmla="*/ 7144 h 85725"/>
                <a:gd name="connsiteX6" fmla="*/ 180594 w 180975"/>
                <a:gd name="connsiteY6" fmla="*/ 7144 h 85725"/>
                <a:gd name="connsiteX7" fmla="*/ 180594 w 1809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80594" y="7144"/>
                  </a:moveTo>
                  <a:lnTo>
                    <a:pt x="111728" y="82201"/>
                  </a:lnTo>
                  <a:lnTo>
                    <a:pt x="7144" y="82201"/>
                  </a:lnTo>
                  <a:cubicBezTo>
                    <a:pt x="7334" y="81725"/>
                    <a:pt x="7620" y="81344"/>
                    <a:pt x="7810" y="80867"/>
                  </a:cubicBezTo>
                  <a:lnTo>
                    <a:pt x="39910" y="18669"/>
                  </a:lnTo>
                  <a:cubicBezTo>
                    <a:pt x="44196" y="11525"/>
                    <a:pt x="51530" y="7144"/>
                    <a:pt x="59531" y="7144"/>
                  </a:cubicBezTo>
                  <a:lnTo>
                    <a:pt x="180594" y="7144"/>
                  </a:lnTo>
                  <a:lnTo>
                    <a:pt x="18059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94CB4F2-1CEA-43FB-8FE1-0AA99BF305BB}"/>
                </a:ext>
              </a:extLst>
            </p:cNvPr>
            <p:cNvSpPr/>
            <p:nvPr/>
          </p:nvSpPr>
          <p:spPr>
            <a:xfrm>
              <a:off x="2232270" y="5608605"/>
              <a:ext cx="114300" cy="66675"/>
            </a:xfrm>
            <a:custGeom>
              <a:avLst/>
              <a:gdLst>
                <a:gd name="connsiteX0" fmla="*/ 61341 w 114300"/>
                <a:gd name="connsiteY0" fmla="*/ 7144 h 66675"/>
                <a:gd name="connsiteX1" fmla="*/ 115633 w 114300"/>
                <a:gd name="connsiteY1" fmla="*/ 64675 h 66675"/>
                <a:gd name="connsiteX2" fmla="*/ 7144 w 114300"/>
                <a:gd name="connsiteY2" fmla="*/ 64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61341" y="7144"/>
                  </a:moveTo>
                  <a:lnTo>
                    <a:pt x="115633" y="64675"/>
                  </a:lnTo>
                  <a:lnTo>
                    <a:pt x="7144" y="64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02D0C2A-61A7-4326-B81C-D6EA358B8802}"/>
                </a:ext>
              </a:extLst>
            </p:cNvPr>
            <p:cNvSpPr/>
            <p:nvPr/>
          </p:nvSpPr>
          <p:spPr>
            <a:xfrm>
              <a:off x="2303041" y="5591079"/>
              <a:ext cx="180975" cy="85725"/>
            </a:xfrm>
            <a:custGeom>
              <a:avLst/>
              <a:gdLst>
                <a:gd name="connsiteX0" fmla="*/ 180594 w 180975"/>
                <a:gd name="connsiteY0" fmla="*/ 82201 h 85725"/>
                <a:gd name="connsiteX1" fmla="*/ 76009 w 180975"/>
                <a:gd name="connsiteY1" fmla="*/ 82201 h 85725"/>
                <a:gd name="connsiteX2" fmla="*/ 7144 w 180975"/>
                <a:gd name="connsiteY2" fmla="*/ 7144 h 85725"/>
                <a:gd name="connsiteX3" fmla="*/ 128207 w 180975"/>
                <a:gd name="connsiteY3" fmla="*/ 7144 h 85725"/>
                <a:gd name="connsiteX4" fmla="*/ 147828 w 180975"/>
                <a:gd name="connsiteY4" fmla="*/ 18669 h 85725"/>
                <a:gd name="connsiteX5" fmla="*/ 179927 w 180975"/>
                <a:gd name="connsiteY5" fmla="*/ 80867 h 85725"/>
                <a:gd name="connsiteX6" fmla="*/ 180594 w 180975"/>
                <a:gd name="connsiteY6" fmla="*/ 822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85725">
                  <a:moveTo>
                    <a:pt x="180594" y="82201"/>
                  </a:moveTo>
                  <a:lnTo>
                    <a:pt x="76009" y="82201"/>
                  </a:lnTo>
                  <a:lnTo>
                    <a:pt x="7144" y="7144"/>
                  </a:lnTo>
                  <a:lnTo>
                    <a:pt x="128207" y="7144"/>
                  </a:lnTo>
                  <a:cubicBezTo>
                    <a:pt x="136208" y="7144"/>
                    <a:pt x="143542" y="11525"/>
                    <a:pt x="147828" y="18669"/>
                  </a:cubicBezTo>
                  <a:lnTo>
                    <a:pt x="179927" y="80867"/>
                  </a:lnTo>
                  <a:cubicBezTo>
                    <a:pt x="180118" y="81344"/>
                    <a:pt x="180308" y="81725"/>
                    <a:pt x="180594" y="82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934877B-A797-4E3A-8BA3-9CCE4345C15F}"/>
                </a:ext>
              </a:extLst>
            </p:cNvPr>
            <p:cNvSpPr/>
            <p:nvPr/>
          </p:nvSpPr>
          <p:spPr>
            <a:xfrm>
              <a:off x="2096443" y="5689187"/>
              <a:ext cx="180975" cy="238125"/>
            </a:xfrm>
            <a:custGeom>
              <a:avLst/>
              <a:gdLst>
                <a:gd name="connsiteX0" fmla="*/ 108395 w 180975"/>
                <a:gd name="connsiteY0" fmla="*/ 7144 h 238125"/>
                <a:gd name="connsiteX1" fmla="*/ 182880 w 180975"/>
                <a:gd name="connsiteY1" fmla="*/ 236506 h 238125"/>
                <a:gd name="connsiteX2" fmla="*/ 178975 w 180975"/>
                <a:gd name="connsiteY2" fmla="*/ 232410 h 238125"/>
                <a:gd name="connsiteX3" fmla="*/ 9144 w 180975"/>
                <a:gd name="connsiteY3" fmla="*/ 10287 h 238125"/>
                <a:gd name="connsiteX4" fmla="*/ 7144 w 180975"/>
                <a:gd name="connsiteY4" fmla="*/ 7144 h 238125"/>
                <a:gd name="connsiteX5" fmla="*/ 108395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08395" y="7144"/>
                  </a:moveTo>
                  <a:lnTo>
                    <a:pt x="182880" y="236506"/>
                  </a:lnTo>
                  <a:cubicBezTo>
                    <a:pt x="181451" y="235363"/>
                    <a:pt x="180213" y="233934"/>
                    <a:pt x="178975" y="232410"/>
                  </a:cubicBezTo>
                  <a:lnTo>
                    <a:pt x="9144" y="10287"/>
                  </a:lnTo>
                  <a:cubicBezTo>
                    <a:pt x="8382" y="9334"/>
                    <a:pt x="7715" y="8287"/>
                    <a:pt x="7144" y="7144"/>
                  </a:cubicBezTo>
                  <a:lnTo>
                    <a:pt x="10839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8B0A84-559C-4793-B49A-7B5646086D90}"/>
                </a:ext>
              </a:extLst>
            </p:cNvPr>
            <p:cNvSpPr/>
            <p:nvPr/>
          </p:nvSpPr>
          <p:spPr>
            <a:xfrm>
              <a:off x="2222935" y="5689187"/>
              <a:ext cx="133350" cy="209550"/>
            </a:xfrm>
            <a:custGeom>
              <a:avLst/>
              <a:gdLst>
                <a:gd name="connsiteX0" fmla="*/ 134207 w 133350"/>
                <a:gd name="connsiteY0" fmla="*/ 7144 h 209550"/>
                <a:gd name="connsiteX1" fmla="*/ 70675 w 133350"/>
                <a:gd name="connsiteY1" fmla="*/ 204597 h 209550"/>
                <a:gd name="connsiteX2" fmla="*/ 7144 w 133350"/>
                <a:gd name="connsiteY2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209550">
                  <a:moveTo>
                    <a:pt x="134207" y="7144"/>
                  </a:moveTo>
                  <a:lnTo>
                    <a:pt x="70675" y="204597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79AB62C1-F6B9-4EE8-9FA5-AE03ADEB9C81}"/>
                </a:ext>
              </a:extLst>
            </p:cNvPr>
            <p:cNvSpPr/>
            <p:nvPr/>
          </p:nvSpPr>
          <p:spPr>
            <a:xfrm>
              <a:off x="2300755" y="5689187"/>
              <a:ext cx="180975" cy="238125"/>
            </a:xfrm>
            <a:custGeom>
              <a:avLst/>
              <a:gdLst>
                <a:gd name="connsiteX0" fmla="*/ 182880 w 180975"/>
                <a:gd name="connsiteY0" fmla="*/ 7144 h 238125"/>
                <a:gd name="connsiteX1" fmla="*/ 180880 w 180975"/>
                <a:gd name="connsiteY1" fmla="*/ 10287 h 238125"/>
                <a:gd name="connsiteX2" fmla="*/ 11049 w 180975"/>
                <a:gd name="connsiteY2" fmla="*/ 232410 h 238125"/>
                <a:gd name="connsiteX3" fmla="*/ 7144 w 180975"/>
                <a:gd name="connsiteY3" fmla="*/ 236506 h 238125"/>
                <a:gd name="connsiteX4" fmla="*/ 81629 w 180975"/>
                <a:gd name="connsiteY4" fmla="*/ 7144 h 238125"/>
                <a:gd name="connsiteX5" fmla="*/ 182880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82880" y="7144"/>
                  </a:moveTo>
                  <a:cubicBezTo>
                    <a:pt x="182309" y="8191"/>
                    <a:pt x="181642" y="9239"/>
                    <a:pt x="180880" y="10287"/>
                  </a:cubicBezTo>
                  <a:lnTo>
                    <a:pt x="11049" y="232410"/>
                  </a:lnTo>
                  <a:cubicBezTo>
                    <a:pt x="9906" y="233934"/>
                    <a:pt x="8573" y="235363"/>
                    <a:pt x="7144" y="236506"/>
                  </a:cubicBezTo>
                  <a:lnTo>
                    <a:pt x="81629" y="7144"/>
                  </a:lnTo>
                  <a:lnTo>
                    <a:pt x="18288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0C4BFFE-9528-4EB0-B7D3-7F80CA647325}"/>
              </a:ext>
            </a:extLst>
          </p:cNvPr>
          <p:cNvGrpSpPr/>
          <p:nvPr/>
        </p:nvGrpSpPr>
        <p:grpSpPr>
          <a:xfrm>
            <a:off x="4778207" y="5564552"/>
            <a:ext cx="385858" cy="387539"/>
            <a:chOff x="4778207" y="5564552"/>
            <a:chExt cx="385858" cy="387539"/>
          </a:xfrm>
          <a:solidFill>
            <a:schemeClr val="bg1"/>
          </a:solidFill>
        </p:grpSpPr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9201AEC-CF7E-44D3-92CE-AA3809C50407}"/>
                </a:ext>
              </a:extLst>
            </p:cNvPr>
            <p:cNvSpPr/>
            <p:nvPr/>
          </p:nvSpPr>
          <p:spPr>
            <a:xfrm>
              <a:off x="4868885" y="5808630"/>
              <a:ext cx="57150" cy="57150"/>
            </a:xfrm>
            <a:custGeom>
              <a:avLst/>
              <a:gdLst>
                <a:gd name="connsiteX0" fmla="*/ 7144 w 57150"/>
                <a:gd name="connsiteY0" fmla="*/ 7144 h 57150"/>
                <a:gd name="connsiteX1" fmla="*/ 7144 w 57150"/>
                <a:gd name="connsiteY1" fmla="*/ 52864 h 57150"/>
                <a:gd name="connsiteX2" fmla="*/ 52864 w 57150"/>
                <a:gd name="connsiteY2" fmla="*/ 52864 h 57150"/>
                <a:gd name="connsiteX3" fmla="*/ 7144 w 57150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7144" y="7144"/>
                  </a:moveTo>
                  <a:lnTo>
                    <a:pt x="7144" y="52864"/>
                  </a:lnTo>
                  <a:lnTo>
                    <a:pt x="52864" y="5286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7480B9D-3A1B-4D59-BFA7-57AB942E0B0B}"/>
                </a:ext>
              </a:extLst>
            </p:cNvPr>
            <p:cNvSpPr/>
            <p:nvPr/>
          </p:nvSpPr>
          <p:spPr>
            <a:xfrm>
              <a:off x="4778207" y="5609191"/>
              <a:ext cx="342900" cy="342900"/>
            </a:xfrm>
            <a:custGeom>
              <a:avLst/>
              <a:gdLst>
                <a:gd name="connsiteX0" fmla="*/ 18288 w 342900"/>
                <a:gd name="connsiteY0" fmla="*/ 342981 h 342900"/>
                <a:gd name="connsiteX1" fmla="*/ 53245 w 342900"/>
                <a:gd name="connsiteY1" fmla="*/ 342981 h 342900"/>
                <a:gd name="connsiteX2" fmla="*/ 53245 w 342900"/>
                <a:gd name="connsiteY2" fmla="*/ 308310 h 342900"/>
                <a:gd name="connsiteX3" fmla="*/ 63151 w 342900"/>
                <a:gd name="connsiteY3" fmla="*/ 296976 h 342900"/>
                <a:gd name="connsiteX4" fmla="*/ 75533 w 342900"/>
                <a:gd name="connsiteY4" fmla="*/ 308024 h 342900"/>
                <a:gd name="connsiteX5" fmla="*/ 75533 w 342900"/>
                <a:gd name="connsiteY5" fmla="*/ 342981 h 342900"/>
                <a:gd name="connsiteX6" fmla="*/ 97822 w 342900"/>
                <a:gd name="connsiteY6" fmla="*/ 342981 h 342900"/>
                <a:gd name="connsiteX7" fmla="*/ 97822 w 342900"/>
                <a:gd name="connsiteY7" fmla="*/ 308310 h 342900"/>
                <a:gd name="connsiteX8" fmla="*/ 107728 w 342900"/>
                <a:gd name="connsiteY8" fmla="*/ 296976 h 342900"/>
                <a:gd name="connsiteX9" fmla="*/ 120110 w 342900"/>
                <a:gd name="connsiteY9" fmla="*/ 308024 h 342900"/>
                <a:gd name="connsiteX10" fmla="*/ 120110 w 342900"/>
                <a:gd name="connsiteY10" fmla="*/ 342981 h 342900"/>
                <a:gd name="connsiteX11" fmla="*/ 142399 w 342900"/>
                <a:gd name="connsiteY11" fmla="*/ 342981 h 342900"/>
                <a:gd name="connsiteX12" fmla="*/ 142399 w 342900"/>
                <a:gd name="connsiteY12" fmla="*/ 308310 h 342900"/>
                <a:gd name="connsiteX13" fmla="*/ 152305 w 342900"/>
                <a:gd name="connsiteY13" fmla="*/ 296976 h 342900"/>
                <a:gd name="connsiteX14" fmla="*/ 164687 w 342900"/>
                <a:gd name="connsiteY14" fmla="*/ 308024 h 342900"/>
                <a:gd name="connsiteX15" fmla="*/ 164687 w 342900"/>
                <a:gd name="connsiteY15" fmla="*/ 342981 h 342900"/>
                <a:gd name="connsiteX16" fmla="*/ 186976 w 342900"/>
                <a:gd name="connsiteY16" fmla="*/ 342981 h 342900"/>
                <a:gd name="connsiteX17" fmla="*/ 186976 w 342900"/>
                <a:gd name="connsiteY17" fmla="*/ 308310 h 342900"/>
                <a:gd name="connsiteX18" fmla="*/ 196882 w 342900"/>
                <a:gd name="connsiteY18" fmla="*/ 296976 h 342900"/>
                <a:gd name="connsiteX19" fmla="*/ 209264 w 342900"/>
                <a:gd name="connsiteY19" fmla="*/ 308024 h 342900"/>
                <a:gd name="connsiteX20" fmla="*/ 209264 w 342900"/>
                <a:gd name="connsiteY20" fmla="*/ 342981 h 342900"/>
                <a:gd name="connsiteX21" fmla="*/ 231553 w 342900"/>
                <a:gd name="connsiteY21" fmla="*/ 342981 h 342900"/>
                <a:gd name="connsiteX22" fmla="*/ 231553 w 342900"/>
                <a:gd name="connsiteY22" fmla="*/ 308310 h 342900"/>
                <a:gd name="connsiteX23" fmla="*/ 241459 w 342900"/>
                <a:gd name="connsiteY23" fmla="*/ 296976 h 342900"/>
                <a:gd name="connsiteX24" fmla="*/ 253841 w 342900"/>
                <a:gd name="connsiteY24" fmla="*/ 308024 h 342900"/>
                <a:gd name="connsiteX25" fmla="*/ 253841 w 342900"/>
                <a:gd name="connsiteY25" fmla="*/ 342981 h 342900"/>
                <a:gd name="connsiteX26" fmla="*/ 331851 w 342900"/>
                <a:gd name="connsiteY26" fmla="*/ 342981 h 342900"/>
                <a:gd name="connsiteX27" fmla="*/ 342138 w 342900"/>
                <a:gd name="connsiteY27" fmla="*/ 336123 h 342900"/>
                <a:gd name="connsiteX28" fmla="*/ 339757 w 342900"/>
                <a:gd name="connsiteY28" fmla="*/ 323931 h 342900"/>
                <a:gd name="connsiteX29" fmla="*/ 26194 w 342900"/>
                <a:gd name="connsiteY29" fmla="*/ 10368 h 342900"/>
                <a:gd name="connsiteX30" fmla="*/ 14002 w 342900"/>
                <a:gd name="connsiteY30" fmla="*/ 7987 h 342900"/>
                <a:gd name="connsiteX31" fmla="*/ 7144 w 342900"/>
                <a:gd name="connsiteY31" fmla="*/ 18274 h 342900"/>
                <a:gd name="connsiteX32" fmla="*/ 7144 w 342900"/>
                <a:gd name="connsiteY32" fmla="*/ 331837 h 342900"/>
                <a:gd name="connsiteX33" fmla="*/ 18288 w 342900"/>
                <a:gd name="connsiteY33" fmla="*/ 342981 h 342900"/>
                <a:gd name="connsiteX34" fmla="*/ 75533 w 342900"/>
                <a:gd name="connsiteY34" fmla="*/ 179723 h 342900"/>
                <a:gd name="connsiteX35" fmla="*/ 82391 w 342900"/>
                <a:gd name="connsiteY35" fmla="*/ 169436 h 342900"/>
                <a:gd name="connsiteX36" fmla="*/ 94583 w 342900"/>
                <a:gd name="connsiteY36" fmla="*/ 171817 h 342900"/>
                <a:gd name="connsiteX37" fmla="*/ 178308 w 342900"/>
                <a:gd name="connsiteY37" fmla="*/ 255541 h 342900"/>
                <a:gd name="connsiteX38" fmla="*/ 180689 w 342900"/>
                <a:gd name="connsiteY38" fmla="*/ 267734 h 342900"/>
                <a:gd name="connsiteX39" fmla="*/ 170402 w 342900"/>
                <a:gd name="connsiteY39" fmla="*/ 274591 h 342900"/>
                <a:gd name="connsiteX40" fmla="*/ 86678 w 342900"/>
                <a:gd name="connsiteY40" fmla="*/ 274591 h 342900"/>
                <a:gd name="connsiteX41" fmla="*/ 75533 w 342900"/>
                <a:gd name="connsiteY41" fmla="*/ 263447 h 342900"/>
                <a:gd name="connsiteX42" fmla="*/ 75533 w 342900"/>
                <a:gd name="connsiteY42" fmla="*/ 17972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900" h="342900">
                  <a:moveTo>
                    <a:pt x="18288" y="342981"/>
                  </a:moveTo>
                  <a:lnTo>
                    <a:pt x="53245" y="342981"/>
                  </a:lnTo>
                  <a:lnTo>
                    <a:pt x="53245" y="308310"/>
                  </a:lnTo>
                  <a:cubicBezTo>
                    <a:pt x="53245" y="302595"/>
                    <a:pt x="57436" y="297547"/>
                    <a:pt x="63151" y="296976"/>
                  </a:cubicBezTo>
                  <a:cubicBezTo>
                    <a:pt x="69913" y="296213"/>
                    <a:pt x="75533" y="301452"/>
                    <a:pt x="75533" y="308024"/>
                  </a:cubicBezTo>
                  <a:lnTo>
                    <a:pt x="75533" y="342981"/>
                  </a:lnTo>
                  <a:lnTo>
                    <a:pt x="97822" y="342981"/>
                  </a:lnTo>
                  <a:lnTo>
                    <a:pt x="97822" y="308310"/>
                  </a:lnTo>
                  <a:cubicBezTo>
                    <a:pt x="97822" y="302595"/>
                    <a:pt x="102013" y="297547"/>
                    <a:pt x="107728" y="296976"/>
                  </a:cubicBezTo>
                  <a:cubicBezTo>
                    <a:pt x="114490" y="296213"/>
                    <a:pt x="120110" y="301452"/>
                    <a:pt x="120110" y="308024"/>
                  </a:cubicBezTo>
                  <a:lnTo>
                    <a:pt x="120110" y="342981"/>
                  </a:lnTo>
                  <a:lnTo>
                    <a:pt x="142399" y="342981"/>
                  </a:lnTo>
                  <a:lnTo>
                    <a:pt x="142399" y="308310"/>
                  </a:lnTo>
                  <a:cubicBezTo>
                    <a:pt x="142399" y="302595"/>
                    <a:pt x="146590" y="297547"/>
                    <a:pt x="152305" y="296976"/>
                  </a:cubicBezTo>
                  <a:cubicBezTo>
                    <a:pt x="159068" y="296213"/>
                    <a:pt x="164687" y="301452"/>
                    <a:pt x="164687" y="308024"/>
                  </a:cubicBezTo>
                  <a:lnTo>
                    <a:pt x="164687" y="342981"/>
                  </a:lnTo>
                  <a:lnTo>
                    <a:pt x="186976" y="342981"/>
                  </a:lnTo>
                  <a:lnTo>
                    <a:pt x="186976" y="308310"/>
                  </a:lnTo>
                  <a:cubicBezTo>
                    <a:pt x="186976" y="302595"/>
                    <a:pt x="191167" y="297547"/>
                    <a:pt x="196882" y="296976"/>
                  </a:cubicBezTo>
                  <a:cubicBezTo>
                    <a:pt x="203645" y="296213"/>
                    <a:pt x="209264" y="301452"/>
                    <a:pt x="209264" y="308024"/>
                  </a:cubicBezTo>
                  <a:lnTo>
                    <a:pt x="209264" y="342981"/>
                  </a:lnTo>
                  <a:lnTo>
                    <a:pt x="231553" y="342981"/>
                  </a:lnTo>
                  <a:lnTo>
                    <a:pt x="231553" y="308310"/>
                  </a:lnTo>
                  <a:cubicBezTo>
                    <a:pt x="231553" y="302595"/>
                    <a:pt x="235744" y="297547"/>
                    <a:pt x="241459" y="296976"/>
                  </a:cubicBezTo>
                  <a:cubicBezTo>
                    <a:pt x="248221" y="296213"/>
                    <a:pt x="253841" y="301452"/>
                    <a:pt x="253841" y="308024"/>
                  </a:cubicBezTo>
                  <a:lnTo>
                    <a:pt x="253841" y="342981"/>
                  </a:lnTo>
                  <a:lnTo>
                    <a:pt x="331851" y="342981"/>
                  </a:lnTo>
                  <a:cubicBezTo>
                    <a:pt x="336328" y="342981"/>
                    <a:pt x="340423" y="340314"/>
                    <a:pt x="342138" y="336123"/>
                  </a:cubicBezTo>
                  <a:cubicBezTo>
                    <a:pt x="343853" y="331932"/>
                    <a:pt x="342900" y="327170"/>
                    <a:pt x="339757" y="323931"/>
                  </a:cubicBezTo>
                  <a:lnTo>
                    <a:pt x="26194" y="10368"/>
                  </a:lnTo>
                  <a:cubicBezTo>
                    <a:pt x="23051" y="7225"/>
                    <a:pt x="18193" y="6272"/>
                    <a:pt x="14002" y="7987"/>
                  </a:cubicBezTo>
                  <a:cubicBezTo>
                    <a:pt x="9811" y="9701"/>
                    <a:pt x="7144" y="13797"/>
                    <a:pt x="7144" y="18274"/>
                  </a:cubicBezTo>
                  <a:lnTo>
                    <a:pt x="7144" y="331837"/>
                  </a:lnTo>
                  <a:cubicBezTo>
                    <a:pt x="7144" y="337933"/>
                    <a:pt x="12192" y="342981"/>
                    <a:pt x="18288" y="342981"/>
                  </a:cubicBezTo>
                  <a:close/>
                  <a:moveTo>
                    <a:pt x="75533" y="179723"/>
                  </a:moveTo>
                  <a:cubicBezTo>
                    <a:pt x="75533" y="175246"/>
                    <a:pt x="78200" y="171150"/>
                    <a:pt x="82391" y="169436"/>
                  </a:cubicBezTo>
                  <a:cubicBezTo>
                    <a:pt x="86582" y="167721"/>
                    <a:pt x="91345" y="168673"/>
                    <a:pt x="94583" y="171817"/>
                  </a:cubicBezTo>
                  <a:lnTo>
                    <a:pt x="178308" y="255541"/>
                  </a:lnTo>
                  <a:cubicBezTo>
                    <a:pt x="181451" y="258685"/>
                    <a:pt x="182499" y="263543"/>
                    <a:pt x="180689" y="267734"/>
                  </a:cubicBezTo>
                  <a:cubicBezTo>
                    <a:pt x="178975" y="271925"/>
                    <a:pt x="174879" y="274591"/>
                    <a:pt x="170402" y="274591"/>
                  </a:cubicBezTo>
                  <a:lnTo>
                    <a:pt x="86678" y="274591"/>
                  </a:lnTo>
                  <a:cubicBezTo>
                    <a:pt x="80486" y="274591"/>
                    <a:pt x="75533" y="269639"/>
                    <a:pt x="75533" y="263447"/>
                  </a:cubicBezTo>
                  <a:lnTo>
                    <a:pt x="75533" y="179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7DB4A9E-9E8D-4276-BDE7-957D935836A8}"/>
                </a:ext>
              </a:extLst>
            </p:cNvPr>
            <p:cNvSpPr/>
            <p:nvPr/>
          </p:nvSpPr>
          <p:spPr>
            <a:xfrm>
              <a:off x="4868790" y="5564552"/>
              <a:ext cx="295275" cy="295275"/>
            </a:xfrm>
            <a:custGeom>
              <a:avLst/>
              <a:gdLst>
                <a:gd name="connsiteX0" fmla="*/ 73342 w 295275"/>
                <a:gd name="connsiteY0" fmla="*/ 10430 h 295275"/>
                <a:gd name="connsiteX1" fmla="*/ 57626 w 295275"/>
                <a:gd name="connsiteY1" fmla="*/ 10430 h 295275"/>
                <a:gd name="connsiteX2" fmla="*/ 10382 w 295275"/>
                <a:gd name="connsiteY2" fmla="*/ 57674 h 295275"/>
                <a:gd name="connsiteX3" fmla="*/ 7144 w 295275"/>
                <a:gd name="connsiteY3" fmla="*/ 65580 h 295275"/>
                <a:gd name="connsiteX4" fmla="*/ 10382 w 295275"/>
                <a:gd name="connsiteY4" fmla="*/ 73486 h 295275"/>
                <a:gd name="connsiteX5" fmla="*/ 34004 w 295275"/>
                <a:gd name="connsiteY5" fmla="*/ 97107 h 295275"/>
                <a:gd name="connsiteX6" fmla="*/ 57626 w 295275"/>
                <a:gd name="connsiteY6" fmla="*/ 73486 h 295275"/>
                <a:gd name="connsiteX7" fmla="*/ 73342 w 295275"/>
                <a:gd name="connsiteY7" fmla="*/ 73486 h 295275"/>
                <a:gd name="connsiteX8" fmla="*/ 73342 w 295275"/>
                <a:gd name="connsiteY8" fmla="*/ 89202 h 295275"/>
                <a:gd name="connsiteX9" fmla="*/ 49721 w 295275"/>
                <a:gd name="connsiteY9" fmla="*/ 112824 h 295275"/>
                <a:gd name="connsiteX10" fmla="*/ 65437 w 295275"/>
                <a:gd name="connsiteY10" fmla="*/ 128540 h 295275"/>
                <a:gd name="connsiteX11" fmla="*/ 89059 w 295275"/>
                <a:gd name="connsiteY11" fmla="*/ 104918 h 295275"/>
                <a:gd name="connsiteX12" fmla="*/ 104775 w 295275"/>
                <a:gd name="connsiteY12" fmla="*/ 104918 h 295275"/>
                <a:gd name="connsiteX13" fmla="*/ 104775 w 295275"/>
                <a:gd name="connsiteY13" fmla="*/ 120634 h 295275"/>
                <a:gd name="connsiteX14" fmla="*/ 81153 w 295275"/>
                <a:gd name="connsiteY14" fmla="*/ 144256 h 295275"/>
                <a:gd name="connsiteX15" fmla="*/ 96869 w 295275"/>
                <a:gd name="connsiteY15" fmla="*/ 159972 h 295275"/>
                <a:gd name="connsiteX16" fmla="*/ 120491 w 295275"/>
                <a:gd name="connsiteY16" fmla="*/ 136350 h 295275"/>
                <a:gd name="connsiteX17" fmla="*/ 136207 w 295275"/>
                <a:gd name="connsiteY17" fmla="*/ 136350 h 295275"/>
                <a:gd name="connsiteX18" fmla="*/ 136207 w 295275"/>
                <a:gd name="connsiteY18" fmla="*/ 152067 h 295275"/>
                <a:gd name="connsiteX19" fmla="*/ 112585 w 295275"/>
                <a:gd name="connsiteY19" fmla="*/ 175689 h 295275"/>
                <a:gd name="connsiteX20" fmla="*/ 128397 w 295275"/>
                <a:gd name="connsiteY20" fmla="*/ 191500 h 295275"/>
                <a:gd name="connsiteX21" fmla="*/ 152019 w 295275"/>
                <a:gd name="connsiteY21" fmla="*/ 167878 h 295275"/>
                <a:gd name="connsiteX22" fmla="*/ 167735 w 295275"/>
                <a:gd name="connsiteY22" fmla="*/ 167878 h 295275"/>
                <a:gd name="connsiteX23" fmla="*/ 167735 w 295275"/>
                <a:gd name="connsiteY23" fmla="*/ 183595 h 295275"/>
                <a:gd name="connsiteX24" fmla="*/ 144113 w 295275"/>
                <a:gd name="connsiteY24" fmla="*/ 207216 h 295275"/>
                <a:gd name="connsiteX25" fmla="*/ 159829 w 295275"/>
                <a:gd name="connsiteY25" fmla="*/ 222933 h 295275"/>
                <a:gd name="connsiteX26" fmla="*/ 183451 w 295275"/>
                <a:gd name="connsiteY26" fmla="*/ 199311 h 295275"/>
                <a:gd name="connsiteX27" fmla="*/ 199168 w 295275"/>
                <a:gd name="connsiteY27" fmla="*/ 199311 h 295275"/>
                <a:gd name="connsiteX28" fmla="*/ 199168 w 295275"/>
                <a:gd name="connsiteY28" fmla="*/ 215027 h 295275"/>
                <a:gd name="connsiteX29" fmla="*/ 175546 w 295275"/>
                <a:gd name="connsiteY29" fmla="*/ 238649 h 295275"/>
                <a:gd name="connsiteX30" fmla="*/ 191262 w 295275"/>
                <a:gd name="connsiteY30" fmla="*/ 254365 h 295275"/>
                <a:gd name="connsiteX31" fmla="*/ 214884 w 295275"/>
                <a:gd name="connsiteY31" fmla="*/ 230743 h 295275"/>
                <a:gd name="connsiteX32" fmla="*/ 230600 w 295275"/>
                <a:gd name="connsiteY32" fmla="*/ 230743 h 295275"/>
                <a:gd name="connsiteX33" fmla="*/ 230600 w 295275"/>
                <a:gd name="connsiteY33" fmla="*/ 246460 h 295275"/>
                <a:gd name="connsiteX34" fmla="*/ 206978 w 295275"/>
                <a:gd name="connsiteY34" fmla="*/ 270081 h 295275"/>
                <a:gd name="connsiteX35" fmla="*/ 230600 w 295275"/>
                <a:gd name="connsiteY35" fmla="*/ 293703 h 295275"/>
                <a:gd name="connsiteX36" fmla="*/ 238506 w 295275"/>
                <a:gd name="connsiteY36" fmla="*/ 296942 h 295275"/>
                <a:gd name="connsiteX37" fmla="*/ 246412 w 295275"/>
                <a:gd name="connsiteY37" fmla="*/ 293703 h 295275"/>
                <a:gd name="connsiteX38" fmla="*/ 293656 w 295275"/>
                <a:gd name="connsiteY38" fmla="*/ 246460 h 295275"/>
                <a:gd name="connsiteX39" fmla="*/ 293656 w 295275"/>
                <a:gd name="connsiteY39" fmla="*/ 230743 h 295275"/>
                <a:gd name="connsiteX40" fmla="*/ 73342 w 295275"/>
                <a:gd name="connsiteY40" fmla="*/ 104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5275" h="295275">
                  <a:moveTo>
                    <a:pt x="73342" y="10430"/>
                  </a:moveTo>
                  <a:cubicBezTo>
                    <a:pt x="68961" y="6048"/>
                    <a:pt x="61913" y="6048"/>
                    <a:pt x="57626" y="10430"/>
                  </a:cubicBezTo>
                  <a:lnTo>
                    <a:pt x="10382" y="57674"/>
                  </a:lnTo>
                  <a:cubicBezTo>
                    <a:pt x="8287" y="59770"/>
                    <a:pt x="7144" y="62627"/>
                    <a:pt x="7144" y="65580"/>
                  </a:cubicBezTo>
                  <a:cubicBezTo>
                    <a:pt x="7144" y="68532"/>
                    <a:pt x="8287" y="71390"/>
                    <a:pt x="10382" y="73486"/>
                  </a:cubicBezTo>
                  <a:lnTo>
                    <a:pt x="34004" y="97107"/>
                  </a:lnTo>
                  <a:lnTo>
                    <a:pt x="57626" y="73486"/>
                  </a:lnTo>
                  <a:cubicBezTo>
                    <a:pt x="62008" y="69104"/>
                    <a:pt x="69056" y="69104"/>
                    <a:pt x="73342" y="73486"/>
                  </a:cubicBezTo>
                  <a:cubicBezTo>
                    <a:pt x="77724" y="77867"/>
                    <a:pt x="77724" y="84915"/>
                    <a:pt x="73342" y="89202"/>
                  </a:cubicBezTo>
                  <a:lnTo>
                    <a:pt x="49721" y="112824"/>
                  </a:lnTo>
                  <a:lnTo>
                    <a:pt x="65437" y="128540"/>
                  </a:lnTo>
                  <a:lnTo>
                    <a:pt x="89059" y="104918"/>
                  </a:lnTo>
                  <a:cubicBezTo>
                    <a:pt x="93440" y="100537"/>
                    <a:pt x="100489" y="100537"/>
                    <a:pt x="104775" y="104918"/>
                  </a:cubicBezTo>
                  <a:cubicBezTo>
                    <a:pt x="109156" y="109299"/>
                    <a:pt x="109156" y="116348"/>
                    <a:pt x="104775" y="120634"/>
                  </a:cubicBezTo>
                  <a:lnTo>
                    <a:pt x="81153" y="144256"/>
                  </a:lnTo>
                  <a:lnTo>
                    <a:pt x="96869" y="159972"/>
                  </a:lnTo>
                  <a:lnTo>
                    <a:pt x="120491" y="136350"/>
                  </a:lnTo>
                  <a:cubicBezTo>
                    <a:pt x="124873" y="131969"/>
                    <a:pt x="131921" y="131969"/>
                    <a:pt x="136207" y="136350"/>
                  </a:cubicBezTo>
                  <a:cubicBezTo>
                    <a:pt x="140589" y="140732"/>
                    <a:pt x="140589" y="147780"/>
                    <a:pt x="136207" y="152067"/>
                  </a:cubicBezTo>
                  <a:lnTo>
                    <a:pt x="112585" y="175689"/>
                  </a:lnTo>
                  <a:lnTo>
                    <a:pt x="128397" y="191500"/>
                  </a:lnTo>
                  <a:lnTo>
                    <a:pt x="152019" y="167878"/>
                  </a:lnTo>
                  <a:cubicBezTo>
                    <a:pt x="156400" y="163497"/>
                    <a:pt x="163449" y="163497"/>
                    <a:pt x="167735" y="167878"/>
                  </a:cubicBezTo>
                  <a:cubicBezTo>
                    <a:pt x="172117" y="172260"/>
                    <a:pt x="172117" y="179308"/>
                    <a:pt x="167735" y="183595"/>
                  </a:cubicBezTo>
                  <a:lnTo>
                    <a:pt x="144113" y="207216"/>
                  </a:lnTo>
                  <a:lnTo>
                    <a:pt x="159829" y="222933"/>
                  </a:lnTo>
                  <a:lnTo>
                    <a:pt x="183451" y="199311"/>
                  </a:lnTo>
                  <a:cubicBezTo>
                    <a:pt x="187833" y="194929"/>
                    <a:pt x="194881" y="194929"/>
                    <a:pt x="199168" y="199311"/>
                  </a:cubicBezTo>
                  <a:cubicBezTo>
                    <a:pt x="203549" y="203692"/>
                    <a:pt x="203549" y="210741"/>
                    <a:pt x="199168" y="215027"/>
                  </a:cubicBezTo>
                  <a:lnTo>
                    <a:pt x="175546" y="238649"/>
                  </a:lnTo>
                  <a:lnTo>
                    <a:pt x="191262" y="254365"/>
                  </a:lnTo>
                  <a:lnTo>
                    <a:pt x="214884" y="230743"/>
                  </a:lnTo>
                  <a:cubicBezTo>
                    <a:pt x="219265" y="226361"/>
                    <a:pt x="226314" y="226361"/>
                    <a:pt x="230600" y="230743"/>
                  </a:cubicBezTo>
                  <a:cubicBezTo>
                    <a:pt x="234982" y="235125"/>
                    <a:pt x="234982" y="242173"/>
                    <a:pt x="230600" y="246460"/>
                  </a:cubicBezTo>
                  <a:lnTo>
                    <a:pt x="206978" y="270081"/>
                  </a:lnTo>
                  <a:lnTo>
                    <a:pt x="230600" y="293703"/>
                  </a:lnTo>
                  <a:cubicBezTo>
                    <a:pt x="232696" y="295799"/>
                    <a:pt x="235553" y="296942"/>
                    <a:pt x="238506" y="296942"/>
                  </a:cubicBezTo>
                  <a:cubicBezTo>
                    <a:pt x="241459" y="296942"/>
                    <a:pt x="244316" y="295799"/>
                    <a:pt x="246412" y="293703"/>
                  </a:cubicBezTo>
                  <a:lnTo>
                    <a:pt x="293656" y="246460"/>
                  </a:lnTo>
                  <a:cubicBezTo>
                    <a:pt x="298037" y="242078"/>
                    <a:pt x="298037" y="235029"/>
                    <a:pt x="293656" y="230743"/>
                  </a:cubicBezTo>
                  <a:lnTo>
                    <a:pt x="73342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6FE934-9C18-4C70-B4C7-B52326E17326}"/>
              </a:ext>
            </a:extLst>
          </p:cNvPr>
          <p:cNvGrpSpPr/>
          <p:nvPr/>
        </p:nvGrpSpPr>
        <p:grpSpPr>
          <a:xfrm>
            <a:off x="8134150" y="1590436"/>
            <a:ext cx="390621" cy="347425"/>
            <a:chOff x="8134150" y="1590436"/>
            <a:chExt cx="390621" cy="347425"/>
          </a:xfrm>
          <a:solidFill>
            <a:schemeClr val="bg1"/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20EB6346-8329-44BE-B2A3-6DB48DF49E62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CF1413D-49ED-4300-AEBF-1C0330D7CBE1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C3E5F9D2-AA08-47F7-999D-F58BEE4FB651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22EC691-7736-47A1-8D1A-1C5DF77190C3}"/>
              </a:ext>
            </a:extLst>
          </p:cNvPr>
          <p:cNvGrpSpPr/>
          <p:nvPr/>
        </p:nvGrpSpPr>
        <p:grpSpPr>
          <a:xfrm>
            <a:off x="6131424" y="1619726"/>
            <a:ext cx="366903" cy="278130"/>
            <a:chOff x="6131424" y="1619726"/>
            <a:chExt cx="366903" cy="278130"/>
          </a:xfrm>
          <a:solidFill>
            <a:schemeClr val="bg1"/>
          </a:solidFill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C47FCD0F-F752-491C-86CF-56F99DA20DC4}"/>
                </a:ext>
              </a:extLst>
            </p:cNvPr>
            <p:cNvSpPr/>
            <p:nvPr/>
          </p:nvSpPr>
          <p:spPr>
            <a:xfrm>
              <a:off x="6374502" y="1637442"/>
              <a:ext cx="123825" cy="238125"/>
            </a:xfrm>
            <a:custGeom>
              <a:avLst/>
              <a:gdLst>
                <a:gd name="connsiteX0" fmla="*/ 123730 w 123825"/>
                <a:gd name="connsiteY0" fmla="*/ 237268 h 238125"/>
                <a:gd name="connsiteX1" fmla="*/ 125444 w 123825"/>
                <a:gd name="connsiteY1" fmla="*/ 228124 h 238125"/>
                <a:gd name="connsiteX2" fmla="*/ 125444 w 123825"/>
                <a:gd name="connsiteY2" fmla="*/ 15335 h 238125"/>
                <a:gd name="connsiteX3" fmla="*/ 124111 w 123825"/>
                <a:gd name="connsiteY3" fmla="*/ 7144 h 238125"/>
                <a:gd name="connsiteX4" fmla="*/ 7144 w 123825"/>
                <a:gd name="connsiteY4" fmla="*/ 101536 h 238125"/>
                <a:gd name="connsiteX5" fmla="*/ 123730 w 123825"/>
                <a:gd name="connsiteY5" fmla="*/ 23726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123730" y="237268"/>
                  </a:moveTo>
                  <a:cubicBezTo>
                    <a:pt x="124777" y="234410"/>
                    <a:pt x="125444" y="231362"/>
                    <a:pt x="125444" y="228124"/>
                  </a:cubicBezTo>
                  <a:lnTo>
                    <a:pt x="125444" y="15335"/>
                  </a:lnTo>
                  <a:cubicBezTo>
                    <a:pt x="125444" y="12478"/>
                    <a:pt x="124968" y="9715"/>
                    <a:pt x="124111" y="7144"/>
                  </a:cubicBezTo>
                  <a:lnTo>
                    <a:pt x="7144" y="101536"/>
                  </a:lnTo>
                  <a:lnTo>
                    <a:pt x="123730" y="237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E3CD49A-E5D9-4CC4-833F-D6398C36532B}"/>
                </a:ext>
              </a:extLst>
            </p:cNvPr>
            <p:cNvSpPr/>
            <p:nvPr/>
          </p:nvSpPr>
          <p:spPr>
            <a:xfrm>
              <a:off x="6148188" y="1745456"/>
              <a:ext cx="333375" cy="152400"/>
            </a:xfrm>
            <a:custGeom>
              <a:avLst/>
              <a:gdLst>
                <a:gd name="connsiteX0" fmla="*/ 191167 w 333375"/>
                <a:gd name="connsiteY0" fmla="*/ 27337 h 152400"/>
                <a:gd name="connsiteX1" fmla="*/ 170688 w 333375"/>
                <a:gd name="connsiteY1" fmla="*/ 34481 h 152400"/>
                <a:gd name="connsiteX2" fmla="*/ 150209 w 333375"/>
                <a:gd name="connsiteY2" fmla="*/ 27337 h 152400"/>
                <a:gd name="connsiteX3" fmla="*/ 125159 w 333375"/>
                <a:gd name="connsiteY3" fmla="*/ 7144 h 152400"/>
                <a:gd name="connsiteX4" fmla="*/ 7144 w 333375"/>
                <a:gd name="connsiteY4" fmla="*/ 144494 h 152400"/>
                <a:gd name="connsiteX5" fmla="*/ 16002 w 333375"/>
                <a:gd name="connsiteY5" fmla="*/ 146018 h 152400"/>
                <a:gd name="connsiteX6" fmla="*/ 325470 w 333375"/>
                <a:gd name="connsiteY6" fmla="*/ 146018 h 152400"/>
                <a:gd name="connsiteX7" fmla="*/ 334328 w 333375"/>
                <a:gd name="connsiteY7" fmla="*/ 144494 h 152400"/>
                <a:gd name="connsiteX8" fmla="*/ 216218 w 333375"/>
                <a:gd name="connsiteY8" fmla="*/ 7144 h 152400"/>
                <a:gd name="connsiteX9" fmla="*/ 191167 w 333375"/>
                <a:gd name="connsiteY9" fmla="*/ 2733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152400">
                  <a:moveTo>
                    <a:pt x="191167" y="27337"/>
                  </a:moveTo>
                  <a:cubicBezTo>
                    <a:pt x="185261" y="32099"/>
                    <a:pt x="178022" y="34481"/>
                    <a:pt x="170688" y="34481"/>
                  </a:cubicBezTo>
                  <a:cubicBezTo>
                    <a:pt x="163449" y="34481"/>
                    <a:pt x="156115" y="32099"/>
                    <a:pt x="150209" y="27337"/>
                  </a:cubicBezTo>
                  <a:lnTo>
                    <a:pt x="125159" y="7144"/>
                  </a:lnTo>
                  <a:lnTo>
                    <a:pt x="7144" y="144494"/>
                  </a:lnTo>
                  <a:cubicBezTo>
                    <a:pt x="9906" y="145447"/>
                    <a:pt x="12859" y="146018"/>
                    <a:pt x="16002" y="146018"/>
                  </a:cubicBezTo>
                  <a:lnTo>
                    <a:pt x="325470" y="146018"/>
                  </a:lnTo>
                  <a:cubicBezTo>
                    <a:pt x="328613" y="146018"/>
                    <a:pt x="331565" y="145447"/>
                    <a:pt x="334328" y="144494"/>
                  </a:cubicBezTo>
                  <a:lnTo>
                    <a:pt x="216218" y="7144"/>
                  </a:lnTo>
                  <a:lnTo>
                    <a:pt x="191167" y="27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D25FC00-7D5C-4D9D-8B17-FAC634B55803}"/>
                </a:ext>
              </a:extLst>
            </p:cNvPr>
            <p:cNvSpPr/>
            <p:nvPr/>
          </p:nvSpPr>
          <p:spPr>
            <a:xfrm>
              <a:off x="6147331" y="1619726"/>
              <a:ext cx="342900" cy="142875"/>
            </a:xfrm>
            <a:custGeom>
              <a:avLst/>
              <a:gdLst>
                <a:gd name="connsiteX0" fmla="*/ 164687 w 342900"/>
                <a:gd name="connsiteY0" fmla="*/ 136207 h 142875"/>
                <a:gd name="connsiteX1" fmla="*/ 178403 w 342900"/>
                <a:gd name="connsiteY1" fmla="*/ 136207 h 142875"/>
                <a:gd name="connsiteX2" fmla="*/ 336042 w 342900"/>
                <a:gd name="connsiteY2" fmla="*/ 9049 h 142875"/>
                <a:gd name="connsiteX3" fmla="*/ 326327 w 342900"/>
                <a:gd name="connsiteY3" fmla="*/ 7144 h 142875"/>
                <a:gd name="connsiteX4" fmla="*/ 16859 w 342900"/>
                <a:gd name="connsiteY4" fmla="*/ 7144 h 142875"/>
                <a:gd name="connsiteX5" fmla="*/ 7144 w 342900"/>
                <a:gd name="connsiteY5" fmla="*/ 9049 h 142875"/>
                <a:gd name="connsiteX6" fmla="*/ 164687 w 342900"/>
                <a:gd name="connsiteY6" fmla="*/ 1362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42875">
                  <a:moveTo>
                    <a:pt x="164687" y="136207"/>
                  </a:moveTo>
                  <a:cubicBezTo>
                    <a:pt x="168687" y="139446"/>
                    <a:pt x="174403" y="139446"/>
                    <a:pt x="178403" y="136207"/>
                  </a:cubicBezTo>
                  <a:lnTo>
                    <a:pt x="336042" y="9049"/>
                  </a:lnTo>
                  <a:cubicBezTo>
                    <a:pt x="332994" y="7810"/>
                    <a:pt x="329755" y="7144"/>
                    <a:pt x="326327" y="7144"/>
                  </a:cubicBezTo>
                  <a:lnTo>
                    <a:pt x="16859" y="7144"/>
                  </a:lnTo>
                  <a:cubicBezTo>
                    <a:pt x="13430" y="7144"/>
                    <a:pt x="10096" y="7810"/>
                    <a:pt x="7144" y="9049"/>
                  </a:cubicBezTo>
                  <a:lnTo>
                    <a:pt x="164687" y="136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413B246-190C-44B4-8CA7-15EBC9187995}"/>
                </a:ext>
              </a:extLst>
            </p:cNvPr>
            <p:cNvSpPr/>
            <p:nvPr/>
          </p:nvSpPr>
          <p:spPr>
            <a:xfrm>
              <a:off x="6131424" y="1637442"/>
              <a:ext cx="123825" cy="238125"/>
            </a:xfrm>
            <a:custGeom>
              <a:avLst/>
              <a:gdLst>
                <a:gd name="connsiteX0" fmla="*/ 8477 w 123825"/>
                <a:gd name="connsiteY0" fmla="*/ 7144 h 238125"/>
                <a:gd name="connsiteX1" fmla="*/ 7144 w 123825"/>
                <a:gd name="connsiteY1" fmla="*/ 15335 h 238125"/>
                <a:gd name="connsiteX2" fmla="*/ 7144 w 123825"/>
                <a:gd name="connsiteY2" fmla="*/ 228028 h 238125"/>
                <a:gd name="connsiteX3" fmla="*/ 8859 w 123825"/>
                <a:gd name="connsiteY3" fmla="*/ 237172 h 238125"/>
                <a:gd name="connsiteX4" fmla="*/ 125540 w 123825"/>
                <a:gd name="connsiteY4" fmla="*/ 101441 h 238125"/>
                <a:gd name="connsiteX5" fmla="*/ 8477 w 12382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8477" y="7144"/>
                  </a:moveTo>
                  <a:cubicBezTo>
                    <a:pt x="7620" y="9715"/>
                    <a:pt x="7144" y="12478"/>
                    <a:pt x="7144" y="15335"/>
                  </a:cubicBezTo>
                  <a:lnTo>
                    <a:pt x="7144" y="228028"/>
                  </a:lnTo>
                  <a:cubicBezTo>
                    <a:pt x="7144" y="231267"/>
                    <a:pt x="7715" y="234315"/>
                    <a:pt x="8859" y="237172"/>
                  </a:cubicBezTo>
                  <a:lnTo>
                    <a:pt x="125540" y="101441"/>
                  </a:lnTo>
                  <a:lnTo>
                    <a:pt x="847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1FC39C3-16E4-4AEB-9B76-DB139EC9E6A6}"/>
              </a:ext>
            </a:extLst>
          </p:cNvPr>
          <p:cNvGrpSpPr/>
          <p:nvPr/>
        </p:nvGrpSpPr>
        <p:grpSpPr>
          <a:xfrm>
            <a:off x="756752" y="4898040"/>
            <a:ext cx="389322" cy="389222"/>
            <a:chOff x="756752" y="4898040"/>
            <a:chExt cx="389322" cy="389222"/>
          </a:xfrm>
          <a:solidFill>
            <a:schemeClr val="bg1"/>
          </a:solidFill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8570EC5-1942-4A6B-AB8C-AAA11BB04B61}"/>
                </a:ext>
              </a:extLst>
            </p:cNvPr>
            <p:cNvSpPr/>
            <p:nvPr/>
          </p:nvSpPr>
          <p:spPr>
            <a:xfrm>
              <a:off x="756752" y="5011037"/>
              <a:ext cx="209550" cy="276225"/>
            </a:xfrm>
            <a:custGeom>
              <a:avLst/>
              <a:gdLst>
                <a:gd name="connsiteX0" fmla="*/ 152019 w 209550"/>
                <a:gd name="connsiteY0" fmla="*/ 140845 h 276225"/>
                <a:gd name="connsiteX1" fmla="*/ 140875 w 209550"/>
                <a:gd name="connsiteY1" fmla="*/ 140845 h 276225"/>
                <a:gd name="connsiteX2" fmla="*/ 140875 w 209550"/>
                <a:gd name="connsiteY2" fmla="*/ 129510 h 276225"/>
                <a:gd name="connsiteX3" fmla="*/ 163163 w 209550"/>
                <a:gd name="connsiteY3" fmla="*/ 85123 h 276225"/>
                <a:gd name="connsiteX4" fmla="*/ 163163 w 209550"/>
                <a:gd name="connsiteY4" fmla="*/ 65216 h 276225"/>
                <a:gd name="connsiteX5" fmla="*/ 116681 w 209550"/>
                <a:gd name="connsiteY5" fmla="*/ 7876 h 276225"/>
                <a:gd name="connsiteX6" fmla="*/ 51721 w 209550"/>
                <a:gd name="connsiteY6" fmla="*/ 62835 h 276225"/>
                <a:gd name="connsiteX7" fmla="*/ 51721 w 209550"/>
                <a:gd name="connsiteY7" fmla="*/ 85123 h 276225"/>
                <a:gd name="connsiteX8" fmla="*/ 74009 w 209550"/>
                <a:gd name="connsiteY8" fmla="*/ 129510 h 276225"/>
                <a:gd name="connsiteX9" fmla="*/ 74009 w 209550"/>
                <a:gd name="connsiteY9" fmla="*/ 140845 h 276225"/>
                <a:gd name="connsiteX10" fmla="*/ 62865 w 209550"/>
                <a:gd name="connsiteY10" fmla="*/ 140845 h 276225"/>
                <a:gd name="connsiteX11" fmla="*/ 7144 w 209550"/>
                <a:gd name="connsiteY11" fmla="*/ 196566 h 276225"/>
                <a:gd name="connsiteX12" fmla="*/ 7144 w 209550"/>
                <a:gd name="connsiteY12" fmla="*/ 263431 h 276225"/>
                <a:gd name="connsiteX13" fmla="*/ 18288 w 209550"/>
                <a:gd name="connsiteY13" fmla="*/ 274576 h 276225"/>
                <a:gd name="connsiteX14" fmla="*/ 196596 w 209550"/>
                <a:gd name="connsiteY14" fmla="*/ 274576 h 276225"/>
                <a:gd name="connsiteX15" fmla="*/ 207740 w 209550"/>
                <a:gd name="connsiteY15" fmla="*/ 263431 h 276225"/>
                <a:gd name="connsiteX16" fmla="*/ 207740 w 209550"/>
                <a:gd name="connsiteY16" fmla="*/ 196566 h 276225"/>
                <a:gd name="connsiteX17" fmla="*/ 152019 w 209550"/>
                <a:gd name="connsiteY17" fmla="*/ 140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5"/>
                  </a:moveTo>
                  <a:lnTo>
                    <a:pt x="140875" y="140845"/>
                  </a:lnTo>
                  <a:lnTo>
                    <a:pt x="140875" y="129510"/>
                  </a:lnTo>
                  <a:cubicBezTo>
                    <a:pt x="154781" y="119032"/>
                    <a:pt x="163163" y="102554"/>
                    <a:pt x="163163" y="85123"/>
                  </a:cubicBezTo>
                  <a:lnTo>
                    <a:pt x="163163" y="65216"/>
                  </a:lnTo>
                  <a:cubicBezTo>
                    <a:pt x="163163" y="36831"/>
                    <a:pt x="143161" y="12162"/>
                    <a:pt x="116681" y="7876"/>
                  </a:cubicBezTo>
                  <a:cubicBezTo>
                    <a:pt x="81915" y="2351"/>
                    <a:pt x="51721" y="28830"/>
                    <a:pt x="51721" y="62835"/>
                  </a:cubicBezTo>
                  <a:lnTo>
                    <a:pt x="51721" y="85123"/>
                  </a:lnTo>
                  <a:cubicBezTo>
                    <a:pt x="51721" y="102554"/>
                    <a:pt x="60103" y="119032"/>
                    <a:pt x="74009" y="129510"/>
                  </a:cubicBezTo>
                  <a:lnTo>
                    <a:pt x="74009" y="140845"/>
                  </a:lnTo>
                  <a:lnTo>
                    <a:pt x="62865" y="140845"/>
                  </a:lnTo>
                  <a:cubicBezTo>
                    <a:pt x="32099" y="140845"/>
                    <a:pt x="7144" y="165800"/>
                    <a:pt x="7144" y="196566"/>
                  </a:cubicBezTo>
                  <a:lnTo>
                    <a:pt x="7144" y="263431"/>
                  </a:lnTo>
                  <a:cubicBezTo>
                    <a:pt x="7144" y="269622"/>
                    <a:pt x="12097" y="274576"/>
                    <a:pt x="18288" y="274576"/>
                  </a:cubicBezTo>
                  <a:lnTo>
                    <a:pt x="196596" y="274576"/>
                  </a:lnTo>
                  <a:cubicBezTo>
                    <a:pt x="202787" y="274576"/>
                    <a:pt x="207740" y="269622"/>
                    <a:pt x="207740" y="263431"/>
                  </a:cubicBezTo>
                  <a:lnTo>
                    <a:pt x="207740" y="196566"/>
                  </a:lnTo>
                  <a:cubicBezTo>
                    <a:pt x="207740" y="165800"/>
                    <a:pt x="182785" y="140845"/>
                    <a:pt x="152019" y="140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33BBA29-8323-4C20-AB4D-3EB3E99BF67C}"/>
                </a:ext>
              </a:extLst>
            </p:cNvPr>
            <p:cNvSpPr/>
            <p:nvPr/>
          </p:nvSpPr>
          <p:spPr>
            <a:xfrm>
              <a:off x="936524" y="489804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4 w 209550"/>
                <a:gd name="connsiteY1" fmla="*/ 107442 h 209550"/>
                <a:gd name="connsiteX2" fmla="*/ 25683 w 209550"/>
                <a:gd name="connsiteY2" fmla="*/ 165449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0 h 209550"/>
                <a:gd name="connsiteX6" fmla="*/ 107407 w 209550"/>
                <a:gd name="connsiteY6" fmla="*/ 207740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62926 w 209550"/>
                <a:gd name="connsiteY9" fmla="*/ 118586 h 209550"/>
                <a:gd name="connsiteX10" fmla="*/ 51781 w 209550"/>
                <a:gd name="connsiteY10" fmla="*/ 107442 h 209550"/>
                <a:gd name="connsiteX11" fmla="*/ 62926 w 209550"/>
                <a:gd name="connsiteY11" fmla="*/ 96298 h 209550"/>
                <a:gd name="connsiteX12" fmla="*/ 74070 w 209550"/>
                <a:gd name="connsiteY12" fmla="*/ 107442 h 209550"/>
                <a:gd name="connsiteX13" fmla="*/ 62926 w 209550"/>
                <a:gd name="connsiteY13" fmla="*/ 118586 h 209550"/>
                <a:gd name="connsiteX14" fmla="*/ 107503 w 209550"/>
                <a:gd name="connsiteY14" fmla="*/ 118586 h 209550"/>
                <a:gd name="connsiteX15" fmla="*/ 96358 w 209550"/>
                <a:gd name="connsiteY15" fmla="*/ 107442 h 209550"/>
                <a:gd name="connsiteX16" fmla="*/ 107503 w 209550"/>
                <a:gd name="connsiteY16" fmla="*/ 96298 h 209550"/>
                <a:gd name="connsiteX17" fmla="*/ 118647 w 209550"/>
                <a:gd name="connsiteY17" fmla="*/ 107442 h 209550"/>
                <a:gd name="connsiteX18" fmla="*/ 107503 w 209550"/>
                <a:gd name="connsiteY18" fmla="*/ 118586 h 209550"/>
                <a:gd name="connsiteX19" fmla="*/ 152080 w 209550"/>
                <a:gd name="connsiteY19" fmla="*/ 118586 h 209550"/>
                <a:gd name="connsiteX20" fmla="*/ 140935 w 209550"/>
                <a:gd name="connsiteY20" fmla="*/ 107442 h 209550"/>
                <a:gd name="connsiteX21" fmla="*/ 152080 w 209550"/>
                <a:gd name="connsiteY21" fmla="*/ 96298 h 209550"/>
                <a:gd name="connsiteX22" fmla="*/ 163224 w 209550"/>
                <a:gd name="connsiteY22" fmla="*/ 107442 h 209550"/>
                <a:gd name="connsiteX23" fmla="*/ 152080 w 209550"/>
                <a:gd name="connsiteY23" fmla="*/ 1185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4" y="52102"/>
                    <a:pt x="7204" y="107442"/>
                  </a:cubicBezTo>
                  <a:cubicBezTo>
                    <a:pt x="7204" y="128302"/>
                    <a:pt x="13681" y="148590"/>
                    <a:pt x="25683" y="165449"/>
                  </a:cubicBezTo>
                  <a:lnTo>
                    <a:pt x="9014" y="190405"/>
                  </a:lnTo>
                  <a:cubicBezTo>
                    <a:pt x="6728" y="193834"/>
                    <a:pt x="6538" y="198215"/>
                    <a:pt x="8443" y="201835"/>
                  </a:cubicBezTo>
                  <a:cubicBezTo>
                    <a:pt x="10348" y="205454"/>
                    <a:pt x="14158" y="207740"/>
                    <a:pt x="18253" y="207740"/>
                  </a:cubicBezTo>
                  <a:lnTo>
                    <a:pt x="107407" y="207740"/>
                  </a:lnTo>
                  <a:cubicBezTo>
                    <a:pt x="162748" y="207740"/>
                    <a:pt x="207706" y="162782"/>
                    <a:pt x="207706" y="107442"/>
                  </a:cubicBezTo>
                  <a:cubicBezTo>
                    <a:pt x="207706" y="52102"/>
                    <a:pt x="162843" y="7144"/>
                    <a:pt x="107503" y="7144"/>
                  </a:cubicBezTo>
                  <a:close/>
                  <a:moveTo>
                    <a:pt x="62926" y="118586"/>
                  </a:moveTo>
                  <a:cubicBezTo>
                    <a:pt x="56734" y="118586"/>
                    <a:pt x="51781" y="113633"/>
                    <a:pt x="51781" y="107442"/>
                  </a:cubicBezTo>
                  <a:cubicBezTo>
                    <a:pt x="51781" y="101251"/>
                    <a:pt x="56734" y="96298"/>
                    <a:pt x="62926" y="96298"/>
                  </a:cubicBezTo>
                  <a:cubicBezTo>
                    <a:pt x="69117" y="96298"/>
                    <a:pt x="74070" y="101251"/>
                    <a:pt x="74070" y="107442"/>
                  </a:cubicBezTo>
                  <a:cubicBezTo>
                    <a:pt x="74070" y="113633"/>
                    <a:pt x="69117" y="118586"/>
                    <a:pt x="62926" y="118586"/>
                  </a:cubicBezTo>
                  <a:close/>
                  <a:moveTo>
                    <a:pt x="107503" y="118586"/>
                  </a:moveTo>
                  <a:cubicBezTo>
                    <a:pt x="101311" y="118586"/>
                    <a:pt x="96358" y="113633"/>
                    <a:pt x="96358" y="107442"/>
                  </a:cubicBezTo>
                  <a:cubicBezTo>
                    <a:pt x="96358" y="101251"/>
                    <a:pt x="101311" y="96298"/>
                    <a:pt x="107503" y="96298"/>
                  </a:cubicBezTo>
                  <a:cubicBezTo>
                    <a:pt x="113694" y="96298"/>
                    <a:pt x="118647" y="101251"/>
                    <a:pt x="118647" y="107442"/>
                  </a:cubicBezTo>
                  <a:cubicBezTo>
                    <a:pt x="118647" y="113633"/>
                    <a:pt x="113694" y="118586"/>
                    <a:pt x="107503" y="118586"/>
                  </a:cubicBezTo>
                  <a:close/>
                  <a:moveTo>
                    <a:pt x="152080" y="118586"/>
                  </a:moveTo>
                  <a:cubicBezTo>
                    <a:pt x="145888" y="118586"/>
                    <a:pt x="140935" y="113633"/>
                    <a:pt x="140935" y="107442"/>
                  </a:cubicBezTo>
                  <a:cubicBezTo>
                    <a:pt x="140935" y="101251"/>
                    <a:pt x="145888" y="96298"/>
                    <a:pt x="152080" y="96298"/>
                  </a:cubicBezTo>
                  <a:cubicBezTo>
                    <a:pt x="158271" y="96298"/>
                    <a:pt x="163224" y="101251"/>
                    <a:pt x="163224" y="107442"/>
                  </a:cubicBezTo>
                  <a:cubicBezTo>
                    <a:pt x="163224" y="113633"/>
                    <a:pt x="158271" y="118586"/>
                    <a:pt x="152080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B492515-AD19-45CA-B2BA-73A06CE631E1}"/>
              </a:ext>
            </a:extLst>
          </p:cNvPr>
          <p:cNvGrpSpPr/>
          <p:nvPr/>
        </p:nvGrpSpPr>
        <p:grpSpPr>
          <a:xfrm>
            <a:off x="6124918" y="2230374"/>
            <a:ext cx="393411" cy="390905"/>
            <a:chOff x="6124918" y="2230374"/>
            <a:chExt cx="393411" cy="390905"/>
          </a:xfrm>
          <a:solidFill>
            <a:schemeClr val="bg1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5B2AAA-83DA-40A4-90F0-888E2609EA80}"/>
                </a:ext>
              </a:extLst>
            </p:cNvPr>
            <p:cNvSpPr/>
            <p:nvPr/>
          </p:nvSpPr>
          <p:spPr>
            <a:xfrm>
              <a:off x="6223054" y="2364104"/>
              <a:ext cx="295275" cy="257175"/>
            </a:xfrm>
            <a:custGeom>
              <a:avLst/>
              <a:gdLst>
                <a:gd name="connsiteX0" fmla="*/ 221742 w 295275"/>
                <a:gd name="connsiteY0" fmla="*/ 7144 h 257175"/>
                <a:gd name="connsiteX1" fmla="*/ 221742 w 295275"/>
                <a:gd name="connsiteY1" fmla="*/ 8001 h 257175"/>
                <a:gd name="connsiteX2" fmla="*/ 54579 w 295275"/>
                <a:gd name="connsiteY2" fmla="*/ 164021 h 257175"/>
                <a:gd name="connsiteX3" fmla="*/ 7144 w 295275"/>
                <a:gd name="connsiteY3" fmla="*/ 164021 h 257175"/>
                <a:gd name="connsiteX4" fmla="*/ 143733 w 295275"/>
                <a:gd name="connsiteY4" fmla="*/ 253937 h 257175"/>
                <a:gd name="connsiteX5" fmla="*/ 278225 w 295275"/>
                <a:gd name="connsiteY5" fmla="*/ 253937 h 257175"/>
                <a:gd name="connsiteX6" fmla="*/ 288608 w 295275"/>
                <a:gd name="connsiteY6" fmla="*/ 246888 h 257175"/>
                <a:gd name="connsiteX7" fmla="*/ 285845 w 295275"/>
                <a:gd name="connsiteY7" fmla="*/ 234601 h 257175"/>
                <a:gd name="connsiteX8" fmla="*/ 255366 w 295275"/>
                <a:gd name="connsiteY8" fmla="*/ 206312 h 257175"/>
                <a:gd name="connsiteX9" fmla="*/ 289465 w 295275"/>
                <a:gd name="connsiteY9" fmla="*/ 119444 h 257175"/>
                <a:gd name="connsiteX10" fmla="*/ 221742 w 295275"/>
                <a:gd name="connsiteY10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21742" y="7144"/>
                  </a:moveTo>
                  <a:cubicBezTo>
                    <a:pt x="221742" y="7429"/>
                    <a:pt x="221742" y="7715"/>
                    <a:pt x="221742" y="8001"/>
                  </a:cubicBezTo>
                  <a:cubicBezTo>
                    <a:pt x="221742" y="94012"/>
                    <a:pt x="146781" y="164021"/>
                    <a:pt x="54579" y="164021"/>
                  </a:cubicBezTo>
                  <a:lnTo>
                    <a:pt x="7144" y="164021"/>
                  </a:lnTo>
                  <a:cubicBezTo>
                    <a:pt x="26956" y="216503"/>
                    <a:pt x="80582" y="253937"/>
                    <a:pt x="143733" y="253937"/>
                  </a:cubicBezTo>
                  <a:lnTo>
                    <a:pt x="278225" y="253937"/>
                  </a:lnTo>
                  <a:cubicBezTo>
                    <a:pt x="282797" y="253937"/>
                    <a:pt x="286894" y="251174"/>
                    <a:pt x="288608" y="246888"/>
                  </a:cubicBezTo>
                  <a:cubicBezTo>
                    <a:pt x="290322" y="242602"/>
                    <a:pt x="289179" y="237744"/>
                    <a:pt x="285845" y="234601"/>
                  </a:cubicBezTo>
                  <a:lnTo>
                    <a:pt x="255366" y="206312"/>
                  </a:lnTo>
                  <a:cubicBezTo>
                    <a:pt x="277369" y="182213"/>
                    <a:pt x="289465" y="151257"/>
                    <a:pt x="289465" y="119444"/>
                  </a:cubicBezTo>
                  <a:cubicBezTo>
                    <a:pt x="289370" y="73152"/>
                    <a:pt x="262604" y="31337"/>
                    <a:pt x="2217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AED1E24-7B39-4CD2-8880-5A9C4F78BDD5}"/>
                </a:ext>
              </a:extLst>
            </p:cNvPr>
            <p:cNvSpPr/>
            <p:nvPr/>
          </p:nvSpPr>
          <p:spPr>
            <a:xfrm>
              <a:off x="6124918" y="2230374"/>
              <a:ext cx="304800" cy="276225"/>
            </a:xfrm>
            <a:custGeom>
              <a:avLst/>
              <a:gdLst>
                <a:gd name="connsiteX0" fmla="*/ 10696 w 304800"/>
                <a:gd name="connsiteY0" fmla="*/ 256032 h 276225"/>
                <a:gd name="connsiteX1" fmla="*/ 7934 w 304800"/>
                <a:gd name="connsiteY1" fmla="*/ 268319 h 276225"/>
                <a:gd name="connsiteX2" fmla="*/ 18317 w 304800"/>
                <a:gd name="connsiteY2" fmla="*/ 275368 h 276225"/>
                <a:gd name="connsiteX3" fmla="*/ 152810 w 304800"/>
                <a:gd name="connsiteY3" fmla="*/ 275368 h 276225"/>
                <a:gd name="connsiteX4" fmla="*/ 297685 w 304800"/>
                <a:gd name="connsiteY4" fmla="*/ 141637 h 276225"/>
                <a:gd name="connsiteX5" fmla="*/ 152810 w 304800"/>
                <a:gd name="connsiteY5" fmla="*/ 7144 h 276225"/>
                <a:gd name="connsiteX6" fmla="*/ 7172 w 304800"/>
                <a:gd name="connsiteY6" fmla="*/ 141637 h 276225"/>
                <a:gd name="connsiteX7" fmla="*/ 41272 w 304800"/>
                <a:gd name="connsiteY7" fmla="*/ 227743 h 276225"/>
                <a:gd name="connsiteX8" fmla="*/ 10696 w 304800"/>
                <a:gd name="connsiteY8" fmla="*/ 256032 h 276225"/>
                <a:gd name="connsiteX9" fmla="*/ 85849 w 304800"/>
                <a:gd name="connsiteY9" fmla="*/ 74771 h 276225"/>
                <a:gd name="connsiteX10" fmla="*/ 219579 w 304800"/>
                <a:gd name="connsiteY10" fmla="*/ 74771 h 276225"/>
                <a:gd name="connsiteX11" fmla="*/ 230724 w 304800"/>
                <a:gd name="connsiteY11" fmla="*/ 85915 h 276225"/>
                <a:gd name="connsiteX12" fmla="*/ 219579 w 304800"/>
                <a:gd name="connsiteY12" fmla="*/ 97060 h 276225"/>
                <a:gd name="connsiteX13" fmla="*/ 85849 w 304800"/>
                <a:gd name="connsiteY13" fmla="*/ 97060 h 276225"/>
                <a:gd name="connsiteX14" fmla="*/ 74705 w 304800"/>
                <a:gd name="connsiteY14" fmla="*/ 85915 h 276225"/>
                <a:gd name="connsiteX15" fmla="*/ 85849 w 304800"/>
                <a:gd name="connsiteY15" fmla="*/ 74771 h 276225"/>
                <a:gd name="connsiteX16" fmla="*/ 85849 w 304800"/>
                <a:gd name="connsiteY16" fmla="*/ 119348 h 276225"/>
                <a:gd name="connsiteX17" fmla="*/ 219579 w 304800"/>
                <a:gd name="connsiteY17" fmla="*/ 119348 h 276225"/>
                <a:gd name="connsiteX18" fmla="*/ 230724 w 304800"/>
                <a:gd name="connsiteY18" fmla="*/ 130492 h 276225"/>
                <a:gd name="connsiteX19" fmla="*/ 219579 w 304800"/>
                <a:gd name="connsiteY19" fmla="*/ 141637 h 276225"/>
                <a:gd name="connsiteX20" fmla="*/ 85849 w 304800"/>
                <a:gd name="connsiteY20" fmla="*/ 141637 h 276225"/>
                <a:gd name="connsiteX21" fmla="*/ 74705 w 304800"/>
                <a:gd name="connsiteY21" fmla="*/ 130492 h 276225"/>
                <a:gd name="connsiteX22" fmla="*/ 85849 w 304800"/>
                <a:gd name="connsiteY22" fmla="*/ 119348 h 276225"/>
                <a:gd name="connsiteX23" fmla="*/ 85849 w 304800"/>
                <a:gd name="connsiteY23" fmla="*/ 163925 h 276225"/>
                <a:gd name="connsiteX24" fmla="*/ 219579 w 304800"/>
                <a:gd name="connsiteY24" fmla="*/ 163925 h 276225"/>
                <a:gd name="connsiteX25" fmla="*/ 230724 w 304800"/>
                <a:gd name="connsiteY25" fmla="*/ 175069 h 276225"/>
                <a:gd name="connsiteX26" fmla="*/ 219579 w 304800"/>
                <a:gd name="connsiteY26" fmla="*/ 186214 h 276225"/>
                <a:gd name="connsiteX27" fmla="*/ 85849 w 304800"/>
                <a:gd name="connsiteY27" fmla="*/ 186214 h 276225"/>
                <a:gd name="connsiteX28" fmla="*/ 74705 w 304800"/>
                <a:gd name="connsiteY28" fmla="*/ 175069 h 276225"/>
                <a:gd name="connsiteX29" fmla="*/ 85849 w 304800"/>
                <a:gd name="connsiteY29" fmla="*/ 1639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4800" h="276225">
                  <a:moveTo>
                    <a:pt x="10696" y="256032"/>
                  </a:moveTo>
                  <a:cubicBezTo>
                    <a:pt x="7363" y="259175"/>
                    <a:pt x="6220" y="264033"/>
                    <a:pt x="7934" y="268319"/>
                  </a:cubicBezTo>
                  <a:cubicBezTo>
                    <a:pt x="9649" y="272605"/>
                    <a:pt x="13744" y="275368"/>
                    <a:pt x="18317" y="275368"/>
                  </a:cubicBezTo>
                  <a:lnTo>
                    <a:pt x="152810" y="275368"/>
                  </a:lnTo>
                  <a:cubicBezTo>
                    <a:pt x="232724" y="275368"/>
                    <a:pt x="297685" y="215360"/>
                    <a:pt x="297685" y="141637"/>
                  </a:cubicBezTo>
                  <a:cubicBezTo>
                    <a:pt x="297685" y="67913"/>
                    <a:pt x="232724" y="7144"/>
                    <a:pt x="152810" y="7144"/>
                  </a:cubicBezTo>
                  <a:cubicBezTo>
                    <a:pt x="72895" y="7144"/>
                    <a:pt x="7172" y="67913"/>
                    <a:pt x="7172" y="141637"/>
                  </a:cubicBezTo>
                  <a:cubicBezTo>
                    <a:pt x="7172" y="173546"/>
                    <a:pt x="19174" y="203740"/>
                    <a:pt x="41272" y="227743"/>
                  </a:cubicBezTo>
                  <a:lnTo>
                    <a:pt x="10696" y="256032"/>
                  </a:lnTo>
                  <a:close/>
                  <a:moveTo>
                    <a:pt x="85849" y="74771"/>
                  </a:moveTo>
                  <a:lnTo>
                    <a:pt x="219579" y="74771"/>
                  </a:lnTo>
                  <a:cubicBezTo>
                    <a:pt x="225771" y="74771"/>
                    <a:pt x="230724" y="79724"/>
                    <a:pt x="230724" y="85915"/>
                  </a:cubicBezTo>
                  <a:cubicBezTo>
                    <a:pt x="230724" y="92107"/>
                    <a:pt x="225771" y="97060"/>
                    <a:pt x="219579" y="97060"/>
                  </a:cubicBezTo>
                  <a:lnTo>
                    <a:pt x="85849" y="97060"/>
                  </a:lnTo>
                  <a:cubicBezTo>
                    <a:pt x="79658" y="97060"/>
                    <a:pt x="74705" y="92107"/>
                    <a:pt x="74705" y="85915"/>
                  </a:cubicBezTo>
                  <a:cubicBezTo>
                    <a:pt x="74705" y="79724"/>
                    <a:pt x="79753" y="74771"/>
                    <a:pt x="85849" y="74771"/>
                  </a:cubicBezTo>
                  <a:close/>
                  <a:moveTo>
                    <a:pt x="85849" y="119348"/>
                  </a:moveTo>
                  <a:lnTo>
                    <a:pt x="219579" y="119348"/>
                  </a:lnTo>
                  <a:cubicBezTo>
                    <a:pt x="225771" y="119348"/>
                    <a:pt x="230724" y="124301"/>
                    <a:pt x="230724" y="130492"/>
                  </a:cubicBezTo>
                  <a:cubicBezTo>
                    <a:pt x="230724" y="136684"/>
                    <a:pt x="225771" y="141637"/>
                    <a:pt x="219579" y="141637"/>
                  </a:cubicBezTo>
                  <a:lnTo>
                    <a:pt x="85849" y="141637"/>
                  </a:lnTo>
                  <a:cubicBezTo>
                    <a:pt x="79658" y="141637"/>
                    <a:pt x="74705" y="136684"/>
                    <a:pt x="74705" y="130492"/>
                  </a:cubicBezTo>
                  <a:cubicBezTo>
                    <a:pt x="74705" y="124301"/>
                    <a:pt x="79753" y="119348"/>
                    <a:pt x="85849" y="119348"/>
                  </a:cubicBezTo>
                  <a:close/>
                  <a:moveTo>
                    <a:pt x="85849" y="163925"/>
                  </a:moveTo>
                  <a:lnTo>
                    <a:pt x="219579" y="163925"/>
                  </a:lnTo>
                  <a:cubicBezTo>
                    <a:pt x="225771" y="163925"/>
                    <a:pt x="230724" y="168878"/>
                    <a:pt x="230724" y="175069"/>
                  </a:cubicBezTo>
                  <a:cubicBezTo>
                    <a:pt x="230724" y="181261"/>
                    <a:pt x="225771" y="186214"/>
                    <a:pt x="219579" y="186214"/>
                  </a:cubicBezTo>
                  <a:lnTo>
                    <a:pt x="85849" y="186214"/>
                  </a:lnTo>
                  <a:cubicBezTo>
                    <a:pt x="79658" y="186214"/>
                    <a:pt x="74705" y="181261"/>
                    <a:pt x="74705" y="175069"/>
                  </a:cubicBezTo>
                  <a:cubicBezTo>
                    <a:pt x="74705" y="168878"/>
                    <a:pt x="79753" y="163925"/>
                    <a:pt x="85849" y="163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2F94C73-20C1-455F-BF2D-6F1C437153D9}"/>
              </a:ext>
            </a:extLst>
          </p:cNvPr>
          <p:cNvGrpSpPr/>
          <p:nvPr/>
        </p:nvGrpSpPr>
        <p:grpSpPr>
          <a:xfrm>
            <a:off x="3432515" y="5564600"/>
            <a:ext cx="391954" cy="388715"/>
            <a:chOff x="3432515" y="5564600"/>
            <a:chExt cx="391954" cy="388715"/>
          </a:xfrm>
          <a:solidFill>
            <a:schemeClr val="bg1"/>
          </a:solidFill>
        </p:grpSpPr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C5659F-3ACA-4140-9FB3-F937B1924EB7}"/>
                </a:ext>
              </a:extLst>
            </p:cNvPr>
            <p:cNvSpPr/>
            <p:nvPr/>
          </p:nvSpPr>
          <p:spPr>
            <a:xfrm>
              <a:off x="3633874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335C10C-38F8-466D-8932-108510DADCDB}"/>
                </a:ext>
              </a:extLst>
            </p:cNvPr>
            <p:cNvSpPr/>
            <p:nvPr/>
          </p:nvSpPr>
          <p:spPr>
            <a:xfrm>
              <a:off x="3542529" y="5564600"/>
              <a:ext cx="133350" cy="104775"/>
            </a:xfrm>
            <a:custGeom>
              <a:avLst/>
              <a:gdLst>
                <a:gd name="connsiteX0" fmla="*/ 7144 w 133350"/>
                <a:gd name="connsiteY0" fmla="*/ 7144 h 104775"/>
                <a:gd name="connsiteX1" fmla="*/ 133445 w 133350"/>
                <a:gd name="connsiteY1" fmla="*/ 7144 h 104775"/>
                <a:gd name="connsiteX2" fmla="*/ 133445 w 133350"/>
                <a:gd name="connsiteY2" fmla="*/ 99251 h 104775"/>
                <a:gd name="connsiteX3" fmla="*/ 7144 w 133350"/>
                <a:gd name="connsiteY3" fmla="*/ 99251 h 104775"/>
                <a:gd name="connsiteX4" fmla="*/ 7144 w 1333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04775">
                  <a:moveTo>
                    <a:pt x="7144" y="7144"/>
                  </a:moveTo>
                  <a:lnTo>
                    <a:pt x="133445" y="7144"/>
                  </a:lnTo>
                  <a:lnTo>
                    <a:pt x="133445" y="99251"/>
                  </a:lnTo>
                  <a:lnTo>
                    <a:pt x="7144" y="9925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E16228D-2151-498D-988D-A85B64613C07}"/>
                </a:ext>
              </a:extLst>
            </p:cNvPr>
            <p:cNvSpPr/>
            <p:nvPr/>
          </p:nvSpPr>
          <p:spPr>
            <a:xfrm>
              <a:off x="3432611" y="5768911"/>
              <a:ext cx="114300" cy="76200"/>
            </a:xfrm>
            <a:custGeom>
              <a:avLst/>
              <a:gdLst>
                <a:gd name="connsiteX0" fmla="*/ 7144 w 114300"/>
                <a:gd name="connsiteY0" fmla="*/ 7144 h 76200"/>
                <a:gd name="connsiteX1" fmla="*/ 109633 w 114300"/>
                <a:gd name="connsiteY1" fmla="*/ 7144 h 76200"/>
                <a:gd name="connsiteX2" fmla="*/ 109633 w 114300"/>
                <a:gd name="connsiteY2" fmla="*/ 74009 h 76200"/>
                <a:gd name="connsiteX3" fmla="*/ 7144 w 114300"/>
                <a:gd name="connsiteY3" fmla="*/ 74009 h 76200"/>
                <a:gd name="connsiteX4" fmla="*/ 7144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7144" y="7144"/>
                  </a:moveTo>
                  <a:lnTo>
                    <a:pt x="109633" y="7144"/>
                  </a:lnTo>
                  <a:lnTo>
                    <a:pt x="109633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FEBFB0E3-5C0F-4C7C-89E6-17FFA7868FB0}"/>
                </a:ext>
              </a:extLst>
            </p:cNvPr>
            <p:cNvSpPr/>
            <p:nvPr/>
          </p:nvSpPr>
          <p:spPr>
            <a:xfrm>
              <a:off x="3557388" y="5768911"/>
              <a:ext cx="161925" cy="76200"/>
            </a:xfrm>
            <a:custGeom>
              <a:avLst/>
              <a:gdLst>
                <a:gd name="connsiteX0" fmla="*/ 7144 w 161925"/>
                <a:gd name="connsiteY0" fmla="*/ 7144 h 76200"/>
                <a:gd name="connsiteX1" fmla="*/ 155734 w 161925"/>
                <a:gd name="connsiteY1" fmla="*/ 7144 h 76200"/>
                <a:gd name="connsiteX2" fmla="*/ 155734 w 161925"/>
                <a:gd name="connsiteY2" fmla="*/ 74009 h 76200"/>
                <a:gd name="connsiteX3" fmla="*/ 7144 w 161925"/>
                <a:gd name="connsiteY3" fmla="*/ 74009 h 76200"/>
                <a:gd name="connsiteX4" fmla="*/ 7144 w 161925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144" y="7144"/>
                  </a:moveTo>
                  <a:lnTo>
                    <a:pt x="155734" y="7144"/>
                  </a:lnTo>
                  <a:lnTo>
                    <a:pt x="155734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5560B06A-12E2-4B09-9579-58B103C71AA9}"/>
                </a:ext>
              </a:extLst>
            </p:cNvPr>
            <p:cNvSpPr/>
            <p:nvPr/>
          </p:nvSpPr>
          <p:spPr>
            <a:xfrm>
              <a:off x="3432611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F171355-C2C8-4007-B942-2D59EB59DF13}"/>
                </a:ext>
              </a:extLst>
            </p:cNvPr>
            <p:cNvSpPr/>
            <p:nvPr/>
          </p:nvSpPr>
          <p:spPr>
            <a:xfrm>
              <a:off x="3432515" y="5858065"/>
              <a:ext cx="190500" cy="95250"/>
            </a:xfrm>
            <a:custGeom>
              <a:avLst/>
              <a:gdLst>
                <a:gd name="connsiteX0" fmla="*/ 186214 w 190500"/>
                <a:gd name="connsiteY0" fmla="*/ 7144 h 95250"/>
                <a:gd name="connsiteX1" fmla="*/ 122111 w 190500"/>
                <a:gd name="connsiteY1" fmla="*/ 7144 h 95250"/>
                <a:gd name="connsiteX2" fmla="*/ 120968 w 190500"/>
                <a:gd name="connsiteY2" fmla="*/ 7239 h 95250"/>
                <a:gd name="connsiteX3" fmla="*/ 119824 w 190500"/>
                <a:gd name="connsiteY3" fmla="*/ 7144 h 95250"/>
                <a:gd name="connsiteX4" fmla="*/ 7144 w 190500"/>
                <a:gd name="connsiteY4" fmla="*/ 7144 h 95250"/>
                <a:gd name="connsiteX5" fmla="*/ 7144 w 190500"/>
                <a:gd name="connsiteY5" fmla="*/ 76581 h 95250"/>
                <a:gd name="connsiteX6" fmla="*/ 24574 w 190500"/>
                <a:gd name="connsiteY6" fmla="*/ 94012 h 95250"/>
                <a:gd name="connsiteX7" fmla="*/ 186214 w 190500"/>
                <a:gd name="connsiteY7" fmla="*/ 94012 h 95250"/>
                <a:gd name="connsiteX8" fmla="*/ 186214 w 190500"/>
                <a:gd name="connsiteY8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95250">
                  <a:moveTo>
                    <a:pt x="186214" y="7144"/>
                  </a:moveTo>
                  <a:lnTo>
                    <a:pt x="122111" y="7144"/>
                  </a:lnTo>
                  <a:cubicBezTo>
                    <a:pt x="121729" y="7144"/>
                    <a:pt x="121348" y="7239"/>
                    <a:pt x="120968" y="7239"/>
                  </a:cubicBezTo>
                  <a:cubicBezTo>
                    <a:pt x="120587" y="7239"/>
                    <a:pt x="120205" y="7239"/>
                    <a:pt x="119824" y="7144"/>
                  </a:cubicBezTo>
                  <a:lnTo>
                    <a:pt x="7144" y="7144"/>
                  </a:lnTo>
                  <a:lnTo>
                    <a:pt x="7144" y="76581"/>
                  </a:lnTo>
                  <a:cubicBezTo>
                    <a:pt x="7144" y="86201"/>
                    <a:pt x="14954" y="94012"/>
                    <a:pt x="24574" y="94012"/>
                  </a:cubicBezTo>
                  <a:lnTo>
                    <a:pt x="186214" y="94012"/>
                  </a:lnTo>
                  <a:lnTo>
                    <a:pt x="18621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A9356D4-BBEF-47AD-8DC2-8AEBE0788683}"/>
                </a:ext>
              </a:extLst>
            </p:cNvPr>
            <p:cNvSpPr/>
            <p:nvPr/>
          </p:nvSpPr>
          <p:spPr>
            <a:xfrm>
              <a:off x="3728266" y="5768911"/>
              <a:ext cx="95250" cy="76200"/>
            </a:xfrm>
            <a:custGeom>
              <a:avLst/>
              <a:gdLst>
                <a:gd name="connsiteX0" fmla="*/ 7144 w 95250"/>
                <a:gd name="connsiteY0" fmla="*/ 7144 h 76200"/>
                <a:gd name="connsiteX1" fmla="*/ 91821 w 95250"/>
                <a:gd name="connsiteY1" fmla="*/ 7144 h 76200"/>
                <a:gd name="connsiteX2" fmla="*/ 91821 w 95250"/>
                <a:gd name="connsiteY2" fmla="*/ 74009 h 76200"/>
                <a:gd name="connsiteX3" fmla="*/ 7144 w 95250"/>
                <a:gd name="connsiteY3" fmla="*/ 74009 h 76200"/>
                <a:gd name="connsiteX4" fmla="*/ 7144 w 952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7144" y="7144"/>
                  </a:moveTo>
                  <a:lnTo>
                    <a:pt x="91821" y="7144"/>
                  </a:lnTo>
                  <a:lnTo>
                    <a:pt x="91821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2B2486D-D8CC-4B5C-95FC-86F7CA4A9E25}"/>
                </a:ext>
              </a:extLst>
            </p:cNvPr>
            <p:cNvSpPr/>
            <p:nvPr/>
          </p:nvSpPr>
          <p:spPr>
            <a:xfrm>
              <a:off x="3432611" y="5564600"/>
              <a:ext cx="95250" cy="104775"/>
            </a:xfrm>
            <a:custGeom>
              <a:avLst/>
              <a:gdLst>
                <a:gd name="connsiteX0" fmla="*/ 94774 w 95250"/>
                <a:gd name="connsiteY0" fmla="*/ 99251 h 104775"/>
                <a:gd name="connsiteX1" fmla="*/ 94774 w 95250"/>
                <a:gd name="connsiteY1" fmla="*/ 7144 h 104775"/>
                <a:gd name="connsiteX2" fmla="*/ 24574 w 95250"/>
                <a:gd name="connsiteY2" fmla="*/ 7144 h 104775"/>
                <a:gd name="connsiteX3" fmla="*/ 7144 w 95250"/>
                <a:gd name="connsiteY3" fmla="*/ 24575 h 104775"/>
                <a:gd name="connsiteX4" fmla="*/ 7144 w 95250"/>
                <a:gd name="connsiteY4" fmla="*/ 99251 h 104775"/>
                <a:gd name="connsiteX5" fmla="*/ 94774 w 952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4774" y="99251"/>
                  </a:moveTo>
                  <a:lnTo>
                    <a:pt x="94774" y="7144"/>
                  </a:lnTo>
                  <a:lnTo>
                    <a:pt x="24574" y="7144"/>
                  </a:lnTo>
                  <a:cubicBezTo>
                    <a:pt x="14954" y="7144"/>
                    <a:pt x="7144" y="14954"/>
                    <a:pt x="7144" y="24575"/>
                  </a:cubicBezTo>
                  <a:lnTo>
                    <a:pt x="7144" y="99251"/>
                  </a:lnTo>
                  <a:lnTo>
                    <a:pt x="9477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72E165A9-CF9D-4E08-8FCD-4B68181D4A98}"/>
                </a:ext>
              </a:extLst>
            </p:cNvPr>
            <p:cNvSpPr/>
            <p:nvPr/>
          </p:nvSpPr>
          <p:spPr>
            <a:xfrm>
              <a:off x="3633969" y="5857398"/>
              <a:ext cx="190500" cy="95250"/>
            </a:xfrm>
            <a:custGeom>
              <a:avLst/>
              <a:gdLst>
                <a:gd name="connsiteX0" fmla="*/ 91059 w 190500"/>
                <a:gd name="connsiteY0" fmla="*/ 7715 h 95250"/>
                <a:gd name="connsiteX1" fmla="*/ 90011 w 190500"/>
                <a:gd name="connsiteY1" fmla="*/ 7811 h 95250"/>
                <a:gd name="connsiteX2" fmla="*/ 88868 w 190500"/>
                <a:gd name="connsiteY2" fmla="*/ 7811 h 95250"/>
                <a:gd name="connsiteX3" fmla="*/ 7144 w 190500"/>
                <a:gd name="connsiteY3" fmla="*/ 7811 h 95250"/>
                <a:gd name="connsiteX4" fmla="*/ 7144 w 190500"/>
                <a:gd name="connsiteY4" fmla="*/ 94774 h 95250"/>
                <a:gd name="connsiteX5" fmla="*/ 168783 w 190500"/>
                <a:gd name="connsiteY5" fmla="*/ 94774 h 95250"/>
                <a:gd name="connsiteX6" fmla="*/ 186214 w 190500"/>
                <a:gd name="connsiteY6" fmla="*/ 77343 h 95250"/>
                <a:gd name="connsiteX7" fmla="*/ 186214 w 190500"/>
                <a:gd name="connsiteY7" fmla="*/ 7144 h 95250"/>
                <a:gd name="connsiteX8" fmla="*/ 91154 w 190500"/>
                <a:gd name="connsiteY8" fmla="*/ 7144 h 95250"/>
                <a:gd name="connsiteX9" fmla="*/ 91154 w 190500"/>
                <a:gd name="connsiteY9" fmla="*/ 7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5250">
                  <a:moveTo>
                    <a:pt x="91059" y="7715"/>
                  </a:moveTo>
                  <a:cubicBezTo>
                    <a:pt x="90773" y="7715"/>
                    <a:pt x="90392" y="7811"/>
                    <a:pt x="90011" y="7811"/>
                  </a:cubicBezTo>
                  <a:cubicBezTo>
                    <a:pt x="89630" y="7811"/>
                    <a:pt x="88868" y="7811"/>
                    <a:pt x="88868" y="7811"/>
                  </a:cubicBezTo>
                  <a:lnTo>
                    <a:pt x="7144" y="7811"/>
                  </a:lnTo>
                  <a:lnTo>
                    <a:pt x="7144" y="94774"/>
                  </a:lnTo>
                  <a:lnTo>
                    <a:pt x="168783" y="94774"/>
                  </a:lnTo>
                  <a:cubicBezTo>
                    <a:pt x="178403" y="94774"/>
                    <a:pt x="186214" y="86963"/>
                    <a:pt x="186214" y="77343"/>
                  </a:cubicBezTo>
                  <a:lnTo>
                    <a:pt x="186214" y="7144"/>
                  </a:lnTo>
                  <a:lnTo>
                    <a:pt x="91154" y="7144"/>
                  </a:lnTo>
                  <a:lnTo>
                    <a:pt x="91154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CB6EA9F-DC51-4FBB-8817-2A3DD4424D09}"/>
                </a:ext>
              </a:extLst>
            </p:cNvPr>
            <p:cNvSpPr/>
            <p:nvPr/>
          </p:nvSpPr>
          <p:spPr>
            <a:xfrm>
              <a:off x="3691119" y="5564600"/>
              <a:ext cx="133350" cy="104775"/>
            </a:xfrm>
            <a:custGeom>
              <a:avLst/>
              <a:gdLst>
                <a:gd name="connsiteX0" fmla="*/ 7144 w 133350"/>
                <a:gd name="connsiteY0" fmla="*/ 99251 h 104775"/>
                <a:gd name="connsiteX1" fmla="*/ 128969 w 133350"/>
                <a:gd name="connsiteY1" fmla="*/ 99251 h 104775"/>
                <a:gd name="connsiteX2" fmla="*/ 128969 w 133350"/>
                <a:gd name="connsiteY2" fmla="*/ 24575 h 104775"/>
                <a:gd name="connsiteX3" fmla="*/ 111538 w 133350"/>
                <a:gd name="connsiteY3" fmla="*/ 7144 h 104775"/>
                <a:gd name="connsiteX4" fmla="*/ 7144 w 133350"/>
                <a:gd name="connsiteY4" fmla="*/ 7144 h 104775"/>
                <a:gd name="connsiteX5" fmla="*/ 7144 w 1333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04775">
                  <a:moveTo>
                    <a:pt x="7144" y="99251"/>
                  </a:moveTo>
                  <a:lnTo>
                    <a:pt x="128969" y="99251"/>
                  </a:lnTo>
                  <a:lnTo>
                    <a:pt x="128969" y="24575"/>
                  </a:lnTo>
                  <a:cubicBezTo>
                    <a:pt x="128969" y="14954"/>
                    <a:pt x="121158" y="7144"/>
                    <a:pt x="111538" y="7144"/>
                  </a:cubicBezTo>
                  <a:lnTo>
                    <a:pt x="7144" y="7144"/>
                  </a:lnTo>
                  <a:lnTo>
                    <a:pt x="714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883BA16-8CD9-4764-82C5-BBD9AF86D638}"/>
              </a:ext>
            </a:extLst>
          </p:cNvPr>
          <p:cNvGrpSpPr/>
          <p:nvPr/>
        </p:nvGrpSpPr>
        <p:grpSpPr>
          <a:xfrm>
            <a:off x="4105552" y="5564121"/>
            <a:ext cx="391763" cy="388813"/>
            <a:chOff x="4105552" y="5564121"/>
            <a:chExt cx="391763" cy="388813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7CBCAC-695F-4D3A-B119-47D858610C19}"/>
                </a:ext>
              </a:extLst>
            </p:cNvPr>
            <p:cNvSpPr/>
            <p:nvPr/>
          </p:nvSpPr>
          <p:spPr>
            <a:xfrm>
              <a:off x="4140546" y="5564121"/>
              <a:ext cx="323850" cy="95250"/>
            </a:xfrm>
            <a:custGeom>
              <a:avLst/>
              <a:gdLst>
                <a:gd name="connsiteX0" fmla="*/ 34823 w 323850"/>
                <a:gd name="connsiteY0" fmla="*/ 92681 h 95250"/>
                <a:gd name="connsiteX1" fmla="*/ 30061 w 323850"/>
                <a:gd name="connsiteY1" fmla="*/ 66106 h 95250"/>
                <a:gd name="connsiteX2" fmla="*/ 73114 w 323850"/>
                <a:gd name="connsiteY2" fmla="*/ 29530 h 95250"/>
                <a:gd name="connsiteX3" fmla="*/ 149981 w 323850"/>
                <a:gd name="connsiteY3" fmla="*/ 92585 h 95250"/>
                <a:gd name="connsiteX4" fmla="*/ 174365 w 323850"/>
                <a:gd name="connsiteY4" fmla="*/ 92585 h 95250"/>
                <a:gd name="connsiteX5" fmla="*/ 251231 w 323850"/>
                <a:gd name="connsiteY5" fmla="*/ 29530 h 95250"/>
                <a:gd name="connsiteX6" fmla="*/ 294285 w 323850"/>
                <a:gd name="connsiteY6" fmla="*/ 66106 h 95250"/>
                <a:gd name="connsiteX7" fmla="*/ 289522 w 323850"/>
                <a:gd name="connsiteY7" fmla="*/ 92585 h 95250"/>
                <a:gd name="connsiteX8" fmla="*/ 313811 w 323850"/>
                <a:gd name="connsiteY8" fmla="*/ 92585 h 95250"/>
                <a:gd name="connsiteX9" fmla="*/ 316478 w 323850"/>
                <a:gd name="connsiteY9" fmla="*/ 63248 h 95250"/>
                <a:gd name="connsiteX10" fmla="*/ 250660 w 323850"/>
                <a:gd name="connsiteY10" fmla="*/ 7146 h 95250"/>
                <a:gd name="connsiteX11" fmla="*/ 162268 w 323850"/>
                <a:gd name="connsiteY11" fmla="*/ 58295 h 95250"/>
                <a:gd name="connsiteX12" fmla="*/ 77591 w 323850"/>
                <a:gd name="connsiteY12" fmla="*/ 7146 h 95250"/>
                <a:gd name="connsiteX13" fmla="*/ 72733 w 323850"/>
                <a:gd name="connsiteY13" fmla="*/ 7146 h 95250"/>
                <a:gd name="connsiteX14" fmla="*/ 7963 w 323850"/>
                <a:gd name="connsiteY14" fmla="*/ 61915 h 95250"/>
                <a:gd name="connsiteX15" fmla="*/ 10439 w 323850"/>
                <a:gd name="connsiteY15" fmla="*/ 92585 h 95250"/>
                <a:gd name="connsiteX16" fmla="*/ 34823 w 323850"/>
                <a:gd name="connsiteY16" fmla="*/ 925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95250">
                  <a:moveTo>
                    <a:pt x="34823" y="92681"/>
                  </a:moveTo>
                  <a:cubicBezTo>
                    <a:pt x="30632" y="84965"/>
                    <a:pt x="28728" y="75821"/>
                    <a:pt x="30061" y="66106"/>
                  </a:cubicBezTo>
                  <a:cubicBezTo>
                    <a:pt x="32919" y="45818"/>
                    <a:pt x="52635" y="29435"/>
                    <a:pt x="73114" y="29530"/>
                  </a:cubicBezTo>
                  <a:cubicBezTo>
                    <a:pt x="131502" y="29911"/>
                    <a:pt x="146456" y="71630"/>
                    <a:pt x="149981" y="92585"/>
                  </a:cubicBezTo>
                  <a:lnTo>
                    <a:pt x="174365" y="92585"/>
                  </a:lnTo>
                  <a:cubicBezTo>
                    <a:pt x="177889" y="71630"/>
                    <a:pt x="192843" y="29911"/>
                    <a:pt x="251231" y="29530"/>
                  </a:cubicBezTo>
                  <a:cubicBezTo>
                    <a:pt x="271710" y="29435"/>
                    <a:pt x="291427" y="45722"/>
                    <a:pt x="294285" y="66106"/>
                  </a:cubicBezTo>
                  <a:cubicBezTo>
                    <a:pt x="295618" y="75726"/>
                    <a:pt x="293713" y="84870"/>
                    <a:pt x="289522" y="92585"/>
                  </a:cubicBezTo>
                  <a:lnTo>
                    <a:pt x="313811" y="92585"/>
                  </a:lnTo>
                  <a:cubicBezTo>
                    <a:pt x="316763" y="83537"/>
                    <a:pt x="317906" y="73631"/>
                    <a:pt x="316478" y="63248"/>
                  </a:cubicBezTo>
                  <a:cubicBezTo>
                    <a:pt x="312287" y="31911"/>
                    <a:pt x="282283" y="6860"/>
                    <a:pt x="250660" y="7146"/>
                  </a:cubicBezTo>
                  <a:cubicBezTo>
                    <a:pt x="202368" y="7622"/>
                    <a:pt x="175698" y="32197"/>
                    <a:pt x="162268" y="58295"/>
                  </a:cubicBezTo>
                  <a:cubicBezTo>
                    <a:pt x="146171" y="27911"/>
                    <a:pt x="114262" y="7146"/>
                    <a:pt x="77591" y="7146"/>
                  </a:cubicBezTo>
                  <a:lnTo>
                    <a:pt x="72733" y="7146"/>
                  </a:lnTo>
                  <a:cubicBezTo>
                    <a:pt x="40634" y="7146"/>
                    <a:pt x="12916" y="30197"/>
                    <a:pt x="7963" y="61915"/>
                  </a:cubicBezTo>
                  <a:cubicBezTo>
                    <a:pt x="6248" y="72678"/>
                    <a:pt x="7296" y="83156"/>
                    <a:pt x="10439" y="92585"/>
                  </a:cubicBezTo>
                  <a:lnTo>
                    <a:pt x="34823" y="9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11A9E6-F705-47F2-900B-53B6FF4CBC03}"/>
                </a:ext>
              </a:extLst>
            </p:cNvPr>
            <p:cNvSpPr/>
            <p:nvPr/>
          </p:nvSpPr>
          <p:spPr>
            <a:xfrm>
              <a:off x="4258523" y="5671947"/>
              <a:ext cx="85725" cy="114300"/>
            </a:xfrm>
            <a:custGeom>
              <a:avLst/>
              <a:gdLst>
                <a:gd name="connsiteX0" fmla="*/ 7144 w 85725"/>
                <a:gd name="connsiteY0" fmla="*/ 7144 h 114300"/>
                <a:gd name="connsiteX1" fmla="*/ 80677 w 85725"/>
                <a:gd name="connsiteY1" fmla="*/ 7144 h 114300"/>
                <a:gd name="connsiteX2" fmla="*/ 80677 w 85725"/>
                <a:gd name="connsiteY2" fmla="*/ 112681 h 114300"/>
                <a:gd name="connsiteX3" fmla="*/ 7144 w 85725"/>
                <a:gd name="connsiteY3" fmla="*/ 112681 h 114300"/>
                <a:gd name="connsiteX4" fmla="*/ 7144 w 8572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7144" y="7144"/>
                  </a:moveTo>
                  <a:lnTo>
                    <a:pt x="80677" y="7144"/>
                  </a:lnTo>
                  <a:lnTo>
                    <a:pt x="80677" y="112681"/>
                  </a:lnTo>
                  <a:lnTo>
                    <a:pt x="7144" y="11268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2BB7DE0-26C1-40DF-94B2-0A3E4C834A4E}"/>
                </a:ext>
              </a:extLst>
            </p:cNvPr>
            <p:cNvSpPr/>
            <p:nvPr/>
          </p:nvSpPr>
          <p:spPr>
            <a:xfrm>
              <a:off x="4105552" y="5671947"/>
              <a:ext cx="142875" cy="114300"/>
            </a:xfrm>
            <a:custGeom>
              <a:avLst/>
              <a:gdLst>
                <a:gd name="connsiteX0" fmla="*/ 138589 w 142875"/>
                <a:gd name="connsiteY0" fmla="*/ 112681 h 114300"/>
                <a:gd name="connsiteX1" fmla="*/ 138589 w 142875"/>
                <a:gd name="connsiteY1" fmla="*/ 7144 h 114300"/>
                <a:gd name="connsiteX2" fmla="*/ 42196 w 142875"/>
                <a:gd name="connsiteY2" fmla="*/ 7144 h 114300"/>
                <a:gd name="connsiteX3" fmla="*/ 7144 w 142875"/>
                <a:gd name="connsiteY3" fmla="*/ 42005 h 114300"/>
                <a:gd name="connsiteX4" fmla="*/ 7144 w 142875"/>
                <a:gd name="connsiteY4" fmla="*/ 77724 h 114300"/>
                <a:gd name="connsiteX5" fmla="*/ 42196 w 142875"/>
                <a:gd name="connsiteY5" fmla="*/ 112585 h 114300"/>
                <a:gd name="connsiteX6" fmla="*/ 138589 w 142875"/>
                <a:gd name="connsiteY6" fmla="*/ 112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38589" y="112681"/>
                  </a:moveTo>
                  <a:lnTo>
                    <a:pt x="138589" y="7144"/>
                  </a:lnTo>
                  <a:lnTo>
                    <a:pt x="42196" y="7144"/>
                  </a:lnTo>
                  <a:cubicBezTo>
                    <a:pt x="22670" y="7144"/>
                    <a:pt x="7144" y="22955"/>
                    <a:pt x="7144" y="42005"/>
                  </a:cubicBezTo>
                  <a:lnTo>
                    <a:pt x="7144" y="77724"/>
                  </a:lnTo>
                  <a:cubicBezTo>
                    <a:pt x="7144" y="97250"/>
                    <a:pt x="23050" y="112585"/>
                    <a:pt x="42196" y="112585"/>
                  </a:cubicBezTo>
                  <a:lnTo>
                    <a:pt x="138589" y="11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31DCAE1-8374-4CFF-B2DA-25630E208651}"/>
                </a:ext>
              </a:extLst>
            </p:cNvPr>
            <p:cNvSpPr/>
            <p:nvPr/>
          </p:nvSpPr>
          <p:spPr>
            <a:xfrm>
              <a:off x="4354440" y="5671947"/>
              <a:ext cx="142875" cy="114300"/>
            </a:xfrm>
            <a:custGeom>
              <a:avLst/>
              <a:gdLst>
                <a:gd name="connsiteX0" fmla="*/ 103537 w 142875"/>
                <a:gd name="connsiteY0" fmla="*/ 7144 h 114300"/>
                <a:gd name="connsiteX1" fmla="*/ 7144 w 142875"/>
                <a:gd name="connsiteY1" fmla="*/ 7144 h 114300"/>
                <a:gd name="connsiteX2" fmla="*/ 7144 w 142875"/>
                <a:gd name="connsiteY2" fmla="*/ 112681 h 114300"/>
                <a:gd name="connsiteX3" fmla="*/ 103537 w 142875"/>
                <a:gd name="connsiteY3" fmla="*/ 112681 h 114300"/>
                <a:gd name="connsiteX4" fmla="*/ 138589 w 142875"/>
                <a:gd name="connsiteY4" fmla="*/ 77819 h 114300"/>
                <a:gd name="connsiteX5" fmla="*/ 138589 w 142875"/>
                <a:gd name="connsiteY5" fmla="*/ 42100 h 114300"/>
                <a:gd name="connsiteX6" fmla="*/ 103537 w 142875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03537" y="7144"/>
                  </a:moveTo>
                  <a:lnTo>
                    <a:pt x="7144" y="7144"/>
                  </a:lnTo>
                  <a:lnTo>
                    <a:pt x="7144" y="112681"/>
                  </a:lnTo>
                  <a:lnTo>
                    <a:pt x="103537" y="112681"/>
                  </a:lnTo>
                  <a:cubicBezTo>
                    <a:pt x="123063" y="112681"/>
                    <a:pt x="138589" y="96869"/>
                    <a:pt x="138589" y="77819"/>
                  </a:cubicBezTo>
                  <a:lnTo>
                    <a:pt x="138589" y="42100"/>
                  </a:lnTo>
                  <a:cubicBezTo>
                    <a:pt x="138589" y="22574"/>
                    <a:pt x="122682" y="7144"/>
                    <a:pt x="1035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91A677B-0A16-43C5-BA36-89C9C17E36C0}"/>
                </a:ext>
              </a:extLst>
            </p:cNvPr>
            <p:cNvSpPr/>
            <p:nvPr/>
          </p:nvSpPr>
          <p:spPr>
            <a:xfrm>
              <a:off x="4271096" y="5800534"/>
              <a:ext cx="57150" cy="152400"/>
            </a:xfrm>
            <a:custGeom>
              <a:avLst/>
              <a:gdLst>
                <a:gd name="connsiteX0" fmla="*/ 7144 w 57150"/>
                <a:gd name="connsiteY0" fmla="*/ 7144 h 152400"/>
                <a:gd name="connsiteX1" fmla="*/ 56197 w 57150"/>
                <a:gd name="connsiteY1" fmla="*/ 7144 h 152400"/>
                <a:gd name="connsiteX2" fmla="*/ 56197 w 57150"/>
                <a:gd name="connsiteY2" fmla="*/ 152019 h 152400"/>
                <a:gd name="connsiteX3" fmla="*/ 7144 w 57150"/>
                <a:gd name="connsiteY3" fmla="*/ 152019 h 152400"/>
                <a:gd name="connsiteX4" fmla="*/ 7144 w 5715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52400">
                  <a:moveTo>
                    <a:pt x="7144" y="7144"/>
                  </a:moveTo>
                  <a:lnTo>
                    <a:pt x="56197" y="7144"/>
                  </a:lnTo>
                  <a:lnTo>
                    <a:pt x="56197" y="152019"/>
                  </a:lnTo>
                  <a:lnTo>
                    <a:pt x="7144" y="15201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7187CAD-D263-4760-8F26-5546D187B82E}"/>
                </a:ext>
              </a:extLst>
            </p:cNvPr>
            <p:cNvSpPr/>
            <p:nvPr/>
          </p:nvSpPr>
          <p:spPr>
            <a:xfrm>
              <a:off x="4342343" y="5800534"/>
              <a:ext cx="133350" cy="152400"/>
            </a:xfrm>
            <a:custGeom>
              <a:avLst/>
              <a:gdLst>
                <a:gd name="connsiteX0" fmla="*/ 7239 w 133350"/>
                <a:gd name="connsiteY0" fmla="*/ 152019 h 152400"/>
                <a:gd name="connsiteX1" fmla="*/ 91726 w 133350"/>
                <a:gd name="connsiteY1" fmla="*/ 152019 h 152400"/>
                <a:gd name="connsiteX2" fmla="*/ 126778 w 133350"/>
                <a:gd name="connsiteY2" fmla="*/ 116967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5201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52019"/>
                  </a:moveTo>
                  <a:lnTo>
                    <a:pt x="91726" y="152019"/>
                  </a:lnTo>
                  <a:cubicBezTo>
                    <a:pt x="111347" y="152019"/>
                    <a:pt x="126778" y="136113"/>
                    <a:pt x="126778" y="116967"/>
                  </a:cubicBezTo>
                  <a:lnTo>
                    <a:pt x="126778" y="7144"/>
                  </a:lnTo>
                  <a:lnTo>
                    <a:pt x="7144" y="7144"/>
                  </a:lnTo>
                  <a:lnTo>
                    <a:pt x="7144" y="152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050982C-80E0-4F26-A466-22E2F63EF80F}"/>
                </a:ext>
              </a:extLst>
            </p:cNvPr>
            <p:cNvSpPr/>
            <p:nvPr/>
          </p:nvSpPr>
          <p:spPr>
            <a:xfrm>
              <a:off x="4129174" y="5800534"/>
              <a:ext cx="133350" cy="152400"/>
            </a:xfrm>
            <a:custGeom>
              <a:avLst/>
              <a:gdLst>
                <a:gd name="connsiteX0" fmla="*/ 7239 w 133350"/>
                <a:gd name="connsiteY0" fmla="*/ 116967 h 152400"/>
                <a:gd name="connsiteX1" fmla="*/ 42291 w 133350"/>
                <a:gd name="connsiteY1" fmla="*/ 152019 h 152400"/>
                <a:gd name="connsiteX2" fmla="*/ 126778 w 133350"/>
                <a:gd name="connsiteY2" fmla="*/ 152019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169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16967"/>
                  </a:moveTo>
                  <a:cubicBezTo>
                    <a:pt x="7239" y="136493"/>
                    <a:pt x="23146" y="152019"/>
                    <a:pt x="42291" y="152019"/>
                  </a:cubicBezTo>
                  <a:lnTo>
                    <a:pt x="126778" y="152019"/>
                  </a:lnTo>
                  <a:lnTo>
                    <a:pt x="126778" y="7144"/>
                  </a:lnTo>
                  <a:lnTo>
                    <a:pt x="7144" y="7144"/>
                  </a:lnTo>
                  <a:lnTo>
                    <a:pt x="7144" y="1169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B1CFB76-92F5-4A11-9CA6-1FB8B0E46240}"/>
              </a:ext>
            </a:extLst>
          </p:cNvPr>
          <p:cNvGrpSpPr/>
          <p:nvPr/>
        </p:nvGrpSpPr>
        <p:grpSpPr>
          <a:xfrm>
            <a:off x="7463209" y="2901267"/>
            <a:ext cx="391764" cy="392454"/>
            <a:chOff x="7463209" y="2901267"/>
            <a:chExt cx="391764" cy="392454"/>
          </a:xfrm>
          <a:solidFill>
            <a:schemeClr val="bg1"/>
          </a:solidFill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5090BEDC-1EAC-422A-A833-C9C0FD847579}"/>
                </a:ext>
              </a:extLst>
            </p:cNvPr>
            <p:cNvSpPr/>
            <p:nvPr/>
          </p:nvSpPr>
          <p:spPr>
            <a:xfrm>
              <a:off x="7575033" y="3104197"/>
              <a:ext cx="161925" cy="85725"/>
            </a:xfrm>
            <a:custGeom>
              <a:avLst/>
              <a:gdLst>
                <a:gd name="connsiteX0" fmla="*/ 151067 w 161925"/>
                <a:gd name="connsiteY0" fmla="*/ 81629 h 85725"/>
                <a:gd name="connsiteX1" fmla="*/ 13050 w 161925"/>
                <a:gd name="connsiteY1" fmla="*/ 82868 h 85725"/>
                <a:gd name="connsiteX2" fmla="*/ 7144 w 161925"/>
                <a:gd name="connsiteY2" fmla="*/ 7144 h 85725"/>
                <a:gd name="connsiteX3" fmla="*/ 162496 w 161925"/>
                <a:gd name="connsiteY3" fmla="*/ 7144 h 85725"/>
                <a:gd name="connsiteX4" fmla="*/ 156591 w 161925"/>
                <a:gd name="connsiteY4" fmla="*/ 82868 h 85725"/>
                <a:gd name="connsiteX5" fmla="*/ 151067 w 161925"/>
                <a:gd name="connsiteY5" fmla="*/ 81629 h 85725"/>
                <a:gd name="connsiteX6" fmla="*/ 151067 w 161925"/>
                <a:gd name="connsiteY6" fmla="*/ 8162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51067" y="81629"/>
                  </a:moveTo>
                  <a:cubicBezTo>
                    <a:pt x="105823" y="72295"/>
                    <a:pt x="58103" y="72676"/>
                    <a:pt x="13050" y="82868"/>
                  </a:cubicBezTo>
                  <a:cubicBezTo>
                    <a:pt x="9525" y="57817"/>
                    <a:pt x="7715" y="32480"/>
                    <a:pt x="7144" y="7144"/>
                  </a:cubicBezTo>
                  <a:lnTo>
                    <a:pt x="162496" y="7144"/>
                  </a:lnTo>
                  <a:cubicBezTo>
                    <a:pt x="162020" y="32480"/>
                    <a:pt x="160115" y="57817"/>
                    <a:pt x="156591" y="82868"/>
                  </a:cubicBezTo>
                  <a:cubicBezTo>
                    <a:pt x="154781" y="82391"/>
                    <a:pt x="152971" y="82010"/>
                    <a:pt x="151067" y="81629"/>
                  </a:cubicBezTo>
                  <a:cubicBezTo>
                    <a:pt x="150495" y="81439"/>
                    <a:pt x="152210" y="81820"/>
                    <a:pt x="151067" y="81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ADD94E2-1C8E-4ED8-905C-0975D636EB55}"/>
                </a:ext>
              </a:extLst>
            </p:cNvPr>
            <p:cNvSpPr/>
            <p:nvPr/>
          </p:nvSpPr>
          <p:spPr>
            <a:xfrm>
              <a:off x="7575033" y="3002375"/>
              <a:ext cx="161925" cy="85725"/>
            </a:xfrm>
            <a:custGeom>
              <a:avLst/>
              <a:gdLst>
                <a:gd name="connsiteX0" fmla="*/ 18574 w 161925"/>
                <a:gd name="connsiteY0" fmla="*/ 8382 h 85725"/>
                <a:gd name="connsiteX1" fmla="*/ 156591 w 161925"/>
                <a:gd name="connsiteY1" fmla="*/ 7144 h 85725"/>
                <a:gd name="connsiteX2" fmla="*/ 162496 w 161925"/>
                <a:gd name="connsiteY2" fmla="*/ 82867 h 85725"/>
                <a:gd name="connsiteX3" fmla="*/ 7144 w 161925"/>
                <a:gd name="connsiteY3" fmla="*/ 82867 h 85725"/>
                <a:gd name="connsiteX4" fmla="*/ 13050 w 161925"/>
                <a:gd name="connsiteY4" fmla="*/ 7144 h 85725"/>
                <a:gd name="connsiteX5" fmla="*/ 18574 w 161925"/>
                <a:gd name="connsiteY5" fmla="*/ 8382 h 85725"/>
                <a:gd name="connsiteX6" fmla="*/ 18574 w 161925"/>
                <a:gd name="connsiteY6" fmla="*/ 838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8574" y="8382"/>
                  </a:moveTo>
                  <a:cubicBezTo>
                    <a:pt x="63818" y="17717"/>
                    <a:pt x="111538" y="17335"/>
                    <a:pt x="156591" y="7144"/>
                  </a:cubicBezTo>
                  <a:cubicBezTo>
                    <a:pt x="160115" y="32194"/>
                    <a:pt x="161925" y="57531"/>
                    <a:pt x="162496" y="82867"/>
                  </a:cubicBezTo>
                  <a:lnTo>
                    <a:pt x="7144" y="82867"/>
                  </a:lnTo>
                  <a:cubicBezTo>
                    <a:pt x="7620" y="57531"/>
                    <a:pt x="9525" y="32194"/>
                    <a:pt x="13050" y="7144"/>
                  </a:cubicBezTo>
                  <a:cubicBezTo>
                    <a:pt x="14859" y="7620"/>
                    <a:pt x="16764" y="8001"/>
                    <a:pt x="18574" y="8382"/>
                  </a:cubicBezTo>
                  <a:cubicBezTo>
                    <a:pt x="19145" y="8477"/>
                    <a:pt x="17431" y="8096"/>
                    <a:pt x="18574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A70A0E8-93B7-4B1A-A38B-2CAA7E06A6B8}"/>
                </a:ext>
              </a:extLst>
            </p:cNvPr>
            <p:cNvSpPr/>
            <p:nvPr/>
          </p:nvSpPr>
          <p:spPr>
            <a:xfrm>
              <a:off x="7750198" y="2972657"/>
              <a:ext cx="104775" cy="114300"/>
            </a:xfrm>
            <a:custGeom>
              <a:avLst/>
              <a:gdLst>
                <a:gd name="connsiteX0" fmla="*/ 13716 w 104775"/>
                <a:gd name="connsiteY0" fmla="*/ 112586 h 114300"/>
                <a:gd name="connsiteX1" fmla="*/ 7144 w 104775"/>
                <a:gd name="connsiteY1" fmla="*/ 29908 h 114300"/>
                <a:gd name="connsiteX2" fmla="*/ 57912 w 104775"/>
                <a:gd name="connsiteY2" fmla="*/ 7144 h 114300"/>
                <a:gd name="connsiteX3" fmla="*/ 99156 w 104775"/>
                <a:gd name="connsiteY3" fmla="*/ 112681 h 114300"/>
                <a:gd name="connsiteX4" fmla="*/ 13716 w 104775"/>
                <a:gd name="connsiteY4" fmla="*/ 1126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3716" y="112586"/>
                  </a:moveTo>
                  <a:cubicBezTo>
                    <a:pt x="13240" y="84963"/>
                    <a:pt x="11144" y="57245"/>
                    <a:pt x="7144" y="29908"/>
                  </a:cubicBezTo>
                  <a:cubicBezTo>
                    <a:pt x="24765" y="24194"/>
                    <a:pt x="42006" y="16764"/>
                    <a:pt x="57912" y="7144"/>
                  </a:cubicBezTo>
                  <a:cubicBezTo>
                    <a:pt x="82105" y="37338"/>
                    <a:pt x="96488" y="74104"/>
                    <a:pt x="99156" y="112681"/>
                  </a:cubicBezTo>
                  <a:lnTo>
                    <a:pt x="13716" y="11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2DFB9CF0-8E5A-4844-A997-4C306A085262}"/>
                </a:ext>
              </a:extLst>
            </p:cNvPr>
            <p:cNvSpPr/>
            <p:nvPr/>
          </p:nvSpPr>
          <p:spPr>
            <a:xfrm>
              <a:off x="7732957" y="2919031"/>
              <a:ext cx="57150" cy="57150"/>
            </a:xfrm>
            <a:custGeom>
              <a:avLst/>
              <a:gdLst>
                <a:gd name="connsiteX0" fmla="*/ 56769 w 57150"/>
                <a:gd name="connsiteY0" fmla="*/ 40767 h 57150"/>
                <a:gd name="connsiteX1" fmla="*/ 19908 w 57150"/>
                <a:gd name="connsiteY1" fmla="*/ 57055 h 57150"/>
                <a:gd name="connsiteX2" fmla="*/ 7144 w 57150"/>
                <a:gd name="connsiteY2" fmla="*/ 7144 h 57150"/>
                <a:gd name="connsiteX3" fmla="*/ 56769 w 57150"/>
                <a:gd name="connsiteY3" fmla="*/ 40767 h 57150"/>
                <a:gd name="connsiteX4" fmla="*/ 56769 w 57150"/>
                <a:gd name="connsiteY4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769" y="40767"/>
                  </a:moveTo>
                  <a:cubicBezTo>
                    <a:pt x="45053" y="47339"/>
                    <a:pt x="32671" y="52768"/>
                    <a:pt x="19908" y="57055"/>
                  </a:cubicBezTo>
                  <a:cubicBezTo>
                    <a:pt x="16573" y="40195"/>
                    <a:pt x="12478" y="23431"/>
                    <a:pt x="7144" y="7144"/>
                  </a:cubicBezTo>
                  <a:cubicBezTo>
                    <a:pt x="25241" y="15621"/>
                    <a:pt x="42006" y="26956"/>
                    <a:pt x="56769" y="40767"/>
                  </a:cubicBezTo>
                  <a:cubicBezTo>
                    <a:pt x="56674" y="40767"/>
                    <a:pt x="42006" y="26956"/>
                    <a:pt x="56769" y="40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35B2706-3BF7-45A5-937D-DA57E7A70BB3}"/>
                </a:ext>
              </a:extLst>
            </p:cNvPr>
            <p:cNvSpPr/>
            <p:nvPr/>
          </p:nvSpPr>
          <p:spPr>
            <a:xfrm>
              <a:off x="7585225" y="2901267"/>
              <a:ext cx="142875" cy="95250"/>
            </a:xfrm>
            <a:custGeom>
              <a:avLst/>
              <a:gdLst>
                <a:gd name="connsiteX0" fmla="*/ 122492 w 142875"/>
                <a:gd name="connsiteY0" fmla="*/ 13287 h 95250"/>
                <a:gd name="connsiteX1" fmla="*/ 142113 w 142875"/>
                <a:gd name="connsiteY1" fmla="*/ 82058 h 95250"/>
                <a:gd name="connsiteX2" fmla="*/ 7144 w 142875"/>
                <a:gd name="connsiteY2" fmla="*/ 82058 h 95250"/>
                <a:gd name="connsiteX3" fmla="*/ 26765 w 142875"/>
                <a:gd name="connsiteY3" fmla="*/ 13287 h 95250"/>
                <a:gd name="connsiteX4" fmla="*/ 122492 w 142875"/>
                <a:gd name="connsiteY4" fmla="*/ 13287 h 95250"/>
                <a:gd name="connsiteX5" fmla="*/ 122492 w 142875"/>
                <a:gd name="connsiteY5" fmla="*/ 1328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22492" y="13287"/>
                  </a:moveTo>
                  <a:cubicBezTo>
                    <a:pt x="131540" y="35385"/>
                    <a:pt x="137636" y="58626"/>
                    <a:pt x="142113" y="82058"/>
                  </a:cubicBezTo>
                  <a:cubicBezTo>
                    <a:pt x="98108" y="92250"/>
                    <a:pt x="51149" y="92250"/>
                    <a:pt x="7144" y="82058"/>
                  </a:cubicBezTo>
                  <a:cubicBezTo>
                    <a:pt x="11621" y="58626"/>
                    <a:pt x="17717" y="35385"/>
                    <a:pt x="26765" y="13287"/>
                  </a:cubicBezTo>
                  <a:cubicBezTo>
                    <a:pt x="58008" y="5096"/>
                    <a:pt x="91250" y="5096"/>
                    <a:pt x="122492" y="13287"/>
                  </a:cubicBezTo>
                  <a:cubicBezTo>
                    <a:pt x="122873" y="14145"/>
                    <a:pt x="106966" y="9192"/>
                    <a:pt x="122492" y="1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A596F98-A35E-43B2-986A-50E40E63E095}"/>
                </a:ext>
              </a:extLst>
            </p:cNvPr>
            <p:cNvSpPr/>
            <p:nvPr/>
          </p:nvSpPr>
          <p:spPr>
            <a:xfrm>
              <a:off x="7522931" y="2919031"/>
              <a:ext cx="57150" cy="57150"/>
            </a:xfrm>
            <a:custGeom>
              <a:avLst/>
              <a:gdLst>
                <a:gd name="connsiteX0" fmla="*/ 56292 w 57150"/>
                <a:gd name="connsiteY0" fmla="*/ 8572 h 57150"/>
                <a:gd name="connsiteX1" fmla="*/ 44005 w 57150"/>
                <a:gd name="connsiteY1" fmla="*/ 57055 h 57150"/>
                <a:gd name="connsiteX2" fmla="*/ 7144 w 57150"/>
                <a:gd name="connsiteY2" fmla="*/ 40767 h 57150"/>
                <a:gd name="connsiteX3" fmla="*/ 56769 w 57150"/>
                <a:gd name="connsiteY3" fmla="*/ 7144 h 57150"/>
                <a:gd name="connsiteX4" fmla="*/ 56292 w 57150"/>
                <a:gd name="connsiteY4" fmla="*/ 8572 h 57150"/>
                <a:gd name="connsiteX5" fmla="*/ 56292 w 57150"/>
                <a:gd name="connsiteY5" fmla="*/ 85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6292" y="8572"/>
                  </a:moveTo>
                  <a:cubicBezTo>
                    <a:pt x="51245" y="24479"/>
                    <a:pt x="47149" y="40672"/>
                    <a:pt x="44005" y="57055"/>
                  </a:cubicBezTo>
                  <a:cubicBezTo>
                    <a:pt x="31242" y="52673"/>
                    <a:pt x="18859" y="47339"/>
                    <a:pt x="7144" y="40767"/>
                  </a:cubicBezTo>
                  <a:cubicBezTo>
                    <a:pt x="21812" y="26956"/>
                    <a:pt x="38576" y="15621"/>
                    <a:pt x="56769" y="7144"/>
                  </a:cubicBezTo>
                  <a:cubicBezTo>
                    <a:pt x="56579" y="7620"/>
                    <a:pt x="56483" y="8096"/>
                    <a:pt x="56292" y="8572"/>
                  </a:cubicBezTo>
                  <a:cubicBezTo>
                    <a:pt x="56007" y="9620"/>
                    <a:pt x="56483" y="8096"/>
                    <a:pt x="56292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DC2C6F-3779-4B0A-AF7D-117CE654830B}"/>
                </a:ext>
              </a:extLst>
            </p:cNvPr>
            <p:cNvSpPr/>
            <p:nvPr/>
          </p:nvSpPr>
          <p:spPr>
            <a:xfrm>
              <a:off x="7463400" y="2972657"/>
              <a:ext cx="104775" cy="114300"/>
            </a:xfrm>
            <a:custGeom>
              <a:avLst/>
              <a:gdLst>
                <a:gd name="connsiteX0" fmla="*/ 48292 w 104775"/>
                <a:gd name="connsiteY0" fmla="*/ 7144 h 114300"/>
                <a:gd name="connsiteX1" fmla="*/ 99060 w 104775"/>
                <a:gd name="connsiteY1" fmla="*/ 29908 h 114300"/>
                <a:gd name="connsiteX2" fmla="*/ 92488 w 104775"/>
                <a:gd name="connsiteY2" fmla="*/ 112586 h 114300"/>
                <a:gd name="connsiteX3" fmla="*/ 7144 w 104775"/>
                <a:gd name="connsiteY3" fmla="*/ 112586 h 114300"/>
                <a:gd name="connsiteX4" fmla="*/ 48292 w 104775"/>
                <a:gd name="connsiteY4" fmla="*/ 7144 h 114300"/>
                <a:gd name="connsiteX5" fmla="*/ 48292 w 104775"/>
                <a:gd name="connsiteY5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48292" y="7144"/>
                  </a:moveTo>
                  <a:cubicBezTo>
                    <a:pt x="64198" y="16764"/>
                    <a:pt x="81343" y="24289"/>
                    <a:pt x="99060" y="29908"/>
                  </a:cubicBezTo>
                  <a:cubicBezTo>
                    <a:pt x="95059" y="57245"/>
                    <a:pt x="92964" y="84963"/>
                    <a:pt x="92488" y="112586"/>
                  </a:cubicBezTo>
                  <a:lnTo>
                    <a:pt x="7144" y="112586"/>
                  </a:lnTo>
                  <a:cubicBezTo>
                    <a:pt x="9716" y="74009"/>
                    <a:pt x="24098" y="37338"/>
                    <a:pt x="48292" y="7144"/>
                  </a:cubicBezTo>
                  <a:cubicBezTo>
                    <a:pt x="48483" y="7239"/>
                    <a:pt x="24098" y="37338"/>
                    <a:pt x="4829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E25EC28-70C4-4797-9EDD-D07F007B5630}"/>
                </a:ext>
              </a:extLst>
            </p:cNvPr>
            <p:cNvSpPr/>
            <p:nvPr/>
          </p:nvSpPr>
          <p:spPr>
            <a:xfrm>
              <a:off x="7463209" y="3104102"/>
              <a:ext cx="104775" cy="114300"/>
            </a:xfrm>
            <a:custGeom>
              <a:avLst/>
              <a:gdLst>
                <a:gd name="connsiteX0" fmla="*/ 92583 w 104775"/>
                <a:gd name="connsiteY0" fmla="*/ 7144 h 114300"/>
                <a:gd name="connsiteX1" fmla="*/ 99156 w 104775"/>
                <a:gd name="connsiteY1" fmla="*/ 89821 h 114300"/>
                <a:gd name="connsiteX2" fmla="*/ 48387 w 104775"/>
                <a:gd name="connsiteY2" fmla="*/ 112586 h 114300"/>
                <a:gd name="connsiteX3" fmla="*/ 7144 w 104775"/>
                <a:gd name="connsiteY3" fmla="*/ 7144 h 114300"/>
                <a:gd name="connsiteX4" fmla="*/ 92583 w 10477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92583" y="7144"/>
                  </a:moveTo>
                  <a:cubicBezTo>
                    <a:pt x="93059" y="34766"/>
                    <a:pt x="95155" y="62484"/>
                    <a:pt x="99156" y="89821"/>
                  </a:cubicBezTo>
                  <a:cubicBezTo>
                    <a:pt x="81534" y="95536"/>
                    <a:pt x="64294" y="102965"/>
                    <a:pt x="48387" y="112586"/>
                  </a:cubicBezTo>
                  <a:cubicBezTo>
                    <a:pt x="24194" y="82391"/>
                    <a:pt x="9811" y="45625"/>
                    <a:pt x="7144" y="7144"/>
                  </a:cubicBezTo>
                  <a:lnTo>
                    <a:pt x="9258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B7349C1-C114-4064-A890-22AAD360F6F0}"/>
                </a:ext>
              </a:extLst>
            </p:cNvPr>
            <p:cNvSpPr/>
            <p:nvPr/>
          </p:nvSpPr>
          <p:spPr>
            <a:xfrm>
              <a:off x="7522931" y="3213354"/>
              <a:ext cx="57150" cy="57150"/>
            </a:xfrm>
            <a:custGeom>
              <a:avLst/>
              <a:gdLst>
                <a:gd name="connsiteX0" fmla="*/ 7144 w 57150"/>
                <a:gd name="connsiteY0" fmla="*/ 23432 h 57150"/>
                <a:gd name="connsiteX1" fmla="*/ 44005 w 57150"/>
                <a:gd name="connsiteY1" fmla="*/ 7144 h 57150"/>
                <a:gd name="connsiteX2" fmla="*/ 56769 w 57150"/>
                <a:gd name="connsiteY2" fmla="*/ 57055 h 57150"/>
                <a:gd name="connsiteX3" fmla="*/ 7144 w 57150"/>
                <a:gd name="connsiteY3" fmla="*/ 23432 h 57150"/>
                <a:gd name="connsiteX4" fmla="*/ 7144 w 57150"/>
                <a:gd name="connsiteY4" fmla="*/ 23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23432"/>
                  </a:moveTo>
                  <a:cubicBezTo>
                    <a:pt x="18859" y="16859"/>
                    <a:pt x="31242" y="11430"/>
                    <a:pt x="44005" y="7144"/>
                  </a:cubicBezTo>
                  <a:cubicBezTo>
                    <a:pt x="47339" y="24003"/>
                    <a:pt x="51435" y="40767"/>
                    <a:pt x="56769" y="57055"/>
                  </a:cubicBezTo>
                  <a:cubicBezTo>
                    <a:pt x="38576" y="48578"/>
                    <a:pt x="21812" y="37243"/>
                    <a:pt x="7144" y="23432"/>
                  </a:cubicBezTo>
                  <a:cubicBezTo>
                    <a:pt x="7239" y="23336"/>
                    <a:pt x="21812" y="37243"/>
                    <a:pt x="7144" y="23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04C3B9A-8CB0-48CC-A07D-A720DA294916}"/>
                </a:ext>
              </a:extLst>
            </p:cNvPr>
            <p:cNvSpPr/>
            <p:nvPr/>
          </p:nvSpPr>
          <p:spPr>
            <a:xfrm>
              <a:off x="7585225" y="3198471"/>
              <a:ext cx="142875" cy="95250"/>
            </a:xfrm>
            <a:custGeom>
              <a:avLst/>
              <a:gdLst>
                <a:gd name="connsiteX0" fmla="*/ 26765 w 142875"/>
                <a:gd name="connsiteY0" fmla="*/ 83558 h 95250"/>
                <a:gd name="connsiteX1" fmla="*/ 7144 w 142875"/>
                <a:gd name="connsiteY1" fmla="*/ 14788 h 95250"/>
                <a:gd name="connsiteX2" fmla="*/ 142113 w 142875"/>
                <a:gd name="connsiteY2" fmla="*/ 14788 h 95250"/>
                <a:gd name="connsiteX3" fmla="*/ 122492 w 142875"/>
                <a:gd name="connsiteY3" fmla="*/ 83558 h 95250"/>
                <a:gd name="connsiteX4" fmla="*/ 26765 w 142875"/>
                <a:gd name="connsiteY4" fmla="*/ 83558 h 95250"/>
                <a:gd name="connsiteX5" fmla="*/ 26765 w 142875"/>
                <a:gd name="connsiteY5" fmla="*/ 8355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26765" y="83558"/>
                  </a:moveTo>
                  <a:cubicBezTo>
                    <a:pt x="17717" y="61460"/>
                    <a:pt x="11621" y="38219"/>
                    <a:pt x="7144" y="14788"/>
                  </a:cubicBezTo>
                  <a:cubicBezTo>
                    <a:pt x="51149" y="4596"/>
                    <a:pt x="98108" y="4596"/>
                    <a:pt x="142113" y="14788"/>
                  </a:cubicBezTo>
                  <a:cubicBezTo>
                    <a:pt x="137636" y="38219"/>
                    <a:pt x="131540" y="61460"/>
                    <a:pt x="122492" y="83558"/>
                  </a:cubicBezTo>
                  <a:cubicBezTo>
                    <a:pt x="91250" y="91654"/>
                    <a:pt x="58008" y="91654"/>
                    <a:pt x="26765" y="83558"/>
                  </a:cubicBezTo>
                  <a:cubicBezTo>
                    <a:pt x="26384" y="82701"/>
                    <a:pt x="42386" y="87559"/>
                    <a:pt x="26765" y="8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DC536FA-4171-4FBB-8608-03CF80A37C24}"/>
                </a:ext>
              </a:extLst>
            </p:cNvPr>
            <p:cNvSpPr/>
            <p:nvPr/>
          </p:nvSpPr>
          <p:spPr>
            <a:xfrm>
              <a:off x="7732862" y="3213258"/>
              <a:ext cx="57150" cy="57150"/>
            </a:xfrm>
            <a:custGeom>
              <a:avLst/>
              <a:gdLst>
                <a:gd name="connsiteX0" fmla="*/ 7620 w 57150"/>
                <a:gd name="connsiteY0" fmla="*/ 55626 h 57150"/>
                <a:gd name="connsiteX1" fmla="*/ 19908 w 57150"/>
                <a:gd name="connsiteY1" fmla="*/ 7144 h 57150"/>
                <a:gd name="connsiteX2" fmla="*/ 56769 w 57150"/>
                <a:gd name="connsiteY2" fmla="*/ 23431 h 57150"/>
                <a:gd name="connsiteX3" fmla="*/ 7144 w 57150"/>
                <a:gd name="connsiteY3" fmla="*/ 57055 h 57150"/>
                <a:gd name="connsiteX4" fmla="*/ 7620 w 57150"/>
                <a:gd name="connsiteY4" fmla="*/ 55626 h 57150"/>
                <a:gd name="connsiteX5" fmla="*/ 7620 w 57150"/>
                <a:gd name="connsiteY5" fmla="*/ 55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20" y="55626"/>
                  </a:moveTo>
                  <a:cubicBezTo>
                    <a:pt x="12668" y="39719"/>
                    <a:pt x="16764" y="23527"/>
                    <a:pt x="19908" y="7144"/>
                  </a:cubicBezTo>
                  <a:cubicBezTo>
                    <a:pt x="32671" y="11525"/>
                    <a:pt x="45054" y="16859"/>
                    <a:pt x="56769" y="23431"/>
                  </a:cubicBezTo>
                  <a:cubicBezTo>
                    <a:pt x="42101" y="37243"/>
                    <a:pt x="25337" y="48577"/>
                    <a:pt x="7144" y="57055"/>
                  </a:cubicBezTo>
                  <a:cubicBezTo>
                    <a:pt x="7334" y="56674"/>
                    <a:pt x="7525" y="56197"/>
                    <a:pt x="7620" y="55626"/>
                  </a:cubicBezTo>
                  <a:cubicBezTo>
                    <a:pt x="8001" y="54673"/>
                    <a:pt x="7525" y="56197"/>
                    <a:pt x="7620" y="55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1BE68D0-0D88-4B22-A92A-FE13C04E546C}"/>
                </a:ext>
              </a:extLst>
            </p:cNvPr>
            <p:cNvSpPr/>
            <p:nvPr/>
          </p:nvSpPr>
          <p:spPr>
            <a:xfrm>
              <a:off x="7750102" y="3104197"/>
              <a:ext cx="104775" cy="114300"/>
            </a:xfrm>
            <a:custGeom>
              <a:avLst/>
              <a:gdLst>
                <a:gd name="connsiteX0" fmla="*/ 57912 w 104775"/>
                <a:gd name="connsiteY0" fmla="*/ 112586 h 114300"/>
                <a:gd name="connsiteX1" fmla="*/ 7144 w 104775"/>
                <a:gd name="connsiteY1" fmla="*/ 89821 h 114300"/>
                <a:gd name="connsiteX2" fmla="*/ 13716 w 104775"/>
                <a:gd name="connsiteY2" fmla="*/ 7144 h 114300"/>
                <a:gd name="connsiteX3" fmla="*/ 99060 w 104775"/>
                <a:gd name="connsiteY3" fmla="*/ 7144 h 114300"/>
                <a:gd name="connsiteX4" fmla="*/ 57912 w 104775"/>
                <a:gd name="connsiteY4" fmla="*/ 112586 h 114300"/>
                <a:gd name="connsiteX5" fmla="*/ 57912 w 104775"/>
                <a:gd name="connsiteY5" fmla="*/ 1125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57912" y="112586"/>
                  </a:moveTo>
                  <a:cubicBezTo>
                    <a:pt x="42006" y="102965"/>
                    <a:pt x="24861" y="95536"/>
                    <a:pt x="7144" y="89821"/>
                  </a:cubicBezTo>
                  <a:cubicBezTo>
                    <a:pt x="11145" y="62484"/>
                    <a:pt x="13240" y="34766"/>
                    <a:pt x="13716" y="7144"/>
                  </a:cubicBezTo>
                  <a:lnTo>
                    <a:pt x="99060" y="7144"/>
                  </a:lnTo>
                  <a:cubicBezTo>
                    <a:pt x="96488" y="45625"/>
                    <a:pt x="82105" y="82391"/>
                    <a:pt x="57912" y="112586"/>
                  </a:cubicBezTo>
                  <a:cubicBezTo>
                    <a:pt x="57721" y="112395"/>
                    <a:pt x="82105" y="82391"/>
                    <a:pt x="57912" y="112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8453374-4D72-4751-8CD8-FB4FAF3DCB74}"/>
              </a:ext>
            </a:extLst>
          </p:cNvPr>
          <p:cNvGrpSpPr/>
          <p:nvPr/>
        </p:nvGrpSpPr>
        <p:grpSpPr>
          <a:xfrm>
            <a:off x="7461714" y="4896428"/>
            <a:ext cx="390525" cy="390525"/>
            <a:chOff x="7461714" y="4896428"/>
            <a:chExt cx="390525" cy="390525"/>
          </a:xfrm>
          <a:solidFill>
            <a:schemeClr val="bg1"/>
          </a:solidFill>
        </p:grpSpPr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3D0F904-0FE1-47B2-8E1D-FCC411ED7057}"/>
                </a:ext>
              </a:extLst>
            </p:cNvPr>
            <p:cNvSpPr/>
            <p:nvPr/>
          </p:nvSpPr>
          <p:spPr>
            <a:xfrm>
              <a:off x="7461714" y="4896428"/>
              <a:ext cx="390525" cy="390525"/>
            </a:xfrm>
            <a:custGeom>
              <a:avLst/>
              <a:gdLst>
                <a:gd name="connsiteX0" fmla="*/ 386972 w 390525"/>
                <a:gd name="connsiteY0" fmla="*/ 175062 h 390525"/>
                <a:gd name="connsiteX1" fmla="*/ 386972 w 390525"/>
                <a:gd name="connsiteY1" fmla="*/ 175062 h 390525"/>
                <a:gd name="connsiteX2" fmla="*/ 378590 w 390525"/>
                <a:gd name="connsiteY2" fmla="*/ 160108 h 390525"/>
                <a:gd name="connsiteX3" fmla="*/ 356968 w 390525"/>
                <a:gd name="connsiteY3" fmla="*/ 143249 h 390525"/>
                <a:gd name="connsiteX4" fmla="*/ 365065 w 390525"/>
                <a:gd name="connsiteY4" fmla="*/ 116484 h 390525"/>
                <a:gd name="connsiteX5" fmla="*/ 363064 w 390525"/>
                <a:gd name="connsiteY5" fmla="*/ 99338 h 390525"/>
                <a:gd name="connsiteX6" fmla="*/ 349158 w 390525"/>
                <a:gd name="connsiteY6" fmla="*/ 89051 h 390525"/>
                <a:gd name="connsiteX7" fmla="*/ 322012 w 390525"/>
                <a:gd name="connsiteY7" fmla="*/ 82670 h 390525"/>
                <a:gd name="connsiteX8" fmla="*/ 318583 w 390525"/>
                <a:gd name="connsiteY8" fmla="*/ 54952 h 390525"/>
                <a:gd name="connsiteX9" fmla="*/ 309819 w 390525"/>
                <a:gd name="connsiteY9" fmla="*/ 40093 h 390525"/>
                <a:gd name="connsiteX10" fmla="*/ 292960 w 390525"/>
                <a:gd name="connsiteY10" fmla="*/ 36378 h 390525"/>
                <a:gd name="connsiteX11" fmla="*/ 265528 w 390525"/>
                <a:gd name="connsiteY11" fmla="*/ 41617 h 390525"/>
                <a:gd name="connsiteX12" fmla="*/ 251050 w 390525"/>
                <a:gd name="connsiteY12" fmla="*/ 17709 h 390525"/>
                <a:gd name="connsiteX13" fmla="*/ 222951 w 390525"/>
                <a:gd name="connsiteY13" fmla="*/ 9327 h 390525"/>
                <a:gd name="connsiteX14" fmla="*/ 220951 w 390525"/>
                <a:gd name="connsiteY14" fmla="*/ 10470 h 390525"/>
                <a:gd name="connsiteX15" fmla="*/ 197139 w 390525"/>
                <a:gd name="connsiteY15" fmla="*/ 27044 h 390525"/>
                <a:gd name="connsiteX16" fmla="*/ 174183 w 390525"/>
                <a:gd name="connsiteY16" fmla="*/ 11042 h 390525"/>
                <a:gd name="connsiteX17" fmla="*/ 157229 w 390525"/>
                <a:gd name="connsiteY17" fmla="*/ 7613 h 390525"/>
                <a:gd name="connsiteX18" fmla="*/ 143132 w 390525"/>
                <a:gd name="connsiteY18" fmla="*/ 17614 h 390525"/>
                <a:gd name="connsiteX19" fmla="*/ 128654 w 390525"/>
                <a:gd name="connsiteY19" fmla="*/ 41522 h 390525"/>
                <a:gd name="connsiteX20" fmla="*/ 101222 w 390525"/>
                <a:gd name="connsiteY20" fmla="*/ 36283 h 390525"/>
                <a:gd name="connsiteX21" fmla="*/ 84363 w 390525"/>
                <a:gd name="connsiteY21" fmla="*/ 39998 h 390525"/>
                <a:gd name="connsiteX22" fmla="*/ 75600 w 390525"/>
                <a:gd name="connsiteY22" fmla="*/ 54857 h 390525"/>
                <a:gd name="connsiteX23" fmla="*/ 72171 w 390525"/>
                <a:gd name="connsiteY23" fmla="*/ 82575 h 390525"/>
                <a:gd name="connsiteX24" fmla="*/ 43405 w 390525"/>
                <a:gd name="connsiteY24" fmla="*/ 89242 h 390525"/>
                <a:gd name="connsiteX25" fmla="*/ 42072 w 390525"/>
                <a:gd name="connsiteY25" fmla="*/ 89718 h 390525"/>
                <a:gd name="connsiteX26" fmla="*/ 41595 w 390525"/>
                <a:gd name="connsiteY26" fmla="*/ 89909 h 390525"/>
                <a:gd name="connsiteX27" fmla="*/ 29213 w 390525"/>
                <a:gd name="connsiteY27" fmla="*/ 116293 h 390525"/>
                <a:gd name="connsiteX28" fmla="*/ 37309 w 390525"/>
                <a:gd name="connsiteY28" fmla="*/ 143058 h 390525"/>
                <a:gd name="connsiteX29" fmla="*/ 14735 w 390525"/>
                <a:gd name="connsiteY29" fmla="*/ 160584 h 390525"/>
                <a:gd name="connsiteX30" fmla="*/ 13401 w 390525"/>
                <a:gd name="connsiteY30" fmla="*/ 161727 h 390525"/>
                <a:gd name="connsiteX31" fmla="*/ 13020 w 390525"/>
                <a:gd name="connsiteY31" fmla="*/ 162108 h 390525"/>
                <a:gd name="connsiteX32" fmla="*/ 12354 w 390525"/>
                <a:gd name="connsiteY32" fmla="*/ 191255 h 390525"/>
                <a:gd name="connsiteX33" fmla="*/ 29975 w 390525"/>
                <a:gd name="connsiteY33" fmla="*/ 212400 h 390525"/>
                <a:gd name="connsiteX34" fmla="*/ 15687 w 390525"/>
                <a:gd name="connsiteY34" fmla="*/ 238308 h 390525"/>
                <a:gd name="connsiteX35" fmla="*/ 15116 w 390525"/>
                <a:gd name="connsiteY35" fmla="*/ 239642 h 390525"/>
                <a:gd name="connsiteX36" fmla="*/ 14926 w 390525"/>
                <a:gd name="connsiteY36" fmla="*/ 240118 h 390525"/>
                <a:gd name="connsiteX37" fmla="*/ 26260 w 390525"/>
                <a:gd name="connsiteY37" fmla="*/ 267074 h 390525"/>
                <a:gd name="connsiteX38" fmla="*/ 51501 w 390525"/>
                <a:gd name="connsiteY38" fmla="*/ 278885 h 390525"/>
                <a:gd name="connsiteX39" fmla="*/ 49120 w 390525"/>
                <a:gd name="connsiteY39" fmla="*/ 306698 h 390525"/>
                <a:gd name="connsiteX40" fmla="*/ 54645 w 390525"/>
                <a:gd name="connsiteY40" fmla="*/ 323081 h 390525"/>
                <a:gd name="connsiteX41" fmla="*/ 70361 w 390525"/>
                <a:gd name="connsiteY41" fmla="*/ 330225 h 390525"/>
                <a:gd name="connsiteX42" fmla="*/ 98269 w 390525"/>
                <a:gd name="connsiteY42" fmla="*/ 330796 h 390525"/>
                <a:gd name="connsiteX43" fmla="*/ 107413 w 390525"/>
                <a:gd name="connsiteY43" fmla="*/ 357180 h 390525"/>
                <a:gd name="connsiteX44" fmla="*/ 119129 w 390525"/>
                <a:gd name="connsiteY44" fmla="*/ 369849 h 390525"/>
                <a:gd name="connsiteX45" fmla="*/ 136369 w 390525"/>
                <a:gd name="connsiteY45" fmla="*/ 370039 h 390525"/>
                <a:gd name="connsiteX46" fmla="*/ 162087 w 390525"/>
                <a:gd name="connsiteY46" fmla="*/ 359180 h 390525"/>
                <a:gd name="connsiteX47" fmla="*/ 182280 w 390525"/>
                <a:gd name="connsiteY47" fmla="*/ 380707 h 390525"/>
                <a:gd name="connsiteX48" fmla="*/ 183328 w 390525"/>
                <a:gd name="connsiteY48" fmla="*/ 381660 h 390525"/>
                <a:gd name="connsiteX49" fmla="*/ 183708 w 390525"/>
                <a:gd name="connsiteY49" fmla="*/ 381945 h 390525"/>
                <a:gd name="connsiteX50" fmla="*/ 196948 w 390525"/>
                <a:gd name="connsiteY50" fmla="*/ 386327 h 390525"/>
                <a:gd name="connsiteX51" fmla="*/ 212759 w 390525"/>
                <a:gd name="connsiteY51" fmla="*/ 379469 h 390525"/>
                <a:gd name="connsiteX52" fmla="*/ 231809 w 390525"/>
                <a:gd name="connsiteY52" fmla="*/ 359085 h 390525"/>
                <a:gd name="connsiteX53" fmla="*/ 257527 w 390525"/>
                <a:gd name="connsiteY53" fmla="*/ 369944 h 390525"/>
                <a:gd name="connsiteX54" fmla="*/ 274767 w 390525"/>
                <a:gd name="connsiteY54" fmla="*/ 369753 h 390525"/>
                <a:gd name="connsiteX55" fmla="*/ 286483 w 390525"/>
                <a:gd name="connsiteY55" fmla="*/ 357085 h 390525"/>
                <a:gd name="connsiteX56" fmla="*/ 295627 w 390525"/>
                <a:gd name="connsiteY56" fmla="*/ 330701 h 390525"/>
                <a:gd name="connsiteX57" fmla="*/ 325155 w 390525"/>
                <a:gd name="connsiteY57" fmla="*/ 330129 h 390525"/>
                <a:gd name="connsiteX58" fmla="*/ 326583 w 390525"/>
                <a:gd name="connsiteY58" fmla="*/ 329939 h 390525"/>
                <a:gd name="connsiteX59" fmla="*/ 327059 w 390525"/>
                <a:gd name="connsiteY59" fmla="*/ 329843 h 390525"/>
                <a:gd name="connsiteX60" fmla="*/ 344776 w 390525"/>
                <a:gd name="connsiteY60" fmla="*/ 306602 h 390525"/>
                <a:gd name="connsiteX61" fmla="*/ 342395 w 390525"/>
                <a:gd name="connsiteY61" fmla="*/ 278789 h 390525"/>
                <a:gd name="connsiteX62" fmla="*/ 367636 w 390525"/>
                <a:gd name="connsiteY62" fmla="*/ 266978 h 390525"/>
                <a:gd name="connsiteX63" fmla="*/ 379066 w 390525"/>
                <a:gd name="connsiteY63" fmla="*/ 254025 h 390525"/>
                <a:gd name="connsiteX64" fmla="*/ 377447 w 390525"/>
                <a:gd name="connsiteY64" fmla="*/ 236879 h 390525"/>
                <a:gd name="connsiteX65" fmla="*/ 363921 w 390525"/>
                <a:gd name="connsiteY65" fmla="*/ 212305 h 390525"/>
                <a:gd name="connsiteX66" fmla="*/ 381543 w 390525"/>
                <a:gd name="connsiteY66" fmla="*/ 191159 h 390525"/>
                <a:gd name="connsiteX67" fmla="*/ 386972 w 390525"/>
                <a:gd name="connsiteY67" fmla="*/ 175062 h 390525"/>
                <a:gd name="connsiteX68" fmla="*/ 198567 w 390525"/>
                <a:gd name="connsiteY68" fmla="*/ 291553 h 390525"/>
                <a:gd name="connsiteX69" fmla="*/ 103984 w 390525"/>
                <a:gd name="connsiteY69" fmla="*/ 196970 h 390525"/>
                <a:gd name="connsiteX70" fmla="*/ 198567 w 390525"/>
                <a:gd name="connsiteY70" fmla="*/ 102386 h 390525"/>
                <a:gd name="connsiteX71" fmla="*/ 293151 w 390525"/>
                <a:gd name="connsiteY71" fmla="*/ 196970 h 390525"/>
                <a:gd name="connsiteX72" fmla="*/ 198567 w 390525"/>
                <a:gd name="connsiteY72" fmla="*/ 29155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0525" h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4FAE9CF-D584-4428-9D21-16B98C87901A}"/>
                </a:ext>
              </a:extLst>
            </p:cNvPr>
            <p:cNvSpPr/>
            <p:nvPr/>
          </p:nvSpPr>
          <p:spPr>
            <a:xfrm>
              <a:off x="7580843" y="5013959"/>
              <a:ext cx="152400" cy="152400"/>
            </a:xfrm>
            <a:custGeom>
              <a:avLst/>
              <a:gdLst>
                <a:gd name="connsiteX0" fmla="*/ 79438 w 152400"/>
                <a:gd name="connsiteY0" fmla="*/ 7144 h 152400"/>
                <a:gd name="connsiteX1" fmla="*/ 7144 w 152400"/>
                <a:gd name="connsiteY1" fmla="*/ 79438 h 152400"/>
                <a:gd name="connsiteX2" fmla="*/ 79438 w 152400"/>
                <a:gd name="connsiteY2" fmla="*/ 151733 h 152400"/>
                <a:gd name="connsiteX3" fmla="*/ 151733 w 152400"/>
                <a:gd name="connsiteY3" fmla="*/ 79438 h 152400"/>
                <a:gd name="connsiteX4" fmla="*/ 79438 w 152400"/>
                <a:gd name="connsiteY4" fmla="*/ 7144 h 152400"/>
                <a:gd name="connsiteX5" fmla="*/ 122301 w 152400"/>
                <a:gd name="connsiteY5" fmla="*/ 65818 h 152400"/>
                <a:gd name="connsiteX6" fmla="*/ 70485 w 152400"/>
                <a:gd name="connsiteY6" fmla="*/ 117634 h 152400"/>
                <a:gd name="connsiteX7" fmla="*/ 62579 w 152400"/>
                <a:gd name="connsiteY7" fmla="*/ 120872 h 152400"/>
                <a:gd name="connsiteX8" fmla="*/ 54673 w 152400"/>
                <a:gd name="connsiteY8" fmla="*/ 117634 h 152400"/>
                <a:gd name="connsiteX9" fmla="*/ 34861 w 152400"/>
                <a:gd name="connsiteY9" fmla="*/ 97822 h 152400"/>
                <a:gd name="connsiteX10" fmla="*/ 34861 w 152400"/>
                <a:gd name="connsiteY10" fmla="*/ 82105 h 152400"/>
                <a:gd name="connsiteX11" fmla="*/ 50578 w 152400"/>
                <a:gd name="connsiteY11" fmla="*/ 82105 h 152400"/>
                <a:gd name="connsiteX12" fmla="*/ 62484 w 152400"/>
                <a:gd name="connsiteY12" fmla="*/ 94012 h 152400"/>
                <a:gd name="connsiteX13" fmla="*/ 106394 w 152400"/>
                <a:gd name="connsiteY13" fmla="*/ 50102 h 152400"/>
                <a:gd name="connsiteX14" fmla="*/ 122111 w 152400"/>
                <a:gd name="connsiteY14" fmla="*/ 50102 h 152400"/>
                <a:gd name="connsiteX15" fmla="*/ 122301 w 152400"/>
                <a:gd name="connsiteY15" fmla="*/ 6581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991DF6C-5078-4225-9BC1-1DE856701C6D}"/>
              </a:ext>
            </a:extLst>
          </p:cNvPr>
          <p:cNvGrpSpPr/>
          <p:nvPr/>
        </p:nvGrpSpPr>
        <p:grpSpPr>
          <a:xfrm>
            <a:off x="2759669" y="5564600"/>
            <a:ext cx="392240" cy="392239"/>
            <a:chOff x="2759669" y="5564600"/>
            <a:chExt cx="392240" cy="392239"/>
          </a:xfrm>
          <a:solidFill>
            <a:schemeClr val="bg1"/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6106D2-84B6-473C-B145-6AA692B4EE35}"/>
                </a:ext>
              </a:extLst>
            </p:cNvPr>
            <p:cNvSpPr/>
            <p:nvPr/>
          </p:nvSpPr>
          <p:spPr>
            <a:xfrm>
              <a:off x="2827297" y="5664041"/>
              <a:ext cx="257175" cy="228600"/>
            </a:xfrm>
            <a:custGeom>
              <a:avLst/>
              <a:gdLst>
                <a:gd name="connsiteX0" fmla="*/ 185452 w 257175"/>
                <a:gd name="connsiteY0" fmla="*/ 7144 h 228600"/>
                <a:gd name="connsiteX1" fmla="*/ 129730 w 257175"/>
                <a:gd name="connsiteY1" fmla="*/ 41243 h 228600"/>
                <a:gd name="connsiteX2" fmla="*/ 74009 w 257175"/>
                <a:gd name="connsiteY2" fmla="*/ 7144 h 228600"/>
                <a:gd name="connsiteX3" fmla="*/ 7144 w 257175"/>
                <a:gd name="connsiteY3" fmla="*/ 81153 h 228600"/>
                <a:gd name="connsiteX4" fmla="*/ 122301 w 257175"/>
                <a:gd name="connsiteY4" fmla="*/ 227171 h 228600"/>
                <a:gd name="connsiteX5" fmla="*/ 129730 w 257175"/>
                <a:gd name="connsiteY5" fmla="*/ 230029 h 228600"/>
                <a:gd name="connsiteX6" fmla="*/ 137160 w 257175"/>
                <a:gd name="connsiteY6" fmla="*/ 227171 h 228600"/>
                <a:gd name="connsiteX7" fmla="*/ 252317 w 257175"/>
                <a:gd name="connsiteY7" fmla="*/ 81153 h 228600"/>
                <a:gd name="connsiteX8" fmla="*/ 185452 w 257175"/>
                <a:gd name="connsiteY8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228600">
                  <a:moveTo>
                    <a:pt x="185452" y="7144"/>
                  </a:moveTo>
                  <a:cubicBezTo>
                    <a:pt x="156877" y="7144"/>
                    <a:pt x="139541" y="25241"/>
                    <a:pt x="129730" y="41243"/>
                  </a:cubicBezTo>
                  <a:cubicBezTo>
                    <a:pt x="119920" y="25146"/>
                    <a:pt x="102584" y="7144"/>
                    <a:pt x="74009" y="7144"/>
                  </a:cubicBezTo>
                  <a:cubicBezTo>
                    <a:pt x="35909" y="7144"/>
                    <a:pt x="7144" y="38957"/>
                    <a:pt x="7144" y="81153"/>
                  </a:cubicBezTo>
                  <a:cubicBezTo>
                    <a:pt x="7144" y="134969"/>
                    <a:pt x="59150" y="170402"/>
                    <a:pt x="122301" y="227171"/>
                  </a:cubicBezTo>
                  <a:cubicBezTo>
                    <a:pt x="124396" y="229076"/>
                    <a:pt x="127063" y="230029"/>
                    <a:pt x="129730" y="230029"/>
                  </a:cubicBezTo>
                  <a:cubicBezTo>
                    <a:pt x="132397" y="230029"/>
                    <a:pt x="135064" y="229076"/>
                    <a:pt x="137160" y="227171"/>
                  </a:cubicBezTo>
                  <a:cubicBezTo>
                    <a:pt x="202406" y="168402"/>
                    <a:pt x="252317" y="134683"/>
                    <a:pt x="252317" y="81153"/>
                  </a:cubicBezTo>
                  <a:cubicBezTo>
                    <a:pt x="252317" y="38957"/>
                    <a:pt x="223552" y="7144"/>
                    <a:pt x="1854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49BB8665-2B58-4C3F-BB3A-5587BCFBB3E8}"/>
                </a:ext>
              </a:extLst>
            </p:cNvPr>
            <p:cNvSpPr/>
            <p:nvPr/>
          </p:nvSpPr>
          <p:spPr>
            <a:xfrm>
              <a:off x="3094759" y="5743670"/>
              <a:ext cx="57150" cy="28575"/>
            </a:xfrm>
            <a:custGeom>
              <a:avLst/>
              <a:gdLst>
                <a:gd name="connsiteX0" fmla="*/ 41339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9 w 57150"/>
                <a:gd name="connsiteY4" fmla="*/ 29432 h 28575"/>
                <a:gd name="connsiteX5" fmla="*/ 52483 w 57150"/>
                <a:gd name="connsiteY5" fmla="*/ 18288 h 28575"/>
                <a:gd name="connsiteX6" fmla="*/ 41339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9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5" y="7144"/>
                    <a:pt x="413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6CD6BBBF-F554-46D5-A568-C78B648EFC05}"/>
                </a:ext>
              </a:extLst>
            </p:cNvPr>
            <p:cNvSpPr/>
            <p:nvPr/>
          </p:nvSpPr>
          <p:spPr>
            <a:xfrm>
              <a:off x="2759669" y="5743670"/>
              <a:ext cx="57150" cy="28575"/>
            </a:xfrm>
            <a:custGeom>
              <a:avLst/>
              <a:gdLst>
                <a:gd name="connsiteX0" fmla="*/ 41338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8 w 57150"/>
                <a:gd name="connsiteY4" fmla="*/ 29432 h 28575"/>
                <a:gd name="connsiteX5" fmla="*/ 52483 w 57150"/>
                <a:gd name="connsiteY5" fmla="*/ 18288 h 28575"/>
                <a:gd name="connsiteX6" fmla="*/ 41338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8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4" y="7144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1B3404E-75A6-46FD-89E7-6430A3A4D1FA}"/>
                </a:ext>
              </a:extLst>
            </p:cNvPr>
            <p:cNvSpPr/>
            <p:nvPr/>
          </p:nvSpPr>
          <p:spPr>
            <a:xfrm>
              <a:off x="3049086" y="5617583"/>
              <a:ext cx="47625" cy="47625"/>
            </a:xfrm>
            <a:custGeom>
              <a:avLst/>
              <a:gdLst>
                <a:gd name="connsiteX0" fmla="*/ 26146 w 47625"/>
                <a:gd name="connsiteY0" fmla="*/ 10358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8 h 47625"/>
                <a:gd name="connsiteX6" fmla="*/ 26146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8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172"/>
                    <a:pt x="21860" y="46172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8"/>
                  </a:cubicBezTo>
                  <a:cubicBezTo>
                    <a:pt x="37576" y="6072"/>
                    <a:pt x="30528" y="6072"/>
                    <a:pt x="2614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062BE6D3-4BDE-44D5-A00E-4AA8BC93848B}"/>
                </a:ext>
              </a:extLst>
            </p:cNvPr>
            <p:cNvSpPr/>
            <p:nvPr/>
          </p:nvSpPr>
          <p:spPr>
            <a:xfrm>
              <a:off x="2812676" y="5853993"/>
              <a:ext cx="47625" cy="47625"/>
            </a:xfrm>
            <a:custGeom>
              <a:avLst/>
              <a:gdLst>
                <a:gd name="connsiteX0" fmla="*/ 26146 w 47625"/>
                <a:gd name="connsiteY0" fmla="*/ 10359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9 h 47625"/>
                <a:gd name="connsiteX6" fmla="*/ 26146 w 47625"/>
                <a:gd name="connsiteY6" fmla="*/ 103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9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077"/>
                    <a:pt x="21860" y="46173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9"/>
                  </a:cubicBezTo>
                  <a:cubicBezTo>
                    <a:pt x="37576" y="6072"/>
                    <a:pt x="30528" y="6072"/>
                    <a:pt x="26146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02E48088-9EA1-4331-ABE5-BB5CC8196C87}"/>
                </a:ext>
              </a:extLst>
            </p:cNvPr>
            <p:cNvSpPr/>
            <p:nvPr/>
          </p:nvSpPr>
          <p:spPr>
            <a:xfrm>
              <a:off x="2812581" y="5617583"/>
              <a:ext cx="47625" cy="47625"/>
            </a:xfrm>
            <a:custGeom>
              <a:avLst/>
              <a:gdLst>
                <a:gd name="connsiteX0" fmla="*/ 10430 w 47625"/>
                <a:gd name="connsiteY0" fmla="*/ 10358 h 47625"/>
                <a:gd name="connsiteX1" fmla="*/ 10430 w 47625"/>
                <a:gd name="connsiteY1" fmla="*/ 26075 h 47625"/>
                <a:gd name="connsiteX2" fmla="*/ 26146 w 47625"/>
                <a:gd name="connsiteY2" fmla="*/ 41791 h 47625"/>
                <a:gd name="connsiteX3" fmla="*/ 41862 w 47625"/>
                <a:gd name="connsiteY3" fmla="*/ 41791 h 47625"/>
                <a:gd name="connsiteX4" fmla="*/ 41862 w 47625"/>
                <a:gd name="connsiteY4" fmla="*/ 26075 h 47625"/>
                <a:gd name="connsiteX5" fmla="*/ 26146 w 47625"/>
                <a:gd name="connsiteY5" fmla="*/ 10358 h 47625"/>
                <a:gd name="connsiteX6" fmla="*/ 10430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10430" y="10358"/>
                  </a:moveTo>
                  <a:cubicBezTo>
                    <a:pt x="6048" y="14740"/>
                    <a:pt x="6048" y="21788"/>
                    <a:pt x="10430" y="26075"/>
                  </a:cubicBezTo>
                  <a:lnTo>
                    <a:pt x="26146" y="41791"/>
                  </a:lnTo>
                  <a:cubicBezTo>
                    <a:pt x="30528" y="46172"/>
                    <a:pt x="37576" y="46172"/>
                    <a:pt x="41862" y="41791"/>
                  </a:cubicBezTo>
                  <a:cubicBezTo>
                    <a:pt x="46244" y="37410"/>
                    <a:pt x="46244" y="30361"/>
                    <a:pt x="41862" y="26075"/>
                  </a:cubicBezTo>
                  <a:lnTo>
                    <a:pt x="26146" y="10358"/>
                  </a:lnTo>
                  <a:cubicBezTo>
                    <a:pt x="21860" y="6072"/>
                    <a:pt x="14811" y="6072"/>
                    <a:pt x="10430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4ED614E-B8D9-4690-922A-A8F5D970B9C6}"/>
                </a:ext>
              </a:extLst>
            </p:cNvPr>
            <p:cNvSpPr/>
            <p:nvPr/>
          </p:nvSpPr>
          <p:spPr>
            <a:xfrm>
              <a:off x="3049086" y="5853921"/>
              <a:ext cx="47625" cy="47625"/>
            </a:xfrm>
            <a:custGeom>
              <a:avLst/>
              <a:gdLst>
                <a:gd name="connsiteX0" fmla="*/ 26146 w 47625"/>
                <a:gd name="connsiteY0" fmla="*/ 10430 h 47625"/>
                <a:gd name="connsiteX1" fmla="*/ 10430 w 47625"/>
                <a:gd name="connsiteY1" fmla="*/ 10430 h 47625"/>
                <a:gd name="connsiteX2" fmla="*/ 10430 w 47625"/>
                <a:gd name="connsiteY2" fmla="*/ 26147 h 47625"/>
                <a:gd name="connsiteX3" fmla="*/ 26146 w 47625"/>
                <a:gd name="connsiteY3" fmla="*/ 41862 h 47625"/>
                <a:gd name="connsiteX4" fmla="*/ 41862 w 47625"/>
                <a:gd name="connsiteY4" fmla="*/ 41862 h 47625"/>
                <a:gd name="connsiteX5" fmla="*/ 41862 w 47625"/>
                <a:gd name="connsiteY5" fmla="*/ 26147 h 47625"/>
                <a:gd name="connsiteX6" fmla="*/ 26146 w 47625"/>
                <a:gd name="connsiteY6" fmla="*/ 10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7"/>
                  </a:cubicBezTo>
                  <a:lnTo>
                    <a:pt x="26146" y="41862"/>
                  </a:lnTo>
                  <a:cubicBezTo>
                    <a:pt x="30528" y="46244"/>
                    <a:pt x="37576" y="46244"/>
                    <a:pt x="41862" y="41862"/>
                  </a:cubicBezTo>
                  <a:cubicBezTo>
                    <a:pt x="46244" y="37481"/>
                    <a:pt x="46244" y="30433"/>
                    <a:pt x="41862" y="26147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5DBF112-04E2-4C8B-B255-060F9F139DF2}"/>
                </a:ext>
              </a:extLst>
            </p:cNvPr>
            <p:cNvSpPr/>
            <p:nvPr/>
          </p:nvSpPr>
          <p:spPr>
            <a:xfrm>
              <a:off x="2938739" y="5564600"/>
              <a:ext cx="28575" cy="57150"/>
            </a:xfrm>
            <a:custGeom>
              <a:avLst/>
              <a:gdLst>
                <a:gd name="connsiteX0" fmla="*/ 29432 w 28575"/>
                <a:gd name="connsiteY0" fmla="*/ 41338 h 57150"/>
                <a:gd name="connsiteX1" fmla="*/ 29432 w 28575"/>
                <a:gd name="connsiteY1" fmla="*/ 18288 h 57150"/>
                <a:gd name="connsiteX2" fmla="*/ 18288 w 28575"/>
                <a:gd name="connsiteY2" fmla="*/ 7144 h 57150"/>
                <a:gd name="connsiteX3" fmla="*/ 7144 w 28575"/>
                <a:gd name="connsiteY3" fmla="*/ 18288 h 57150"/>
                <a:gd name="connsiteX4" fmla="*/ 7144 w 28575"/>
                <a:gd name="connsiteY4" fmla="*/ 41338 h 57150"/>
                <a:gd name="connsiteX5" fmla="*/ 18288 w 28575"/>
                <a:gd name="connsiteY5" fmla="*/ 52483 h 57150"/>
                <a:gd name="connsiteX6" fmla="*/ 29432 w 28575"/>
                <a:gd name="connsiteY6" fmla="*/ 4133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29432" y="41338"/>
                  </a:move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435"/>
                    <a:pt x="29432" y="41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9927130-95EB-474B-BB1F-8BCAF4C2C770}"/>
                </a:ext>
              </a:extLst>
            </p:cNvPr>
            <p:cNvSpPr/>
            <p:nvPr/>
          </p:nvSpPr>
          <p:spPr>
            <a:xfrm>
              <a:off x="2938739" y="5899689"/>
              <a:ext cx="28575" cy="57150"/>
            </a:xfrm>
            <a:custGeom>
              <a:avLst/>
              <a:gdLst>
                <a:gd name="connsiteX0" fmla="*/ 18288 w 28575"/>
                <a:gd name="connsiteY0" fmla="*/ 7144 h 57150"/>
                <a:gd name="connsiteX1" fmla="*/ 7144 w 28575"/>
                <a:gd name="connsiteY1" fmla="*/ 18288 h 57150"/>
                <a:gd name="connsiteX2" fmla="*/ 7144 w 28575"/>
                <a:gd name="connsiteY2" fmla="*/ 41338 h 57150"/>
                <a:gd name="connsiteX3" fmla="*/ 18288 w 28575"/>
                <a:gd name="connsiteY3" fmla="*/ 52483 h 57150"/>
                <a:gd name="connsiteX4" fmla="*/ 29432 w 28575"/>
                <a:gd name="connsiteY4" fmla="*/ 41338 h 57150"/>
                <a:gd name="connsiteX5" fmla="*/ 29432 w 28575"/>
                <a:gd name="connsiteY5" fmla="*/ 18288 h 57150"/>
                <a:gd name="connsiteX6" fmla="*/ 18288 w 28575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7144"/>
                  </a:moveTo>
                  <a:cubicBezTo>
                    <a:pt x="12097" y="7144"/>
                    <a:pt x="7144" y="12096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530"/>
                    <a:pt x="29432" y="41338"/>
                  </a:cubicBezTo>
                  <a:lnTo>
                    <a:pt x="29432" y="18288"/>
                  </a:lnTo>
                  <a:cubicBezTo>
                    <a:pt x="29432" y="12096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E7542E4-9105-435B-AFED-FB42B0A54B59}"/>
              </a:ext>
            </a:extLst>
          </p:cNvPr>
          <p:cNvGrpSpPr/>
          <p:nvPr/>
        </p:nvGrpSpPr>
        <p:grpSpPr>
          <a:xfrm>
            <a:off x="2097205" y="4897183"/>
            <a:ext cx="386334" cy="391287"/>
            <a:chOff x="2097205" y="4897183"/>
            <a:chExt cx="386334" cy="391287"/>
          </a:xfrm>
          <a:solidFill>
            <a:schemeClr val="bg1"/>
          </a:solidFill>
        </p:grpSpPr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A8F99D2-2157-44E4-8709-5F50E7CB5DCF}"/>
                </a:ext>
              </a:extLst>
            </p:cNvPr>
            <p:cNvSpPr/>
            <p:nvPr/>
          </p:nvSpPr>
          <p:spPr>
            <a:xfrm>
              <a:off x="2132734" y="4897183"/>
              <a:ext cx="314325" cy="171450"/>
            </a:xfrm>
            <a:custGeom>
              <a:avLst/>
              <a:gdLst>
                <a:gd name="connsiteX0" fmla="*/ 316421 w 314325"/>
                <a:gd name="connsiteY0" fmla="*/ 90011 h 171450"/>
                <a:gd name="connsiteX1" fmla="*/ 292132 w 314325"/>
                <a:gd name="connsiteY1" fmla="*/ 31432 h 171450"/>
                <a:gd name="connsiteX2" fmla="*/ 233458 w 314325"/>
                <a:gd name="connsiteY2" fmla="*/ 7144 h 171450"/>
                <a:gd name="connsiteX3" fmla="*/ 90011 w 314325"/>
                <a:gd name="connsiteY3" fmla="*/ 7144 h 171450"/>
                <a:gd name="connsiteX4" fmla="*/ 31433 w 314325"/>
                <a:gd name="connsiteY4" fmla="*/ 31432 h 171450"/>
                <a:gd name="connsiteX5" fmla="*/ 7144 w 314325"/>
                <a:gd name="connsiteY5" fmla="*/ 90011 h 171450"/>
                <a:gd name="connsiteX6" fmla="*/ 117539 w 314325"/>
                <a:gd name="connsiteY6" fmla="*/ 168497 h 171450"/>
                <a:gd name="connsiteX7" fmla="*/ 131826 w 314325"/>
                <a:gd name="connsiteY7" fmla="*/ 159639 h 171450"/>
                <a:gd name="connsiteX8" fmla="*/ 142494 w 314325"/>
                <a:gd name="connsiteY8" fmla="*/ 148971 h 171450"/>
                <a:gd name="connsiteX9" fmla="*/ 181070 w 314325"/>
                <a:gd name="connsiteY9" fmla="*/ 148971 h 171450"/>
                <a:gd name="connsiteX10" fmla="*/ 191738 w 314325"/>
                <a:gd name="connsiteY10" fmla="*/ 159639 h 171450"/>
                <a:gd name="connsiteX11" fmla="*/ 206026 w 314325"/>
                <a:gd name="connsiteY11" fmla="*/ 168497 h 171450"/>
                <a:gd name="connsiteX12" fmla="*/ 316421 w 314325"/>
                <a:gd name="connsiteY12" fmla="*/ 90011 h 171450"/>
                <a:gd name="connsiteX13" fmla="*/ 113633 w 314325"/>
                <a:gd name="connsiteY13" fmla="*/ 100774 h 171450"/>
                <a:gd name="connsiteX14" fmla="*/ 101156 w 314325"/>
                <a:gd name="connsiteY14" fmla="*/ 100774 h 171450"/>
                <a:gd name="connsiteX15" fmla="*/ 101156 w 314325"/>
                <a:gd name="connsiteY15" fmla="*/ 113252 h 171450"/>
                <a:gd name="connsiteX16" fmla="*/ 91250 w 314325"/>
                <a:gd name="connsiteY16" fmla="*/ 124587 h 171450"/>
                <a:gd name="connsiteX17" fmla="*/ 78867 w 314325"/>
                <a:gd name="connsiteY17" fmla="*/ 113538 h 171450"/>
                <a:gd name="connsiteX18" fmla="*/ 78867 w 314325"/>
                <a:gd name="connsiteY18" fmla="*/ 100774 h 171450"/>
                <a:gd name="connsiteX19" fmla="*/ 66389 w 314325"/>
                <a:gd name="connsiteY19" fmla="*/ 100774 h 171450"/>
                <a:gd name="connsiteX20" fmla="*/ 55055 w 314325"/>
                <a:gd name="connsiteY20" fmla="*/ 90868 h 171450"/>
                <a:gd name="connsiteX21" fmla="*/ 66104 w 314325"/>
                <a:gd name="connsiteY21" fmla="*/ 78486 h 171450"/>
                <a:gd name="connsiteX22" fmla="*/ 78867 w 314325"/>
                <a:gd name="connsiteY22" fmla="*/ 78486 h 171450"/>
                <a:gd name="connsiteX23" fmla="*/ 78867 w 314325"/>
                <a:gd name="connsiteY23" fmla="*/ 66008 h 171450"/>
                <a:gd name="connsiteX24" fmla="*/ 88773 w 314325"/>
                <a:gd name="connsiteY24" fmla="*/ 54673 h 171450"/>
                <a:gd name="connsiteX25" fmla="*/ 101156 w 314325"/>
                <a:gd name="connsiteY25" fmla="*/ 65722 h 171450"/>
                <a:gd name="connsiteX26" fmla="*/ 101156 w 314325"/>
                <a:gd name="connsiteY26" fmla="*/ 78486 h 171450"/>
                <a:gd name="connsiteX27" fmla="*/ 113919 w 314325"/>
                <a:gd name="connsiteY27" fmla="*/ 78486 h 171450"/>
                <a:gd name="connsiteX28" fmla="*/ 124968 w 314325"/>
                <a:gd name="connsiteY28" fmla="*/ 90868 h 171450"/>
                <a:gd name="connsiteX29" fmla="*/ 113633 w 314325"/>
                <a:gd name="connsiteY29" fmla="*/ 100774 h 171450"/>
                <a:gd name="connsiteX30" fmla="*/ 257270 w 314325"/>
                <a:gd name="connsiteY30" fmla="*/ 78772 h 171450"/>
                <a:gd name="connsiteX31" fmla="*/ 268415 w 314325"/>
                <a:gd name="connsiteY31" fmla="*/ 89916 h 171450"/>
                <a:gd name="connsiteX32" fmla="*/ 257270 w 314325"/>
                <a:gd name="connsiteY32" fmla="*/ 101060 h 171450"/>
                <a:gd name="connsiteX33" fmla="*/ 246126 w 314325"/>
                <a:gd name="connsiteY33" fmla="*/ 89916 h 171450"/>
                <a:gd name="connsiteX34" fmla="*/ 257270 w 314325"/>
                <a:gd name="connsiteY34" fmla="*/ 78772 h 171450"/>
                <a:gd name="connsiteX35" fmla="*/ 233458 w 314325"/>
                <a:gd name="connsiteY35" fmla="*/ 54864 h 171450"/>
                <a:gd name="connsiteX36" fmla="*/ 244602 w 314325"/>
                <a:gd name="connsiteY36" fmla="*/ 66008 h 171450"/>
                <a:gd name="connsiteX37" fmla="*/ 233458 w 314325"/>
                <a:gd name="connsiteY37" fmla="*/ 77152 h 171450"/>
                <a:gd name="connsiteX38" fmla="*/ 222314 w 314325"/>
                <a:gd name="connsiteY38" fmla="*/ 66008 h 171450"/>
                <a:gd name="connsiteX39" fmla="*/ 233458 w 314325"/>
                <a:gd name="connsiteY39" fmla="*/ 54864 h 171450"/>
                <a:gd name="connsiteX40" fmla="*/ 209550 w 314325"/>
                <a:gd name="connsiteY40" fmla="*/ 101060 h 171450"/>
                <a:gd name="connsiteX41" fmla="*/ 198406 w 314325"/>
                <a:gd name="connsiteY41" fmla="*/ 89916 h 171450"/>
                <a:gd name="connsiteX42" fmla="*/ 209550 w 314325"/>
                <a:gd name="connsiteY42" fmla="*/ 78772 h 171450"/>
                <a:gd name="connsiteX43" fmla="*/ 220694 w 314325"/>
                <a:gd name="connsiteY43" fmla="*/ 89916 h 171450"/>
                <a:gd name="connsiteX44" fmla="*/ 209550 w 314325"/>
                <a:gd name="connsiteY44" fmla="*/ 101060 h 171450"/>
                <a:gd name="connsiteX45" fmla="*/ 222314 w 314325"/>
                <a:gd name="connsiteY45" fmla="*/ 113728 h 171450"/>
                <a:gd name="connsiteX46" fmla="*/ 233458 w 314325"/>
                <a:gd name="connsiteY46" fmla="*/ 102584 h 171450"/>
                <a:gd name="connsiteX47" fmla="*/ 244602 w 314325"/>
                <a:gd name="connsiteY47" fmla="*/ 113728 h 171450"/>
                <a:gd name="connsiteX48" fmla="*/ 233458 w 314325"/>
                <a:gd name="connsiteY48" fmla="*/ 124873 h 171450"/>
                <a:gd name="connsiteX49" fmla="*/ 222314 w 314325"/>
                <a:gd name="connsiteY49" fmla="*/ 11372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325" h="171450">
                  <a:moveTo>
                    <a:pt x="316421" y="90011"/>
                  </a:moveTo>
                  <a:cubicBezTo>
                    <a:pt x="316421" y="67818"/>
                    <a:pt x="307753" y="47053"/>
                    <a:pt x="292132" y="31432"/>
                  </a:cubicBezTo>
                  <a:cubicBezTo>
                    <a:pt x="276511" y="15811"/>
                    <a:pt x="255651" y="7144"/>
                    <a:pt x="233458" y="7144"/>
                  </a:cubicBezTo>
                  <a:lnTo>
                    <a:pt x="90011" y="7144"/>
                  </a:lnTo>
                  <a:cubicBezTo>
                    <a:pt x="67818" y="7144"/>
                    <a:pt x="47054" y="15811"/>
                    <a:pt x="31433" y="31432"/>
                  </a:cubicBezTo>
                  <a:cubicBezTo>
                    <a:pt x="15812" y="47053"/>
                    <a:pt x="7144" y="67913"/>
                    <a:pt x="7144" y="90011"/>
                  </a:cubicBezTo>
                  <a:cubicBezTo>
                    <a:pt x="7144" y="144684"/>
                    <a:pt x="60293" y="187071"/>
                    <a:pt x="117539" y="168497"/>
                  </a:cubicBezTo>
                  <a:cubicBezTo>
                    <a:pt x="122968" y="166783"/>
                    <a:pt x="127826" y="163734"/>
                    <a:pt x="131826" y="159639"/>
                  </a:cubicBezTo>
                  <a:lnTo>
                    <a:pt x="142494" y="148971"/>
                  </a:lnTo>
                  <a:lnTo>
                    <a:pt x="181070" y="148971"/>
                  </a:lnTo>
                  <a:lnTo>
                    <a:pt x="191738" y="159639"/>
                  </a:lnTo>
                  <a:cubicBezTo>
                    <a:pt x="195739" y="163639"/>
                    <a:pt x="200692" y="166688"/>
                    <a:pt x="206026" y="168497"/>
                  </a:cubicBezTo>
                  <a:cubicBezTo>
                    <a:pt x="263366" y="187166"/>
                    <a:pt x="316421" y="144684"/>
                    <a:pt x="316421" y="90011"/>
                  </a:cubicBezTo>
                  <a:close/>
                  <a:moveTo>
                    <a:pt x="113633" y="100774"/>
                  </a:moveTo>
                  <a:lnTo>
                    <a:pt x="101156" y="100774"/>
                  </a:lnTo>
                  <a:lnTo>
                    <a:pt x="101156" y="113252"/>
                  </a:lnTo>
                  <a:cubicBezTo>
                    <a:pt x="101156" y="118967"/>
                    <a:pt x="96965" y="124015"/>
                    <a:pt x="91250" y="124587"/>
                  </a:cubicBezTo>
                  <a:cubicBezTo>
                    <a:pt x="84487" y="125349"/>
                    <a:pt x="78867" y="120110"/>
                    <a:pt x="78867" y="113538"/>
                  </a:cubicBezTo>
                  <a:lnTo>
                    <a:pt x="78867" y="100774"/>
                  </a:lnTo>
                  <a:lnTo>
                    <a:pt x="66389" y="100774"/>
                  </a:lnTo>
                  <a:cubicBezTo>
                    <a:pt x="60674" y="100774"/>
                    <a:pt x="55626" y="96583"/>
                    <a:pt x="55055" y="90868"/>
                  </a:cubicBezTo>
                  <a:cubicBezTo>
                    <a:pt x="54293" y="84106"/>
                    <a:pt x="59531" y="78486"/>
                    <a:pt x="66104" y="78486"/>
                  </a:cubicBezTo>
                  <a:lnTo>
                    <a:pt x="78867" y="78486"/>
                  </a:lnTo>
                  <a:lnTo>
                    <a:pt x="78867" y="66008"/>
                  </a:lnTo>
                  <a:cubicBezTo>
                    <a:pt x="78867" y="60293"/>
                    <a:pt x="83058" y="55245"/>
                    <a:pt x="88773" y="54673"/>
                  </a:cubicBezTo>
                  <a:cubicBezTo>
                    <a:pt x="95536" y="53911"/>
                    <a:pt x="101156" y="59150"/>
                    <a:pt x="101156" y="65722"/>
                  </a:cubicBezTo>
                  <a:lnTo>
                    <a:pt x="101156" y="78486"/>
                  </a:lnTo>
                  <a:lnTo>
                    <a:pt x="113919" y="78486"/>
                  </a:lnTo>
                  <a:cubicBezTo>
                    <a:pt x="120491" y="78486"/>
                    <a:pt x="125730" y="84201"/>
                    <a:pt x="124968" y="90868"/>
                  </a:cubicBezTo>
                  <a:cubicBezTo>
                    <a:pt x="124397" y="96583"/>
                    <a:pt x="119348" y="100774"/>
                    <a:pt x="113633" y="100774"/>
                  </a:cubicBezTo>
                  <a:close/>
                  <a:moveTo>
                    <a:pt x="257270" y="78772"/>
                  </a:moveTo>
                  <a:cubicBezTo>
                    <a:pt x="263462" y="78772"/>
                    <a:pt x="268415" y="83725"/>
                    <a:pt x="268415" y="89916"/>
                  </a:cubicBezTo>
                  <a:cubicBezTo>
                    <a:pt x="268415" y="96107"/>
                    <a:pt x="263462" y="101060"/>
                    <a:pt x="257270" y="101060"/>
                  </a:cubicBezTo>
                  <a:cubicBezTo>
                    <a:pt x="251079" y="101060"/>
                    <a:pt x="246126" y="96107"/>
                    <a:pt x="246126" y="89916"/>
                  </a:cubicBezTo>
                  <a:cubicBezTo>
                    <a:pt x="246126" y="83725"/>
                    <a:pt x="251174" y="78772"/>
                    <a:pt x="257270" y="78772"/>
                  </a:cubicBezTo>
                  <a:close/>
                  <a:moveTo>
                    <a:pt x="233458" y="54864"/>
                  </a:moveTo>
                  <a:cubicBezTo>
                    <a:pt x="239649" y="54864"/>
                    <a:pt x="244602" y="59817"/>
                    <a:pt x="244602" y="66008"/>
                  </a:cubicBezTo>
                  <a:cubicBezTo>
                    <a:pt x="244602" y="72199"/>
                    <a:pt x="239649" y="77152"/>
                    <a:pt x="233458" y="77152"/>
                  </a:cubicBezTo>
                  <a:cubicBezTo>
                    <a:pt x="227267" y="77152"/>
                    <a:pt x="222314" y="72199"/>
                    <a:pt x="222314" y="66008"/>
                  </a:cubicBezTo>
                  <a:cubicBezTo>
                    <a:pt x="222314" y="59912"/>
                    <a:pt x="227267" y="54864"/>
                    <a:pt x="233458" y="54864"/>
                  </a:cubicBezTo>
                  <a:close/>
                  <a:moveTo>
                    <a:pt x="209550" y="101060"/>
                  </a:moveTo>
                  <a:cubicBezTo>
                    <a:pt x="203359" y="101060"/>
                    <a:pt x="198406" y="96107"/>
                    <a:pt x="198406" y="89916"/>
                  </a:cubicBezTo>
                  <a:cubicBezTo>
                    <a:pt x="198406" y="83725"/>
                    <a:pt x="203359" y="78772"/>
                    <a:pt x="209550" y="78772"/>
                  </a:cubicBezTo>
                  <a:cubicBezTo>
                    <a:pt x="215741" y="78772"/>
                    <a:pt x="220694" y="83725"/>
                    <a:pt x="220694" y="89916"/>
                  </a:cubicBezTo>
                  <a:cubicBezTo>
                    <a:pt x="220694" y="96012"/>
                    <a:pt x="215741" y="101060"/>
                    <a:pt x="209550" y="101060"/>
                  </a:cubicBezTo>
                  <a:close/>
                  <a:moveTo>
                    <a:pt x="222314" y="113728"/>
                  </a:moveTo>
                  <a:cubicBezTo>
                    <a:pt x="222314" y="107537"/>
                    <a:pt x="227267" y="102584"/>
                    <a:pt x="233458" y="102584"/>
                  </a:cubicBezTo>
                  <a:cubicBezTo>
                    <a:pt x="239649" y="102584"/>
                    <a:pt x="244602" y="107537"/>
                    <a:pt x="244602" y="113728"/>
                  </a:cubicBezTo>
                  <a:cubicBezTo>
                    <a:pt x="244602" y="119920"/>
                    <a:pt x="239649" y="124873"/>
                    <a:pt x="233458" y="124873"/>
                  </a:cubicBezTo>
                  <a:cubicBezTo>
                    <a:pt x="227267" y="124873"/>
                    <a:pt x="222314" y="119920"/>
                    <a:pt x="222314" y="113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0C64341F-CA77-471B-829B-00A4D1D86826}"/>
                </a:ext>
              </a:extLst>
            </p:cNvPr>
            <p:cNvSpPr/>
            <p:nvPr/>
          </p:nvSpPr>
          <p:spPr>
            <a:xfrm>
              <a:off x="2132258" y="5088159"/>
              <a:ext cx="104775" cy="104775"/>
            </a:xfrm>
            <a:custGeom>
              <a:avLst/>
              <a:gdLst>
                <a:gd name="connsiteX0" fmla="*/ 102584 w 104775"/>
                <a:gd name="connsiteY0" fmla="*/ 54864 h 104775"/>
                <a:gd name="connsiteX1" fmla="*/ 54864 w 104775"/>
                <a:gd name="connsiteY1" fmla="*/ 7144 h 104775"/>
                <a:gd name="connsiteX2" fmla="*/ 7144 w 104775"/>
                <a:gd name="connsiteY2" fmla="*/ 54864 h 104775"/>
                <a:gd name="connsiteX3" fmla="*/ 54864 w 104775"/>
                <a:gd name="connsiteY3" fmla="*/ 102584 h 104775"/>
                <a:gd name="connsiteX4" fmla="*/ 10258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584" y="54864"/>
                  </a:move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679"/>
                    <a:pt x="102584" y="81248"/>
                    <a:pt x="10258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9CA5205-DE21-4B67-8514-B1A0C8560B62}"/>
                </a:ext>
              </a:extLst>
            </p:cNvPr>
            <p:cNvSpPr/>
            <p:nvPr/>
          </p:nvSpPr>
          <p:spPr>
            <a:xfrm>
              <a:off x="2312089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69E1D47-05B5-4932-BADC-65E6E7F45525}"/>
                </a:ext>
              </a:extLst>
            </p:cNvPr>
            <p:cNvSpPr/>
            <p:nvPr/>
          </p:nvSpPr>
          <p:spPr>
            <a:xfrm>
              <a:off x="2347142" y="5088159"/>
              <a:ext cx="104775" cy="104775"/>
            </a:xfrm>
            <a:custGeom>
              <a:avLst/>
              <a:gdLst>
                <a:gd name="connsiteX0" fmla="*/ 54864 w 104775"/>
                <a:gd name="connsiteY0" fmla="*/ 7144 h 104775"/>
                <a:gd name="connsiteX1" fmla="*/ 7144 w 104775"/>
                <a:gd name="connsiteY1" fmla="*/ 54864 h 104775"/>
                <a:gd name="connsiteX2" fmla="*/ 54864 w 104775"/>
                <a:gd name="connsiteY2" fmla="*/ 102584 h 104775"/>
                <a:gd name="connsiteX3" fmla="*/ 102584 w 104775"/>
                <a:gd name="connsiteY3" fmla="*/ 54864 h 104775"/>
                <a:gd name="connsiteX4" fmla="*/ 54864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19C253C0-288F-4BDA-9678-9BA4110A778E}"/>
                </a:ext>
              </a:extLst>
            </p:cNvPr>
            <p:cNvSpPr/>
            <p:nvPr/>
          </p:nvSpPr>
          <p:spPr>
            <a:xfrm>
              <a:off x="2097205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6D2D069-4E13-4B5E-8C1B-C27B4268FEF1}"/>
              </a:ext>
            </a:extLst>
          </p:cNvPr>
          <p:cNvGrpSpPr/>
          <p:nvPr/>
        </p:nvGrpSpPr>
        <p:grpSpPr>
          <a:xfrm>
            <a:off x="3432622" y="2234755"/>
            <a:ext cx="392990" cy="382429"/>
            <a:chOff x="3432622" y="2234755"/>
            <a:chExt cx="392990" cy="382429"/>
          </a:xfrm>
          <a:solidFill>
            <a:schemeClr val="bg1"/>
          </a:solidFill>
        </p:grpSpPr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47CB5F2-9065-433A-81BE-5F57F0D1BBC4}"/>
                </a:ext>
              </a:extLst>
            </p:cNvPr>
            <p:cNvSpPr/>
            <p:nvPr/>
          </p:nvSpPr>
          <p:spPr>
            <a:xfrm>
              <a:off x="3616062" y="2234755"/>
              <a:ext cx="209550" cy="200025"/>
            </a:xfrm>
            <a:custGeom>
              <a:avLst/>
              <a:gdLst>
                <a:gd name="connsiteX0" fmla="*/ 169640 w 209550"/>
                <a:gd name="connsiteY0" fmla="*/ 7144 h 200025"/>
                <a:gd name="connsiteX1" fmla="*/ 40862 w 209550"/>
                <a:gd name="connsiteY1" fmla="*/ 7144 h 200025"/>
                <a:gd name="connsiteX2" fmla="*/ 7144 w 209550"/>
                <a:gd name="connsiteY2" fmla="*/ 40862 h 200025"/>
                <a:gd name="connsiteX3" fmla="*/ 7144 w 209550"/>
                <a:gd name="connsiteY3" fmla="*/ 133921 h 200025"/>
                <a:gd name="connsiteX4" fmla="*/ 40862 w 209550"/>
                <a:gd name="connsiteY4" fmla="*/ 167640 h 200025"/>
                <a:gd name="connsiteX5" fmla="*/ 57055 w 209550"/>
                <a:gd name="connsiteY5" fmla="*/ 167640 h 200025"/>
                <a:gd name="connsiteX6" fmla="*/ 52483 w 209550"/>
                <a:gd name="connsiteY6" fmla="*/ 186214 h 200025"/>
                <a:gd name="connsiteX7" fmla="*/ 53912 w 209550"/>
                <a:gd name="connsiteY7" fmla="*/ 198025 h 200025"/>
                <a:gd name="connsiteX8" fmla="*/ 59627 w 209550"/>
                <a:gd name="connsiteY8" fmla="*/ 200216 h 200025"/>
                <a:gd name="connsiteX9" fmla="*/ 66199 w 209550"/>
                <a:gd name="connsiteY9" fmla="*/ 198311 h 200025"/>
                <a:gd name="connsiteX10" fmla="*/ 66389 w 209550"/>
                <a:gd name="connsiteY10" fmla="*/ 198215 h 200025"/>
                <a:gd name="connsiteX11" fmla="*/ 119634 w 209550"/>
                <a:gd name="connsiteY11" fmla="*/ 167640 h 200025"/>
                <a:gd name="connsiteX12" fmla="*/ 169545 w 209550"/>
                <a:gd name="connsiteY12" fmla="*/ 167640 h 200025"/>
                <a:gd name="connsiteX13" fmla="*/ 203263 w 209550"/>
                <a:gd name="connsiteY13" fmla="*/ 133921 h 200025"/>
                <a:gd name="connsiteX14" fmla="*/ 203263 w 209550"/>
                <a:gd name="connsiteY14" fmla="*/ 40862 h 200025"/>
                <a:gd name="connsiteX15" fmla="*/ 169640 w 209550"/>
                <a:gd name="connsiteY15" fmla="*/ 7144 h 200025"/>
                <a:gd name="connsiteX16" fmla="*/ 61532 w 209550"/>
                <a:gd name="connsiteY16" fmla="*/ 103156 h 200025"/>
                <a:gd name="connsiteX17" fmla="*/ 47435 w 209550"/>
                <a:gd name="connsiteY17" fmla="*/ 89059 h 200025"/>
                <a:gd name="connsiteX18" fmla="*/ 61532 w 209550"/>
                <a:gd name="connsiteY18" fmla="*/ 74962 h 200025"/>
                <a:gd name="connsiteX19" fmla="*/ 75629 w 209550"/>
                <a:gd name="connsiteY19" fmla="*/ 89059 h 200025"/>
                <a:gd name="connsiteX20" fmla="*/ 61532 w 209550"/>
                <a:gd name="connsiteY20" fmla="*/ 103156 h 200025"/>
                <a:gd name="connsiteX21" fmla="*/ 107061 w 209550"/>
                <a:gd name="connsiteY21" fmla="*/ 103156 h 200025"/>
                <a:gd name="connsiteX22" fmla="*/ 92964 w 209550"/>
                <a:gd name="connsiteY22" fmla="*/ 89059 h 200025"/>
                <a:gd name="connsiteX23" fmla="*/ 107061 w 209550"/>
                <a:gd name="connsiteY23" fmla="*/ 74962 h 200025"/>
                <a:gd name="connsiteX24" fmla="*/ 121158 w 209550"/>
                <a:gd name="connsiteY24" fmla="*/ 89059 h 200025"/>
                <a:gd name="connsiteX25" fmla="*/ 107061 w 209550"/>
                <a:gd name="connsiteY25" fmla="*/ 103156 h 200025"/>
                <a:gd name="connsiteX26" fmla="*/ 148781 w 209550"/>
                <a:gd name="connsiteY26" fmla="*/ 103156 h 200025"/>
                <a:gd name="connsiteX27" fmla="*/ 134684 w 209550"/>
                <a:gd name="connsiteY27" fmla="*/ 89059 h 200025"/>
                <a:gd name="connsiteX28" fmla="*/ 148781 w 209550"/>
                <a:gd name="connsiteY28" fmla="*/ 74962 h 200025"/>
                <a:gd name="connsiteX29" fmla="*/ 162878 w 209550"/>
                <a:gd name="connsiteY29" fmla="*/ 89059 h 200025"/>
                <a:gd name="connsiteX30" fmla="*/ 148781 w 209550"/>
                <a:gd name="connsiteY30" fmla="*/ 1031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9550" h="200025">
                  <a:moveTo>
                    <a:pt x="169640" y="7144"/>
                  </a:moveTo>
                  <a:lnTo>
                    <a:pt x="40862" y="7144"/>
                  </a:lnTo>
                  <a:cubicBezTo>
                    <a:pt x="22288" y="7144"/>
                    <a:pt x="7144" y="22193"/>
                    <a:pt x="7144" y="40862"/>
                  </a:cubicBezTo>
                  <a:lnTo>
                    <a:pt x="7144" y="133921"/>
                  </a:lnTo>
                  <a:cubicBezTo>
                    <a:pt x="7144" y="152495"/>
                    <a:pt x="22193" y="167640"/>
                    <a:pt x="40862" y="167640"/>
                  </a:cubicBezTo>
                  <a:lnTo>
                    <a:pt x="57055" y="167640"/>
                  </a:lnTo>
                  <a:lnTo>
                    <a:pt x="52483" y="186214"/>
                  </a:lnTo>
                  <a:cubicBezTo>
                    <a:pt x="49816" y="192786"/>
                    <a:pt x="52197" y="196406"/>
                    <a:pt x="53912" y="198025"/>
                  </a:cubicBezTo>
                  <a:cubicBezTo>
                    <a:pt x="54959" y="198977"/>
                    <a:pt x="56864" y="200216"/>
                    <a:pt x="59627" y="200216"/>
                  </a:cubicBezTo>
                  <a:cubicBezTo>
                    <a:pt x="61436" y="200216"/>
                    <a:pt x="63627" y="199739"/>
                    <a:pt x="66199" y="198311"/>
                  </a:cubicBezTo>
                  <a:cubicBezTo>
                    <a:pt x="66294" y="198311"/>
                    <a:pt x="66294" y="198215"/>
                    <a:pt x="66389" y="198215"/>
                  </a:cubicBezTo>
                  <a:lnTo>
                    <a:pt x="119634" y="167640"/>
                  </a:lnTo>
                  <a:lnTo>
                    <a:pt x="169545" y="167640"/>
                  </a:lnTo>
                  <a:cubicBezTo>
                    <a:pt x="188119" y="167640"/>
                    <a:pt x="203263" y="152591"/>
                    <a:pt x="203263" y="133921"/>
                  </a:cubicBezTo>
                  <a:lnTo>
                    <a:pt x="203263" y="40862"/>
                  </a:lnTo>
                  <a:cubicBezTo>
                    <a:pt x="203359" y="22193"/>
                    <a:pt x="188309" y="7144"/>
                    <a:pt x="169640" y="7144"/>
                  </a:cubicBezTo>
                  <a:close/>
                  <a:moveTo>
                    <a:pt x="61532" y="103156"/>
                  </a:moveTo>
                  <a:cubicBezTo>
                    <a:pt x="53721" y="103156"/>
                    <a:pt x="47435" y="96869"/>
                    <a:pt x="47435" y="89059"/>
                  </a:cubicBezTo>
                  <a:cubicBezTo>
                    <a:pt x="47435" y="81248"/>
                    <a:pt x="53721" y="74962"/>
                    <a:pt x="61532" y="74962"/>
                  </a:cubicBezTo>
                  <a:cubicBezTo>
                    <a:pt x="69342" y="74962"/>
                    <a:pt x="75629" y="81248"/>
                    <a:pt x="75629" y="89059"/>
                  </a:cubicBezTo>
                  <a:cubicBezTo>
                    <a:pt x="75629" y="96869"/>
                    <a:pt x="69342" y="103156"/>
                    <a:pt x="61532" y="103156"/>
                  </a:cubicBezTo>
                  <a:close/>
                  <a:moveTo>
                    <a:pt x="107061" y="103156"/>
                  </a:moveTo>
                  <a:cubicBezTo>
                    <a:pt x="99251" y="103156"/>
                    <a:pt x="92964" y="96869"/>
                    <a:pt x="92964" y="89059"/>
                  </a:cubicBezTo>
                  <a:cubicBezTo>
                    <a:pt x="92964" y="81248"/>
                    <a:pt x="99251" y="74962"/>
                    <a:pt x="107061" y="74962"/>
                  </a:cubicBezTo>
                  <a:cubicBezTo>
                    <a:pt x="114871" y="74962"/>
                    <a:pt x="121158" y="81248"/>
                    <a:pt x="121158" y="89059"/>
                  </a:cubicBezTo>
                  <a:cubicBezTo>
                    <a:pt x="121158" y="96869"/>
                    <a:pt x="114871" y="103156"/>
                    <a:pt x="107061" y="103156"/>
                  </a:cubicBezTo>
                  <a:close/>
                  <a:moveTo>
                    <a:pt x="148781" y="103156"/>
                  </a:moveTo>
                  <a:cubicBezTo>
                    <a:pt x="140970" y="103156"/>
                    <a:pt x="134684" y="96869"/>
                    <a:pt x="134684" y="89059"/>
                  </a:cubicBezTo>
                  <a:cubicBezTo>
                    <a:pt x="134684" y="81248"/>
                    <a:pt x="140970" y="74962"/>
                    <a:pt x="148781" y="74962"/>
                  </a:cubicBezTo>
                  <a:cubicBezTo>
                    <a:pt x="156591" y="74962"/>
                    <a:pt x="162878" y="81248"/>
                    <a:pt x="162878" y="89059"/>
                  </a:cubicBezTo>
                  <a:cubicBezTo>
                    <a:pt x="162973" y="96869"/>
                    <a:pt x="156591" y="103156"/>
                    <a:pt x="148781" y="103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2F310E-9BC7-469D-B2AD-77FFADB998B8}"/>
                </a:ext>
              </a:extLst>
            </p:cNvPr>
            <p:cNvSpPr/>
            <p:nvPr/>
          </p:nvSpPr>
          <p:spPr>
            <a:xfrm>
              <a:off x="3668640" y="2450030"/>
              <a:ext cx="114300" cy="114300"/>
            </a:xfrm>
            <a:custGeom>
              <a:avLst/>
              <a:gdLst>
                <a:gd name="connsiteX0" fmla="*/ 111823 w 114300"/>
                <a:gd name="connsiteY0" fmla="*/ 85334 h 114300"/>
                <a:gd name="connsiteX1" fmla="*/ 108585 w 114300"/>
                <a:gd name="connsiteY1" fmla="*/ 76476 h 114300"/>
                <a:gd name="connsiteX2" fmla="*/ 48768 w 114300"/>
                <a:gd name="connsiteY2" fmla="*/ 11611 h 114300"/>
                <a:gd name="connsiteX3" fmla="*/ 42481 w 114300"/>
                <a:gd name="connsiteY3" fmla="*/ 7991 h 114300"/>
                <a:gd name="connsiteX4" fmla="*/ 7144 w 114300"/>
                <a:gd name="connsiteY4" fmla="*/ 17897 h 114300"/>
                <a:gd name="connsiteX5" fmla="*/ 99631 w 114300"/>
                <a:gd name="connsiteY5" fmla="*/ 112957 h 114300"/>
                <a:gd name="connsiteX6" fmla="*/ 111823 w 114300"/>
                <a:gd name="connsiteY6" fmla="*/ 853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11823" y="85334"/>
                  </a:moveTo>
                  <a:cubicBezTo>
                    <a:pt x="111919" y="82096"/>
                    <a:pt x="110776" y="78953"/>
                    <a:pt x="108585" y="76476"/>
                  </a:cubicBezTo>
                  <a:lnTo>
                    <a:pt x="48768" y="11611"/>
                  </a:lnTo>
                  <a:cubicBezTo>
                    <a:pt x="47054" y="9801"/>
                    <a:pt x="44958" y="8563"/>
                    <a:pt x="42481" y="7991"/>
                  </a:cubicBezTo>
                  <a:cubicBezTo>
                    <a:pt x="31051" y="5324"/>
                    <a:pt x="18097" y="9039"/>
                    <a:pt x="7144" y="17897"/>
                  </a:cubicBezTo>
                  <a:lnTo>
                    <a:pt x="99631" y="112957"/>
                  </a:lnTo>
                  <a:cubicBezTo>
                    <a:pt x="106108" y="105527"/>
                    <a:pt x="111442" y="96479"/>
                    <a:pt x="111823" y="8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1D857CE-DE45-4114-8260-883BFA63442E}"/>
                </a:ext>
              </a:extLst>
            </p:cNvPr>
            <p:cNvSpPr/>
            <p:nvPr/>
          </p:nvSpPr>
          <p:spPr>
            <a:xfrm>
              <a:off x="3480426" y="2262940"/>
              <a:ext cx="114300" cy="114300"/>
            </a:xfrm>
            <a:custGeom>
              <a:avLst/>
              <a:gdLst>
                <a:gd name="connsiteX0" fmla="*/ 108109 w 114300"/>
                <a:gd name="connsiteY0" fmla="*/ 67255 h 114300"/>
                <a:gd name="connsiteX1" fmla="*/ 106013 w 114300"/>
                <a:gd name="connsiteY1" fmla="*/ 64779 h 114300"/>
                <a:gd name="connsiteX2" fmla="*/ 46482 w 114300"/>
                <a:gd name="connsiteY2" fmla="*/ 10486 h 114300"/>
                <a:gd name="connsiteX3" fmla="*/ 39529 w 114300"/>
                <a:gd name="connsiteY3" fmla="*/ 7343 h 114300"/>
                <a:gd name="connsiteX4" fmla="*/ 7144 w 114300"/>
                <a:gd name="connsiteY4" fmla="*/ 19725 h 114300"/>
                <a:gd name="connsiteX5" fmla="*/ 102584 w 114300"/>
                <a:gd name="connsiteY5" fmla="*/ 111546 h 114300"/>
                <a:gd name="connsiteX6" fmla="*/ 108109 w 114300"/>
                <a:gd name="connsiteY6" fmla="*/ 672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08109" y="67255"/>
                  </a:moveTo>
                  <a:cubicBezTo>
                    <a:pt x="107537" y="66302"/>
                    <a:pt x="106871" y="65541"/>
                    <a:pt x="106013" y="64779"/>
                  </a:cubicBezTo>
                  <a:lnTo>
                    <a:pt x="46482" y="10486"/>
                  </a:lnTo>
                  <a:cubicBezTo>
                    <a:pt x="44577" y="8676"/>
                    <a:pt x="42101" y="7629"/>
                    <a:pt x="39529" y="7343"/>
                  </a:cubicBezTo>
                  <a:cubicBezTo>
                    <a:pt x="25622" y="5819"/>
                    <a:pt x="14478" y="13343"/>
                    <a:pt x="7144" y="19725"/>
                  </a:cubicBezTo>
                  <a:lnTo>
                    <a:pt x="102584" y="111546"/>
                  </a:lnTo>
                  <a:cubicBezTo>
                    <a:pt x="114205" y="97449"/>
                    <a:pt x="116396" y="80209"/>
                    <a:pt x="108109" y="67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26BC65D1-D929-4A0A-BEE9-3C13C7F76748}"/>
                </a:ext>
              </a:extLst>
            </p:cNvPr>
            <p:cNvSpPr/>
            <p:nvPr/>
          </p:nvSpPr>
          <p:spPr>
            <a:xfrm>
              <a:off x="3432622" y="2293334"/>
              <a:ext cx="323850" cy="323850"/>
            </a:xfrm>
            <a:custGeom>
              <a:avLst/>
              <a:gdLst>
                <a:gd name="connsiteX0" fmla="*/ 212967 w 323850"/>
                <a:gd name="connsiteY0" fmla="*/ 204406 h 323850"/>
                <a:gd name="connsiteX1" fmla="*/ 158770 w 323850"/>
                <a:gd name="connsiteY1" fmla="*/ 165925 h 323850"/>
                <a:gd name="connsiteX2" fmla="*/ 120384 w 323850"/>
                <a:gd name="connsiteY2" fmla="*/ 111633 h 323850"/>
                <a:gd name="connsiteX3" fmla="*/ 133338 w 323850"/>
                <a:gd name="connsiteY3" fmla="*/ 99060 h 323850"/>
                <a:gd name="connsiteX4" fmla="*/ 37802 w 323850"/>
                <a:gd name="connsiteY4" fmla="*/ 7144 h 323850"/>
                <a:gd name="connsiteX5" fmla="*/ 21610 w 323850"/>
                <a:gd name="connsiteY5" fmla="*/ 31718 h 323850"/>
                <a:gd name="connsiteX6" fmla="*/ 8180 w 323850"/>
                <a:gd name="connsiteY6" fmla="*/ 106394 h 323850"/>
                <a:gd name="connsiteX7" fmla="*/ 85237 w 323850"/>
                <a:gd name="connsiteY7" fmla="*/ 239554 h 323850"/>
                <a:gd name="connsiteX8" fmla="*/ 204395 w 323850"/>
                <a:gd name="connsiteY8" fmla="*/ 316421 h 323850"/>
                <a:gd name="connsiteX9" fmla="*/ 229445 w 323850"/>
                <a:gd name="connsiteY9" fmla="*/ 319278 h 323850"/>
                <a:gd name="connsiteX10" fmla="*/ 272594 w 323850"/>
                <a:gd name="connsiteY10" fmla="*/ 310991 h 323850"/>
                <a:gd name="connsiteX11" fmla="*/ 277451 w 323850"/>
                <a:gd name="connsiteY11" fmla="*/ 309372 h 323850"/>
                <a:gd name="connsiteX12" fmla="*/ 317552 w 323850"/>
                <a:gd name="connsiteY12" fmla="*/ 286798 h 323850"/>
                <a:gd name="connsiteX13" fmla="*/ 225350 w 323850"/>
                <a:gd name="connsiteY13" fmla="*/ 191929 h 323850"/>
                <a:gd name="connsiteX14" fmla="*/ 212967 w 323850"/>
                <a:gd name="connsiteY14" fmla="*/ 2044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12967" y="204406"/>
                  </a:moveTo>
                  <a:cubicBezTo>
                    <a:pt x="204776" y="201930"/>
                    <a:pt x="186011" y="193548"/>
                    <a:pt x="158770" y="165925"/>
                  </a:cubicBezTo>
                  <a:cubicBezTo>
                    <a:pt x="131719" y="138589"/>
                    <a:pt x="123146" y="119920"/>
                    <a:pt x="120384" y="111633"/>
                  </a:cubicBezTo>
                  <a:cubicBezTo>
                    <a:pt x="123813" y="108394"/>
                    <a:pt x="128480" y="103918"/>
                    <a:pt x="133338" y="99060"/>
                  </a:cubicBezTo>
                  <a:lnTo>
                    <a:pt x="37802" y="7144"/>
                  </a:lnTo>
                  <a:cubicBezTo>
                    <a:pt x="31230" y="15145"/>
                    <a:pt x="25801" y="23241"/>
                    <a:pt x="21610" y="31718"/>
                  </a:cubicBezTo>
                  <a:cubicBezTo>
                    <a:pt x="13799" y="47434"/>
                    <a:pt x="3893" y="72200"/>
                    <a:pt x="8180" y="106394"/>
                  </a:cubicBezTo>
                  <a:cubicBezTo>
                    <a:pt x="13514" y="148971"/>
                    <a:pt x="39422" y="193738"/>
                    <a:pt x="85237" y="239554"/>
                  </a:cubicBezTo>
                  <a:cubicBezTo>
                    <a:pt x="128766" y="283083"/>
                    <a:pt x="167819" y="308229"/>
                    <a:pt x="204395" y="316421"/>
                  </a:cubicBezTo>
                  <a:cubicBezTo>
                    <a:pt x="213539" y="318421"/>
                    <a:pt x="221825" y="319278"/>
                    <a:pt x="229445" y="319278"/>
                  </a:cubicBezTo>
                  <a:cubicBezTo>
                    <a:pt x="248400" y="319278"/>
                    <a:pt x="262783" y="314325"/>
                    <a:pt x="272594" y="310991"/>
                  </a:cubicBezTo>
                  <a:cubicBezTo>
                    <a:pt x="274308" y="310420"/>
                    <a:pt x="275927" y="309848"/>
                    <a:pt x="277451" y="309372"/>
                  </a:cubicBezTo>
                  <a:cubicBezTo>
                    <a:pt x="291358" y="304895"/>
                    <a:pt x="304883" y="297371"/>
                    <a:pt x="317552" y="286798"/>
                  </a:cubicBezTo>
                  <a:lnTo>
                    <a:pt x="225350" y="191929"/>
                  </a:lnTo>
                  <a:cubicBezTo>
                    <a:pt x="220682" y="196501"/>
                    <a:pt x="216206" y="201168"/>
                    <a:pt x="212967" y="204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D360F3-50C7-408F-B4F9-4900B2CDAE27}"/>
              </a:ext>
            </a:extLst>
          </p:cNvPr>
          <p:cNvGrpSpPr/>
          <p:nvPr/>
        </p:nvGrpSpPr>
        <p:grpSpPr>
          <a:xfrm>
            <a:off x="2767384" y="4895564"/>
            <a:ext cx="386334" cy="391382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6C4586E0-4CE1-45E9-8EAB-7F337427572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0B3154F7-1E00-4533-A72F-61B9F8B8D77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172B1C1-97C9-4F2A-B533-4B3E1D39B042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6B07E423-351D-4F97-ABAE-8B16EEF2E75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ABA0F12-CEF2-4803-B8FA-F4BC7B508E88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DB81C9D-4ADE-4EF7-9CC3-C9DFE6AEAA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7FF4030F-9968-495C-B631-D94A5429525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9B2F81E-EF5D-4526-87A4-5B337EB7D8AD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C9B6FA56-EBF7-4ED4-9E28-44941B42313B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C1AF841A-BCFE-4E68-978F-54EE573A3F9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677C54A-002E-447C-80A6-BEBEDE0323D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8389707-8E32-4A78-9E74-956C1333FEAA}"/>
              </a:ext>
            </a:extLst>
          </p:cNvPr>
          <p:cNvGrpSpPr/>
          <p:nvPr/>
        </p:nvGrpSpPr>
        <p:grpSpPr>
          <a:xfrm>
            <a:off x="5451265" y="5564677"/>
            <a:ext cx="392240" cy="386638"/>
            <a:chOff x="5451265" y="5564677"/>
            <a:chExt cx="392240" cy="386638"/>
          </a:xfrm>
          <a:solidFill>
            <a:schemeClr val="bg1"/>
          </a:solidFill>
        </p:grpSpPr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C905CCCB-0BD3-4249-8C06-0531C7546AE8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F6711517-693B-48A2-82B4-D25F905D2196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98BDC20-492B-4E3A-A2E3-B598234D5EBF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3D66434C-5669-4494-A6D8-30C311E3567D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982FF1F-0C5A-4262-AACE-9ECDF8503E60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5D281C6F-1717-4AA0-9D04-CCB99F3BD665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075A9052-D5DA-44A0-8E91-B8E6228474DA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BA96C1F-CEF0-4DA8-87A3-1D103BDAEE8D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766AC36D-87CC-44D4-B039-578AD377E09C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3161F1B5-6708-4C73-996F-EE10EF52A6D9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DDC8F93-8571-4B9F-B6C4-D1239CB868A9}"/>
              </a:ext>
            </a:extLst>
          </p:cNvPr>
          <p:cNvGrpSpPr/>
          <p:nvPr/>
        </p:nvGrpSpPr>
        <p:grpSpPr>
          <a:xfrm>
            <a:off x="1427026" y="4897752"/>
            <a:ext cx="389237" cy="389222"/>
            <a:chOff x="1427026" y="4897752"/>
            <a:chExt cx="389237" cy="389222"/>
          </a:xfrm>
          <a:solidFill>
            <a:schemeClr val="bg1"/>
          </a:solidFill>
        </p:grpSpPr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6F7B98B-96BF-49CD-A4A1-1E58954EFDDF}"/>
                </a:ext>
              </a:extLst>
            </p:cNvPr>
            <p:cNvSpPr/>
            <p:nvPr/>
          </p:nvSpPr>
          <p:spPr>
            <a:xfrm>
              <a:off x="1427026" y="5010749"/>
              <a:ext cx="209550" cy="276225"/>
            </a:xfrm>
            <a:custGeom>
              <a:avLst/>
              <a:gdLst>
                <a:gd name="connsiteX0" fmla="*/ 152019 w 209550"/>
                <a:gd name="connsiteY0" fmla="*/ 140847 h 276225"/>
                <a:gd name="connsiteX1" fmla="*/ 140875 w 209550"/>
                <a:gd name="connsiteY1" fmla="*/ 140847 h 276225"/>
                <a:gd name="connsiteX2" fmla="*/ 140875 w 209550"/>
                <a:gd name="connsiteY2" fmla="*/ 129512 h 276225"/>
                <a:gd name="connsiteX3" fmla="*/ 163163 w 209550"/>
                <a:gd name="connsiteY3" fmla="*/ 85125 h 276225"/>
                <a:gd name="connsiteX4" fmla="*/ 163163 w 209550"/>
                <a:gd name="connsiteY4" fmla="*/ 65218 h 276225"/>
                <a:gd name="connsiteX5" fmla="*/ 116681 w 209550"/>
                <a:gd name="connsiteY5" fmla="*/ 7878 h 276225"/>
                <a:gd name="connsiteX6" fmla="*/ 51721 w 209550"/>
                <a:gd name="connsiteY6" fmla="*/ 62837 h 276225"/>
                <a:gd name="connsiteX7" fmla="*/ 51721 w 209550"/>
                <a:gd name="connsiteY7" fmla="*/ 85125 h 276225"/>
                <a:gd name="connsiteX8" fmla="*/ 74009 w 209550"/>
                <a:gd name="connsiteY8" fmla="*/ 129512 h 276225"/>
                <a:gd name="connsiteX9" fmla="*/ 74009 w 209550"/>
                <a:gd name="connsiteY9" fmla="*/ 140847 h 276225"/>
                <a:gd name="connsiteX10" fmla="*/ 62865 w 209550"/>
                <a:gd name="connsiteY10" fmla="*/ 140847 h 276225"/>
                <a:gd name="connsiteX11" fmla="*/ 7144 w 209550"/>
                <a:gd name="connsiteY11" fmla="*/ 196568 h 276225"/>
                <a:gd name="connsiteX12" fmla="*/ 7144 w 209550"/>
                <a:gd name="connsiteY12" fmla="*/ 263433 h 276225"/>
                <a:gd name="connsiteX13" fmla="*/ 18288 w 209550"/>
                <a:gd name="connsiteY13" fmla="*/ 274578 h 276225"/>
                <a:gd name="connsiteX14" fmla="*/ 196596 w 209550"/>
                <a:gd name="connsiteY14" fmla="*/ 274578 h 276225"/>
                <a:gd name="connsiteX15" fmla="*/ 207740 w 209550"/>
                <a:gd name="connsiteY15" fmla="*/ 263433 h 276225"/>
                <a:gd name="connsiteX16" fmla="*/ 207740 w 209550"/>
                <a:gd name="connsiteY16" fmla="*/ 196568 h 276225"/>
                <a:gd name="connsiteX17" fmla="*/ 152019 w 209550"/>
                <a:gd name="connsiteY17" fmla="*/ 14084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2DF046E6-91AC-4392-97D7-E304CF723F75}"/>
                </a:ext>
              </a:extLst>
            </p:cNvPr>
            <p:cNvSpPr/>
            <p:nvPr/>
          </p:nvSpPr>
          <p:spPr>
            <a:xfrm>
              <a:off x="1606713" y="4897752"/>
              <a:ext cx="209550" cy="209550"/>
            </a:xfrm>
            <a:custGeom>
              <a:avLst/>
              <a:gdLst>
                <a:gd name="connsiteX0" fmla="*/ 207791 w 209550"/>
                <a:gd name="connsiteY0" fmla="*/ 106682 h 209550"/>
                <a:gd name="connsiteX1" fmla="*/ 108254 w 209550"/>
                <a:gd name="connsiteY1" fmla="*/ 7146 h 209550"/>
                <a:gd name="connsiteX2" fmla="*/ 7194 w 209550"/>
                <a:gd name="connsiteY2" fmla="*/ 107444 h 209550"/>
                <a:gd name="connsiteX3" fmla="*/ 25673 w 209550"/>
                <a:gd name="connsiteY3" fmla="*/ 165452 h 209550"/>
                <a:gd name="connsiteX4" fmla="*/ 9004 w 209550"/>
                <a:gd name="connsiteY4" fmla="*/ 190407 h 209550"/>
                <a:gd name="connsiteX5" fmla="*/ 10052 w 209550"/>
                <a:gd name="connsiteY5" fmla="*/ 204123 h 209550"/>
                <a:gd name="connsiteX6" fmla="*/ 18624 w 209550"/>
                <a:gd name="connsiteY6" fmla="*/ 207743 h 209550"/>
                <a:gd name="connsiteX7" fmla="*/ 107492 w 209550"/>
                <a:gd name="connsiteY7" fmla="*/ 207743 h 209550"/>
                <a:gd name="connsiteX8" fmla="*/ 207791 w 209550"/>
                <a:gd name="connsiteY8" fmla="*/ 106682 h 209550"/>
                <a:gd name="connsiteX9" fmla="*/ 107492 w 209550"/>
                <a:gd name="connsiteY9" fmla="*/ 174405 h 209550"/>
                <a:gd name="connsiteX10" fmla="*/ 96348 w 209550"/>
                <a:gd name="connsiteY10" fmla="*/ 163261 h 209550"/>
                <a:gd name="connsiteX11" fmla="*/ 107492 w 209550"/>
                <a:gd name="connsiteY11" fmla="*/ 152117 h 209550"/>
                <a:gd name="connsiteX12" fmla="*/ 118637 w 209550"/>
                <a:gd name="connsiteY12" fmla="*/ 163261 h 209550"/>
                <a:gd name="connsiteX13" fmla="*/ 107492 w 209550"/>
                <a:gd name="connsiteY13" fmla="*/ 174405 h 209550"/>
                <a:gd name="connsiteX14" fmla="*/ 118637 w 209550"/>
                <a:gd name="connsiteY14" fmla="*/ 129828 h 209550"/>
                <a:gd name="connsiteX15" fmla="*/ 107492 w 209550"/>
                <a:gd name="connsiteY15" fmla="*/ 140972 h 209550"/>
                <a:gd name="connsiteX16" fmla="*/ 96348 w 209550"/>
                <a:gd name="connsiteY16" fmla="*/ 129828 h 209550"/>
                <a:gd name="connsiteX17" fmla="*/ 96348 w 209550"/>
                <a:gd name="connsiteY17" fmla="*/ 62963 h 209550"/>
                <a:gd name="connsiteX18" fmla="*/ 107492 w 209550"/>
                <a:gd name="connsiteY18" fmla="*/ 51818 h 209550"/>
                <a:gd name="connsiteX19" fmla="*/ 118637 w 209550"/>
                <a:gd name="connsiteY19" fmla="*/ 62963 h 209550"/>
                <a:gd name="connsiteX20" fmla="*/ 118637 w 209550"/>
                <a:gd name="connsiteY20" fmla="*/ 1298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773707" y="897064"/>
            <a:ext cx="346424" cy="390525"/>
            <a:chOff x="773707" y="897064"/>
            <a:chExt cx="346424" cy="390525"/>
          </a:xfrm>
          <a:solidFill>
            <a:schemeClr val="bg1"/>
          </a:solidFill>
        </p:grpSpPr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1400245-2054-4367-9C6B-7B197A4FA543}"/>
              </a:ext>
            </a:extLst>
          </p:cNvPr>
          <p:cNvGrpSpPr/>
          <p:nvPr/>
        </p:nvGrpSpPr>
        <p:grpSpPr>
          <a:xfrm>
            <a:off x="6796841" y="903731"/>
            <a:ext cx="389763" cy="391478"/>
            <a:chOff x="6796841" y="903731"/>
            <a:chExt cx="389763" cy="391478"/>
          </a:xfrm>
          <a:solidFill>
            <a:schemeClr val="bg1"/>
          </a:solidFill>
        </p:grpSpPr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19B5466E-39A3-4BA7-8BB5-978B0293DBC7}"/>
                </a:ext>
              </a:extLst>
            </p:cNvPr>
            <p:cNvSpPr/>
            <p:nvPr/>
          </p:nvSpPr>
          <p:spPr>
            <a:xfrm>
              <a:off x="6886375" y="1005459"/>
              <a:ext cx="28575" cy="57150"/>
            </a:xfrm>
            <a:custGeom>
              <a:avLst/>
              <a:gdLst>
                <a:gd name="connsiteX0" fmla="*/ 20860 w 28575"/>
                <a:gd name="connsiteY0" fmla="*/ 7144 h 57150"/>
                <a:gd name="connsiteX1" fmla="*/ 16097 w 28575"/>
                <a:gd name="connsiteY1" fmla="*/ 7144 h 57150"/>
                <a:gd name="connsiteX2" fmla="*/ 7144 w 28575"/>
                <a:gd name="connsiteY2" fmla="*/ 51721 h 57150"/>
                <a:gd name="connsiteX3" fmla="*/ 29718 w 28575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20860" y="7144"/>
                  </a:moveTo>
                  <a:lnTo>
                    <a:pt x="16097" y="7144"/>
                  </a:lnTo>
                  <a:lnTo>
                    <a:pt x="7144" y="51721"/>
                  </a:lnTo>
                  <a:lnTo>
                    <a:pt x="29718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F963028F-626B-40C8-86B5-399A762C6E48}"/>
                </a:ext>
              </a:extLst>
            </p:cNvPr>
            <p:cNvSpPr/>
            <p:nvPr/>
          </p:nvSpPr>
          <p:spPr>
            <a:xfrm>
              <a:off x="7080400" y="1094613"/>
              <a:ext cx="47625" cy="38100"/>
            </a:xfrm>
            <a:custGeom>
              <a:avLst/>
              <a:gdLst>
                <a:gd name="connsiteX0" fmla="*/ 7144 w 47625"/>
                <a:gd name="connsiteY0" fmla="*/ 7144 h 38100"/>
                <a:gd name="connsiteX1" fmla="*/ 25432 w 47625"/>
                <a:gd name="connsiteY1" fmla="*/ 39433 h 38100"/>
                <a:gd name="connsiteX2" fmla="*/ 44482 w 47625"/>
                <a:gd name="connsiteY2" fmla="*/ 7144 h 38100"/>
                <a:gd name="connsiteX3" fmla="*/ 7144 w 4762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7144" y="7144"/>
                  </a:moveTo>
                  <a:cubicBezTo>
                    <a:pt x="12002" y="20098"/>
                    <a:pt x="18383" y="30575"/>
                    <a:pt x="25432" y="39433"/>
                  </a:cubicBezTo>
                  <a:cubicBezTo>
                    <a:pt x="32481" y="30575"/>
                    <a:pt x="39624" y="20098"/>
                    <a:pt x="4448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8277325A-36BA-4FB8-A881-0B25866FB27C}"/>
                </a:ext>
              </a:extLst>
            </p:cNvPr>
            <p:cNvSpPr/>
            <p:nvPr/>
          </p:nvSpPr>
          <p:spPr>
            <a:xfrm>
              <a:off x="6977054" y="971359"/>
              <a:ext cx="209550" cy="323850"/>
            </a:xfrm>
            <a:custGeom>
              <a:avLst/>
              <a:gdLst>
                <a:gd name="connsiteX0" fmla="*/ 173069 w 209550"/>
                <a:gd name="connsiteY0" fmla="*/ 7144 h 323850"/>
                <a:gd name="connsiteX1" fmla="*/ 35433 w 209550"/>
                <a:gd name="connsiteY1" fmla="*/ 7144 h 323850"/>
                <a:gd name="connsiteX2" fmla="*/ 64294 w 209550"/>
                <a:gd name="connsiteY2" fmla="*/ 238697 h 323850"/>
                <a:gd name="connsiteX3" fmla="*/ 56007 w 209550"/>
                <a:gd name="connsiteY3" fmla="*/ 264033 h 323850"/>
                <a:gd name="connsiteX4" fmla="*/ 7144 w 209550"/>
                <a:gd name="connsiteY4" fmla="*/ 319850 h 323850"/>
                <a:gd name="connsiteX5" fmla="*/ 173831 w 209550"/>
                <a:gd name="connsiteY5" fmla="*/ 319850 h 323850"/>
                <a:gd name="connsiteX6" fmla="*/ 207264 w 209550"/>
                <a:gd name="connsiteY6" fmla="*/ 286417 h 323850"/>
                <a:gd name="connsiteX7" fmla="*/ 207264 w 209550"/>
                <a:gd name="connsiteY7" fmla="*/ 41243 h 323850"/>
                <a:gd name="connsiteX8" fmla="*/ 173069 w 209550"/>
                <a:gd name="connsiteY8" fmla="*/ 7144 h 323850"/>
                <a:gd name="connsiteX9" fmla="*/ 173545 w 209550"/>
                <a:gd name="connsiteY9" fmla="*/ 130397 h 323850"/>
                <a:gd name="connsiteX10" fmla="*/ 170879 w 209550"/>
                <a:gd name="connsiteY10" fmla="*/ 130397 h 323850"/>
                <a:gd name="connsiteX11" fmla="*/ 144018 w 209550"/>
                <a:gd name="connsiteY11" fmla="*/ 179165 h 323850"/>
                <a:gd name="connsiteX12" fmla="*/ 169640 w 209550"/>
                <a:gd name="connsiteY12" fmla="*/ 199644 h 323850"/>
                <a:gd name="connsiteX13" fmla="*/ 171355 w 209550"/>
                <a:gd name="connsiteY13" fmla="*/ 215265 h 323850"/>
                <a:gd name="connsiteX14" fmla="*/ 155734 w 209550"/>
                <a:gd name="connsiteY14" fmla="*/ 216980 h 323850"/>
                <a:gd name="connsiteX15" fmla="*/ 128492 w 209550"/>
                <a:gd name="connsiteY15" fmla="*/ 195167 h 323850"/>
                <a:gd name="connsiteX16" fmla="*/ 102013 w 209550"/>
                <a:gd name="connsiteY16" fmla="*/ 216980 h 323850"/>
                <a:gd name="connsiteX17" fmla="*/ 86392 w 209550"/>
                <a:gd name="connsiteY17" fmla="*/ 215265 h 323850"/>
                <a:gd name="connsiteX18" fmla="*/ 88106 w 209550"/>
                <a:gd name="connsiteY18" fmla="*/ 199644 h 323850"/>
                <a:gd name="connsiteX19" fmla="*/ 112966 w 209550"/>
                <a:gd name="connsiteY19" fmla="*/ 179165 h 323850"/>
                <a:gd name="connsiteX20" fmla="*/ 86868 w 209550"/>
                <a:gd name="connsiteY20" fmla="*/ 130397 h 323850"/>
                <a:gd name="connsiteX21" fmla="*/ 84201 w 209550"/>
                <a:gd name="connsiteY21" fmla="*/ 130397 h 323850"/>
                <a:gd name="connsiteX22" fmla="*/ 72866 w 209550"/>
                <a:gd name="connsiteY22" fmla="*/ 120491 h 323850"/>
                <a:gd name="connsiteX23" fmla="*/ 83915 w 209550"/>
                <a:gd name="connsiteY23" fmla="*/ 108109 h 323850"/>
                <a:gd name="connsiteX24" fmla="*/ 117348 w 209550"/>
                <a:gd name="connsiteY24" fmla="*/ 108109 h 323850"/>
                <a:gd name="connsiteX25" fmla="*/ 117348 w 209550"/>
                <a:gd name="connsiteY25" fmla="*/ 97250 h 323850"/>
                <a:gd name="connsiteX26" fmla="*/ 127254 w 209550"/>
                <a:gd name="connsiteY26" fmla="*/ 85916 h 323850"/>
                <a:gd name="connsiteX27" fmla="*/ 139636 w 209550"/>
                <a:gd name="connsiteY27" fmla="*/ 96965 h 323850"/>
                <a:gd name="connsiteX28" fmla="*/ 139636 w 209550"/>
                <a:gd name="connsiteY28" fmla="*/ 108109 h 323850"/>
                <a:gd name="connsiteX29" fmla="*/ 173831 w 209550"/>
                <a:gd name="connsiteY29" fmla="*/ 108109 h 323850"/>
                <a:gd name="connsiteX30" fmla="*/ 184880 w 209550"/>
                <a:gd name="connsiteY30" fmla="*/ 120491 h 323850"/>
                <a:gd name="connsiteX31" fmla="*/ 173545 w 209550"/>
                <a:gd name="connsiteY31" fmla="*/ 13039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550" h="323850">
                  <a:moveTo>
                    <a:pt x="173069" y="7144"/>
                  </a:moveTo>
                  <a:lnTo>
                    <a:pt x="35433" y="7144"/>
                  </a:lnTo>
                  <a:lnTo>
                    <a:pt x="64294" y="238697"/>
                  </a:lnTo>
                  <a:cubicBezTo>
                    <a:pt x="64770" y="248126"/>
                    <a:pt x="62198" y="257080"/>
                    <a:pt x="56007" y="264033"/>
                  </a:cubicBezTo>
                  <a:lnTo>
                    <a:pt x="7144" y="319850"/>
                  </a:lnTo>
                  <a:lnTo>
                    <a:pt x="173831" y="319850"/>
                  </a:lnTo>
                  <a:cubicBezTo>
                    <a:pt x="192310" y="319850"/>
                    <a:pt x="207264" y="304895"/>
                    <a:pt x="207264" y="286417"/>
                  </a:cubicBezTo>
                  <a:lnTo>
                    <a:pt x="207264" y="41243"/>
                  </a:lnTo>
                  <a:cubicBezTo>
                    <a:pt x="207264" y="22479"/>
                    <a:pt x="191834" y="7144"/>
                    <a:pt x="173069" y="7144"/>
                  </a:cubicBezTo>
                  <a:close/>
                  <a:moveTo>
                    <a:pt x="173545" y="130397"/>
                  </a:moveTo>
                  <a:lnTo>
                    <a:pt x="170879" y="130397"/>
                  </a:lnTo>
                  <a:cubicBezTo>
                    <a:pt x="164497" y="150781"/>
                    <a:pt x="154495" y="166688"/>
                    <a:pt x="144018" y="179165"/>
                  </a:cubicBezTo>
                  <a:cubicBezTo>
                    <a:pt x="152209" y="186690"/>
                    <a:pt x="160973" y="192786"/>
                    <a:pt x="169640" y="199644"/>
                  </a:cubicBezTo>
                  <a:cubicBezTo>
                    <a:pt x="174403" y="203454"/>
                    <a:pt x="175260" y="210503"/>
                    <a:pt x="171355" y="215265"/>
                  </a:cubicBezTo>
                  <a:cubicBezTo>
                    <a:pt x="167544" y="220028"/>
                    <a:pt x="160496" y="220885"/>
                    <a:pt x="155734" y="216980"/>
                  </a:cubicBezTo>
                  <a:cubicBezTo>
                    <a:pt x="146304" y="209550"/>
                    <a:pt x="137446" y="203264"/>
                    <a:pt x="128492" y="195167"/>
                  </a:cubicBezTo>
                  <a:cubicBezTo>
                    <a:pt x="119634" y="203359"/>
                    <a:pt x="111443" y="209550"/>
                    <a:pt x="102013" y="216980"/>
                  </a:cubicBezTo>
                  <a:cubicBezTo>
                    <a:pt x="97250" y="220790"/>
                    <a:pt x="90201" y="220028"/>
                    <a:pt x="86392" y="215265"/>
                  </a:cubicBezTo>
                  <a:cubicBezTo>
                    <a:pt x="82582" y="210407"/>
                    <a:pt x="83344" y="203454"/>
                    <a:pt x="88106" y="199644"/>
                  </a:cubicBezTo>
                  <a:cubicBezTo>
                    <a:pt x="96774" y="192786"/>
                    <a:pt x="104775" y="186595"/>
                    <a:pt x="112966" y="179165"/>
                  </a:cubicBezTo>
                  <a:cubicBezTo>
                    <a:pt x="102489" y="166592"/>
                    <a:pt x="93154" y="150686"/>
                    <a:pt x="86868" y="130397"/>
                  </a:cubicBezTo>
                  <a:lnTo>
                    <a:pt x="84201" y="130397"/>
                  </a:lnTo>
                  <a:cubicBezTo>
                    <a:pt x="78486" y="130397"/>
                    <a:pt x="73438" y="126206"/>
                    <a:pt x="72866" y="120491"/>
                  </a:cubicBezTo>
                  <a:cubicBezTo>
                    <a:pt x="72104" y="113729"/>
                    <a:pt x="77343" y="108109"/>
                    <a:pt x="83915" y="108109"/>
                  </a:cubicBezTo>
                  <a:lnTo>
                    <a:pt x="117348" y="108109"/>
                  </a:lnTo>
                  <a:lnTo>
                    <a:pt x="117348" y="97250"/>
                  </a:lnTo>
                  <a:cubicBezTo>
                    <a:pt x="117348" y="91535"/>
                    <a:pt x="121539" y="86487"/>
                    <a:pt x="127254" y="85916"/>
                  </a:cubicBezTo>
                  <a:cubicBezTo>
                    <a:pt x="134017" y="85154"/>
                    <a:pt x="139636" y="90392"/>
                    <a:pt x="139636" y="96965"/>
                  </a:cubicBezTo>
                  <a:lnTo>
                    <a:pt x="139636" y="108109"/>
                  </a:lnTo>
                  <a:lnTo>
                    <a:pt x="173831" y="108109"/>
                  </a:lnTo>
                  <a:cubicBezTo>
                    <a:pt x="180404" y="108109"/>
                    <a:pt x="185642" y="113824"/>
                    <a:pt x="184880" y="120491"/>
                  </a:cubicBezTo>
                  <a:cubicBezTo>
                    <a:pt x="184309" y="126206"/>
                    <a:pt x="179261" y="130397"/>
                    <a:pt x="173545" y="130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7BB05FC-1D47-405E-8284-015E78B924C5}"/>
                </a:ext>
              </a:extLst>
            </p:cNvPr>
            <p:cNvSpPr/>
            <p:nvPr/>
          </p:nvSpPr>
          <p:spPr>
            <a:xfrm>
              <a:off x="6796841" y="903731"/>
              <a:ext cx="228600" cy="323850"/>
            </a:xfrm>
            <a:custGeom>
              <a:avLst/>
              <a:gdLst>
                <a:gd name="connsiteX0" fmla="*/ 188500 w 228600"/>
                <a:gd name="connsiteY0" fmla="*/ 36386 h 323850"/>
                <a:gd name="connsiteX1" fmla="*/ 155353 w 228600"/>
                <a:gd name="connsiteY1" fmla="*/ 7144 h 323850"/>
                <a:gd name="connsiteX2" fmla="*/ 40576 w 228600"/>
                <a:gd name="connsiteY2" fmla="*/ 7144 h 323850"/>
                <a:gd name="connsiteX3" fmla="*/ 7144 w 228600"/>
                <a:gd name="connsiteY3" fmla="*/ 40577 h 323850"/>
                <a:gd name="connsiteX4" fmla="*/ 7144 w 228600"/>
                <a:gd name="connsiteY4" fmla="*/ 287274 h 323850"/>
                <a:gd name="connsiteX5" fmla="*/ 40576 w 228600"/>
                <a:gd name="connsiteY5" fmla="*/ 320707 h 323850"/>
                <a:gd name="connsiteX6" fmla="*/ 216312 w 228600"/>
                <a:gd name="connsiteY6" fmla="*/ 320707 h 323850"/>
                <a:gd name="connsiteX7" fmla="*/ 222409 w 228600"/>
                <a:gd name="connsiteY7" fmla="*/ 309848 h 323850"/>
                <a:gd name="connsiteX8" fmla="*/ 188500 w 228600"/>
                <a:gd name="connsiteY8" fmla="*/ 36386 h 323850"/>
                <a:gd name="connsiteX9" fmla="*/ 144018 w 228600"/>
                <a:gd name="connsiteY9" fmla="*/ 220123 h 323850"/>
                <a:gd name="connsiteX10" fmla="*/ 130873 w 228600"/>
                <a:gd name="connsiteY10" fmla="*/ 211360 h 323850"/>
                <a:gd name="connsiteX11" fmla="*/ 123730 w 228600"/>
                <a:gd name="connsiteY11" fmla="*/ 175736 h 323850"/>
                <a:gd name="connsiteX12" fmla="*/ 92202 w 228600"/>
                <a:gd name="connsiteY12" fmla="*/ 175736 h 323850"/>
                <a:gd name="connsiteX13" fmla="*/ 85058 w 228600"/>
                <a:gd name="connsiteY13" fmla="*/ 211360 h 323850"/>
                <a:gd name="connsiteX14" fmla="*/ 71914 w 228600"/>
                <a:gd name="connsiteY14" fmla="*/ 220123 h 323850"/>
                <a:gd name="connsiteX15" fmla="*/ 63151 w 228600"/>
                <a:gd name="connsiteY15" fmla="*/ 206978 h 323850"/>
                <a:gd name="connsiteX16" fmla="*/ 85439 w 228600"/>
                <a:gd name="connsiteY16" fmla="*/ 95536 h 323850"/>
                <a:gd name="connsiteX17" fmla="*/ 96393 w 228600"/>
                <a:gd name="connsiteY17" fmla="*/ 86582 h 323850"/>
                <a:gd name="connsiteX18" fmla="*/ 119443 w 228600"/>
                <a:gd name="connsiteY18" fmla="*/ 86582 h 323850"/>
                <a:gd name="connsiteX19" fmla="*/ 130397 w 228600"/>
                <a:gd name="connsiteY19" fmla="*/ 95536 h 323850"/>
                <a:gd name="connsiteX20" fmla="*/ 152685 w 228600"/>
                <a:gd name="connsiteY20" fmla="*/ 206978 h 323850"/>
                <a:gd name="connsiteX21" fmla="*/ 144018 w 228600"/>
                <a:gd name="connsiteY21" fmla="*/ 22012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323850">
                  <a:moveTo>
                    <a:pt x="188500" y="36386"/>
                  </a:moveTo>
                  <a:cubicBezTo>
                    <a:pt x="186404" y="19717"/>
                    <a:pt x="172117" y="7144"/>
                    <a:pt x="155353" y="7144"/>
                  </a:cubicBezTo>
                  <a:lnTo>
                    <a:pt x="40576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287274"/>
                  </a:lnTo>
                  <a:cubicBezTo>
                    <a:pt x="7144" y="305753"/>
                    <a:pt x="22098" y="320707"/>
                    <a:pt x="40576" y="320707"/>
                  </a:cubicBezTo>
                  <a:lnTo>
                    <a:pt x="216312" y="320707"/>
                  </a:lnTo>
                  <a:cubicBezTo>
                    <a:pt x="219551" y="316992"/>
                    <a:pt x="222313" y="314706"/>
                    <a:pt x="222409" y="309848"/>
                  </a:cubicBezTo>
                  <a:cubicBezTo>
                    <a:pt x="222313" y="308515"/>
                    <a:pt x="188595" y="37624"/>
                    <a:pt x="188500" y="36386"/>
                  </a:cubicBezTo>
                  <a:close/>
                  <a:moveTo>
                    <a:pt x="144018" y="220123"/>
                  </a:moveTo>
                  <a:cubicBezTo>
                    <a:pt x="138113" y="221361"/>
                    <a:pt x="132112" y="217456"/>
                    <a:pt x="130873" y="211360"/>
                  </a:cubicBezTo>
                  <a:lnTo>
                    <a:pt x="123730" y="175736"/>
                  </a:lnTo>
                  <a:lnTo>
                    <a:pt x="92202" y="175736"/>
                  </a:lnTo>
                  <a:lnTo>
                    <a:pt x="85058" y="211360"/>
                  </a:lnTo>
                  <a:cubicBezTo>
                    <a:pt x="83820" y="217361"/>
                    <a:pt x="78010" y="221361"/>
                    <a:pt x="71914" y="220123"/>
                  </a:cubicBezTo>
                  <a:cubicBezTo>
                    <a:pt x="65913" y="218885"/>
                    <a:pt x="62007" y="213074"/>
                    <a:pt x="63151" y="206978"/>
                  </a:cubicBezTo>
                  <a:lnTo>
                    <a:pt x="85439" y="95536"/>
                  </a:lnTo>
                  <a:cubicBezTo>
                    <a:pt x="86487" y="90297"/>
                    <a:pt x="91059" y="86582"/>
                    <a:pt x="96393" y="86582"/>
                  </a:cubicBezTo>
                  <a:lnTo>
                    <a:pt x="119443" y="86582"/>
                  </a:lnTo>
                  <a:cubicBezTo>
                    <a:pt x="124777" y="86582"/>
                    <a:pt x="129349" y="90297"/>
                    <a:pt x="130397" y="95536"/>
                  </a:cubicBezTo>
                  <a:lnTo>
                    <a:pt x="152685" y="206978"/>
                  </a:lnTo>
                  <a:cubicBezTo>
                    <a:pt x="153924" y="213074"/>
                    <a:pt x="150019" y="218885"/>
                    <a:pt x="144018" y="220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0814146E-93D4-47B3-B7D5-4966AB94A85F}"/>
                </a:ext>
              </a:extLst>
            </p:cNvPr>
            <p:cNvSpPr/>
            <p:nvPr/>
          </p:nvSpPr>
          <p:spPr>
            <a:xfrm>
              <a:off x="6927238" y="1239488"/>
              <a:ext cx="66675" cy="47625"/>
            </a:xfrm>
            <a:custGeom>
              <a:avLst/>
              <a:gdLst>
                <a:gd name="connsiteX0" fmla="*/ 7144 w 66675"/>
                <a:gd name="connsiteY0" fmla="*/ 7144 h 47625"/>
                <a:gd name="connsiteX1" fmla="*/ 9048 w 66675"/>
                <a:gd name="connsiteY1" fmla="*/ 22479 h 47625"/>
                <a:gd name="connsiteX2" fmla="*/ 28289 w 66675"/>
                <a:gd name="connsiteY2" fmla="*/ 48387 h 47625"/>
                <a:gd name="connsiteX3" fmla="*/ 65722 w 66675"/>
                <a:gd name="connsiteY3" fmla="*/ 7239 h 47625"/>
                <a:gd name="connsiteX4" fmla="*/ 7144 w 66675"/>
                <a:gd name="connsiteY4" fmla="*/ 7239 h 47625"/>
                <a:gd name="connsiteX5" fmla="*/ 7144 w 66675"/>
                <a:gd name="connsiteY5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47625">
                  <a:moveTo>
                    <a:pt x="7144" y="7144"/>
                  </a:moveTo>
                  <a:lnTo>
                    <a:pt x="9048" y="22479"/>
                  </a:lnTo>
                  <a:cubicBezTo>
                    <a:pt x="10287" y="32766"/>
                    <a:pt x="17145" y="43148"/>
                    <a:pt x="28289" y="48387"/>
                  </a:cubicBezTo>
                  <a:cubicBezTo>
                    <a:pt x="49435" y="25146"/>
                    <a:pt x="36671" y="39243"/>
                    <a:pt x="65722" y="7239"/>
                  </a:cubicBezTo>
                  <a:lnTo>
                    <a:pt x="7144" y="723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19174FA-FC9F-4F22-A79C-F028A06099CD}"/>
              </a:ext>
            </a:extLst>
          </p:cNvPr>
          <p:cNvGrpSpPr/>
          <p:nvPr/>
        </p:nvGrpSpPr>
        <p:grpSpPr>
          <a:xfrm>
            <a:off x="5446410" y="2899243"/>
            <a:ext cx="392389" cy="386748"/>
            <a:chOff x="5446410" y="2899243"/>
            <a:chExt cx="392389" cy="386748"/>
          </a:xfrm>
          <a:solidFill>
            <a:schemeClr val="bg1"/>
          </a:solidFill>
        </p:grpSpPr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ACCB733-071D-41C6-90AF-142F07A2A33A}"/>
                </a:ext>
              </a:extLst>
            </p:cNvPr>
            <p:cNvSpPr/>
            <p:nvPr/>
          </p:nvSpPr>
          <p:spPr>
            <a:xfrm>
              <a:off x="5446410" y="3085966"/>
              <a:ext cx="180975" cy="200025"/>
            </a:xfrm>
            <a:custGeom>
              <a:avLst/>
              <a:gdLst>
                <a:gd name="connsiteX0" fmla="*/ 115229 w 180975"/>
                <a:gd name="connsiteY0" fmla="*/ 135008 h 200025"/>
                <a:gd name="connsiteX1" fmla="*/ 108275 w 180975"/>
                <a:gd name="connsiteY1" fmla="*/ 131198 h 200025"/>
                <a:gd name="connsiteX2" fmla="*/ 89797 w 180975"/>
                <a:gd name="connsiteY2" fmla="*/ 149676 h 200025"/>
                <a:gd name="connsiteX3" fmla="*/ 58269 w 180975"/>
                <a:gd name="connsiteY3" fmla="*/ 149676 h 200025"/>
                <a:gd name="connsiteX4" fmla="*/ 58269 w 180975"/>
                <a:gd name="connsiteY4" fmla="*/ 118148 h 200025"/>
                <a:gd name="connsiteX5" fmla="*/ 116372 w 180975"/>
                <a:gd name="connsiteY5" fmla="*/ 60046 h 200025"/>
                <a:gd name="connsiteX6" fmla="*/ 143518 w 180975"/>
                <a:gd name="connsiteY6" fmla="*/ 56903 h 200025"/>
                <a:gd name="connsiteX7" fmla="*/ 147614 w 180975"/>
                <a:gd name="connsiteY7" fmla="*/ 60046 h 200025"/>
                <a:gd name="connsiteX8" fmla="*/ 147899 w 180975"/>
                <a:gd name="connsiteY8" fmla="*/ 60332 h 200025"/>
                <a:gd name="connsiteX9" fmla="*/ 181523 w 180975"/>
                <a:gd name="connsiteY9" fmla="*/ 26708 h 200025"/>
                <a:gd name="connsiteX10" fmla="*/ 181332 w 180975"/>
                <a:gd name="connsiteY10" fmla="*/ 26518 h 200025"/>
                <a:gd name="connsiteX11" fmla="*/ 162854 w 180975"/>
                <a:gd name="connsiteY11" fmla="*/ 13469 h 200025"/>
                <a:gd name="connsiteX12" fmla="*/ 86654 w 180975"/>
                <a:gd name="connsiteY12" fmla="*/ 26518 h 200025"/>
                <a:gd name="connsiteX13" fmla="*/ 26646 w 180975"/>
                <a:gd name="connsiteY13" fmla="*/ 86525 h 200025"/>
                <a:gd name="connsiteX14" fmla="*/ 26646 w 180975"/>
                <a:gd name="connsiteY14" fmla="*/ 181109 h 200025"/>
                <a:gd name="connsiteX15" fmla="*/ 121229 w 180975"/>
                <a:gd name="connsiteY15" fmla="*/ 181109 h 200025"/>
                <a:gd name="connsiteX16" fmla="*/ 158948 w 180975"/>
                <a:gd name="connsiteY16" fmla="*/ 143390 h 200025"/>
                <a:gd name="connsiteX17" fmla="*/ 115229 w 180975"/>
                <a:gd name="connsiteY17" fmla="*/ 13500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75" h="20002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4C8F57A8-BC25-49A1-80AF-12A9F5821E5B}"/>
                </a:ext>
              </a:extLst>
            </p:cNvPr>
            <p:cNvSpPr/>
            <p:nvPr/>
          </p:nvSpPr>
          <p:spPr>
            <a:xfrm>
              <a:off x="5567544" y="3024282"/>
              <a:ext cx="57150" cy="57150"/>
            </a:xfrm>
            <a:custGeom>
              <a:avLst/>
              <a:gdLst>
                <a:gd name="connsiteX0" fmla="*/ 51245 w 57150"/>
                <a:gd name="connsiteY0" fmla="*/ 55054 h 57150"/>
                <a:gd name="connsiteX1" fmla="*/ 58198 w 57150"/>
                <a:gd name="connsiteY1" fmla="*/ 58865 h 57150"/>
                <a:gd name="connsiteX2" fmla="*/ 58960 w 57150"/>
                <a:gd name="connsiteY2" fmla="*/ 58103 h 57150"/>
                <a:gd name="connsiteX3" fmla="*/ 55340 w 57150"/>
                <a:gd name="connsiteY3" fmla="*/ 51625 h 57150"/>
                <a:gd name="connsiteX4" fmla="*/ 46863 w 57150"/>
                <a:gd name="connsiteY4" fmla="*/ 7144 h 57150"/>
                <a:gd name="connsiteX5" fmla="*/ 7144 w 57150"/>
                <a:gd name="connsiteY5" fmla="*/ 46863 h 57150"/>
                <a:gd name="connsiteX6" fmla="*/ 51245 w 57150"/>
                <a:gd name="connsiteY6" fmla="*/ 550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989B7C1-9DAB-49C7-AFF4-9F8CDB4A2114}"/>
                </a:ext>
              </a:extLst>
            </p:cNvPr>
            <p:cNvSpPr/>
            <p:nvPr/>
          </p:nvSpPr>
          <p:spPr>
            <a:xfrm>
              <a:off x="5629249" y="2899243"/>
              <a:ext cx="209550" cy="190500"/>
            </a:xfrm>
            <a:custGeom>
              <a:avLst/>
              <a:gdLst>
                <a:gd name="connsiteX0" fmla="*/ 185279 w 209550"/>
                <a:gd name="connsiteY0" fmla="*/ 26646 h 190500"/>
                <a:gd name="connsiteX1" fmla="*/ 90696 w 209550"/>
                <a:gd name="connsiteY1" fmla="*/ 26646 h 190500"/>
                <a:gd name="connsiteX2" fmla="*/ 26783 w 209550"/>
                <a:gd name="connsiteY2" fmla="*/ 90559 h 190500"/>
                <a:gd name="connsiteX3" fmla="*/ 13733 w 209550"/>
                <a:gd name="connsiteY3" fmla="*/ 166759 h 190500"/>
                <a:gd name="connsiteX4" fmla="*/ 26783 w 209550"/>
                <a:gd name="connsiteY4" fmla="*/ 185238 h 190500"/>
                <a:gd name="connsiteX5" fmla="*/ 60406 w 209550"/>
                <a:gd name="connsiteY5" fmla="*/ 151614 h 190500"/>
                <a:gd name="connsiteX6" fmla="*/ 60215 w 209550"/>
                <a:gd name="connsiteY6" fmla="*/ 120277 h 190500"/>
                <a:gd name="connsiteX7" fmla="*/ 122223 w 209550"/>
                <a:gd name="connsiteY7" fmla="*/ 58269 h 190500"/>
                <a:gd name="connsiteX8" fmla="*/ 153751 w 209550"/>
                <a:gd name="connsiteY8" fmla="*/ 58269 h 190500"/>
                <a:gd name="connsiteX9" fmla="*/ 152227 w 209550"/>
                <a:gd name="connsiteY9" fmla="*/ 91321 h 190500"/>
                <a:gd name="connsiteX10" fmla="*/ 133653 w 209550"/>
                <a:gd name="connsiteY10" fmla="*/ 109895 h 190500"/>
                <a:gd name="connsiteX11" fmla="*/ 137558 w 209550"/>
                <a:gd name="connsiteY11" fmla="*/ 117610 h 190500"/>
                <a:gd name="connsiteX12" fmla="*/ 145940 w 209550"/>
                <a:gd name="connsiteY12" fmla="*/ 160663 h 190500"/>
                <a:gd name="connsiteX13" fmla="*/ 185279 w 209550"/>
                <a:gd name="connsiteY13" fmla="*/ 121325 h 190500"/>
                <a:gd name="connsiteX14" fmla="*/ 185279 w 209550"/>
                <a:gd name="connsiteY14" fmla="*/ 2664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19050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4EB424B-AC27-4006-9AC3-3A03A06FCCAF}"/>
                </a:ext>
              </a:extLst>
            </p:cNvPr>
            <p:cNvSpPr/>
            <p:nvPr/>
          </p:nvSpPr>
          <p:spPr>
            <a:xfrm>
              <a:off x="5545541" y="2999898"/>
              <a:ext cx="209550" cy="209550"/>
            </a:xfrm>
            <a:custGeom>
              <a:avLst/>
              <a:gdLst>
                <a:gd name="connsiteX0" fmla="*/ 200787 w 209550"/>
                <a:gd name="connsiteY0" fmla="*/ 25717 h 209550"/>
                <a:gd name="connsiteX1" fmla="*/ 187833 w 209550"/>
                <a:gd name="connsiteY1" fmla="*/ 7144 h 209550"/>
                <a:gd name="connsiteX2" fmla="*/ 154210 w 209550"/>
                <a:gd name="connsiteY2" fmla="*/ 40767 h 209550"/>
                <a:gd name="connsiteX3" fmla="*/ 154400 w 209550"/>
                <a:gd name="connsiteY3" fmla="*/ 72104 h 209550"/>
                <a:gd name="connsiteX4" fmla="*/ 70199 w 209550"/>
                <a:gd name="connsiteY4" fmla="*/ 156305 h 209550"/>
                <a:gd name="connsiteX5" fmla="*/ 55245 w 209550"/>
                <a:gd name="connsiteY5" fmla="*/ 162782 h 209550"/>
                <a:gd name="connsiteX6" fmla="*/ 53816 w 209550"/>
                <a:gd name="connsiteY6" fmla="*/ 162592 h 209550"/>
                <a:gd name="connsiteX7" fmla="*/ 38957 w 209550"/>
                <a:gd name="connsiteY7" fmla="*/ 156305 h 209550"/>
                <a:gd name="connsiteX8" fmla="*/ 7144 w 209550"/>
                <a:gd name="connsiteY8" fmla="*/ 187833 h 209550"/>
                <a:gd name="connsiteX9" fmla="*/ 15812 w 209550"/>
                <a:gd name="connsiteY9" fmla="*/ 195263 h 209550"/>
                <a:gd name="connsiteX10" fmla="*/ 101727 w 209550"/>
                <a:gd name="connsiteY10" fmla="*/ 187833 h 209550"/>
                <a:gd name="connsiteX11" fmla="*/ 187833 w 209550"/>
                <a:gd name="connsiteY11" fmla="*/ 101727 h 209550"/>
                <a:gd name="connsiteX12" fmla="*/ 200787 w 209550"/>
                <a:gd name="connsiteY12" fmla="*/ 2571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08EECD5-FAEE-4318-A131-310521554CA2}"/>
              </a:ext>
            </a:extLst>
          </p:cNvPr>
          <p:cNvGrpSpPr/>
          <p:nvPr/>
        </p:nvGrpSpPr>
        <p:grpSpPr>
          <a:xfrm>
            <a:off x="4775445" y="2903505"/>
            <a:ext cx="392049" cy="391668"/>
            <a:chOff x="4775445" y="2903505"/>
            <a:chExt cx="392049" cy="391668"/>
          </a:xfrm>
          <a:solidFill>
            <a:schemeClr val="bg1"/>
          </a:solidFill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499736-4E0A-4CDD-AF2D-EB33D30C63BC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4FE97DD-181D-4B03-8D6D-AB6AE36F0B52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FAF45F98-9C9B-4893-B53D-917B1BD7BA12}"/>
              </a:ext>
            </a:extLst>
          </p:cNvPr>
          <p:cNvGrpSpPr/>
          <p:nvPr/>
        </p:nvGrpSpPr>
        <p:grpSpPr>
          <a:xfrm>
            <a:off x="2126923" y="3570446"/>
            <a:ext cx="323850" cy="385477"/>
            <a:chOff x="2126923" y="3570446"/>
            <a:chExt cx="323850" cy="385477"/>
          </a:xfrm>
          <a:solidFill>
            <a:schemeClr val="bg1"/>
          </a:solidFill>
        </p:grpSpPr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621B8D47-03D7-41F1-91F8-2A0A37B22358}"/>
                </a:ext>
              </a:extLst>
            </p:cNvPr>
            <p:cNvSpPr/>
            <p:nvPr/>
          </p:nvSpPr>
          <p:spPr>
            <a:xfrm>
              <a:off x="2126923" y="3860673"/>
              <a:ext cx="323850" cy="95250"/>
            </a:xfrm>
            <a:custGeom>
              <a:avLst/>
              <a:gdLst>
                <a:gd name="connsiteX0" fmla="*/ 283083 w 323850"/>
                <a:gd name="connsiteY0" fmla="*/ 15716 h 95250"/>
                <a:gd name="connsiteX1" fmla="*/ 243745 w 323850"/>
                <a:gd name="connsiteY1" fmla="*/ 7334 h 95250"/>
                <a:gd name="connsiteX2" fmla="*/ 217932 w 323850"/>
                <a:gd name="connsiteY2" fmla="*/ 41720 h 95250"/>
                <a:gd name="connsiteX3" fmla="*/ 166973 w 323850"/>
                <a:gd name="connsiteY3" fmla="*/ 74486 h 95250"/>
                <a:gd name="connsiteX4" fmla="*/ 115729 w 323850"/>
                <a:gd name="connsiteY4" fmla="*/ 41529 h 95250"/>
                <a:gd name="connsiteX5" fmla="*/ 89535 w 323850"/>
                <a:gd name="connsiteY5" fmla="*/ 7144 h 95250"/>
                <a:gd name="connsiteX6" fmla="*/ 49340 w 323850"/>
                <a:gd name="connsiteY6" fmla="*/ 15526 h 95250"/>
                <a:gd name="connsiteX7" fmla="*/ 7144 w 323850"/>
                <a:gd name="connsiteY7" fmla="*/ 49625 h 95250"/>
                <a:gd name="connsiteX8" fmla="*/ 24384 w 323850"/>
                <a:gd name="connsiteY8" fmla="*/ 73628 h 95250"/>
                <a:gd name="connsiteX9" fmla="*/ 58960 w 323850"/>
                <a:gd name="connsiteY9" fmla="*/ 86392 h 95250"/>
                <a:gd name="connsiteX10" fmla="*/ 165830 w 323850"/>
                <a:gd name="connsiteY10" fmla="*/ 97346 h 95250"/>
                <a:gd name="connsiteX11" fmla="*/ 272701 w 323850"/>
                <a:gd name="connsiteY11" fmla="*/ 86392 h 95250"/>
                <a:gd name="connsiteX12" fmla="*/ 307277 w 323850"/>
                <a:gd name="connsiteY12" fmla="*/ 73628 h 95250"/>
                <a:gd name="connsiteX13" fmla="*/ 324517 w 323850"/>
                <a:gd name="connsiteY13" fmla="*/ 49625 h 95250"/>
                <a:gd name="connsiteX14" fmla="*/ 283083 w 323850"/>
                <a:gd name="connsiteY14" fmla="*/ 1571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5250">
                  <a:moveTo>
                    <a:pt x="283083" y="15716"/>
                  </a:moveTo>
                  <a:cubicBezTo>
                    <a:pt x="271939" y="12382"/>
                    <a:pt x="258509" y="9525"/>
                    <a:pt x="243745" y="7334"/>
                  </a:cubicBezTo>
                  <a:cubicBezTo>
                    <a:pt x="235077" y="20193"/>
                    <a:pt x="226219" y="31909"/>
                    <a:pt x="217932" y="41720"/>
                  </a:cubicBezTo>
                  <a:cubicBezTo>
                    <a:pt x="198025" y="64961"/>
                    <a:pt x="183261" y="74486"/>
                    <a:pt x="166973" y="74486"/>
                  </a:cubicBezTo>
                  <a:cubicBezTo>
                    <a:pt x="150495" y="74486"/>
                    <a:pt x="136208" y="65246"/>
                    <a:pt x="115729" y="41529"/>
                  </a:cubicBezTo>
                  <a:cubicBezTo>
                    <a:pt x="107347" y="31813"/>
                    <a:pt x="98393" y="20003"/>
                    <a:pt x="89535" y="7144"/>
                  </a:cubicBezTo>
                  <a:cubicBezTo>
                    <a:pt x="74390" y="9334"/>
                    <a:pt x="60770" y="12192"/>
                    <a:pt x="49340" y="15526"/>
                  </a:cubicBezTo>
                  <a:cubicBezTo>
                    <a:pt x="20955" y="23908"/>
                    <a:pt x="7144" y="35052"/>
                    <a:pt x="7144" y="49625"/>
                  </a:cubicBezTo>
                  <a:cubicBezTo>
                    <a:pt x="7144" y="58864"/>
                    <a:pt x="12954" y="66961"/>
                    <a:pt x="24384" y="73628"/>
                  </a:cubicBezTo>
                  <a:cubicBezTo>
                    <a:pt x="32766" y="78486"/>
                    <a:pt x="44387" y="82772"/>
                    <a:pt x="58960" y="86392"/>
                  </a:cubicBezTo>
                  <a:cubicBezTo>
                    <a:pt x="87630" y="93440"/>
                    <a:pt x="125635" y="97346"/>
                    <a:pt x="165830" y="97346"/>
                  </a:cubicBezTo>
                  <a:cubicBezTo>
                    <a:pt x="206121" y="97346"/>
                    <a:pt x="244031" y="93440"/>
                    <a:pt x="272701" y="86392"/>
                  </a:cubicBezTo>
                  <a:cubicBezTo>
                    <a:pt x="287274" y="82772"/>
                    <a:pt x="298895" y="78486"/>
                    <a:pt x="307277" y="73628"/>
                  </a:cubicBezTo>
                  <a:cubicBezTo>
                    <a:pt x="318707" y="66961"/>
                    <a:pt x="324517" y="58864"/>
                    <a:pt x="324517" y="49625"/>
                  </a:cubicBezTo>
                  <a:cubicBezTo>
                    <a:pt x="324707" y="35147"/>
                    <a:pt x="311087" y="24098"/>
                    <a:pt x="28308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0428BBFF-7611-4BBB-A00A-39D384098BCD}"/>
                </a:ext>
              </a:extLst>
            </p:cNvPr>
            <p:cNvSpPr/>
            <p:nvPr/>
          </p:nvSpPr>
          <p:spPr>
            <a:xfrm>
              <a:off x="2164642" y="3570446"/>
              <a:ext cx="247650" cy="342900"/>
            </a:xfrm>
            <a:custGeom>
              <a:avLst/>
              <a:gdLst>
                <a:gd name="connsiteX0" fmla="*/ 188786 w 247650"/>
                <a:gd name="connsiteY0" fmla="*/ 23431 h 342900"/>
                <a:gd name="connsiteX1" fmla="*/ 129635 w 247650"/>
                <a:gd name="connsiteY1" fmla="*/ 7144 h 342900"/>
                <a:gd name="connsiteX2" fmla="*/ 129254 w 247650"/>
                <a:gd name="connsiteY2" fmla="*/ 7144 h 342900"/>
                <a:gd name="connsiteX3" fmla="*/ 46672 w 247650"/>
                <a:gd name="connsiteY3" fmla="*/ 38195 h 342900"/>
                <a:gd name="connsiteX4" fmla="*/ 7144 w 247650"/>
                <a:gd name="connsiteY4" fmla="*/ 129826 h 342900"/>
                <a:gd name="connsiteX5" fmla="*/ 57150 w 247650"/>
                <a:gd name="connsiteY5" fmla="*/ 263557 h 342900"/>
                <a:gd name="connsiteX6" fmla="*/ 95345 w 247650"/>
                <a:gd name="connsiteY6" fmla="*/ 316801 h 342900"/>
                <a:gd name="connsiteX7" fmla="*/ 129254 w 247650"/>
                <a:gd name="connsiteY7" fmla="*/ 341757 h 342900"/>
                <a:gd name="connsiteX8" fmla="*/ 162878 w 247650"/>
                <a:gd name="connsiteY8" fmla="*/ 316992 h 342900"/>
                <a:gd name="connsiteX9" fmla="*/ 200406 w 247650"/>
                <a:gd name="connsiteY9" fmla="*/ 263938 h 342900"/>
                <a:gd name="connsiteX10" fmla="*/ 249269 w 247650"/>
                <a:gd name="connsiteY10" fmla="*/ 127063 h 342900"/>
                <a:gd name="connsiteX11" fmla="*/ 188786 w 247650"/>
                <a:gd name="connsiteY11" fmla="*/ 23431 h 342900"/>
                <a:gd name="connsiteX12" fmla="*/ 128207 w 247650"/>
                <a:gd name="connsiteY12" fmla="*/ 202406 h 342900"/>
                <a:gd name="connsiteX13" fmla="*/ 56674 w 247650"/>
                <a:gd name="connsiteY13" fmla="*/ 130873 h 342900"/>
                <a:gd name="connsiteX14" fmla="*/ 128207 w 247650"/>
                <a:gd name="connsiteY14" fmla="*/ 59246 h 342900"/>
                <a:gd name="connsiteX15" fmla="*/ 199739 w 247650"/>
                <a:gd name="connsiteY15" fmla="*/ 130873 h 342900"/>
                <a:gd name="connsiteX16" fmla="*/ 128207 w 247650"/>
                <a:gd name="connsiteY16" fmla="*/ 20240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650" h="342900">
                  <a:moveTo>
                    <a:pt x="188786" y="23431"/>
                  </a:moveTo>
                  <a:cubicBezTo>
                    <a:pt x="159734" y="8382"/>
                    <a:pt x="130874" y="7239"/>
                    <a:pt x="129635" y="7144"/>
                  </a:cubicBezTo>
                  <a:lnTo>
                    <a:pt x="129254" y="7144"/>
                  </a:lnTo>
                  <a:cubicBezTo>
                    <a:pt x="99060" y="7144"/>
                    <a:pt x="68961" y="18479"/>
                    <a:pt x="46672" y="38195"/>
                  </a:cubicBezTo>
                  <a:cubicBezTo>
                    <a:pt x="28670" y="54102"/>
                    <a:pt x="7144" y="82963"/>
                    <a:pt x="7144" y="129826"/>
                  </a:cubicBezTo>
                  <a:cubicBezTo>
                    <a:pt x="7144" y="177451"/>
                    <a:pt x="42100" y="239173"/>
                    <a:pt x="57150" y="263557"/>
                  </a:cubicBezTo>
                  <a:cubicBezTo>
                    <a:pt x="69628" y="283655"/>
                    <a:pt x="83153" y="302609"/>
                    <a:pt x="95345" y="316801"/>
                  </a:cubicBezTo>
                  <a:cubicBezTo>
                    <a:pt x="114300" y="338804"/>
                    <a:pt x="123158" y="341757"/>
                    <a:pt x="129254" y="341757"/>
                  </a:cubicBezTo>
                  <a:cubicBezTo>
                    <a:pt x="135446" y="341757"/>
                    <a:pt x="144209" y="338804"/>
                    <a:pt x="162878" y="316992"/>
                  </a:cubicBezTo>
                  <a:cubicBezTo>
                    <a:pt x="174974" y="302895"/>
                    <a:pt x="188309" y="284036"/>
                    <a:pt x="200406" y="263938"/>
                  </a:cubicBezTo>
                  <a:cubicBezTo>
                    <a:pt x="218694" y="233744"/>
                    <a:pt x="249269" y="175831"/>
                    <a:pt x="249269" y="127063"/>
                  </a:cubicBezTo>
                  <a:cubicBezTo>
                    <a:pt x="249269" y="67246"/>
                    <a:pt x="216408" y="37719"/>
                    <a:pt x="188786" y="23431"/>
                  </a:cubicBezTo>
                  <a:close/>
                  <a:moveTo>
                    <a:pt x="128207" y="202406"/>
                  </a:moveTo>
                  <a:cubicBezTo>
                    <a:pt x="88773" y="202406"/>
                    <a:pt x="56674" y="170307"/>
                    <a:pt x="56674" y="130873"/>
                  </a:cubicBezTo>
                  <a:cubicBezTo>
                    <a:pt x="56674" y="91440"/>
                    <a:pt x="88773" y="59246"/>
                    <a:pt x="128207" y="59246"/>
                  </a:cubicBezTo>
                  <a:cubicBezTo>
                    <a:pt x="167640" y="59246"/>
                    <a:pt x="199739" y="91345"/>
                    <a:pt x="199739" y="130873"/>
                  </a:cubicBezTo>
                  <a:cubicBezTo>
                    <a:pt x="199834" y="170307"/>
                    <a:pt x="167735" y="202406"/>
                    <a:pt x="128207" y="202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B1CC6F8-DF52-4B8F-BA49-DA4B4CA90094}"/>
                </a:ext>
              </a:extLst>
            </p:cNvPr>
            <p:cNvSpPr/>
            <p:nvPr/>
          </p:nvSpPr>
          <p:spPr>
            <a:xfrm>
              <a:off x="2236937" y="3645408"/>
              <a:ext cx="104775" cy="104775"/>
            </a:xfrm>
            <a:custGeom>
              <a:avLst/>
              <a:gdLst>
                <a:gd name="connsiteX0" fmla="*/ 55912 w 104775"/>
                <a:gd name="connsiteY0" fmla="*/ 7144 h 104775"/>
                <a:gd name="connsiteX1" fmla="*/ 7144 w 104775"/>
                <a:gd name="connsiteY1" fmla="*/ 55912 h 104775"/>
                <a:gd name="connsiteX2" fmla="*/ 55912 w 104775"/>
                <a:gd name="connsiteY2" fmla="*/ 104680 h 104775"/>
                <a:gd name="connsiteX3" fmla="*/ 104680 w 104775"/>
                <a:gd name="connsiteY3" fmla="*/ 55912 h 104775"/>
                <a:gd name="connsiteX4" fmla="*/ 55912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5912" y="7144"/>
                  </a:moveTo>
                  <a:cubicBezTo>
                    <a:pt x="29051" y="7144"/>
                    <a:pt x="7144" y="29051"/>
                    <a:pt x="7144" y="55912"/>
                  </a:cubicBezTo>
                  <a:cubicBezTo>
                    <a:pt x="7144" y="82772"/>
                    <a:pt x="29051" y="104680"/>
                    <a:pt x="55912" y="104680"/>
                  </a:cubicBezTo>
                  <a:cubicBezTo>
                    <a:pt x="82772" y="104680"/>
                    <a:pt x="104680" y="82772"/>
                    <a:pt x="104680" y="55912"/>
                  </a:cubicBezTo>
                  <a:cubicBezTo>
                    <a:pt x="104680" y="28956"/>
                    <a:pt x="82772" y="7144"/>
                    <a:pt x="559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85F10E9-D246-4914-8A87-829456AFA7F9}"/>
              </a:ext>
            </a:extLst>
          </p:cNvPr>
          <p:cNvGrpSpPr/>
          <p:nvPr/>
        </p:nvGrpSpPr>
        <p:grpSpPr>
          <a:xfrm>
            <a:off x="3437563" y="4904517"/>
            <a:ext cx="386334" cy="391287"/>
            <a:chOff x="3437563" y="4904517"/>
            <a:chExt cx="386334" cy="391287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008C013-15A7-4D2E-ACAE-2FA450502097}"/>
                </a:ext>
              </a:extLst>
            </p:cNvPr>
            <p:cNvSpPr/>
            <p:nvPr/>
          </p:nvSpPr>
          <p:spPr>
            <a:xfrm>
              <a:off x="3472615" y="5095589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99E24315-5F9B-4492-B993-434EBA0DE77F}"/>
                </a:ext>
              </a:extLst>
            </p:cNvPr>
            <p:cNvSpPr/>
            <p:nvPr/>
          </p:nvSpPr>
          <p:spPr>
            <a:xfrm>
              <a:off x="3509191" y="4904517"/>
              <a:ext cx="247650" cy="228600"/>
            </a:xfrm>
            <a:custGeom>
              <a:avLst/>
              <a:gdLst>
                <a:gd name="connsiteX0" fmla="*/ 244316 w 247650"/>
                <a:gd name="connsiteY0" fmla="*/ 81248 h 228600"/>
                <a:gd name="connsiteX1" fmla="*/ 170212 w 247650"/>
                <a:gd name="connsiteY1" fmla="*/ 7144 h 228600"/>
                <a:gd name="connsiteX2" fmla="*/ 125730 w 247650"/>
                <a:gd name="connsiteY2" fmla="*/ 22003 h 228600"/>
                <a:gd name="connsiteX3" fmla="*/ 81248 w 247650"/>
                <a:gd name="connsiteY3" fmla="*/ 7144 h 228600"/>
                <a:gd name="connsiteX4" fmla="*/ 7144 w 247650"/>
                <a:gd name="connsiteY4" fmla="*/ 81248 h 228600"/>
                <a:gd name="connsiteX5" fmla="*/ 28861 w 247650"/>
                <a:gd name="connsiteY5" fmla="*/ 133636 h 228600"/>
                <a:gd name="connsiteX6" fmla="*/ 117824 w 247650"/>
                <a:gd name="connsiteY6" fmla="*/ 222599 h 228600"/>
                <a:gd name="connsiteX7" fmla="*/ 125730 w 247650"/>
                <a:gd name="connsiteY7" fmla="*/ 225838 h 228600"/>
                <a:gd name="connsiteX8" fmla="*/ 133636 w 247650"/>
                <a:gd name="connsiteY8" fmla="*/ 222599 h 228600"/>
                <a:gd name="connsiteX9" fmla="*/ 222600 w 247650"/>
                <a:gd name="connsiteY9" fmla="*/ 133636 h 228600"/>
                <a:gd name="connsiteX10" fmla="*/ 244316 w 247650"/>
                <a:gd name="connsiteY10" fmla="*/ 8124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28600">
                  <a:moveTo>
                    <a:pt x="244316" y="81248"/>
                  </a:moveTo>
                  <a:cubicBezTo>
                    <a:pt x="244316" y="40291"/>
                    <a:pt x="211169" y="7144"/>
                    <a:pt x="170212" y="7144"/>
                  </a:cubicBezTo>
                  <a:cubicBezTo>
                    <a:pt x="153924" y="7144"/>
                    <a:pt x="138494" y="12382"/>
                    <a:pt x="125730" y="22003"/>
                  </a:cubicBezTo>
                  <a:cubicBezTo>
                    <a:pt x="112967" y="12382"/>
                    <a:pt x="97536" y="7144"/>
                    <a:pt x="81248" y="7144"/>
                  </a:cubicBezTo>
                  <a:cubicBezTo>
                    <a:pt x="40291" y="7144"/>
                    <a:pt x="7144" y="40291"/>
                    <a:pt x="7144" y="81248"/>
                  </a:cubicBezTo>
                  <a:cubicBezTo>
                    <a:pt x="7144" y="101060"/>
                    <a:pt x="14859" y="119634"/>
                    <a:pt x="28861" y="133636"/>
                  </a:cubicBezTo>
                  <a:lnTo>
                    <a:pt x="117824" y="222599"/>
                  </a:lnTo>
                  <a:cubicBezTo>
                    <a:pt x="120015" y="224790"/>
                    <a:pt x="122873" y="225838"/>
                    <a:pt x="125730" y="225838"/>
                  </a:cubicBezTo>
                  <a:cubicBezTo>
                    <a:pt x="128588" y="225838"/>
                    <a:pt x="131445" y="224790"/>
                    <a:pt x="133636" y="222599"/>
                  </a:cubicBezTo>
                  <a:lnTo>
                    <a:pt x="222600" y="133636"/>
                  </a:lnTo>
                  <a:cubicBezTo>
                    <a:pt x="236601" y="119634"/>
                    <a:pt x="244316" y="101060"/>
                    <a:pt x="244316" y="81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B4C96B7-69F1-4B55-ACD3-0B4F934FCF1D}"/>
                </a:ext>
              </a:extLst>
            </p:cNvPr>
            <p:cNvSpPr/>
            <p:nvPr/>
          </p:nvSpPr>
          <p:spPr>
            <a:xfrm>
              <a:off x="3437563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A61548C-F3B5-4173-8E8D-E9B83413B9C8}"/>
                </a:ext>
              </a:extLst>
            </p:cNvPr>
            <p:cNvSpPr/>
            <p:nvPr/>
          </p:nvSpPr>
          <p:spPr>
            <a:xfrm>
              <a:off x="3687499" y="5095589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480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91F18F5-54F8-4595-8858-93A0AA574972}"/>
                </a:ext>
              </a:extLst>
            </p:cNvPr>
            <p:cNvSpPr/>
            <p:nvPr/>
          </p:nvSpPr>
          <p:spPr>
            <a:xfrm>
              <a:off x="3652447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7BFC222-D9D9-4A1D-BBA9-6EDA896D300C}"/>
              </a:ext>
            </a:extLst>
          </p:cNvPr>
          <p:cNvGrpSpPr/>
          <p:nvPr/>
        </p:nvGrpSpPr>
        <p:grpSpPr>
          <a:xfrm>
            <a:off x="4788304" y="3589558"/>
            <a:ext cx="390525" cy="342900"/>
            <a:chOff x="4788304" y="3589558"/>
            <a:chExt cx="390525" cy="342900"/>
          </a:xfrm>
          <a:solidFill>
            <a:schemeClr val="bg1"/>
          </a:solidFill>
        </p:grpSpPr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6A8D7AD-D2C4-4F9E-9B29-5A529A709702}"/>
                </a:ext>
              </a:extLst>
            </p:cNvPr>
            <p:cNvSpPr/>
            <p:nvPr/>
          </p:nvSpPr>
          <p:spPr>
            <a:xfrm>
              <a:off x="4933200" y="3676650"/>
              <a:ext cx="104775" cy="133350"/>
            </a:xfrm>
            <a:custGeom>
              <a:avLst/>
              <a:gdLst>
                <a:gd name="connsiteX0" fmla="*/ 52462 w 104775"/>
                <a:gd name="connsiteY0" fmla="*/ 7144 h 133350"/>
                <a:gd name="connsiteX1" fmla="*/ 13886 w 104775"/>
                <a:gd name="connsiteY1" fmla="*/ 28670 h 133350"/>
                <a:gd name="connsiteX2" fmla="*/ 11790 w 104775"/>
                <a:gd name="connsiteY2" fmla="*/ 72009 h 133350"/>
                <a:gd name="connsiteX3" fmla="*/ 52462 w 104775"/>
                <a:gd name="connsiteY3" fmla="*/ 133921 h 133350"/>
                <a:gd name="connsiteX4" fmla="*/ 93134 w 104775"/>
                <a:gd name="connsiteY4" fmla="*/ 72009 h 133350"/>
                <a:gd name="connsiteX5" fmla="*/ 91038 w 104775"/>
                <a:gd name="connsiteY5" fmla="*/ 28670 h 133350"/>
                <a:gd name="connsiteX6" fmla="*/ 52462 w 104775"/>
                <a:gd name="connsiteY6" fmla="*/ 7144 h 133350"/>
                <a:gd name="connsiteX7" fmla="*/ 52462 w 104775"/>
                <a:gd name="connsiteY7" fmla="*/ 73628 h 133350"/>
                <a:gd name="connsiteX8" fmla="*/ 30364 w 104775"/>
                <a:gd name="connsiteY8" fmla="*/ 51626 h 133350"/>
                <a:gd name="connsiteX9" fmla="*/ 52462 w 104775"/>
                <a:gd name="connsiteY9" fmla="*/ 29623 h 133350"/>
                <a:gd name="connsiteX10" fmla="*/ 74560 w 104775"/>
                <a:gd name="connsiteY10" fmla="*/ 51626 h 133350"/>
                <a:gd name="connsiteX11" fmla="*/ 52462 w 104775"/>
                <a:gd name="connsiteY11" fmla="*/ 736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33350">
                  <a:moveTo>
                    <a:pt x="52462" y="7144"/>
                  </a:moveTo>
                  <a:cubicBezTo>
                    <a:pt x="36556" y="7144"/>
                    <a:pt x="22173" y="15145"/>
                    <a:pt x="13886" y="28670"/>
                  </a:cubicBezTo>
                  <a:cubicBezTo>
                    <a:pt x="5694" y="41910"/>
                    <a:pt x="4932" y="58103"/>
                    <a:pt x="11790" y="72009"/>
                  </a:cubicBezTo>
                  <a:lnTo>
                    <a:pt x="52462" y="133921"/>
                  </a:lnTo>
                  <a:lnTo>
                    <a:pt x="93134" y="72009"/>
                  </a:lnTo>
                  <a:cubicBezTo>
                    <a:pt x="99992" y="58103"/>
                    <a:pt x="99135" y="41910"/>
                    <a:pt x="91038" y="28670"/>
                  </a:cubicBezTo>
                  <a:cubicBezTo>
                    <a:pt x="82752" y="15145"/>
                    <a:pt x="68369" y="7144"/>
                    <a:pt x="52462" y="7144"/>
                  </a:cubicBezTo>
                  <a:close/>
                  <a:moveTo>
                    <a:pt x="52462" y="73628"/>
                  </a:moveTo>
                  <a:cubicBezTo>
                    <a:pt x="40270" y="73628"/>
                    <a:pt x="30364" y="63818"/>
                    <a:pt x="30364" y="51626"/>
                  </a:cubicBezTo>
                  <a:cubicBezTo>
                    <a:pt x="30364" y="39434"/>
                    <a:pt x="40270" y="29623"/>
                    <a:pt x="52462" y="29623"/>
                  </a:cubicBezTo>
                  <a:cubicBezTo>
                    <a:pt x="64654" y="29623"/>
                    <a:pt x="74560" y="39434"/>
                    <a:pt x="74560" y="51626"/>
                  </a:cubicBezTo>
                  <a:cubicBezTo>
                    <a:pt x="74560" y="63818"/>
                    <a:pt x="64654" y="73628"/>
                    <a:pt x="52462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16F48515-CDC9-4C74-98F6-F9CAD0CD7A80}"/>
                </a:ext>
              </a:extLst>
            </p:cNvPr>
            <p:cNvSpPr/>
            <p:nvPr/>
          </p:nvSpPr>
          <p:spPr>
            <a:xfrm>
              <a:off x="4788304" y="3589558"/>
              <a:ext cx="390525" cy="342900"/>
            </a:xfrm>
            <a:custGeom>
              <a:avLst/>
              <a:gdLst>
                <a:gd name="connsiteX0" fmla="*/ 382714 w 390525"/>
                <a:gd name="connsiteY0" fmla="*/ 9082 h 342900"/>
                <a:gd name="connsiteX1" fmla="*/ 372332 w 390525"/>
                <a:gd name="connsiteY1" fmla="*/ 7939 h 342900"/>
                <a:gd name="connsiteX2" fmla="*/ 296609 w 390525"/>
                <a:gd name="connsiteY2" fmla="*/ 37943 h 342900"/>
                <a:gd name="connsiteX3" fmla="*/ 103346 w 390525"/>
                <a:gd name="connsiteY3" fmla="*/ 7272 h 342900"/>
                <a:gd name="connsiteX4" fmla="*/ 97727 w 390525"/>
                <a:gd name="connsiteY4" fmla="*/ 7844 h 342900"/>
                <a:gd name="connsiteX5" fmla="*/ 14383 w 390525"/>
                <a:gd name="connsiteY5" fmla="*/ 38991 h 342900"/>
                <a:gd name="connsiteX6" fmla="*/ 7144 w 390525"/>
                <a:gd name="connsiteY6" fmla="*/ 49468 h 342900"/>
                <a:gd name="connsiteX7" fmla="*/ 7144 w 390525"/>
                <a:gd name="connsiteY7" fmla="*/ 328836 h 342900"/>
                <a:gd name="connsiteX8" fmla="*/ 11906 w 390525"/>
                <a:gd name="connsiteY8" fmla="*/ 337980 h 342900"/>
                <a:gd name="connsiteX9" fmla="*/ 18288 w 390525"/>
                <a:gd name="connsiteY9" fmla="*/ 339981 h 342900"/>
                <a:gd name="connsiteX10" fmla="*/ 22193 w 390525"/>
                <a:gd name="connsiteY10" fmla="*/ 339314 h 342900"/>
                <a:gd name="connsiteX11" fmla="*/ 102775 w 390525"/>
                <a:gd name="connsiteY11" fmla="*/ 309215 h 342900"/>
                <a:gd name="connsiteX12" fmla="*/ 296132 w 390525"/>
                <a:gd name="connsiteY12" fmla="*/ 339885 h 342900"/>
                <a:gd name="connsiteX13" fmla="*/ 301943 w 390525"/>
                <a:gd name="connsiteY13" fmla="*/ 339219 h 342900"/>
                <a:gd name="connsiteX14" fmla="*/ 380524 w 390525"/>
                <a:gd name="connsiteY14" fmla="*/ 308072 h 342900"/>
                <a:gd name="connsiteX15" fmla="*/ 387572 w 390525"/>
                <a:gd name="connsiteY15" fmla="*/ 297690 h 342900"/>
                <a:gd name="connsiteX16" fmla="*/ 387572 w 390525"/>
                <a:gd name="connsiteY16" fmla="*/ 18321 h 342900"/>
                <a:gd name="connsiteX17" fmla="*/ 382714 w 390525"/>
                <a:gd name="connsiteY17" fmla="*/ 9082 h 342900"/>
                <a:gd name="connsiteX18" fmla="*/ 90392 w 390525"/>
                <a:gd name="connsiteY18" fmla="*/ 141575 h 342900"/>
                <a:gd name="connsiteX19" fmla="*/ 90392 w 390525"/>
                <a:gd name="connsiteY19" fmla="*/ 126621 h 342900"/>
                <a:gd name="connsiteX20" fmla="*/ 100298 w 390525"/>
                <a:gd name="connsiteY20" fmla="*/ 115286 h 342900"/>
                <a:gd name="connsiteX21" fmla="*/ 112681 w 390525"/>
                <a:gd name="connsiteY21" fmla="*/ 126335 h 342900"/>
                <a:gd name="connsiteX22" fmla="*/ 112681 w 390525"/>
                <a:gd name="connsiteY22" fmla="*/ 141861 h 342900"/>
                <a:gd name="connsiteX23" fmla="*/ 100298 w 390525"/>
                <a:gd name="connsiteY23" fmla="*/ 152910 h 342900"/>
                <a:gd name="connsiteX24" fmla="*/ 90392 w 390525"/>
                <a:gd name="connsiteY24" fmla="*/ 141575 h 342900"/>
                <a:gd name="connsiteX25" fmla="*/ 112681 w 390525"/>
                <a:gd name="connsiteY25" fmla="*/ 176722 h 342900"/>
                <a:gd name="connsiteX26" fmla="*/ 112681 w 390525"/>
                <a:gd name="connsiteY26" fmla="*/ 191962 h 342900"/>
                <a:gd name="connsiteX27" fmla="*/ 102775 w 390525"/>
                <a:gd name="connsiteY27" fmla="*/ 203297 h 342900"/>
                <a:gd name="connsiteX28" fmla="*/ 90392 w 390525"/>
                <a:gd name="connsiteY28" fmla="*/ 192248 h 342900"/>
                <a:gd name="connsiteX29" fmla="*/ 90392 w 390525"/>
                <a:gd name="connsiteY29" fmla="*/ 177008 h 342900"/>
                <a:gd name="connsiteX30" fmla="*/ 100298 w 390525"/>
                <a:gd name="connsiteY30" fmla="*/ 165673 h 342900"/>
                <a:gd name="connsiteX31" fmla="*/ 112681 w 390525"/>
                <a:gd name="connsiteY31" fmla="*/ 176722 h 342900"/>
                <a:gd name="connsiteX32" fmla="*/ 90392 w 390525"/>
                <a:gd name="connsiteY32" fmla="*/ 91283 h 342900"/>
                <a:gd name="connsiteX33" fmla="*/ 90392 w 390525"/>
                <a:gd name="connsiteY33" fmla="*/ 76329 h 342900"/>
                <a:gd name="connsiteX34" fmla="*/ 100298 w 390525"/>
                <a:gd name="connsiteY34" fmla="*/ 64994 h 342900"/>
                <a:gd name="connsiteX35" fmla="*/ 112681 w 390525"/>
                <a:gd name="connsiteY35" fmla="*/ 76043 h 342900"/>
                <a:gd name="connsiteX36" fmla="*/ 112681 w 390525"/>
                <a:gd name="connsiteY36" fmla="*/ 91569 h 342900"/>
                <a:gd name="connsiteX37" fmla="*/ 100298 w 390525"/>
                <a:gd name="connsiteY37" fmla="*/ 102618 h 342900"/>
                <a:gd name="connsiteX38" fmla="*/ 90392 w 390525"/>
                <a:gd name="connsiteY38" fmla="*/ 91283 h 342900"/>
                <a:gd name="connsiteX39" fmla="*/ 90392 w 390525"/>
                <a:gd name="connsiteY39" fmla="*/ 227014 h 342900"/>
                <a:gd name="connsiteX40" fmla="*/ 102775 w 390525"/>
                <a:gd name="connsiteY40" fmla="*/ 215965 h 342900"/>
                <a:gd name="connsiteX41" fmla="*/ 112681 w 390525"/>
                <a:gd name="connsiteY41" fmla="*/ 227300 h 342900"/>
                <a:gd name="connsiteX42" fmla="*/ 112681 w 390525"/>
                <a:gd name="connsiteY42" fmla="*/ 242254 h 342900"/>
                <a:gd name="connsiteX43" fmla="*/ 102775 w 390525"/>
                <a:gd name="connsiteY43" fmla="*/ 253589 h 342900"/>
                <a:gd name="connsiteX44" fmla="*/ 90392 w 390525"/>
                <a:gd name="connsiteY44" fmla="*/ 242540 h 342900"/>
                <a:gd name="connsiteX45" fmla="*/ 90392 w 390525"/>
                <a:gd name="connsiteY45" fmla="*/ 227014 h 342900"/>
                <a:gd name="connsiteX46" fmla="*/ 257651 w 390525"/>
                <a:gd name="connsiteY46" fmla="*/ 169674 h 342900"/>
                <a:gd name="connsiteX47" fmla="*/ 256985 w 390525"/>
                <a:gd name="connsiteY47" fmla="*/ 170721 h 342900"/>
                <a:gd name="connsiteX48" fmla="*/ 206597 w 390525"/>
                <a:gd name="connsiteY48" fmla="*/ 247398 h 342900"/>
                <a:gd name="connsiteX49" fmla="*/ 197263 w 390525"/>
                <a:gd name="connsiteY49" fmla="*/ 252446 h 342900"/>
                <a:gd name="connsiteX50" fmla="*/ 187928 w 390525"/>
                <a:gd name="connsiteY50" fmla="*/ 247398 h 342900"/>
                <a:gd name="connsiteX51" fmla="*/ 137541 w 390525"/>
                <a:gd name="connsiteY51" fmla="*/ 170721 h 342900"/>
                <a:gd name="connsiteX52" fmla="*/ 136874 w 390525"/>
                <a:gd name="connsiteY52" fmla="*/ 169674 h 342900"/>
                <a:gd name="connsiteX53" fmla="*/ 139637 w 390525"/>
                <a:gd name="connsiteY53" fmla="*/ 104046 h 342900"/>
                <a:gd name="connsiteX54" fmla="*/ 197168 w 390525"/>
                <a:gd name="connsiteY54" fmla="*/ 71947 h 342900"/>
                <a:gd name="connsiteX55" fmla="*/ 254698 w 390525"/>
                <a:gd name="connsiteY55" fmla="*/ 104046 h 342900"/>
                <a:gd name="connsiteX56" fmla="*/ 257651 w 390525"/>
                <a:gd name="connsiteY56" fmla="*/ 169674 h 342900"/>
                <a:gd name="connsiteX57" fmla="*/ 286512 w 390525"/>
                <a:gd name="connsiteY57" fmla="*/ 171388 h 342900"/>
                <a:gd name="connsiteX58" fmla="*/ 286512 w 390525"/>
                <a:gd name="connsiteY58" fmla="*/ 156434 h 342900"/>
                <a:gd name="connsiteX59" fmla="*/ 296418 w 390525"/>
                <a:gd name="connsiteY59" fmla="*/ 145099 h 342900"/>
                <a:gd name="connsiteX60" fmla="*/ 308801 w 390525"/>
                <a:gd name="connsiteY60" fmla="*/ 156148 h 342900"/>
                <a:gd name="connsiteX61" fmla="*/ 308801 w 390525"/>
                <a:gd name="connsiteY61" fmla="*/ 171674 h 342900"/>
                <a:gd name="connsiteX62" fmla="*/ 296418 w 390525"/>
                <a:gd name="connsiteY62" fmla="*/ 182723 h 342900"/>
                <a:gd name="connsiteX63" fmla="*/ 286512 w 390525"/>
                <a:gd name="connsiteY63" fmla="*/ 171388 h 342900"/>
                <a:gd name="connsiteX64" fmla="*/ 308801 w 390525"/>
                <a:gd name="connsiteY64" fmla="*/ 206535 h 342900"/>
                <a:gd name="connsiteX65" fmla="*/ 308801 w 390525"/>
                <a:gd name="connsiteY65" fmla="*/ 221776 h 342900"/>
                <a:gd name="connsiteX66" fmla="*/ 298895 w 390525"/>
                <a:gd name="connsiteY66" fmla="*/ 233110 h 342900"/>
                <a:gd name="connsiteX67" fmla="*/ 286512 w 390525"/>
                <a:gd name="connsiteY67" fmla="*/ 222061 h 342900"/>
                <a:gd name="connsiteX68" fmla="*/ 286512 w 390525"/>
                <a:gd name="connsiteY68" fmla="*/ 206821 h 342900"/>
                <a:gd name="connsiteX69" fmla="*/ 296418 w 390525"/>
                <a:gd name="connsiteY69" fmla="*/ 195486 h 342900"/>
                <a:gd name="connsiteX70" fmla="*/ 308801 w 390525"/>
                <a:gd name="connsiteY70" fmla="*/ 206535 h 342900"/>
                <a:gd name="connsiteX71" fmla="*/ 286512 w 390525"/>
                <a:gd name="connsiteY71" fmla="*/ 121096 h 342900"/>
                <a:gd name="connsiteX72" fmla="*/ 286512 w 390525"/>
                <a:gd name="connsiteY72" fmla="*/ 106142 h 342900"/>
                <a:gd name="connsiteX73" fmla="*/ 296418 w 390525"/>
                <a:gd name="connsiteY73" fmla="*/ 94807 h 342900"/>
                <a:gd name="connsiteX74" fmla="*/ 308801 w 390525"/>
                <a:gd name="connsiteY74" fmla="*/ 105856 h 342900"/>
                <a:gd name="connsiteX75" fmla="*/ 308801 w 390525"/>
                <a:gd name="connsiteY75" fmla="*/ 121382 h 342900"/>
                <a:gd name="connsiteX76" fmla="*/ 296418 w 390525"/>
                <a:gd name="connsiteY76" fmla="*/ 132431 h 342900"/>
                <a:gd name="connsiteX77" fmla="*/ 286512 w 390525"/>
                <a:gd name="connsiteY77" fmla="*/ 121096 h 342900"/>
                <a:gd name="connsiteX78" fmla="*/ 286512 w 390525"/>
                <a:gd name="connsiteY78" fmla="*/ 256827 h 342900"/>
                <a:gd name="connsiteX79" fmla="*/ 298895 w 390525"/>
                <a:gd name="connsiteY79" fmla="*/ 245778 h 342900"/>
                <a:gd name="connsiteX80" fmla="*/ 308801 w 390525"/>
                <a:gd name="connsiteY80" fmla="*/ 257113 h 342900"/>
                <a:gd name="connsiteX81" fmla="*/ 308801 w 390525"/>
                <a:gd name="connsiteY81" fmla="*/ 272068 h 342900"/>
                <a:gd name="connsiteX82" fmla="*/ 298895 w 390525"/>
                <a:gd name="connsiteY82" fmla="*/ 283402 h 342900"/>
                <a:gd name="connsiteX83" fmla="*/ 286512 w 390525"/>
                <a:gd name="connsiteY83" fmla="*/ 272353 h 342900"/>
                <a:gd name="connsiteX84" fmla="*/ 286512 w 390525"/>
                <a:gd name="connsiteY84" fmla="*/ 256827 h 342900"/>
                <a:gd name="connsiteX85" fmla="*/ 308801 w 390525"/>
                <a:gd name="connsiteY85" fmla="*/ 55850 h 342900"/>
                <a:gd name="connsiteX86" fmla="*/ 308801 w 390525"/>
                <a:gd name="connsiteY86" fmla="*/ 70804 h 342900"/>
                <a:gd name="connsiteX87" fmla="*/ 298895 w 390525"/>
                <a:gd name="connsiteY87" fmla="*/ 82139 h 342900"/>
                <a:gd name="connsiteX88" fmla="*/ 286512 w 390525"/>
                <a:gd name="connsiteY88" fmla="*/ 71090 h 342900"/>
                <a:gd name="connsiteX89" fmla="*/ 286512 w 390525"/>
                <a:gd name="connsiteY89" fmla="*/ 55564 h 342900"/>
                <a:gd name="connsiteX90" fmla="*/ 298895 w 390525"/>
                <a:gd name="connsiteY90" fmla="*/ 44515 h 342900"/>
                <a:gd name="connsiteX91" fmla="*/ 308801 w 390525"/>
                <a:gd name="connsiteY91" fmla="*/ 55850 h 342900"/>
                <a:gd name="connsiteX92" fmla="*/ 112681 w 390525"/>
                <a:gd name="connsiteY92" fmla="*/ 26037 h 342900"/>
                <a:gd name="connsiteX93" fmla="*/ 112681 w 390525"/>
                <a:gd name="connsiteY93" fmla="*/ 40991 h 342900"/>
                <a:gd name="connsiteX94" fmla="*/ 102775 w 390525"/>
                <a:gd name="connsiteY94" fmla="*/ 52326 h 342900"/>
                <a:gd name="connsiteX95" fmla="*/ 90392 w 390525"/>
                <a:gd name="connsiteY95" fmla="*/ 41277 h 342900"/>
                <a:gd name="connsiteX96" fmla="*/ 90392 w 390525"/>
                <a:gd name="connsiteY96" fmla="*/ 25751 h 342900"/>
                <a:gd name="connsiteX97" fmla="*/ 102775 w 390525"/>
                <a:gd name="connsiteY97" fmla="*/ 14702 h 342900"/>
                <a:gd name="connsiteX98" fmla="*/ 112681 w 390525"/>
                <a:gd name="connsiteY98" fmla="*/ 26037 h 342900"/>
                <a:gd name="connsiteX99" fmla="*/ 90392 w 390525"/>
                <a:gd name="connsiteY99" fmla="*/ 292546 h 342900"/>
                <a:gd name="connsiteX100" fmla="*/ 90392 w 390525"/>
                <a:gd name="connsiteY100" fmla="*/ 277592 h 342900"/>
                <a:gd name="connsiteX101" fmla="*/ 100298 w 390525"/>
                <a:gd name="connsiteY101" fmla="*/ 266257 h 342900"/>
                <a:gd name="connsiteX102" fmla="*/ 112681 w 390525"/>
                <a:gd name="connsiteY102" fmla="*/ 277306 h 342900"/>
                <a:gd name="connsiteX103" fmla="*/ 112681 w 390525"/>
                <a:gd name="connsiteY103" fmla="*/ 292832 h 342900"/>
                <a:gd name="connsiteX104" fmla="*/ 100298 w 390525"/>
                <a:gd name="connsiteY104" fmla="*/ 303881 h 342900"/>
                <a:gd name="connsiteX105" fmla="*/ 90392 w 390525"/>
                <a:gd name="connsiteY105" fmla="*/ 292546 h 342900"/>
                <a:gd name="connsiteX106" fmla="*/ 286512 w 390525"/>
                <a:gd name="connsiteY106" fmla="*/ 322360 h 342900"/>
                <a:gd name="connsiteX107" fmla="*/ 286512 w 390525"/>
                <a:gd name="connsiteY107" fmla="*/ 307405 h 342900"/>
                <a:gd name="connsiteX108" fmla="*/ 296418 w 390525"/>
                <a:gd name="connsiteY108" fmla="*/ 296070 h 342900"/>
                <a:gd name="connsiteX109" fmla="*/ 308801 w 390525"/>
                <a:gd name="connsiteY109" fmla="*/ 307119 h 342900"/>
                <a:gd name="connsiteX110" fmla="*/ 308801 w 390525"/>
                <a:gd name="connsiteY110" fmla="*/ 322645 h 342900"/>
                <a:gd name="connsiteX111" fmla="*/ 296418 w 390525"/>
                <a:gd name="connsiteY111" fmla="*/ 333694 h 342900"/>
                <a:gd name="connsiteX112" fmla="*/ 286512 w 390525"/>
                <a:gd name="connsiteY112" fmla="*/ 3223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90525" h="342900">
                  <a:moveTo>
                    <a:pt x="382714" y="9082"/>
                  </a:moveTo>
                  <a:cubicBezTo>
                    <a:pt x="379667" y="6987"/>
                    <a:pt x="375761" y="6606"/>
                    <a:pt x="372332" y="7939"/>
                  </a:cubicBezTo>
                  <a:lnTo>
                    <a:pt x="296609" y="37943"/>
                  </a:lnTo>
                  <a:lnTo>
                    <a:pt x="103346" y="7272"/>
                  </a:lnTo>
                  <a:cubicBezTo>
                    <a:pt x="101441" y="6987"/>
                    <a:pt x="99536" y="7177"/>
                    <a:pt x="97727" y="7844"/>
                  </a:cubicBezTo>
                  <a:lnTo>
                    <a:pt x="14383" y="38991"/>
                  </a:lnTo>
                  <a:cubicBezTo>
                    <a:pt x="10001" y="40610"/>
                    <a:pt x="7144" y="44801"/>
                    <a:pt x="7144" y="49468"/>
                  </a:cubicBezTo>
                  <a:lnTo>
                    <a:pt x="7144" y="328836"/>
                  </a:lnTo>
                  <a:cubicBezTo>
                    <a:pt x="7144" y="332456"/>
                    <a:pt x="8954" y="335885"/>
                    <a:pt x="11906" y="337980"/>
                  </a:cubicBezTo>
                  <a:cubicBezTo>
                    <a:pt x="13811" y="339314"/>
                    <a:pt x="16002" y="339981"/>
                    <a:pt x="18288" y="339981"/>
                  </a:cubicBezTo>
                  <a:cubicBezTo>
                    <a:pt x="19621" y="339981"/>
                    <a:pt x="20955" y="339790"/>
                    <a:pt x="22193" y="339314"/>
                  </a:cubicBezTo>
                  <a:lnTo>
                    <a:pt x="102775" y="309215"/>
                  </a:lnTo>
                  <a:lnTo>
                    <a:pt x="296132" y="339885"/>
                  </a:lnTo>
                  <a:cubicBezTo>
                    <a:pt x="298133" y="340171"/>
                    <a:pt x="300133" y="339981"/>
                    <a:pt x="301943" y="339219"/>
                  </a:cubicBezTo>
                  <a:lnTo>
                    <a:pt x="380524" y="308072"/>
                  </a:lnTo>
                  <a:cubicBezTo>
                    <a:pt x="384810" y="306357"/>
                    <a:pt x="387572" y="302262"/>
                    <a:pt x="387572" y="297690"/>
                  </a:cubicBezTo>
                  <a:lnTo>
                    <a:pt x="387572" y="18321"/>
                  </a:lnTo>
                  <a:cubicBezTo>
                    <a:pt x="387572" y="14607"/>
                    <a:pt x="385763" y="11178"/>
                    <a:pt x="382714" y="9082"/>
                  </a:cubicBezTo>
                  <a:close/>
                  <a:moveTo>
                    <a:pt x="90392" y="141575"/>
                  </a:moveTo>
                  <a:lnTo>
                    <a:pt x="90392" y="126621"/>
                  </a:lnTo>
                  <a:cubicBezTo>
                    <a:pt x="90392" y="120906"/>
                    <a:pt x="94583" y="115857"/>
                    <a:pt x="100298" y="115286"/>
                  </a:cubicBezTo>
                  <a:cubicBezTo>
                    <a:pt x="107061" y="114524"/>
                    <a:pt x="112681" y="119763"/>
                    <a:pt x="112681" y="126335"/>
                  </a:cubicBezTo>
                  <a:lnTo>
                    <a:pt x="112681" y="141861"/>
                  </a:lnTo>
                  <a:cubicBezTo>
                    <a:pt x="112681" y="148433"/>
                    <a:pt x="106966" y="153672"/>
                    <a:pt x="100298" y="152910"/>
                  </a:cubicBezTo>
                  <a:cubicBezTo>
                    <a:pt x="94583" y="152338"/>
                    <a:pt x="90392" y="147290"/>
                    <a:pt x="90392" y="141575"/>
                  </a:cubicBezTo>
                  <a:close/>
                  <a:moveTo>
                    <a:pt x="112681" y="176722"/>
                  </a:moveTo>
                  <a:lnTo>
                    <a:pt x="112681" y="191962"/>
                  </a:lnTo>
                  <a:cubicBezTo>
                    <a:pt x="112681" y="197677"/>
                    <a:pt x="108490" y="202726"/>
                    <a:pt x="102775" y="203297"/>
                  </a:cubicBezTo>
                  <a:cubicBezTo>
                    <a:pt x="96012" y="204059"/>
                    <a:pt x="90392" y="198820"/>
                    <a:pt x="90392" y="192248"/>
                  </a:cubicBezTo>
                  <a:lnTo>
                    <a:pt x="90392" y="177008"/>
                  </a:lnTo>
                  <a:cubicBezTo>
                    <a:pt x="90392" y="171293"/>
                    <a:pt x="94583" y="166245"/>
                    <a:pt x="100298" y="165673"/>
                  </a:cubicBezTo>
                  <a:cubicBezTo>
                    <a:pt x="106966" y="164816"/>
                    <a:pt x="112681" y="170150"/>
                    <a:pt x="112681" y="176722"/>
                  </a:cubicBezTo>
                  <a:close/>
                  <a:moveTo>
                    <a:pt x="90392" y="91283"/>
                  </a:moveTo>
                  <a:lnTo>
                    <a:pt x="90392" y="76329"/>
                  </a:lnTo>
                  <a:cubicBezTo>
                    <a:pt x="90392" y="70614"/>
                    <a:pt x="94583" y="65565"/>
                    <a:pt x="100298" y="64994"/>
                  </a:cubicBezTo>
                  <a:cubicBezTo>
                    <a:pt x="107061" y="64232"/>
                    <a:pt x="112681" y="69471"/>
                    <a:pt x="112681" y="76043"/>
                  </a:cubicBezTo>
                  <a:lnTo>
                    <a:pt x="112681" y="91569"/>
                  </a:lnTo>
                  <a:cubicBezTo>
                    <a:pt x="112681" y="98141"/>
                    <a:pt x="106966" y="103380"/>
                    <a:pt x="100298" y="102618"/>
                  </a:cubicBezTo>
                  <a:cubicBezTo>
                    <a:pt x="94583" y="102046"/>
                    <a:pt x="90392" y="96998"/>
                    <a:pt x="90392" y="91283"/>
                  </a:cubicBezTo>
                  <a:close/>
                  <a:moveTo>
                    <a:pt x="90392" y="227014"/>
                  </a:moveTo>
                  <a:cubicBezTo>
                    <a:pt x="90392" y="220442"/>
                    <a:pt x="96107" y="215203"/>
                    <a:pt x="102775" y="215965"/>
                  </a:cubicBezTo>
                  <a:cubicBezTo>
                    <a:pt x="108490" y="216632"/>
                    <a:pt x="112681" y="221585"/>
                    <a:pt x="112681" y="227300"/>
                  </a:cubicBezTo>
                  <a:lnTo>
                    <a:pt x="112681" y="242254"/>
                  </a:lnTo>
                  <a:cubicBezTo>
                    <a:pt x="112681" y="247969"/>
                    <a:pt x="108490" y="253018"/>
                    <a:pt x="102775" y="253589"/>
                  </a:cubicBezTo>
                  <a:cubicBezTo>
                    <a:pt x="96012" y="254351"/>
                    <a:pt x="90392" y="249112"/>
                    <a:pt x="90392" y="242540"/>
                  </a:cubicBezTo>
                  <a:lnTo>
                    <a:pt x="90392" y="227014"/>
                  </a:lnTo>
                  <a:close/>
                  <a:moveTo>
                    <a:pt x="257651" y="169674"/>
                  </a:moveTo>
                  <a:cubicBezTo>
                    <a:pt x="257461" y="170055"/>
                    <a:pt x="257270" y="170436"/>
                    <a:pt x="256985" y="170721"/>
                  </a:cubicBezTo>
                  <a:lnTo>
                    <a:pt x="206597" y="247398"/>
                  </a:lnTo>
                  <a:cubicBezTo>
                    <a:pt x="204502" y="250541"/>
                    <a:pt x="201073" y="252446"/>
                    <a:pt x="197263" y="252446"/>
                  </a:cubicBezTo>
                  <a:cubicBezTo>
                    <a:pt x="193453" y="252446"/>
                    <a:pt x="190024" y="250541"/>
                    <a:pt x="187928" y="247398"/>
                  </a:cubicBezTo>
                  <a:lnTo>
                    <a:pt x="137541" y="170721"/>
                  </a:lnTo>
                  <a:cubicBezTo>
                    <a:pt x="137351" y="170340"/>
                    <a:pt x="137065" y="169960"/>
                    <a:pt x="136874" y="169674"/>
                  </a:cubicBezTo>
                  <a:cubicBezTo>
                    <a:pt x="126206" y="148623"/>
                    <a:pt x="127254" y="124144"/>
                    <a:pt x="139637" y="104046"/>
                  </a:cubicBezTo>
                  <a:cubicBezTo>
                    <a:pt x="152019" y="83949"/>
                    <a:pt x="173546" y="71947"/>
                    <a:pt x="197168" y="71947"/>
                  </a:cubicBezTo>
                  <a:cubicBezTo>
                    <a:pt x="220789" y="71947"/>
                    <a:pt x="242316" y="83949"/>
                    <a:pt x="254698" y="104046"/>
                  </a:cubicBezTo>
                  <a:cubicBezTo>
                    <a:pt x="267271" y="124144"/>
                    <a:pt x="268319" y="148623"/>
                    <a:pt x="257651" y="169674"/>
                  </a:cubicBezTo>
                  <a:close/>
                  <a:moveTo>
                    <a:pt x="286512" y="171388"/>
                  </a:moveTo>
                  <a:lnTo>
                    <a:pt x="286512" y="156434"/>
                  </a:lnTo>
                  <a:cubicBezTo>
                    <a:pt x="286512" y="150719"/>
                    <a:pt x="290703" y="145671"/>
                    <a:pt x="296418" y="145099"/>
                  </a:cubicBezTo>
                  <a:cubicBezTo>
                    <a:pt x="303181" y="144337"/>
                    <a:pt x="308801" y="149576"/>
                    <a:pt x="308801" y="156148"/>
                  </a:cubicBezTo>
                  <a:lnTo>
                    <a:pt x="308801" y="171674"/>
                  </a:lnTo>
                  <a:cubicBezTo>
                    <a:pt x="308801" y="178246"/>
                    <a:pt x="303086" y="183485"/>
                    <a:pt x="296418" y="182723"/>
                  </a:cubicBezTo>
                  <a:cubicBezTo>
                    <a:pt x="290703" y="182152"/>
                    <a:pt x="286512" y="177103"/>
                    <a:pt x="286512" y="171388"/>
                  </a:cubicBezTo>
                  <a:close/>
                  <a:moveTo>
                    <a:pt x="308801" y="206535"/>
                  </a:moveTo>
                  <a:lnTo>
                    <a:pt x="308801" y="221776"/>
                  </a:lnTo>
                  <a:cubicBezTo>
                    <a:pt x="308801" y="227490"/>
                    <a:pt x="304610" y="232539"/>
                    <a:pt x="298895" y="233110"/>
                  </a:cubicBezTo>
                  <a:cubicBezTo>
                    <a:pt x="292132" y="233872"/>
                    <a:pt x="286512" y="228633"/>
                    <a:pt x="286512" y="222061"/>
                  </a:cubicBezTo>
                  <a:lnTo>
                    <a:pt x="286512" y="206821"/>
                  </a:lnTo>
                  <a:cubicBezTo>
                    <a:pt x="286512" y="201106"/>
                    <a:pt x="290703" y="196058"/>
                    <a:pt x="296418" y="195486"/>
                  </a:cubicBezTo>
                  <a:cubicBezTo>
                    <a:pt x="303086" y="194724"/>
                    <a:pt x="308801" y="199963"/>
                    <a:pt x="308801" y="206535"/>
                  </a:cubicBezTo>
                  <a:close/>
                  <a:moveTo>
                    <a:pt x="286512" y="121096"/>
                  </a:moveTo>
                  <a:lnTo>
                    <a:pt x="286512" y="106142"/>
                  </a:lnTo>
                  <a:cubicBezTo>
                    <a:pt x="286512" y="100427"/>
                    <a:pt x="290703" y="95379"/>
                    <a:pt x="296418" y="94807"/>
                  </a:cubicBezTo>
                  <a:cubicBezTo>
                    <a:pt x="303181" y="94045"/>
                    <a:pt x="308801" y="99284"/>
                    <a:pt x="308801" y="105856"/>
                  </a:cubicBezTo>
                  <a:lnTo>
                    <a:pt x="308801" y="121382"/>
                  </a:lnTo>
                  <a:cubicBezTo>
                    <a:pt x="308801" y="127954"/>
                    <a:pt x="303086" y="133193"/>
                    <a:pt x="296418" y="132431"/>
                  </a:cubicBezTo>
                  <a:cubicBezTo>
                    <a:pt x="290703" y="131860"/>
                    <a:pt x="286512" y="126811"/>
                    <a:pt x="286512" y="121096"/>
                  </a:cubicBezTo>
                  <a:close/>
                  <a:moveTo>
                    <a:pt x="286512" y="256827"/>
                  </a:moveTo>
                  <a:cubicBezTo>
                    <a:pt x="286512" y="250255"/>
                    <a:pt x="292227" y="245016"/>
                    <a:pt x="298895" y="245778"/>
                  </a:cubicBezTo>
                  <a:cubicBezTo>
                    <a:pt x="304610" y="246445"/>
                    <a:pt x="308801" y="251398"/>
                    <a:pt x="308801" y="257113"/>
                  </a:cubicBezTo>
                  <a:lnTo>
                    <a:pt x="308801" y="272068"/>
                  </a:lnTo>
                  <a:cubicBezTo>
                    <a:pt x="308801" y="277782"/>
                    <a:pt x="304610" y="282831"/>
                    <a:pt x="298895" y="283402"/>
                  </a:cubicBezTo>
                  <a:cubicBezTo>
                    <a:pt x="292132" y="284164"/>
                    <a:pt x="286512" y="278926"/>
                    <a:pt x="286512" y="272353"/>
                  </a:cubicBezTo>
                  <a:lnTo>
                    <a:pt x="286512" y="256827"/>
                  </a:lnTo>
                  <a:close/>
                  <a:moveTo>
                    <a:pt x="308801" y="55850"/>
                  </a:moveTo>
                  <a:lnTo>
                    <a:pt x="308801" y="70804"/>
                  </a:lnTo>
                  <a:cubicBezTo>
                    <a:pt x="308801" y="76519"/>
                    <a:pt x="304610" y="81568"/>
                    <a:pt x="298895" y="82139"/>
                  </a:cubicBezTo>
                  <a:cubicBezTo>
                    <a:pt x="292132" y="82901"/>
                    <a:pt x="286512" y="77662"/>
                    <a:pt x="286512" y="71090"/>
                  </a:cubicBezTo>
                  <a:lnTo>
                    <a:pt x="286512" y="55564"/>
                  </a:lnTo>
                  <a:cubicBezTo>
                    <a:pt x="286512" y="48992"/>
                    <a:pt x="292227" y="43753"/>
                    <a:pt x="298895" y="44515"/>
                  </a:cubicBezTo>
                  <a:cubicBezTo>
                    <a:pt x="304610" y="45182"/>
                    <a:pt x="308801" y="50135"/>
                    <a:pt x="308801" y="55850"/>
                  </a:cubicBezTo>
                  <a:close/>
                  <a:moveTo>
                    <a:pt x="112681" y="26037"/>
                  </a:moveTo>
                  <a:lnTo>
                    <a:pt x="112681" y="40991"/>
                  </a:lnTo>
                  <a:cubicBezTo>
                    <a:pt x="112681" y="46706"/>
                    <a:pt x="108490" y="51754"/>
                    <a:pt x="102775" y="52326"/>
                  </a:cubicBezTo>
                  <a:cubicBezTo>
                    <a:pt x="96012" y="53088"/>
                    <a:pt x="90392" y="47849"/>
                    <a:pt x="90392" y="41277"/>
                  </a:cubicBezTo>
                  <a:lnTo>
                    <a:pt x="90392" y="25751"/>
                  </a:lnTo>
                  <a:cubicBezTo>
                    <a:pt x="90392" y="19179"/>
                    <a:pt x="96107" y="13940"/>
                    <a:pt x="102775" y="14702"/>
                  </a:cubicBezTo>
                  <a:cubicBezTo>
                    <a:pt x="108490" y="15273"/>
                    <a:pt x="112681" y="20322"/>
                    <a:pt x="112681" y="26037"/>
                  </a:cubicBezTo>
                  <a:close/>
                  <a:moveTo>
                    <a:pt x="90392" y="292546"/>
                  </a:moveTo>
                  <a:lnTo>
                    <a:pt x="90392" y="277592"/>
                  </a:lnTo>
                  <a:cubicBezTo>
                    <a:pt x="90392" y="271877"/>
                    <a:pt x="94583" y="266829"/>
                    <a:pt x="100298" y="266257"/>
                  </a:cubicBezTo>
                  <a:cubicBezTo>
                    <a:pt x="107061" y="265495"/>
                    <a:pt x="112681" y="270734"/>
                    <a:pt x="112681" y="277306"/>
                  </a:cubicBezTo>
                  <a:lnTo>
                    <a:pt x="112681" y="292832"/>
                  </a:lnTo>
                  <a:cubicBezTo>
                    <a:pt x="112681" y="299404"/>
                    <a:pt x="106966" y="304643"/>
                    <a:pt x="100298" y="303881"/>
                  </a:cubicBezTo>
                  <a:cubicBezTo>
                    <a:pt x="94583" y="303214"/>
                    <a:pt x="90392" y="298261"/>
                    <a:pt x="90392" y="292546"/>
                  </a:cubicBezTo>
                  <a:close/>
                  <a:moveTo>
                    <a:pt x="286512" y="322360"/>
                  </a:moveTo>
                  <a:lnTo>
                    <a:pt x="286512" y="307405"/>
                  </a:lnTo>
                  <a:cubicBezTo>
                    <a:pt x="286512" y="301690"/>
                    <a:pt x="290703" y="296642"/>
                    <a:pt x="296418" y="296070"/>
                  </a:cubicBezTo>
                  <a:cubicBezTo>
                    <a:pt x="303181" y="295308"/>
                    <a:pt x="308801" y="300547"/>
                    <a:pt x="308801" y="307119"/>
                  </a:cubicBezTo>
                  <a:lnTo>
                    <a:pt x="308801" y="322645"/>
                  </a:lnTo>
                  <a:cubicBezTo>
                    <a:pt x="308801" y="329218"/>
                    <a:pt x="303086" y="334456"/>
                    <a:pt x="296418" y="333694"/>
                  </a:cubicBezTo>
                  <a:cubicBezTo>
                    <a:pt x="290703" y="333123"/>
                    <a:pt x="286512" y="328074"/>
                    <a:pt x="286512" y="322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693B88B2-791B-470D-8A05-F0BA652F9279}"/>
              </a:ext>
            </a:extLst>
          </p:cNvPr>
          <p:cNvSpPr/>
          <p:nvPr/>
        </p:nvSpPr>
        <p:spPr>
          <a:xfrm>
            <a:off x="804758" y="356387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D04A24E3-0A4F-41F4-92E4-33D146088EE1}"/>
              </a:ext>
            </a:extLst>
          </p:cNvPr>
          <p:cNvGrpSpPr/>
          <p:nvPr/>
        </p:nvGrpSpPr>
        <p:grpSpPr>
          <a:xfrm>
            <a:off x="6792003" y="4880133"/>
            <a:ext cx="397267" cy="431007"/>
            <a:chOff x="6792003" y="4880133"/>
            <a:chExt cx="397267" cy="431007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608F030-8B39-478C-927F-83D3EDFE402A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FC3CA4-5E58-4502-BC60-810EF913CD7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553D7CAD-0256-4669-B028-4E1087CEAC6F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10" name="자유형: 도형 309">
            <a:extLst>
              <a:ext uri="{FF2B5EF4-FFF2-40B4-BE49-F238E27FC236}">
                <a16:creationId xmlns:a16="http://schemas.microsoft.com/office/drawing/2014/main" id="{FAAE2825-E04A-47DC-8E8C-F27CFD0CC51D}"/>
              </a:ext>
            </a:extLst>
          </p:cNvPr>
          <p:cNvSpPr/>
          <p:nvPr/>
        </p:nvSpPr>
        <p:spPr>
          <a:xfrm>
            <a:off x="6127467" y="4237601"/>
            <a:ext cx="390525" cy="390525"/>
          </a:xfrm>
          <a:custGeom>
            <a:avLst/>
            <a:gdLst>
              <a:gd name="connsiteX0" fmla="*/ 208458 w 390525"/>
              <a:gd name="connsiteY0" fmla="*/ 30742 h 390525"/>
              <a:gd name="connsiteX1" fmla="*/ 208458 w 390525"/>
              <a:gd name="connsiteY1" fmla="*/ 14073 h 390525"/>
              <a:gd name="connsiteX2" fmla="*/ 207601 w 390525"/>
              <a:gd name="connsiteY2" fmla="*/ 11977 h 390525"/>
              <a:gd name="connsiteX3" fmla="*/ 186170 w 390525"/>
              <a:gd name="connsiteY3" fmla="*/ 18264 h 390525"/>
              <a:gd name="connsiteX4" fmla="*/ 186170 w 390525"/>
              <a:gd name="connsiteY4" fmla="*/ 30742 h 390525"/>
              <a:gd name="connsiteX5" fmla="*/ 7195 w 390525"/>
              <a:gd name="connsiteY5" fmla="*/ 224004 h 390525"/>
              <a:gd name="connsiteX6" fmla="*/ 8053 w 390525"/>
              <a:gd name="connsiteY6" fmla="*/ 226004 h 390525"/>
              <a:gd name="connsiteX7" fmla="*/ 29389 w 390525"/>
              <a:gd name="connsiteY7" fmla="*/ 219623 h 390525"/>
              <a:gd name="connsiteX8" fmla="*/ 63583 w 390525"/>
              <a:gd name="connsiteY8" fmla="*/ 186190 h 390525"/>
              <a:gd name="connsiteX9" fmla="*/ 96825 w 390525"/>
              <a:gd name="connsiteY9" fmla="*/ 223337 h 390525"/>
              <a:gd name="connsiteX10" fmla="*/ 97587 w 390525"/>
              <a:gd name="connsiteY10" fmla="*/ 225623 h 390525"/>
              <a:gd name="connsiteX11" fmla="*/ 119305 w 390525"/>
              <a:gd name="connsiteY11" fmla="*/ 219623 h 390525"/>
              <a:gd name="connsiteX12" fmla="*/ 183693 w 390525"/>
              <a:gd name="connsiteY12" fmla="*/ 201049 h 390525"/>
              <a:gd name="connsiteX13" fmla="*/ 186170 w 390525"/>
              <a:gd name="connsiteY13" fmla="*/ 207145 h 390525"/>
              <a:gd name="connsiteX14" fmla="*/ 186170 w 390525"/>
              <a:gd name="connsiteY14" fmla="*/ 359354 h 390525"/>
              <a:gd name="connsiteX15" fmla="*/ 189313 w 390525"/>
              <a:gd name="connsiteY15" fmla="*/ 367260 h 390525"/>
              <a:gd name="connsiteX16" fmla="*/ 275038 w 390525"/>
              <a:gd name="connsiteY16" fmla="*/ 337923 h 390525"/>
              <a:gd name="connsiteX17" fmla="*/ 274181 w 390525"/>
              <a:gd name="connsiteY17" fmla="*/ 336113 h 390525"/>
              <a:gd name="connsiteX18" fmla="*/ 253035 w 390525"/>
              <a:gd name="connsiteY18" fmla="*/ 342685 h 390525"/>
              <a:gd name="connsiteX19" fmla="*/ 210078 w 390525"/>
              <a:gd name="connsiteY19" fmla="*/ 354973 h 390525"/>
              <a:gd name="connsiteX20" fmla="*/ 208458 w 390525"/>
              <a:gd name="connsiteY20" fmla="*/ 350972 h 390525"/>
              <a:gd name="connsiteX21" fmla="*/ 208458 w 390525"/>
              <a:gd name="connsiteY21" fmla="*/ 207145 h 390525"/>
              <a:gd name="connsiteX22" fmla="*/ 210744 w 390525"/>
              <a:gd name="connsiteY22" fmla="*/ 201239 h 390525"/>
              <a:gd name="connsiteX23" fmla="*/ 275038 w 390525"/>
              <a:gd name="connsiteY23" fmla="*/ 223337 h 390525"/>
              <a:gd name="connsiteX24" fmla="*/ 275800 w 390525"/>
              <a:gd name="connsiteY24" fmla="*/ 225623 h 390525"/>
              <a:gd name="connsiteX25" fmla="*/ 297517 w 390525"/>
              <a:gd name="connsiteY25" fmla="*/ 219623 h 390525"/>
              <a:gd name="connsiteX26" fmla="*/ 330950 w 390525"/>
              <a:gd name="connsiteY26" fmla="*/ 186190 h 390525"/>
              <a:gd name="connsiteX27" fmla="*/ 364954 w 390525"/>
              <a:gd name="connsiteY27" fmla="*/ 223242 h 390525"/>
              <a:gd name="connsiteX28" fmla="*/ 365716 w 390525"/>
              <a:gd name="connsiteY28" fmla="*/ 225528 h 390525"/>
              <a:gd name="connsiteX29" fmla="*/ 387433 w 390525"/>
              <a:gd name="connsiteY29" fmla="*/ 219527 h 390525"/>
              <a:gd name="connsiteX30" fmla="*/ 208458 w 390525"/>
              <a:gd name="connsiteY30" fmla="*/ 3074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0525" h="390525">
                <a:moveTo>
                  <a:pt x="208458" y="30742"/>
                </a:moveTo>
                <a:lnTo>
                  <a:pt x="208458" y="14073"/>
                </a:lnTo>
                <a:cubicBezTo>
                  <a:pt x="208458" y="13311"/>
                  <a:pt x="208172" y="12549"/>
                  <a:pt x="207601" y="11977"/>
                </a:cubicBezTo>
                <a:cubicBezTo>
                  <a:pt x="197886" y="2167"/>
                  <a:pt x="186170" y="8834"/>
                  <a:pt x="186170" y="18264"/>
                </a:cubicBezTo>
                <a:lnTo>
                  <a:pt x="186170" y="30742"/>
                </a:lnTo>
                <a:cubicBezTo>
                  <a:pt x="85490" y="36647"/>
                  <a:pt x="4814" y="121325"/>
                  <a:pt x="7195" y="224004"/>
                </a:cubicBezTo>
                <a:cubicBezTo>
                  <a:pt x="7195" y="224766"/>
                  <a:pt x="7481" y="225528"/>
                  <a:pt x="8053" y="226004"/>
                </a:cubicBezTo>
                <a:cubicBezTo>
                  <a:pt x="17768" y="235720"/>
                  <a:pt x="29389" y="229052"/>
                  <a:pt x="29389" y="219623"/>
                </a:cubicBezTo>
                <a:cubicBezTo>
                  <a:pt x="29389" y="201144"/>
                  <a:pt x="45104" y="186190"/>
                  <a:pt x="63583" y="186190"/>
                </a:cubicBezTo>
                <a:cubicBezTo>
                  <a:pt x="83204" y="186190"/>
                  <a:pt x="99016" y="203240"/>
                  <a:pt x="96825" y="223337"/>
                </a:cubicBezTo>
                <a:cubicBezTo>
                  <a:pt x="96730" y="224194"/>
                  <a:pt x="97016" y="225052"/>
                  <a:pt x="97587" y="225623"/>
                </a:cubicBezTo>
                <a:cubicBezTo>
                  <a:pt x="107303" y="235910"/>
                  <a:pt x="119305" y="229148"/>
                  <a:pt x="119305" y="219623"/>
                </a:cubicBezTo>
                <a:cubicBezTo>
                  <a:pt x="119305" y="191238"/>
                  <a:pt x="154833" y="171045"/>
                  <a:pt x="183693" y="201049"/>
                </a:cubicBezTo>
                <a:cubicBezTo>
                  <a:pt x="185027" y="202477"/>
                  <a:pt x="186170" y="205144"/>
                  <a:pt x="186170" y="207145"/>
                </a:cubicBezTo>
                <a:lnTo>
                  <a:pt x="186170" y="359354"/>
                </a:lnTo>
                <a:cubicBezTo>
                  <a:pt x="186170" y="362307"/>
                  <a:pt x="187313" y="365165"/>
                  <a:pt x="189313" y="367260"/>
                </a:cubicBezTo>
                <a:cubicBezTo>
                  <a:pt x="229509" y="410027"/>
                  <a:pt x="279324" y="378118"/>
                  <a:pt x="275038" y="337923"/>
                </a:cubicBezTo>
                <a:cubicBezTo>
                  <a:pt x="274943" y="337256"/>
                  <a:pt x="274657" y="336590"/>
                  <a:pt x="274181" y="336113"/>
                </a:cubicBezTo>
                <a:cubicBezTo>
                  <a:pt x="264561" y="326684"/>
                  <a:pt x="253035" y="333351"/>
                  <a:pt x="253035" y="342685"/>
                </a:cubicBezTo>
                <a:cubicBezTo>
                  <a:pt x="253035" y="361640"/>
                  <a:pt x="229318" y="375070"/>
                  <a:pt x="210078" y="354973"/>
                </a:cubicBezTo>
                <a:cubicBezTo>
                  <a:pt x="209030" y="353925"/>
                  <a:pt x="208458" y="352496"/>
                  <a:pt x="208458" y="350972"/>
                </a:cubicBezTo>
                <a:lnTo>
                  <a:pt x="208458" y="207145"/>
                </a:lnTo>
                <a:cubicBezTo>
                  <a:pt x="208458" y="205240"/>
                  <a:pt x="209506" y="202573"/>
                  <a:pt x="210744" y="201239"/>
                </a:cubicBezTo>
                <a:cubicBezTo>
                  <a:pt x="240938" y="169711"/>
                  <a:pt x="278372" y="193048"/>
                  <a:pt x="275038" y="223337"/>
                </a:cubicBezTo>
                <a:cubicBezTo>
                  <a:pt x="274943" y="224194"/>
                  <a:pt x="275229" y="225052"/>
                  <a:pt x="275800" y="225623"/>
                </a:cubicBezTo>
                <a:cubicBezTo>
                  <a:pt x="285515" y="235910"/>
                  <a:pt x="297517" y="229148"/>
                  <a:pt x="297517" y="219623"/>
                </a:cubicBezTo>
                <a:cubicBezTo>
                  <a:pt x="297517" y="201144"/>
                  <a:pt x="312471" y="186190"/>
                  <a:pt x="330950" y="186190"/>
                </a:cubicBezTo>
                <a:cubicBezTo>
                  <a:pt x="350571" y="186190"/>
                  <a:pt x="367145" y="203240"/>
                  <a:pt x="364954" y="223242"/>
                </a:cubicBezTo>
                <a:cubicBezTo>
                  <a:pt x="364859" y="224099"/>
                  <a:pt x="365145" y="224957"/>
                  <a:pt x="365716" y="225528"/>
                </a:cubicBezTo>
                <a:cubicBezTo>
                  <a:pt x="375431" y="235815"/>
                  <a:pt x="387433" y="229148"/>
                  <a:pt x="387433" y="219527"/>
                </a:cubicBezTo>
                <a:cubicBezTo>
                  <a:pt x="387528" y="118943"/>
                  <a:pt x="307804" y="36647"/>
                  <a:pt x="208458" y="307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5EA8D9BB-3CAD-4179-AF14-9547E0404F2C}"/>
              </a:ext>
            </a:extLst>
          </p:cNvPr>
          <p:cNvGrpSpPr/>
          <p:nvPr/>
        </p:nvGrpSpPr>
        <p:grpSpPr>
          <a:xfrm>
            <a:off x="841811" y="2230183"/>
            <a:ext cx="209550" cy="394335"/>
            <a:chOff x="841811" y="2230183"/>
            <a:chExt cx="209550" cy="394335"/>
          </a:xfrm>
          <a:solidFill>
            <a:schemeClr val="bg1"/>
          </a:solidFill>
        </p:grpSpPr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F43CA83-6F98-4CE7-BED1-A1D7C2442CEB}"/>
                </a:ext>
              </a:extLst>
            </p:cNvPr>
            <p:cNvSpPr/>
            <p:nvPr/>
          </p:nvSpPr>
          <p:spPr>
            <a:xfrm>
              <a:off x="841811" y="2230183"/>
              <a:ext cx="209550" cy="66675"/>
            </a:xfrm>
            <a:custGeom>
              <a:avLst/>
              <a:gdLst>
                <a:gd name="connsiteX0" fmla="*/ 205454 w 209550"/>
                <a:gd name="connsiteY0" fmla="*/ 59912 h 66675"/>
                <a:gd name="connsiteX1" fmla="*/ 205454 w 209550"/>
                <a:gd name="connsiteY1" fmla="*/ 29908 h 66675"/>
                <a:gd name="connsiteX2" fmla="*/ 182690 w 209550"/>
                <a:gd name="connsiteY2" fmla="*/ 7144 h 66675"/>
                <a:gd name="connsiteX3" fmla="*/ 29908 w 209550"/>
                <a:gd name="connsiteY3" fmla="*/ 7144 h 66675"/>
                <a:gd name="connsiteX4" fmla="*/ 7144 w 209550"/>
                <a:gd name="connsiteY4" fmla="*/ 29908 h 66675"/>
                <a:gd name="connsiteX5" fmla="*/ 7144 w 209550"/>
                <a:gd name="connsiteY5" fmla="*/ 59912 h 66675"/>
                <a:gd name="connsiteX6" fmla="*/ 205454 w 209550"/>
                <a:gd name="connsiteY6" fmla="*/ 59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66675">
                  <a:moveTo>
                    <a:pt x="205454" y="59912"/>
                  </a:moveTo>
                  <a:lnTo>
                    <a:pt x="205454" y="29908"/>
                  </a:lnTo>
                  <a:cubicBezTo>
                    <a:pt x="205454" y="17336"/>
                    <a:pt x="195263" y="7144"/>
                    <a:pt x="182690" y="7144"/>
                  </a:cubicBezTo>
                  <a:lnTo>
                    <a:pt x="29908" y="7144"/>
                  </a:lnTo>
                  <a:cubicBezTo>
                    <a:pt x="17335" y="7144"/>
                    <a:pt x="7144" y="17336"/>
                    <a:pt x="7144" y="29908"/>
                  </a:cubicBezTo>
                  <a:lnTo>
                    <a:pt x="7144" y="59912"/>
                  </a:lnTo>
                  <a:lnTo>
                    <a:pt x="205454" y="599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9AE9E37-E7FA-4AE6-84AA-BD2A68A03FAF}"/>
                </a:ext>
              </a:extLst>
            </p:cNvPr>
            <p:cNvSpPr/>
            <p:nvPr/>
          </p:nvSpPr>
          <p:spPr>
            <a:xfrm>
              <a:off x="841811" y="2557843"/>
              <a:ext cx="209550" cy="66675"/>
            </a:xfrm>
            <a:custGeom>
              <a:avLst/>
              <a:gdLst>
                <a:gd name="connsiteX0" fmla="*/ 7144 w 209550"/>
                <a:gd name="connsiteY0" fmla="*/ 7144 h 66675"/>
                <a:gd name="connsiteX1" fmla="*/ 7144 w 209550"/>
                <a:gd name="connsiteY1" fmla="*/ 37148 h 66675"/>
                <a:gd name="connsiteX2" fmla="*/ 29908 w 209550"/>
                <a:gd name="connsiteY2" fmla="*/ 59912 h 66675"/>
                <a:gd name="connsiteX3" fmla="*/ 182785 w 209550"/>
                <a:gd name="connsiteY3" fmla="*/ 59912 h 66675"/>
                <a:gd name="connsiteX4" fmla="*/ 205550 w 209550"/>
                <a:gd name="connsiteY4" fmla="*/ 37148 h 66675"/>
                <a:gd name="connsiteX5" fmla="*/ 205550 w 209550"/>
                <a:gd name="connsiteY5" fmla="*/ 7144 h 66675"/>
                <a:gd name="connsiteX6" fmla="*/ 7144 w 209550"/>
                <a:gd name="connsiteY6" fmla="*/ 7144 h 66675"/>
                <a:gd name="connsiteX7" fmla="*/ 123920 w 209550"/>
                <a:gd name="connsiteY7" fmla="*/ 44291 h 66675"/>
                <a:gd name="connsiteX8" fmla="*/ 88964 w 209550"/>
                <a:gd name="connsiteY8" fmla="*/ 44291 h 66675"/>
                <a:gd name="connsiteX9" fmla="*/ 77438 w 209550"/>
                <a:gd name="connsiteY9" fmla="*/ 33623 h 66675"/>
                <a:gd name="connsiteX10" fmla="*/ 88582 w 209550"/>
                <a:gd name="connsiteY10" fmla="*/ 22003 h 66675"/>
                <a:gd name="connsiteX11" fmla="*/ 123539 w 209550"/>
                <a:gd name="connsiteY11" fmla="*/ 22003 h 66675"/>
                <a:gd name="connsiteX12" fmla="*/ 135065 w 209550"/>
                <a:gd name="connsiteY12" fmla="*/ 32671 h 66675"/>
                <a:gd name="connsiteX13" fmla="*/ 123920 w 209550"/>
                <a:gd name="connsiteY13" fmla="*/ 442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7144" y="7144"/>
                  </a:moveTo>
                  <a:lnTo>
                    <a:pt x="7144" y="37148"/>
                  </a:lnTo>
                  <a:cubicBezTo>
                    <a:pt x="7144" y="49721"/>
                    <a:pt x="17335" y="59912"/>
                    <a:pt x="29908" y="59912"/>
                  </a:cubicBezTo>
                  <a:lnTo>
                    <a:pt x="182785" y="59912"/>
                  </a:lnTo>
                  <a:cubicBezTo>
                    <a:pt x="195358" y="59912"/>
                    <a:pt x="205550" y="49721"/>
                    <a:pt x="205550" y="37148"/>
                  </a:cubicBezTo>
                  <a:lnTo>
                    <a:pt x="205550" y="7144"/>
                  </a:lnTo>
                  <a:lnTo>
                    <a:pt x="7144" y="7144"/>
                  </a:lnTo>
                  <a:close/>
                  <a:moveTo>
                    <a:pt x="123920" y="44291"/>
                  </a:moveTo>
                  <a:lnTo>
                    <a:pt x="88964" y="44291"/>
                  </a:lnTo>
                  <a:cubicBezTo>
                    <a:pt x="82963" y="44291"/>
                    <a:pt x="77724" y="39624"/>
                    <a:pt x="77438" y="33623"/>
                  </a:cubicBezTo>
                  <a:cubicBezTo>
                    <a:pt x="77153" y="27242"/>
                    <a:pt x="82201" y="22003"/>
                    <a:pt x="88582" y="22003"/>
                  </a:cubicBezTo>
                  <a:lnTo>
                    <a:pt x="123539" y="22003"/>
                  </a:lnTo>
                  <a:cubicBezTo>
                    <a:pt x="129540" y="22003"/>
                    <a:pt x="134779" y="26670"/>
                    <a:pt x="135065" y="32671"/>
                  </a:cubicBezTo>
                  <a:cubicBezTo>
                    <a:pt x="135350" y="38957"/>
                    <a:pt x="130207" y="44291"/>
                    <a:pt x="123920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800399DA-B660-4EB3-947C-EEB7D0C11C0A}"/>
                </a:ext>
              </a:extLst>
            </p:cNvPr>
            <p:cNvSpPr/>
            <p:nvPr/>
          </p:nvSpPr>
          <p:spPr>
            <a:xfrm>
              <a:off x="841811" y="2305907"/>
              <a:ext cx="209550" cy="238125"/>
            </a:xfrm>
            <a:custGeom>
              <a:avLst/>
              <a:gdLst>
                <a:gd name="connsiteX0" fmla="*/ 7144 w 209550"/>
                <a:gd name="connsiteY0" fmla="*/ 7144 h 238125"/>
                <a:gd name="connsiteX1" fmla="*/ 205550 w 209550"/>
                <a:gd name="connsiteY1" fmla="*/ 7144 h 238125"/>
                <a:gd name="connsiteX2" fmla="*/ 205550 w 209550"/>
                <a:gd name="connsiteY2" fmla="*/ 236696 h 238125"/>
                <a:gd name="connsiteX3" fmla="*/ 7144 w 209550"/>
                <a:gd name="connsiteY3" fmla="*/ 236696 h 238125"/>
                <a:gd name="connsiteX4" fmla="*/ 7144 w 209550"/>
                <a:gd name="connsiteY4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38125">
                  <a:moveTo>
                    <a:pt x="7144" y="7144"/>
                  </a:moveTo>
                  <a:lnTo>
                    <a:pt x="205550" y="7144"/>
                  </a:lnTo>
                  <a:lnTo>
                    <a:pt x="205550" y="236696"/>
                  </a:lnTo>
                  <a:lnTo>
                    <a:pt x="7144" y="2366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94963B83-8C6C-4678-A1C9-D1603AE2B6C1}"/>
              </a:ext>
            </a:extLst>
          </p:cNvPr>
          <p:cNvSpPr/>
          <p:nvPr/>
        </p:nvSpPr>
        <p:spPr>
          <a:xfrm>
            <a:off x="8137198" y="4897945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F5D9BAF-DF03-4890-9665-4CADB575D309}"/>
              </a:ext>
            </a:extLst>
          </p:cNvPr>
          <p:cNvGrpSpPr/>
          <p:nvPr/>
        </p:nvGrpSpPr>
        <p:grpSpPr>
          <a:xfrm>
            <a:off x="8134139" y="5587537"/>
            <a:ext cx="386624" cy="340381"/>
            <a:chOff x="8134139" y="5587537"/>
            <a:chExt cx="386624" cy="340381"/>
          </a:xfrm>
          <a:solidFill>
            <a:schemeClr val="bg1"/>
          </a:solidFill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EFA376D0-0220-498F-B9E5-D4A54DD15B34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4DF118D8-486F-4A34-8CE6-73F6BE570FBF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0E6876A8-AF20-427E-AD06-57F18E61F6D0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AD0404D-5F73-4FB6-823C-D5CBD1C3FFBF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EEA61663-E8A2-467D-850E-76675300E1CE}"/>
              </a:ext>
            </a:extLst>
          </p:cNvPr>
          <p:cNvGrpSpPr/>
          <p:nvPr/>
        </p:nvGrpSpPr>
        <p:grpSpPr>
          <a:xfrm>
            <a:off x="7512549" y="897119"/>
            <a:ext cx="296037" cy="392946"/>
            <a:chOff x="7512549" y="897119"/>
            <a:chExt cx="296037" cy="392946"/>
          </a:xfrm>
          <a:solidFill>
            <a:schemeClr val="bg1"/>
          </a:solidFill>
        </p:grpSpPr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9489784-717E-4275-B72A-8A602E132DA9}"/>
                </a:ext>
              </a:extLst>
            </p:cNvPr>
            <p:cNvSpPr/>
            <p:nvPr/>
          </p:nvSpPr>
          <p:spPr>
            <a:xfrm>
              <a:off x="7579415" y="986980"/>
              <a:ext cx="76200" cy="57150"/>
            </a:xfrm>
            <a:custGeom>
              <a:avLst/>
              <a:gdLst>
                <a:gd name="connsiteX0" fmla="*/ 7144 w 76200"/>
                <a:gd name="connsiteY0" fmla="*/ 7144 h 57150"/>
                <a:gd name="connsiteX1" fmla="*/ 74009 w 76200"/>
                <a:gd name="connsiteY1" fmla="*/ 7144 h 57150"/>
                <a:gd name="connsiteX2" fmla="*/ 74009 w 76200"/>
                <a:gd name="connsiteY2" fmla="*/ 51721 h 57150"/>
                <a:gd name="connsiteX3" fmla="*/ 7144 w 76200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715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BD4906A-A5E9-463F-B73E-C6334485DA04}"/>
                </a:ext>
              </a:extLst>
            </p:cNvPr>
            <p:cNvSpPr/>
            <p:nvPr/>
          </p:nvSpPr>
          <p:spPr>
            <a:xfrm>
              <a:off x="7713145" y="897119"/>
              <a:ext cx="57150" cy="266700"/>
            </a:xfrm>
            <a:custGeom>
              <a:avLst/>
              <a:gdLst>
                <a:gd name="connsiteX0" fmla="*/ 51721 w 57150"/>
                <a:gd name="connsiteY0" fmla="*/ 259978 h 266700"/>
                <a:gd name="connsiteX1" fmla="*/ 51721 w 57150"/>
                <a:gd name="connsiteY1" fmla="*/ 56810 h 266700"/>
                <a:gd name="connsiteX2" fmla="*/ 24099 w 57150"/>
                <a:gd name="connsiteY2" fmla="*/ 8708 h 266700"/>
                <a:gd name="connsiteX3" fmla="*/ 7144 w 57150"/>
                <a:gd name="connsiteY3" fmla="*/ 18329 h 266700"/>
                <a:gd name="connsiteX4" fmla="*/ 7144 w 57150"/>
                <a:gd name="connsiteY4" fmla="*/ 253787 h 266700"/>
                <a:gd name="connsiteX5" fmla="*/ 29433 w 57150"/>
                <a:gd name="connsiteY5" fmla="*/ 253787 h 266700"/>
                <a:gd name="connsiteX6" fmla="*/ 51721 w 57150"/>
                <a:gd name="connsiteY6" fmla="*/ 25997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6670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8056283D-BCD3-4F64-831C-CCD66DBB065D}"/>
                </a:ext>
              </a:extLst>
            </p:cNvPr>
            <p:cNvSpPr/>
            <p:nvPr/>
          </p:nvSpPr>
          <p:spPr>
            <a:xfrm>
              <a:off x="7512549" y="920114"/>
              <a:ext cx="257175" cy="304800"/>
            </a:xfrm>
            <a:custGeom>
              <a:avLst/>
              <a:gdLst>
                <a:gd name="connsiteX0" fmla="*/ 229553 w 257175"/>
                <a:gd name="connsiteY0" fmla="*/ 297656 h 304800"/>
                <a:gd name="connsiteX1" fmla="*/ 252222 w 257175"/>
                <a:gd name="connsiteY1" fmla="*/ 276987 h 304800"/>
                <a:gd name="connsiteX2" fmla="*/ 230029 w 257175"/>
                <a:gd name="connsiteY2" fmla="*/ 253079 h 304800"/>
                <a:gd name="connsiteX3" fmla="*/ 196596 w 257175"/>
                <a:gd name="connsiteY3" fmla="*/ 253079 h 304800"/>
                <a:gd name="connsiteX4" fmla="*/ 185452 w 257175"/>
                <a:gd name="connsiteY4" fmla="*/ 241935 h 304800"/>
                <a:gd name="connsiteX5" fmla="*/ 185452 w 257175"/>
                <a:gd name="connsiteY5" fmla="*/ 7144 h 304800"/>
                <a:gd name="connsiteX6" fmla="*/ 40577 w 257175"/>
                <a:gd name="connsiteY6" fmla="*/ 7144 h 304800"/>
                <a:gd name="connsiteX7" fmla="*/ 7144 w 257175"/>
                <a:gd name="connsiteY7" fmla="*/ 40577 h 304800"/>
                <a:gd name="connsiteX8" fmla="*/ 7144 w 257175"/>
                <a:gd name="connsiteY8" fmla="*/ 303848 h 304800"/>
                <a:gd name="connsiteX9" fmla="*/ 29433 w 257175"/>
                <a:gd name="connsiteY9" fmla="*/ 297656 h 304800"/>
                <a:gd name="connsiteX10" fmla="*/ 229553 w 257175"/>
                <a:gd name="connsiteY10" fmla="*/ 297656 h 304800"/>
                <a:gd name="connsiteX11" fmla="*/ 62865 w 257175"/>
                <a:gd name="connsiteY11" fmla="*/ 51721 h 304800"/>
                <a:gd name="connsiteX12" fmla="*/ 152019 w 257175"/>
                <a:gd name="connsiteY12" fmla="*/ 51721 h 304800"/>
                <a:gd name="connsiteX13" fmla="*/ 163163 w 257175"/>
                <a:gd name="connsiteY13" fmla="*/ 62865 h 304800"/>
                <a:gd name="connsiteX14" fmla="*/ 163163 w 257175"/>
                <a:gd name="connsiteY14" fmla="*/ 129731 h 304800"/>
                <a:gd name="connsiteX15" fmla="*/ 152019 w 257175"/>
                <a:gd name="connsiteY15" fmla="*/ 140875 h 304800"/>
                <a:gd name="connsiteX16" fmla="*/ 62865 w 257175"/>
                <a:gd name="connsiteY16" fmla="*/ 140875 h 304800"/>
                <a:gd name="connsiteX17" fmla="*/ 51721 w 257175"/>
                <a:gd name="connsiteY17" fmla="*/ 129731 h 304800"/>
                <a:gd name="connsiteX18" fmla="*/ 51721 w 257175"/>
                <a:gd name="connsiteY18" fmla="*/ 62865 h 304800"/>
                <a:gd name="connsiteX19" fmla="*/ 62865 w 257175"/>
                <a:gd name="connsiteY19" fmla="*/ 51721 h 304800"/>
                <a:gd name="connsiteX20" fmla="*/ 62865 w 257175"/>
                <a:gd name="connsiteY20" fmla="*/ 163925 h 304800"/>
                <a:gd name="connsiteX21" fmla="*/ 151734 w 257175"/>
                <a:gd name="connsiteY21" fmla="*/ 163925 h 304800"/>
                <a:gd name="connsiteX22" fmla="*/ 163068 w 257175"/>
                <a:gd name="connsiteY22" fmla="*/ 173831 h 304800"/>
                <a:gd name="connsiteX23" fmla="*/ 152019 w 257175"/>
                <a:gd name="connsiteY23" fmla="*/ 186214 h 304800"/>
                <a:gd name="connsiteX24" fmla="*/ 63151 w 257175"/>
                <a:gd name="connsiteY24" fmla="*/ 186214 h 304800"/>
                <a:gd name="connsiteX25" fmla="*/ 51816 w 257175"/>
                <a:gd name="connsiteY25" fmla="*/ 176308 h 304800"/>
                <a:gd name="connsiteX26" fmla="*/ 62865 w 257175"/>
                <a:gd name="connsiteY26" fmla="*/ 163925 h 304800"/>
                <a:gd name="connsiteX27" fmla="*/ 62865 w 257175"/>
                <a:gd name="connsiteY27" fmla="*/ 208502 h 304800"/>
                <a:gd name="connsiteX28" fmla="*/ 151734 w 257175"/>
                <a:gd name="connsiteY28" fmla="*/ 208502 h 304800"/>
                <a:gd name="connsiteX29" fmla="*/ 163068 w 257175"/>
                <a:gd name="connsiteY29" fmla="*/ 218408 h 304800"/>
                <a:gd name="connsiteX30" fmla="*/ 152019 w 257175"/>
                <a:gd name="connsiteY30" fmla="*/ 230791 h 304800"/>
                <a:gd name="connsiteX31" fmla="*/ 63151 w 257175"/>
                <a:gd name="connsiteY31" fmla="*/ 230791 h 304800"/>
                <a:gd name="connsiteX32" fmla="*/ 51816 w 257175"/>
                <a:gd name="connsiteY32" fmla="*/ 220885 h 304800"/>
                <a:gd name="connsiteX33" fmla="*/ 62865 w 257175"/>
                <a:gd name="connsiteY33" fmla="*/ 208502 h 304800"/>
                <a:gd name="connsiteX34" fmla="*/ 62865 w 257175"/>
                <a:gd name="connsiteY34" fmla="*/ 253079 h 304800"/>
                <a:gd name="connsiteX35" fmla="*/ 151734 w 257175"/>
                <a:gd name="connsiteY35" fmla="*/ 253079 h 304800"/>
                <a:gd name="connsiteX36" fmla="*/ 163068 w 257175"/>
                <a:gd name="connsiteY36" fmla="*/ 262985 h 304800"/>
                <a:gd name="connsiteX37" fmla="*/ 152019 w 257175"/>
                <a:gd name="connsiteY37" fmla="*/ 275368 h 304800"/>
                <a:gd name="connsiteX38" fmla="*/ 63151 w 257175"/>
                <a:gd name="connsiteY38" fmla="*/ 275368 h 304800"/>
                <a:gd name="connsiteX39" fmla="*/ 51816 w 257175"/>
                <a:gd name="connsiteY39" fmla="*/ 265462 h 304800"/>
                <a:gd name="connsiteX40" fmla="*/ 62865 w 257175"/>
                <a:gd name="connsiteY40" fmla="*/ 2530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7175" h="304800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0E25B294-A600-4B9B-803E-7C89940D4218}"/>
                </a:ext>
              </a:extLst>
            </p:cNvPr>
            <p:cNvSpPr/>
            <p:nvPr/>
          </p:nvSpPr>
          <p:spPr>
            <a:xfrm>
              <a:off x="7512583" y="1232915"/>
              <a:ext cx="276225" cy="57150"/>
            </a:xfrm>
            <a:custGeom>
              <a:avLst/>
              <a:gdLst>
                <a:gd name="connsiteX0" fmla="*/ 207706 w 276225"/>
                <a:gd name="connsiteY0" fmla="*/ 7144 h 57150"/>
                <a:gd name="connsiteX1" fmla="*/ 29874 w 276225"/>
                <a:gd name="connsiteY1" fmla="*/ 7144 h 57150"/>
                <a:gd name="connsiteX2" fmla="*/ 7205 w 276225"/>
                <a:gd name="connsiteY2" fmla="*/ 27718 h 57150"/>
                <a:gd name="connsiteX3" fmla="*/ 29398 w 276225"/>
                <a:gd name="connsiteY3" fmla="*/ 51721 h 57150"/>
                <a:gd name="connsiteX4" fmla="*/ 263428 w 276225"/>
                <a:gd name="connsiteY4" fmla="*/ 51721 h 57150"/>
                <a:gd name="connsiteX5" fmla="*/ 274572 w 276225"/>
                <a:gd name="connsiteY5" fmla="*/ 40577 h 57150"/>
                <a:gd name="connsiteX6" fmla="*/ 274572 w 276225"/>
                <a:gd name="connsiteY6" fmla="*/ 7144 h 57150"/>
                <a:gd name="connsiteX7" fmla="*/ 207706 w 276225"/>
                <a:gd name="connsiteY7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5" h="57150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350AA90F-226B-40DE-A4B3-CAE20474B81E}"/>
                </a:ext>
              </a:extLst>
            </p:cNvPr>
            <p:cNvSpPr/>
            <p:nvPr/>
          </p:nvSpPr>
          <p:spPr>
            <a:xfrm>
              <a:off x="7780011" y="964692"/>
              <a:ext cx="28575" cy="257175"/>
            </a:xfrm>
            <a:custGeom>
              <a:avLst/>
              <a:gdLst>
                <a:gd name="connsiteX0" fmla="*/ 18288 w 28575"/>
                <a:gd name="connsiteY0" fmla="*/ 7144 h 257175"/>
                <a:gd name="connsiteX1" fmla="*/ 7144 w 28575"/>
                <a:gd name="connsiteY1" fmla="*/ 7144 h 257175"/>
                <a:gd name="connsiteX2" fmla="*/ 7144 w 28575"/>
                <a:gd name="connsiteY2" fmla="*/ 253079 h 257175"/>
                <a:gd name="connsiteX3" fmla="*/ 20384 w 28575"/>
                <a:gd name="connsiteY3" fmla="*/ 253079 h 257175"/>
                <a:gd name="connsiteX4" fmla="*/ 29433 w 28575"/>
                <a:gd name="connsiteY4" fmla="*/ 244031 h 257175"/>
                <a:gd name="connsiteX5" fmla="*/ 29433 w 28575"/>
                <a:gd name="connsiteY5" fmla="*/ 18288 h 257175"/>
                <a:gd name="connsiteX6" fmla="*/ 18288 w 2857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257175">
                  <a:moveTo>
                    <a:pt x="18288" y="7144"/>
                  </a:moveTo>
                  <a:lnTo>
                    <a:pt x="7144" y="7144"/>
                  </a:lnTo>
                  <a:lnTo>
                    <a:pt x="7144" y="253079"/>
                  </a:lnTo>
                  <a:lnTo>
                    <a:pt x="20384" y="253079"/>
                  </a:lnTo>
                  <a:cubicBezTo>
                    <a:pt x="25432" y="253079"/>
                    <a:pt x="29433" y="248983"/>
                    <a:pt x="29433" y="244031"/>
                  </a:cubicBezTo>
                  <a:lnTo>
                    <a:pt x="29433" y="18288"/>
                  </a:lnTo>
                  <a:cubicBezTo>
                    <a:pt x="29433" y="12192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B828052-11D1-493B-8EE7-7FF40F6C6A7D}"/>
              </a:ext>
            </a:extLst>
          </p:cNvPr>
          <p:cNvGrpSpPr/>
          <p:nvPr/>
        </p:nvGrpSpPr>
        <p:grpSpPr>
          <a:xfrm>
            <a:off x="6810938" y="4233100"/>
            <a:ext cx="366045" cy="390525"/>
            <a:chOff x="6810938" y="4233100"/>
            <a:chExt cx="366045" cy="390525"/>
          </a:xfrm>
          <a:solidFill>
            <a:schemeClr val="bg1"/>
          </a:solidFill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DEDBB7C8-08AD-4D1D-A25B-BB4D8728A38B}"/>
                </a:ext>
              </a:extLst>
            </p:cNvPr>
            <p:cNvSpPr/>
            <p:nvPr/>
          </p:nvSpPr>
          <p:spPr>
            <a:xfrm>
              <a:off x="6810938" y="4233100"/>
              <a:ext cx="361950" cy="390525"/>
            </a:xfrm>
            <a:custGeom>
              <a:avLst/>
              <a:gdLst>
                <a:gd name="connsiteX0" fmla="*/ 341186 w 361950"/>
                <a:gd name="connsiteY0" fmla="*/ 284988 h 390525"/>
                <a:gd name="connsiteX1" fmla="*/ 285845 w 361950"/>
                <a:gd name="connsiteY1" fmla="*/ 298323 h 390525"/>
                <a:gd name="connsiteX2" fmla="*/ 163259 w 361950"/>
                <a:gd name="connsiteY2" fmla="*/ 174974 h 390525"/>
                <a:gd name="connsiteX3" fmla="*/ 283369 w 361950"/>
                <a:gd name="connsiteY3" fmla="*/ 51816 h 390525"/>
                <a:gd name="connsiteX4" fmla="*/ 293941 w 361950"/>
                <a:gd name="connsiteY4" fmla="*/ 43339 h 390525"/>
                <a:gd name="connsiteX5" fmla="*/ 288512 w 361950"/>
                <a:gd name="connsiteY5" fmla="*/ 30956 h 390525"/>
                <a:gd name="connsiteX6" fmla="*/ 196596 w 361950"/>
                <a:gd name="connsiteY6" fmla="*/ 7144 h 390525"/>
                <a:gd name="connsiteX7" fmla="*/ 7144 w 361950"/>
                <a:gd name="connsiteY7" fmla="*/ 197358 h 390525"/>
                <a:gd name="connsiteX8" fmla="*/ 196596 w 361950"/>
                <a:gd name="connsiteY8" fmla="*/ 387572 h 390525"/>
                <a:gd name="connsiteX9" fmla="*/ 355473 w 361950"/>
                <a:gd name="connsiteY9" fmla="*/ 301085 h 390525"/>
                <a:gd name="connsiteX10" fmla="*/ 354425 w 361950"/>
                <a:gd name="connsiteY10" fmla="*/ 287559 h 390525"/>
                <a:gd name="connsiteX11" fmla="*/ 341186 w 361950"/>
                <a:gd name="connsiteY11" fmla="*/ 2849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390525">
                  <a:moveTo>
                    <a:pt x="341186" y="284988"/>
                  </a:moveTo>
                  <a:cubicBezTo>
                    <a:pt x="323755" y="293846"/>
                    <a:pt x="305085" y="298323"/>
                    <a:pt x="285845" y="298323"/>
                  </a:cubicBezTo>
                  <a:cubicBezTo>
                    <a:pt x="218218" y="298323"/>
                    <a:pt x="163259" y="242602"/>
                    <a:pt x="163259" y="174974"/>
                  </a:cubicBezTo>
                  <a:cubicBezTo>
                    <a:pt x="163259" y="108775"/>
                    <a:pt x="217170" y="53054"/>
                    <a:pt x="283369" y="51816"/>
                  </a:cubicBezTo>
                  <a:cubicBezTo>
                    <a:pt x="288417" y="51721"/>
                    <a:pt x="292703" y="48292"/>
                    <a:pt x="293941" y="43339"/>
                  </a:cubicBezTo>
                  <a:cubicBezTo>
                    <a:pt x="295180" y="38481"/>
                    <a:pt x="292894" y="33338"/>
                    <a:pt x="288512" y="30956"/>
                  </a:cubicBezTo>
                  <a:cubicBezTo>
                    <a:pt x="260509" y="15335"/>
                    <a:pt x="228695" y="7144"/>
                    <a:pt x="196596" y="7144"/>
                  </a:cubicBezTo>
                  <a:cubicBezTo>
                    <a:pt x="92107" y="7144"/>
                    <a:pt x="7144" y="92869"/>
                    <a:pt x="7144" y="197358"/>
                  </a:cubicBezTo>
                  <a:cubicBezTo>
                    <a:pt x="7144" y="301847"/>
                    <a:pt x="92107" y="387572"/>
                    <a:pt x="196596" y="387572"/>
                  </a:cubicBezTo>
                  <a:cubicBezTo>
                    <a:pt x="260890" y="387572"/>
                    <a:pt x="320326" y="355282"/>
                    <a:pt x="355473" y="301085"/>
                  </a:cubicBezTo>
                  <a:cubicBezTo>
                    <a:pt x="358235" y="296894"/>
                    <a:pt x="357759" y="291274"/>
                    <a:pt x="354425" y="287559"/>
                  </a:cubicBezTo>
                  <a:cubicBezTo>
                    <a:pt x="351187" y="283655"/>
                    <a:pt x="345757" y="282607"/>
                    <a:pt x="341186" y="28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D592765-D2C3-48F3-954B-E1EBE185A7A2}"/>
                </a:ext>
              </a:extLst>
            </p:cNvPr>
            <p:cNvSpPr/>
            <p:nvPr/>
          </p:nvSpPr>
          <p:spPr>
            <a:xfrm>
              <a:off x="7011629" y="4322825"/>
              <a:ext cx="123825" cy="123825"/>
            </a:xfrm>
            <a:custGeom>
              <a:avLst/>
              <a:gdLst>
                <a:gd name="connsiteX0" fmla="*/ 74009 w 123825"/>
                <a:gd name="connsiteY0" fmla="*/ 18288 h 123825"/>
                <a:gd name="connsiteX1" fmla="*/ 62865 w 123825"/>
                <a:gd name="connsiteY1" fmla="*/ 7144 h 123825"/>
                <a:gd name="connsiteX2" fmla="*/ 51721 w 123825"/>
                <a:gd name="connsiteY2" fmla="*/ 18288 h 123825"/>
                <a:gd name="connsiteX3" fmla="*/ 18288 w 123825"/>
                <a:gd name="connsiteY3" fmla="*/ 51721 h 123825"/>
                <a:gd name="connsiteX4" fmla="*/ 7144 w 123825"/>
                <a:gd name="connsiteY4" fmla="*/ 62865 h 123825"/>
                <a:gd name="connsiteX5" fmla="*/ 18288 w 123825"/>
                <a:gd name="connsiteY5" fmla="*/ 74009 h 123825"/>
                <a:gd name="connsiteX6" fmla="*/ 51721 w 123825"/>
                <a:gd name="connsiteY6" fmla="*/ 107442 h 123825"/>
                <a:gd name="connsiteX7" fmla="*/ 62865 w 123825"/>
                <a:gd name="connsiteY7" fmla="*/ 118586 h 123825"/>
                <a:gd name="connsiteX8" fmla="*/ 74009 w 123825"/>
                <a:gd name="connsiteY8" fmla="*/ 107442 h 123825"/>
                <a:gd name="connsiteX9" fmla="*/ 107442 w 123825"/>
                <a:gd name="connsiteY9" fmla="*/ 74009 h 123825"/>
                <a:gd name="connsiteX10" fmla="*/ 118586 w 123825"/>
                <a:gd name="connsiteY10" fmla="*/ 62865 h 123825"/>
                <a:gd name="connsiteX11" fmla="*/ 107442 w 123825"/>
                <a:gd name="connsiteY11" fmla="*/ 51721 h 123825"/>
                <a:gd name="connsiteX12" fmla="*/ 74009 w 123825"/>
                <a:gd name="connsiteY12" fmla="*/ 1828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23825">
                  <a:moveTo>
                    <a:pt x="74009" y="18288"/>
                  </a:moveTo>
                  <a:cubicBezTo>
                    <a:pt x="74009" y="12097"/>
                    <a:pt x="69056" y="7144"/>
                    <a:pt x="62865" y="7144"/>
                  </a:cubicBezTo>
                  <a:cubicBezTo>
                    <a:pt x="56674" y="7144"/>
                    <a:pt x="51721" y="12097"/>
                    <a:pt x="51721" y="18288"/>
                  </a:cubicBezTo>
                  <a:cubicBezTo>
                    <a:pt x="51721" y="36767"/>
                    <a:pt x="36766" y="51721"/>
                    <a:pt x="18288" y="51721"/>
                  </a:cubicBezTo>
                  <a:cubicBezTo>
                    <a:pt x="12097" y="51721"/>
                    <a:pt x="7144" y="56674"/>
                    <a:pt x="7144" y="62865"/>
                  </a:cubicBezTo>
                  <a:cubicBezTo>
                    <a:pt x="7144" y="69056"/>
                    <a:pt x="12097" y="74009"/>
                    <a:pt x="18288" y="74009"/>
                  </a:cubicBezTo>
                  <a:cubicBezTo>
                    <a:pt x="36766" y="74009"/>
                    <a:pt x="51721" y="88963"/>
                    <a:pt x="51721" y="107442"/>
                  </a:cubicBezTo>
                  <a:cubicBezTo>
                    <a:pt x="51721" y="113633"/>
                    <a:pt x="56674" y="118586"/>
                    <a:pt x="62865" y="118586"/>
                  </a:cubicBezTo>
                  <a:cubicBezTo>
                    <a:pt x="69056" y="118586"/>
                    <a:pt x="74009" y="113633"/>
                    <a:pt x="74009" y="107442"/>
                  </a:cubicBezTo>
                  <a:cubicBezTo>
                    <a:pt x="74009" y="88963"/>
                    <a:pt x="88963" y="74009"/>
                    <a:pt x="107442" y="74009"/>
                  </a:cubicBezTo>
                  <a:cubicBezTo>
                    <a:pt x="113633" y="74009"/>
                    <a:pt x="118586" y="69056"/>
                    <a:pt x="118586" y="62865"/>
                  </a:cubicBezTo>
                  <a:cubicBezTo>
                    <a:pt x="118586" y="56674"/>
                    <a:pt x="113633" y="51721"/>
                    <a:pt x="107442" y="51721"/>
                  </a:cubicBezTo>
                  <a:cubicBezTo>
                    <a:pt x="89059" y="51721"/>
                    <a:pt x="74009" y="36767"/>
                    <a:pt x="74009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9FA97D7-228B-4384-9C7B-4DA50055619E}"/>
                </a:ext>
              </a:extLst>
            </p:cNvPr>
            <p:cNvSpPr/>
            <p:nvPr/>
          </p:nvSpPr>
          <p:spPr>
            <a:xfrm>
              <a:off x="7100783" y="4412075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3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3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674" y="29432"/>
                    <a:pt x="51721" y="24479"/>
                    <a:pt x="51721" y="18288"/>
                  </a:cubicBezTo>
                  <a:cubicBezTo>
                    <a:pt x="51721" y="12097"/>
                    <a:pt x="46768" y="7144"/>
                    <a:pt x="40577" y="7144"/>
                  </a:cubicBezTo>
                  <a:cubicBezTo>
                    <a:pt x="34385" y="7144"/>
                    <a:pt x="29433" y="12097"/>
                    <a:pt x="29433" y="18288"/>
                  </a:cubicBezTo>
                  <a:cubicBezTo>
                    <a:pt x="29433" y="24479"/>
                    <a:pt x="24479" y="29432"/>
                    <a:pt x="18288" y="29432"/>
                  </a:cubicBezTo>
                  <a:cubicBezTo>
                    <a:pt x="12097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479" y="51721"/>
                    <a:pt x="29433" y="56674"/>
                    <a:pt x="29433" y="62865"/>
                  </a:cubicBezTo>
                  <a:cubicBezTo>
                    <a:pt x="29433" y="69056"/>
                    <a:pt x="34385" y="74009"/>
                    <a:pt x="40577" y="74009"/>
                  </a:cubicBezTo>
                  <a:cubicBezTo>
                    <a:pt x="46768" y="74009"/>
                    <a:pt x="51721" y="69056"/>
                    <a:pt x="51721" y="62865"/>
                  </a:cubicBezTo>
                  <a:cubicBezTo>
                    <a:pt x="51721" y="56674"/>
                    <a:pt x="56674" y="51721"/>
                    <a:pt x="62865" y="51721"/>
                  </a:cubicBezTo>
                  <a:cubicBezTo>
                    <a:pt x="69056" y="51721"/>
                    <a:pt x="74009" y="46768"/>
                    <a:pt x="74009" y="40577"/>
                  </a:cubicBezTo>
                  <a:cubicBezTo>
                    <a:pt x="74009" y="34385"/>
                    <a:pt x="69056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941A451-5BCB-43FD-B4AE-9B23F294621E}"/>
              </a:ext>
            </a:extLst>
          </p:cNvPr>
          <p:cNvGrpSpPr/>
          <p:nvPr/>
        </p:nvGrpSpPr>
        <p:grpSpPr>
          <a:xfrm>
            <a:off x="2185121" y="2228183"/>
            <a:ext cx="219171" cy="389096"/>
            <a:chOff x="2185121" y="2228183"/>
            <a:chExt cx="219171" cy="389096"/>
          </a:xfrm>
          <a:solidFill>
            <a:schemeClr val="bg1"/>
          </a:solidFill>
        </p:grpSpPr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D8A05EDD-75DE-4D30-BE99-9A7DCD4125C5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89E59B1-5B24-4BF1-B190-C6121CE0AA2D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5013C5B-575A-49F2-AF84-7B8A13C53595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F99F0215-CE1D-4932-87E7-D6EFCC7A28F2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36BC2A-4CCC-4223-A297-7A0EB261AC6F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72C3A43D-A0E9-4347-91B5-19A4CD08EC11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6402A3-87C2-48DE-81BE-BF47B86AE161}"/>
              </a:ext>
            </a:extLst>
          </p:cNvPr>
          <p:cNvGrpSpPr/>
          <p:nvPr/>
        </p:nvGrpSpPr>
        <p:grpSpPr>
          <a:xfrm>
            <a:off x="6126185" y="3592734"/>
            <a:ext cx="390620" cy="333375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D8108F05-67DE-4985-B637-58F6EB52618E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4A6C74C-8F79-4D9D-9F3D-B5B6A03B9D99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B6C2D78-4CE8-4AAD-A8CD-F8E6F41C6235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B26560D-1C9E-4ABE-9476-864845283D33}"/>
              </a:ext>
            </a:extLst>
          </p:cNvPr>
          <p:cNvGrpSpPr/>
          <p:nvPr/>
        </p:nvGrpSpPr>
        <p:grpSpPr>
          <a:xfrm>
            <a:off x="2092062" y="2898076"/>
            <a:ext cx="390525" cy="387572"/>
            <a:chOff x="2092062" y="2898076"/>
            <a:chExt cx="390525" cy="38757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17E06751-F5B9-4E7D-B475-901EF2C88860}"/>
                </a:ext>
              </a:extLst>
            </p:cNvPr>
            <p:cNvSpPr/>
            <p:nvPr/>
          </p:nvSpPr>
          <p:spPr>
            <a:xfrm>
              <a:off x="2092062" y="2898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436 w 276225"/>
                <a:gd name="connsiteY6" fmla="*/ 62865 h 95250"/>
                <a:gd name="connsiteX7" fmla="*/ 52292 w 276225"/>
                <a:gd name="connsiteY7" fmla="*/ 51721 h 95250"/>
                <a:gd name="connsiteX8" fmla="*/ 63436 w 276225"/>
                <a:gd name="connsiteY8" fmla="*/ 40577 h 95250"/>
                <a:gd name="connsiteX9" fmla="*/ 74581 w 276225"/>
                <a:gd name="connsiteY9" fmla="*/ 51721 h 95250"/>
                <a:gd name="connsiteX10" fmla="*/ 63436 w 276225"/>
                <a:gd name="connsiteY10" fmla="*/ 62865 h 95250"/>
                <a:gd name="connsiteX11" fmla="*/ 108013 w 276225"/>
                <a:gd name="connsiteY11" fmla="*/ 62865 h 95250"/>
                <a:gd name="connsiteX12" fmla="*/ 96869 w 276225"/>
                <a:gd name="connsiteY12" fmla="*/ 51721 h 95250"/>
                <a:gd name="connsiteX13" fmla="*/ 108013 w 276225"/>
                <a:gd name="connsiteY13" fmla="*/ 40577 h 95250"/>
                <a:gd name="connsiteX14" fmla="*/ 119158 w 276225"/>
                <a:gd name="connsiteY14" fmla="*/ 51721 h 95250"/>
                <a:gd name="connsiteX15" fmla="*/ 108013 w 276225"/>
                <a:gd name="connsiteY15" fmla="*/ 62865 h 95250"/>
                <a:gd name="connsiteX16" fmla="*/ 152590 w 276225"/>
                <a:gd name="connsiteY16" fmla="*/ 62865 h 95250"/>
                <a:gd name="connsiteX17" fmla="*/ 141446 w 276225"/>
                <a:gd name="connsiteY17" fmla="*/ 51721 h 95250"/>
                <a:gd name="connsiteX18" fmla="*/ 152590 w 276225"/>
                <a:gd name="connsiteY18" fmla="*/ 40577 h 95250"/>
                <a:gd name="connsiteX19" fmla="*/ 163735 w 276225"/>
                <a:gd name="connsiteY19" fmla="*/ 51721 h 95250"/>
                <a:gd name="connsiteX20" fmla="*/ 15259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436" y="62865"/>
                  </a:moveTo>
                  <a:cubicBezTo>
                    <a:pt x="57245" y="62865"/>
                    <a:pt x="52292" y="57912"/>
                    <a:pt x="52292" y="51721"/>
                  </a:cubicBezTo>
                  <a:cubicBezTo>
                    <a:pt x="52292" y="45529"/>
                    <a:pt x="57245" y="40577"/>
                    <a:pt x="63436" y="40577"/>
                  </a:cubicBezTo>
                  <a:cubicBezTo>
                    <a:pt x="69628" y="40577"/>
                    <a:pt x="74581" y="45529"/>
                    <a:pt x="74581" y="51721"/>
                  </a:cubicBezTo>
                  <a:cubicBezTo>
                    <a:pt x="74581" y="57912"/>
                    <a:pt x="69533" y="62865"/>
                    <a:pt x="63436" y="62865"/>
                  </a:cubicBezTo>
                  <a:close/>
                  <a:moveTo>
                    <a:pt x="108013" y="62865"/>
                  </a:moveTo>
                  <a:cubicBezTo>
                    <a:pt x="101822" y="62865"/>
                    <a:pt x="96869" y="57912"/>
                    <a:pt x="96869" y="51721"/>
                  </a:cubicBezTo>
                  <a:cubicBezTo>
                    <a:pt x="96869" y="45529"/>
                    <a:pt x="101822" y="40577"/>
                    <a:pt x="108013" y="40577"/>
                  </a:cubicBezTo>
                  <a:cubicBezTo>
                    <a:pt x="114205" y="40577"/>
                    <a:pt x="119158" y="45529"/>
                    <a:pt x="119158" y="51721"/>
                  </a:cubicBezTo>
                  <a:cubicBezTo>
                    <a:pt x="119158" y="57912"/>
                    <a:pt x="114109" y="62865"/>
                    <a:pt x="108013" y="62865"/>
                  </a:cubicBezTo>
                  <a:close/>
                  <a:moveTo>
                    <a:pt x="152590" y="62865"/>
                  </a:moveTo>
                  <a:cubicBezTo>
                    <a:pt x="146399" y="62865"/>
                    <a:pt x="141446" y="57912"/>
                    <a:pt x="141446" y="51721"/>
                  </a:cubicBezTo>
                  <a:cubicBezTo>
                    <a:pt x="141446" y="45529"/>
                    <a:pt x="146399" y="40577"/>
                    <a:pt x="152590" y="40577"/>
                  </a:cubicBezTo>
                  <a:cubicBezTo>
                    <a:pt x="158782" y="40577"/>
                    <a:pt x="163735" y="45529"/>
                    <a:pt x="163735" y="51721"/>
                  </a:cubicBezTo>
                  <a:cubicBezTo>
                    <a:pt x="163735" y="57912"/>
                    <a:pt x="158686" y="62865"/>
                    <a:pt x="15259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2ECAA4E1-67AA-478F-B863-1A1D5B4F383A}"/>
                </a:ext>
              </a:extLst>
            </p:cNvPr>
            <p:cNvSpPr/>
            <p:nvPr/>
          </p:nvSpPr>
          <p:spPr>
            <a:xfrm>
              <a:off x="2382575" y="2898076"/>
              <a:ext cx="95250" cy="95250"/>
            </a:xfrm>
            <a:custGeom>
              <a:avLst/>
              <a:gdLst>
                <a:gd name="connsiteX0" fmla="*/ 85915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5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5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E4691C50-39DD-4FAA-A0C3-43410CB1EF8B}"/>
                </a:ext>
              </a:extLst>
            </p:cNvPr>
            <p:cNvSpPr/>
            <p:nvPr/>
          </p:nvSpPr>
          <p:spPr>
            <a:xfrm>
              <a:off x="2371526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89 w 47625"/>
                <a:gd name="connsiteY3" fmla="*/ 29432 h 28575"/>
                <a:gd name="connsiteX4" fmla="*/ 41338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89" y="29432"/>
                  </a:lnTo>
                  <a:cubicBezTo>
                    <a:pt x="36862" y="29432"/>
                    <a:pt x="42100" y="23717"/>
                    <a:pt x="41338" y="17050"/>
                  </a:cubicBezTo>
                  <a:cubicBezTo>
                    <a:pt x="40672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E9AAC22A-CD32-4729-8612-E424FBF9B901}"/>
                </a:ext>
              </a:extLst>
            </p:cNvPr>
            <p:cNvSpPr/>
            <p:nvPr/>
          </p:nvSpPr>
          <p:spPr>
            <a:xfrm>
              <a:off x="2159689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90 w 47625"/>
                <a:gd name="connsiteY3" fmla="*/ 29432 h 28575"/>
                <a:gd name="connsiteX4" fmla="*/ 41339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90" y="29432"/>
                  </a:lnTo>
                  <a:cubicBezTo>
                    <a:pt x="36862" y="29432"/>
                    <a:pt x="42100" y="23717"/>
                    <a:pt x="41339" y="17050"/>
                  </a:cubicBezTo>
                  <a:cubicBezTo>
                    <a:pt x="40767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DD239A2-1F95-4D1E-86EE-68B337556B31}"/>
                </a:ext>
              </a:extLst>
            </p:cNvPr>
            <p:cNvSpPr/>
            <p:nvPr/>
          </p:nvSpPr>
          <p:spPr>
            <a:xfrm>
              <a:off x="2092062" y="3009423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6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6 h 276225"/>
                <a:gd name="connsiteX6" fmla="*/ 18288 w 390525"/>
                <a:gd name="connsiteY6" fmla="*/ 276130 h 276225"/>
                <a:gd name="connsiteX7" fmla="*/ 264223 w 390525"/>
                <a:gd name="connsiteY7" fmla="*/ 97155 h 276225"/>
                <a:gd name="connsiteX8" fmla="*/ 275368 w 390525"/>
                <a:gd name="connsiteY8" fmla="*/ 86011 h 276225"/>
                <a:gd name="connsiteX9" fmla="*/ 275844 w 390525"/>
                <a:gd name="connsiteY9" fmla="*/ 86106 h 276225"/>
                <a:gd name="connsiteX10" fmla="*/ 276320 w 390525"/>
                <a:gd name="connsiteY10" fmla="*/ 86011 h 276225"/>
                <a:gd name="connsiteX11" fmla="*/ 309181 w 390525"/>
                <a:gd name="connsiteY11" fmla="*/ 86011 h 276225"/>
                <a:gd name="connsiteX12" fmla="*/ 343090 w 390525"/>
                <a:gd name="connsiteY12" fmla="*/ 117634 h 276225"/>
                <a:gd name="connsiteX13" fmla="*/ 309753 w 390525"/>
                <a:gd name="connsiteY13" fmla="*/ 152876 h 276225"/>
                <a:gd name="connsiteX14" fmla="*/ 286607 w 390525"/>
                <a:gd name="connsiteY14" fmla="*/ 152876 h 276225"/>
                <a:gd name="connsiteX15" fmla="*/ 286607 w 390525"/>
                <a:gd name="connsiteY15" fmla="*/ 186023 h 276225"/>
                <a:gd name="connsiteX16" fmla="*/ 276701 w 390525"/>
                <a:gd name="connsiteY16" fmla="*/ 197358 h 276225"/>
                <a:gd name="connsiteX17" fmla="*/ 264319 w 390525"/>
                <a:gd name="connsiteY17" fmla="*/ 186309 h 276225"/>
                <a:gd name="connsiteX18" fmla="*/ 264319 w 390525"/>
                <a:gd name="connsiteY18" fmla="*/ 97155 h 276225"/>
                <a:gd name="connsiteX19" fmla="*/ 152781 w 390525"/>
                <a:gd name="connsiteY19" fmla="*/ 97441 h 276225"/>
                <a:gd name="connsiteX20" fmla="*/ 162687 w 390525"/>
                <a:gd name="connsiteY20" fmla="*/ 86106 h 276225"/>
                <a:gd name="connsiteX21" fmla="*/ 175069 w 390525"/>
                <a:gd name="connsiteY21" fmla="*/ 97155 h 276225"/>
                <a:gd name="connsiteX22" fmla="*/ 175069 w 390525"/>
                <a:gd name="connsiteY22" fmla="*/ 130588 h 276225"/>
                <a:gd name="connsiteX23" fmla="*/ 219646 w 390525"/>
                <a:gd name="connsiteY23" fmla="*/ 130588 h 276225"/>
                <a:gd name="connsiteX24" fmla="*/ 219646 w 390525"/>
                <a:gd name="connsiteY24" fmla="*/ 97441 h 276225"/>
                <a:gd name="connsiteX25" fmla="*/ 229552 w 390525"/>
                <a:gd name="connsiteY25" fmla="*/ 86106 h 276225"/>
                <a:gd name="connsiteX26" fmla="*/ 241935 w 390525"/>
                <a:gd name="connsiteY26" fmla="*/ 97155 h 276225"/>
                <a:gd name="connsiteX27" fmla="*/ 241935 w 390525"/>
                <a:gd name="connsiteY27" fmla="*/ 186023 h 276225"/>
                <a:gd name="connsiteX28" fmla="*/ 232029 w 390525"/>
                <a:gd name="connsiteY28" fmla="*/ 197358 h 276225"/>
                <a:gd name="connsiteX29" fmla="*/ 219646 w 390525"/>
                <a:gd name="connsiteY29" fmla="*/ 186309 h 276225"/>
                <a:gd name="connsiteX30" fmla="*/ 219646 w 390525"/>
                <a:gd name="connsiteY30" fmla="*/ 152876 h 276225"/>
                <a:gd name="connsiteX31" fmla="*/ 175069 w 390525"/>
                <a:gd name="connsiteY31" fmla="*/ 152876 h 276225"/>
                <a:gd name="connsiteX32" fmla="*/ 175069 w 390525"/>
                <a:gd name="connsiteY32" fmla="*/ 186023 h 276225"/>
                <a:gd name="connsiteX33" fmla="*/ 165163 w 390525"/>
                <a:gd name="connsiteY33" fmla="*/ 197358 h 276225"/>
                <a:gd name="connsiteX34" fmla="*/ 152781 w 390525"/>
                <a:gd name="connsiteY34" fmla="*/ 186309 h 276225"/>
                <a:gd name="connsiteX35" fmla="*/ 152781 w 390525"/>
                <a:gd name="connsiteY35" fmla="*/ 97441 h 276225"/>
                <a:gd name="connsiteX36" fmla="*/ 52483 w 390525"/>
                <a:gd name="connsiteY36" fmla="*/ 97155 h 276225"/>
                <a:gd name="connsiteX37" fmla="*/ 63627 w 390525"/>
                <a:gd name="connsiteY37" fmla="*/ 86011 h 276225"/>
                <a:gd name="connsiteX38" fmla="*/ 64103 w 390525"/>
                <a:gd name="connsiteY38" fmla="*/ 86106 h 276225"/>
                <a:gd name="connsiteX39" fmla="*/ 64579 w 390525"/>
                <a:gd name="connsiteY39" fmla="*/ 86011 h 276225"/>
                <a:gd name="connsiteX40" fmla="*/ 97441 w 390525"/>
                <a:gd name="connsiteY40" fmla="*/ 86011 h 276225"/>
                <a:gd name="connsiteX41" fmla="*/ 131350 w 390525"/>
                <a:gd name="connsiteY41" fmla="*/ 117634 h 276225"/>
                <a:gd name="connsiteX42" fmla="*/ 98012 w 390525"/>
                <a:gd name="connsiteY42" fmla="*/ 152876 h 276225"/>
                <a:gd name="connsiteX43" fmla="*/ 74867 w 390525"/>
                <a:gd name="connsiteY43" fmla="*/ 152876 h 276225"/>
                <a:gd name="connsiteX44" fmla="*/ 74867 w 390525"/>
                <a:gd name="connsiteY44" fmla="*/ 186023 h 276225"/>
                <a:gd name="connsiteX45" fmla="*/ 64960 w 390525"/>
                <a:gd name="connsiteY45" fmla="*/ 197358 h 276225"/>
                <a:gd name="connsiteX46" fmla="*/ 52578 w 390525"/>
                <a:gd name="connsiteY46" fmla="*/ 186309 h 276225"/>
                <a:gd name="connsiteX47" fmla="*/ 52578 w 390525"/>
                <a:gd name="connsiteY47" fmla="*/ 9715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6"/>
                  </a:lnTo>
                  <a:cubicBezTo>
                    <a:pt x="7144" y="271177"/>
                    <a:pt x="12192" y="276130"/>
                    <a:pt x="18288" y="276130"/>
                  </a:cubicBezTo>
                  <a:close/>
                  <a:moveTo>
                    <a:pt x="264223" y="97155"/>
                  </a:moveTo>
                  <a:cubicBezTo>
                    <a:pt x="264223" y="90964"/>
                    <a:pt x="269176" y="86011"/>
                    <a:pt x="275368" y="86011"/>
                  </a:cubicBezTo>
                  <a:cubicBezTo>
                    <a:pt x="275558" y="86011"/>
                    <a:pt x="275654" y="86106"/>
                    <a:pt x="275844" y="86106"/>
                  </a:cubicBezTo>
                  <a:cubicBezTo>
                    <a:pt x="276034" y="86106"/>
                    <a:pt x="276130" y="86011"/>
                    <a:pt x="276320" y="86011"/>
                  </a:cubicBezTo>
                  <a:lnTo>
                    <a:pt x="309181" y="86011"/>
                  </a:lnTo>
                  <a:cubicBezTo>
                    <a:pt x="326612" y="86011"/>
                    <a:pt x="342138" y="100203"/>
                    <a:pt x="343090" y="117634"/>
                  </a:cubicBezTo>
                  <a:cubicBezTo>
                    <a:pt x="344138" y="136874"/>
                    <a:pt x="328803" y="152876"/>
                    <a:pt x="309753" y="152876"/>
                  </a:cubicBezTo>
                  <a:lnTo>
                    <a:pt x="286607" y="152876"/>
                  </a:lnTo>
                  <a:lnTo>
                    <a:pt x="286607" y="186023"/>
                  </a:lnTo>
                  <a:cubicBezTo>
                    <a:pt x="286607" y="191738"/>
                    <a:pt x="282416" y="196787"/>
                    <a:pt x="276701" y="197358"/>
                  </a:cubicBezTo>
                  <a:cubicBezTo>
                    <a:pt x="269938" y="198120"/>
                    <a:pt x="264319" y="192881"/>
                    <a:pt x="264319" y="186309"/>
                  </a:cubicBezTo>
                  <a:lnTo>
                    <a:pt x="264319" y="97155"/>
                  </a:lnTo>
                  <a:close/>
                  <a:moveTo>
                    <a:pt x="152781" y="97441"/>
                  </a:moveTo>
                  <a:cubicBezTo>
                    <a:pt x="152781" y="91726"/>
                    <a:pt x="156972" y="86678"/>
                    <a:pt x="162687" y="86106"/>
                  </a:cubicBezTo>
                  <a:cubicBezTo>
                    <a:pt x="169450" y="85344"/>
                    <a:pt x="175069" y="90583"/>
                    <a:pt x="175069" y="97155"/>
                  </a:cubicBezTo>
                  <a:lnTo>
                    <a:pt x="175069" y="130588"/>
                  </a:lnTo>
                  <a:lnTo>
                    <a:pt x="219646" y="130588"/>
                  </a:lnTo>
                  <a:lnTo>
                    <a:pt x="219646" y="97441"/>
                  </a:lnTo>
                  <a:cubicBezTo>
                    <a:pt x="219646" y="91726"/>
                    <a:pt x="223838" y="86678"/>
                    <a:pt x="229552" y="86106"/>
                  </a:cubicBezTo>
                  <a:cubicBezTo>
                    <a:pt x="236315" y="85344"/>
                    <a:pt x="241935" y="90583"/>
                    <a:pt x="241935" y="97155"/>
                  </a:cubicBezTo>
                  <a:lnTo>
                    <a:pt x="241935" y="186023"/>
                  </a:lnTo>
                  <a:cubicBezTo>
                    <a:pt x="241935" y="191738"/>
                    <a:pt x="237744" y="196787"/>
                    <a:pt x="232029" y="197358"/>
                  </a:cubicBezTo>
                  <a:cubicBezTo>
                    <a:pt x="225266" y="198120"/>
                    <a:pt x="219646" y="192881"/>
                    <a:pt x="219646" y="186309"/>
                  </a:cubicBezTo>
                  <a:lnTo>
                    <a:pt x="219646" y="152876"/>
                  </a:lnTo>
                  <a:lnTo>
                    <a:pt x="175069" y="152876"/>
                  </a:lnTo>
                  <a:lnTo>
                    <a:pt x="175069" y="186023"/>
                  </a:lnTo>
                  <a:cubicBezTo>
                    <a:pt x="175069" y="191738"/>
                    <a:pt x="170879" y="196787"/>
                    <a:pt x="165163" y="197358"/>
                  </a:cubicBezTo>
                  <a:cubicBezTo>
                    <a:pt x="158401" y="198120"/>
                    <a:pt x="152781" y="192881"/>
                    <a:pt x="152781" y="186309"/>
                  </a:cubicBezTo>
                  <a:lnTo>
                    <a:pt x="152781" y="97441"/>
                  </a:lnTo>
                  <a:close/>
                  <a:moveTo>
                    <a:pt x="52483" y="97155"/>
                  </a:moveTo>
                  <a:cubicBezTo>
                    <a:pt x="52483" y="90964"/>
                    <a:pt x="57436" y="86011"/>
                    <a:pt x="63627" y="86011"/>
                  </a:cubicBezTo>
                  <a:cubicBezTo>
                    <a:pt x="63817" y="86011"/>
                    <a:pt x="63913" y="86106"/>
                    <a:pt x="64103" y="86106"/>
                  </a:cubicBezTo>
                  <a:cubicBezTo>
                    <a:pt x="64294" y="86106"/>
                    <a:pt x="64389" y="86011"/>
                    <a:pt x="64579" y="86011"/>
                  </a:cubicBezTo>
                  <a:lnTo>
                    <a:pt x="97441" y="86011"/>
                  </a:lnTo>
                  <a:cubicBezTo>
                    <a:pt x="114871" y="86011"/>
                    <a:pt x="130397" y="100203"/>
                    <a:pt x="131350" y="117634"/>
                  </a:cubicBezTo>
                  <a:cubicBezTo>
                    <a:pt x="132397" y="136874"/>
                    <a:pt x="117062" y="152876"/>
                    <a:pt x="98012" y="152876"/>
                  </a:cubicBezTo>
                  <a:lnTo>
                    <a:pt x="74867" y="152876"/>
                  </a:lnTo>
                  <a:lnTo>
                    <a:pt x="74867" y="186023"/>
                  </a:lnTo>
                  <a:cubicBezTo>
                    <a:pt x="74867" y="191738"/>
                    <a:pt x="70675" y="196787"/>
                    <a:pt x="64960" y="197358"/>
                  </a:cubicBezTo>
                  <a:cubicBezTo>
                    <a:pt x="58198" y="198120"/>
                    <a:pt x="52578" y="192881"/>
                    <a:pt x="52578" y="186309"/>
                  </a:cubicBezTo>
                  <a:lnTo>
                    <a:pt x="52578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0A98E95-9E54-41DD-823E-10B12B3DA70E}"/>
              </a:ext>
            </a:extLst>
          </p:cNvPr>
          <p:cNvGrpSpPr/>
          <p:nvPr/>
        </p:nvGrpSpPr>
        <p:grpSpPr>
          <a:xfrm>
            <a:off x="6797698" y="3579043"/>
            <a:ext cx="390525" cy="373641"/>
            <a:chOff x="6797698" y="3579043"/>
            <a:chExt cx="390525" cy="373641"/>
          </a:xfrm>
          <a:solidFill>
            <a:schemeClr val="bg1"/>
          </a:solidFill>
        </p:grpSpPr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8B77319-7FB4-42D8-B825-F604C470D9B8}"/>
                </a:ext>
              </a:extLst>
            </p:cNvPr>
            <p:cNvSpPr/>
            <p:nvPr/>
          </p:nvSpPr>
          <p:spPr>
            <a:xfrm>
              <a:off x="6928000" y="3579043"/>
              <a:ext cx="133350" cy="66675"/>
            </a:xfrm>
            <a:custGeom>
              <a:avLst/>
              <a:gdLst>
                <a:gd name="connsiteX0" fmla="*/ 67056 w 133350"/>
                <a:gd name="connsiteY0" fmla="*/ 34075 h 66675"/>
                <a:gd name="connsiteX1" fmla="*/ 95441 w 133350"/>
                <a:gd name="connsiteY1" fmla="*/ 62459 h 66675"/>
                <a:gd name="connsiteX2" fmla="*/ 126968 w 133350"/>
                <a:gd name="connsiteY2" fmla="*/ 62459 h 66675"/>
                <a:gd name="connsiteX3" fmla="*/ 75057 w 133350"/>
                <a:gd name="connsiteY3" fmla="*/ 10548 h 66675"/>
                <a:gd name="connsiteX4" fmla="*/ 71533 w 133350"/>
                <a:gd name="connsiteY4" fmla="*/ 8072 h 66675"/>
                <a:gd name="connsiteX5" fmla="*/ 59150 w 133350"/>
                <a:gd name="connsiteY5" fmla="*/ 10453 h 66675"/>
                <a:gd name="connsiteX6" fmla="*/ 7144 w 133350"/>
                <a:gd name="connsiteY6" fmla="*/ 62459 h 66675"/>
                <a:gd name="connsiteX7" fmla="*/ 38671 w 133350"/>
                <a:gd name="connsiteY7" fmla="*/ 62459 h 66675"/>
                <a:gd name="connsiteX8" fmla="*/ 67056 w 133350"/>
                <a:gd name="connsiteY8" fmla="*/ 340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6675">
                  <a:moveTo>
                    <a:pt x="67056" y="34075"/>
                  </a:moveTo>
                  <a:lnTo>
                    <a:pt x="95441" y="62459"/>
                  </a:lnTo>
                  <a:lnTo>
                    <a:pt x="126968" y="62459"/>
                  </a:lnTo>
                  <a:lnTo>
                    <a:pt x="75057" y="10548"/>
                  </a:lnTo>
                  <a:cubicBezTo>
                    <a:pt x="74009" y="9500"/>
                    <a:pt x="72866" y="8643"/>
                    <a:pt x="71533" y="8072"/>
                  </a:cubicBezTo>
                  <a:cubicBezTo>
                    <a:pt x="67152" y="6167"/>
                    <a:pt x="62294" y="7310"/>
                    <a:pt x="59150" y="10453"/>
                  </a:cubicBezTo>
                  <a:lnTo>
                    <a:pt x="7144" y="62459"/>
                  </a:lnTo>
                  <a:lnTo>
                    <a:pt x="38671" y="62459"/>
                  </a:lnTo>
                  <a:lnTo>
                    <a:pt x="67056" y="34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EF4EBAB-8B3E-4174-905C-C31DDA7B4B0C}"/>
                </a:ext>
              </a:extLst>
            </p:cNvPr>
            <p:cNvSpPr/>
            <p:nvPr/>
          </p:nvSpPr>
          <p:spPr>
            <a:xfrm>
              <a:off x="6999056" y="3822793"/>
              <a:ext cx="95250" cy="66675"/>
            </a:xfrm>
            <a:custGeom>
              <a:avLst/>
              <a:gdLst>
                <a:gd name="connsiteX0" fmla="*/ 92583 w 95250"/>
                <a:gd name="connsiteY0" fmla="*/ 50262 h 66675"/>
                <a:gd name="connsiteX1" fmla="*/ 54578 w 95250"/>
                <a:gd name="connsiteY1" fmla="*/ 7399 h 66675"/>
                <a:gd name="connsiteX2" fmla="*/ 7144 w 95250"/>
                <a:gd name="connsiteY2" fmla="*/ 49690 h 66675"/>
                <a:gd name="connsiteX3" fmla="*/ 7144 w 95250"/>
                <a:gd name="connsiteY3" fmla="*/ 68359 h 66675"/>
                <a:gd name="connsiteX4" fmla="*/ 92583 w 95250"/>
                <a:gd name="connsiteY4" fmla="*/ 68359 h 66675"/>
                <a:gd name="connsiteX5" fmla="*/ 92583 w 95250"/>
                <a:gd name="connsiteY5" fmla="*/ 502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92583" y="50262"/>
                  </a:moveTo>
                  <a:cubicBezTo>
                    <a:pt x="92583" y="28449"/>
                    <a:pt x="76295" y="9685"/>
                    <a:pt x="54578" y="7399"/>
                  </a:cubicBezTo>
                  <a:cubicBezTo>
                    <a:pt x="28860" y="4637"/>
                    <a:pt x="7144" y="24639"/>
                    <a:pt x="7144" y="49690"/>
                  </a:cubicBezTo>
                  <a:lnTo>
                    <a:pt x="7144" y="68359"/>
                  </a:lnTo>
                  <a:lnTo>
                    <a:pt x="92583" y="68359"/>
                  </a:lnTo>
                  <a:lnTo>
                    <a:pt x="92583" y="502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9113F4E-E3EA-4FAB-9216-989BCF8521F3}"/>
                </a:ext>
              </a:extLst>
            </p:cNvPr>
            <p:cNvSpPr/>
            <p:nvPr/>
          </p:nvSpPr>
          <p:spPr>
            <a:xfrm>
              <a:off x="7022964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2 w 47625"/>
                <a:gd name="connsiteY1" fmla="*/ 7144 h 47625"/>
                <a:gd name="connsiteX2" fmla="*/ 7144 w 47625"/>
                <a:gd name="connsiteY2" fmla="*/ 25813 h 47625"/>
                <a:gd name="connsiteX3" fmla="*/ 25812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2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2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786098A7-812B-415A-9ABD-271E80A385D2}"/>
                </a:ext>
              </a:extLst>
            </p:cNvPr>
            <p:cNvSpPr/>
            <p:nvPr/>
          </p:nvSpPr>
          <p:spPr>
            <a:xfrm>
              <a:off x="6891233" y="3822763"/>
              <a:ext cx="95250" cy="66675"/>
            </a:xfrm>
            <a:custGeom>
              <a:avLst/>
              <a:gdLst>
                <a:gd name="connsiteX0" fmla="*/ 49911 w 95250"/>
                <a:gd name="connsiteY0" fmla="*/ 7144 h 66675"/>
                <a:gd name="connsiteX1" fmla="*/ 7144 w 95250"/>
                <a:gd name="connsiteY1" fmla="*/ 49721 h 66675"/>
                <a:gd name="connsiteX2" fmla="*/ 7144 w 95250"/>
                <a:gd name="connsiteY2" fmla="*/ 68389 h 66675"/>
                <a:gd name="connsiteX3" fmla="*/ 92583 w 95250"/>
                <a:gd name="connsiteY3" fmla="*/ 68389 h 66675"/>
                <a:gd name="connsiteX4" fmla="*/ 92583 w 95250"/>
                <a:gd name="connsiteY4" fmla="*/ 49721 h 66675"/>
                <a:gd name="connsiteX5" fmla="*/ 49911 w 9525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49911" y="7144"/>
                  </a:moveTo>
                  <a:cubicBezTo>
                    <a:pt x="26384" y="7144"/>
                    <a:pt x="7144" y="26194"/>
                    <a:pt x="7144" y="49721"/>
                  </a:cubicBezTo>
                  <a:lnTo>
                    <a:pt x="7144" y="68389"/>
                  </a:lnTo>
                  <a:lnTo>
                    <a:pt x="92583" y="68389"/>
                  </a:lnTo>
                  <a:lnTo>
                    <a:pt x="92583" y="49721"/>
                  </a:lnTo>
                  <a:cubicBezTo>
                    <a:pt x="92678" y="26194"/>
                    <a:pt x="73533" y="7144"/>
                    <a:pt x="49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2A459FF-DCC1-46BA-8B39-A18CD7FC7012}"/>
                </a:ext>
              </a:extLst>
            </p:cNvPr>
            <p:cNvSpPr/>
            <p:nvPr/>
          </p:nvSpPr>
          <p:spPr>
            <a:xfrm>
              <a:off x="6915522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51CC943-F8B5-4DB5-B568-3B506CA2D754}"/>
                </a:ext>
              </a:extLst>
            </p:cNvPr>
            <p:cNvSpPr/>
            <p:nvPr/>
          </p:nvSpPr>
          <p:spPr>
            <a:xfrm>
              <a:off x="6797698" y="3657409"/>
              <a:ext cx="390525" cy="295275"/>
            </a:xfrm>
            <a:custGeom>
              <a:avLst/>
              <a:gdLst>
                <a:gd name="connsiteX0" fmla="*/ 340614 w 390525"/>
                <a:gd name="connsiteY0" fmla="*/ 7144 h 295275"/>
                <a:gd name="connsiteX1" fmla="*/ 54102 w 390525"/>
                <a:gd name="connsiteY1" fmla="*/ 7144 h 295275"/>
                <a:gd name="connsiteX2" fmla="*/ 7144 w 390525"/>
                <a:gd name="connsiteY2" fmla="*/ 54007 h 295275"/>
                <a:gd name="connsiteX3" fmla="*/ 7144 w 390525"/>
                <a:gd name="connsiteY3" fmla="*/ 244792 h 295275"/>
                <a:gd name="connsiteX4" fmla="*/ 54102 w 390525"/>
                <a:gd name="connsiteY4" fmla="*/ 291655 h 295275"/>
                <a:gd name="connsiteX5" fmla="*/ 340614 w 390525"/>
                <a:gd name="connsiteY5" fmla="*/ 291655 h 295275"/>
                <a:gd name="connsiteX6" fmla="*/ 387572 w 390525"/>
                <a:gd name="connsiteY6" fmla="*/ 244792 h 295275"/>
                <a:gd name="connsiteX7" fmla="*/ 387572 w 390525"/>
                <a:gd name="connsiteY7" fmla="*/ 54007 h 295275"/>
                <a:gd name="connsiteX8" fmla="*/ 340614 w 390525"/>
                <a:gd name="connsiteY8" fmla="*/ 7144 h 295275"/>
                <a:gd name="connsiteX9" fmla="*/ 340709 w 390525"/>
                <a:gd name="connsiteY9" fmla="*/ 256032 h 295275"/>
                <a:gd name="connsiteX10" fmla="*/ 53912 w 390525"/>
                <a:gd name="connsiteY10" fmla="*/ 256032 h 295275"/>
                <a:gd name="connsiteX11" fmla="*/ 42767 w 390525"/>
                <a:gd name="connsiteY11" fmla="*/ 244888 h 295275"/>
                <a:gd name="connsiteX12" fmla="*/ 42767 w 390525"/>
                <a:gd name="connsiteY12" fmla="*/ 53912 h 295275"/>
                <a:gd name="connsiteX13" fmla="*/ 53912 w 390525"/>
                <a:gd name="connsiteY13" fmla="*/ 42767 h 295275"/>
                <a:gd name="connsiteX14" fmla="*/ 340709 w 390525"/>
                <a:gd name="connsiteY14" fmla="*/ 42767 h 295275"/>
                <a:gd name="connsiteX15" fmla="*/ 351854 w 390525"/>
                <a:gd name="connsiteY15" fmla="*/ 53912 h 295275"/>
                <a:gd name="connsiteX16" fmla="*/ 351854 w 390525"/>
                <a:gd name="connsiteY16" fmla="*/ 244888 h 295275"/>
                <a:gd name="connsiteX17" fmla="*/ 340709 w 390525"/>
                <a:gd name="connsiteY17" fmla="*/ 2560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40614" y="7144"/>
                  </a:moveTo>
                  <a:lnTo>
                    <a:pt x="54102" y="7144"/>
                  </a:lnTo>
                  <a:cubicBezTo>
                    <a:pt x="28099" y="7144"/>
                    <a:pt x="7144" y="28099"/>
                    <a:pt x="7144" y="54007"/>
                  </a:cubicBezTo>
                  <a:lnTo>
                    <a:pt x="7144" y="244792"/>
                  </a:lnTo>
                  <a:cubicBezTo>
                    <a:pt x="7144" y="270700"/>
                    <a:pt x="28194" y="291655"/>
                    <a:pt x="54102" y="291655"/>
                  </a:cubicBezTo>
                  <a:lnTo>
                    <a:pt x="340614" y="291655"/>
                  </a:lnTo>
                  <a:cubicBezTo>
                    <a:pt x="366617" y="291655"/>
                    <a:pt x="387572" y="270700"/>
                    <a:pt x="387572" y="244792"/>
                  </a:cubicBezTo>
                  <a:lnTo>
                    <a:pt x="387572" y="54007"/>
                  </a:lnTo>
                  <a:cubicBezTo>
                    <a:pt x="387572" y="28099"/>
                    <a:pt x="366522" y="7144"/>
                    <a:pt x="340614" y="7144"/>
                  </a:cubicBezTo>
                  <a:close/>
                  <a:moveTo>
                    <a:pt x="340709" y="256032"/>
                  </a:moveTo>
                  <a:lnTo>
                    <a:pt x="53912" y="256032"/>
                  </a:lnTo>
                  <a:cubicBezTo>
                    <a:pt x="47720" y="256032"/>
                    <a:pt x="42767" y="251079"/>
                    <a:pt x="42767" y="244888"/>
                  </a:cubicBezTo>
                  <a:lnTo>
                    <a:pt x="42767" y="53912"/>
                  </a:lnTo>
                  <a:cubicBezTo>
                    <a:pt x="42767" y="47720"/>
                    <a:pt x="47720" y="42767"/>
                    <a:pt x="53912" y="42767"/>
                  </a:cubicBezTo>
                  <a:lnTo>
                    <a:pt x="340709" y="42767"/>
                  </a:lnTo>
                  <a:cubicBezTo>
                    <a:pt x="346900" y="42767"/>
                    <a:pt x="351854" y="47720"/>
                    <a:pt x="351854" y="53912"/>
                  </a:cubicBezTo>
                  <a:lnTo>
                    <a:pt x="351854" y="244888"/>
                  </a:lnTo>
                  <a:cubicBezTo>
                    <a:pt x="351854" y="251079"/>
                    <a:pt x="346900" y="256032"/>
                    <a:pt x="340709" y="25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8522BC-410E-4D18-90EA-418E73384953}"/>
                </a:ext>
              </a:extLst>
            </p:cNvPr>
            <p:cNvSpPr/>
            <p:nvPr/>
          </p:nvSpPr>
          <p:spPr>
            <a:xfrm>
              <a:off x="6855419" y="3715321"/>
              <a:ext cx="276225" cy="180975"/>
            </a:xfrm>
            <a:custGeom>
              <a:avLst/>
              <a:gdLst>
                <a:gd name="connsiteX0" fmla="*/ 7334 w 276225"/>
                <a:gd name="connsiteY0" fmla="*/ 175831 h 180975"/>
                <a:gd name="connsiteX1" fmla="*/ 20670 w 276225"/>
                <a:gd name="connsiteY1" fmla="*/ 175831 h 180975"/>
                <a:gd name="connsiteX2" fmla="*/ 20670 w 276225"/>
                <a:gd name="connsiteY2" fmla="*/ 157163 h 180975"/>
                <a:gd name="connsiteX3" fmla="*/ 54388 w 276225"/>
                <a:gd name="connsiteY3" fmla="*/ 100298 h 180975"/>
                <a:gd name="connsiteX4" fmla="*/ 44482 w 276225"/>
                <a:gd name="connsiteY4" fmla="*/ 73628 h 180975"/>
                <a:gd name="connsiteX5" fmla="*/ 88773 w 276225"/>
                <a:gd name="connsiteY5" fmla="*/ 32766 h 180975"/>
                <a:gd name="connsiteX6" fmla="*/ 126111 w 276225"/>
                <a:gd name="connsiteY6" fmla="*/ 68485 h 180975"/>
                <a:gd name="connsiteX7" fmla="*/ 116586 w 276225"/>
                <a:gd name="connsiteY7" fmla="*/ 100298 h 180975"/>
                <a:gd name="connsiteX8" fmla="*/ 139160 w 276225"/>
                <a:gd name="connsiteY8" fmla="*/ 120872 h 180975"/>
                <a:gd name="connsiteX9" fmla="*/ 161735 w 276225"/>
                <a:gd name="connsiteY9" fmla="*/ 100298 h 180975"/>
                <a:gd name="connsiteX10" fmla="*/ 152210 w 276225"/>
                <a:gd name="connsiteY10" fmla="*/ 68485 h 180975"/>
                <a:gd name="connsiteX11" fmla="*/ 189548 w 276225"/>
                <a:gd name="connsiteY11" fmla="*/ 32766 h 180975"/>
                <a:gd name="connsiteX12" fmla="*/ 233744 w 276225"/>
                <a:gd name="connsiteY12" fmla="*/ 73628 h 180975"/>
                <a:gd name="connsiteX13" fmla="*/ 223838 w 276225"/>
                <a:gd name="connsiteY13" fmla="*/ 100298 h 180975"/>
                <a:gd name="connsiteX14" fmla="*/ 257556 w 276225"/>
                <a:gd name="connsiteY14" fmla="*/ 157163 h 180975"/>
                <a:gd name="connsiteX15" fmla="*/ 257556 w 276225"/>
                <a:gd name="connsiteY15" fmla="*/ 175831 h 180975"/>
                <a:gd name="connsiteX16" fmla="*/ 271653 w 276225"/>
                <a:gd name="connsiteY16" fmla="*/ 175831 h 180975"/>
                <a:gd name="connsiteX17" fmla="*/ 271653 w 276225"/>
                <a:gd name="connsiteY17" fmla="*/ 7144 h 180975"/>
                <a:gd name="connsiteX18" fmla="*/ 7144 w 276225"/>
                <a:gd name="connsiteY18" fmla="*/ 7144 h 180975"/>
                <a:gd name="connsiteX19" fmla="*/ 7144 w 276225"/>
                <a:gd name="connsiteY19" fmla="*/ 175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180975">
                  <a:moveTo>
                    <a:pt x="7334" y="175831"/>
                  </a:moveTo>
                  <a:lnTo>
                    <a:pt x="20670" y="175831"/>
                  </a:lnTo>
                  <a:lnTo>
                    <a:pt x="20670" y="157163"/>
                  </a:lnTo>
                  <a:cubicBezTo>
                    <a:pt x="20670" y="132683"/>
                    <a:pt x="34290" y="111252"/>
                    <a:pt x="54388" y="100298"/>
                  </a:cubicBezTo>
                  <a:cubicBezTo>
                    <a:pt x="48196" y="93154"/>
                    <a:pt x="44482" y="83820"/>
                    <a:pt x="44482" y="73628"/>
                  </a:cubicBezTo>
                  <a:cubicBezTo>
                    <a:pt x="44482" y="49911"/>
                    <a:pt x="64675" y="30861"/>
                    <a:pt x="88773" y="32766"/>
                  </a:cubicBezTo>
                  <a:cubicBezTo>
                    <a:pt x="108014" y="34290"/>
                    <a:pt x="123730" y="49339"/>
                    <a:pt x="126111" y="68485"/>
                  </a:cubicBezTo>
                  <a:cubicBezTo>
                    <a:pt x="127635" y="80677"/>
                    <a:pt x="123730" y="91916"/>
                    <a:pt x="116586" y="100298"/>
                  </a:cubicBezTo>
                  <a:cubicBezTo>
                    <a:pt x="122015" y="103251"/>
                    <a:pt x="131350" y="109347"/>
                    <a:pt x="139160" y="120872"/>
                  </a:cubicBezTo>
                  <a:cubicBezTo>
                    <a:pt x="146971" y="109442"/>
                    <a:pt x="156401" y="103251"/>
                    <a:pt x="161735" y="100298"/>
                  </a:cubicBezTo>
                  <a:cubicBezTo>
                    <a:pt x="154591" y="91916"/>
                    <a:pt x="150686" y="80677"/>
                    <a:pt x="152210" y="68485"/>
                  </a:cubicBezTo>
                  <a:cubicBezTo>
                    <a:pt x="154591" y="49339"/>
                    <a:pt x="170307" y="34290"/>
                    <a:pt x="189548" y="32766"/>
                  </a:cubicBezTo>
                  <a:cubicBezTo>
                    <a:pt x="213646" y="30861"/>
                    <a:pt x="233744" y="49911"/>
                    <a:pt x="233744" y="73628"/>
                  </a:cubicBezTo>
                  <a:cubicBezTo>
                    <a:pt x="233744" y="83820"/>
                    <a:pt x="230029" y="93154"/>
                    <a:pt x="223838" y="100298"/>
                  </a:cubicBezTo>
                  <a:cubicBezTo>
                    <a:pt x="243935" y="111347"/>
                    <a:pt x="257556" y="132683"/>
                    <a:pt x="257556" y="157163"/>
                  </a:cubicBezTo>
                  <a:lnTo>
                    <a:pt x="257556" y="175831"/>
                  </a:lnTo>
                  <a:lnTo>
                    <a:pt x="271653" y="17583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175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E33B5707-A53B-4416-A945-33F049B0E6E6}"/>
              </a:ext>
            </a:extLst>
          </p:cNvPr>
          <p:cNvGrpSpPr/>
          <p:nvPr/>
        </p:nvGrpSpPr>
        <p:grpSpPr>
          <a:xfrm>
            <a:off x="7463400" y="3566350"/>
            <a:ext cx="390525" cy="390525"/>
            <a:chOff x="7463400" y="3566350"/>
            <a:chExt cx="390525" cy="390525"/>
          </a:xfrm>
          <a:solidFill>
            <a:schemeClr val="bg1"/>
          </a:solidFill>
        </p:grpSpPr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D3C231F-C0A4-4450-903C-497CBC2FEAF3}"/>
                </a:ext>
              </a:extLst>
            </p:cNvPr>
            <p:cNvSpPr/>
            <p:nvPr/>
          </p:nvSpPr>
          <p:spPr>
            <a:xfrm>
              <a:off x="7581320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CE85DB0B-DD4C-4682-8DBF-7B3A08D9E06E}"/>
                </a:ext>
              </a:extLst>
            </p:cNvPr>
            <p:cNvSpPr/>
            <p:nvPr/>
          </p:nvSpPr>
          <p:spPr>
            <a:xfrm>
              <a:off x="7664759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A97EDEE-B3B6-4A6C-A3B9-661AED663A26}"/>
                </a:ext>
              </a:extLst>
            </p:cNvPr>
            <p:cNvSpPr/>
            <p:nvPr/>
          </p:nvSpPr>
          <p:spPr>
            <a:xfrm>
              <a:off x="7557031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92896FB8-761A-4DB7-A3D9-BF9A3F987E4D}"/>
                </a:ext>
              </a:extLst>
            </p:cNvPr>
            <p:cNvSpPr/>
            <p:nvPr/>
          </p:nvSpPr>
          <p:spPr>
            <a:xfrm>
              <a:off x="7463400" y="3566350"/>
              <a:ext cx="390525" cy="390525"/>
            </a:xfrm>
            <a:custGeom>
              <a:avLst/>
              <a:gdLst>
                <a:gd name="connsiteX0" fmla="*/ 340614 w 390525"/>
                <a:gd name="connsiteY0" fmla="*/ 7144 h 390525"/>
                <a:gd name="connsiteX1" fmla="*/ 54102 w 390525"/>
                <a:gd name="connsiteY1" fmla="*/ 7144 h 390525"/>
                <a:gd name="connsiteX2" fmla="*/ 7144 w 390525"/>
                <a:gd name="connsiteY2" fmla="*/ 54102 h 390525"/>
                <a:gd name="connsiteX3" fmla="*/ 7144 w 390525"/>
                <a:gd name="connsiteY3" fmla="*/ 340614 h 390525"/>
                <a:gd name="connsiteX4" fmla="*/ 54102 w 390525"/>
                <a:gd name="connsiteY4" fmla="*/ 387572 h 390525"/>
                <a:gd name="connsiteX5" fmla="*/ 340614 w 390525"/>
                <a:gd name="connsiteY5" fmla="*/ 387572 h 390525"/>
                <a:gd name="connsiteX6" fmla="*/ 387572 w 390525"/>
                <a:gd name="connsiteY6" fmla="*/ 340614 h 390525"/>
                <a:gd name="connsiteX7" fmla="*/ 387572 w 390525"/>
                <a:gd name="connsiteY7" fmla="*/ 54102 h 390525"/>
                <a:gd name="connsiteX8" fmla="*/ 340614 w 390525"/>
                <a:gd name="connsiteY8" fmla="*/ 7144 h 390525"/>
                <a:gd name="connsiteX9" fmla="*/ 340804 w 390525"/>
                <a:gd name="connsiteY9" fmla="*/ 303562 h 390525"/>
                <a:gd name="connsiteX10" fmla="*/ 54007 w 390525"/>
                <a:gd name="connsiteY10" fmla="*/ 303562 h 390525"/>
                <a:gd name="connsiteX11" fmla="*/ 42863 w 390525"/>
                <a:gd name="connsiteY11" fmla="*/ 292417 h 390525"/>
                <a:gd name="connsiteX12" fmla="*/ 42863 w 390525"/>
                <a:gd name="connsiteY12" fmla="*/ 53911 h 390525"/>
                <a:gd name="connsiteX13" fmla="*/ 54007 w 390525"/>
                <a:gd name="connsiteY13" fmla="*/ 42767 h 390525"/>
                <a:gd name="connsiteX14" fmla="*/ 340804 w 390525"/>
                <a:gd name="connsiteY14" fmla="*/ 42767 h 390525"/>
                <a:gd name="connsiteX15" fmla="*/ 351949 w 390525"/>
                <a:gd name="connsiteY15" fmla="*/ 53911 h 390525"/>
                <a:gd name="connsiteX16" fmla="*/ 351949 w 390525"/>
                <a:gd name="connsiteY16" fmla="*/ 292417 h 390525"/>
                <a:gd name="connsiteX17" fmla="*/ 340804 w 390525"/>
                <a:gd name="connsiteY17" fmla="*/ 3035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390525">
                  <a:moveTo>
                    <a:pt x="340614" y="7144"/>
                  </a:moveTo>
                  <a:lnTo>
                    <a:pt x="54102" y="7144"/>
                  </a:lnTo>
                  <a:cubicBezTo>
                    <a:pt x="28194" y="7144"/>
                    <a:pt x="7144" y="28194"/>
                    <a:pt x="7144" y="54102"/>
                  </a:cubicBezTo>
                  <a:lnTo>
                    <a:pt x="7144" y="340614"/>
                  </a:lnTo>
                  <a:cubicBezTo>
                    <a:pt x="7144" y="366522"/>
                    <a:pt x="28194" y="387572"/>
                    <a:pt x="54102" y="387572"/>
                  </a:cubicBezTo>
                  <a:lnTo>
                    <a:pt x="340614" y="387572"/>
                  </a:lnTo>
                  <a:cubicBezTo>
                    <a:pt x="366522" y="387572"/>
                    <a:pt x="387572" y="366522"/>
                    <a:pt x="387572" y="340614"/>
                  </a:cubicBezTo>
                  <a:lnTo>
                    <a:pt x="387572" y="54102"/>
                  </a:lnTo>
                  <a:cubicBezTo>
                    <a:pt x="387572" y="28194"/>
                    <a:pt x="366617" y="7144"/>
                    <a:pt x="340614" y="7144"/>
                  </a:cubicBezTo>
                  <a:close/>
                  <a:moveTo>
                    <a:pt x="340804" y="303562"/>
                  </a:moveTo>
                  <a:lnTo>
                    <a:pt x="54007" y="303562"/>
                  </a:lnTo>
                  <a:cubicBezTo>
                    <a:pt x="47816" y="303562"/>
                    <a:pt x="42863" y="298609"/>
                    <a:pt x="42863" y="292417"/>
                  </a:cubicBezTo>
                  <a:lnTo>
                    <a:pt x="42863" y="53911"/>
                  </a:lnTo>
                  <a:cubicBezTo>
                    <a:pt x="42863" y="47720"/>
                    <a:pt x="47816" y="42767"/>
                    <a:pt x="54007" y="42767"/>
                  </a:cubicBezTo>
                  <a:lnTo>
                    <a:pt x="340804" y="42767"/>
                  </a:lnTo>
                  <a:cubicBezTo>
                    <a:pt x="346996" y="42767"/>
                    <a:pt x="351949" y="47720"/>
                    <a:pt x="351949" y="53911"/>
                  </a:cubicBezTo>
                  <a:lnTo>
                    <a:pt x="351949" y="292417"/>
                  </a:lnTo>
                  <a:cubicBezTo>
                    <a:pt x="351949" y="298609"/>
                    <a:pt x="346900" y="303562"/>
                    <a:pt x="340804" y="303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77A8DEFF-3217-48C2-91FB-296AD98AB968}"/>
                </a:ext>
              </a:extLst>
            </p:cNvPr>
            <p:cNvSpPr/>
            <p:nvPr/>
          </p:nvSpPr>
          <p:spPr>
            <a:xfrm>
              <a:off x="7521217" y="3624262"/>
              <a:ext cx="276225" cy="228600"/>
            </a:xfrm>
            <a:custGeom>
              <a:avLst/>
              <a:gdLst>
                <a:gd name="connsiteX0" fmla="*/ 7334 w 276225"/>
                <a:gd name="connsiteY0" fmla="*/ 223361 h 228600"/>
                <a:gd name="connsiteX1" fmla="*/ 21431 w 276225"/>
                <a:gd name="connsiteY1" fmla="*/ 223361 h 228600"/>
                <a:gd name="connsiteX2" fmla="*/ 21431 w 276225"/>
                <a:gd name="connsiteY2" fmla="*/ 168878 h 228600"/>
                <a:gd name="connsiteX3" fmla="*/ 55150 w 276225"/>
                <a:gd name="connsiteY3" fmla="*/ 112014 h 228600"/>
                <a:gd name="connsiteX4" fmla="*/ 45244 w 276225"/>
                <a:gd name="connsiteY4" fmla="*/ 85344 h 228600"/>
                <a:gd name="connsiteX5" fmla="*/ 89535 w 276225"/>
                <a:gd name="connsiteY5" fmla="*/ 44482 h 228600"/>
                <a:gd name="connsiteX6" fmla="*/ 126873 w 276225"/>
                <a:gd name="connsiteY6" fmla="*/ 80201 h 228600"/>
                <a:gd name="connsiteX7" fmla="*/ 117348 w 276225"/>
                <a:gd name="connsiteY7" fmla="*/ 112014 h 228600"/>
                <a:gd name="connsiteX8" fmla="*/ 139922 w 276225"/>
                <a:gd name="connsiteY8" fmla="*/ 132588 h 228600"/>
                <a:gd name="connsiteX9" fmla="*/ 162496 w 276225"/>
                <a:gd name="connsiteY9" fmla="*/ 112014 h 228600"/>
                <a:gd name="connsiteX10" fmla="*/ 152591 w 276225"/>
                <a:gd name="connsiteY10" fmla="*/ 85344 h 228600"/>
                <a:gd name="connsiteX11" fmla="*/ 193548 w 276225"/>
                <a:gd name="connsiteY11" fmla="*/ 44387 h 228600"/>
                <a:gd name="connsiteX12" fmla="*/ 234505 w 276225"/>
                <a:gd name="connsiteY12" fmla="*/ 85344 h 228600"/>
                <a:gd name="connsiteX13" fmla="*/ 224600 w 276225"/>
                <a:gd name="connsiteY13" fmla="*/ 112014 h 228600"/>
                <a:gd name="connsiteX14" fmla="*/ 258318 w 276225"/>
                <a:gd name="connsiteY14" fmla="*/ 168878 h 228600"/>
                <a:gd name="connsiteX15" fmla="*/ 258318 w 276225"/>
                <a:gd name="connsiteY15" fmla="*/ 223361 h 228600"/>
                <a:gd name="connsiteX16" fmla="*/ 271653 w 276225"/>
                <a:gd name="connsiteY16" fmla="*/ 223361 h 228600"/>
                <a:gd name="connsiteX17" fmla="*/ 271653 w 276225"/>
                <a:gd name="connsiteY17" fmla="*/ 7144 h 228600"/>
                <a:gd name="connsiteX18" fmla="*/ 7144 w 276225"/>
                <a:gd name="connsiteY18" fmla="*/ 7144 h 228600"/>
                <a:gd name="connsiteX19" fmla="*/ 7144 w 276225"/>
                <a:gd name="connsiteY19" fmla="*/ 22336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228600">
                  <a:moveTo>
                    <a:pt x="7334" y="223361"/>
                  </a:moveTo>
                  <a:lnTo>
                    <a:pt x="21431" y="223361"/>
                  </a:lnTo>
                  <a:lnTo>
                    <a:pt x="21431" y="168878"/>
                  </a:lnTo>
                  <a:cubicBezTo>
                    <a:pt x="21431" y="144399"/>
                    <a:pt x="35052" y="122968"/>
                    <a:pt x="55150" y="112014"/>
                  </a:cubicBezTo>
                  <a:cubicBezTo>
                    <a:pt x="48959" y="104870"/>
                    <a:pt x="45244" y="95536"/>
                    <a:pt x="45244" y="85344"/>
                  </a:cubicBezTo>
                  <a:cubicBezTo>
                    <a:pt x="45244" y="61627"/>
                    <a:pt x="65437" y="42577"/>
                    <a:pt x="89535" y="44482"/>
                  </a:cubicBezTo>
                  <a:cubicBezTo>
                    <a:pt x="108775" y="46006"/>
                    <a:pt x="124492" y="61055"/>
                    <a:pt x="126873" y="80201"/>
                  </a:cubicBezTo>
                  <a:cubicBezTo>
                    <a:pt x="128397" y="92393"/>
                    <a:pt x="124492" y="103632"/>
                    <a:pt x="117348" y="112014"/>
                  </a:cubicBezTo>
                  <a:cubicBezTo>
                    <a:pt x="126397" y="116967"/>
                    <a:pt x="134207" y="124111"/>
                    <a:pt x="139922" y="132588"/>
                  </a:cubicBezTo>
                  <a:cubicBezTo>
                    <a:pt x="145732" y="124015"/>
                    <a:pt x="153448" y="116967"/>
                    <a:pt x="162496" y="112014"/>
                  </a:cubicBezTo>
                  <a:cubicBezTo>
                    <a:pt x="156305" y="104870"/>
                    <a:pt x="152591" y="95536"/>
                    <a:pt x="152591" y="85344"/>
                  </a:cubicBezTo>
                  <a:cubicBezTo>
                    <a:pt x="152591" y="62770"/>
                    <a:pt x="170974" y="44387"/>
                    <a:pt x="193548" y="44387"/>
                  </a:cubicBezTo>
                  <a:cubicBezTo>
                    <a:pt x="216122" y="44387"/>
                    <a:pt x="234505" y="62770"/>
                    <a:pt x="234505" y="85344"/>
                  </a:cubicBezTo>
                  <a:cubicBezTo>
                    <a:pt x="234505" y="95536"/>
                    <a:pt x="230791" y="104870"/>
                    <a:pt x="224600" y="112014"/>
                  </a:cubicBezTo>
                  <a:cubicBezTo>
                    <a:pt x="244697" y="123063"/>
                    <a:pt x="258318" y="144399"/>
                    <a:pt x="258318" y="168878"/>
                  </a:cubicBezTo>
                  <a:lnTo>
                    <a:pt x="258318" y="223361"/>
                  </a:lnTo>
                  <a:lnTo>
                    <a:pt x="271653" y="22336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223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54740FDB-4D4D-4CEC-B657-99206B2FE92E}"/>
                </a:ext>
              </a:extLst>
            </p:cNvPr>
            <p:cNvSpPr/>
            <p:nvPr/>
          </p:nvSpPr>
          <p:spPr>
            <a:xfrm>
              <a:off x="7688761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D1CA6021-0E73-4CF8-8628-B2D496130C92}"/>
              </a:ext>
            </a:extLst>
          </p:cNvPr>
          <p:cNvGrpSpPr/>
          <p:nvPr/>
        </p:nvGrpSpPr>
        <p:grpSpPr>
          <a:xfrm>
            <a:off x="1474080" y="3565969"/>
            <a:ext cx="276225" cy="390525"/>
            <a:chOff x="1474080" y="3565969"/>
            <a:chExt cx="276225" cy="390525"/>
          </a:xfrm>
          <a:solidFill>
            <a:schemeClr val="bg1"/>
          </a:solidFill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44000DDA-352B-4C2B-82CC-760EF4B3A74A}"/>
                </a:ext>
              </a:extLst>
            </p:cNvPr>
            <p:cNvSpPr/>
            <p:nvPr/>
          </p:nvSpPr>
          <p:spPr>
            <a:xfrm>
              <a:off x="1563234" y="3655123"/>
              <a:ext cx="95250" cy="95250"/>
            </a:xfrm>
            <a:custGeom>
              <a:avLst/>
              <a:gdLst>
                <a:gd name="connsiteX0" fmla="*/ 51721 w 95250"/>
                <a:gd name="connsiteY0" fmla="*/ 7144 h 95250"/>
                <a:gd name="connsiteX1" fmla="*/ 7144 w 95250"/>
                <a:gd name="connsiteY1" fmla="*/ 51721 h 95250"/>
                <a:gd name="connsiteX2" fmla="*/ 51721 w 95250"/>
                <a:gd name="connsiteY2" fmla="*/ 96298 h 95250"/>
                <a:gd name="connsiteX3" fmla="*/ 96298 w 95250"/>
                <a:gd name="connsiteY3" fmla="*/ 51721 h 95250"/>
                <a:gd name="connsiteX4" fmla="*/ 51721 w 952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1721" y="7144"/>
                  </a:moveTo>
                  <a:cubicBezTo>
                    <a:pt x="27146" y="7144"/>
                    <a:pt x="7144" y="27146"/>
                    <a:pt x="7144" y="51721"/>
                  </a:cubicBezTo>
                  <a:cubicBezTo>
                    <a:pt x="7144" y="76391"/>
                    <a:pt x="27146" y="96298"/>
                    <a:pt x="51721" y="96298"/>
                  </a:cubicBezTo>
                  <a:cubicBezTo>
                    <a:pt x="76771" y="96298"/>
                    <a:pt x="96298" y="76010"/>
                    <a:pt x="96298" y="51721"/>
                  </a:cubicBezTo>
                  <a:cubicBezTo>
                    <a:pt x="96298" y="27146"/>
                    <a:pt x="76295" y="7144"/>
                    <a:pt x="517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0F2D0367-D237-46D4-B1B0-4B0707C985ED}"/>
                </a:ext>
              </a:extLst>
            </p:cNvPr>
            <p:cNvSpPr/>
            <p:nvPr/>
          </p:nvSpPr>
          <p:spPr>
            <a:xfrm>
              <a:off x="1474080" y="3565969"/>
              <a:ext cx="276225" cy="390525"/>
            </a:xfrm>
            <a:custGeom>
              <a:avLst/>
              <a:gdLst>
                <a:gd name="connsiteX0" fmla="*/ 140875 w 276225"/>
                <a:gd name="connsiteY0" fmla="*/ 7144 h 390525"/>
                <a:gd name="connsiteX1" fmla="*/ 7144 w 276225"/>
                <a:gd name="connsiteY1" fmla="*/ 140875 h 390525"/>
                <a:gd name="connsiteX2" fmla="*/ 27051 w 276225"/>
                <a:gd name="connsiteY2" fmla="*/ 211169 h 390525"/>
                <a:gd name="connsiteX3" fmla="*/ 133255 w 276225"/>
                <a:gd name="connsiteY3" fmla="*/ 382238 h 390525"/>
                <a:gd name="connsiteX4" fmla="*/ 152305 w 276225"/>
                <a:gd name="connsiteY4" fmla="*/ 382048 h 390525"/>
                <a:gd name="connsiteX5" fmla="*/ 255746 w 276225"/>
                <a:gd name="connsiteY5" fmla="*/ 209359 h 390525"/>
                <a:gd name="connsiteX6" fmla="*/ 274606 w 276225"/>
                <a:gd name="connsiteY6" fmla="*/ 140875 h 390525"/>
                <a:gd name="connsiteX7" fmla="*/ 140875 w 276225"/>
                <a:gd name="connsiteY7" fmla="*/ 7144 h 390525"/>
                <a:gd name="connsiteX8" fmla="*/ 140875 w 276225"/>
                <a:gd name="connsiteY8" fmla="*/ 207836 h 390525"/>
                <a:gd name="connsiteX9" fmla="*/ 73819 w 276225"/>
                <a:gd name="connsiteY9" fmla="*/ 140779 h 390525"/>
                <a:gd name="connsiteX10" fmla="*/ 140875 w 276225"/>
                <a:gd name="connsiteY10" fmla="*/ 73723 h 390525"/>
                <a:gd name="connsiteX11" fmla="*/ 207931 w 276225"/>
                <a:gd name="connsiteY11" fmla="*/ 140779 h 390525"/>
                <a:gd name="connsiteX12" fmla="*/ 140875 w 276225"/>
                <a:gd name="connsiteY12" fmla="*/ 20783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390525">
                  <a:moveTo>
                    <a:pt x="140875" y="7144"/>
                  </a:moveTo>
                  <a:cubicBezTo>
                    <a:pt x="67151" y="7144"/>
                    <a:pt x="7144" y="67151"/>
                    <a:pt x="7144" y="140875"/>
                  </a:cubicBezTo>
                  <a:cubicBezTo>
                    <a:pt x="7144" y="165830"/>
                    <a:pt x="14002" y="190119"/>
                    <a:pt x="27051" y="211169"/>
                  </a:cubicBezTo>
                  <a:lnTo>
                    <a:pt x="133255" y="382238"/>
                  </a:lnTo>
                  <a:cubicBezTo>
                    <a:pt x="137636" y="389382"/>
                    <a:pt x="148019" y="389287"/>
                    <a:pt x="152305" y="382048"/>
                  </a:cubicBezTo>
                  <a:lnTo>
                    <a:pt x="255746" y="209359"/>
                  </a:lnTo>
                  <a:cubicBezTo>
                    <a:pt x="268034" y="188690"/>
                    <a:pt x="274606" y="165068"/>
                    <a:pt x="274606" y="140875"/>
                  </a:cubicBezTo>
                  <a:cubicBezTo>
                    <a:pt x="274606" y="67151"/>
                    <a:pt x="214598" y="7144"/>
                    <a:pt x="140875" y="7144"/>
                  </a:cubicBezTo>
                  <a:close/>
                  <a:moveTo>
                    <a:pt x="140875" y="207836"/>
                  </a:moveTo>
                  <a:cubicBezTo>
                    <a:pt x="103442" y="207836"/>
                    <a:pt x="73819" y="177355"/>
                    <a:pt x="73819" y="140779"/>
                  </a:cubicBezTo>
                  <a:cubicBezTo>
                    <a:pt x="73819" y="103918"/>
                    <a:pt x="103918" y="73723"/>
                    <a:pt x="140875" y="73723"/>
                  </a:cubicBezTo>
                  <a:cubicBezTo>
                    <a:pt x="177832" y="73723"/>
                    <a:pt x="207931" y="103822"/>
                    <a:pt x="207931" y="140779"/>
                  </a:cubicBezTo>
                  <a:cubicBezTo>
                    <a:pt x="207931" y="177070"/>
                    <a:pt x="178689" y="207836"/>
                    <a:pt x="140875" y="207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746A078D-1805-44E5-9742-CD856C147922}"/>
              </a:ext>
            </a:extLst>
          </p:cNvPr>
          <p:cNvGrpSpPr/>
          <p:nvPr/>
        </p:nvGrpSpPr>
        <p:grpSpPr>
          <a:xfrm>
            <a:off x="2788170" y="3568160"/>
            <a:ext cx="342900" cy="390525"/>
            <a:chOff x="2788170" y="3568160"/>
            <a:chExt cx="342900" cy="390525"/>
          </a:xfrm>
          <a:solidFill>
            <a:schemeClr val="bg1"/>
          </a:solidFill>
        </p:grpSpPr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61D7464C-95AA-4B2C-BA98-FA21F732B757}"/>
                </a:ext>
              </a:extLst>
            </p:cNvPr>
            <p:cNvSpPr/>
            <p:nvPr/>
          </p:nvSpPr>
          <p:spPr>
            <a:xfrm>
              <a:off x="2944168" y="3680078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3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cubicBezTo>
                    <a:pt x="24479" y="29433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4484376-E918-4D5F-859F-BE352DF5D678}"/>
                </a:ext>
              </a:extLst>
            </p:cNvPr>
            <p:cNvSpPr/>
            <p:nvPr/>
          </p:nvSpPr>
          <p:spPr>
            <a:xfrm>
              <a:off x="2921594" y="3746893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43866 h 57150"/>
                <a:gd name="connsiteX2" fmla="*/ 40576 w 76200"/>
                <a:gd name="connsiteY2" fmla="*/ 51676 h 57150"/>
                <a:gd name="connsiteX3" fmla="*/ 74009 w 76200"/>
                <a:gd name="connsiteY3" fmla="*/ 43866 h 57150"/>
                <a:gd name="connsiteX4" fmla="*/ 74009 w 76200"/>
                <a:gd name="connsiteY4" fmla="*/ 40532 h 57150"/>
                <a:gd name="connsiteX5" fmla="*/ 38767 w 76200"/>
                <a:gd name="connsiteY5" fmla="*/ 7194 h 57150"/>
                <a:gd name="connsiteX6" fmla="*/ 7144 w 76200"/>
                <a:gd name="connsiteY6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43866"/>
                  </a:lnTo>
                  <a:cubicBezTo>
                    <a:pt x="17335" y="48723"/>
                    <a:pt x="28575" y="51676"/>
                    <a:pt x="40576" y="51676"/>
                  </a:cubicBezTo>
                  <a:cubicBezTo>
                    <a:pt x="52578" y="51676"/>
                    <a:pt x="63817" y="48723"/>
                    <a:pt x="74009" y="43866"/>
                  </a:cubicBez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147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0CE7C17A-B9E7-4933-B94F-90985014CD64}"/>
                </a:ext>
              </a:extLst>
            </p:cNvPr>
            <p:cNvSpPr/>
            <p:nvPr/>
          </p:nvSpPr>
          <p:spPr>
            <a:xfrm>
              <a:off x="2877303" y="3635501"/>
              <a:ext cx="161925" cy="142875"/>
            </a:xfrm>
            <a:custGeom>
              <a:avLst/>
              <a:gdLst>
                <a:gd name="connsiteX0" fmla="*/ 163163 w 161925"/>
                <a:gd name="connsiteY0" fmla="*/ 85154 h 142875"/>
                <a:gd name="connsiteX1" fmla="*/ 85153 w 161925"/>
                <a:gd name="connsiteY1" fmla="*/ 7144 h 142875"/>
                <a:gd name="connsiteX2" fmla="*/ 7144 w 161925"/>
                <a:gd name="connsiteY2" fmla="*/ 85154 h 142875"/>
                <a:gd name="connsiteX3" fmla="*/ 30575 w 161925"/>
                <a:gd name="connsiteY3" fmla="*/ 140779 h 142875"/>
                <a:gd name="connsiteX4" fmla="*/ 85153 w 161925"/>
                <a:gd name="connsiteY4" fmla="*/ 96298 h 142875"/>
                <a:gd name="connsiteX5" fmla="*/ 51721 w 161925"/>
                <a:gd name="connsiteY5" fmla="*/ 62865 h 142875"/>
                <a:gd name="connsiteX6" fmla="*/ 85153 w 161925"/>
                <a:gd name="connsiteY6" fmla="*/ 29432 h 142875"/>
                <a:gd name="connsiteX7" fmla="*/ 118586 w 161925"/>
                <a:gd name="connsiteY7" fmla="*/ 62865 h 142875"/>
                <a:gd name="connsiteX8" fmla="*/ 85153 w 161925"/>
                <a:gd name="connsiteY8" fmla="*/ 96298 h 142875"/>
                <a:gd name="connsiteX9" fmla="*/ 139732 w 161925"/>
                <a:gd name="connsiteY9" fmla="*/ 140779 h 142875"/>
                <a:gd name="connsiteX10" fmla="*/ 163163 w 161925"/>
                <a:gd name="connsiteY10" fmla="*/ 851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42875">
                  <a:moveTo>
                    <a:pt x="163163" y="85154"/>
                  </a:moveTo>
                  <a:cubicBezTo>
                    <a:pt x="163163" y="42101"/>
                    <a:pt x="128206" y="7144"/>
                    <a:pt x="85153" y="7144"/>
                  </a:cubicBezTo>
                  <a:cubicBezTo>
                    <a:pt x="42100" y="7144"/>
                    <a:pt x="7144" y="42101"/>
                    <a:pt x="7144" y="85154"/>
                  </a:cubicBezTo>
                  <a:cubicBezTo>
                    <a:pt x="7144" y="106966"/>
                    <a:pt x="16192" y="126587"/>
                    <a:pt x="30575" y="140779"/>
                  </a:cubicBezTo>
                  <a:cubicBezTo>
                    <a:pt x="35814" y="115443"/>
                    <a:pt x="58293" y="96298"/>
                    <a:pt x="85153" y="96298"/>
                  </a:cubicBezTo>
                  <a:cubicBezTo>
                    <a:pt x="66675" y="96298"/>
                    <a:pt x="51721" y="81344"/>
                    <a:pt x="51721" y="62865"/>
                  </a:cubicBezTo>
                  <a:cubicBezTo>
                    <a:pt x="51721" y="44387"/>
                    <a:pt x="66675" y="29432"/>
                    <a:pt x="85153" y="29432"/>
                  </a:cubicBezTo>
                  <a:cubicBezTo>
                    <a:pt x="103632" y="29432"/>
                    <a:pt x="118586" y="44387"/>
                    <a:pt x="118586" y="62865"/>
                  </a:cubicBezTo>
                  <a:cubicBezTo>
                    <a:pt x="118586" y="81344"/>
                    <a:pt x="103632" y="96298"/>
                    <a:pt x="85153" y="96298"/>
                  </a:cubicBezTo>
                  <a:cubicBezTo>
                    <a:pt x="112014" y="96298"/>
                    <a:pt x="134493" y="115443"/>
                    <a:pt x="139732" y="140779"/>
                  </a:cubicBezTo>
                  <a:cubicBezTo>
                    <a:pt x="154210" y="126587"/>
                    <a:pt x="163163" y="106871"/>
                    <a:pt x="163163" y="85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34CBA4B3-725A-468F-9823-1DC03584C606}"/>
                </a:ext>
              </a:extLst>
            </p:cNvPr>
            <p:cNvSpPr/>
            <p:nvPr/>
          </p:nvSpPr>
          <p:spPr>
            <a:xfrm>
              <a:off x="2788170" y="3568160"/>
              <a:ext cx="342900" cy="390525"/>
            </a:xfrm>
            <a:custGeom>
              <a:avLst/>
              <a:gdLst>
                <a:gd name="connsiteX0" fmla="*/ 330020 w 342900"/>
                <a:gd name="connsiteY0" fmla="*/ 365284 h 390525"/>
                <a:gd name="connsiteX1" fmla="*/ 200194 w 342900"/>
                <a:gd name="connsiteY1" fmla="*/ 365284 h 390525"/>
                <a:gd name="connsiteX2" fmla="*/ 319161 w 342900"/>
                <a:gd name="connsiteY2" fmla="*/ 152781 h 390525"/>
                <a:gd name="connsiteX3" fmla="*/ 174286 w 342900"/>
                <a:gd name="connsiteY3" fmla="*/ 7144 h 390525"/>
                <a:gd name="connsiteX4" fmla="*/ 29411 w 342900"/>
                <a:gd name="connsiteY4" fmla="*/ 152781 h 390525"/>
                <a:gd name="connsiteX5" fmla="*/ 148378 w 342900"/>
                <a:gd name="connsiteY5" fmla="*/ 365284 h 390525"/>
                <a:gd name="connsiteX6" fmla="*/ 18552 w 342900"/>
                <a:gd name="connsiteY6" fmla="*/ 365284 h 390525"/>
                <a:gd name="connsiteX7" fmla="*/ 7218 w 342900"/>
                <a:gd name="connsiteY7" fmla="*/ 375190 h 390525"/>
                <a:gd name="connsiteX8" fmla="*/ 18267 w 342900"/>
                <a:gd name="connsiteY8" fmla="*/ 387572 h 390525"/>
                <a:gd name="connsiteX9" fmla="*/ 330306 w 342900"/>
                <a:gd name="connsiteY9" fmla="*/ 387572 h 390525"/>
                <a:gd name="connsiteX10" fmla="*/ 341355 w 342900"/>
                <a:gd name="connsiteY10" fmla="*/ 375190 h 390525"/>
                <a:gd name="connsiteX11" fmla="*/ 330020 w 342900"/>
                <a:gd name="connsiteY11" fmla="*/ 365284 h 390525"/>
                <a:gd name="connsiteX12" fmla="*/ 73988 w 342900"/>
                <a:gd name="connsiteY12" fmla="*/ 152495 h 390525"/>
                <a:gd name="connsiteX13" fmla="*/ 174286 w 342900"/>
                <a:gd name="connsiteY13" fmla="*/ 52197 h 390525"/>
                <a:gd name="connsiteX14" fmla="*/ 274584 w 342900"/>
                <a:gd name="connsiteY14" fmla="*/ 152495 h 390525"/>
                <a:gd name="connsiteX15" fmla="*/ 174286 w 342900"/>
                <a:gd name="connsiteY15" fmla="*/ 252794 h 390525"/>
                <a:gd name="connsiteX16" fmla="*/ 73988 w 342900"/>
                <a:gd name="connsiteY16" fmla="*/ 1524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90525">
                  <a:moveTo>
                    <a:pt x="330020" y="365284"/>
                  </a:moveTo>
                  <a:lnTo>
                    <a:pt x="200194" y="365284"/>
                  </a:lnTo>
                  <a:cubicBezTo>
                    <a:pt x="237437" y="324612"/>
                    <a:pt x="319161" y="226028"/>
                    <a:pt x="319161" y="152781"/>
                  </a:cubicBezTo>
                  <a:cubicBezTo>
                    <a:pt x="319161" y="72866"/>
                    <a:pt x="254201" y="7144"/>
                    <a:pt x="174286" y="7144"/>
                  </a:cubicBezTo>
                  <a:cubicBezTo>
                    <a:pt x="94371" y="7144"/>
                    <a:pt x="29411" y="72866"/>
                    <a:pt x="29411" y="152781"/>
                  </a:cubicBezTo>
                  <a:cubicBezTo>
                    <a:pt x="29411" y="226028"/>
                    <a:pt x="111231" y="324517"/>
                    <a:pt x="148378" y="365284"/>
                  </a:cubicBezTo>
                  <a:lnTo>
                    <a:pt x="18552" y="365284"/>
                  </a:lnTo>
                  <a:cubicBezTo>
                    <a:pt x="12837" y="365284"/>
                    <a:pt x="7789" y="369475"/>
                    <a:pt x="7218" y="375190"/>
                  </a:cubicBezTo>
                  <a:cubicBezTo>
                    <a:pt x="6456" y="381953"/>
                    <a:pt x="11694" y="387572"/>
                    <a:pt x="18267" y="387572"/>
                  </a:cubicBezTo>
                  <a:lnTo>
                    <a:pt x="330306" y="387572"/>
                  </a:lnTo>
                  <a:cubicBezTo>
                    <a:pt x="336878" y="387572"/>
                    <a:pt x="342117" y="381858"/>
                    <a:pt x="341355" y="375190"/>
                  </a:cubicBezTo>
                  <a:cubicBezTo>
                    <a:pt x="340783" y="369475"/>
                    <a:pt x="335735" y="365284"/>
                    <a:pt x="330020" y="365284"/>
                  </a:cubicBezTo>
                  <a:close/>
                  <a:moveTo>
                    <a:pt x="73988" y="152495"/>
                  </a:moveTo>
                  <a:cubicBezTo>
                    <a:pt x="73988" y="97155"/>
                    <a:pt x="118946" y="52197"/>
                    <a:pt x="174286" y="52197"/>
                  </a:cubicBezTo>
                  <a:cubicBezTo>
                    <a:pt x="229626" y="52197"/>
                    <a:pt x="274584" y="97155"/>
                    <a:pt x="274584" y="152495"/>
                  </a:cubicBezTo>
                  <a:cubicBezTo>
                    <a:pt x="274584" y="208217"/>
                    <a:pt x="228293" y="252794"/>
                    <a:pt x="174286" y="252794"/>
                  </a:cubicBezTo>
                  <a:cubicBezTo>
                    <a:pt x="121327" y="252794"/>
                    <a:pt x="73988" y="209074"/>
                    <a:pt x="73988" y="152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B9AFB125-F9FA-4F0B-B65A-927F5E983876}"/>
              </a:ext>
            </a:extLst>
          </p:cNvPr>
          <p:cNvGrpSpPr/>
          <p:nvPr/>
        </p:nvGrpSpPr>
        <p:grpSpPr>
          <a:xfrm>
            <a:off x="8141675" y="3566350"/>
            <a:ext cx="394621" cy="394240"/>
            <a:chOff x="8141675" y="3566350"/>
            <a:chExt cx="394621" cy="394240"/>
          </a:xfrm>
          <a:solidFill>
            <a:schemeClr val="bg1"/>
          </a:solidFill>
        </p:grpSpPr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022A763-0E70-4040-99B8-6DF205F2D70B}"/>
                </a:ext>
              </a:extLst>
            </p:cNvPr>
            <p:cNvSpPr/>
            <p:nvPr/>
          </p:nvSpPr>
          <p:spPr>
            <a:xfrm>
              <a:off x="8141866" y="3566350"/>
              <a:ext cx="228600" cy="190500"/>
            </a:xfrm>
            <a:custGeom>
              <a:avLst/>
              <a:gdLst>
                <a:gd name="connsiteX0" fmla="*/ 18288 w 228600"/>
                <a:gd name="connsiteY0" fmla="*/ 186309 h 190500"/>
                <a:gd name="connsiteX1" fmla="*/ 67723 w 228600"/>
                <a:gd name="connsiteY1" fmla="*/ 186309 h 190500"/>
                <a:gd name="connsiteX2" fmla="*/ 78391 w 228600"/>
                <a:gd name="connsiteY2" fmla="*/ 177927 h 190500"/>
                <a:gd name="connsiteX3" fmla="*/ 113824 w 228600"/>
                <a:gd name="connsiteY3" fmla="*/ 150495 h 190500"/>
                <a:gd name="connsiteX4" fmla="*/ 149257 w 228600"/>
                <a:gd name="connsiteY4" fmla="*/ 177927 h 190500"/>
                <a:gd name="connsiteX5" fmla="*/ 159925 w 228600"/>
                <a:gd name="connsiteY5" fmla="*/ 186309 h 190500"/>
                <a:gd name="connsiteX6" fmla="*/ 175070 w 228600"/>
                <a:gd name="connsiteY6" fmla="*/ 186309 h 190500"/>
                <a:gd name="connsiteX7" fmla="*/ 186214 w 228600"/>
                <a:gd name="connsiteY7" fmla="*/ 175165 h 190500"/>
                <a:gd name="connsiteX8" fmla="*/ 186214 w 228600"/>
                <a:gd name="connsiteY8" fmla="*/ 137255 h 190500"/>
                <a:gd name="connsiteX9" fmla="*/ 197358 w 228600"/>
                <a:gd name="connsiteY9" fmla="*/ 126111 h 190500"/>
                <a:gd name="connsiteX10" fmla="*/ 209074 w 228600"/>
                <a:gd name="connsiteY10" fmla="*/ 126111 h 190500"/>
                <a:gd name="connsiteX11" fmla="*/ 221742 w 228600"/>
                <a:gd name="connsiteY11" fmla="*/ 113442 h 190500"/>
                <a:gd name="connsiteX12" fmla="*/ 209074 w 228600"/>
                <a:gd name="connsiteY12" fmla="*/ 100774 h 190500"/>
                <a:gd name="connsiteX13" fmla="*/ 197358 w 228600"/>
                <a:gd name="connsiteY13" fmla="*/ 100774 h 190500"/>
                <a:gd name="connsiteX14" fmla="*/ 186214 w 228600"/>
                <a:gd name="connsiteY14" fmla="*/ 89630 h 190500"/>
                <a:gd name="connsiteX15" fmla="*/ 186214 w 228600"/>
                <a:gd name="connsiteY15" fmla="*/ 18288 h 190500"/>
                <a:gd name="connsiteX16" fmla="*/ 175070 w 228600"/>
                <a:gd name="connsiteY16" fmla="*/ 7144 h 190500"/>
                <a:gd name="connsiteX17" fmla="*/ 54102 w 228600"/>
                <a:gd name="connsiteY17" fmla="*/ 7144 h 190500"/>
                <a:gd name="connsiteX18" fmla="*/ 7144 w 228600"/>
                <a:gd name="connsiteY18" fmla="*/ 54102 h 190500"/>
                <a:gd name="connsiteX19" fmla="*/ 7144 w 228600"/>
                <a:gd name="connsiteY19" fmla="*/ 175069 h 190500"/>
                <a:gd name="connsiteX20" fmla="*/ 18288 w 228600"/>
                <a:gd name="connsiteY20" fmla="*/ 1863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18288" y="186309"/>
                  </a:moveTo>
                  <a:lnTo>
                    <a:pt x="67723" y="186309"/>
                  </a:lnTo>
                  <a:cubicBezTo>
                    <a:pt x="72771" y="186309"/>
                    <a:pt x="77153" y="182784"/>
                    <a:pt x="78391" y="177927"/>
                  </a:cubicBezTo>
                  <a:cubicBezTo>
                    <a:pt x="82487" y="162115"/>
                    <a:pt x="96774" y="150495"/>
                    <a:pt x="113824" y="150495"/>
                  </a:cubicBezTo>
                  <a:cubicBezTo>
                    <a:pt x="130873" y="150495"/>
                    <a:pt x="145161" y="162115"/>
                    <a:pt x="149257" y="177927"/>
                  </a:cubicBezTo>
                  <a:cubicBezTo>
                    <a:pt x="150495" y="182880"/>
                    <a:pt x="154877" y="186309"/>
                    <a:pt x="159925" y="186309"/>
                  </a:cubicBezTo>
                  <a:lnTo>
                    <a:pt x="175070" y="186309"/>
                  </a:lnTo>
                  <a:cubicBezTo>
                    <a:pt x="181261" y="186309"/>
                    <a:pt x="186214" y="181356"/>
                    <a:pt x="186214" y="175165"/>
                  </a:cubicBezTo>
                  <a:lnTo>
                    <a:pt x="186214" y="137255"/>
                  </a:lnTo>
                  <a:cubicBezTo>
                    <a:pt x="186214" y="131064"/>
                    <a:pt x="191167" y="126111"/>
                    <a:pt x="197358" y="126111"/>
                  </a:cubicBezTo>
                  <a:lnTo>
                    <a:pt x="209074" y="126111"/>
                  </a:lnTo>
                  <a:cubicBezTo>
                    <a:pt x="215932" y="126111"/>
                    <a:pt x="221742" y="120586"/>
                    <a:pt x="221742" y="113442"/>
                  </a:cubicBezTo>
                  <a:cubicBezTo>
                    <a:pt x="221742" y="106489"/>
                    <a:pt x="216122" y="100774"/>
                    <a:pt x="209074" y="100774"/>
                  </a:cubicBezTo>
                  <a:lnTo>
                    <a:pt x="197358" y="100774"/>
                  </a:lnTo>
                  <a:cubicBezTo>
                    <a:pt x="191167" y="100774"/>
                    <a:pt x="186214" y="95821"/>
                    <a:pt x="186214" y="89630"/>
                  </a:cubicBezTo>
                  <a:lnTo>
                    <a:pt x="186214" y="18288"/>
                  </a:lnTo>
                  <a:cubicBezTo>
                    <a:pt x="186214" y="12097"/>
                    <a:pt x="181261" y="7144"/>
                    <a:pt x="175070" y="7144"/>
                  </a:cubicBezTo>
                  <a:lnTo>
                    <a:pt x="54102" y="7144"/>
                  </a:lnTo>
                  <a:cubicBezTo>
                    <a:pt x="28480" y="7144"/>
                    <a:pt x="7144" y="27813"/>
                    <a:pt x="7144" y="54102"/>
                  </a:cubicBezTo>
                  <a:lnTo>
                    <a:pt x="7144" y="175069"/>
                  </a:lnTo>
                  <a:cubicBezTo>
                    <a:pt x="7144" y="181356"/>
                    <a:pt x="12097" y="186309"/>
                    <a:pt x="18288" y="186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C290F45B-96B3-4C1A-BBEC-19F888536BDB}"/>
                </a:ext>
              </a:extLst>
            </p:cNvPr>
            <p:cNvSpPr/>
            <p:nvPr/>
          </p:nvSpPr>
          <p:spPr>
            <a:xfrm>
              <a:off x="8343129" y="3566445"/>
              <a:ext cx="190500" cy="228600"/>
            </a:xfrm>
            <a:custGeom>
              <a:avLst/>
              <a:gdLst>
                <a:gd name="connsiteX0" fmla="*/ 139255 w 190500"/>
                <a:gd name="connsiteY0" fmla="*/ 7144 h 228600"/>
                <a:gd name="connsiteX1" fmla="*/ 18288 w 190500"/>
                <a:gd name="connsiteY1" fmla="*/ 7144 h 228600"/>
                <a:gd name="connsiteX2" fmla="*/ 7144 w 190500"/>
                <a:gd name="connsiteY2" fmla="*/ 18288 h 228600"/>
                <a:gd name="connsiteX3" fmla="*/ 7144 w 190500"/>
                <a:gd name="connsiteY3" fmla="*/ 67723 h 228600"/>
                <a:gd name="connsiteX4" fmla="*/ 15526 w 190500"/>
                <a:gd name="connsiteY4" fmla="*/ 78391 h 228600"/>
                <a:gd name="connsiteX5" fmla="*/ 42958 w 190500"/>
                <a:gd name="connsiteY5" fmla="*/ 113824 h 228600"/>
                <a:gd name="connsiteX6" fmla="*/ 15526 w 190500"/>
                <a:gd name="connsiteY6" fmla="*/ 149257 h 228600"/>
                <a:gd name="connsiteX7" fmla="*/ 7144 w 190500"/>
                <a:gd name="connsiteY7" fmla="*/ 159925 h 228600"/>
                <a:gd name="connsiteX8" fmla="*/ 7144 w 190500"/>
                <a:gd name="connsiteY8" fmla="*/ 175070 h 228600"/>
                <a:gd name="connsiteX9" fmla="*/ 18288 w 190500"/>
                <a:gd name="connsiteY9" fmla="*/ 186214 h 228600"/>
                <a:gd name="connsiteX10" fmla="*/ 56198 w 190500"/>
                <a:gd name="connsiteY10" fmla="*/ 186214 h 228600"/>
                <a:gd name="connsiteX11" fmla="*/ 67342 w 190500"/>
                <a:gd name="connsiteY11" fmla="*/ 197358 h 228600"/>
                <a:gd name="connsiteX12" fmla="*/ 67342 w 190500"/>
                <a:gd name="connsiteY12" fmla="*/ 209264 h 228600"/>
                <a:gd name="connsiteX13" fmla="*/ 80010 w 190500"/>
                <a:gd name="connsiteY13" fmla="*/ 222028 h 228600"/>
                <a:gd name="connsiteX14" fmla="*/ 92679 w 190500"/>
                <a:gd name="connsiteY14" fmla="*/ 209264 h 228600"/>
                <a:gd name="connsiteX15" fmla="*/ 92679 w 190500"/>
                <a:gd name="connsiteY15" fmla="*/ 197358 h 228600"/>
                <a:gd name="connsiteX16" fmla="*/ 103823 w 190500"/>
                <a:gd name="connsiteY16" fmla="*/ 186214 h 228600"/>
                <a:gd name="connsiteX17" fmla="*/ 175165 w 190500"/>
                <a:gd name="connsiteY17" fmla="*/ 186214 h 228600"/>
                <a:gd name="connsiteX18" fmla="*/ 186309 w 190500"/>
                <a:gd name="connsiteY18" fmla="*/ 175070 h 228600"/>
                <a:gd name="connsiteX19" fmla="*/ 186309 w 190500"/>
                <a:gd name="connsiteY19" fmla="*/ 54102 h 228600"/>
                <a:gd name="connsiteX20" fmla="*/ 139255 w 190500"/>
                <a:gd name="connsiteY20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3925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67723"/>
                  </a:lnTo>
                  <a:cubicBezTo>
                    <a:pt x="7144" y="72771"/>
                    <a:pt x="10668" y="77153"/>
                    <a:pt x="15526" y="78391"/>
                  </a:cubicBezTo>
                  <a:cubicBezTo>
                    <a:pt x="31338" y="82487"/>
                    <a:pt x="42958" y="96774"/>
                    <a:pt x="42958" y="113824"/>
                  </a:cubicBezTo>
                  <a:cubicBezTo>
                    <a:pt x="42958" y="130874"/>
                    <a:pt x="31338" y="145161"/>
                    <a:pt x="15526" y="149257"/>
                  </a:cubicBezTo>
                  <a:cubicBezTo>
                    <a:pt x="10573" y="150495"/>
                    <a:pt x="7144" y="154877"/>
                    <a:pt x="7144" y="159925"/>
                  </a:cubicBezTo>
                  <a:lnTo>
                    <a:pt x="7144" y="175070"/>
                  </a:lnTo>
                  <a:cubicBezTo>
                    <a:pt x="7144" y="181261"/>
                    <a:pt x="12097" y="186214"/>
                    <a:pt x="18288" y="186214"/>
                  </a:cubicBezTo>
                  <a:lnTo>
                    <a:pt x="56198" y="186214"/>
                  </a:lnTo>
                  <a:cubicBezTo>
                    <a:pt x="62389" y="186214"/>
                    <a:pt x="67342" y="191167"/>
                    <a:pt x="67342" y="197358"/>
                  </a:cubicBezTo>
                  <a:lnTo>
                    <a:pt x="67342" y="209264"/>
                  </a:lnTo>
                  <a:cubicBezTo>
                    <a:pt x="67342" y="216122"/>
                    <a:pt x="72866" y="222028"/>
                    <a:pt x="80010" y="222028"/>
                  </a:cubicBezTo>
                  <a:cubicBezTo>
                    <a:pt x="86963" y="222028"/>
                    <a:pt x="92679" y="216313"/>
                    <a:pt x="92679" y="209264"/>
                  </a:cubicBezTo>
                  <a:lnTo>
                    <a:pt x="92679" y="197358"/>
                  </a:lnTo>
                  <a:cubicBezTo>
                    <a:pt x="92679" y="191167"/>
                    <a:pt x="97631" y="186214"/>
                    <a:pt x="103823" y="186214"/>
                  </a:cubicBezTo>
                  <a:lnTo>
                    <a:pt x="175165" y="186214"/>
                  </a:lnTo>
                  <a:cubicBezTo>
                    <a:pt x="181356" y="186214"/>
                    <a:pt x="186309" y="181261"/>
                    <a:pt x="186309" y="175070"/>
                  </a:cubicBezTo>
                  <a:lnTo>
                    <a:pt x="186309" y="54102"/>
                  </a:lnTo>
                  <a:cubicBezTo>
                    <a:pt x="186214" y="28480"/>
                    <a:pt x="165545" y="7144"/>
                    <a:pt x="1392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B4A0E619-CBF3-4AB2-8F3B-821FC1A4AA50}"/>
                </a:ext>
              </a:extLst>
            </p:cNvPr>
            <p:cNvSpPr/>
            <p:nvPr/>
          </p:nvSpPr>
          <p:spPr>
            <a:xfrm>
              <a:off x="8307696" y="3767804"/>
              <a:ext cx="228600" cy="190500"/>
            </a:xfrm>
            <a:custGeom>
              <a:avLst/>
              <a:gdLst>
                <a:gd name="connsiteX0" fmla="*/ 210502 w 228600"/>
                <a:gd name="connsiteY0" fmla="*/ 7144 h 190500"/>
                <a:gd name="connsiteX1" fmla="*/ 161163 w 228600"/>
                <a:gd name="connsiteY1" fmla="*/ 7144 h 190500"/>
                <a:gd name="connsiteX2" fmla="*/ 150495 w 228600"/>
                <a:gd name="connsiteY2" fmla="*/ 15526 h 190500"/>
                <a:gd name="connsiteX3" fmla="*/ 115062 w 228600"/>
                <a:gd name="connsiteY3" fmla="*/ 42958 h 190500"/>
                <a:gd name="connsiteX4" fmla="*/ 79629 w 228600"/>
                <a:gd name="connsiteY4" fmla="*/ 15526 h 190500"/>
                <a:gd name="connsiteX5" fmla="*/ 68961 w 228600"/>
                <a:gd name="connsiteY5" fmla="*/ 7144 h 190500"/>
                <a:gd name="connsiteX6" fmla="*/ 53816 w 228600"/>
                <a:gd name="connsiteY6" fmla="*/ 7144 h 190500"/>
                <a:gd name="connsiteX7" fmla="*/ 42672 w 228600"/>
                <a:gd name="connsiteY7" fmla="*/ 18288 h 190500"/>
                <a:gd name="connsiteX8" fmla="*/ 42672 w 228600"/>
                <a:gd name="connsiteY8" fmla="*/ 55436 h 190500"/>
                <a:gd name="connsiteX9" fmla="*/ 31528 w 228600"/>
                <a:gd name="connsiteY9" fmla="*/ 66580 h 190500"/>
                <a:gd name="connsiteX10" fmla="*/ 19812 w 228600"/>
                <a:gd name="connsiteY10" fmla="*/ 66580 h 190500"/>
                <a:gd name="connsiteX11" fmla="*/ 7144 w 228600"/>
                <a:gd name="connsiteY11" fmla="*/ 79248 h 190500"/>
                <a:gd name="connsiteX12" fmla="*/ 19812 w 228600"/>
                <a:gd name="connsiteY12" fmla="*/ 91916 h 190500"/>
                <a:gd name="connsiteX13" fmla="*/ 31528 w 228600"/>
                <a:gd name="connsiteY13" fmla="*/ 91916 h 190500"/>
                <a:gd name="connsiteX14" fmla="*/ 42672 w 228600"/>
                <a:gd name="connsiteY14" fmla="*/ 103061 h 190500"/>
                <a:gd name="connsiteX15" fmla="*/ 42672 w 228600"/>
                <a:gd name="connsiteY15" fmla="*/ 175165 h 190500"/>
                <a:gd name="connsiteX16" fmla="*/ 53816 w 228600"/>
                <a:gd name="connsiteY16" fmla="*/ 186309 h 190500"/>
                <a:gd name="connsiteX17" fmla="*/ 174784 w 228600"/>
                <a:gd name="connsiteY17" fmla="*/ 186309 h 190500"/>
                <a:gd name="connsiteX18" fmla="*/ 221742 w 228600"/>
                <a:gd name="connsiteY18" fmla="*/ 139351 h 190500"/>
                <a:gd name="connsiteX19" fmla="*/ 221742 w 228600"/>
                <a:gd name="connsiteY19" fmla="*/ 18383 h 190500"/>
                <a:gd name="connsiteX20" fmla="*/ 210502 w 228600"/>
                <a:gd name="connsiteY20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210502" y="7144"/>
                  </a:moveTo>
                  <a:lnTo>
                    <a:pt x="161163" y="7144"/>
                  </a:lnTo>
                  <a:cubicBezTo>
                    <a:pt x="156114" y="7144"/>
                    <a:pt x="151733" y="10668"/>
                    <a:pt x="150495" y="15526"/>
                  </a:cubicBezTo>
                  <a:cubicBezTo>
                    <a:pt x="146399" y="31337"/>
                    <a:pt x="132112" y="42958"/>
                    <a:pt x="115062" y="42958"/>
                  </a:cubicBezTo>
                  <a:cubicBezTo>
                    <a:pt x="98012" y="42958"/>
                    <a:pt x="83725" y="31337"/>
                    <a:pt x="79629" y="15526"/>
                  </a:cubicBezTo>
                  <a:cubicBezTo>
                    <a:pt x="78391" y="10573"/>
                    <a:pt x="74009" y="7144"/>
                    <a:pt x="68961" y="7144"/>
                  </a:cubicBezTo>
                  <a:lnTo>
                    <a:pt x="53816" y="7144"/>
                  </a:lnTo>
                  <a:cubicBezTo>
                    <a:pt x="47625" y="7144"/>
                    <a:pt x="42672" y="12097"/>
                    <a:pt x="42672" y="18288"/>
                  </a:cubicBezTo>
                  <a:lnTo>
                    <a:pt x="42672" y="55436"/>
                  </a:lnTo>
                  <a:cubicBezTo>
                    <a:pt x="42672" y="61627"/>
                    <a:pt x="37719" y="66580"/>
                    <a:pt x="31528" y="66580"/>
                  </a:cubicBezTo>
                  <a:lnTo>
                    <a:pt x="19812" y="66580"/>
                  </a:lnTo>
                  <a:cubicBezTo>
                    <a:pt x="12954" y="66580"/>
                    <a:pt x="7144" y="72104"/>
                    <a:pt x="7144" y="79248"/>
                  </a:cubicBezTo>
                  <a:cubicBezTo>
                    <a:pt x="7144" y="86201"/>
                    <a:pt x="12763" y="91916"/>
                    <a:pt x="19812" y="91916"/>
                  </a:cubicBezTo>
                  <a:lnTo>
                    <a:pt x="31528" y="91916"/>
                  </a:lnTo>
                  <a:cubicBezTo>
                    <a:pt x="37719" y="91916"/>
                    <a:pt x="42672" y="96869"/>
                    <a:pt x="42672" y="103061"/>
                  </a:cubicBezTo>
                  <a:lnTo>
                    <a:pt x="42672" y="175165"/>
                  </a:lnTo>
                  <a:cubicBezTo>
                    <a:pt x="42672" y="181356"/>
                    <a:pt x="47625" y="186309"/>
                    <a:pt x="53816" y="186309"/>
                  </a:cubicBezTo>
                  <a:lnTo>
                    <a:pt x="174784" y="186309"/>
                  </a:lnTo>
                  <a:cubicBezTo>
                    <a:pt x="200406" y="186309"/>
                    <a:pt x="221742" y="165640"/>
                    <a:pt x="221742" y="139351"/>
                  </a:cubicBezTo>
                  <a:lnTo>
                    <a:pt x="221742" y="18383"/>
                  </a:lnTo>
                  <a:cubicBezTo>
                    <a:pt x="221646" y="12097"/>
                    <a:pt x="216694" y="7144"/>
                    <a:pt x="21050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31C5DC0E-006A-493F-B57C-3D5667365EA8}"/>
                </a:ext>
              </a:extLst>
            </p:cNvPr>
            <p:cNvSpPr/>
            <p:nvPr/>
          </p:nvSpPr>
          <p:spPr>
            <a:xfrm>
              <a:off x="8141675" y="3731990"/>
              <a:ext cx="190500" cy="228600"/>
            </a:xfrm>
            <a:custGeom>
              <a:avLst/>
              <a:gdLst>
                <a:gd name="connsiteX0" fmla="*/ 177927 w 190500"/>
                <a:gd name="connsiteY0" fmla="*/ 150781 h 228600"/>
                <a:gd name="connsiteX1" fmla="*/ 150495 w 190500"/>
                <a:gd name="connsiteY1" fmla="*/ 115348 h 228600"/>
                <a:gd name="connsiteX2" fmla="*/ 177927 w 190500"/>
                <a:gd name="connsiteY2" fmla="*/ 79915 h 228600"/>
                <a:gd name="connsiteX3" fmla="*/ 186309 w 190500"/>
                <a:gd name="connsiteY3" fmla="*/ 69247 h 228600"/>
                <a:gd name="connsiteX4" fmla="*/ 186309 w 190500"/>
                <a:gd name="connsiteY4" fmla="*/ 54102 h 228600"/>
                <a:gd name="connsiteX5" fmla="*/ 175164 w 190500"/>
                <a:gd name="connsiteY5" fmla="*/ 42958 h 228600"/>
                <a:gd name="connsiteX6" fmla="*/ 138017 w 190500"/>
                <a:gd name="connsiteY6" fmla="*/ 42958 h 228600"/>
                <a:gd name="connsiteX7" fmla="*/ 126872 w 190500"/>
                <a:gd name="connsiteY7" fmla="*/ 31813 h 228600"/>
                <a:gd name="connsiteX8" fmla="*/ 126872 w 190500"/>
                <a:gd name="connsiteY8" fmla="*/ 19907 h 228600"/>
                <a:gd name="connsiteX9" fmla="*/ 114205 w 190500"/>
                <a:gd name="connsiteY9" fmla="*/ 7144 h 228600"/>
                <a:gd name="connsiteX10" fmla="*/ 101536 w 190500"/>
                <a:gd name="connsiteY10" fmla="*/ 19907 h 228600"/>
                <a:gd name="connsiteX11" fmla="*/ 101536 w 190500"/>
                <a:gd name="connsiteY11" fmla="*/ 31813 h 228600"/>
                <a:gd name="connsiteX12" fmla="*/ 90392 w 190500"/>
                <a:gd name="connsiteY12" fmla="*/ 42958 h 228600"/>
                <a:gd name="connsiteX13" fmla="*/ 18288 w 190500"/>
                <a:gd name="connsiteY13" fmla="*/ 42958 h 228600"/>
                <a:gd name="connsiteX14" fmla="*/ 7144 w 190500"/>
                <a:gd name="connsiteY14" fmla="*/ 54102 h 228600"/>
                <a:gd name="connsiteX15" fmla="*/ 7144 w 190500"/>
                <a:gd name="connsiteY15" fmla="*/ 175070 h 228600"/>
                <a:gd name="connsiteX16" fmla="*/ 54102 w 190500"/>
                <a:gd name="connsiteY16" fmla="*/ 222028 h 228600"/>
                <a:gd name="connsiteX17" fmla="*/ 175070 w 190500"/>
                <a:gd name="connsiteY17" fmla="*/ 222028 h 228600"/>
                <a:gd name="connsiteX18" fmla="*/ 186214 w 190500"/>
                <a:gd name="connsiteY18" fmla="*/ 210884 h 228600"/>
                <a:gd name="connsiteX19" fmla="*/ 186214 w 190500"/>
                <a:gd name="connsiteY19" fmla="*/ 161449 h 228600"/>
                <a:gd name="connsiteX20" fmla="*/ 177927 w 190500"/>
                <a:gd name="connsiteY20" fmla="*/ 1507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77927" y="150781"/>
                  </a:moveTo>
                  <a:cubicBezTo>
                    <a:pt x="162115" y="146685"/>
                    <a:pt x="150495" y="132397"/>
                    <a:pt x="150495" y="115348"/>
                  </a:cubicBezTo>
                  <a:cubicBezTo>
                    <a:pt x="150495" y="98298"/>
                    <a:pt x="162115" y="84011"/>
                    <a:pt x="177927" y="79915"/>
                  </a:cubicBezTo>
                  <a:cubicBezTo>
                    <a:pt x="182880" y="78677"/>
                    <a:pt x="186309" y="74295"/>
                    <a:pt x="186309" y="69247"/>
                  </a:cubicBezTo>
                  <a:lnTo>
                    <a:pt x="186309" y="54102"/>
                  </a:lnTo>
                  <a:cubicBezTo>
                    <a:pt x="186309" y="47911"/>
                    <a:pt x="181356" y="42958"/>
                    <a:pt x="175164" y="42958"/>
                  </a:cubicBezTo>
                  <a:lnTo>
                    <a:pt x="138017" y="42958"/>
                  </a:lnTo>
                  <a:cubicBezTo>
                    <a:pt x="131826" y="42958"/>
                    <a:pt x="126872" y="38005"/>
                    <a:pt x="126872" y="31813"/>
                  </a:cubicBezTo>
                  <a:lnTo>
                    <a:pt x="126872" y="19907"/>
                  </a:lnTo>
                  <a:cubicBezTo>
                    <a:pt x="126872" y="13049"/>
                    <a:pt x="121348" y="7144"/>
                    <a:pt x="114205" y="7144"/>
                  </a:cubicBezTo>
                  <a:cubicBezTo>
                    <a:pt x="107251" y="7144"/>
                    <a:pt x="101536" y="12859"/>
                    <a:pt x="101536" y="19907"/>
                  </a:cubicBezTo>
                  <a:lnTo>
                    <a:pt x="101536" y="31813"/>
                  </a:lnTo>
                  <a:cubicBezTo>
                    <a:pt x="101536" y="38005"/>
                    <a:pt x="96583" y="42958"/>
                    <a:pt x="90392" y="42958"/>
                  </a:cubicBezTo>
                  <a:lnTo>
                    <a:pt x="18288" y="42958"/>
                  </a:lnTo>
                  <a:cubicBezTo>
                    <a:pt x="12096" y="42958"/>
                    <a:pt x="7144" y="47911"/>
                    <a:pt x="7144" y="54102"/>
                  </a:cubicBezTo>
                  <a:lnTo>
                    <a:pt x="7144" y="175070"/>
                  </a:lnTo>
                  <a:cubicBezTo>
                    <a:pt x="7144" y="200692"/>
                    <a:pt x="27813" y="222028"/>
                    <a:pt x="54102" y="222028"/>
                  </a:cubicBezTo>
                  <a:lnTo>
                    <a:pt x="175070" y="222028"/>
                  </a:lnTo>
                  <a:cubicBezTo>
                    <a:pt x="181260" y="222028"/>
                    <a:pt x="186214" y="217075"/>
                    <a:pt x="186214" y="210884"/>
                  </a:cubicBezTo>
                  <a:lnTo>
                    <a:pt x="186214" y="161449"/>
                  </a:lnTo>
                  <a:cubicBezTo>
                    <a:pt x="186404" y="156401"/>
                    <a:pt x="182880" y="152114"/>
                    <a:pt x="177927" y="150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8FCD33C-5FA9-47A6-B80E-6F0A665592EC}"/>
              </a:ext>
            </a:extLst>
          </p:cNvPr>
          <p:cNvGrpSpPr/>
          <p:nvPr/>
        </p:nvGrpSpPr>
        <p:grpSpPr>
          <a:xfrm>
            <a:off x="4111648" y="901350"/>
            <a:ext cx="388524" cy="388239"/>
            <a:chOff x="4111648" y="901350"/>
            <a:chExt cx="388524" cy="388239"/>
          </a:xfrm>
          <a:solidFill>
            <a:schemeClr val="bg1"/>
          </a:solidFill>
        </p:grpSpPr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D80EF24C-AC28-4AE5-9EA0-A36398215878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040B63-8FB3-40BA-A3BB-AABB5B5BC052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002FCCED-25AE-4075-B90F-85BB5A2CD59F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B8076644-2965-47C4-B2CC-9ED00676C855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555D1391-5ACE-435A-943C-0E8C5EAD3D9A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B1794E1-E80C-4B47-81FA-B9534270E0A1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0B5E6C0B-4172-42B0-B15D-673C58268562}"/>
              </a:ext>
            </a:extLst>
          </p:cNvPr>
          <p:cNvGrpSpPr/>
          <p:nvPr/>
        </p:nvGrpSpPr>
        <p:grpSpPr>
          <a:xfrm>
            <a:off x="752656" y="1562597"/>
            <a:ext cx="390525" cy="390525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7C95BB80-6FEE-4166-B970-E89C38AD3C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1E2FBB8-4010-4B8A-A241-6ED88D1368D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FD4BCEB9-9651-4D3F-BB01-DF5A71E664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E5ADF9F0-02CA-4C52-A868-0F7A0A1105F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1CF5BFEB-104D-4F97-BFFE-C1952F4D964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7C51085E-F360-4B67-A097-D8E6E12DBE28}"/>
              </a:ext>
            </a:extLst>
          </p:cNvPr>
          <p:cNvGrpSpPr/>
          <p:nvPr/>
        </p:nvGrpSpPr>
        <p:grpSpPr>
          <a:xfrm>
            <a:off x="5480564" y="4882800"/>
            <a:ext cx="333375" cy="424244"/>
            <a:chOff x="5480564" y="4882800"/>
            <a:chExt cx="333375" cy="424244"/>
          </a:xfrm>
          <a:solidFill>
            <a:schemeClr val="bg1"/>
          </a:solidFill>
        </p:grpSpPr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6B39290A-CA44-4A86-89E3-C5D4D65AAD9D}"/>
                </a:ext>
              </a:extLst>
            </p:cNvPr>
            <p:cNvSpPr/>
            <p:nvPr/>
          </p:nvSpPr>
          <p:spPr>
            <a:xfrm>
              <a:off x="5515904" y="5202269"/>
              <a:ext cx="123825" cy="104775"/>
            </a:xfrm>
            <a:custGeom>
              <a:avLst/>
              <a:gdLst>
                <a:gd name="connsiteX0" fmla="*/ 111838 w 123825"/>
                <a:gd name="connsiteY0" fmla="*/ 14478 h 104775"/>
                <a:gd name="connsiteX1" fmla="*/ 52973 w 123825"/>
                <a:gd name="connsiteY1" fmla="*/ 23336 h 104775"/>
                <a:gd name="connsiteX2" fmla="*/ 34876 w 123825"/>
                <a:gd name="connsiteY2" fmla="*/ 9239 h 104775"/>
                <a:gd name="connsiteX3" fmla="*/ 7634 w 123825"/>
                <a:gd name="connsiteY3" fmla="*/ 69532 h 104775"/>
                <a:gd name="connsiteX4" fmla="*/ 8396 w 123825"/>
                <a:gd name="connsiteY4" fmla="*/ 75057 h 104775"/>
                <a:gd name="connsiteX5" fmla="*/ 13825 w 123825"/>
                <a:gd name="connsiteY5" fmla="*/ 76676 h 104775"/>
                <a:gd name="connsiteX6" fmla="*/ 33638 w 123825"/>
                <a:gd name="connsiteY6" fmla="*/ 71152 h 104775"/>
                <a:gd name="connsiteX7" fmla="*/ 40400 w 123825"/>
                <a:gd name="connsiteY7" fmla="*/ 70199 h 104775"/>
                <a:gd name="connsiteX8" fmla="*/ 63165 w 123825"/>
                <a:gd name="connsiteY8" fmla="*/ 84487 h 104775"/>
                <a:gd name="connsiteX9" fmla="*/ 72118 w 123825"/>
                <a:gd name="connsiteY9" fmla="*/ 103060 h 104775"/>
                <a:gd name="connsiteX10" fmla="*/ 76881 w 123825"/>
                <a:gd name="connsiteY10" fmla="*/ 106013 h 104775"/>
                <a:gd name="connsiteX11" fmla="*/ 81548 w 123825"/>
                <a:gd name="connsiteY11" fmla="*/ 102965 h 104775"/>
                <a:gd name="connsiteX12" fmla="*/ 124887 w 123825"/>
                <a:gd name="connsiteY12" fmla="*/ 7144 h 104775"/>
                <a:gd name="connsiteX13" fmla="*/ 111838 w 123825"/>
                <a:gd name="connsiteY13" fmla="*/ 144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11838" y="14478"/>
                  </a:moveTo>
                  <a:cubicBezTo>
                    <a:pt x="95550" y="29527"/>
                    <a:pt x="72976" y="32956"/>
                    <a:pt x="52973" y="23336"/>
                  </a:cubicBezTo>
                  <a:cubicBezTo>
                    <a:pt x="45734" y="19812"/>
                    <a:pt x="39638" y="15049"/>
                    <a:pt x="34876" y="9239"/>
                  </a:cubicBezTo>
                  <a:lnTo>
                    <a:pt x="7634" y="69532"/>
                  </a:lnTo>
                  <a:cubicBezTo>
                    <a:pt x="6396" y="72295"/>
                    <a:pt x="7825" y="74295"/>
                    <a:pt x="8396" y="75057"/>
                  </a:cubicBezTo>
                  <a:cubicBezTo>
                    <a:pt x="9063" y="75819"/>
                    <a:pt x="10873" y="77533"/>
                    <a:pt x="13825" y="76676"/>
                  </a:cubicBezTo>
                  <a:lnTo>
                    <a:pt x="33638" y="71152"/>
                  </a:lnTo>
                  <a:cubicBezTo>
                    <a:pt x="35923" y="70485"/>
                    <a:pt x="38209" y="70199"/>
                    <a:pt x="40400" y="70199"/>
                  </a:cubicBezTo>
                  <a:cubicBezTo>
                    <a:pt x="49925" y="70199"/>
                    <a:pt x="58879" y="75533"/>
                    <a:pt x="63165" y="84487"/>
                  </a:cubicBezTo>
                  <a:lnTo>
                    <a:pt x="72118" y="103060"/>
                  </a:lnTo>
                  <a:cubicBezTo>
                    <a:pt x="73452" y="105727"/>
                    <a:pt x="75929" y="106013"/>
                    <a:pt x="76881" y="106013"/>
                  </a:cubicBezTo>
                  <a:cubicBezTo>
                    <a:pt x="77929" y="106013"/>
                    <a:pt x="80310" y="105632"/>
                    <a:pt x="81548" y="102965"/>
                  </a:cubicBezTo>
                  <a:lnTo>
                    <a:pt x="124887" y="7144"/>
                  </a:lnTo>
                  <a:cubicBezTo>
                    <a:pt x="120125" y="8477"/>
                    <a:pt x="115648" y="10954"/>
                    <a:pt x="111838" y="1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0BC13265-5D42-45B1-8D40-3F6CE3BE95DB}"/>
                </a:ext>
              </a:extLst>
            </p:cNvPr>
            <p:cNvSpPr/>
            <p:nvPr/>
          </p:nvSpPr>
          <p:spPr>
            <a:xfrm>
              <a:off x="5654984" y="5202269"/>
              <a:ext cx="123825" cy="104775"/>
            </a:xfrm>
            <a:custGeom>
              <a:avLst/>
              <a:gdLst>
                <a:gd name="connsiteX0" fmla="*/ 124492 w 123825"/>
                <a:gd name="connsiteY0" fmla="*/ 69532 h 104775"/>
                <a:gd name="connsiteX1" fmla="*/ 97250 w 123825"/>
                <a:gd name="connsiteY1" fmla="*/ 9239 h 104775"/>
                <a:gd name="connsiteX2" fmla="*/ 79153 w 123825"/>
                <a:gd name="connsiteY2" fmla="*/ 23336 h 104775"/>
                <a:gd name="connsiteX3" fmla="*/ 20288 w 123825"/>
                <a:gd name="connsiteY3" fmla="*/ 14478 h 104775"/>
                <a:gd name="connsiteX4" fmla="*/ 7144 w 123825"/>
                <a:gd name="connsiteY4" fmla="*/ 7144 h 104775"/>
                <a:gd name="connsiteX5" fmla="*/ 50482 w 123825"/>
                <a:gd name="connsiteY5" fmla="*/ 102965 h 104775"/>
                <a:gd name="connsiteX6" fmla="*/ 55150 w 123825"/>
                <a:gd name="connsiteY6" fmla="*/ 106013 h 104775"/>
                <a:gd name="connsiteX7" fmla="*/ 59912 w 123825"/>
                <a:gd name="connsiteY7" fmla="*/ 103060 h 104775"/>
                <a:gd name="connsiteX8" fmla="*/ 68866 w 123825"/>
                <a:gd name="connsiteY8" fmla="*/ 84487 h 104775"/>
                <a:gd name="connsiteX9" fmla="*/ 91630 w 123825"/>
                <a:gd name="connsiteY9" fmla="*/ 70199 h 104775"/>
                <a:gd name="connsiteX10" fmla="*/ 98393 w 123825"/>
                <a:gd name="connsiteY10" fmla="*/ 71152 h 104775"/>
                <a:gd name="connsiteX11" fmla="*/ 118205 w 123825"/>
                <a:gd name="connsiteY11" fmla="*/ 76676 h 104775"/>
                <a:gd name="connsiteX12" fmla="*/ 123634 w 123825"/>
                <a:gd name="connsiteY12" fmla="*/ 75057 h 104775"/>
                <a:gd name="connsiteX13" fmla="*/ 124492 w 123825"/>
                <a:gd name="connsiteY13" fmla="*/ 695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24492" y="69532"/>
                  </a:moveTo>
                  <a:lnTo>
                    <a:pt x="97250" y="9239"/>
                  </a:lnTo>
                  <a:cubicBezTo>
                    <a:pt x="92487" y="14954"/>
                    <a:pt x="86392" y="19812"/>
                    <a:pt x="79153" y="23336"/>
                  </a:cubicBezTo>
                  <a:cubicBezTo>
                    <a:pt x="59150" y="32956"/>
                    <a:pt x="36576" y="29623"/>
                    <a:pt x="20288" y="14478"/>
                  </a:cubicBezTo>
                  <a:cubicBezTo>
                    <a:pt x="16478" y="10954"/>
                    <a:pt x="11906" y="8477"/>
                    <a:pt x="7144" y="7144"/>
                  </a:cubicBezTo>
                  <a:lnTo>
                    <a:pt x="50482" y="102965"/>
                  </a:lnTo>
                  <a:cubicBezTo>
                    <a:pt x="51721" y="105727"/>
                    <a:pt x="54197" y="106013"/>
                    <a:pt x="55150" y="106013"/>
                  </a:cubicBezTo>
                  <a:cubicBezTo>
                    <a:pt x="56197" y="106013"/>
                    <a:pt x="58578" y="105727"/>
                    <a:pt x="59912" y="103060"/>
                  </a:cubicBezTo>
                  <a:lnTo>
                    <a:pt x="68866" y="84487"/>
                  </a:lnTo>
                  <a:cubicBezTo>
                    <a:pt x="73152" y="75533"/>
                    <a:pt x="82105" y="70199"/>
                    <a:pt x="91630" y="70199"/>
                  </a:cubicBezTo>
                  <a:cubicBezTo>
                    <a:pt x="93916" y="70199"/>
                    <a:pt x="96202" y="70485"/>
                    <a:pt x="98393" y="71152"/>
                  </a:cubicBezTo>
                  <a:lnTo>
                    <a:pt x="118205" y="76676"/>
                  </a:lnTo>
                  <a:cubicBezTo>
                    <a:pt x="121062" y="77438"/>
                    <a:pt x="122967" y="75819"/>
                    <a:pt x="123634" y="75057"/>
                  </a:cubicBezTo>
                  <a:cubicBezTo>
                    <a:pt x="124301" y="74295"/>
                    <a:pt x="125730" y="72295"/>
                    <a:pt x="124492" y="69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77400EF-2184-4681-AEFF-B62F2FA1786B}"/>
                </a:ext>
              </a:extLst>
            </p:cNvPr>
            <p:cNvSpPr/>
            <p:nvPr/>
          </p:nvSpPr>
          <p:spPr>
            <a:xfrm>
              <a:off x="5480564" y="4882800"/>
              <a:ext cx="333375" cy="333375"/>
            </a:xfrm>
            <a:custGeom>
              <a:avLst/>
              <a:gdLst>
                <a:gd name="connsiteX0" fmla="*/ 320342 w 333375"/>
                <a:gd name="connsiteY0" fmla="*/ 176879 h 333375"/>
                <a:gd name="connsiteX1" fmla="*/ 304340 w 333375"/>
                <a:gd name="connsiteY1" fmla="*/ 106871 h 333375"/>
                <a:gd name="connsiteX2" fmla="*/ 301578 w 333375"/>
                <a:gd name="connsiteY2" fmla="*/ 70009 h 333375"/>
                <a:gd name="connsiteX3" fmla="*/ 266240 w 333375"/>
                <a:gd name="connsiteY3" fmla="*/ 59055 h 333375"/>
                <a:gd name="connsiteX4" fmla="*/ 201470 w 333375"/>
                <a:gd name="connsiteY4" fmla="*/ 27908 h 333375"/>
                <a:gd name="connsiteX5" fmla="*/ 170895 w 333375"/>
                <a:gd name="connsiteY5" fmla="*/ 7144 h 333375"/>
                <a:gd name="connsiteX6" fmla="*/ 140320 w 333375"/>
                <a:gd name="connsiteY6" fmla="*/ 27908 h 333375"/>
                <a:gd name="connsiteX7" fmla="*/ 75550 w 333375"/>
                <a:gd name="connsiteY7" fmla="*/ 59055 h 333375"/>
                <a:gd name="connsiteX8" fmla="*/ 40212 w 333375"/>
                <a:gd name="connsiteY8" fmla="*/ 70009 h 333375"/>
                <a:gd name="connsiteX9" fmla="*/ 37450 w 333375"/>
                <a:gd name="connsiteY9" fmla="*/ 106871 h 333375"/>
                <a:gd name="connsiteX10" fmla="*/ 21447 w 333375"/>
                <a:gd name="connsiteY10" fmla="*/ 176879 h 333375"/>
                <a:gd name="connsiteX11" fmla="*/ 8017 w 333375"/>
                <a:gd name="connsiteY11" fmla="*/ 211360 h 333375"/>
                <a:gd name="connsiteX12" fmla="*/ 35068 w 333375"/>
                <a:gd name="connsiteY12" fmla="*/ 236506 h 333375"/>
                <a:gd name="connsiteX13" fmla="*/ 79836 w 333375"/>
                <a:gd name="connsiteY13" fmla="*/ 292703 h 333375"/>
                <a:gd name="connsiteX14" fmla="*/ 98314 w 333375"/>
                <a:gd name="connsiteY14" fmla="*/ 324707 h 333375"/>
                <a:gd name="connsiteX15" fmla="*/ 134890 w 333375"/>
                <a:gd name="connsiteY15" fmla="*/ 319278 h 333375"/>
                <a:gd name="connsiteX16" fmla="*/ 170800 w 333375"/>
                <a:gd name="connsiteY16" fmla="*/ 305276 h 333375"/>
                <a:gd name="connsiteX17" fmla="*/ 206708 w 333375"/>
                <a:gd name="connsiteY17" fmla="*/ 319278 h 333375"/>
                <a:gd name="connsiteX18" fmla="*/ 243285 w 333375"/>
                <a:gd name="connsiteY18" fmla="*/ 324707 h 333375"/>
                <a:gd name="connsiteX19" fmla="*/ 261763 w 333375"/>
                <a:gd name="connsiteY19" fmla="*/ 292703 h 333375"/>
                <a:gd name="connsiteX20" fmla="*/ 306531 w 333375"/>
                <a:gd name="connsiteY20" fmla="*/ 236506 h 333375"/>
                <a:gd name="connsiteX21" fmla="*/ 333582 w 333375"/>
                <a:gd name="connsiteY21" fmla="*/ 211360 h 333375"/>
                <a:gd name="connsiteX22" fmla="*/ 320342 w 333375"/>
                <a:gd name="connsiteY22" fmla="*/ 176879 h 333375"/>
                <a:gd name="connsiteX23" fmla="*/ 170895 w 333375"/>
                <a:gd name="connsiteY23" fmla="*/ 281654 h 333375"/>
                <a:gd name="connsiteX24" fmla="*/ 63358 w 333375"/>
                <a:gd name="connsiteY24" fmla="*/ 174117 h 333375"/>
                <a:gd name="connsiteX25" fmla="*/ 170895 w 333375"/>
                <a:gd name="connsiteY25" fmla="*/ 66580 h 333375"/>
                <a:gd name="connsiteX26" fmla="*/ 278432 w 333375"/>
                <a:gd name="connsiteY26" fmla="*/ 174117 h 333375"/>
                <a:gd name="connsiteX27" fmla="*/ 170895 w 333375"/>
                <a:gd name="connsiteY27" fmla="*/ 2816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3375" h="333375">
                  <a:moveTo>
                    <a:pt x="320342" y="176879"/>
                  </a:moveTo>
                  <a:cubicBezTo>
                    <a:pt x="297673" y="161354"/>
                    <a:pt x="290719" y="130588"/>
                    <a:pt x="304340" y="106871"/>
                  </a:cubicBezTo>
                  <a:cubicBezTo>
                    <a:pt x="312532" y="92583"/>
                    <a:pt x="308245" y="78486"/>
                    <a:pt x="301578" y="70009"/>
                  </a:cubicBezTo>
                  <a:cubicBezTo>
                    <a:pt x="294815" y="61531"/>
                    <a:pt x="282052" y="54292"/>
                    <a:pt x="266240" y="59055"/>
                  </a:cubicBezTo>
                  <a:cubicBezTo>
                    <a:pt x="240046" y="67056"/>
                    <a:pt x="211566" y="53435"/>
                    <a:pt x="201470" y="27908"/>
                  </a:cubicBezTo>
                  <a:cubicBezTo>
                    <a:pt x="195374" y="12573"/>
                    <a:pt x="181753" y="7144"/>
                    <a:pt x="170895" y="7144"/>
                  </a:cubicBezTo>
                  <a:cubicBezTo>
                    <a:pt x="160132" y="7144"/>
                    <a:pt x="146416" y="12573"/>
                    <a:pt x="140320" y="27908"/>
                  </a:cubicBezTo>
                  <a:cubicBezTo>
                    <a:pt x="130223" y="53435"/>
                    <a:pt x="101838" y="67151"/>
                    <a:pt x="75550" y="59055"/>
                  </a:cubicBezTo>
                  <a:cubicBezTo>
                    <a:pt x="59738" y="54197"/>
                    <a:pt x="46975" y="61531"/>
                    <a:pt x="40212" y="70009"/>
                  </a:cubicBezTo>
                  <a:cubicBezTo>
                    <a:pt x="33449" y="78486"/>
                    <a:pt x="29163" y="92583"/>
                    <a:pt x="37450" y="106871"/>
                  </a:cubicBezTo>
                  <a:cubicBezTo>
                    <a:pt x="51070" y="130683"/>
                    <a:pt x="44117" y="161449"/>
                    <a:pt x="21447" y="176879"/>
                  </a:cubicBezTo>
                  <a:cubicBezTo>
                    <a:pt x="7827" y="186214"/>
                    <a:pt x="5541" y="200787"/>
                    <a:pt x="8017" y="211360"/>
                  </a:cubicBezTo>
                  <a:cubicBezTo>
                    <a:pt x="10494" y="221932"/>
                    <a:pt x="18780" y="234029"/>
                    <a:pt x="35068" y="236506"/>
                  </a:cubicBezTo>
                  <a:cubicBezTo>
                    <a:pt x="62214" y="240602"/>
                    <a:pt x="81836" y="265366"/>
                    <a:pt x="79836" y="292703"/>
                  </a:cubicBezTo>
                  <a:cubicBezTo>
                    <a:pt x="78597" y="309181"/>
                    <a:pt x="88599" y="320040"/>
                    <a:pt x="98314" y="324707"/>
                  </a:cubicBezTo>
                  <a:cubicBezTo>
                    <a:pt x="108030" y="329374"/>
                    <a:pt x="122794" y="330422"/>
                    <a:pt x="134890" y="319278"/>
                  </a:cubicBezTo>
                  <a:cubicBezTo>
                    <a:pt x="144987" y="309944"/>
                    <a:pt x="157846" y="305276"/>
                    <a:pt x="170800" y="305276"/>
                  </a:cubicBezTo>
                  <a:cubicBezTo>
                    <a:pt x="183754" y="305276"/>
                    <a:pt x="196612" y="309944"/>
                    <a:pt x="206708" y="319278"/>
                  </a:cubicBezTo>
                  <a:cubicBezTo>
                    <a:pt x="218805" y="330422"/>
                    <a:pt x="233569" y="329470"/>
                    <a:pt x="243285" y="324707"/>
                  </a:cubicBezTo>
                  <a:cubicBezTo>
                    <a:pt x="253000" y="320040"/>
                    <a:pt x="263002" y="309181"/>
                    <a:pt x="261763" y="292703"/>
                  </a:cubicBezTo>
                  <a:cubicBezTo>
                    <a:pt x="259763" y="265366"/>
                    <a:pt x="279480" y="240697"/>
                    <a:pt x="306531" y="236506"/>
                  </a:cubicBezTo>
                  <a:cubicBezTo>
                    <a:pt x="322818" y="234029"/>
                    <a:pt x="331200" y="221837"/>
                    <a:pt x="333582" y="211360"/>
                  </a:cubicBezTo>
                  <a:cubicBezTo>
                    <a:pt x="336154" y="200787"/>
                    <a:pt x="333868" y="186214"/>
                    <a:pt x="320342" y="176879"/>
                  </a:cubicBezTo>
                  <a:close/>
                  <a:moveTo>
                    <a:pt x="170895" y="281654"/>
                  </a:moveTo>
                  <a:cubicBezTo>
                    <a:pt x="111554" y="281654"/>
                    <a:pt x="63358" y="233363"/>
                    <a:pt x="63358" y="174117"/>
                  </a:cubicBezTo>
                  <a:cubicBezTo>
                    <a:pt x="63358" y="114776"/>
                    <a:pt x="111649" y="66580"/>
                    <a:pt x="170895" y="66580"/>
                  </a:cubicBezTo>
                  <a:cubicBezTo>
                    <a:pt x="230236" y="66580"/>
                    <a:pt x="278432" y="114871"/>
                    <a:pt x="278432" y="174117"/>
                  </a:cubicBezTo>
                  <a:cubicBezTo>
                    <a:pt x="278432" y="233363"/>
                    <a:pt x="230236" y="281654"/>
                    <a:pt x="170895" y="28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0590E3A-A3C4-4DA8-ACDF-966B2B002E43}"/>
                </a:ext>
              </a:extLst>
            </p:cNvPr>
            <p:cNvSpPr/>
            <p:nvPr/>
          </p:nvSpPr>
          <p:spPr>
            <a:xfrm>
              <a:off x="5556781" y="4962239"/>
              <a:ext cx="180975" cy="180975"/>
            </a:xfrm>
            <a:custGeom>
              <a:avLst/>
              <a:gdLst>
                <a:gd name="connsiteX0" fmla="*/ 94679 w 180975"/>
                <a:gd name="connsiteY0" fmla="*/ 7144 h 180975"/>
                <a:gd name="connsiteX1" fmla="*/ 7144 w 180975"/>
                <a:gd name="connsiteY1" fmla="*/ 94679 h 180975"/>
                <a:gd name="connsiteX2" fmla="*/ 94679 w 180975"/>
                <a:gd name="connsiteY2" fmla="*/ 182213 h 180975"/>
                <a:gd name="connsiteX3" fmla="*/ 182214 w 180975"/>
                <a:gd name="connsiteY3" fmla="*/ 94679 h 180975"/>
                <a:gd name="connsiteX4" fmla="*/ 94679 w 180975"/>
                <a:gd name="connsiteY4" fmla="*/ 7144 h 180975"/>
                <a:gd name="connsiteX5" fmla="*/ 139541 w 180975"/>
                <a:gd name="connsiteY5" fmla="*/ 86106 h 180975"/>
                <a:gd name="connsiteX6" fmla="*/ 85058 w 180975"/>
                <a:gd name="connsiteY6" fmla="*/ 125921 h 180975"/>
                <a:gd name="connsiteX7" fmla="*/ 79153 w 180975"/>
                <a:gd name="connsiteY7" fmla="*/ 127826 h 180975"/>
                <a:gd name="connsiteX8" fmla="*/ 77533 w 180975"/>
                <a:gd name="connsiteY8" fmla="*/ 127730 h 180975"/>
                <a:gd name="connsiteX9" fmla="*/ 70961 w 180975"/>
                <a:gd name="connsiteY9" fmla="*/ 123635 h 180975"/>
                <a:gd name="connsiteX10" fmla="*/ 54674 w 180975"/>
                <a:gd name="connsiteY10" fmla="*/ 100394 h 180975"/>
                <a:gd name="connsiteX11" fmla="*/ 57150 w 180975"/>
                <a:gd name="connsiteY11" fmla="*/ 86392 h 180975"/>
                <a:gd name="connsiteX12" fmla="*/ 71152 w 180975"/>
                <a:gd name="connsiteY12" fmla="*/ 88868 h 180975"/>
                <a:gd name="connsiteX13" fmla="*/ 81534 w 180975"/>
                <a:gd name="connsiteY13" fmla="*/ 103727 h 180975"/>
                <a:gd name="connsiteX14" fmla="*/ 127730 w 180975"/>
                <a:gd name="connsiteY14" fmla="*/ 70009 h 180975"/>
                <a:gd name="connsiteX15" fmla="*/ 141732 w 180975"/>
                <a:gd name="connsiteY15" fmla="*/ 72199 h 180975"/>
                <a:gd name="connsiteX16" fmla="*/ 139541 w 180975"/>
                <a:gd name="connsiteY16" fmla="*/ 861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94679" y="7144"/>
                  </a:moveTo>
                  <a:cubicBezTo>
                    <a:pt x="46387" y="7144"/>
                    <a:pt x="7144" y="46387"/>
                    <a:pt x="7144" y="94679"/>
                  </a:cubicBezTo>
                  <a:cubicBezTo>
                    <a:pt x="7144" y="142970"/>
                    <a:pt x="46387" y="182213"/>
                    <a:pt x="94679" y="182213"/>
                  </a:cubicBezTo>
                  <a:cubicBezTo>
                    <a:pt x="142971" y="182213"/>
                    <a:pt x="182214" y="142970"/>
                    <a:pt x="182214" y="94679"/>
                  </a:cubicBezTo>
                  <a:cubicBezTo>
                    <a:pt x="182214" y="46387"/>
                    <a:pt x="142971" y="7144"/>
                    <a:pt x="94679" y="7144"/>
                  </a:cubicBezTo>
                  <a:close/>
                  <a:moveTo>
                    <a:pt x="139541" y="86106"/>
                  </a:moveTo>
                  <a:lnTo>
                    <a:pt x="85058" y="125921"/>
                  </a:lnTo>
                  <a:cubicBezTo>
                    <a:pt x="83344" y="127159"/>
                    <a:pt x="81248" y="127826"/>
                    <a:pt x="79153" y="127826"/>
                  </a:cubicBezTo>
                  <a:cubicBezTo>
                    <a:pt x="78582" y="127826"/>
                    <a:pt x="78105" y="127826"/>
                    <a:pt x="77533" y="127730"/>
                  </a:cubicBezTo>
                  <a:cubicBezTo>
                    <a:pt x="74867" y="127254"/>
                    <a:pt x="72485" y="125825"/>
                    <a:pt x="70961" y="123635"/>
                  </a:cubicBezTo>
                  <a:lnTo>
                    <a:pt x="54674" y="100394"/>
                  </a:lnTo>
                  <a:cubicBezTo>
                    <a:pt x="51530" y="95821"/>
                    <a:pt x="52578" y="89630"/>
                    <a:pt x="57150" y="86392"/>
                  </a:cubicBezTo>
                  <a:cubicBezTo>
                    <a:pt x="61722" y="83248"/>
                    <a:pt x="67913" y="84296"/>
                    <a:pt x="71152" y="88868"/>
                  </a:cubicBezTo>
                  <a:lnTo>
                    <a:pt x="81534" y="103727"/>
                  </a:lnTo>
                  <a:lnTo>
                    <a:pt x="127730" y="70009"/>
                  </a:lnTo>
                  <a:cubicBezTo>
                    <a:pt x="132207" y="66770"/>
                    <a:pt x="138494" y="67723"/>
                    <a:pt x="141732" y="72199"/>
                  </a:cubicBezTo>
                  <a:cubicBezTo>
                    <a:pt x="144971" y="76581"/>
                    <a:pt x="144018" y="82868"/>
                    <a:pt x="139541" y="86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726C8EE-CA99-4AAD-9C8F-B5E8ADD1A7A4}"/>
              </a:ext>
            </a:extLst>
          </p:cNvPr>
          <p:cNvGrpSpPr/>
          <p:nvPr/>
        </p:nvGrpSpPr>
        <p:grpSpPr>
          <a:xfrm>
            <a:off x="3440707" y="4256817"/>
            <a:ext cx="386098" cy="335480"/>
            <a:chOff x="3440707" y="4256817"/>
            <a:chExt cx="386098" cy="335480"/>
          </a:xfrm>
          <a:solidFill>
            <a:schemeClr val="bg1"/>
          </a:solidFill>
        </p:grpSpPr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5B42A2CC-A16E-410A-918E-FC1734A667F1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BCCC9224-97AB-4D2D-A8C9-CC0FD74BDAB3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340CE543-7F7F-4475-AAF7-AA4C93560452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B1B61F7-95F2-4EB7-A8ED-CBBB7D459DD9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0B81C0AD-22FB-43CF-9D52-CDAA17498198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FAA88DA-CF46-4291-BFB5-FF3F1BB195C1}"/>
              </a:ext>
            </a:extLst>
          </p:cNvPr>
          <p:cNvGrpSpPr/>
          <p:nvPr/>
        </p:nvGrpSpPr>
        <p:grpSpPr>
          <a:xfrm>
            <a:off x="8135484" y="2896171"/>
            <a:ext cx="390239" cy="394525"/>
            <a:chOff x="8135484" y="2896171"/>
            <a:chExt cx="390239" cy="394525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48A9C46-CB3C-4649-AA59-EF643924FB16}"/>
                </a:ext>
              </a:extLst>
            </p:cNvPr>
            <p:cNvSpPr/>
            <p:nvPr/>
          </p:nvSpPr>
          <p:spPr>
            <a:xfrm>
              <a:off x="8314554" y="2985325"/>
              <a:ext cx="209550" cy="161925"/>
            </a:xfrm>
            <a:custGeom>
              <a:avLst/>
              <a:gdLst>
                <a:gd name="connsiteX0" fmla="*/ 197358 w 209550"/>
                <a:gd name="connsiteY0" fmla="*/ 7144 h 161925"/>
                <a:gd name="connsiteX1" fmla="*/ 18288 w 209550"/>
                <a:gd name="connsiteY1" fmla="*/ 7144 h 161925"/>
                <a:gd name="connsiteX2" fmla="*/ 7144 w 209550"/>
                <a:gd name="connsiteY2" fmla="*/ 18288 h 161925"/>
                <a:gd name="connsiteX3" fmla="*/ 7144 w 209550"/>
                <a:gd name="connsiteY3" fmla="*/ 107442 h 161925"/>
                <a:gd name="connsiteX4" fmla="*/ 18288 w 209550"/>
                <a:gd name="connsiteY4" fmla="*/ 118586 h 161925"/>
                <a:gd name="connsiteX5" fmla="*/ 74009 w 209550"/>
                <a:gd name="connsiteY5" fmla="*/ 118586 h 161925"/>
                <a:gd name="connsiteX6" fmla="*/ 74009 w 209550"/>
                <a:gd name="connsiteY6" fmla="*/ 152019 h 161925"/>
                <a:gd name="connsiteX7" fmla="*/ 80963 w 209550"/>
                <a:gd name="connsiteY7" fmla="*/ 162306 h 161925"/>
                <a:gd name="connsiteX8" fmla="*/ 92964 w 209550"/>
                <a:gd name="connsiteY8" fmla="*/ 159829 h 161925"/>
                <a:gd name="connsiteX9" fmla="*/ 134398 w 209550"/>
                <a:gd name="connsiteY9" fmla="*/ 118586 h 161925"/>
                <a:gd name="connsiteX10" fmla="*/ 197358 w 209550"/>
                <a:gd name="connsiteY10" fmla="*/ 118586 h 161925"/>
                <a:gd name="connsiteX11" fmla="*/ 208502 w 209550"/>
                <a:gd name="connsiteY11" fmla="*/ 107442 h 161925"/>
                <a:gd name="connsiteX12" fmla="*/ 208502 w 209550"/>
                <a:gd name="connsiteY12" fmla="*/ 18288 h 161925"/>
                <a:gd name="connsiteX13" fmla="*/ 197358 w 209550"/>
                <a:gd name="connsiteY13" fmla="*/ 7144 h 161925"/>
                <a:gd name="connsiteX14" fmla="*/ 62960 w 209550"/>
                <a:gd name="connsiteY14" fmla="*/ 73628 h 161925"/>
                <a:gd name="connsiteX15" fmla="*/ 51816 w 209550"/>
                <a:gd name="connsiteY15" fmla="*/ 62484 h 161925"/>
                <a:gd name="connsiteX16" fmla="*/ 62960 w 209550"/>
                <a:gd name="connsiteY16" fmla="*/ 51340 h 161925"/>
                <a:gd name="connsiteX17" fmla="*/ 74105 w 209550"/>
                <a:gd name="connsiteY17" fmla="*/ 62484 h 161925"/>
                <a:gd name="connsiteX18" fmla="*/ 62960 w 209550"/>
                <a:gd name="connsiteY18" fmla="*/ 73628 h 161925"/>
                <a:gd name="connsiteX19" fmla="*/ 107538 w 209550"/>
                <a:gd name="connsiteY19" fmla="*/ 73628 h 161925"/>
                <a:gd name="connsiteX20" fmla="*/ 96393 w 209550"/>
                <a:gd name="connsiteY20" fmla="*/ 62484 h 161925"/>
                <a:gd name="connsiteX21" fmla="*/ 107538 w 209550"/>
                <a:gd name="connsiteY21" fmla="*/ 51340 h 161925"/>
                <a:gd name="connsiteX22" fmla="*/ 118682 w 209550"/>
                <a:gd name="connsiteY22" fmla="*/ 62484 h 161925"/>
                <a:gd name="connsiteX23" fmla="*/ 107538 w 209550"/>
                <a:gd name="connsiteY23" fmla="*/ 73628 h 161925"/>
                <a:gd name="connsiteX24" fmla="*/ 152115 w 209550"/>
                <a:gd name="connsiteY24" fmla="*/ 73628 h 161925"/>
                <a:gd name="connsiteX25" fmla="*/ 140970 w 209550"/>
                <a:gd name="connsiteY25" fmla="*/ 62484 h 161925"/>
                <a:gd name="connsiteX26" fmla="*/ 152115 w 209550"/>
                <a:gd name="connsiteY26" fmla="*/ 51340 h 161925"/>
                <a:gd name="connsiteX27" fmla="*/ 163259 w 209550"/>
                <a:gd name="connsiteY27" fmla="*/ 62484 h 161925"/>
                <a:gd name="connsiteX28" fmla="*/ 152115 w 209550"/>
                <a:gd name="connsiteY28" fmla="*/ 736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161925">
                  <a:moveTo>
                    <a:pt x="19735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7442"/>
                  </a:lnTo>
                  <a:cubicBezTo>
                    <a:pt x="7144" y="113633"/>
                    <a:pt x="12097" y="118586"/>
                    <a:pt x="18288" y="118586"/>
                  </a:cubicBezTo>
                  <a:lnTo>
                    <a:pt x="74009" y="118586"/>
                  </a:lnTo>
                  <a:lnTo>
                    <a:pt x="74009" y="152019"/>
                  </a:lnTo>
                  <a:cubicBezTo>
                    <a:pt x="74009" y="156496"/>
                    <a:pt x="76676" y="160496"/>
                    <a:pt x="80963" y="162306"/>
                  </a:cubicBezTo>
                  <a:cubicBezTo>
                    <a:pt x="84201" y="163925"/>
                    <a:pt x="89725" y="163449"/>
                    <a:pt x="92964" y="159829"/>
                  </a:cubicBezTo>
                  <a:lnTo>
                    <a:pt x="134398" y="118586"/>
                  </a:lnTo>
                  <a:lnTo>
                    <a:pt x="197358" y="118586"/>
                  </a:lnTo>
                  <a:cubicBezTo>
                    <a:pt x="203549" y="118586"/>
                    <a:pt x="208502" y="113633"/>
                    <a:pt x="208502" y="107442"/>
                  </a:cubicBezTo>
                  <a:lnTo>
                    <a:pt x="208502" y="18288"/>
                  </a:lnTo>
                  <a:cubicBezTo>
                    <a:pt x="208502" y="12097"/>
                    <a:pt x="203549" y="7144"/>
                    <a:pt x="197358" y="7144"/>
                  </a:cubicBezTo>
                  <a:close/>
                  <a:moveTo>
                    <a:pt x="62960" y="73628"/>
                  </a:moveTo>
                  <a:cubicBezTo>
                    <a:pt x="56674" y="73628"/>
                    <a:pt x="51816" y="68771"/>
                    <a:pt x="51816" y="62484"/>
                  </a:cubicBezTo>
                  <a:cubicBezTo>
                    <a:pt x="51816" y="56198"/>
                    <a:pt x="56674" y="51340"/>
                    <a:pt x="62960" y="51340"/>
                  </a:cubicBezTo>
                  <a:cubicBezTo>
                    <a:pt x="69247" y="51340"/>
                    <a:pt x="74105" y="56198"/>
                    <a:pt x="74105" y="62484"/>
                  </a:cubicBezTo>
                  <a:cubicBezTo>
                    <a:pt x="74105" y="68771"/>
                    <a:pt x="69247" y="73628"/>
                    <a:pt x="62960" y="73628"/>
                  </a:cubicBezTo>
                  <a:close/>
                  <a:moveTo>
                    <a:pt x="107538" y="73628"/>
                  </a:moveTo>
                  <a:cubicBezTo>
                    <a:pt x="101251" y="73628"/>
                    <a:pt x="96393" y="68771"/>
                    <a:pt x="96393" y="62484"/>
                  </a:cubicBezTo>
                  <a:cubicBezTo>
                    <a:pt x="96393" y="56198"/>
                    <a:pt x="101251" y="51340"/>
                    <a:pt x="107538" y="51340"/>
                  </a:cubicBezTo>
                  <a:cubicBezTo>
                    <a:pt x="113824" y="51340"/>
                    <a:pt x="118682" y="56198"/>
                    <a:pt x="118682" y="62484"/>
                  </a:cubicBezTo>
                  <a:cubicBezTo>
                    <a:pt x="118682" y="68771"/>
                    <a:pt x="113824" y="73628"/>
                    <a:pt x="107538" y="73628"/>
                  </a:cubicBezTo>
                  <a:close/>
                  <a:moveTo>
                    <a:pt x="152115" y="73628"/>
                  </a:moveTo>
                  <a:cubicBezTo>
                    <a:pt x="145828" y="73628"/>
                    <a:pt x="140970" y="68771"/>
                    <a:pt x="140970" y="62484"/>
                  </a:cubicBezTo>
                  <a:cubicBezTo>
                    <a:pt x="140970" y="56198"/>
                    <a:pt x="145828" y="51340"/>
                    <a:pt x="152115" y="51340"/>
                  </a:cubicBezTo>
                  <a:cubicBezTo>
                    <a:pt x="158401" y="51340"/>
                    <a:pt x="163259" y="56198"/>
                    <a:pt x="163259" y="62484"/>
                  </a:cubicBezTo>
                  <a:cubicBezTo>
                    <a:pt x="163259" y="68771"/>
                    <a:pt x="158401" y="73628"/>
                    <a:pt x="152115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6B60362-A8BC-4A33-BF2C-E4D3E89C1B45}"/>
                </a:ext>
              </a:extLst>
            </p:cNvPr>
            <p:cNvSpPr/>
            <p:nvPr/>
          </p:nvSpPr>
          <p:spPr>
            <a:xfrm>
              <a:off x="8355035" y="2898362"/>
              <a:ext cx="123825" cy="76200"/>
            </a:xfrm>
            <a:custGeom>
              <a:avLst/>
              <a:gdLst>
                <a:gd name="connsiteX0" fmla="*/ 121920 w 123825"/>
                <a:gd name="connsiteY0" fmla="*/ 71819 h 76200"/>
                <a:gd name="connsiteX1" fmla="*/ 44768 w 123825"/>
                <a:gd name="connsiteY1" fmla="*/ 71819 h 76200"/>
                <a:gd name="connsiteX2" fmla="*/ 7144 w 123825"/>
                <a:gd name="connsiteY2" fmla="*/ 7144 h 76200"/>
                <a:gd name="connsiteX3" fmla="*/ 121920 w 123825"/>
                <a:gd name="connsiteY3" fmla="*/ 718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121920" y="71819"/>
                  </a:moveTo>
                  <a:lnTo>
                    <a:pt x="44768" y="71819"/>
                  </a:lnTo>
                  <a:cubicBezTo>
                    <a:pt x="32290" y="46006"/>
                    <a:pt x="18002" y="23432"/>
                    <a:pt x="7144" y="7144"/>
                  </a:cubicBezTo>
                  <a:cubicBezTo>
                    <a:pt x="53054" y="14288"/>
                    <a:pt x="93345" y="37910"/>
                    <a:pt x="121920" y="7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95758602-23A2-4F59-A765-BB1276693082}"/>
                </a:ext>
              </a:extLst>
            </p:cNvPr>
            <p:cNvSpPr/>
            <p:nvPr/>
          </p:nvSpPr>
          <p:spPr>
            <a:xfrm>
              <a:off x="8273216" y="2896171"/>
              <a:ext cx="104775" cy="95250"/>
            </a:xfrm>
            <a:custGeom>
              <a:avLst/>
              <a:gdLst>
                <a:gd name="connsiteX0" fmla="*/ 101441 w 104775"/>
                <a:gd name="connsiteY0" fmla="*/ 74009 h 95250"/>
                <a:gd name="connsiteX1" fmla="*/ 59721 w 104775"/>
                <a:gd name="connsiteY1" fmla="*/ 74009 h 95250"/>
                <a:gd name="connsiteX2" fmla="*/ 28289 w 104775"/>
                <a:gd name="connsiteY2" fmla="*/ 96298 h 95250"/>
                <a:gd name="connsiteX3" fmla="*/ 7144 w 104775"/>
                <a:gd name="connsiteY3" fmla="*/ 96298 h 95250"/>
                <a:gd name="connsiteX4" fmla="*/ 59721 w 104775"/>
                <a:gd name="connsiteY4" fmla="*/ 7144 h 95250"/>
                <a:gd name="connsiteX5" fmla="*/ 101441 w 104775"/>
                <a:gd name="connsiteY5" fmla="*/ 740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95250">
                  <a:moveTo>
                    <a:pt x="101441" y="74009"/>
                  </a:moveTo>
                  <a:lnTo>
                    <a:pt x="59721" y="74009"/>
                  </a:lnTo>
                  <a:cubicBezTo>
                    <a:pt x="45244" y="74009"/>
                    <a:pt x="32766" y="83344"/>
                    <a:pt x="28289" y="96298"/>
                  </a:cubicBezTo>
                  <a:lnTo>
                    <a:pt x="7144" y="96298"/>
                  </a:lnTo>
                  <a:cubicBezTo>
                    <a:pt x="24955" y="57055"/>
                    <a:pt x="47720" y="23622"/>
                    <a:pt x="59721" y="7144"/>
                  </a:cubicBezTo>
                  <a:cubicBezTo>
                    <a:pt x="69342" y="20288"/>
                    <a:pt x="86010" y="44577"/>
                    <a:pt x="101441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9C361FCC-8346-4A6F-9F96-C9F9D2332649}"/>
                </a:ext>
              </a:extLst>
            </p:cNvPr>
            <p:cNvSpPr/>
            <p:nvPr/>
          </p:nvSpPr>
          <p:spPr>
            <a:xfrm>
              <a:off x="8165011" y="2898362"/>
              <a:ext cx="142875" cy="95250"/>
            </a:xfrm>
            <a:custGeom>
              <a:avLst/>
              <a:gdLst>
                <a:gd name="connsiteX0" fmla="*/ 90774 w 142875"/>
                <a:gd name="connsiteY0" fmla="*/ 94107 h 95250"/>
                <a:gd name="connsiteX1" fmla="*/ 7144 w 142875"/>
                <a:gd name="connsiteY1" fmla="*/ 94107 h 95250"/>
                <a:gd name="connsiteX2" fmla="*/ 138684 w 142875"/>
                <a:gd name="connsiteY2" fmla="*/ 7144 h 95250"/>
                <a:gd name="connsiteX3" fmla="*/ 90774 w 142875"/>
                <a:gd name="connsiteY3" fmla="*/ 9410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0">
                  <a:moveTo>
                    <a:pt x="90774" y="94107"/>
                  </a:moveTo>
                  <a:lnTo>
                    <a:pt x="7144" y="94107"/>
                  </a:lnTo>
                  <a:cubicBezTo>
                    <a:pt x="35909" y="48387"/>
                    <a:pt x="83154" y="15907"/>
                    <a:pt x="138684" y="7144"/>
                  </a:cubicBezTo>
                  <a:cubicBezTo>
                    <a:pt x="124683" y="27908"/>
                    <a:pt x="105537" y="58865"/>
                    <a:pt x="90774" y="94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5CD1F20B-0227-408F-BC62-33B97AF27EF1}"/>
                </a:ext>
              </a:extLst>
            </p:cNvPr>
            <p:cNvSpPr/>
            <p:nvPr/>
          </p:nvSpPr>
          <p:spPr>
            <a:xfrm>
              <a:off x="8135579" y="3007613"/>
              <a:ext cx="114300" cy="76200"/>
            </a:xfrm>
            <a:custGeom>
              <a:avLst/>
              <a:gdLst>
                <a:gd name="connsiteX0" fmla="*/ 111728 w 114300"/>
                <a:gd name="connsiteY0" fmla="*/ 7144 h 76200"/>
                <a:gd name="connsiteX1" fmla="*/ 97441 w 114300"/>
                <a:gd name="connsiteY1" fmla="*/ 74009 h 76200"/>
                <a:gd name="connsiteX2" fmla="*/ 7144 w 114300"/>
                <a:gd name="connsiteY2" fmla="*/ 74009 h 76200"/>
                <a:gd name="connsiteX3" fmla="*/ 24860 w 114300"/>
                <a:gd name="connsiteY3" fmla="*/ 7144 h 76200"/>
                <a:gd name="connsiteX4" fmla="*/ 111728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728" y="7144"/>
                  </a:moveTo>
                  <a:cubicBezTo>
                    <a:pt x="104108" y="28766"/>
                    <a:pt x="98774" y="51530"/>
                    <a:pt x="97441" y="74009"/>
                  </a:cubicBezTo>
                  <a:lnTo>
                    <a:pt x="7144" y="74009"/>
                  </a:lnTo>
                  <a:cubicBezTo>
                    <a:pt x="8667" y="50387"/>
                    <a:pt x="15240" y="27623"/>
                    <a:pt x="24860" y="7144"/>
                  </a:cubicBezTo>
                  <a:lnTo>
                    <a:pt x="11172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00B9341C-5180-4D4F-B45B-173528020232}"/>
                </a:ext>
              </a:extLst>
            </p:cNvPr>
            <p:cNvSpPr/>
            <p:nvPr/>
          </p:nvSpPr>
          <p:spPr>
            <a:xfrm>
              <a:off x="8248260" y="3007613"/>
              <a:ext cx="57150" cy="76200"/>
            </a:xfrm>
            <a:custGeom>
              <a:avLst/>
              <a:gdLst>
                <a:gd name="connsiteX0" fmla="*/ 51244 w 57150"/>
                <a:gd name="connsiteY0" fmla="*/ 7144 h 76200"/>
                <a:gd name="connsiteX1" fmla="*/ 51244 w 57150"/>
                <a:gd name="connsiteY1" fmla="*/ 74009 h 76200"/>
                <a:gd name="connsiteX2" fmla="*/ 7144 w 57150"/>
                <a:gd name="connsiteY2" fmla="*/ 74009 h 76200"/>
                <a:gd name="connsiteX3" fmla="*/ 22955 w 57150"/>
                <a:gd name="connsiteY3" fmla="*/ 7144 h 76200"/>
                <a:gd name="connsiteX4" fmla="*/ 51244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1244" y="7144"/>
                  </a:moveTo>
                  <a:lnTo>
                    <a:pt x="51244" y="74009"/>
                  </a:lnTo>
                  <a:lnTo>
                    <a:pt x="7144" y="74009"/>
                  </a:lnTo>
                  <a:cubicBezTo>
                    <a:pt x="8667" y="51721"/>
                    <a:pt x="14764" y="28766"/>
                    <a:pt x="22955" y="7144"/>
                  </a:cubicBezTo>
                  <a:lnTo>
                    <a:pt x="51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25D8DA73-F18B-4774-9CA0-1F927739B698}"/>
                </a:ext>
              </a:extLst>
            </p:cNvPr>
            <p:cNvSpPr/>
            <p:nvPr/>
          </p:nvSpPr>
          <p:spPr>
            <a:xfrm>
              <a:off x="8165107" y="3185921"/>
              <a:ext cx="142875" cy="95250"/>
            </a:xfrm>
            <a:custGeom>
              <a:avLst/>
              <a:gdLst>
                <a:gd name="connsiteX0" fmla="*/ 138113 w 142875"/>
                <a:gd name="connsiteY0" fmla="*/ 94012 h 95250"/>
                <a:gd name="connsiteX1" fmla="*/ 7144 w 142875"/>
                <a:gd name="connsiteY1" fmla="*/ 7144 h 95250"/>
                <a:gd name="connsiteX2" fmla="*/ 90774 w 142875"/>
                <a:gd name="connsiteY2" fmla="*/ 7144 h 95250"/>
                <a:gd name="connsiteX3" fmla="*/ 122206 w 142875"/>
                <a:gd name="connsiteY3" fmla="*/ 68390 h 95250"/>
                <a:gd name="connsiteX4" fmla="*/ 138113 w 142875"/>
                <a:gd name="connsiteY4" fmla="*/ 940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5250">
                  <a:moveTo>
                    <a:pt x="138113" y="94012"/>
                  </a:moveTo>
                  <a:cubicBezTo>
                    <a:pt x="82868" y="85154"/>
                    <a:pt x="35814" y="52673"/>
                    <a:pt x="7144" y="7144"/>
                  </a:cubicBezTo>
                  <a:lnTo>
                    <a:pt x="90774" y="7144"/>
                  </a:lnTo>
                  <a:cubicBezTo>
                    <a:pt x="100299" y="29813"/>
                    <a:pt x="111633" y="50768"/>
                    <a:pt x="122206" y="68390"/>
                  </a:cubicBezTo>
                  <a:cubicBezTo>
                    <a:pt x="127635" y="77724"/>
                    <a:pt x="133065" y="86296"/>
                    <a:pt x="138113" y="94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A0C975F3-B6CC-46B4-B9BD-2EB412B87E21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1347D8C-534E-42C8-9873-F2180A6B22E7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E6BECE1D-4CE9-4530-A4F5-CA5A7858962E}"/>
                </a:ext>
              </a:extLst>
            </p:cNvPr>
            <p:cNvSpPr/>
            <p:nvPr/>
          </p:nvSpPr>
          <p:spPr>
            <a:xfrm>
              <a:off x="8135484" y="3096767"/>
              <a:ext cx="114300" cy="76200"/>
            </a:xfrm>
            <a:custGeom>
              <a:avLst/>
              <a:gdLst>
                <a:gd name="connsiteX0" fmla="*/ 111823 w 114300"/>
                <a:gd name="connsiteY0" fmla="*/ 74009 h 76200"/>
                <a:gd name="connsiteX1" fmla="*/ 24860 w 114300"/>
                <a:gd name="connsiteY1" fmla="*/ 74009 h 76200"/>
                <a:gd name="connsiteX2" fmla="*/ 7144 w 114300"/>
                <a:gd name="connsiteY2" fmla="*/ 7144 h 76200"/>
                <a:gd name="connsiteX3" fmla="*/ 97441 w 114300"/>
                <a:gd name="connsiteY3" fmla="*/ 7144 h 76200"/>
                <a:gd name="connsiteX4" fmla="*/ 111823 w 1143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823" y="74009"/>
                  </a:moveTo>
                  <a:lnTo>
                    <a:pt x="24860" y="74009"/>
                  </a:lnTo>
                  <a:cubicBezTo>
                    <a:pt x="15240" y="53531"/>
                    <a:pt x="8763" y="30766"/>
                    <a:pt x="7144" y="7144"/>
                  </a:cubicBezTo>
                  <a:lnTo>
                    <a:pt x="97441" y="7144"/>
                  </a:lnTo>
                  <a:cubicBezTo>
                    <a:pt x="98965" y="29623"/>
                    <a:pt x="104299" y="52388"/>
                    <a:pt x="111823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05088D5A-B4BB-4E90-8014-FDD97D19ABB8}"/>
                </a:ext>
              </a:extLst>
            </p:cNvPr>
            <p:cNvSpPr/>
            <p:nvPr/>
          </p:nvSpPr>
          <p:spPr>
            <a:xfrm>
              <a:off x="8248260" y="3096767"/>
              <a:ext cx="152400" cy="76200"/>
            </a:xfrm>
            <a:custGeom>
              <a:avLst/>
              <a:gdLst>
                <a:gd name="connsiteX0" fmla="*/ 146589 w 152400"/>
                <a:gd name="connsiteY0" fmla="*/ 73533 h 76200"/>
                <a:gd name="connsiteX1" fmla="*/ 146399 w 152400"/>
                <a:gd name="connsiteY1" fmla="*/ 74009 h 76200"/>
                <a:gd name="connsiteX2" fmla="*/ 22955 w 152400"/>
                <a:gd name="connsiteY2" fmla="*/ 74009 h 76200"/>
                <a:gd name="connsiteX3" fmla="*/ 7144 w 152400"/>
                <a:gd name="connsiteY3" fmla="*/ 7144 h 76200"/>
                <a:gd name="connsiteX4" fmla="*/ 53244 w 152400"/>
                <a:gd name="connsiteY4" fmla="*/ 7144 h 76200"/>
                <a:gd name="connsiteX5" fmla="*/ 84677 w 152400"/>
                <a:gd name="connsiteY5" fmla="*/ 29432 h 76200"/>
                <a:gd name="connsiteX6" fmla="*/ 118110 w 152400"/>
                <a:gd name="connsiteY6" fmla="*/ 29432 h 76200"/>
                <a:gd name="connsiteX7" fmla="*/ 118110 w 152400"/>
                <a:gd name="connsiteY7" fmla="*/ 40577 h 76200"/>
                <a:gd name="connsiteX8" fmla="*/ 138589 w 152400"/>
                <a:gd name="connsiteY8" fmla="*/ 71342 h 76200"/>
                <a:gd name="connsiteX9" fmla="*/ 146589 w 152400"/>
                <a:gd name="connsiteY9" fmla="*/ 735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76200">
                  <a:moveTo>
                    <a:pt x="146589" y="73533"/>
                  </a:moveTo>
                  <a:cubicBezTo>
                    <a:pt x="146399" y="73724"/>
                    <a:pt x="146399" y="73724"/>
                    <a:pt x="146399" y="74009"/>
                  </a:cubicBezTo>
                  <a:lnTo>
                    <a:pt x="22955" y="74009"/>
                  </a:lnTo>
                  <a:cubicBezTo>
                    <a:pt x="14668" y="52388"/>
                    <a:pt x="8667" y="29432"/>
                    <a:pt x="7144" y="7144"/>
                  </a:cubicBezTo>
                  <a:lnTo>
                    <a:pt x="53244" y="7144"/>
                  </a:lnTo>
                  <a:cubicBezTo>
                    <a:pt x="57721" y="20098"/>
                    <a:pt x="70199" y="29432"/>
                    <a:pt x="84677" y="29432"/>
                  </a:cubicBezTo>
                  <a:lnTo>
                    <a:pt x="118110" y="29432"/>
                  </a:lnTo>
                  <a:lnTo>
                    <a:pt x="118110" y="40577"/>
                  </a:lnTo>
                  <a:cubicBezTo>
                    <a:pt x="118110" y="54197"/>
                    <a:pt x="126111" y="66199"/>
                    <a:pt x="138589" y="71342"/>
                  </a:cubicBezTo>
                  <a:cubicBezTo>
                    <a:pt x="141255" y="72485"/>
                    <a:pt x="143923" y="73152"/>
                    <a:pt x="146589" y="73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2A094806-25A3-430B-994F-732D4FF80469}"/>
                </a:ext>
              </a:extLst>
            </p:cNvPr>
            <p:cNvSpPr/>
            <p:nvPr/>
          </p:nvSpPr>
          <p:spPr>
            <a:xfrm>
              <a:off x="8355511" y="3185921"/>
              <a:ext cx="142875" cy="95250"/>
            </a:xfrm>
            <a:custGeom>
              <a:avLst/>
              <a:gdLst>
                <a:gd name="connsiteX0" fmla="*/ 138113 w 142875"/>
                <a:gd name="connsiteY0" fmla="*/ 7144 h 95250"/>
                <a:gd name="connsiteX1" fmla="*/ 7144 w 142875"/>
                <a:gd name="connsiteY1" fmla="*/ 94012 h 95250"/>
                <a:gd name="connsiteX2" fmla="*/ 23146 w 142875"/>
                <a:gd name="connsiteY2" fmla="*/ 68390 h 95250"/>
                <a:gd name="connsiteX3" fmla="*/ 23336 w 142875"/>
                <a:gd name="connsiteY3" fmla="*/ 68104 h 95250"/>
                <a:gd name="connsiteX4" fmla="*/ 54579 w 142875"/>
                <a:gd name="connsiteY4" fmla="*/ 7239 h 95250"/>
                <a:gd name="connsiteX5" fmla="*/ 138113 w 142875"/>
                <a:gd name="connsiteY5" fmla="*/ 72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38113" y="7144"/>
                  </a:moveTo>
                  <a:cubicBezTo>
                    <a:pt x="109443" y="52673"/>
                    <a:pt x="62389" y="85154"/>
                    <a:pt x="7144" y="94012"/>
                  </a:cubicBezTo>
                  <a:cubicBezTo>
                    <a:pt x="12192" y="86296"/>
                    <a:pt x="17622" y="77629"/>
                    <a:pt x="23146" y="68390"/>
                  </a:cubicBezTo>
                  <a:cubicBezTo>
                    <a:pt x="23241" y="68294"/>
                    <a:pt x="23241" y="68199"/>
                    <a:pt x="23336" y="68104"/>
                  </a:cubicBezTo>
                  <a:cubicBezTo>
                    <a:pt x="33909" y="50578"/>
                    <a:pt x="45149" y="29813"/>
                    <a:pt x="54579" y="7239"/>
                  </a:cubicBezTo>
                  <a:lnTo>
                    <a:pt x="138113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CCEC0068-207F-401A-B570-A63D7EEAE7D9}"/>
                </a:ext>
              </a:extLst>
            </p:cNvPr>
            <p:cNvSpPr/>
            <p:nvPr/>
          </p:nvSpPr>
          <p:spPr>
            <a:xfrm>
              <a:off x="8411423" y="3117913"/>
              <a:ext cx="114300" cy="57150"/>
            </a:xfrm>
            <a:custGeom>
              <a:avLst/>
              <a:gdLst>
                <a:gd name="connsiteX0" fmla="*/ 108109 w 114300"/>
                <a:gd name="connsiteY0" fmla="*/ 7144 h 57150"/>
                <a:gd name="connsiteX1" fmla="*/ 94107 w 114300"/>
                <a:gd name="connsiteY1" fmla="*/ 52864 h 57150"/>
                <a:gd name="connsiteX2" fmla="*/ 7144 w 114300"/>
                <a:gd name="connsiteY2" fmla="*/ 52864 h 57150"/>
                <a:gd name="connsiteX3" fmla="*/ 9620 w 114300"/>
                <a:gd name="connsiteY3" fmla="*/ 45053 h 57150"/>
                <a:gd name="connsiteX4" fmla="*/ 46863 w 114300"/>
                <a:gd name="connsiteY4" fmla="*/ 8287 h 57150"/>
                <a:gd name="connsiteX5" fmla="*/ 99918 w 114300"/>
                <a:gd name="connsiteY5" fmla="*/ 8287 h 57150"/>
                <a:gd name="connsiteX6" fmla="*/ 108109 w 1143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108109" y="7144"/>
                  </a:moveTo>
                  <a:cubicBezTo>
                    <a:pt x="105442" y="23146"/>
                    <a:pt x="100775" y="38576"/>
                    <a:pt x="94107" y="52864"/>
                  </a:cubicBezTo>
                  <a:lnTo>
                    <a:pt x="7144" y="52864"/>
                  </a:lnTo>
                  <a:cubicBezTo>
                    <a:pt x="8001" y="50387"/>
                    <a:pt x="8954" y="47720"/>
                    <a:pt x="9620" y="45053"/>
                  </a:cubicBezTo>
                  <a:cubicBezTo>
                    <a:pt x="11906" y="43910"/>
                    <a:pt x="20574" y="34576"/>
                    <a:pt x="46863" y="8287"/>
                  </a:cubicBezTo>
                  <a:lnTo>
                    <a:pt x="99918" y="8287"/>
                  </a:lnTo>
                  <a:cubicBezTo>
                    <a:pt x="102680" y="8287"/>
                    <a:pt x="105442" y="7811"/>
                    <a:pt x="1081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F725770-1464-4187-9426-F932755D89AA}"/>
              </a:ext>
            </a:extLst>
          </p:cNvPr>
          <p:cNvGrpSpPr/>
          <p:nvPr/>
        </p:nvGrpSpPr>
        <p:grpSpPr>
          <a:xfrm>
            <a:off x="6158094" y="4884991"/>
            <a:ext cx="323850" cy="424243"/>
            <a:chOff x="6158094" y="4884991"/>
            <a:chExt cx="323850" cy="424243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06D3ECD-9D56-4183-9605-85540346F73C}"/>
                </a:ext>
              </a:extLst>
            </p:cNvPr>
            <p:cNvSpPr/>
            <p:nvPr/>
          </p:nvSpPr>
          <p:spPr>
            <a:xfrm>
              <a:off x="6238009" y="5194934"/>
              <a:ext cx="171450" cy="114300"/>
            </a:xfrm>
            <a:custGeom>
              <a:avLst/>
              <a:gdLst>
                <a:gd name="connsiteX0" fmla="*/ 131159 w 171450"/>
                <a:gd name="connsiteY0" fmla="*/ 25432 h 114300"/>
                <a:gd name="connsiteX1" fmla="*/ 125063 w 171450"/>
                <a:gd name="connsiteY1" fmla="*/ 24955 h 114300"/>
                <a:gd name="connsiteX2" fmla="*/ 85916 w 171450"/>
                <a:gd name="connsiteY2" fmla="*/ 18479 h 114300"/>
                <a:gd name="connsiteX3" fmla="*/ 46863 w 171450"/>
                <a:gd name="connsiteY3" fmla="*/ 24955 h 114300"/>
                <a:gd name="connsiteX4" fmla="*/ 40767 w 171450"/>
                <a:gd name="connsiteY4" fmla="*/ 25432 h 114300"/>
                <a:gd name="connsiteX5" fmla="*/ 14288 w 171450"/>
                <a:gd name="connsiteY5" fmla="*/ 14383 h 114300"/>
                <a:gd name="connsiteX6" fmla="*/ 7144 w 171450"/>
                <a:gd name="connsiteY6" fmla="*/ 7144 h 114300"/>
                <a:gd name="connsiteX7" fmla="*/ 7144 w 171450"/>
                <a:gd name="connsiteY7" fmla="*/ 102108 h 114300"/>
                <a:gd name="connsiteX8" fmla="*/ 10192 w 171450"/>
                <a:gd name="connsiteY8" fmla="*/ 110585 h 114300"/>
                <a:gd name="connsiteX9" fmla="*/ 19527 w 171450"/>
                <a:gd name="connsiteY9" fmla="*/ 114871 h 114300"/>
                <a:gd name="connsiteX10" fmla="*/ 25051 w 171450"/>
                <a:gd name="connsiteY10" fmla="*/ 113538 h 114300"/>
                <a:gd name="connsiteX11" fmla="*/ 85916 w 171450"/>
                <a:gd name="connsiteY11" fmla="*/ 83058 h 114300"/>
                <a:gd name="connsiteX12" fmla="*/ 146781 w 171450"/>
                <a:gd name="connsiteY12" fmla="*/ 113538 h 114300"/>
                <a:gd name="connsiteX13" fmla="*/ 158877 w 171450"/>
                <a:gd name="connsiteY13" fmla="*/ 112967 h 114300"/>
                <a:gd name="connsiteX14" fmla="*/ 164783 w 171450"/>
                <a:gd name="connsiteY14" fmla="*/ 102394 h 114300"/>
                <a:gd name="connsiteX15" fmla="*/ 164783 w 171450"/>
                <a:gd name="connsiteY15" fmla="*/ 7144 h 114300"/>
                <a:gd name="connsiteX16" fmla="*/ 157544 w 171450"/>
                <a:gd name="connsiteY16" fmla="*/ 14478 h 114300"/>
                <a:gd name="connsiteX17" fmla="*/ 131159 w 171450"/>
                <a:gd name="connsiteY17" fmla="*/ 2543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14300">
                  <a:moveTo>
                    <a:pt x="131159" y="25432"/>
                  </a:moveTo>
                  <a:cubicBezTo>
                    <a:pt x="129159" y="25432"/>
                    <a:pt x="127064" y="25241"/>
                    <a:pt x="125063" y="24955"/>
                  </a:cubicBezTo>
                  <a:lnTo>
                    <a:pt x="85916" y="18479"/>
                  </a:lnTo>
                  <a:lnTo>
                    <a:pt x="46863" y="24955"/>
                  </a:lnTo>
                  <a:cubicBezTo>
                    <a:pt x="44863" y="25337"/>
                    <a:pt x="42768" y="25432"/>
                    <a:pt x="40767" y="25432"/>
                  </a:cubicBezTo>
                  <a:cubicBezTo>
                    <a:pt x="30861" y="25432"/>
                    <a:pt x="21241" y="21431"/>
                    <a:pt x="14288" y="14383"/>
                  </a:cubicBezTo>
                  <a:lnTo>
                    <a:pt x="7144" y="7144"/>
                  </a:lnTo>
                  <a:lnTo>
                    <a:pt x="7144" y="102108"/>
                  </a:lnTo>
                  <a:cubicBezTo>
                    <a:pt x="7144" y="105156"/>
                    <a:pt x="8192" y="108204"/>
                    <a:pt x="10192" y="110585"/>
                  </a:cubicBezTo>
                  <a:cubicBezTo>
                    <a:pt x="12668" y="113443"/>
                    <a:pt x="16097" y="114871"/>
                    <a:pt x="19527" y="114871"/>
                  </a:cubicBezTo>
                  <a:cubicBezTo>
                    <a:pt x="21431" y="114871"/>
                    <a:pt x="23336" y="114395"/>
                    <a:pt x="25051" y="113538"/>
                  </a:cubicBezTo>
                  <a:lnTo>
                    <a:pt x="85916" y="83058"/>
                  </a:lnTo>
                  <a:lnTo>
                    <a:pt x="146781" y="113538"/>
                  </a:lnTo>
                  <a:cubicBezTo>
                    <a:pt x="150590" y="115443"/>
                    <a:pt x="155163" y="115253"/>
                    <a:pt x="158877" y="112967"/>
                  </a:cubicBezTo>
                  <a:cubicBezTo>
                    <a:pt x="162496" y="110680"/>
                    <a:pt x="164783" y="106680"/>
                    <a:pt x="164783" y="102394"/>
                  </a:cubicBezTo>
                  <a:lnTo>
                    <a:pt x="164783" y="7144"/>
                  </a:lnTo>
                  <a:lnTo>
                    <a:pt x="157544" y="14478"/>
                  </a:lnTo>
                  <a:cubicBezTo>
                    <a:pt x="150686" y="21431"/>
                    <a:pt x="141065" y="25432"/>
                    <a:pt x="131159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602328A3-A551-464A-85D1-1B7C19ED09E4}"/>
                </a:ext>
              </a:extLst>
            </p:cNvPr>
            <p:cNvSpPr/>
            <p:nvPr/>
          </p:nvSpPr>
          <p:spPr>
            <a:xfrm>
              <a:off x="6256392" y="4975859"/>
              <a:ext cx="133350" cy="133350"/>
            </a:xfrm>
            <a:custGeom>
              <a:avLst/>
              <a:gdLst>
                <a:gd name="connsiteX0" fmla="*/ 67913 w 133350"/>
                <a:gd name="connsiteY0" fmla="*/ 7144 h 133350"/>
                <a:gd name="connsiteX1" fmla="*/ 7144 w 133350"/>
                <a:gd name="connsiteY1" fmla="*/ 67913 h 133350"/>
                <a:gd name="connsiteX2" fmla="*/ 67913 w 133350"/>
                <a:gd name="connsiteY2" fmla="*/ 128683 h 133350"/>
                <a:gd name="connsiteX3" fmla="*/ 128683 w 133350"/>
                <a:gd name="connsiteY3" fmla="*/ 67913 h 133350"/>
                <a:gd name="connsiteX4" fmla="*/ 67913 w 133350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67913" y="7144"/>
                  </a:moveTo>
                  <a:cubicBezTo>
                    <a:pt x="34386" y="7144"/>
                    <a:pt x="7144" y="34385"/>
                    <a:pt x="7144" y="67913"/>
                  </a:cubicBezTo>
                  <a:cubicBezTo>
                    <a:pt x="7144" y="101441"/>
                    <a:pt x="34386" y="128683"/>
                    <a:pt x="67913" y="128683"/>
                  </a:cubicBezTo>
                  <a:cubicBezTo>
                    <a:pt x="101441" y="128683"/>
                    <a:pt x="128683" y="101441"/>
                    <a:pt x="128683" y="67913"/>
                  </a:cubicBezTo>
                  <a:cubicBezTo>
                    <a:pt x="128683" y="34385"/>
                    <a:pt x="101346" y="7144"/>
                    <a:pt x="679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D6E61AF2-2B22-4BA5-971B-A0CC4A18A00F}"/>
                </a:ext>
              </a:extLst>
            </p:cNvPr>
            <p:cNvSpPr/>
            <p:nvPr/>
          </p:nvSpPr>
          <p:spPr>
            <a:xfrm>
              <a:off x="6158094" y="4884991"/>
              <a:ext cx="323850" cy="314325"/>
            </a:xfrm>
            <a:custGeom>
              <a:avLst/>
              <a:gdLst>
                <a:gd name="connsiteX0" fmla="*/ 323564 w 323850"/>
                <a:gd name="connsiteY0" fmla="*/ 153067 h 314325"/>
                <a:gd name="connsiteX1" fmla="*/ 303371 w 323850"/>
                <a:gd name="connsiteY1" fmla="*/ 114205 h 314325"/>
                <a:gd name="connsiteX2" fmla="*/ 296799 w 323850"/>
                <a:gd name="connsiteY2" fmla="*/ 70866 h 314325"/>
                <a:gd name="connsiteX3" fmla="*/ 290036 w 323850"/>
                <a:gd name="connsiteY3" fmla="*/ 61627 h 314325"/>
                <a:gd name="connsiteX4" fmla="*/ 250889 w 323850"/>
                <a:gd name="connsiteY4" fmla="*/ 42005 h 314325"/>
                <a:gd name="connsiteX5" fmla="*/ 220123 w 323850"/>
                <a:gd name="connsiteY5" fmla="*/ 10859 h 314325"/>
                <a:gd name="connsiteX6" fmla="*/ 211265 w 323850"/>
                <a:gd name="connsiteY6" fmla="*/ 7144 h 314325"/>
                <a:gd name="connsiteX7" fmla="*/ 209264 w 323850"/>
                <a:gd name="connsiteY7" fmla="*/ 7334 h 314325"/>
                <a:gd name="connsiteX8" fmla="*/ 166021 w 323850"/>
                <a:gd name="connsiteY8" fmla="*/ 14478 h 314325"/>
                <a:gd name="connsiteX9" fmla="*/ 122777 w 323850"/>
                <a:gd name="connsiteY9" fmla="*/ 7334 h 314325"/>
                <a:gd name="connsiteX10" fmla="*/ 120777 w 323850"/>
                <a:gd name="connsiteY10" fmla="*/ 7144 h 314325"/>
                <a:gd name="connsiteX11" fmla="*/ 111919 w 323850"/>
                <a:gd name="connsiteY11" fmla="*/ 10859 h 314325"/>
                <a:gd name="connsiteX12" fmla="*/ 81153 w 323850"/>
                <a:gd name="connsiteY12" fmla="*/ 42005 h 314325"/>
                <a:gd name="connsiteX13" fmla="*/ 42005 w 323850"/>
                <a:gd name="connsiteY13" fmla="*/ 61627 h 314325"/>
                <a:gd name="connsiteX14" fmla="*/ 35242 w 323850"/>
                <a:gd name="connsiteY14" fmla="*/ 70866 h 314325"/>
                <a:gd name="connsiteX15" fmla="*/ 28670 w 323850"/>
                <a:gd name="connsiteY15" fmla="*/ 114205 h 314325"/>
                <a:gd name="connsiteX16" fmla="*/ 8573 w 323850"/>
                <a:gd name="connsiteY16" fmla="*/ 153067 h 314325"/>
                <a:gd name="connsiteX17" fmla="*/ 8573 w 323850"/>
                <a:gd name="connsiteY17" fmla="*/ 164497 h 314325"/>
                <a:gd name="connsiteX18" fmla="*/ 28670 w 323850"/>
                <a:gd name="connsiteY18" fmla="*/ 203359 h 314325"/>
                <a:gd name="connsiteX19" fmla="*/ 35242 w 323850"/>
                <a:gd name="connsiteY19" fmla="*/ 246698 h 314325"/>
                <a:gd name="connsiteX20" fmla="*/ 42005 w 323850"/>
                <a:gd name="connsiteY20" fmla="*/ 255937 h 314325"/>
                <a:gd name="connsiteX21" fmla="*/ 81153 w 323850"/>
                <a:gd name="connsiteY21" fmla="*/ 275558 h 314325"/>
                <a:gd name="connsiteX22" fmla="*/ 111919 w 323850"/>
                <a:gd name="connsiteY22" fmla="*/ 306705 h 314325"/>
                <a:gd name="connsiteX23" fmla="*/ 120777 w 323850"/>
                <a:gd name="connsiteY23" fmla="*/ 310420 h 314325"/>
                <a:gd name="connsiteX24" fmla="*/ 122777 w 323850"/>
                <a:gd name="connsiteY24" fmla="*/ 310229 h 314325"/>
                <a:gd name="connsiteX25" fmla="*/ 166021 w 323850"/>
                <a:gd name="connsiteY25" fmla="*/ 303086 h 314325"/>
                <a:gd name="connsiteX26" fmla="*/ 209264 w 323850"/>
                <a:gd name="connsiteY26" fmla="*/ 310229 h 314325"/>
                <a:gd name="connsiteX27" fmla="*/ 211265 w 323850"/>
                <a:gd name="connsiteY27" fmla="*/ 310420 h 314325"/>
                <a:gd name="connsiteX28" fmla="*/ 220123 w 323850"/>
                <a:gd name="connsiteY28" fmla="*/ 306705 h 314325"/>
                <a:gd name="connsiteX29" fmla="*/ 250889 w 323850"/>
                <a:gd name="connsiteY29" fmla="*/ 275558 h 314325"/>
                <a:gd name="connsiteX30" fmla="*/ 290036 w 323850"/>
                <a:gd name="connsiteY30" fmla="*/ 255937 h 314325"/>
                <a:gd name="connsiteX31" fmla="*/ 296799 w 323850"/>
                <a:gd name="connsiteY31" fmla="*/ 246698 h 314325"/>
                <a:gd name="connsiteX32" fmla="*/ 303371 w 323850"/>
                <a:gd name="connsiteY32" fmla="*/ 203359 h 314325"/>
                <a:gd name="connsiteX33" fmla="*/ 323564 w 323850"/>
                <a:gd name="connsiteY33" fmla="*/ 164497 h 314325"/>
                <a:gd name="connsiteX34" fmla="*/ 323564 w 323850"/>
                <a:gd name="connsiteY34" fmla="*/ 153067 h 314325"/>
                <a:gd name="connsiteX35" fmla="*/ 166211 w 323850"/>
                <a:gd name="connsiteY35" fmla="*/ 244412 h 314325"/>
                <a:gd name="connsiteX36" fmla="*/ 80582 w 323850"/>
                <a:gd name="connsiteY36" fmla="*/ 158782 h 314325"/>
                <a:gd name="connsiteX37" fmla="*/ 166211 w 323850"/>
                <a:gd name="connsiteY37" fmla="*/ 73152 h 314325"/>
                <a:gd name="connsiteX38" fmla="*/ 251841 w 323850"/>
                <a:gd name="connsiteY38" fmla="*/ 158782 h 314325"/>
                <a:gd name="connsiteX39" fmla="*/ 166211 w 323850"/>
                <a:gd name="connsiteY39" fmla="*/ 24441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850" h="314325">
                  <a:moveTo>
                    <a:pt x="323564" y="153067"/>
                  </a:moveTo>
                  <a:lnTo>
                    <a:pt x="303371" y="114205"/>
                  </a:lnTo>
                  <a:lnTo>
                    <a:pt x="296799" y="70866"/>
                  </a:lnTo>
                  <a:cubicBezTo>
                    <a:pt x="296228" y="66866"/>
                    <a:pt x="293656" y="63437"/>
                    <a:pt x="290036" y="61627"/>
                  </a:cubicBezTo>
                  <a:lnTo>
                    <a:pt x="250889" y="42005"/>
                  </a:lnTo>
                  <a:lnTo>
                    <a:pt x="220123" y="10859"/>
                  </a:lnTo>
                  <a:cubicBezTo>
                    <a:pt x="217742" y="8477"/>
                    <a:pt x="214598" y="7144"/>
                    <a:pt x="211265" y="7144"/>
                  </a:cubicBezTo>
                  <a:cubicBezTo>
                    <a:pt x="210598" y="7144"/>
                    <a:pt x="209931" y="7239"/>
                    <a:pt x="209264" y="7334"/>
                  </a:cubicBezTo>
                  <a:lnTo>
                    <a:pt x="166021" y="14478"/>
                  </a:lnTo>
                  <a:lnTo>
                    <a:pt x="122777" y="7334"/>
                  </a:lnTo>
                  <a:cubicBezTo>
                    <a:pt x="122110" y="7239"/>
                    <a:pt x="121444" y="7144"/>
                    <a:pt x="120777" y="7144"/>
                  </a:cubicBezTo>
                  <a:cubicBezTo>
                    <a:pt x="117443" y="7144"/>
                    <a:pt x="114300" y="8477"/>
                    <a:pt x="111919" y="10859"/>
                  </a:cubicBezTo>
                  <a:lnTo>
                    <a:pt x="81153" y="42005"/>
                  </a:lnTo>
                  <a:lnTo>
                    <a:pt x="42005" y="61627"/>
                  </a:lnTo>
                  <a:cubicBezTo>
                    <a:pt x="38386" y="63437"/>
                    <a:pt x="35909" y="66866"/>
                    <a:pt x="35242" y="70866"/>
                  </a:cubicBezTo>
                  <a:lnTo>
                    <a:pt x="28670" y="114205"/>
                  </a:lnTo>
                  <a:lnTo>
                    <a:pt x="8573" y="153067"/>
                  </a:lnTo>
                  <a:cubicBezTo>
                    <a:pt x="6667" y="156686"/>
                    <a:pt x="6667" y="160877"/>
                    <a:pt x="8573" y="164497"/>
                  </a:cubicBezTo>
                  <a:lnTo>
                    <a:pt x="28670" y="203359"/>
                  </a:lnTo>
                  <a:lnTo>
                    <a:pt x="35242" y="246698"/>
                  </a:lnTo>
                  <a:cubicBezTo>
                    <a:pt x="35814" y="250698"/>
                    <a:pt x="38386" y="254127"/>
                    <a:pt x="42005" y="255937"/>
                  </a:cubicBezTo>
                  <a:lnTo>
                    <a:pt x="81153" y="275558"/>
                  </a:lnTo>
                  <a:lnTo>
                    <a:pt x="111919" y="306705"/>
                  </a:lnTo>
                  <a:cubicBezTo>
                    <a:pt x="114300" y="309086"/>
                    <a:pt x="117443" y="310420"/>
                    <a:pt x="120777" y="310420"/>
                  </a:cubicBezTo>
                  <a:cubicBezTo>
                    <a:pt x="121444" y="310420"/>
                    <a:pt x="122110" y="310325"/>
                    <a:pt x="122777" y="310229"/>
                  </a:cubicBezTo>
                  <a:lnTo>
                    <a:pt x="166021" y="303086"/>
                  </a:lnTo>
                  <a:lnTo>
                    <a:pt x="209264" y="310229"/>
                  </a:lnTo>
                  <a:cubicBezTo>
                    <a:pt x="209931" y="310325"/>
                    <a:pt x="210598" y="310420"/>
                    <a:pt x="211265" y="310420"/>
                  </a:cubicBezTo>
                  <a:cubicBezTo>
                    <a:pt x="214598" y="310420"/>
                    <a:pt x="217742" y="309086"/>
                    <a:pt x="220123" y="306705"/>
                  </a:cubicBezTo>
                  <a:lnTo>
                    <a:pt x="250889" y="275558"/>
                  </a:lnTo>
                  <a:lnTo>
                    <a:pt x="290036" y="255937"/>
                  </a:lnTo>
                  <a:cubicBezTo>
                    <a:pt x="293656" y="254127"/>
                    <a:pt x="296132" y="250698"/>
                    <a:pt x="296799" y="246698"/>
                  </a:cubicBezTo>
                  <a:lnTo>
                    <a:pt x="303371" y="203359"/>
                  </a:lnTo>
                  <a:lnTo>
                    <a:pt x="323564" y="164497"/>
                  </a:lnTo>
                  <a:cubicBezTo>
                    <a:pt x="325470" y="160973"/>
                    <a:pt x="325470" y="156686"/>
                    <a:pt x="323564" y="153067"/>
                  </a:cubicBezTo>
                  <a:close/>
                  <a:moveTo>
                    <a:pt x="166211" y="244412"/>
                  </a:moveTo>
                  <a:cubicBezTo>
                    <a:pt x="118968" y="244412"/>
                    <a:pt x="80582" y="206026"/>
                    <a:pt x="80582" y="158782"/>
                  </a:cubicBezTo>
                  <a:cubicBezTo>
                    <a:pt x="80582" y="111538"/>
                    <a:pt x="118968" y="73152"/>
                    <a:pt x="166211" y="73152"/>
                  </a:cubicBezTo>
                  <a:cubicBezTo>
                    <a:pt x="213455" y="73152"/>
                    <a:pt x="251841" y="111538"/>
                    <a:pt x="251841" y="158782"/>
                  </a:cubicBezTo>
                  <a:cubicBezTo>
                    <a:pt x="251841" y="206026"/>
                    <a:pt x="213360" y="244412"/>
                    <a:pt x="166211" y="244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4628A3F-EF7A-45B5-8CE1-7B8AFFA2CA11}"/>
              </a:ext>
            </a:extLst>
          </p:cNvPr>
          <p:cNvGrpSpPr/>
          <p:nvPr/>
        </p:nvGrpSpPr>
        <p:grpSpPr>
          <a:xfrm>
            <a:off x="2765098" y="2243423"/>
            <a:ext cx="390525" cy="364617"/>
            <a:chOff x="2765098" y="2243423"/>
            <a:chExt cx="390525" cy="364617"/>
          </a:xfrm>
          <a:solidFill>
            <a:schemeClr val="bg1"/>
          </a:solidFill>
        </p:grpSpPr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B02EC5C6-9DCE-4A92-B75E-2117E5D5366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16BEAC4C-5C4D-48DA-972E-CA9564F8AC9F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D897459E-6B8D-4515-8E77-57C520FFEC04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F9D365F0-358B-4B56-969A-A9CADBDFD879}"/>
              </a:ext>
            </a:extLst>
          </p:cNvPr>
          <p:cNvGrpSpPr/>
          <p:nvPr/>
        </p:nvGrpSpPr>
        <p:grpSpPr>
          <a:xfrm>
            <a:off x="7463066" y="2241184"/>
            <a:ext cx="389716" cy="380715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DB9CF35-7E6B-46F9-BE74-927D43E6D58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30478DA-D5C4-4921-90DD-EA9E852CCDDA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C783BE81-20A2-42D1-A89D-C85BFEE51D4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9F68F68B-2204-4CDC-842E-FDFC3A0C37CE}"/>
              </a:ext>
            </a:extLst>
          </p:cNvPr>
          <p:cNvSpPr/>
          <p:nvPr/>
        </p:nvSpPr>
        <p:spPr>
          <a:xfrm>
            <a:off x="6143711" y="2901505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5075E2C8-B2EC-41FD-8E10-1C5A7B7CA676}"/>
              </a:ext>
            </a:extLst>
          </p:cNvPr>
          <p:cNvSpPr/>
          <p:nvPr/>
        </p:nvSpPr>
        <p:spPr>
          <a:xfrm>
            <a:off x="6791697" y="2899791"/>
            <a:ext cx="390525" cy="39052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6798957" y="5589841"/>
            <a:ext cx="390525" cy="343947"/>
            <a:chOff x="6798957" y="5589841"/>
            <a:chExt cx="390525" cy="343947"/>
          </a:xfrm>
          <a:solidFill>
            <a:schemeClr val="bg1"/>
          </a:solidFill>
        </p:grpSpPr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6FE3379F-5601-4BCE-B471-7354417F154A}"/>
              </a:ext>
            </a:extLst>
          </p:cNvPr>
          <p:cNvGrpSpPr/>
          <p:nvPr/>
        </p:nvGrpSpPr>
        <p:grpSpPr>
          <a:xfrm>
            <a:off x="1496845" y="2235136"/>
            <a:ext cx="247650" cy="392049"/>
            <a:chOff x="1496845" y="2235136"/>
            <a:chExt cx="247650" cy="392049"/>
          </a:xfrm>
          <a:solidFill>
            <a:schemeClr val="bg1"/>
          </a:solidFill>
        </p:grpSpPr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D9287191-7439-492F-ACB3-6D4B1B4789E6}"/>
                </a:ext>
              </a:extLst>
            </p:cNvPr>
            <p:cNvSpPr/>
            <p:nvPr/>
          </p:nvSpPr>
          <p:spPr>
            <a:xfrm>
              <a:off x="1496845" y="2550985"/>
              <a:ext cx="247650" cy="76200"/>
            </a:xfrm>
            <a:custGeom>
              <a:avLst/>
              <a:gdLst>
                <a:gd name="connsiteX0" fmla="*/ 7144 w 247650"/>
                <a:gd name="connsiteY0" fmla="*/ 7144 h 76200"/>
                <a:gd name="connsiteX1" fmla="*/ 7144 w 247650"/>
                <a:gd name="connsiteY1" fmla="*/ 29051 h 76200"/>
                <a:gd name="connsiteX2" fmla="*/ 49911 w 247650"/>
                <a:gd name="connsiteY2" fmla="*/ 71818 h 76200"/>
                <a:gd name="connsiteX3" fmla="*/ 199263 w 247650"/>
                <a:gd name="connsiteY3" fmla="*/ 71818 h 76200"/>
                <a:gd name="connsiteX4" fmla="*/ 242030 w 247650"/>
                <a:gd name="connsiteY4" fmla="*/ 29051 h 76200"/>
                <a:gd name="connsiteX5" fmla="*/ 242030 w 247650"/>
                <a:gd name="connsiteY5" fmla="*/ 7144 h 76200"/>
                <a:gd name="connsiteX6" fmla="*/ 7144 w 247650"/>
                <a:gd name="connsiteY6" fmla="*/ 7144 h 76200"/>
                <a:gd name="connsiteX7" fmla="*/ 113443 w 247650"/>
                <a:gd name="connsiteY7" fmla="*/ 36100 h 76200"/>
                <a:gd name="connsiteX8" fmla="*/ 125825 w 247650"/>
                <a:gd name="connsiteY8" fmla="*/ 25051 h 76200"/>
                <a:gd name="connsiteX9" fmla="*/ 135731 w 247650"/>
                <a:gd name="connsiteY9" fmla="*/ 36385 h 76200"/>
                <a:gd name="connsiteX10" fmla="*/ 135731 w 247650"/>
                <a:gd name="connsiteY10" fmla="*/ 37243 h 76200"/>
                <a:gd name="connsiteX11" fmla="*/ 125825 w 247650"/>
                <a:gd name="connsiteY11" fmla="*/ 48577 h 76200"/>
                <a:gd name="connsiteX12" fmla="*/ 113443 w 247650"/>
                <a:gd name="connsiteY12" fmla="*/ 37528 h 76200"/>
                <a:gd name="connsiteX13" fmla="*/ 113443 w 247650"/>
                <a:gd name="connsiteY13" fmla="*/ 36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76200">
                  <a:moveTo>
                    <a:pt x="7144" y="7144"/>
                  </a:moveTo>
                  <a:lnTo>
                    <a:pt x="7144" y="29051"/>
                  </a:lnTo>
                  <a:cubicBezTo>
                    <a:pt x="7144" y="52673"/>
                    <a:pt x="26289" y="71818"/>
                    <a:pt x="49911" y="71818"/>
                  </a:cubicBezTo>
                  <a:lnTo>
                    <a:pt x="199263" y="71818"/>
                  </a:lnTo>
                  <a:cubicBezTo>
                    <a:pt x="222885" y="71818"/>
                    <a:pt x="242030" y="52673"/>
                    <a:pt x="242030" y="29051"/>
                  </a:cubicBezTo>
                  <a:lnTo>
                    <a:pt x="242030" y="7144"/>
                  </a:lnTo>
                  <a:lnTo>
                    <a:pt x="7144" y="7144"/>
                  </a:lnTo>
                  <a:close/>
                  <a:moveTo>
                    <a:pt x="113443" y="36100"/>
                  </a:moveTo>
                  <a:cubicBezTo>
                    <a:pt x="113443" y="29527"/>
                    <a:pt x="119158" y="24289"/>
                    <a:pt x="125825" y="25051"/>
                  </a:cubicBezTo>
                  <a:cubicBezTo>
                    <a:pt x="131540" y="25717"/>
                    <a:pt x="135731" y="30670"/>
                    <a:pt x="135731" y="36385"/>
                  </a:cubicBezTo>
                  <a:lnTo>
                    <a:pt x="135731" y="37243"/>
                  </a:lnTo>
                  <a:cubicBezTo>
                    <a:pt x="135731" y="42958"/>
                    <a:pt x="131540" y="48006"/>
                    <a:pt x="125825" y="48577"/>
                  </a:cubicBezTo>
                  <a:cubicBezTo>
                    <a:pt x="119063" y="49339"/>
                    <a:pt x="113443" y="44101"/>
                    <a:pt x="113443" y="37528"/>
                  </a:cubicBezTo>
                  <a:lnTo>
                    <a:pt x="113443" y="36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6E949BB1-89DE-4524-B677-8AA8F6FD2EFD}"/>
                </a:ext>
              </a:extLst>
            </p:cNvPr>
            <p:cNvSpPr/>
            <p:nvPr/>
          </p:nvSpPr>
          <p:spPr>
            <a:xfrm>
              <a:off x="1496845" y="2235136"/>
              <a:ext cx="247650" cy="304800"/>
            </a:xfrm>
            <a:custGeom>
              <a:avLst/>
              <a:gdLst>
                <a:gd name="connsiteX0" fmla="*/ 241935 w 247650"/>
                <a:gd name="connsiteY0" fmla="*/ 300704 h 304800"/>
                <a:gd name="connsiteX1" fmla="*/ 241935 w 247650"/>
                <a:gd name="connsiteY1" fmla="*/ 49911 h 304800"/>
                <a:gd name="connsiteX2" fmla="*/ 199168 w 247650"/>
                <a:gd name="connsiteY2" fmla="*/ 7144 h 304800"/>
                <a:gd name="connsiteX3" fmla="*/ 49911 w 247650"/>
                <a:gd name="connsiteY3" fmla="*/ 7144 h 304800"/>
                <a:gd name="connsiteX4" fmla="*/ 7144 w 247650"/>
                <a:gd name="connsiteY4" fmla="*/ 49911 h 304800"/>
                <a:gd name="connsiteX5" fmla="*/ 7144 w 247650"/>
                <a:gd name="connsiteY5" fmla="*/ 300704 h 304800"/>
                <a:gd name="connsiteX6" fmla="*/ 241935 w 247650"/>
                <a:gd name="connsiteY6" fmla="*/ 3007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04800">
                  <a:moveTo>
                    <a:pt x="241935" y="300704"/>
                  </a:moveTo>
                  <a:lnTo>
                    <a:pt x="241935" y="49911"/>
                  </a:lnTo>
                  <a:cubicBezTo>
                    <a:pt x="241935" y="26289"/>
                    <a:pt x="222790" y="7144"/>
                    <a:pt x="199168" y="7144"/>
                  </a:cubicBezTo>
                  <a:lnTo>
                    <a:pt x="49911" y="7144"/>
                  </a:lnTo>
                  <a:cubicBezTo>
                    <a:pt x="26289" y="7144"/>
                    <a:pt x="7144" y="26289"/>
                    <a:pt x="7144" y="49911"/>
                  </a:cubicBezTo>
                  <a:lnTo>
                    <a:pt x="7144" y="300704"/>
                  </a:lnTo>
                  <a:lnTo>
                    <a:pt x="241935" y="300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29F8DEA7-66A1-43A9-8553-05BD58E4CF61}"/>
              </a:ext>
            </a:extLst>
          </p:cNvPr>
          <p:cNvGrpSpPr/>
          <p:nvPr/>
        </p:nvGrpSpPr>
        <p:grpSpPr>
          <a:xfrm>
            <a:off x="2800745" y="4238339"/>
            <a:ext cx="323850" cy="389466"/>
            <a:chOff x="2800745" y="4238339"/>
            <a:chExt cx="323850" cy="389466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0959A7BB-C48D-4F2C-BCE0-215678B28203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4A91A9-F908-4AFE-B425-4DF6C3AD5FC2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DDCF1DDE-8F9B-4197-B072-3355265E3DE6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76AF998B-80C4-4408-8291-4052AFAA83BD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A4EE03A4-8A86-4ED9-950C-7BA186267906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3610B349-0AAE-4BA9-BAA1-C4A6C7525F08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7EBA85F7-19A8-4DE5-A5D9-70248E89B04B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80EB99F2-AFF8-456F-8777-9810C6B4E0B9}"/>
              </a:ext>
            </a:extLst>
          </p:cNvPr>
          <p:cNvSpPr/>
          <p:nvPr/>
        </p:nvSpPr>
        <p:spPr>
          <a:xfrm>
            <a:off x="4806320" y="4236792"/>
            <a:ext cx="342900" cy="390525"/>
          </a:xfrm>
          <a:custGeom>
            <a:avLst/>
            <a:gdLst>
              <a:gd name="connsiteX0" fmla="*/ 327836 w 342900"/>
              <a:gd name="connsiteY0" fmla="*/ 250340 h 390525"/>
              <a:gd name="connsiteX1" fmla="*/ 303929 w 342900"/>
              <a:gd name="connsiteY1" fmla="*/ 247006 h 390525"/>
              <a:gd name="connsiteX2" fmla="*/ 292023 w 342900"/>
              <a:gd name="connsiteY2" fmla="*/ 253007 h 390525"/>
              <a:gd name="connsiteX3" fmla="*/ 262781 w 342900"/>
              <a:gd name="connsiteY3" fmla="*/ 235767 h 390525"/>
              <a:gd name="connsiteX4" fmla="*/ 291927 w 342900"/>
              <a:gd name="connsiteY4" fmla="*/ 227956 h 390525"/>
              <a:gd name="connsiteX5" fmla="*/ 299833 w 342900"/>
              <a:gd name="connsiteY5" fmla="*/ 214336 h 390525"/>
              <a:gd name="connsiteX6" fmla="*/ 286212 w 342900"/>
              <a:gd name="connsiteY6" fmla="*/ 206430 h 390525"/>
              <a:gd name="connsiteX7" fmla="*/ 235920 w 342900"/>
              <a:gd name="connsiteY7" fmla="*/ 219955 h 390525"/>
              <a:gd name="connsiteX8" fmla="*/ 197249 w 342900"/>
              <a:gd name="connsiteY8" fmla="*/ 197191 h 390525"/>
              <a:gd name="connsiteX9" fmla="*/ 235825 w 342900"/>
              <a:gd name="connsiteY9" fmla="*/ 174521 h 390525"/>
              <a:gd name="connsiteX10" fmla="*/ 286117 w 342900"/>
              <a:gd name="connsiteY10" fmla="*/ 188047 h 390525"/>
              <a:gd name="connsiteX11" fmla="*/ 288974 w 342900"/>
              <a:gd name="connsiteY11" fmla="*/ 188428 h 390525"/>
              <a:gd name="connsiteX12" fmla="*/ 299738 w 342900"/>
              <a:gd name="connsiteY12" fmla="*/ 180141 h 390525"/>
              <a:gd name="connsiteX13" fmla="*/ 291832 w 342900"/>
              <a:gd name="connsiteY13" fmla="*/ 166520 h 390525"/>
              <a:gd name="connsiteX14" fmla="*/ 262781 w 342900"/>
              <a:gd name="connsiteY14" fmla="*/ 158710 h 390525"/>
              <a:gd name="connsiteX15" fmla="*/ 292118 w 342900"/>
              <a:gd name="connsiteY15" fmla="*/ 141470 h 390525"/>
              <a:gd name="connsiteX16" fmla="*/ 304024 w 342900"/>
              <a:gd name="connsiteY16" fmla="*/ 147470 h 390525"/>
              <a:gd name="connsiteX17" fmla="*/ 312025 w 342900"/>
              <a:gd name="connsiteY17" fmla="*/ 148518 h 390525"/>
              <a:gd name="connsiteX18" fmla="*/ 327932 w 342900"/>
              <a:gd name="connsiteY18" fmla="*/ 144136 h 390525"/>
              <a:gd name="connsiteX19" fmla="*/ 339171 w 342900"/>
              <a:gd name="connsiteY19" fmla="*/ 100893 h 390525"/>
              <a:gd name="connsiteX20" fmla="*/ 319931 w 342900"/>
              <a:gd name="connsiteY20" fmla="*/ 86320 h 390525"/>
              <a:gd name="connsiteX21" fmla="*/ 296023 w 342900"/>
              <a:gd name="connsiteY21" fmla="*/ 89653 h 390525"/>
              <a:gd name="connsiteX22" fmla="*/ 280878 w 342900"/>
              <a:gd name="connsiteY22" fmla="*/ 122229 h 390525"/>
              <a:gd name="connsiteX23" fmla="*/ 252017 w 342900"/>
              <a:gd name="connsiteY23" fmla="*/ 139184 h 390525"/>
              <a:gd name="connsiteX24" fmla="*/ 259637 w 342900"/>
              <a:gd name="connsiteY24" fmla="*/ 110609 h 390525"/>
              <a:gd name="connsiteX25" fmla="*/ 251732 w 342900"/>
              <a:gd name="connsiteY25" fmla="*/ 96988 h 390525"/>
              <a:gd name="connsiteX26" fmla="*/ 238111 w 342900"/>
              <a:gd name="connsiteY26" fmla="*/ 104894 h 390525"/>
              <a:gd name="connsiteX27" fmla="*/ 224585 w 342900"/>
              <a:gd name="connsiteY27" fmla="*/ 155281 h 390525"/>
              <a:gd name="connsiteX28" fmla="*/ 186390 w 342900"/>
              <a:gd name="connsiteY28" fmla="*/ 177760 h 390525"/>
              <a:gd name="connsiteX29" fmla="*/ 186390 w 342900"/>
              <a:gd name="connsiteY29" fmla="*/ 133373 h 390525"/>
              <a:gd name="connsiteX30" fmla="*/ 223252 w 342900"/>
              <a:gd name="connsiteY30" fmla="*/ 96511 h 390525"/>
              <a:gd name="connsiteX31" fmla="*/ 223252 w 342900"/>
              <a:gd name="connsiteY31" fmla="*/ 80795 h 390525"/>
              <a:gd name="connsiteX32" fmla="*/ 207536 w 342900"/>
              <a:gd name="connsiteY32" fmla="*/ 80795 h 390525"/>
              <a:gd name="connsiteX33" fmla="*/ 186485 w 342900"/>
              <a:gd name="connsiteY33" fmla="*/ 101941 h 390525"/>
              <a:gd name="connsiteX34" fmla="*/ 186485 w 342900"/>
              <a:gd name="connsiteY34" fmla="*/ 68318 h 390525"/>
              <a:gd name="connsiteX35" fmla="*/ 206583 w 342900"/>
              <a:gd name="connsiteY35" fmla="*/ 34409 h 390525"/>
              <a:gd name="connsiteX36" fmla="*/ 178961 w 342900"/>
              <a:gd name="connsiteY36" fmla="*/ 7357 h 390525"/>
              <a:gd name="connsiteX37" fmla="*/ 143718 w 342900"/>
              <a:gd name="connsiteY37" fmla="*/ 38695 h 390525"/>
              <a:gd name="connsiteX38" fmla="*/ 164197 w 342900"/>
              <a:gd name="connsiteY38" fmla="*/ 68222 h 390525"/>
              <a:gd name="connsiteX39" fmla="*/ 164197 w 342900"/>
              <a:gd name="connsiteY39" fmla="*/ 101845 h 390525"/>
              <a:gd name="connsiteX40" fmla="*/ 143147 w 342900"/>
              <a:gd name="connsiteY40" fmla="*/ 80700 h 390525"/>
              <a:gd name="connsiteX41" fmla="*/ 127430 w 342900"/>
              <a:gd name="connsiteY41" fmla="*/ 80700 h 390525"/>
              <a:gd name="connsiteX42" fmla="*/ 127430 w 342900"/>
              <a:gd name="connsiteY42" fmla="*/ 96416 h 390525"/>
              <a:gd name="connsiteX43" fmla="*/ 164292 w 342900"/>
              <a:gd name="connsiteY43" fmla="*/ 133278 h 390525"/>
              <a:gd name="connsiteX44" fmla="*/ 164292 w 342900"/>
              <a:gd name="connsiteY44" fmla="*/ 177664 h 390525"/>
              <a:gd name="connsiteX45" fmla="*/ 126097 w 342900"/>
              <a:gd name="connsiteY45" fmla="*/ 155186 h 390525"/>
              <a:gd name="connsiteX46" fmla="*/ 112571 w 342900"/>
              <a:gd name="connsiteY46" fmla="*/ 104798 h 390525"/>
              <a:gd name="connsiteX47" fmla="*/ 98951 w 342900"/>
              <a:gd name="connsiteY47" fmla="*/ 96893 h 390525"/>
              <a:gd name="connsiteX48" fmla="*/ 91045 w 342900"/>
              <a:gd name="connsiteY48" fmla="*/ 110513 h 390525"/>
              <a:gd name="connsiteX49" fmla="*/ 98665 w 342900"/>
              <a:gd name="connsiteY49" fmla="*/ 139088 h 390525"/>
              <a:gd name="connsiteX50" fmla="*/ 69804 w 342900"/>
              <a:gd name="connsiteY50" fmla="*/ 122134 h 390525"/>
              <a:gd name="connsiteX51" fmla="*/ 54659 w 342900"/>
              <a:gd name="connsiteY51" fmla="*/ 89558 h 390525"/>
              <a:gd name="connsiteX52" fmla="*/ 30752 w 342900"/>
              <a:gd name="connsiteY52" fmla="*/ 86224 h 390525"/>
              <a:gd name="connsiteX53" fmla="*/ 11511 w 342900"/>
              <a:gd name="connsiteY53" fmla="*/ 100798 h 390525"/>
              <a:gd name="connsiteX54" fmla="*/ 22751 w 342900"/>
              <a:gd name="connsiteY54" fmla="*/ 144041 h 390525"/>
              <a:gd name="connsiteX55" fmla="*/ 38657 w 342900"/>
              <a:gd name="connsiteY55" fmla="*/ 148423 h 390525"/>
              <a:gd name="connsiteX56" fmla="*/ 46658 w 342900"/>
              <a:gd name="connsiteY56" fmla="*/ 147375 h 390525"/>
              <a:gd name="connsiteX57" fmla="*/ 58565 w 342900"/>
              <a:gd name="connsiteY57" fmla="*/ 141374 h 390525"/>
              <a:gd name="connsiteX58" fmla="*/ 87902 w 342900"/>
              <a:gd name="connsiteY58" fmla="*/ 158614 h 390525"/>
              <a:gd name="connsiteX59" fmla="*/ 58755 w 342900"/>
              <a:gd name="connsiteY59" fmla="*/ 166425 h 390525"/>
              <a:gd name="connsiteX60" fmla="*/ 50849 w 342900"/>
              <a:gd name="connsiteY60" fmla="*/ 180046 h 390525"/>
              <a:gd name="connsiteX61" fmla="*/ 61613 w 342900"/>
              <a:gd name="connsiteY61" fmla="*/ 188332 h 390525"/>
              <a:gd name="connsiteX62" fmla="*/ 64470 w 342900"/>
              <a:gd name="connsiteY62" fmla="*/ 187952 h 390525"/>
              <a:gd name="connsiteX63" fmla="*/ 114762 w 342900"/>
              <a:gd name="connsiteY63" fmla="*/ 174426 h 390525"/>
              <a:gd name="connsiteX64" fmla="*/ 153338 w 342900"/>
              <a:gd name="connsiteY64" fmla="*/ 197095 h 390525"/>
              <a:gd name="connsiteX65" fmla="*/ 114667 w 342900"/>
              <a:gd name="connsiteY65" fmla="*/ 219860 h 390525"/>
              <a:gd name="connsiteX66" fmla="*/ 64375 w 342900"/>
              <a:gd name="connsiteY66" fmla="*/ 206335 h 390525"/>
              <a:gd name="connsiteX67" fmla="*/ 50754 w 342900"/>
              <a:gd name="connsiteY67" fmla="*/ 214240 h 390525"/>
              <a:gd name="connsiteX68" fmla="*/ 58660 w 342900"/>
              <a:gd name="connsiteY68" fmla="*/ 227861 h 390525"/>
              <a:gd name="connsiteX69" fmla="*/ 87806 w 342900"/>
              <a:gd name="connsiteY69" fmla="*/ 235672 h 390525"/>
              <a:gd name="connsiteX70" fmla="*/ 58565 w 342900"/>
              <a:gd name="connsiteY70" fmla="*/ 252912 h 390525"/>
              <a:gd name="connsiteX71" fmla="*/ 46658 w 342900"/>
              <a:gd name="connsiteY71" fmla="*/ 246911 h 390525"/>
              <a:gd name="connsiteX72" fmla="*/ 22751 w 342900"/>
              <a:gd name="connsiteY72" fmla="*/ 250245 h 390525"/>
              <a:gd name="connsiteX73" fmla="*/ 11511 w 342900"/>
              <a:gd name="connsiteY73" fmla="*/ 293488 h 390525"/>
              <a:gd name="connsiteX74" fmla="*/ 30752 w 342900"/>
              <a:gd name="connsiteY74" fmla="*/ 308062 h 390525"/>
              <a:gd name="connsiteX75" fmla="*/ 38752 w 342900"/>
              <a:gd name="connsiteY75" fmla="*/ 309110 h 390525"/>
              <a:gd name="connsiteX76" fmla="*/ 54659 w 342900"/>
              <a:gd name="connsiteY76" fmla="*/ 304728 h 390525"/>
              <a:gd name="connsiteX77" fmla="*/ 69804 w 342900"/>
              <a:gd name="connsiteY77" fmla="*/ 272153 h 390525"/>
              <a:gd name="connsiteX78" fmla="*/ 98569 w 342900"/>
              <a:gd name="connsiteY78" fmla="*/ 255198 h 390525"/>
              <a:gd name="connsiteX79" fmla="*/ 90950 w 342900"/>
              <a:gd name="connsiteY79" fmla="*/ 283773 h 390525"/>
              <a:gd name="connsiteX80" fmla="*/ 98855 w 342900"/>
              <a:gd name="connsiteY80" fmla="*/ 297394 h 390525"/>
              <a:gd name="connsiteX81" fmla="*/ 101713 w 342900"/>
              <a:gd name="connsiteY81" fmla="*/ 297775 h 390525"/>
              <a:gd name="connsiteX82" fmla="*/ 112476 w 342900"/>
              <a:gd name="connsiteY82" fmla="*/ 289488 h 390525"/>
              <a:gd name="connsiteX83" fmla="*/ 126002 w 342900"/>
              <a:gd name="connsiteY83" fmla="*/ 239101 h 390525"/>
              <a:gd name="connsiteX84" fmla="*/ 164292 w 342900"/>
              <a:gd name="connsiteY84" fmla="*/ 216622 h 390525"/>
              <a:gd name="connsiteX85" fmla="*/ 164292 w 342900"/>
              <a:gd name="connsiteY85" fmla="*/ 261199 h 390525"/>
              <a:gd name="connsiteX86" fmla="*/ 127430 w 342900"/>
              <a:gd name="connsiteY86" fmla="*/ 298061 h 390525"/>
              <a:gd name="connsiteX87" fmla="*/ 127430 w 342900"/>
              <a:gd name="connsiteY87" fmla="*/ 313777 h 390525"/>
              <a:gd name="connsiteX88" fmla="*/ 135336 w 342900"/>
              <a:gd name="connsiteY88" fmla="*/ 317015 h 390525"/>
              <a:gd name="connsiteX89" fmla="*/ 143242 w 342900"/>
              <a:gd name="connsiteY89" fmla="*/ 313777 h 390525"/>
              <a:gd name="connsiteX90" fmla="*/ 164292 w 342900"/>
              <a:gd name="connsiteY90" fmla="*/ 292631 h 390525"/>
              <a:gd name="connsiteX91" fmla="*/ 164292 w 342900"/>
              <a:gd name="connsiteY91" fmla="*/ 326159 h 390525"/>
              <a:gd name="connsiteX92" fmla="*/ 144194 w 342900"/>
              <a:gd name="connsiteY92" fmla="*/ 360068 h 390525"/>
              <a:gd name="connsiteX93" fmla="*/ 171817 w 342900"/>
              <a:gd name="connsiteY93" fmla="*/ 387119 h 390525"/>
              <a:gd name="connsiteX94" fmla="*/ 207059 w 342900"/>
              <a:gd name="connsiteY94" fmla="*/ 355782 h 390525"/>
              <a:gd name="connsiteX95" fmla="*/ 186581 w 342900"/>
              <a:gd name="connsiteY95" fmla="*/ 326254 h 390525"/>
              <a:gd name="connsiteX96" fmla="*/ 186581 w 342900"/>
              <a:gd name="connsiteY96" fmla="*/ 292727 h 390525"/>
              <a:gd name="connsiteX97" fmla="*/ 207631 w 342900"/>
              <a:gd name="connsiteY97" fmla="*/ 313872 h 390525"/>
              <a:gd name="connsiteX98" fmla="*/ 215536 w 342900"/>
              <a:gd name="connsiteY98" fmla="*/ 317111 h 390525"/>
              <a:gd name="connsiteX99" fmla="*/ 223442 w 342900"/>
              <a:gd name="connsiteY99" fmla="*/ 313872 h 390525"/>
              <a:gd name="connsiteX100" fmla="*/ 223442 w 342900"/>
              <a:gd name="connsiteY100" fmla="*/ 298156 h 390525"/>
              <a:gd name="connsiteX101" fmla="*/ 186581 w 342900"/>
              <a:gd name="connsiteY101" fmla="*/ 261294 h 390525"/>
              <a:gd name="connsiteX102" fmla="*/ 186581 w 342900"/>
              <a:gd name="connsiteY102" fmla="*/ 216717 h 390525"/>
              <a:gd name="connsiteX103" fmla="*/ 224871 w 342900"/>
              <a:gd name="connsiteY103" fmla="*/ 239196 h 390525"/>
              <a:gd name="connsiteX104" fmla="*/ 238397 w 342900"/>
              <a:gd name="connsiteY104" fmla="*/ 289583 h 390525"/>
              <a:gd name="connsiteX105" fmla="*/ 249160 w 342900"/>
              <a:gd name="connsiteY105" fmla="*/ 297870 h 390525"/>
              <a:gd name="connsiteX106" fmla="*/ 252017 w 342900"/>
              <a:gd name="connsiteY106" fmla="*/ 297489 h 390525"/>
              <a:gd name="connsiteX107" fmla="*/ 259923 w 342900"/>
              <a:gd name="connsiteY107" fmla="*/ 283868 h 390525"/>
              <a:gd name="connsiteX108" fmla="*/ 252303 w 342900"/>
              <a:gd name="connsiteY108" fmla="*/ 255293 h 390525"/>
              <a:gd name="connsiteX109" fmla="*/ 281069 w 342900"/>
              <a:gd name="connsiteY109" fmla="*/ 272153 h 390525"/>
              <a:gd name="connsiteX110" fmla="*/ 296213 w 342900"/>
              <a:gd name="connsiteY110" fmla="*/ 304728 h 390525"/>
              <a:gd name="connsiteX111" fmla="*/ 312120 w 342900"/>
              <a:gd name="connsiteY111" fmla="*/ 309110 h 390525"/>
              <a:gd name="connsiteX112" fmla="*/ 320121 w 342900"/>
              <a:gd name="connsiteY112" fmla="*/ 308062 h 390525"/>
              <a:gd name="connsiteX113" fmla="*/ 339361 w 342900"/>
              <a:gd name="connsiteY113" fmla="*/ 293488 h 390525"/>
              <a:gd name="connsiteX114" fmla="*/ 327836 w 342900"/>
              <a:gd name="connsiteY114" fmla="*/ 25034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00" h="390525">
                <a:moveTo>
                  <a:pt x="327836" y="250340"/>
                </a:moveTo>
                <a:cubicBezTo>
                  <a:pt x="320598" y="246054"/>
                  <a:pt x="312025" y="244911"/>
                  <a:pt x="303929" y="247006"/>
                </a:cubicBezTo>
                <a:cubicBezTo>
                  <a:pt x="299547" y="248149"/>
                  <a:pt x="295451" y="250245"/>
                  <a:pt x="292023" y="253007"/>
                </a:cubicBezTo>
                <a:lnTo>
                  <a:pt x="262781" y="235767"/>
                </a:lnTo>
                <a:lnTo>
                  <a:pt x="291927" y="227956"/>
                </a:lnTo>
                <a:cubicBezTo>
                  <a:pt x="297833" y="226337"/>
                  <a:pt x="301357" y="220241"/>
                  <a:pt x="299833" y="214336"/>
                </a:cubicBezTo>
                <a:cubicBezTo>
                  <a:pt x="298214" y="208430"/>
                  <a:pt x="292118" y="204906"/>
                  <a:pt x="286212" y="206430"/>
                </a:cubicBezTo>
                <a:lnTo>
                  <a:pt x="235920" y="219955"/>
                </a:lnTo>
                <a:lnTo>
                  <a:pt x="197249" y="197191"/>
                </a:lnTo>
                <a:lnTo>
                  <a:pt x="235825" y="174521"/>
                </a:lnTo>
                <a:lnTo>
                  <a:pt x="286117" y="188047"/>
                </a:lnTo>
                <a:cubicBezTo>
                  <a:pt x="287069" y="188332"/>
                  <a:pt x="288022" y="188428"/>
                  <a:pt x="288974" y="188428"/>
                </a:cubicBezTo>
                <a:cubicBezTo>
                  <a:pt x="293927" y="188428"/>
                  <a:pt x="298404" y="185189"/>
                  <a:pt x="299738" y="180141"/>
                </a:cubicBezTo>
                <a:cubicBezTo>
                  <a:pt x="301357" y="174236"/>
                  <a:pt x="297833" y="168044"/>
                  <a:pt x="291832" y="166520"/>
                </a:cubicBezTo>
                <a:lnTo>
                  <a:pt x="262781" y="158710"/>
                </a:lnTo>
                <a:lnTo>
                  <a:pt x="292118" y="141470"/>
                </a:lnTo>
                <a:cubicBezTo>
                  <a:pt x="295547" y="144232"/>
                  <a:pt x="299547" y="146327"/>
                  <a:pt x="304024" y="147470"/>
                </a:cubicBezTo>
                <a:cubicBezTo>
                  <a:pt x="306691" y="148137"/>
                  <a:pt x="309358" y="148518"/>
                  <a:pt x="312025" y="148518"/>
                </a:cubicBezTo>
                <a:cubicBezTo>
                  <a:pt x="317549" y="148518"/>
                  <a:pt x="323074" y="146994"/>
                  <a:pt x="327932" y="144136"/>
                </a:cubicBezTo>
                <a:cubicBezTo>
                  <a:pt x="342981" y="135278"/>
                  <a:pt x="347934" y="115943"/>
                  <a:pt x="339171" y="100893"/>
                </a:cubicBezTo>
                <a:cubicBezTo>
                  <a:pt x="334885" y="93654"/>
                  <a:pt x="328027" y="88415"/>
                  <a:pt x="319931" y="86320"/>
                </a:cubicBezTo>
                <a:cubicBezTo>
                  <a:pt x="311739" y="84224"/>
                  <a:pt x="303262" y="85367"/>
                  <a:pt x="296023" y="89653"/>
                </a:cubicBezTo>
                <a:cubicBezTo>
                  <a:pt x="284402" y="96511"/>
                  <a:pt x="278783" y="109656"/>
                  <a:pt x="280878" y="122229"/>
                </a:cubicBezTo>
                <a:lnTo>
                  <a:pt x="252017" y="139184"/>
                </a:lnTo>
                <a:lnTo>
                  <a:pt x="259637" y="110609"/>
                </a:lnTo>
                <a:cubicBezTo>
                  <a:pt x="261257" y="104703"/>
                  <a:pt x="257732" y="98512"/>
                  <a:pt x="251732" y="96988"/>
                </a:cubicBezTo>
                <a:cubicBezTo>
                  <a:pt x="245826" y="95369"/>
                  <a:pt x="239635" y="98893"/>
                  <a:pt x="238111" y="104894"/>
                </a:cubicBezTo>
                <a:lnTo>
                  <a:pt x="224585" y="155281"/>
                </a:lnTo>
                <a:lnTo>
                  <a:pt x="186390" y="177760"/>
                </a:lnTo>
                <a:lnTo>
                  <a:pt x="186390" y="133373"/>
                </a:lnTo>
                <a:lnTo>
                  <a:pt x="223252" y="96511"/>
                </a:lnTo>
                <a:cubicBezTo>
                  <a:pt x="227633" y="92130"/>
                  <a:pt x="227633" y="85081"/>
                  <a:pt x="223252" y="80795"/>
                </a:cubicBezTo>
                <a:cubicBezTo>
                  <a:pt x="218870" y="76414"/>
                  <a:pt x="211822" y="76414"/>
                  <a:pt x="207536" y="80795"/>
                </a:cubicBezTo>
                <a:lnTo>
                  <a:pt x="186485" y="101941"/>
                </a:lnTo>
                <a:lnTo>
                  <a:pt x="186485" y="68318"/>
                </a:lnTo>
                <a:cubicBezTo>
                  <a:pt x="199630" y="63364"/>
                  <a:pt x="208679" y="49744"/>
                  <a:pt x="206583" y="34409"/>
                </a:cubicBezTo>
                <a:cubicBezTo>
                  <a:pt x="204678" y="20216"/>
                  <a:pt x="193248" y="8977"/>
                  <a:pt x="178961" y="7357"/>
                </a:cubicBezTo>
                <a:cubicBezTo>
                  <a:pt x="159911" y="5167"/>
                  <a:pt x="143718" y="20121"/>
                  <a:pt x="143718" y="38695"/>
                </a:cubicBezTo>
                <a:cubicBezTo>
                  <a:pt x="143718" y="52220"/>
                  <a:pt x="152195" y="63745"/>
                  <a:pt x="164197" y="68222"/>
                </a:cubicBezTo>
                <a:lnTo>
                  <a:pt x="164197" y="101845"/>
                </a:lnTo>
                <a:lnTo>
                  <a:pt x="143147" y="80700"/>
                </a:lnTo>
                <a:cubicBezTo>
                  <a:pt x="138765" y="76319"/>
                  <a:pt x="131717" y="76319"/>
                  <a:pt x="127430" y="80700"/>
                </a:cubicBezTo>
                <a:cubicBezTo>
                  <a:pt x="123049" y="85081"/>
                  <a:pt x="123049" y="92130"/>
                  <a:pt x="127430" y="96416"/>
                </a:cubicBezTo>
                <a:lnTo>
                  <a:pt x="164292" y="133278"/>
                </a:lnTo>
                <a:lnTo>
                  <a:pt x="164292" y="177664"/>
                </a:lnTo>
                <a:lnTo>
                  <a:pt x="126097" y="155186"/>
                </a:lnTo>
                <a:lnTo>
                  <a:pt x="112571" y="104798"/>
                </a:lnTo>
                <a:cubicBezTo>
                  <a:pt x="110952" y="98893"/>
                  <a:pt x="104856" y="95369"/>
                  <a:pt x="98951" y="96893"/>
                </a:cubicBezTo>
                <a:cubicBezTo>
                  <a:pt x="93045" y="98512"/>
                  <a:pt x="89521" y="104608"/>
                  <a:pt x="91045" y="110513"/>
                </a:cubicBezTo>
                <a:lnTo>
                  <a:pt x="98665" y="139088"/>
                </a:lnTo>
                <a:lnTo>
                  <a:pt x="69804" y="122134"/>
                </a:lnTo>
                <a:cubicBezTo>
                  <a:pt x="71995" y="109561"/>
                  <a:pt x="66280" y="96416"/>
                  <a:pt x="54659" y="89558"/>
                </a:cubicBezTo>
                <a:cubicBezTo>
                  <a:pt x="47420" y="85272"/>
                  <a:pt x="38848" y="84129"/>
                  <a:pt x="30752" y="86224"/>
                </a:cubicBezTo>
                <a:cubicBezTo>
                  <a:pt x="22560" y="88320"/>
                  <a:pt x="15702" y="93559"/>
                  <a:pt x="11511" y="100798"/>
                </a:cubicBezTo>
                <a:cubicBezTo>
                  <a:pt x="2653" y="115847"/>
                  <a:pt x="7701" y="135183"/>
                  <a:pt x="22751" y="144041"/>
                </a:cubicBezTo>
                <a:cubicBezTo>
                  <a:pt x="27704" y="146899"/>
                  <a:pt x="33133" y="148423"/>
                  <a:pt x="38657" y="148423"/>
                </a:cubicBezTo>
                <a:cubicBezTo>
                  <a:pt x="41324" y="148423"/>
                  <a:pt x="43991" y="148042"/>
                  <a:pt x="46658" y="147375"/>
                </a:cubicBezTo>
                <a:cubicBezTo>
                  <a:pt x="51040" y="146232"/>
                  <a:pt x="55135" y="144136"/>
                  <a:pt x="58565" y="141374"/>
                </a:cubicBezTo>
                <a:lnTo>
                  <a:pt x="87902" y="158614"/>
                </a:lnTo>
                <a:lnTo>
                  <a:pt x="58755" y="166425"/>
                </a:lnTo>
                <a:cubicBezTo>
                  <a:pt x="52850" y="168044"/>
                  <a:pt x="49325" y="174140"/>
                  <a:pt x="50849" y="180046"/>
                </a:cubicBezTo>
                <a:cubicBezTo>
                  <a:pt x="52183" y="184999"/>
                  <a:pt x="56660" y="188332"/>
                  <a:pt x="61613" y="188332"/>
                </a:cubicBezTo>
                <a:cubicBezTo>
                  <a:pt x="62565" y="188332"/>
                  <a:pt x="63518" y="188237"/>
                  <a:pt x="64470" y="187952"/>
                </a:cubicBezTo>
                <a:lnTo>
                  <a:pt x="114762" y="174426"/>
                </a:lnTo>
                <a:lnTo>
                  <a:pt x="153338" y="197095"/>
                </a:lnTo>
                <a:lnTo>
                  <a:pt x="114667" y="219860"/>
                </a:lnTo>
                <a:lnTo>
                  <a:pt x="64375" y="206335"/>
                </a:lnTo>
                <a:cubicBezTo>
                  <a:pt x="58469" y="204715"/>
                  <a:pt x="52278" y="208240"/>
                  <a:pt x="50754" y="214240"/>
                </a:cubicBezTo>
                <a:cubicBezTo>
                  <a:pt x="49135" y="220146"/>
                  <a:pt x="52659" y="226337"/>
                  <a:pt x="58660" y="227861"/>
                </a:cubicBezTo>
                <a:lnTo>
                  <a:pt x="87806" y="235672"/>
                </a:lnTo>
                <a:lnTo>
                  <a:pt x="58565" y="252912"/>
                </a:lnTo>
                <a:cubicBezTo>
                  <a:pt x="55135" y="250150"/>
                  <a:pt x="51135" y="248054"/>
                  <a:pt x="46658" y="246911"/>
                </a:cubicBezTo>
                <a:cubicBezTo>
                  <a:pt x="38467" y="244816"/>
                  <a:pt x="29990" y="245959"/>
                  <a:pt x="22751" y="250245"/>
                </a:cubicBezTo>
                <a:cubicBezTo>
                  <a:pt x="7701" y="259103"/>
                  <a:pt x="2748" y="278439"/>
                  <a:pt x="11511" y="293488"/>
                </a:cubicBezTo>
                <a:cubicBezTo>
                  <a:pt x="15797" y="300728"/>
                  <a:pt x="22655" y="305966"/>
                  <a:pt x="30752" y="308062"/>
                </a:cubicBezTo>
                <a:cubicBezTo>
                  <a:pt x="33419" y="308728"/>
                  <a:pt x="36085" y="309110"/>
                  <a:pt x="38752" y="309110"/>
                </a:cubicBezTo>
                <a:cubicBezTo>
                  <a:pt x="44277" y="309110"/>
                  <a:pt x="49802" y="307586"/>
                  <a:pt x="54659" y="304728"/>
                </a:cubicBezTo>
                <a:cubicBezTo>
                  <a:pt x="66280" y="297870"/>
                  <a:pt x="71900" y="284726"/>
                  <a:pt x="69804" y="272153"/>
                </a:cubicBezTo>
                <a:lnTo>
                  <a:pt x="98569" y="255198"/>
                </a:lnTo>
                <a:lnTo>
                  <a:pt x="90950" y="283773"/>
                </a:lnTo>
                <a:cubicBezTo>
                  <a:pt x="89330" y="289678"/>
                  <a:pt x="92855" y="295870"/>
                  <a:pt x="98855" y="297394"/>
                </a:cubicBezTo>
                <a:cubicBezTo>
                  <a:pt x="99808" y="297679"/>
                  <a:pt x="100760" y="297775"/>
                  <a:pt x="101713" y="297775"/>
                </a:cubicBezTo>
                <a:cubicBezTo>
                  <a:pt x="106666" y="297775"/>
                  <a:pt x="111143" y="294536"/>
                  <a:pt x="112476" y="289488"/>
                </a:cubicBezTo>
                <a:lnTo>
                  <a:pt x="126002" y="239101"/>
                </a:lnTo>
                <a:lnTo>
                  <a:pt x="164292" y="216622"/>
                </a:lnTo>
                <a:lnTo>
                  <a:pt x="164292" y="261199"/>
                </a:lnTo>
                <a:lnTo>
                  <a:pt x="127430" y="298061"/>
                </a:lnTo>
                <a:cubicBezTo>
                  <a:pt x="123049" y="302442"/>
                  <a:pt x="123049" y="309490"/>
                  <a:pt x="127430" y="313777"/>
                </a:cubicBezTo>
                <a:cubicBezTo>
                  <a:pt x="129621" y="315968"/>
                  <a:pt x="132479" y="317015"/>
                  <a:pt x="135336" y="317015"/>
                </a:cubicBezTo>
                <a:cubicBezTo>
                  <a:pt x="138194" y="317015"/>
                  <a:pt x="141051" y="315968"/>
                  <a:pt x="143242" y="313777"/>
                </a:cubicBezTo>
                <a:lnTo>
                  <a:pt x="164292" y="292631"/>
                </a:lnTo>
                <a:lnTo>
                  <a:pt x="164292" y="326159"/>
                </a:lnTo>
                <a:cubicBezTo>
                  <a:pt x="151148" y="331112"/>
                  <a:pt x="142099" y="344733"/>
                  <a:pt x="144194" y="360068"/>
                </a:cubicBezTo>
                <a:cubicBezTo>
                  <a:pt x="146099" y="374261"/>
                  <a:pt x="157529" y="385500"/>
                  <a:pt x="171817" y="387119"/>
                </a:cubicBezTo>
                <a:cubicBezTo>
                  <a:pt x="190867" y="389310"/>
                  <a:pt x="207059" y="374356"/>
                  <a:pt x="207059" y="355782"/>
                </a:cubicBezTo>
                <a:cubicBezTo>
                  <a:pt x="207059" y="342256"/>
                  <a:pt x="198582" y="330731"/>
                  <a:pt x="186581" y="326254"/>
                </a:cubicBezTo>
                <a:lnTo>
                  <a:pt x="186581" y="292727"/>
                </a:lnTo>
                <a:lnTo>
                  <a:pt x="207631" y="313872"/>
                </a:lnTo>
                <a:cubicBezTo>
                  <a:pt x="209822" y="316063"/>
                  <a:pt x="212679" y="317111"/>
                  <a:pt x="215536" y="317111"/>
                </a:cubicBezTo>
                <a:cubicBezTo>
                  <a:pt x="218394" y="317111"/>
                  <a:pt x="221252" y="316063"/>
                  <a:pt x="223442" y="313872"/>
                </a:cubicBezTo>
                <a:cubicBezTo>
                  <a:pt x="227824" y="309490"/>
                  <a:pt x="227824" y="302442"/>
                  <a:pt x="223442" y="298156"/>
                </a:cubicBezTo>
                <a:lnTo>
                  <a:pt x="186581" y="261294"/>
                </a:lnTo>
                <a:lnTo>
                  <a:pt x="186581" y="216717"/>
                </a:lnTo>
                <a:lnTo>
                  <a:pt x="224871" y="239196"/>
                </a:lnTo>
                <a:lnTo>
                  <a:pt x="238397" y="289583"/>
                </a:lnTo>
                <a:cubicBezTo>
                  <a:pt x="239730" y="294536"/>
                  <a:pt x="244207" y="297870"/>
                  <a:pt x="249160" y="297870"/>
                </a:cubicBezTo>
                <a:cubicBezTo>
                  <a:pt x="250112" y="297870"/>
                  <a:pt x="251065" y="297775"/>
                  <a:pt x="252017" y="297489"/>
                </a:cubicBezTo>
                <a:cubicBezTo>
                  <a:pt x="257923" y="295870"/>
                  <a:pt x="261447" y="289774"/>
                  <a:pt x="259923" y="283868"/>
                </a:cubicBezTo>
                <a:lnTo>
                  <a:pt x="252303" y="255293"/>
                </a:lnTo>
                <a:lnTo>
                  <a:pt x="281069" y="272153"/>
                </a:lnTo>
                <a:cubicBezTo>
                  <a:pt x="278878" y="284726"/>
                  <a:pt x="284593" y="297870"/>
                  <a:pt x="296213" y="304728"/>
                </a:cubicBezTo>
                <a:cubicBezTo>
                  <a:pt x="301166" y="307586"/>
                  <a:pt x="306596" y="309110"/>
                  <a:pt x="312120" y="309110"/>
                </a:cubicBezTo>
                <a:cubicBezTo>
                  <a:pt x="314787" y="309110"/>
                  <a:pt x="317454" y="308728"/>
                  <a:pt x="320121" y="308062"/>
                </a:cubicBezTo>
                <a:cubicBezTo>
                  <a:pt x="328313" y="305966"/>
                  <a:pt x="335171" y="300728"/>
                  <a:pt x="339361" y="293488"/>
                </a:cubicBezTo>
                <a:cubicBezTo>
                  <a:pt x="347839" y="278534"/>
                  <a:pt x="342791" y="259103"/>
                  <a:pt x="327836" y="2503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AFBBDE6-91ED-45B5-B82F-117E90E3BC90}"/>
              </a:ext>
            </a:extLst>
          </p:cNvPr>
          <p:cNvGrpSpPr/>
          <p:nvPr/>
        </p:nvGrpSpPr>
        <p:grpSpPr>
          <a:xfrm>
            <a:off x="4106409" y="2258397"/>
            <a:ext cx="394532" cy="342900"/>
            <a:chOff x="4106409" y="2258397"/>
            <a:chExt cx="394532" cy="342900"/>
          </a:xfrm>
          <a:solidFill>
            <a:schemeClr val="bg1"/>
          </a:solidFill>
        </p:grpSpPr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AD1A0490-56A0-4C2A-A708-D8BA097F0BCC}"/>
                </a:ext>
              </a:extLst>
            </p:cNvPr>
            <p:cNvSpPr/>
            <p:nvPr/>
          </p:nvSpPr>
          <p:spPr>
            <a:xfrm>
              <a:off x="4106409" y="2258397"/>
              <a:ext cx="257175" cy="342900"/>
            </a:xfrm>
            <a:custGeom>
              <a:avLst/>
              <a:gdLst>
                <a:gd name="connsiteX0" fmla="*/ 18288 w 257175"/>
                <a:gd name="connsiteY0" fmla="*/ 92944 h 342900"/>
                <a:gd name="connsiteX1" fmla="*/ 7144 w 257175"/>
                <a:gd name="connsiteY1" fmla="*/ 103993 h 342900"/>
                <a:gd name="connsiteX2" fmla="*/ 7144 w 257175"/>
                <a:gd name="connsiteY2" fmla="*/ 237819 h 342900"/>
                <a:gd name="connsiteX3" fmla="*/ 18288 w 257175"/>
                <a:gd name="connsiteY3" fmla="*/ 248963 h 342900"/>
                <a:gd name="connsiteX4" fmla="*/ 97060 w 257175"/>
                <a:gd name="connsiteY4" fmla="*/ 248963 h 342900"/>
                <a:gd name="connsiteX5" fmla="*/ 97060 w 257175"/>
                <a:gd name="connsiteY5" fmla="*/ 92944 h 342900"/>
                <a:gd name="connsiteX6" fmla="*/ 18288 w 257175"/>
                <a:gd name="connsiteY6" fmla="*/ 92944 h 342900"/>
                <a:gd name="connsiteX7" fmla="*/ 18288 w 257175"/>
                <a:gd name="connsiteY7" fmla="*/ 92944 h 342900"/>
                <a:gd name="connsiteX8" fmla="*/ 247269 w 257175"/>
                <a:gd name="connsiteY8" fmla="*/ 8552 h 342900"/>
                <a:gd name="connsiteX9" fmla="*/ 235934 w 257175"/>
                <a:gd name="connsiteY9" fmla="*/ 8743 h 342900"/>
                <a:gd name="connsiteX10" fmla="*/ 119348 w 257175"/>
                <a:gd name="connsiteY10" fmla="*/ 83895 h 342900"/>
                <a:gd name="connsiteX11" fmla="*/ 119348 w 257175"/>
                <a:gd name="connsiteY11" fmla="*/ 258869 h 342900"/>
                <a:gd name="connsiteX12" fmla="*/ 235648 w 257175"/>
                <a:gd name="connsiteY12" fmla="*/ 336688 h 342900"/>
                <a:gd name="connsiteX13" fmla="*/ 247269 w 257175"/>
                <a:gd name="connsiteY13" fmla="*/ 337165 h 342900"/>
                <a:gd name="connsiteX14" fmla="*/ 253079 w 257175"/>
                <a:gd name="connsiteY14" fmla="*/ 327354 h 342900"/>
                <a:gd name="connsiteX15" fmla="*/ 253079 w 257175"/>
                <a:gd name="connsiteY15" fmla="*/ 18172 h 342900"/>
                <a:gd name="connsiteX16" fmla="*/ 247269 w 257175"/>
                <a:gd name="connsiteY16" fmla="*/ 855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342900">
                  <a:moveTo>
                    <a:pt x="18288" y="92944"/>
                  </a:moveTo>
                  <a:cubicBezTo>
                    <a:pt x="12002" y="92944"/>
                    <a:pt x="7144" y="97801"/>
                    <a:pt x="7144" y="103993"/>
                  </a:cubicBezTo>
                  <a:lnTo>
                    <a:pt x="7144" y="237819"/>
                  </a:lnTo>
                  <a:cubicBezTo>
                    <a:pt x="7144" y="244010"/>
                    <a:pt x="12097" y="248963"/>
                    <a:pt x="18288" y="248963"/>
                  </a:cubicBezTo>
                  <a:lnTo>
                    <a:pt x="97060" y="248963"/>
                  </a:lnTo>
                  <a:lnTo>
                    <a:pt x="97060" y="92944"/>
                  </a:lnTo>
                  <a:lnTo>
                    <a:pt x="18288" y="92944"/>
                  </a:lnTo>
                  <a:lnTo>
                    <a:pt x="18288" y="92944"/>
                  </a:lnTo>
                  <a:close/>
                  <a:moveTo>
                    <a:pt x="247269" y="8552"/>
                  </a:moveTo>
                  <a:cubicBezTo>
                    <a:pt x="243745" y="6552"/>
                    <a:pt x="239268" y="6742"/>
                    <a:pt x="235934" y="8743"/>
                  </a:cubicBezTo>
                  <a:lnTo>
                    <a:pt x="119348" y="83895"/>
                  </a:lnTo>
                  <a:lnTo>
                    <a:pt x="119348" y="258869"/>
                  </a:lnTo>
                  <a:lnTo>
                    <a:pt x="235648" y="336688"/>
                  </a:lnTo>
                  <a:cubicBezTo>
                    <a:pt x="239459" y="338784"/>
                    <a:pt x="243173" y="339165"/>
                    <a:pt x="247269" y="337165"/>
                  </a:cubicBezTo>
                  <a:cubicBezTo>
                    <a:pt x="250793" y="335164"/>
                    <a:pt x="253079" y="331354"/>
                    <a:pt x="253079" y="327354"/>
                  </a:cubicBezTo>
                  <a:lnTo>
                    <a:pt x="253079" y="18172"/>
                  </a:lnTo>
                  <a:cubicBezTo>
                    <a:pt x="253079" y="14172"/>
                    <a:pt x="250793" y="10362"/>
                    <a:pt x="247269" y="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585CEF29-DE37-40AC-A423-53EA521D3F4B}"/>
                </a:ext>
              </a:extLst>
            </p:cNvPr>
            <p:cNvSpPr/>
            <p:nvPr/>
          </p:nvSpPr>
          <p:spPr>
            <a:xfrm>
              <a:off x="4365019" y="2376779"/>
              <a:ext cx="38100" cy="104775"/>
            </a:xfrm>
            <a:custGeom>
              <a:avLst/>
              <a:gdLst>
                <a:gd name="connsiteX0" fmla="*/ 27521 w 38100"/>
                <a:gd name="connsiteY0" fmla="*/ 12091 h 104775"/>
                <a:gd name="connsiteX1" fmla="*/ 12091 w 38100"/>
                <a:gd name="connsiteY1" fmla="*/ 9042 h 104775"/>
                <a:gd name="connsiteX2" fmla="*/ 9043 w 38100"/>
                <a:gd name="connsiteY2" fmla="*/ 24473 h 104775"/>
                <a:gd name="connsiteX3" fmla="*/ 9043 w 38100"/>
                <a:gd name="connsiteY3" fmla="*/ 81433 h 104775"/>
                <a:gd name="connsiteX4" fmla="*/ 12091 w 38100"/>
                <a:gd name="connsiteY4" fmla="*/ 96863 h 104775"/>
                <a:gd name="connsiteX5" fmla="*/ 27521 w 38100"/>
                <a:gd name="connsiteY5" fmla="*/ 93815 h 104775"/>
                <a:gd name="connsiteX6" fmla="*/ 27521 w 38100"/>
                <a:gd name="connsiteY6" fmla="*/ 1209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27521" y="12091"/>
                  </a:moveTo>
                  <a:cubicBezTo>
                    <a:pt x="24092" y="6947"/>
                    <a:pt x="17139" y="5613"/>
                    <a:pt x="12091" y="9042"/>
                  </a:cubicBezTo>
                  <a:cubicBezTo>
                    <a:pt x="6947" y="12471"/>
                    <a:pt x="5613" y="19425"/>
                    <a:pt x="9043" y="24473"/>
                  </a:cubicBezTo>
                  <a:cubicBezTo>
                    <a:pt x="20568" y="41713"/>
                    <a:pt x="20568" y="64097"/>
                    <a:pt x="9043" y="81433"/>
                  </a:cubicBezTo>
                  <a:cubicBezTo>
                    <a:pt x="5613" y="86576"/>
                    <a:pt x="7042" y="93434"/>
                    <a:pt x="12091" y="96863"/>
                  </a:cubicBezTo>
                  <a:cubicBezTo>
                    <a:pt x="17139" y="100292"/>
                    <a:pt x="24092" y="98958"/>
                    <a:pt x="27521" y="93815"/>
                  </a:cubicBezTo>
                  <a:cubicBezTo>
                    <a:pt x="44094" y="68955"/>
                    <a:pt x="44094" y="36855"/>
                    <a:pt x="27521" y="12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9BAA5A12-65E4-429F-B84E-BE24A4B514E9}"/>
                </a:ext>
              </a:extLst>
            </p:cNvPr>
            <p:cNvSpPr/>
            <p:nvPr/>
          </p:nvSpPr>
          <p:spPr>
            <a:xfrm>
              <a:off x="4434266" y="2319820"/>
              <a:ext cx="66675" cy="219075"/>
            </a:xfrm>
            <a:custGeom>
              <a:avLst/>
              <a:gdLst>
                <a:gd name="connsiteX0" fmla="*/ 32474 w 66675"/>
                <a:gd name="connsiteY0" fmla="*/ 19615 h 219075"/>
                <a:gd name="connsiteX1" fmla="*/ 27521 w 66675"/>
                <a:gd name="connsiteY1" fmla="*/ 12091 h 219075"/>
                <a:gd name="connsiteX2" fmla="*/ 12090 w 66675"/>
                <a:gd name="connsiteY2" fmla="*/ 9042 h 219075"/>
                <a:gd name="connsiteX3" fmla="*/ 9042 w 66675"/>
                <a:gd name="connsiteY3" fmla="*/ 24473 h 219075"/>
                <a:gd name="connsiteX4" fmla="*/ 13996 w 66675"/>
                <a:gd name="connsiteY4" fmla="*/ 31998 h 219075"/>
                <a:gd name="connsiteX5" fmla="*/ 13996 w 66675"/>
                <a:gd name="connsiteY5" fmla="*/ 187827 h 219075"/>
                <a:gd name="connsiteX6" fmla="*/ 9042 w 66675"/>
                <a:gd name="connsiteY6" fmla="*/ 195256 h 219075"/>
                <a:gd name="connsiteX7" fmla="*/ 12090 w 66675"/>
                <a:gd name="connsiteY7" fmla="*/ 210687 h 219075"/>
                <a:gd name="connsiteX8" fmla="*/ 27521 w 66675"/>
                <a:gd name="connsiteY8" fmla="*/ 207639 h 219075"/>
                <a:gd name="connsiteX9" fmla="*/ 32474 w 66675"/>
                <a:gd name="connsiteY9" fmla="*/ 200209 h 219075"/>
                <a:gd name="connsiteX10" fmla="*/ 32474 w 66675"/>
                <a:gd name="connsiteY10" fmla="*/ 196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21907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4" y="19329"/>
                    <a:pt x="9042" y="24473"/>
                  </a:cubicBezTo>
                  <a:lnTo>
                    <a:pt x="13996" y="31998"/>
                  </a:lnTo>
                  <a:cubicBezTo>
                    <a:pt x="45523" y="79337"/>
                    <a:pt x="45523" y="140487"/>
                    <a:pt x="13996" y="187827"/>
                  </a:cubicBezTo>
                  <a:lnTo>
                    <a:pt x="9042" y="195256"/>
                  </a:lnTo>
                  <a:cubicBezTo>
                    <a:pt x="5614" y="200400"/>
                    <a:pt x="7042" y="207258"/>
                    <a:pt x="12090" y="210687"/>
                  </a:cubicBezTo>
                  <a:cubicBezTo>
                    <a:pt x="17329" y="214116"/>
                    <a:pt x="24187" y="212687"/>
                    <a:pt x="27521" y="207639"/>
                  </a:cubicBezTo>
                  <a:lnTo>
                    <a:pt x="32474" y="200209"/>
                  </a:lnTo>
                  <a:cubicBezTo>
                    <a:pt x="69050" y="145345"/>
                    <a:pt x="69050" y="74479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F658CD3-C698-415C-A0C4-2142D98CB174}"/>
                </a:ext>
              </a:extLst>
            </p:cNvPr>
            <p:cNvSpPr/>
            <p:nvPr/>
          </p:nvSpPr>
          <p:spPr>
            <a:xfrm>
              <a:off x="4397214" y="2344489"/>
              <a:ext cx="57150" cy="161925"/>
            </a:xfrm>
            <a:custGeom>
              <a:avLst/>
              <a:gdLst>
                <a:gd name="connsiteX0" fmla="*/ 32474 w 57150"/>
                <a:gd name="connsiteY0" fmla="*/ 19615 h 161925"/>
                <a:gd name="connsiteX1" fmla="*/ 27521 w 57150"/>
                <a:gd name="connsiteY1" fmla="*/ 12091 h 161925"/>
                <a:gd name="connsiteX2" fmla="*/ 12090 w 57150"/>
                <a:gd name="connsiteY2" fmla="*/ 9042 h 161925"/>
                <a:gd name="connsiteX3" fmla="*/ 9043 w 57150"/>
                <a:gd name="connsiteY3" fmla="*/ 24473 h 161925"/>
                <a:gd name="connsiteX4" fmla="*/ 13995 w 57150"/>
                <a:gd name="connsiteY4" fmla="*/ 31998 h 161925"/>
                <a:gd name="connsiteX5" fmla="*/ 13995 w 57150"/>
                <a:gd name="connsiteY5" fmla="*/ 138392 h 161925"/>
                <a:gd name="connsiteX6" fmla="*/ 9043 w 57150"/>
                <a:gd name="connsiteY6" fmla="*/ 145917 h 161925"/>
                <a:gd name="connsiteX7" fmla="*/ 12090 w 57150"/>
                <a:gd name="connsiteY7" fmla="*/ 161347 h 161925"/>
                <a:gd name="connsiteX8" fmla="*/ 27521 w 57150"/>
                <a:gd name="connsiteY8" fmla="*/ 158299 h 161925"/>
                <a:gd name="connsiteX9" fmla="*/ 32474 w 57150"/>
                <a:gd name="connsiteY9" fmla="*/ 150774 h 161925"/>
                <a:gd name="connsiteX10" fmla="*/ 32474 w 57150"/>
                <a:gd name="connsiteY10" fmla="*/ 196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3" y="19329"/>
                    <a:pt x="9043" y="24473"/>
                  </a:cubicBezTo>
                  <a:lnTo>
                    <a:pt x="13995" y="31998"/>
                  </a:lnTo>
                  <a:cubicBezTo>
                    <a:pt x="35522" y="64287"/>
                    <a:pt x="35522" y="106007"/>
                    <a:pt x="13995" y="138392"/>
                  </a:cubicBezTo>
                  <a:lnTo>
                    <a:pt x="9043" y="145917"/>
                  </a:lnTo>
                  <a:cubicBezTo>
                    <a:pt x="5613" y="151060"/>
                    <a:pt x="7042" y="157918"/>
                    <a:pt x="12090" y="161347"/>
                  </a:cubicBezTo>
                  <a:cubicBezTo>
                    <a:pt x="17329" y="164776"/>
                    <a:pt x="24187" y="163347"/>
                    <a:pt x="27521" y="158299"/>
                  </a:cubicBezTo>
                  <a:lnTo>
                    <a:pt x="32474" y="150774"/>
                  </a:lnTo>
                  <a:cubicBezTo>
                    <a:pt x="58953" y="110960"/>
                    <a:pt x="58953" y="59525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F99D6607-05C6-4ECF-B074-36D8A3693C42}"/>
              </a:ext>
            </a:extLst>
          </p:cNvPr>
          <p:cNvGrpSpPr/>
          <p:nvPr/>
        </p:nvGrpSpPr>
        <p:grpSpPr>
          <a:xfrm>
            <a:off x="2769004" y="2900267"/>
            <a:ext cx="390620" cy="387667"/>
            <a:chOff x="2769004" y="2900267"/>
            <a:chExt cx="390620" cy="387667"/>
          </a:xfrm>
          <a:solidFill>
            <a:schemeClr val="bg1"/>
          </a:solidFill>
        </p:grpSpPr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2F911B65-AE5E-4F66-B368-E0A8E7F406FD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627 w 276225"/>
                <a:gd name="connsiteY6" fmla="*/ 63151 h 95250"/>
                <a:gd name="connsiteX7" fmla="*/ 52483 w 276225"/>
                <a:gd name="connsiteY7" fmla="*/ 52006 h 95250"/>
                <a:gd name="connsiteX8" fmla="*/ 63627 w 276225"/>
                <a:gd name="connsiteY8" fmla="*/ 40862 h 95250"/>
                <a:gd name="connsiteX9" fmla="*/ 74771 w 276225"/>
                <a:gd name="connsiteY9" fmla="*/ 52006 h 95250"/>
                <a:gd name="connsiteX10" fmla="*/ 63627 w 276225"/>
                <a:gd name="connsiteY10" fmla="*/ 63151 h 95250"/>
                <a:gd name="connsiteX11" fmla="*/ 108204 w 276225"/>
                <a:gd name="connsiteY11" fmla="*/ 63151 h 95250"/>
                <a:gd name="connsiteX12" fmla="*/ 97060 w 276225"/>
                <a:gd name="connsiteY12" fmla="*/ 52006 h 95250"/>
                <a:gd name="connsiteX13" fmla="*/ 108204 w 276225"/>
                <a:gd name="connsiteY13" fmla="*/ 40862 h 95250"/>
                <a:gd name="connsiteX14" fmla="*/ 119348 w 276225"/>
                <a:gd name="connsiteY14" fmla="*/ 52006 h 95250"/>
                <a:gd name="connsiteX15" fmla="*/ 108204 w 276225"/>
                <a:gd name="connsiteY15" fmla="*/ 63151 h 95250"/>
                <a:gd name="connsiteX16" fmla="*/ 152781 w 276225"/>
                <a:gd name="connsiteY16" fmla="*/ 63151 h 95250"/>
                <a:gd name="connsiteX17" fmla="*/ 141637 w 276225"/>
                <a:gd name="connsiteY17" fmla="*/ 52006 h 95250"/>
                <a:gd name="connsiteX18" fmla="*/ 152781 w 276225"/>
                <a:gd name="connsiteY18" fmla="*/ 40862 h 95250"/>
                <a:gd name="connsiteX19" fmla="*/ 163925 w 276225"/>
                <a:gd name="connsiteY19" fmla="*/ 52006 h 95250"/>
                <a:gd name="connsiteX20" fmla="*/ 152781 w 276225"/>
                <a:gd name="connsiteY20" fmla="*/ 63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49D50AF-590F-47E9-8F0C-6440BCCB7922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523B538-D11A-4CFB-8D95-F3BFF51E1FC9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>
                <a:gd name="connsiteX0" fmla="*/ 29432 w 57150"/>
                <a:gd name="connsiteY0" fmla="*/ 74009 h 76200"/>
                <a:gd name="connsiteX1" fmla="*/ 34862 w 57150"/>
                <a:gd name="connsiteY1" fmla="*/ 72866 h 76200"/>
                <a:gd name="connsiteX2" fmla="*/ 32671 w 57150"/>
                <a:gd name="connsiteY2" fmla="*/ 70675 h 76200"/>
                <a:gd name="connsiteX3" fmla="*/ 32671 w 57150"/>
                <a:gd name="connsiteY3" fmla="*/ 54959 h 76200"/>
                <a:gd name="connsiteX4" fmla="*/ 48387 w 57150"/>
                <a:gd name="connsiteY4" fmla="*/ 54959 h 76200"/>
                <a:gd name="connsiteX5" fmla="*/ 50578 w 57150"/>
                <a:gd name="connsiteY5" fmla="*/ 57150 h 76200"/>
                <a:gd name="connsiteX6" fmla="*/ 51721 w 57150"/>
                <a:gd name="connsiteY6" fmla="*/ 51721 h 76200"/>
                <a:gd name="connsiteX7" fmla="*/ 51721 w 57150"/>
                <a:gd name="connsiteY7" fmla="*/ 29432 h 76200"/>
                <a:gd name="connsiteX8" fmla="*/ 29432 w 57150"/>
                <a:gd name="connsiteY8" fmla="*/ 7144 h 76200"/>
                <a:gd name="connsiteX9" fmla="*/ 7144 w 57150"/>
                <a:gd name="connsiteY9" fmla="*/ 29432 h 76200"/>
                <a:gd name="connsiteX10" fmla="*/ 7144 w 57150"/>
                <a:gd name="connsiteY10" fmla="*/ 51721 h 76200"/>
                <a:gd name="connsiteX11" fmla="*/ 29432 w 57150"/>
                <a:gd name="connsiteY11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7620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40A32922-53A9-4783-BDD8-25ECA3CB400C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75272 w 390525"/>
                <a:gd name="connsiteY7" fmla="*/ 97060 h 276225"/>
                <a:gd name="connsiteX8" fmla="*/ 287655 w 390525"/>
                <a:gd name="connsiteY8" fmla="*/ 86011 h 276225"/>
                <a:gd name="connsiteX9" fmla="*/ 297561 w 390525"/>
                <a:gd name="connsiteY9" fmla="*/ 97346 h 276225"/>
                <a:gd name="connsiteX10" fmla="*/ 297561 w 390525"/>
                <a:gd name="connsiteY10" fmla="*/ 175070 h 276225"/>
                <a:gd name="connsiteX11" fmla="*/ 330708 w 390525"/>
                <a:gd name="connsiteY11" fmla="*/ 175070 h 276225"/>
                <a:gd name="connsiteX12" fmla="*/ 342043 w 390525"/>
                <a:gd name="connsiteY12" fmla="*/ 184975 h 276225"/>
                <a:gd name="connsiteX13" fmla="*/ 330994 w 390525"/>
                <a:gd name="connsiteY13" fmla="*/ 197358 h 276225"/>
                <a:gd name="connsiteX14" fmla="*/ 286417 w 390525"/>
                <a:gd name="connsiteY14" fmla="*/ 197358 h 276225"/>
                <a:gd name="connsiteX15" fmla="*/ 275272 w 390525"/>
                <a:gd name="connsiteY15" fmla="*/ 186214 h 276225"/>
                <a:gd name="connsiteX16" fmla="*/ 275272 w 390525"/>
                <a:gd name="connsiteY16" fmla="*/ 97060 h 276225"/>
                <a:gd name="connsiteX17" fmla="*/ 163830 w 390525"/>
                <a:gd name="connsiteY17" fmla="*/ 130778 h 276225"/>
                <a:gd name="connsiteX18" fmla="*/ 208407 w 390525"/>
                <a:gd name="connsiteY18" fmla="*/ 86201 h 276225"/>
                <a:gd name="connsiteX19" fmla="*/ 252984 w 390525"/>
                <a:gd name="connsiteY19" fmla="*/ 130778 h 276225"/>
                <a:gd name="connsiteX20" fmla="*/ 252984 w 390525"/>
                <a:gd name="connsiteY20" fmla="*/ 153067 h 276225"/>
                <a:gd name="connsiteX21" fmla="*/ 246697 w 390525"/>
                <a:gd name="connsiteY21" fmla="*/ 175546 h 276225"/>
                <a:gd name="connsiteX22" fmla="*/ 249746 w 390525"/>
                <a:gd name="connsiteY22" fmla="*/ 178594 h 276225"/>
                <a:gd name="connsiteX23" fmla="*/ 249746 w 390525"/>
                <a:gd name="connsiteY23" fmla="*/ 194310 h 276225"/>
                <a:gd name="connsiteX24" fmla="*/ 234029 w 390525"/>
                <a:gd name="connsiteY24" fmla="*/ 194310 h 276225"/>
                <a:gd name="connsiteX25" fmla="*/ 230981 w 390525"/>
                <a:gd name="connsiteY25" fmla="*/ 191262 h 276225"/>
                <a:gd name="connsiteX26" fmla="*/ 208502 w 390525"/>
                <a:gd name="connsiteY26" fmla="*/ 197548 h 276225"/>
                <a:gd name="connsiteX27" fmla="*/ 163925 w 390525"/>
                <a:gd name="connsiteY27" fmla="*/ 152971 h 276225"/>
                <a:gd name="connsiteX28" fmla="*/ 163925 w 390525"/>
                <a:gd name="connsiteY28" fmla="*/ 130778 h 276225"/>
                <a:gd name="connsiteX29" fmla="*/ 108109 w 390525"/>
                <a:gd name="connsiteY29" fmla="*/ 152781 h 276225"/>
                <a:gd name="connsiteX30" fmla="*/ 74771 w 390525"/>
                <a:gd name="connsiteY30" fmla="*/ 117538 h 276225"/>
                <a:gd name="connsiteX31" fmla="*/ 108680 w 390525"/>
                <a:gd name="connsiteY31" fmla="*/ 85916 h 276225"/>
                <a:gd name="connsiteX32" fmla="*/ 130111 w 390525"/>
                <a:gd name="connsiteY32" fmla="*/ 85916 h 276225"/>
                <a:gd name="connsiteX33" fmla="*/ 141446 w 390525"/>
                <a:gd name="connsiteY33" fmla="*/ 95821 h 276225"/>
                <a:gd name="connsiteX34" fmla="*/ 130397 w 390525"/>
                <a:gd name="connsiteY34" fmla="*/ 108204 h 276225"/>
                <a:gd name="connsiteX35" fmla="*/ 108394 w 390525"/>
                <a:gd name="connsiteY35" fmla="*/ 108204 h 276225"/>
                <a:gd name="connsiteX36" fmla="*/ 97060 w 390525"/>
                <a:gd name="connsiteY36" fmla="*/ 118110 h 276225"/>
                <a:gd name="connsiteX37" fmla="*/ 108109 w 390525"/>
                <a:gd name="connsiteY37" fmla="*/ 130492 h 276225"/>
                <a:gd name="connsiteX38" fmla="*/ 141446 w 390525"/>
                <a:gd name="connsiteY38" fmla="*/ 165735 h 276225"/>
                <a:gd name="connsiteX39" fmla="*/ 107537 w 390525"/>
                <a:gd name="connsiteY39" fmla="*/ 197358 h 276225"/>
                <a:gd name="connsiteX40" fmla="*/ 86106 w 390525"/>
                <a:gd name="connsiteY40" fmla="*/ 197358 h 276225"/>
                <a:gd name="connsiteX41" fmla="*/ 74771 w 390525"/>
                <a:gd name="connsiteY41" fmla="*/ 187452 h 276225"/>
                <a:gd name="connsiteX42" fmla="*/ 85820 w 390525"/>
                <a:gd name="connsiteY42" fmla="*/ 175070 h 276225"/>
                <a:gd name="connsiteX43" fmla="*/ 107823 w 390525"/>
                <a:gd name="connsiteY43" fmla="*/ 175070 h 276225"/>
                <a:gd name="connsiteX44" fmla="*/ 119158 w 390525"/>
                <a:gd name="connsiteY44" fmla="*/ 165163 h 276225"/>
                <a:gd name="connsiteX45" fmla="*/ 108109 w 390525"/>
                <a:gd name="connsiteY45" fmla="*/ 15278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33A8EE21-5AA5-43ED-BAF6-AD781A96C455}"/>
              </a:ext>
            </a:extLst>
          </p:cNvPr>
          <p:cNvGrpSpPr/>
          <p:nvPr/>
        </p:nvGrpSpPr>
        <p:grpSpPr>
          <a:xfrm>
            <a:off x="6819320" y="1585851"/>
            <a:ext cx="343756" cy="351021"/>
            <a:chOff x="6819320" y="1585851"/>
            <a:chExt cx="343756" cy="351021"/>
          </a:xfrm>
          <a:solidFill>
            <a:schemeClr val="bg1"/>
          </a:solidFill>
        </p:grpSpPr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5A197A9A-AA60-40B0-8A5A-DFE332F20C8A}"/>
                </a:ext>
              </a:extLst>
            </p:cNvPr>
            <p:cNvSpPr/>
            <p:nvPr/>
          </p:nvSpPr>
          <p:spPr>
            <a:xfrm>
              <a:off x="7110308" y="1676971"/>
              <a:ext cx="47625" cy="66675"/>
            </a:xfrm>
            <a:custGeom>
              <a:avLst/>
              <a:gdLst>
                <a:gd name="connsiteX0" fmla="*/ 7144 w 47625"/>
                <a:gd name="connsiteY0" fmla="*/ 7144 h 66675"/>
                <a:gd name="connsiteX1" fmla="*/ 7144 w 47625"/>
                <a:gd name="connsiteY1" fmla="*/ 65437 h 66675"/>
                <a:gd name="connsiteX2" fmla="*/ 41815 w 47625"/>
                <a:gd name="connsiteY2" fmla="*/ 336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7144" y="7144"/>
                  </a:moveTo>
                  <a:lnTo>
                    <a:pt x="7144" y="65437"/>
                  </a:lnTo>
                  <a:lnTo>
                    <a:pt x="41815" y="33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6A9813E-A3EB-4277-90D8-681916042999}"/>
                </a:ext>
              </a:extLst>
            </p:cNvPr>
            <p:cNvSpPr/>
            <p:nvPr/>
          </p:nvSpPr>
          <p:spPr>
            <a:xfrm>
              <a:off x="6884852" y="1630108"/>
              <a:ext cx="219075" cy="180975"/>
            </a:xfrm>
            <a:custGeom>
              <a:avLst/>
              <a:gdLst>
                <a:gd name="connsiteX0" fmla="*/ 89821 w 219075"/>
                <a:gd name="connsiteY0" fmla="*/ 159163 h 180975"/>
                <a:gd name="connsiteX1" fmla="*/ 130016 w 219075"/>
                <a:gd name="connsiteY1" fmla="*/ 159163 h 180975"/>
                <a:gd name="connsiteX2" fmla="*/ 156115 w 219075"/>
                <a:gd name="connsiteY2" fmla="*/ 182594 h 180975"/>
                <a:gd name="connsiteX3" fmla="*/ 212503 w 219075"/>
                <a:gd name="connsiteY3" fmla="*/ 131064 h 180975"/>
                <a:gd name="connsiteX4" fmla="*/ 212407 w 219075"/>
                <a:gd name="connsiteY4" fmla="*/ 17240 h 180975"/>
                <a:gd name="connsiteX5" fmla="*/ 202311 w 219075"/>
                <a:gd name="connsiteY5" fmla="*/ 7144 h 180975"/>
                <a:gd name="connsiteX6" fmla="*/ 17240 w 219075"/>
                <a:gd name="connsiteY6" fmla="*/ 7144 h 180975"/>
                <a:gd name="connsiteX7" fmla="*/ 7144 w 219075"/>
                <a:gd name="connsiteY7" fmla="*/ 17240 h 180975"/>
                <a:gd name="connsiteX8" fmla="*/ 7144 w 219075"/>
                <a:gd name="connsiteY8" fmla="*/ 130207 h 180975"/>
                <a:gd name="connsiteX9" fmla="*/ 63818 w 219075"/>
                <a:gd name="connsiteY9" fmla="*/ 182023 h 180975"/>
                <a:gd name="connsiteX10" fmla="*/ 89821 w 219075"/>
                <a:gd name="connsiteY10" fmla="*/ 159163 h 180975"/>
                <a:gd name="connsiteX11" fmla="*/ 90773 w 219075"/>
                <a:gd name="connsiteY11" fmla="*/ 52864 h 180975"/>
                <a:gd name="connsiteX12" fmla="*/ 168307 w 219075"/>
                <a:gd name="connsiteY12" fmla="*/ 52864 h 180975"/>
                <a:gd name="connsiteX13" fmla="*/ 178594 w 219075"/>
                <a:gd name="connsiteY13" fmla="*/ 61817 h 180975"/>
                <a:gd name="connsiteX14" fmla="*/ 168593 w 219075"/>
                <a:gd name="connsiteY14" fmla="*/ 73057 h 180975"/>
                <a:gd name="connsiteX15" fmla="*/ 91059 w 219075"/>
                <a:gd name="connsiteY15" fmla="*/ 73057 h 180975"/>
                <a:gd name="connsiteX16" fmla="*/ 80772 w 219075"/>
                <a:gd name="connsiteY16" fmla="*/ 64103 h 180975"/>
                <a:gd name="connsiteX17" fmla="*/ 90773 w 219075"/>
                <a:gd name="connsiteY17" fmla="*/ 52864 h 180975"/>
                <a:gd name="connsiteX18" fmla="*/ 90773 w 219075"/>
                <a:gd name="connsiteY18" fmla="*/ 93059 h 180975"/>
                <a:gd name="connsiteX19" fmla="*/ 168307 w 219075"/>
                <a:gd name="connsiteY19" fmla="*/ 93059 h 180975"/>
                <a:gd name="connsiteX20" fmla="*/ 178594 w 219075"/>
                <a:gd name="connsiteY20" fmla="*/ 102013 h 180975"/>
                <a:gd name="connsiteX21" fmla="*/ 168593 w 219075"/>
                <a:gd name="connsiteY21" fmla="*/ 113252 h 180975"/>
                <a:gd name="connsiteX22" fmla="*/ 91059 w 219075"/>
                <a:gd name="connsiteY22" fmla="*/ 113252 h 180975"/>
                <a:gd name="connsiteX23" fmla="*/ 80772 w 219075"/>
                <a:gd name="connsiteY23" fmla="*/ 104299 h 180975"/>
                <a:gd name="connsiteX24" fmla="*/ 90773 w 219075"/>
                <a:gd name="connsiteY24" fmla="*/ 93059 h 180975"/>
                <a:gd name="connsiteX25" fmla="*/ 50578 w 219075"/>
                <a:gd name="connsiteY25" fmla="*/ 113062 h 180975"/>
                <a:gd name="connsiteX26" fmla="*/ 40481 w 219075"/>
                <a:gd name="connsiteY26" fmla="*/ 102965 h 180975"/>
                <a:gd name="connsiteX27" fmla="*/ 50578 w 219075"/>
                <a:gd name="connsiteY27" fmla="*/ 92869 h 180975"/>
                <a:gd name="connsiteX28" fmla="*/ 60674 w 219075"/>
                <a:gd name="connsiteY28" fmla="*/ 102965 h 180975"/>
                <a:gd name="connsiteX29" fmla="*/ 50578 w 219075"/>
                <a:gd name="connsiteY29" fmla="*/ 113062 h 180975"/>
                <a:gd name="connsiteX30" fmla="*/ 50578 w 219075"/>
                <a:gd name="connsiteY30" fmla="*/ 72866 h 180975"/>
                <a:gd name="connsiteX31" fmla="*/ 40481 w 219075"/>
                <a:gd name="connsiteY31" fmla="*/ 62770 h 180975"/>
                <a:gd name="connsiteX32" fmla="*/ 50578 w 219075"/>
                <a:gd name="connsiteY32" fmla="*/ 52673 h 180975"/>
                <a:gd name="connsiteX33" fmla="*/ 60674 w 219075"/>
                <a:gd name="connsiteY33" fmla="*/ 62770 h 180975"/>
                <a:gd name="connsiteX34" fmla="*/ 50578 w 219075"/>
                <a:gd name="connsiteY34" fmla="*/ 7286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180975">
                  <a:moveTo>
                    <a:pt x="89821" y="159163"/>
                  </a:moveTo>
                  <a:cubicBezTo>
                    <a:pt x="101346" y="148876"/>
                    <a:pt x="118491" y="148876"/>
                    <a:pt x="130016" y="159163"/>
                  </a:cubicBezTo>
                  <a:lnTo>
                    <a:pt x="156115" y="182594"/>
                  </a:lnTo>
                  <a:cubicBezTo>
                    <a:pt x="164402" y="174974"/>
                    <a:pt x="208979" y="134969"/>
                    <a:pt x="212503" y="131064"/>
                  </a:cubicBezTo>
                  <a:cubicBezTo>
                    <a:pt x="212503" y="93154"/>
                    <a:pt x="212407" y="55150"/>
                    <a:pt x="212407" y="17240"/>
                  </a:cubicBezTo>
                  <a:cubicBezTo>
                    <a:pt x="212407" y="11716"/>
                    <a:pt x="207931" y="7144"/>
                    <a:pt x="202311" y="7144"/>
                  </a:cubicBez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130207"/>
                  </a:lnTo>
                  <a:lnTo>
                    <a:pt x="63818" y="182023"/>
                  </a:lnTo>
                  <a:lnTo>
                    <a:pt x="89821" y="159163"/>
                  </a:lnTo>
                  <a:close/>
                  <a:moveTo>
                    <a:pt x="90773" y="52864"/>
                  </a:moveTo>
                  <a:lnTo>
                    <a:pt x="168307" y="52864"/>
                  </a:lnTo>
                  <a:cubicBezTo>
                    <a:pt x="173450" y="52864"/>
                    <a:pt x="178022" y="56674"/>
                    <a:pt x="178594" y="61817"/>
                  </a:cubicBezTo>
                  <a:cubicBezTo>
                    <a:pt x="179261" y="67913"/>
                    <a:pt x="174498" y="73057"/>
                    <a:pt x="168593" y="73057"/>
                  </a:cubicBezTo>
                  <a:lnTo>
                    <a:pt x="91059" y="73057"/>
                  </a:lnTo>
                  <a:cubicBezTo>
                    <a:pt x="85915" y="73057"/>
                    <a:pt x="81343" y="69247"/>
                    <a:pt x="80772" y="64103"/>
                  </a:cubicBezTo>
                  <a:cubicBezTo>
                    <a:pt x="80105" y="57912"/>
                    <a:pt x="84867" y="52864"/>
                    <a:pt x="90773" y="52864"/>
                  </a:cubicBezTo>
                  <a:close/>
                  <a:moveTo>
                    <a:pt x="90773" y="93059"/>
                  </a:moveTo>
                  <a:lnTo>
                    <a:pt x="168307" y="93059"/>
                  </a:lnTo>
                  <a:cubicBezTo>
                    <a:pt x="173450" y="93059"/>
                    <a:pt x="178022" y="96869"/>
                    <a:pt x="178594" y="102013"/>
                  </a:cubicBezTo>
                  <a:cubicBezTo>
                    <a:pt x="179261" y="108109"/>
                    <a:pt x="174498" y="113252"/>
                    <a:pt x="168593" y="113252"/>
                  </a:cubicBezTo>
                  <a:lnTo>
                    <a:pt x="91059" y="113252"/>
                  </a:lnTo>
                  <a:cubicBezTo>
                    <a:pt x="85915" y="113252"/>
                    <a:pt x="81343" y="109442"/>
                    <a:pt x="80772" y="104299"/>
                  </a:cubicBezTo>
                  <a:cubicBezTo>
                    <a:pt x="80105" y="98203"/>
                    <a:pt x="84867" y="93059"/>
                    <a:pt x="90773" y="93059"/>
                  </a:cubicBezTo>
                  <a:close/>
                  <a:moveTo>
                    <a:pt x="50578" y="113062"/>
                  </a:moveTo>
                  <a:cubicBezTo>
                    <a:pt x="45053" y="113062"/>
                    <a:pt x="40481" y="108585"/>
                    <a:pt x="40481" y="102965"/>
                  </a:cubicBezTo>
                  <a:cubicBezTo>
                    <a:pt x="40481" y="97441"/>
                    <a:pt x="44958" y="92869"/>
                    <a:pt x="50578" y="92869"/>
                  </a:cubicBezTo>
                  <a:cubicBezTo>
                    <a:pt x="56102" y="92869"/>
                    <a:pt x="60674" y="97346"/>
                    <a:pt x="60674" y="102965"/>
                  </a:cubicBezTo>
                  <a:cubicBezTo>
                    <a:pt x="60579" y="108585"/>
                    <a:pt x="56102" y="113062"/>
                    <a:pt x="50578" y="113062"/>
                  </a:cubicBezTo>
                  <a:close/>
                  <a:moveTo>
                    <a:pt x="50578" y="72866"/>
                  </a:moveTo>
                  <a:cubicBezTo>
                    <a:pt x="45053" y="72866"/>
                    <a:pt x="40481" y="68390"/>
                    <a:pt x="40481" y="62770"/>
                  </a:cubicBezTo>
                  <a:cubicBezTo>
                    <a:pt x="40481" y="57245"/>
                    <a:pt x="44958" y="52673"/>
                    <a:pt x="50578" y="52673"/>
                  </a:cubicBezTo>
                  <a:cubicBezTo>
                    <a:pt x="56102" y="52673"/>
                    <a:pt x="60674" y="57150"/>
                    <a:pt x="60674" y="62770"/>
                  </a:cubicBezTo>
                  <a:cubicBezTo>
                    <a:pt x="60579" y="68294"/>
                    <a:pt x="56102" y="72866"/>
                    <a:pt x="50578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B58E4D5-66CB-445B-9420-ECF6560932EB}"/>
                </a:ext>
              </a:extLst>
            </p:cNvPr>
            <p:cNvSpPr/>
            <p:nvPr/>
          </p:nvSpPr>
          <p:spPr>
            <a:xfrm>
              <a:off x="6952098" y="1585851"/>
              <a:ext cx="76200" cy="38100"/>
            </a:xfrm>
            <a:custGeom>
              <a:avLst/>
              <a:gdLst>
                <a:gd name="connsiteX0" fmla="*/ 48577 w 76200"/>
                <a:gd name="connsiteY0" fmla="*/ 9300 h 38100"/>
                <a:gd name="connsiteX1" fmla="*/ 36195 w 76200"/>
                <a:gd name="connsiteY1" fmla="*/ 9205 h 38100"/>
                <a:gd name="connsiteX2" fmla="*/ 7144 w 76200"/>
                <a:gd name="connsiteY2" fmla="*/ 31398 h 38100"/>
                <a:gd name="connsiteX3" fmla="*/ 77343 w 76200"/>
                <a:gd name="connsiteY3" fmla="*/ 31398 h 38100"/>
                <a:gd name="connsiteX4" fmla="*/ 48577 w 76200"/>
                <a:gd name="connsiteY4" fmla="*/ 93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48577" y="9300"/>
                  </a:moveTo>
                  <a:cubicBezTo>
                    <a:pt x="45053" y="6538"/>
                    <a:pt x="40005" y="6347"/>
                    <a:pt x="36195" y="9205"/>
                  </a:cubicBezTo>
                  <a:lnTo>
                    <a:pt x="7144" y="31398"/>
                  </a:lnTo>
                  <a:lnTo>
                    <a:pt x="77343" y="31398"/>
                  </a:lnTo>
                  <a:lnTo>
                    <a:pt x="48577" y="9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C712F149-2A6D-4623-B049-C0FDF1E11075}"/>
                </a:ext>
              </a:extLst>
            </p:cNvPr>
            <p:cNvSpPr/>
            <p:nvPr/>
          </p:nvSpPr>
          <p:spPr>
            <a:xfrm>
              <a:off x="6831607" y="1793997"/>
              <a:ext cx="323850" cy="142875"/>
            </a:xfrm>
            <a:custGeom>
              <a:avLst/>
              <a:gdLst>
                <a:gd name="connsiteX0" fmla="*/ 156020 w 323850"/>
                <a:gd name="connsiteY0" fmla="*/ 9751 h 142875"/>
                <a:gd name="connsiteX1" fmla="*/ 7144 w 323850"/>
                <a:gd name="connsiteY1" fmla="*/ 141768 h 142875"/>
                <a:gd name="connsiteX2" fmla="*/ 316802 w 323850"/>
                <a:gd name="connsiteY2" fmla="*/ 141768 h 142875"/>
                <a:gd name="connsiteX3" fmla="*/ 169545 w 323850"/>
                <a:gd name="connsiteY3" fmla="*/ 9751 h 142875"/>
                <a:gd name="connsiteX4" fmla="*/ 156020 w 323850"/>
                <a:gd name="connsiteY4" fmla="*/ 975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42875">
                  <a:moveTo>
                    <a:pt x="156020" y="9751"/>
                  </a:moveTo>
                  <a:lnTo>
                    <a:pt x="7144" y="141768"/>
                  </a:lnTo>
                  <a:lnTo>
                    <a:pt x="316802" y="141768"/>
                  </a:lnTo>
                  <a:lnTo>
                    <a:pt x="169545" y="9751"/>
                  </a:lnTo>
                  <a:cubicBezTo>
                    <a:pt x="165735" y="6227"/>
                    <a:pt x="159925" y="6322"/>
                    <a:pt x="156020" y="9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82469B67-C9F8-42BC-AE57-6B672AE802AF}"/>
                </a:ext>
              </a:extLst>
            </p:cNvPr>
            <p:cNvSpPr/>
            <p:nvPr/>
          </p:nvSpPr>
          <p:spPr>
            <a:xfrm>
              <a:off x="6830464" y="1676876"/>
              <a:ext cx="47625" cy="66675"/>
            </a:xfrm>
            <a:custGeom>
              <a:avLst/>
              <a:gdLst>
                <a:gd name="connsiteX0" fmla="*/ 41624 w 47625"/>
                <a:gd name="connsiteY0" fmla="*/ 7144 h 66675"/>
                <a:gd name="connsiteX1" fmla="*/ 7144 w 47625"/>
                <a:gd name="connsiteY1" fmla="*/ 33433 h 66675"/>
                <a:gd name="connsiteX2" fmla="*/ 41624 w 47625"/>
                <a:gd name="connsiteY2" fmla="*/ 6486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41624" y="7144"/>
                  </a:moveTo>
                  <a:lnTo>
                    <a:pt x="7144" y="33433"/>
                  </a:lnTo>
                  <a:lnTo>
                    <a:pt x="41624" y="6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BDDBDC5B-B199-449A-9EAF-9AF0FC963127}"/>
                </a:ext>
              </a:extLst>
            </p:cNvPr>
            <p:cNvSpPr/>
            <p:nvPr/>
          </p:nvSpPr>
          <p:spPr>
            <a:xfrm>
              <a:off x="6819320" y="1720595"/>
              <a:ext cx="114300" cy="200025"/>
            </a:xfrm>
            <a:custGeom>
              <a:avLst/>
              <a:gdLst>
                <a:gd name="connsiteX0" fmla="*/ 7144 w 114300"/>
                <a:gd name="connsiteY0" fmla="*/ 7144 h 200025"/>
                <a:gd name="connsiteX1" fmla="*/ 7144 w 114300"/>
                <a:gd name="connsiteY1" fmla="*/ 199168 h 200025"/>
                <a:gd name="connsiteX2" fmla="*/ 113729 w 114300"/>
                <a:gd name="connsiteY2" fmla="*/ 1046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7144"/>
                  </a:moveTo>
                  <a:lnTo>
                    <a:pt x="7144" y="199168"/>
                  </a:lnTo>
                  <a:lnTo>
                    <a:pt x="113729" y="1046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E05D6B13-2B88-49B2-A3C0-F2CE6A8AA741}"/>
                </a:ext>
              </a:extLst>
            </p:cNvPr>
            <p:cNvSpPr/>
            <p:nvPr/>
          </p:nvSpPr>
          <p:spPr>
            <a:xfrm>
              <a:off x="7048776" y="1721262"/>
              <a:ext cx="114300" cy="200025"/>
            </a:xfrm>
            <a:custGeom>
              <a:avLst/>
              <a:gdLst>
                <a:gd name="connsiteX0" fmla="*/ 7144 w 114300"/>
                <a:gd name="connsiteY0" fmla="*/ 104585 h 200025"/>
                <a:gd name="connsiteX1" fmla="*/ 113634 w 114300"/>
                <a:gd name="connsiteY1" fmla="*/ 200025 h 200025"/>
                <a:gd name="connsiteX2" fmla="*/ 113634 w 114300"/>
                <a:gd name="connsiteY2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104585"/>
                  </a:moveTo>
                  <a:lnTo>
                    <a:pt x="113634" y="200025"/>
                  </a:lnTo>
                  <a:lnTo>
                    <a:pt x="11363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E5E0E4-6BEF-4A5E-B679-C6C6054A2AB3}"/>
              </a:ext>
            </a:extLst>
          </p:cNvPr>
          <p:cNvGrpSpPr/>
          <p:nvPr/>
        </p:nvGrpSpPr>
        <p:grpSpPr>
          <a:xfrm>
            <a:off x="1425598" y="4257220"/>
            <a:ext cx="390525" cy="341354"/>
            <a:chOff x="1425598" y="4257220"/>
            <a:chExt cx="390525" cy="341354"/>
          </a:xfrm>
          <a:solidFill>
            <a:schemeClr val="bg1"/>
          </a:solidFill>
        </p:grpSpPr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FE4E0EA2-A11E-4736-B793-35084CA3644D}"/>
                </a:ext>
              </a:extLst>
            </p:cNvPr>
            <p:cNvSpPr/>
            <p:nvPr/>
          </p:nvSpPr>
          <p:spPr>
            <a:xfrm>
              <a:off x="1604572" y="4257220"/>
              <a:ext cx="28575" cy="76200"/>
            </a:xfrm>
            <a:custGeom>
              <a:avLst/>
              <a:gdLst>
                <a:gd name="connsiteX0" fmla="*/ 29432 w 28575"/>
                <a:gd name="connsiteY0" fmla="*/ 63320 h 76200"/>
                <a:gd name="connsiteX1" fmla="*/ 29432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606 h 76200"/>
                <a:gd name="connsiteX5" fmla="*/ 19526 w 28575"/>
                <a:gd name="connsiteY5" fmla="*/ 74655 h 76200"/>
                <a:gd name="connsiteX6" fmla="*/ 29432 w 28575"/>
                <a:gd name="connsiteY6" fmla="*/ 63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432" y="63320"/>
                  </a:move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63606"/>
                  </a:lnTo>
                  <a:cubicBezTo>
                    <a:pt x="7144" y="70178"/>
                    <a:pt x="12859" y="75417"/>
                    <a:pt x="19526" y="74655"/>
                  </a:cubicBezTo>
                  <a:cubicBezTo>
                    <a:pt x="25241" y="74083"/>
                    <a:pt x="29432" y="69035"/>
                    <a:pt x="29432" y="63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8B8D53E-8409-469C-B936-06D353D9196C}"/>
                </a:ext>
              </a:extLst>
            </p:cNvPr>
            <p:cNvSpPr/>
            <p:nvPr/>
          </p:nvSpPr>
          <p:spPr>
            <a:xfrm>
              <a:off x="1544933" y="4292141"/>
              <a:ext cx="38100" cy="57150"/>
            </a:xfrm>
            <a:custGeom>
              <a:avLst/>
              <a:gdLst>
                <a:gd name="connsiteX0" fmla="*/ 16587 w 38100"/>
                <a:gd name="connsiteY0" fmla="*/ 43162 h 57150"/>
                <a:gd name="connsiteX1" fmla="*/ 26874 w 38100"/>
                <a:gd name="connsiteY1" fmla="*/ 50020 h 57150"/>
                <a:gd name="connsiteX2" fmla="*/ 31160 w 38100"/>
                <a:gd name="connsiteY2" fmla="*/ 49163 h 57150"/>
                <a:gd name="connsiteX3" fmla="*/ 37161 w 38100"/>
                <a:gd name="connsiteY3" fmla="*/ 34589 h 57150"/>
                <a:gd name="connsiteX4" fmla="*/ 28588 w 38100"/>
                <a:gd name="connsiteY4" fmla="*/ 14015 h 57150"/>
                <a:gd name="connsiteX5" fmla="*/ 14015 w 38100"/>
                <a:gd name="connsiteY5" fmla="*/ 8014 h 57150"/>
                <a:gd name="connsiteX6" fmla="*/ 8014 w 38100"/>
                <a:gd name="connsiteY6" fmla="*/ 22588 h 57150"/>
                <a:gd name="connsiteX7" fmla="*/ 16587 w 38100"/>
                <a:gd name="connsiteY7" fmla="*/ 431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6587" y="43162"/>
                  </a:moveTo>
                  <a:cubicBezTo>
                    <a:pt x="18397" y="47448"/>
                    <a:pt x="22492" y="50020"/>
                    <a:pt x="26874" y="50020"/>
                  </a:cubicBezTo>
                  <a:cubicBezTo>
                    <a:pt x="28303" y="50020"/>
                    <a:pt x="29731" y="49734"/>
                    <a:pt x="31160" y="49163"/>
                  </a:cubicBezTo>
                  <a:cubicBezTo>
                    <a:pt x="36875" y="46781"/>
                    <a:pt x="39542" y="40304"/>
                    <a:pt x="37161" y="34589"/>
                  </a:cubicBezTo>
                  <a:lnTo>
                    <a:pt x="28588" y="14015"/>
                  </a:lnTo>
                  <a:cubicBezTo>
                    <a:pt x="26207" y="8300"/>
                    <a:pt x="19730" y="5633"/>
                    <a:pt x="14015" y="8014"/>
                  </a:cubicBezTo>
                  <a:cubicBezTo>
                    <a:pt x="8300" y="10396"/>
                    <a:pt x="5633" y="16873"/>
                    <a:pt x="8014" y="22588"/>
                  </a:cubicBezTo>
                  <a:lnTo>
                    <a:pt x="16587" y="43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DE7A2C69-DCCF-4150-B198-E2AA28099D66}"/>
                </a:ext>
              </a:extLst>
            </p:cNvPr>
            <p:cNvSpPr/>
            <p:nvPr/>
          </p:nvSpPr>
          <p:spPr>
            <a:xfrm>
              <a:off x="1655899" y="4292155"/>
              <a:ext cx="38100" cy="57150"/>
            </a:xfrm>
            <a:custGeom>
              <a:avLst/>
              <a:gdLst>
                <a:gd name="connsiteX0" fmla="*/ 14015 w 38100"/>
                <a:gd name="connsiteY0" fmla="*/ 49149 h 57150"/>
                <a:gd name="connsiteX1" fmla="*/ 18301 w 38100"/>
                <a:gd name="connsiteY1" fmla="*/ 50007 h 57150"/>
                <a:gd name="connsiteX2" fmla="*/ 28588 w 38100"/>
                <a:gd name="connsiteY2" fmla="*/ 43149 h 57150"/>
                <a:gd name="connsiteX3" fmla="*/ 37161 w 38100"/>
                <a:gd name="connsiteY3" fmla="*/ 22575 h 57150"/>
                <a:gd name="connsiteX4" fmla="*/ 31160 w 38100"/>
                <a:gd name="connsiteY4" fmla="*/ 8001 h 57150"/>
                <a:gd name="connsiteX5" fmla="*/ 16587 w 38100"/>
                <a:gd name="connsiteY5" fmla="*/ 14002 h 57150"/>
                <a:gd name="connsiteX6" fmla="*/ 8014 w 38100"/>
                <a:gd name="connsiteY6" fmla="*/ 34576 h 57150"/>
                <a:gd name="connsiteX7" fmla="*/ 14015 w 38100"/>
                <a:gd name="connsiteY7" fmla="*/ 491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4015" y="49149"/>
                  </a:moveTo>
                  <a:cubicBezTo>
                    <a:pt x="15444" y="49721"/>
                    <a:pt x="16873" y="50007"/>
                    <a:pt x="18301" y="50007"/>
                  </a:cubicBezTo>
                  <a:cubicBezTo>
                    <a:pt x="22683" y="50007"/>
                    <a:pt x="26779" y="47435"/>
                    <a:pt x="28588" y="43149"/>
                  </a:cubicBezTo>
                  <a:lnTo>
                    <a:pt x="37161" y="22575"/>
                  </a:lnTo>
                  <a:cubicBezTo>
                    <a:pt x="39542" y="16860"/>
                    <a:pt x="36780" y="10383"/>
                    <a:pt x="31160" y="8001"/>
                  </a:cubicBezTo>
                  <a:cubicBezTo>
                    <a:pt x="25445" y="5620"/>
                    <a:pt x="18968" y="8382"/>
                    <a:pt x="16587" y="14002"/>
                  </a:cubicBezTo>
                  <a:lnTo>
                    <a:pt x="8014" y="34576"/>
                  </a:lnTo>
                  <a:cubicBezTo>
                    <a:pt x="5633" y="40291"/>
                    <a:pt x="8300" y="46768"/>
                    <a:pt x="14015" y="49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9B0CECD5-8232-4933-9357-B5725F119C6E}"/>
                </a:ext>
              </a:extLst>
            </p:cNvPr>
            <p:cNvSpPr/>
            <p:nvPr/>
          </p:nvSpPr>
          <p:spPr>
            <a:xfrm>
              <a:off x="1425693" y="4436268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627 w 76200"/>
                <a:gd name="connsiteY1" fmla="*/ 29432 h 28575"/>
                <a:gd name="connsiteX2" fmla="*/ 74771 w 76200"/>
                <a:gd name="connsiteY2" fmla="*/ 18288 h 28575"/>
                <a:gd name="connsiteX3" fmla="*/ 6362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F32B37AE-0A33-4C1C-98FE-61A73ACB052A}"/>
                </a:ext>
              </a:extLst>
            </p:cNvPr>
            <p:cNvSpPr/>
            <p:nvPr/>
          </p:nvSpPr>
          <p:spPr>
            <a:xfrm>
              <a:off x="1738399" y="4436268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627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479"/>
                    <a:pt x="12097" y="29432"/>
                    <a:pt x="18288" y="29432"/>
                  </a:cubicBez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98C694A-B8BD-4D23-B695-626895DDB652}"/>
                </a:ext>
              </a:extLst>
            </p:cNvPr>
            <p:cNvSpPr/>
            <p:nvPr/>
          </p:nvSpPr>
          <p:spPr>
            <a:xfrm>
              <a:off x="1478700" y="4310205"/>
              <a:ext cx="66675" cy="66675"/>
            </a:xfrm>
            <a:custGeom>
              <a:avLst/>
              <a:gdLst>
                <a:gd name="connsiteX0" fmla="*/ 41862 w 66675"/>
                <a:gd name="connsiteY0" fmla="*/ 57674 h 66675"/>
                <a:gd name="connsiteX1" fmla="*/ 49768 w 66675"/>
                <a:gd name="connsiteY1" fmla="*/ 60912 h 66675"/>
                <a:gd name="connsiteX2" fmla="*/ 57674 w 66675"/>
                <a:gd name="connsiteY2" fmla="*/ 57674 h 66675"/>
                <a:gd name="connsiteX3" fmla="*/ 57674 w 66675"/>
                <a:gd name="connsiteY3" fmla="*/ 41958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862 w 66675"/>
                <a:gd name="connsiteY7" fmla="*/ 57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862" y="57674"/>
                  </a:moveTo>
                  <a:cubicBezTo>
                    <a:pt x="44053" y="59865"/>
                    <a:pt x="46911" y="60912"/>
                    <a:pt x="49768" y="60912"/>
                  </a:cubicBezTo>
                  <a:cubicBezTo>
                    <a:pt x="52626" y="60912"/>
                    <a:pt x="55483" y="59865"/>
                    <a:pt x="57674" y="57674"/>
                  </a:cubicBezTo>
                  <a:cubicBezTo>
                    <a:pt x="62055" y="53292"/>
                    <a:pt x="62055" y="46244"/>
                    <a:pt x="57674" y="41958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41862" y="57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A4CC0D1B-9507-4898-8297-28B49B7D25AD}"/>
                </a:ext>
              </a:extLst>
            </p:cNvPr>
            <p:cNvSpPr/>
            <p:nvPr/>
          </p:nvSpPr>
          <p:spPr>
            <a:xfrm>
              <a:off x="1699299" y="4310205"/>
              <a:ext cx="66675" cy="66675"/>
            </a:xfrm>
            <a:custGeom>
              <a:avLst/>
              <a:gdLst>
                <a:gd name="connsiteX0" fmla="*/ 18240 w 66675"/>
                <a:gd name="connsiteY0" fmla="*/ 60912 h 66675"/>
                <a:gd name="connsiteX1" fmla="*/ 26146 w 66675"/>
                <a:gd name="connsiteY1" fmla="*/ 57674 h 66675"/>
                <a:gd name="connsiteX2" fmla="*/ 57674 w 66675"/>
                <a:gd name="connsiteY2" fmla="*/ 26146 h 66675"/>
                <a:gd name="connsiteX3" fmla="*/ 57674 w 66675"/>
                <a:gd name="connsiteY3" fmla="*/ 10430 h 66675"/>
                <a:gd name="connsiteX4" fmla="*/ 41958 w 66675"/>
                <a:gd name="connsiteY4" fmla="*/ 10430 h 66675"/>
                <a:gd name="connsiteX5" fmla="*/ 10430 w 66675"/>
                <a:gd name="connsiteY5" fmla="*/ 41958 h 66675"/>
                <a:gd name="connsiteX6" fmla="*/ 10430 w 66675"/>
                <a:gd name="connsiteY6" fmla="*/ 57674 h 66675"/>
                <a:gd name="connsiteX7" fmla="*/ 18240 w 66675"/>
                <a:gd name="connsiteY7" fmla="*/ 60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240" y="60912"/>
                  </a:moveTo>
                  <a:cubicBezTo>
                    <a:pt x="21098" y="60912"/>
                    <a:pt x="23955" y="59865"/>
                    <a:pt x="26146" y="57674"/>
                  </a:cubicBezTo>
                  <a:lnTo>
                    <a:pt x="57674" y="26146"/>
                  </a:lnTo>
                  <a:cubicBezTo>
                    <a:pt x="62055" y="21765"/>
                    <a:pt x="62055" y="14716"/>
                    <a:pt x="57674" y="10430"/>
                  </a:cubicBezTo>
                  <a:cubicBezTo>
                    <a:pt x="53292" y="6048"/>
                    <a:pt x="46244" y="6048"/>
                    <a:pt x="41958" y="10430"/>
                  </a:cubicBezTo>
                  <a:lnTo>
                    <a:pt x="10430" y="41958"/>
                  </a:lnTo>
                  <a:cubicBezTo>
                    <a:pt x="6048" y="46339"/>
                    <a:pt x="6048" y="53388"/>
                    <a:pt x="10430" y="57674"/>
                  </a:cubicBezTo>
                  <a:cubicBezTo>
                    <a:pt x="12525" y="59865"/>
                    <a:pt x="15383" y="60912"/>
                    <a:pt x="18240" y="609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3F27E0C0-034A-41FC-B9F4-6E57ABC1D443}"/>
                </a:ext>
              </a:extLst>
            </p:cNvPr>
            <p:cNvSpPr/>
            <p:nvPr/>
          </p:nvSpPr>
          <p:spPr>
            <a:xfrm>
              <a:off x="1728246" y="4376533"/>
              <a:ext cx="47625" cy="38100"/>
            </a:xfrm>
            <a:custGeom>
              <a:avLst/>
              <a:gdLst>
                <a:gd name="connsiteX0" fmla="*/ 7962 w 47625"/>
                <a:gd name="connsiteY0" fmla="*/ 31160 h 38100"/>
                <a:gd name="connsiteX1" fmla="*/ 18249 w 47625"/>
                <a:gd name="connsiteY1" fmla="*/ 38018 h 38100"/>
                <a:gd name="connsiteX2" fmla="*/ 22535 w 47625"/>
                <a:gd name="connsiteY2" fmla="*/ 37161 h 38100"/>
                <a:gd name="connsiteX3" fmla="*/ 43109 w 47625"/>
                <a:gd name="connsiteY3" fmla="*/ 28588 h 38100"/>
                <a:gd name="connsiteX4" fmla="*/ 49110 w 47625"/>
                <a:gd name="connsiteY4" fmla="*/ 14015 h 38100"/>
                <a:gd name="connsiteX5" fmla="*/ 34536 w 47625"/>
                <a:gd name="connsiteY5" fmla="*/ 8014 h 38100"/>
                <a:gd name="connsiteX6" fmla="*/ 13962 w 47625"/>
                <a:gd name="connsiteY6" fmla="*/ 16587 h 38100"/>
                <a:gd name="connsiteX7" fmla="*/ 7962 w 47625"/>
                <a:gd name="connsiteY7" fmla="*/ 311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962" y="31160"/>
                  </a:moveTo>
                  <a:cubicBezTo>
                    <a:pt x="9771" y="35446"/>
                    <a:pt x="13867" y="38018"/>
                    <a:pt x="18249" y="38018"/>
                  </a:cubicBezTo>
                  <a:cubicBezTo>
                    <a:pt x="19677" y="38018"/>
                    <a:pt x="21106" y="37732"/>
                    <a:pt x="22535" y="37161"/>
                  </a:cubicBezTo>
                  <a:lnTo>
                    <a:pt x="43109" y="28588"/>
                  </a:lnTo>
                  <a:cubicBezTo>
                    <a:pt x="48824" y="26207"/>
                    <a:pt x="51491" y="19730"/>
                    <a:pt x="49110" y="14015"/>
                  </a:cubicBezTo>
                  <a:cubicBezTo>
                    <a:pt x="46728" y="8300"/>
                    <a:pt x="40251" y="5633"/>
                    <a:pt x="34536" y="8014"/>
                  </a:cubicBezTo>
                  <a:lnTo>
                    <a:pt x="13962" y="16587"/>
                  </a:lnTo>
                  <a:cubicBezTo>
                    <a:pt x="8343" y="18873"/>
                    <a:pt x="5676" y="25445"/>
                    <a:pt x="7962" y="31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1C051CDB-EBFD-498F-8DBB-5921C4D51ACE}"/>
                </a:ext>
              </a:extLst>
            </p:cNvPr>
            <p:cNvSpPr/>
            <p:nvPr/>
          </p:nvSpPr>
          <p:spPr>
            <a:xfrm>
              <a:off x="1460554" y="4376546"/>
              <a:ext cx="57150" cy="38100"/>
            </a:xfrm>
            <a:custGeom>
              <a:avLst/>
              <a:gdLst>
                <a:gd name="connsiteX0" fmla="*/ 14002 w 57150"/>
                <a:gd name="connsiteY0" fmla="*/ 28575 h 38100"/>
                <a:gd name="connsiteX1" fmla="*/ 34576 w 57150"/>
                <a:gd name="connsiteY1" fmla="*/ 37148 h 38100"/>
                <a:gd name="connsiteX2" fmla="*/ 38862 w 57150"/>
                <a:gd name="connsiteY2" fmla="*/ 38005 h 38100"/>
                <a:gd name="connsiteX3" fmla="*/ 49149 w 57150"/>
                <a:gd name="connsiteY3" fmla="*/ 31147 h 38100"/>
                <a:gd name="connsiteX4" fmla="*/ 43149 w 57150"/>
                <a:gd name="connsiteY4" fmla="*/ 16574 h 38100"/>
                <a:gd name="connsiteX5" fmla="*/ 22575 w 57150"/>
                <a:gd name="connsiteY5" fmla="*/ 8001 h 38100"/>
                <a:gd name="connsiteX6" fmla="*/ 8001 w 57150"/>
                <a:gd name="connsiteY6" fmla="*/ 14002 h 38100"/>
                <a:gd name="connsiteX7" fmla="*/ 14002 w 57150"/>
                <a:gd name="connsiteY7" fmla="*/ 2857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14002" y="28575"/>
                  </a:moveTo>
                  <a:lnTo>
                    <a:pt x="34576" y="37148"/>
                  </a:lnTo>
                  <a:cubicBezTo>
                    <a:pt x="36005" y="37719"/>
                    <a:pt x="37434" y="38005"/>
                    <a:pt x="38862" y="38005"/>
                  </a:cubicBezTo>
                  <a:cubicBezTo>
                    <a:pt x="43244" y="38005"/>
                    <a:pt x="47340" y="35433"/>
                    <a:pt x="49149" y="31147"/>
                  </a:cubicBezTo>
                  <a:cubicBezTo>
                    <a:pt x="51531" y="25432"/>
                    <a:pt x="48768" y="18955"/>
                    <a:pt x="43149" y="16574"/>
                  </a:cubicBezTo>
                  <a:lnTo>
                    <a:pt x="22575" y="8001"/>
                  </a:lnTo>
                  <a:cubicBezTo>
                    <a:pt x="16860" y="5620"/>
                    <a:pt x="10383" y="8382"/>
                    <a:pt x="8001" y="14002"/>
                  </a:cubicBezTo>
                  <a:cubicBezTo>
                    <a:pt x="5620" y="19717"/>
                    <a:pt x="8382" y="26289"/>
                    <a:pt x="14002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6C4759F4-88B8-4915-9550-9A0B72AA69DE}"/>
                </a:ext>
              </a:extLst>
            </p:cNvPr>
            <p:cNvSpPr/>
            <p:nvPr/>
          </p:nvSpPr>
          <p:spPr>
            <a:xfrm>
              <a:off x="1425598" y="4347114"/>
              <a:ext cx="390525" cy="161925"/>
            </a:xfrm>
            <a:custGeom>
              <a:avLst/>
              <a:gdLst>
                <a:gd name="connsiteX0" fmla="*/ 376428 w 390525"/>
                <a:gd name="connsiteY0" fmla="*/ 140875 h 161925"/>
                <a:gd name="connsiteX1" fmla="*/ 291941 w 390525"/>
                <a:gd name="connsiteY1" fmla="*/ 140875 h 161925"/>
                <a:gd name="connsiteX2" fmla="*/ 297656 w 390525"/>
                <a:gd name="connsiteY2" fmla="*/ 107442 h 161925"/>
                <a:gd name="connsiteX3" fmla="*/ 197358 w 390525"/>
                <a:gd name="connsiteY3" fmla="*/ 7144 h 161925"/>
                <a:gd name="connsiteX4" fmla="*/ 97060 w 390525"/>
                <a:gd name="connsiteY4" fmla="*/ 107442 h 161925"/>
                <a:gd name="connsiteX5" fmla="*/ 102775 w 390525"/>
                <a:gd name="connsiteY5" fmla="*/ 140875 h 161925"/>
                <a:gd name="connsiteX6" fmla="*/ 18288 w 390525"/>
                <a:gd name="connsiteY6" fmla="*/ 140875 h 161925"/>
                <a:gd name="connsiteX7" fmla="*/ 7144 w 390525"/>
                <a:gd name="connsiteY7" fmla="*/ 152019 h 161925"/>
                <a:gd name="connsiteX8" fmla="*/ 18288 w 390525"/>
                <a:gd name="connsiteY8" fmla="*/ 163163 h 161925"/>
                <a:gd name="connsiteX9" fmla="*/ 274511 w 390525"/>
                <a:gd name="connsiteY9" fmla="*/ 163163 h 161925"/>
                <a:gd name="connsiteX10" fmla="*/ 274606 w 390525"/>
                <a:gd name="connsiteY10" fmla="*/ 163163 h 161925"/>
                <a:gd name="connsiteX11" fmla="*/ 274701 w 390525"/>
                <a:gd name="connsiteY11" fmla="*/ 163163 h 161925"/>
                <a:gd name="connsiteX12" fmla="*/ 376523 w 390525"/>
                <a:gd name="connsiteY12" fmla="*/ 163163 h 161925"/>
                <a:gd name="connsiteX13" fmla="*/ 387667 w 390525"/>
                <a:gd name="connsiteY13" fmla="*/ 152019 h 161925"/>
                <a:gd name="connsiteX14" fmla="*/ 376428 w 390525"/>
                <a:gd name="connsiteY14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61925">
                  <a:moveTo>
                    <a:pt x="376428" y="140875"/>
                  </a:moveTo>
                  <a:lnTo>
                    <a:pt x="291941" y="140875"/>
                  </a:lnTo>
                  <a:cubicBezTo>
                    <a:pt x="295751" y="130207"/>
                    <a:pt x="297656" y="118872"/>
                    <a:pt x="297656" y="107442"/>
                  </a:cubicBezTo>
                  <a:cubicBezTo>
                    <a:pt x="297656" y="52101"/>
                    <a:pt x="252698" y="7144"/>
                    <a:pt x="197358" y="7144"/>
                  </a:cubicBezTo>
                  <a:cubicBezTo>
                    <a:pt x="142018" y="7144"/>
                    <a:pt x="97060" y="52101"/>
                    <a:pt x="97060" y="107442"/>
                  </a:cubicBezTo>
                  <a:cubicBezTo>
                    <a:pt x="97060" y="118872"/>
                    <a:pt x="99060" y="130207"/>
                    <a:pt x="102775" y="140875"/>
                  </a:cubicBezTo>
                  <a:lnTo>
                    <a:pt x="18288" y="140875"/>
                  </a:lnTo>
                  <a:cubicBezTo>
                    <a:pt x="12097" y="140875"/>
                    <a:pt x="7144" y="145828"/>
                    <a:pt x="7144" y="152019"/>
                  </a:cubicBezTo>
                  <a:cubicBezTo>
                    <a:pt x="7144" y="158210"/>
                    <a:pt x="12097" y="163163"/>
                    <a:pt x="18288" y="163163"/>
                  </a:cubicBezTo>
                  <a:lnTo>
                    <a:pt x="274511" y="163163"/>
                  </a:lnTo>
                  <a:cubicBezTo>
                    <a:pt x="274511" y="163163"/>
                    <a:pt x="274511" y="163163"/>
                    <a:pt x="274606" y="163163"/>
                  </a:cubicBezTo>
                  <a:cubicBezTo>
                    <a:pt x="274606" y="163163"/>
                    <a:pt x="274606" y="163163"/>
                    <a:pt x="274701" y="163163"/>
                  </a:cubicBezTo>
                  <a:lnTo>
                    <a:pt x="376523" y="163163"/>
                  </a:lnTo>
                  <a:cubicBezTo>
                    <a:pt x="382715" y="163163"/>
                    <a:pt x="387667" y="158210"/>
                    <a:pt x="387667" y="152019"/>
                  </a:cubicBezTo>
                  <a:cubicBezTo>
                    <a:pt x="387572" y="145828"/>
                    <a:pt x="382619" y="140875"/>
                    <a:pt x="376428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79D46875-9EDE-45B3-B5A7-52E0AC499ABB}"/>
                </a:ext>
              </a:extLst>
            </p:cNvPr>
            <p:cNvSpPr/>
            <p:nvPr/>
          </p:nvSpPr>
          <p:spPr>
            <a:xfrm>
              <a:off x="1470270" y="4525422"/>
              <a:ext cx="304800" cy="28575"/>
            </a:xfrm>
            <a:custGeom>
              <a:avLst/>
              <a:gdLst>
                <a:gd name="connsiteX0" fmla="*/ 287179 w 304800"/>
                <a:gd name="connsiteY0" fmla="*/ 7144 h 28575"/>
                <a:gd name="connsiteX1" fmla="*/ 18288 w 304800"/>
                <a:gd name="connsiteY1" fmla="*/ 7144 h 28575"/>
                <a:gd name="connsiteX2" fmla="*/ 7144 w 304800"/>
                <a:gd name="connsiteY2" fmla="*/ 18288 h 28575"/>
                <a:gd name="connsiteX3" fmla="*/ 18288 w 304800"/>
                <a:gd name="connsiteY3" fmla="*/ 29433 h 28575"/>
                <a:gd name="connsiteX4" fmla="*/ 287274 w 304800"/>
                <a:gd name="connsiteY4" fmla="*/ 29433 h 28575"/>
                <a:gd name="connsiteX5" fmla="*/ 298418 w 304800"/>
                <a:gd name="connsiteY5" fmla="*/ 18288 h 28575"/>
                <a:gd name="connsiteX6" fmla="*/ 287179 w 3048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8717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lnTo>
                    <a:pt x="287274" y="29433"/>
                  </a:lnTo>
                  <a:cubicBezTo>
                    <a:pt x="293465" y="29433"/>
                    <a:pt x="298418" y="24479"/>
                    <a:pt x="298418" y="18288"/>
                  </a:cubicBezTo>
                  <a:cubicBezTo>
                    <a:pt x="298323" y="12097"/>
                    <a:pt x="293370" y="7144"/>
                    <a:pt x="2871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F0B4D5E-4946-4C56-BDFF-3CECC25D0565}"/>
                </a:ext>
              </a:extLst>
            </p:cNvPr>
            <p:cNvSpPr/>
            <p:nvPr/>
          </p:nvSpPr>
          <p:spPr>
            <a:xfrm>
              <a:off x="1514847" y="4569999"/>
              <a:ext cx="209550" cy="28575"/>
            </a:xfrm>
            <a:custGeom>
              <a:avLst/>
              <a:gdLst>
                <a:gd name="connsiteX0" fmla="*/ 198025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8120 w 209550"/>
                <a:gd name="connsiteY4" fmla="*/ 29432 h 28575"/>
                <a:gd name="connsiteX5" fmla="*/ 209264 w 209550"/>
                <a:gd name="connsiteY5" fmla="*/ 18288 h 28575"/>
                <a:gd name="connsiteX6" fmla="*/ 198025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802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8120" y="29432"/>
                  </a:lnTo>
                  <a:cubicBezTo>
                    <a:pt x="204311" y="29432"/>
                    <a:pt x="209264" y="24479"/>
                    <a:pt x="209264" y="18288"/>
                  </a:cubicBezTo>
                  <a:cubicBezTo>
                    <a:pt x="209169" y="12192"/>
                    <a:pt x="204216" y="7144"/>
                    <a:pt x="19802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CCD901D1-B201-4CEA-A8A1-DDB69722AD33}"/>
              </a:ext>
            </a:extLst>
          </p:cNvPr>
          <p:cNvGrpSpPr/>
          <p:nvPr/>
        </p:nvGrpSpPr>
        <p:grpSpPr>
          <a:xfrm>
            <a:off x="4107647" y="4896992"/>
            <a:ext cx="394132" cy="389001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80947FE-132B-42ED-B03B-2E67F744106C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8F84005A-B019-4219-AD97-2964E8D527C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E063293-0B98-4EB9-BBAD-5512EA0B94E8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6B6BDAD-0094-4C42-97E3-FB7A12B68E7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B2D199A4-B8EE-4782-80CE-04EBB522A59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CAAC5CA-9534-4EB4-875E-4FEAC9E5F74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52C5991-A458-411A-86B1-CD6D5323752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75954A5-6909-475B-B7C8-B7F27A138E2B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484" name="자유형: 도형 483">
            <a:extLst>
              <a:ext uri="{FF2B5EF4-FFF2-40B4-BE49-F238E27FC236}">
                <a16:creationId xmlns:a16="http://schemas.microsoft.com/office/drawing/2014/main" id="{1E53CDB2-AFD8-4C32-81F6-22681588E3F3}"/>
              </a:ext>
            </a:extLst>
          </p:cNvPr>
          <p:cNvSpPr/>
          <p:nvPr/>
        </p:nvSpPr>
        <p:spPr>
          <a:xfrm>
            <a:off x="7452851" y="1577434"/>
            <a:ext cx="409575" cy="361950"/>
          </a:xfrm>
          <a:custGeom>
            <a:avLst/>
            <a:gdLst>
              <a:gd name="connsiteX0" fmla="*/ 14264 w 409575"/>
              <a:gd name="connsiteY0" fmla="*/ 175166 h 361950"/>
              <a:gd name="connsiteX1" fmla="*/ 106942 w 409575"/>
              <a:gd name="connsiteY1" fmla="*/ 209741 h 361950"/>
              <a:gd name="connsiteX2" fmla="*/ 142851 w 409575"/>
              <a:gd name="connsiteY2" fmla="*/ 325089 h 361950"/>
              <a:gd name="connsiteX3" fmla="*/ 160187 w 409575"/>
              <a:gd name="connsiteY3" fmla="*/ 330328 h 361950"/>
              <a:gd name="connsiteX4" fmla="*/ 211908 w 409575"/>
              <a:gd name="connsiteY4" fmla="*/ 288227 h 361950"/>
              <a:gd name="connsiteX5" fmla="*/ 230672 w 409575"/>
              <a:gd name="connsiteY5" fmla="*/ 287656 h 361950"/>
              <a:gd name="connsiteX6" fmla="*/ 323826 w 409575"/>
              <a:gd name="connsiteY6" fmla="*/ 355283 h 361950"/>
              <a:gd name="connsiteX7" fmla="*/ 340971 w 409575"/>
              <a:gd name="connsiteY7" fmla="*/ 348711 h 361950"/>
              <a:gd name="connsiteX8" fmla="*/ 409265 w 409575"/>
              <a:gd name="connsiteY8" fmla="*/ 20289 h 361950"/>
              <a:gd name="connsiteX9" fmla="*/ 394597 w 409575"/>
              <a:gd name="connsiteY9" fmla="*/ 7907 h 361950"/>
              <a:gd name="connsiteX10" fmla="*/ 14169 w 409575"/>
              <a:gd name="connsiteY10" fmla="*/ 154687 h 361950"/>
              <a:gd name="connsiteX11" fmla="*/ 14264 w 409575"/>
              <a:gd name="connsiteY11" fmla="*/ 175166 h 361950"/>
              <a:gd name="connsiteX12" fmla="*/ 137041 w 409575"/>
              <a:gd name="connsiteY12" fmla="*/ 191358 h 361950"/>
              <a:gd name="connsiteX13" fmla="*/ 318206 w 409575"/>
              <a:gd name="connsiteY13" fmla="*/ 79820 h 361950"/>
              <a:gd name="connsiteX14" fmla="*/ 322017 w 409575"/>
              <a:gd name="connsiteY14" fmla="*/ 84773 h 361950"/>
              <a:gd name="connsiteX15" fmla="*/ 172474 w 409575"/>
              <a:gd name="connsiteY15" fmla="*/ 223743 h 361950"/>
              <a:gd name="connsiteX16" fmla="*/ 162854 w 409575"/>
              <a:gd name="connsiteY16" fmla="*/ 242317 h 361950"/>
              <a:gd name="connsiteX17" fmla="*/ 157806 w 409575"/>
              <a:gd name="connsiteY17" fmla="*/ 280036 h 361950"/>
              <a:gd name="connsiteX18" fmla="*/ 148661 w 409575"/>
              <a:gd name="connsiteY18" fmla="*/ 280703 h 361950"/>
              <a:gd name="connsiteX19" fmla="*/ 129040 w 409575"/>
              <a:gd name="connsiteY19" fmla="*/ 211837 h 361950"/>
              <a:gd name="connsiteX20" fmla="*/ 137041 w 409575"/>
              <a:gd name="connsiteY20" fmla="*/ 19135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575" h="361950">
                <a:moveTo>
                  <a:pt x="14264" y="175166"/>
                </a:moveTo>
                <a:lnTo>
                  <a:pt x="106942" y="209741"/>
                </a:lnTo>
                <a:lnTo>
                  <a:pt x="142851" y="325089"/>
                </a:lnTo>
                <a:cubicBezTo>
                  <a:pt x="145137" y="332519"/>
                  <a:pt x="154186" y="335186"/>
                  <a:pt x="160187" y="330328"/>
                </a:cubicBezTo>
                <a:lnTo>
                  <a:pt x="211908" y="288227"/>
                </a:lnTo>
                <a:cubicBezTo>
                  <a:pt x="217337" y="283846"/>
                  <a:pt x="225052" y="283560"/>
                  <a:pt x="230672" y="287656"/>
                </a:cubicBezTo>
                <a:lnTo>
                  <a:pt x="323826" y="355283"/>
                </a:lnTo>
                <a:cubicBezTo>
                  <a:pt x="330208" y="359951"/>
                  <a:pt x="339352" y="356426"/>
                  <a:pt x="340971" y="348711"/>
                </a:cubicBezTo>
                <a:lnTo>
                  <a:pt x="409265" y="20289"/>
                </a:lnTo>
                <a:cubicBezTo>
                  <a:pt x="410980" y="11812"/>
                  <a:pt x="402693" y="4763"/>
                  <a:pt x="394597" y="7907"/>
                </a:cubicBezTo>
                <a:lnTo>
                  <a:pt x="14169" y="154687"/>
                </a:lnTo>
                <a:cubicBezTo>
                  <a:pt x="4739" y="158306"/>
                  <a:pt x="4834" y="171641"/>
                  <a:pt x="14264" y="175166"/>
                </a:cubicBezTo>
                <a:close/>
                <a:moveTo>
                  <a:pt x="137041" y="191358"/>
                </a:moveTo>
                <a:lnTo>
                  <a:pt x="318206" y="79820"/>
                </a:lnTo>
                <a:cubicBezTo>
                  <a:pt x="321445" y="77820"/>
                  <a:pt x="324779" y="82202"/>
                  <a:pt x="322017" y="84773"/>
                </a:cubicBezTo>
                <a:lnTo>
                  <a:pt x="172474" y="223743"/>
                </a:lnTo>
                <a:cubicBezTo>
                  <a:pt x="167235" y="228601"/>
                  <a:pt x="163806" y="235173"/>
                  <a:pt x="162854" y="242317"/>
                </a:cubicBezTo>
                <a:lnTo>
                  <a:pt x="157806" y="280036"/>
                </a:lnTo>
                <a:cubicBezTo>
                  <a:pt x="157139" y="285084"/>
                  <a:pt x="150090" y="285560"/>
                  <a:pt x="148661" y="280703"/>
                </a:cubicBezTo>
                <a:lnTo>
                  <a:pt x="129040" y="211837"/>
                </a:lnTo>
                <a:cubicBezTo>
                  <a:pt x="126849" y="204026"/>
                  <a:pt x="130088" y="195644"/>
                  <a:pt x="137041" y="1913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424950F8-9CAA-4994-8258-CFF575DED3CB}"/>
              </a:ext>
            </a:extLst>
          </p:cNvPr>
          <p:cNvGrpSpPr/>
          <p:nvPr/>
        </p:nvGrpSpPr>
        <p:grpSpPr>
          <a:xfrm>
            <a:off x="4123320" y="4184332"/>
            <a:ext cx="371475" cy="481012"/>
            <a:chOff x="4123320" y="4184332"/>
            <a:chExt cx="371475" cy="481012"/>
          </a:xfrm>
          <a:solidFill>
            <a:schemeClr val="bg1"/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22F115B8-C319-4614-BF65-12309EEF48B2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C74AAA9C-063F-4074-9022-04C76B911AFF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3DD849BC-B620-4768-844E-D2E18E118363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4778017" y="4901660"/>
            <a:ext cx="389321" cy="389244"/>
            <a:chOff x="4778017" y="4901660"/>
            <a:chExt cx="389321" cy="389244"/>
          </a:xfrm>
          <a:solidFill>
            <a:schemeClr val="bg1"/>
          </a:solidFill>
        </p:grpSpPr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641E60CA-6407-4268-96F3-ED69828E0B63}"/>
              </a:ext>
            </a:extLst>
          </p:cNvPr>
          <p:cNvGrpSpPr/>
          <p:nvPr/>
        </p:nvGrpSpPr>
        <p:grpSpPr>
          <a:xfrm>
            <a:off x="7484331" y="4233291"/>
            <a:ext cx="342067" cy="392430"/>
            <a:chOff x="7484331" y="4233291"/>
            <a:chExt cx="342067" cy="392430"/>
          </a:xfrm>
          <a:solidFill>
            <a:schemeClr val="bg1"/>
          </a:solidFill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4182852F-8A46-49FF-B2F7-C2DAA41E2C90}"/>
                </a:ext>
              </a:extLst>
            </p:cNvPr>
            <p:cNvSpPr/>
            <p:nvPr/>
          </p:nvSpPr>
          <p:spPr>
            <a:xfrm>
              <a:off x="7484331" y="4282821"/>
              <a:ext cx="247650" cy="342900"/>
            </a:xfrm>
            <a:custGeom>
              <a:avLst/>
              <a:gdLst>
                <a:gd name="connsiteX0" fmla="*/ 225385 w 247650"/>
                <a:gd name="connsiteY0" fmla="*/ 164211 h 342900"/>
                <a:gd name="connsiteX1" fmla="*/ 139946 w 247650"/>
                <a:gd name="connsiteY1" fmla="*/ 16383 h 342900"/>
                <a:gd name="connsiteX2" fmla="*/ 123944 w 247650"/>
                <a:gd name="connsiteY2" fmla="*/ 7144 h 342900"/>
                <a:gd name="connsiteX3" fmla="*/ 107942 w 247650"/>
                <a:gd name="connsiteY3" fmla="*/ 16383 h 342900"/>
                <a:gd name="connsiteX4" fmla="*/ 22503 w 247650"/>
                <a:gd name="connsiteY4" fmla="*/ 164211 h 342900"/>
                <a:gd name="connsiteX5" fmla="*/ 22503 w 247650"/>
                <a:gd name="connsiteY5" fmla="*/ 279749 h 342900"/>
                <a:gd name="connsiteX6" fmla="*/ 124135 w 247650"/>
                <a:gd name="connsiteY6" fmla="*/ 338042 h 342900"/>
                <a:gd name="connsiteX7" fmla="*/ 182047 w 247650"/>
                <a:gd name="connsiteY7" fmla="*/ 322707 h 342900"/>
                <a:gd name="connsiteX8" fmla="*/ 236815 w 247650"/>
                <a:gd name="connsiteY8" fmla="*/ 252126 h 342900"/>
                <a:gd name="connsiteX9" fmla="*/ 225385 w 247650"/>
                <a:gd name="connsiteY9" fmla="*/ 16421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342900">
                  <a:moveTo>
                    <a:pt x="225385" y="164211"/>
                  </a:moveTo>
                  <a:lnTo>
                    <a:pt x="139946" y="16383"/>
                  </a:lnTo>
                  <a:cubicBezTo>
                    <a:pt x="136612" y="10668"/>
                    <a:pt x="130517" y="7144"/>
                    <a:pt x="123944" y="7144"/>
                  </a:cubicBezTo>
                  <a:cubicBezTo>
                    <a:pt x="117372" y="7144"/>
                    <a:pt x="111181" y="10668"/>
                    <a:pt x="107942" y="16383"/>
                  </a:cubicBezTo>
                  <a:lnTo>
                    <a:pt x="22503" y="164211"/>
                  </a:lnTo>
                  <a:cubicBezTo>
                    <a:pt x="2024" y="199930"/>
                    <a:pt x="2024" y="244221"/>
                    <a:pt x="22503" y="279749"/>
                  </a:cubicBezTo>
                  <a:cubicBezTo>
                    <a:pt x="44125" y="317087"/>
                    <a:pt x="83558" y="338042"/>
                    <a:pt x="124135" y="338042"/>
                  </a:cubicBezTo>
                  <a:cubicBezTo>
                    <a:pt x="143851" y="338042"/>
                    <a:pt x="163759" y="333089"/>
                    <a:pt x="182047" y="322707"/>
                  </a:cubicBezTo>
                  <a:cubicBezTo>
                    <a:pt x="209193" y="307276"/>
                    <a:pt x="228719" y="282226"/>
                    <a:pt x="236815" y="252126"/>
                  </a:cubicBezTo>
                  <a:cubicBezTo>
                    <a:pt x="245007" y="222313"/>
                    <a:pt x="240911" y="191071"/>
                    <a:pt x="225385" y="164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0443A85-59F2-4C5E-B922-1E0EA141C180}"/>
                </a:ext>
              </a:extLst>
            </p:cNvPr>
            <p:cNvSpPr/>
            <p:nvPr/>
          </p:nvSpPr>
          <p:spPr>
            <a:xfrm>
              <a:off x="7664473" y="4233291"/>
              <a:ext cx="161925" cy="257175"/>
            </a:xfrm>
            <a:custGeom>
              <a:avLst/>
              <a:gdLst>
                <a:gd name="connsiteX0" fmla="*/ 149543 w 161925"/>
                <a:gd name="connsiteY0" fmla="*/ 120301 h 257175"/>
                <a:gd name="connsiteX1" fmla="*/ 86963 w 161925"/>
                <a:gd name="connsiteY1" fmla="*/ 15335 h 257175"/>
                <a:gd name="connsiteX2" fmla="*/ 72676 w 161925"/>
                <a:gd name="connsiteY2" fmla="*/ 7144 h 257175"/>
                <a:gd name="connsiteX3" fmla="*/ 58388 w 161925"/>
                <a:gd name="connsiteY3" fmla="*/ 15335 h 257175"/>
                <a:gd name="connsiteX4" fmla="*/ 7144 w 161925"/>
                <a:gd name="connsiteY4" fmla="*/ 101822 h 257175"/>
                <a:gd name="connsiteX5" fmla="*/ 67533 w 161925"/>
                <a:gd name="connsiteY5" fmla="*/ 206312 h 257175"/>
                <a:gd name="connsiteX6" fmla="*/ 82391 w 161925"/>
                <a:gd name="connsiteY6" fmla="*/ 251746 h 257175"/>
                <a:gd name="connsiteX7" fmla="*/ 116681 w 161925"/>
                <a:gd name="connsiteY7" fmla="*/ 240602 h 257175"/>
                <a:gd name="connsiteX8" fmla="*/ 158210 w 161925"/>
                <a:gd name="connsiteY8" fmla="*/ 187071 h 257175"/>
                <a:gd name="connsiteX9" fmla="*/ 149543 w 161925"/>
                <a:gd name="connsiteY9" fmla="*/ 12030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57175">
                  <a:moveTo>
                    <a:pt x="149543" y="120301"/>
                  </a:moveTo>
                  <a:lnTo>
                    <a:pt x="86963" y="15335"/>
                  </a:lnTo>
                  <a:cubicBezTo>
                    <a:pt x="84011" y="10287"/>
                    <a:pt x="78581" y="7144"/>
                    <a:pt x="72676" y="7144"/>
                  </a:cubicBezTo>
                  <a:cubicBezTo>
                    <a:pt x="66770" y="7144"/>
                    <a:pt x="61341" y="10287"/>
                    <a:pt x="58388" y="15335"/>
                  </a:cubicBezTo>
                  <a:lnTo>
                    <a:pt x="7144" y="101822"/>
                  </a:lnTo>
                  <a:lnTo>
                    <a:pt x="67533" y="206312"/>
                  </a:lnTo>
                  <a:cubicBezTo>
                    <a:pt x="75724" y="220504"/>
                    <a:pt x="80772" y="235934"/>
                    <a:pt x="82391" y="251746"/>
                  </a:cubicBezTo>
                  <a:cubicBezTo>
                    <a:pt x="94298" y="250412"/>
                    <a:pt x="105918" y="246697"/>
                    <a:pt x="116681" y="240602"/>
                  </a:cubicBezTo>
                  <a:cubicBezTo>
                    <a:pt x="137256" y="228886"/>
                    <a:pt x="152019" y="209931"/>
                    <a:pt x="158210" y="187071"/>
                  </a:cubicBezTo>
                  <a:cubicBezTo>
                    <a:pt x="164402" y="164402"/>
                    <a:pt x="161354" y="140684"/>
                    <a:pt x="149543" y="120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1D711A0-FFE3-41F1-B199-DE1E67159EE3}"/>
              </a:ext>
            </a:extLst>
          </p:cNvPr>
          <p:cNvGrpSpPr/>
          <p:nvPr/>
        </p:nvGrpSpPr>
        <p:grpSpPr>
          <a:xfrm>
            <a:off x="3437087" y="3568446"/>
            <a:ext cx="386824" cy="386143"/>
            <a:chOff x="3437087" y="3568446"/>
            <a:chExt cx="386824" cy="386143"/>
          </a:xfrm>
          <a:solidFill>
            <a:schemeClr val="bg1"/>
          </a:solidFill>
        </p:grpSpPr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36190A5-2B44-463B-8074-7C0A316B05D1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885AD07D-B887-4495-B19A-731DBCC881F1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F93248A-2718-46CE-A4BA-F67EC6B3A42C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5B99B17-3681-4AC4-B959-5789EFF094BD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33121850-BEFE-49A2-B159-E0935B17F30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933E5E74-76C2-43EE-9BDB-30C8AABF1539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39BC0069-A8C0-4B45-9643-D254E3C557D4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EDBFA32-9FD9-47A9-9599-862F68D6E08B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DEAE43E-4F24-40CB-AADF-E5CC1692D4F9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36906A7-E1F0-44C1-8181-9C8FACF9525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A9EFAC11-638A-4535-A7EF-825DA4675D18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510" name="TextBox 509">
            <a:extLst>
              <a:ext uri="{FF2B5EF4-FFF2-40B4-BE49-F238E27FC236}">
                <a16:creationId xmlns:a16="http://schemas.microsoft.com/office/drawing/2014/main" id="{40C8E1CF-3E8B-46CA-B0EF-1588FEE3DCE4}"/>
              </a:ext>
            </a:extLst>
          </p:cNvPr>
          <p:cNvSpPr txBox="1"/>
          <p:nvPr/>
        </p:nvSpPr>
        <p:spPr>
          <a:xfrm>
            <a:off x="9037297" y="4408646"/>
            <a:ext cx="262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17C41440-D061-4646-AE73-8813D9185F0B}"/>
              </a:ext>
            </a:extLst>
          </p:cNvPr>
          <p:cNvSpPr txBox="1"/>
          <p:nvPr/>
        </p:nvSpPr>
        <p:spPr>
          <a:xfrm>
            <a:off x="8978001" y="3824669"/>
            <a:ext cx="262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866202-E134-4AED-A1D1-DE6448D0D437}"/>
              </a:ext>
            </a:extLst>
          </p:cNvPr>
          <p:cNvGrpSpPr/>
          <p:nvPr/>
        </p:nvGrpSpPr>
        <p:grpSpPr>
          <a:xfrm>
            <a:off x="6830083" y="5571172"/>
            <a:ext cx="342900" cy="390525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35DB68B-19A0-4AEC-8CC3-D72E319E2020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FE8445C-C8C1-41FC-806E-2AFFCD5CAED5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E6841C-3801-4B70-8457-96BA17CC58AF}"/>
              </a:ext>
            </a:extLst>
          </p:cNvPr>
          <p:cNvGrpSpPr/>
          <p:nvPr/>
        </p:nvGrpSpPr>
        <p:grpSpPr>
          <a:xfrm>
            <a:off x="1458840" y="2905696"/>
            <a:ext cx="390525" cy="390525"/>
            <a:chOff x="1458840" y="2905696"/>
            <a:chExt cx="390525" cy="390525"/>
          </a:xfrm>
          <a:solidFill>
            <a:schemeClr val="bg1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3B3CEA-4C77-42E7-9F06-D8D206300B5C}"/>
                </a:ext>
              </a:extLst>
            </p:cNvPr>
            <p:cNvSpPr/>
            <p:nvPr/>
          </p:nvSpPr>
          <p:spPr>
            <a:xfrm>
              <a:off x="1458840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855 w 390525"/>
                <a:gd name="connsiteY9" fmla="*/ 95917 h 390525"/>
                <a:gd name="connsiteX10" fmla="*/ 296513 w 390525"/>
                <a:gd name="connsiteY10" fmla="*/ 95917 h 390525"/>
                <a:gd name="connsiteX11" fmla="*/ 296513 w 390525"/>
                <a:gd name="connsiteY11" fmla="*/ 29337 h 390525"/>
                <a:gd name="connsiteX12" fmla="*/ 363855 w 390525"/>
                <a:gd name="connsiteY12" fmla="*/ 29337 h 390525"/>
                <a:gd name="connsiteX13" fmla="*/ 363855 w 390525"/>
                <a:gd name="connsiteY13" fmla="*/ 95917 h 390525"/>
                <a:gd name="connsiteX14" fmla="*/ 274320 w 390525"/>
                <a:gd name="connsiteY14" fmla="*/ 29337 h 390525"/>
                <a:gd name="connsiteX15" fmla="*/ 274320 w 390525"/>
                <a:gd name="connsiteY15" fmla="*/ 95917 h 390525"/>
                <a:gd name="connsiteX16" fmla="*/ 29337 w 390525"/>
                <a:gd name="connsiteY16" fmla="*/ 95917 h 390525"/>
                <a:gd name="connsiteX17" fmla="*/ 29337 w 390525"/>
                <a:gd name="connsiteY17" fmla="*/ 29337 h 390525"/>
                <a:gd name="connsiteX18" fmla="*/ 274320 w 390525"/>
                <a:gd name="connsiteY18" fmla="*/ 29337 h 390525"/>
                <a:gd name="connsiteX19" fmla="*/ 29337 w 390525"/>
                <a:gd name="connsiteY19" fmla="*/ 363855 h 390525"/>
                <a:gd name="connsiteX20" fmla="*/ 29337 w 390525"/>
                <a:gd name="connsiteY20" fmla="*/ 118110 h 390525"/>
                <a:gd name="connsiteX21" fmla="*/ 363855 w 390525"/>
                <a:gd name="connsiteY21" fmla="*/ 118110 h 390525"/>
                <a:gd name="connsiteX22" fmla="*/ 363855 w 390525"/>
                <a:gd name="connsiteY22" fmla="*/ 363855 h 390525"/>
                <a:gd name="connsiteX23" fmla="*/ 29337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048" y="12097"/>
                    <a:pt x="381095" y="7144"/>
                    <a:pt x="374999" y="7144"/>
                  </a:cubicBezTo>
                  <a:close/>
                  <a:moveTo>
                    <a:pt x="363855" y="95917"/>
                  </a:moveTo>
                  <a:lnTo>
                    <a:pt x="296513" y="95917"/>
                  </a:lnTo>
                  <a:lnTo>
                    <a:pt x="296513" y="29337"/>
                  </a:lnTo>
                  <a:lnTo>
                    <a:pt x="363855" y="29337"/>
                  </a:lnTo>
                  <a:lnTo>
                    <a:pt x="363855" y="95917"/>
                  </a:lnTo>
                  <a:close/>
                  <a:moveTo>
                    <a:pt x="274320" y="29337"/>
                  </a:moveTo>
                  <a:lnTo>
                    <a:pt x="274320" y="95917"/>
                  </a:lnTo>
                  <a:lnTo>
                    <a:pt x="29337" y="95917"/>
                  </a:lnTo>
                  <a:lnTo>
                    <a:pt x="29337" y="29337"/>
                  </a:lnTo>
                  <a:lnTo>
                    <a:pt x="274320" y="29337"/>
                  </a:lnTo>
                  <a:close/>
                  <a:moveTo>
                    <a:pt x="29337" y="363855"/>
                  </a:moveTo>
                  <a:lnTo>
                    <a:pt x="29337" y="118110"/>
                  </a:lnTo>
                  <a:lnTo>
                    <a:pt x="363855" y="118110"/>
                  </a:lnTo>
                  <a:lnTo>
                    <a:pt x="363855" y="363855"/>
                  </a:lnTo>
                  <a:lnTo>
                    <a:pt x="29337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32AE473-6513-4C37-910F-BF343FF78A5B}"/>
                </a:ext>
              </a:extLst>
            </p:cNvPr>
            <p:cNvSpPr/>
            <p:nvPr/>
          </p:nvSpPr>
          <p:spPr>
            <a:xfrm>
              <a:off x="1502940" y="2949987"/>
              <a:ext cx="28575" cy="28575"/>
            </a:xfrm>
            <a:custGeom>
              <a:avLst/>
              <a:gdLst>
                <a:gd name="connsiteX0" fmla="*/ 18956 w 28575"/>
                <a:gd name="connsiteY0" fmla="*/ 29432 h 28575"/>
                <a:gd name="connsiteX1" fmla="*/ 30100 w 28575"/>
                <a:gd name="connsiteY1" fmla="*/ 18288 h 28575"/>
                <a:gd name="connsiteX2" fmla="*/ 18956 w 28575"/>
                <a:gd name="connsiteY2" fmla="*/ 7144 h 28575"/>
                <a:gd name="connsiteX3" fmla="*/ 7145 w 28575"/>
                <a:gd name="connsiteY3" fmla="*/ 18288 h 28575"/>
                <a:gd name="connsiteX4" fmla="*/ 18956 w 28575"/>
                <a:gd name="connsiteY4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956" y="29432"/>
                  </a:moveTo>
                  <a:cubicBezTo>
                    <a:pt x="25052" y="29432"/>
                    <a:pt x="30100" y="24479"/>
                    <a:pt x="30100" y="18288"/>
                  </a:cubicBezTo>
                  <a:cubicBezTo>
                    <a:pt x="30100" y="12192"/>
                    <a:pt x="25147" y="7144"/>
                    <a:pt x="18956" y="7144"/>
                  </a:cubicBezTo>
                  <a:cubicBezTo>
                    <a:pt x="12860" y="7144"/>
                    <a:pt x="7145" y="12097"/>
                    <a:pt x="7145" y="18288"/>
                  </a:cubicBezTo>
                  <a:cubicBezTo>
                    <a:pt x="7050" y="24479"/>
                    <a:pt x="12765" y="29432"/>
                    <a:pt x="1895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B81F4C-CAD6-4529-BD8C-893B87EBC2DA}"/>
                </a:ext>
              </a:extLst>
            </p:cNvPr>
            <p:cNvSpPr/>
            <p:nvPr/>
          </p:nvSpPr>
          <p:spPr>
            <a:xfrm>
              <a:off x="1547994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384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19861C-7D19-4F7F-BDE4-CCF5D405CBB5}"/>
                </a:ext>
              </a:extLst>
            </p:cNvPr>
            <p:cNvSpPr/>
            <p:nvPr/>
          </p:nvSpPr>
          <p:spPr>
            <a:xfrm>
              <a:off x="1592380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9DEE7B2-16E5-4A24-B808-4DEA0695D193}"/>
                </a:ext>
              </a:extLst>
            </p:cNvPr>
            <p:cNvSpPr/>
            <p:nvPr/>
          </p:nvSpPr>
          <p:spPr>
            <a:xfrm>
              <a:off x="1637148" y="3084099"/>
              <a:ext cx="95250" cy="123825"/>
            </a:xfrm>
            <a:custGeom>
              <a:avLst/>
              <a:gdLst>
                <a:gd name="connsiteX0" fmla="*/ 96869 w 95250"/>
                <a:gd name="connsiteY0" fmla="*/ 38576 h 123825"/>
                <a:gd name="connsiteX1" fmla="*/ 63055 w 95250"/>
                <a:gd name="connsiteY1" fmla="*/ 7144 h 123825"/>
                <a:gd name="connsiteX2" fmla="*/ 19240 w 95250"/>
                <a:gd name="connsiteY2" fmla="*/ 7144 h 123825"/>
                <a:gd name="connsiteX3" fmla="*/ 18764 w 95250"/>
                <a:gd name="connsiteY3" fmla="*/ 7144 h 123825"/>
                <a:gd name="connsiteX4" fmla="*/ 18288 w 95250"/>
                <a:gd name="connsiteY4" fmla="*/ 7144 h 123825"/>
                <a:gd name="connsiteX5" fmla="*/ 7144 w 95250"/>
                <a:gd name="connsiteY5" fmla="*/ 18288 h 123825"/>
                <a:gd name="connsiteX6" fmla="*/ 7144 w 95250"/>
                <a:gd name="connsiteY6" fmla="*/ 106775 h 123825"/>
                <a:gd name="connsiteX7" fmla="*/ 16954 w 95250"/>
                <a:gd name="connsiteY7" fmla="*/ 118110 h 123825"/>
                <a:gd name="connsiteX8" fmla="*/ 29337 w 95250"/>
                <a:gd name="connsiteY8" fmla="*/ 107061 h 123825"/>
                <a:gd name="connsiteX9" fmla="*/ 29337 w 95250"/>
                <a:gd name="connsiteY9" fmla="*/ 73724 h 123825"/>
                <a:gd name="connsiteX10" fmla="*/ 63532 w 95250"/>
                <a:gd name="connsiteY10" fmla="*/ 73724 h 123825"/>
                <a:gd name="connsiteX11" fmla="*/ 96869 w 95250"/>
                <a:gd name="connsiteY11" fmla="*/ 38576 h 123825"/>
                <a:gd name="connsiteX12" fmla="*/ 63341 w 95250"/>
                <a:gd name="connsiteY12" fmla="*/ 51530 h 123825"/>
                <a:gd name="connsiteX13" fmla="*/ 29432 w 95250"/>
                <a:gd name="connsiteY13" fmla="*/ 51530 h 123825"/>
                <a:gd name="connsiteX14" fmla="*/ 29432 w 95250"/>
                <a:gd name="connsiteY14" fmla="*/ 29337 h 123825"/>
                <a:gd name="connsiteX15" fmla="*/ 63627 w 95250"/>
                <a:gd name="connsiteY15" fmla="*/ 29337 h 123825"/>
                <a:gd name="connsiteX16" fmla="*/ 74676 w 95250"/>
                <a:gd name="connsiteY16" fmla="*/ 41720 h 123825"/>
                <a:gd name="connsiteX17" fmla="*/ 63341 w 95250"/>
                <a:gd name="connsiteY17" fmla="*/ 5153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123825">
                  <a:moveTo>
                    <a:pt x="96869" y="38576"/>
                  </a:moveTo>
                  <a:cubicBezTo>
                    <a:pt x="95917" y="21241"/>
                    <a:pt x="80391" y="7144"/>
                    <a:pt x="63055" y="7144"/>
                  </a:cubicBezTo>
                  <a:lnTo>
                    <a:pt x="19240" y="7144"/>
                  </a:lnTo>
                  <a:cubicBezTo>
                    <a:pt x="19050" y="7144"/>
                    <a:pt x="18955" y="7144"/>
                    <a:pt x="18764" y="7144"/>
                  </a:cubicBezTo>
                  <a:cubicBezTo>
                    <a:pt x="18574" y="7144"/>
                    <a:pt x="18478" y="7144"/>
                    <a:pt x="18288" y="7144"/>
                  </a:cubicBezTo>
                  <a:cubicBezTo>
                    <a:pt x="12192" y="7144"/>
                    <a:pt x="7144" y="12097"/>
                    <a:pt x="7144" y="18288"/>
                  </a:cubicBezTo>
                  <a:lnTo>
                    <a:pt x="7144" y="106775"/>
                  </a:lnTo>
                  <a:cubicBezTo>
                    <a:pt x="7144" y="112490"/>
                    <a:pt x="11335" y="117443"/>
                    <a:pt x="16954" y="118110"/>
                  </a:cubicBezTo>
                  <a:cubicBezTo>
                    <a:pt x="23622" y="118872"/>
                    <a:pt x="29337" y="113633"/>
                    <a:pt x="29337" y="107061"/>
                  </a:cubicBezTo>
                  <a:lnTo>
                    <a:pt x="29337" y="73724"/>
                  </a:lnTo>
                  <a:lnTo>
                    <a:pt x="63532" y="73724"/>
                  </a:lnTo>
                  <a:cubicBezTo>
                    <a:pt x="82582" y="73724"/>
                    <a:pt x="97917" y="57722"/>
                    <a:pt x="96869" y="38576"/>
                  </a:cubicBezTo>
                  <a:close/>
                  <a:moveTo>
                    <a:pt x="63341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63627" y="29337"/>
                  </a:lnTo>
                  <a:cubicBezTo>
                    <a:pt x="70199" y="29337"/>
                    <a:pt x="75438" y="35052"/>
                    <a:pt x="74676" y="41720"/>
                  </a:cubicBezTo>
                  <a:cubicBezTo>
                    <a:pt x="74009" y="47339"/>
                    <a:pt x="68961" y="51530"/>
                    <a:pt x="6334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EB651CF-40D9-4093-8559-A5CA5D9804FC}"/>
                </a:ext>
              </a:extLst>
            </p:cNvPr>
            <p:cNvSpPr/>
            <p:nvPr/>
          </p:nvSpPr>
          <p:spPr>
            <a:xfrm>
              <a:off x="1526182" y="3084046"/>
              <a:ext cx="95250" cy="123825"/>
            </a:xfrm>
            <a:custGeom>
              <a:avLst/>
              <a:gdLst>
                <a:gd name="connsiteX0" fmla="*/ 53721 w 95250"/>
                <a:gd name="connsiteY0" fmla="*/ 7197 h 123825"/>
                <a:gd name="connsiteX1" fmla="*/ 7144 w 95250"/>
                <a:gd name="connsiteY1" fmla="*/ 51584 h 123825"/>
                <a:gd name="connsiteX2" fmla="*/ 7144 w 95250"/>
                <a:gd name="connsiteY2" fmla="*/ 106829 h 123825"/>
                <a:gd name="connsiteX3" fmla="*/ 16954 w 95250"/>
                <a:gd name="connsiteY3" fmla="*/ 118164 h 123825"/>
                <a:gd name="connsiteX4" fmla="*/ 29337 w 95250"/>
                <a:gd name="connsiteY4" fmla="*/ 107115 h 123825"/>
                <a:gd name="connsiteX5" fmla="*/ 29337 w 95250"/>
                <a:gd name="connsiteY5" fmla="*/ 73777 h 123825"/>
                <a:gd name="connsiteX6" fmla="*/ 73723 w 95250"/>
                <a:gd name="connsiteY6" fmla="*/ 73777 h 123825"/>
                <a:gd name="connsiteX7" fmla="*/ 73723 w 95250"/>
                <a:gd name="connsiteY7" fmla="*/ 106829 h 123825"/>
                <a:gd name="connsiteX8" fmla="*/ 83534 w 95250"/>
                <a:gd name="connsiteY8" fmla="*/ 118164 h 123825"/>
                <a:gd name="connsiteX9" fmla="*/ 95917 w 95250"/>
                <a:gd name="connsiteY9" fmla="*/ 107115 h 123825"/>
                <a:gd name="connsiteX10" fmla="*/ 95917 w 95250"/>
                <a:gd name="connsiteY10" fmla="*/ 52251 h 123825"/>
                <a:gd name="connsiteX11" fmla="*/ 53721 w 95250"/>
                <a:gd name="connsiteY11" fmla="*/ 7197 h 123825"/>
                <a:gd name="connsiteX12" fmla="*/ 28956 w 95250"/>
                <a:gd name="connsiteY12" fmla="*/ 51584 h 123825"/>
                <a:gd name="connsiteX13" fmla="*/ 51149 w 95250"/>
                <a:gd name="connsiteY13" fmla="*/ 29391 h 123825"/>
                <a:gd name="connsiteX14" fmla="*/ 73342 w 95250"/>
                <a:gd name="connsiteY14" fmla="*/ 51584 h 123825"/>
                <a:gd name="connsiteX15" fmla="*/ 28956 w 95250"/>
                <a:gd name="connsiteY15" fmla="*/ 51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" h="123825">
                  <a:moveTo>
                    <a:pt x="53721" y="7197"/>
                  </a:moveTo>
                  <a:cubicBezTo>
                    <a:pt x="28289" y="5959"/>
                    <a:pt x="7144" y="26343"/>
                    <a:pt x="7144" y="51584"/>
                  </a:cubicBezTo>
                  <a:lnTo>
                    <a:pt x="7144" y="106829"/>
                  </a:lnTo>
                  <a:cubicBezTo>
                    <a:pt x="7144" y="112544"/>
                    <a:pt x="11335" y="117497"/>
                    <a:pt x="16954" y="118164"/>
                  </a:cubicBezTo>
                  <a:cubicBezTo>
                    <a:pt x="23622" y="118926"/>
                    <a:pt x="29337" y="113687"/>
                    <a:pt x="29337" y="107115"/>
                  </a:cubicBezTo>
                  <a:lnTo>
                    <a:pt x="29337" y="73777"/>
                  </a:lnTo>
                  <a:lnTo>
                    <a:pt x="73723" y="73777"/>
                  </a:lnTo>
                  <a:lnTo>
                    <a:pt x="73723" y="106829"/>
                  </a:lnTo>
                  <a:cubicBezTo>
                    <a:pt x="73723" y="112544"/>
                    <a:pt x="77915" y="117497"/>
                    <a:pt x="83534" y="118164"/>
                  </a:cubicBezTo>
                  <a:cubicBezTo>
                    <a:pt x="90202" y="118926"/>
                    <a:pt x="95917" y="113687"/>
                    <a:pt x="95917" y="107115"/>
                  </a:cubicBezTo>
                  <a:lnTo>
                    <a:pt x="95917" y="52251"/>
                  </a:lnTo>
                  <a:cubicBezTo>
                    <a:pt x="96012" y="28438"/>
                    <a:pt x="77533" y="8340"/>
                    <a:pt x="53721" y="7197"/>
                  </a:cubicBezTo>
                  <a:close/>
                  <a:moveTo>
                    <a:pt x="28956" y="51584"/>
                  </a:moveTo>
                  <a:cubicBezTo>
                    <a:pt x="28956" y="39297"/>
                    <a:pt x="38957" y="29391"/>
                    <a:pt x="51149" y="29391"/>
                  </a:cubicBezTo>
                  <a:cubicBezTo>
                    <a:pt x="63341" y="29391"/>
                    <a:pt x="73342" y="39392"/>
                    <a:pt x="73342" y="51584"/>
                  </a:cubicBezTo>
                  <a:lnTo>
                    <a:pt x="28956" y="51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8732C22-1C97-4B09-AAD1-73A79384B52D}"/>
                </a:ext>
              </a:extLst>
            </p:cNvPr>
            <p:cNvSpPr/>
            <p:nvPr/>
          </p:nvSpPr>
          <p:spPr>
            <a:xfrm>
              <a:off x="1748209" y="3084025"/>
              <a:ext cx="28575" cy="123825"/>
            </a:xfrm>
            <a:custGeom>
              <a:avLst/>
              <a:gdLst>
                <a:gd name="connsiteX0" fmla="*/ 7144 w 28575"/>
                <a:gd name="connsiteY0" fmla="*/ 18552 h 123825"/>
                <a:gd name="connsiteX1" fmla="*/ 7144 w 28575"/>
                <a:gd name="connsiteY1" fmla="*/ 106754 h 123825"/>
                <a:gd name="connsiteX2" fmla="*/ 16954 w 28575"/>
                <a:gd name="connsiteY2" fmla="*/ 118089 h 123825"/>
                <a:gd name="connsiteX3" fmla="*/ 29337 w 28575"/>
                <a:gd name="connsiteY3" fmla="*/ 107040 h 123825"/>
                <a:gd name="connsiteX4" fmla="*/ 29337 w 28575"/>
                <a:gd name="connsiteY4" fmla="*/ 18267 h 123825"/>
                <a:gd name="connsiteX5" fmla="*/ 16954 w 28575"/>
                <a:gd name="connsiteY5" fmla="*/ 7218 h 123825"/>
                <a:gd name="connsiteX6" fmla="*/ 7144 w 28575"/>
                <a:gd name="connsiteY6" fmla="*/ 185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123825">
                  <a:moveTo>
                    <a:pt x="7144" y="18552"/>
                  </a:moveTo>
                  <a:lnTo>
                    <a:pt x="7144" y="106754"/>
                  </a:lnTo>
                  <a:cubicBezTo>
                    <a:pt x="7144" y="112469"/>
                    <a:pt x="11335" y="117422"/>
                    <a:pt x="16954" y="118089"/>
                  </a:cubicBezTo>
                  <a:cubicBezTo>
                    <a:pt x="23622" y="118851"/>
                    <a:pt x="29337" y="113612"/>
                    <a:pt x="29337" y="10704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2F3A14C-0072-4324-A8C2-777AF7FCB596}"/>
              </a:ext>
            </a:extLst>
          </p:cNvPr>
          <p:cNvSpPr/>
          <p:nvPr/>
        </p:nvSpPr>
        <p:spPr>
          <a:xfrm>
            <a:off x="5496868" y="490356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FF1010-E95B-442B-A1C0-2C200E0E585B}"/>
              </a:ext>
            </a:extLst>
          </p:cNvPr>
          <p:cNvGrpSpPr/>
          <p:nvPr/>
        </p:nvGrpSpPr>
        <p:grpSpPr>
          <a:xfrm>
            <a:off x="4152034" y="5552122"/>
            <a:ext cx="391763" cy="390525"/>
            <a:chOff x="4152034" y="5552122"/>
            <a:chExt cx="391763" cy="390525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3EA1030-630C-4B48-9F39-AE4ABFFEF6DC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292D6A-A003-4A22-9610-B98C82C6FF4F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355D55-A18F-4698-9A14-824BC7939E0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85C2BB0-2790-478E-BF5A-6B564F989E3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298563-63D4-44A4-8DE5-A8F728092734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D8885D-C186-4051-B352-F9567BAB632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05288CC-4258-4158-A71F-0ED98711A283}"/>
              </a:ext>
            </a:extLst>
          </p:cNvPr>
          <p:cNvSpPr/>
          <p:nvPr/>
        </p:nvSpPr>
        <p:spPr>
          <a:xfrm>
            <a:off x="6159827" y="4903657"/>
            <a:ext cx="314325" cy="390525"/>
          </a:xfrm>
          <a:custGeom>
            <a:avLst/>
            <a:gdLst>
              <a:gd name="connsiteX0" fmla="*/ 161906 w 314325"/>
              <a:gd name="connsiteY0" fmla="*/ 7147 h 390525"/>
              <a:gd name="connsiteX1" fmla="*/ 207531 w 314325"/>
              <a:gd name="connsiteY1" fmla="*/ 32674 h 390525"/>
              <a:gd name="connsiteX2" fmla="*/ 256489 w 314325"/>
              <a:gd name="connsiteY2" fmla="*/ 37912 h 390525"/>
              <a:gd name="connsiteX3" fmla="*/ 278397 w 314325"/>
              <a:gd name="connsiteY3" fmla="*/ 85442 h 390525"/>
              <a:gd name="connsiteX4" fmla="*/ 314878 w 314325"/>
              <a:gd name="connsiteY4" fmla="*/ 118494 h 390525"/>
              <a:gd name="connsiteX5" fmla="*/ 304686 w 314325"/>
              <a:gd name="connsiteY5" fmla="*/ 169738 h 390525"/>
              <a:gd name="connsiteX6" fmla="*/ 314782 w 314325"/>
              <a:gd name="connsiteY6" fmla="*/ 217935 h 390525"/>
              <a:gd name="connsiteX7" fmla="*/ 276396 w 314325"/>
              <a:gd name="connsiteY7" fmla="*/ 253368 h 390525"/>
              <a:gd name="connsiteX8" fmla="*/ 256203 w 314325"/>
              <a:gd name="connsiteY8" fmla="*/ 298326 h 390525"/>
              <a:gd name="connsiteX9" fmla="*/ 238678 w 314325"/>
              <a:gd name="connsiteY9" fmla="*/ 304517 h 390525"/>
              <a:gd name="connsiteX10" fmla="*/ 238678 w 314325"/>
              <a:gd name="connsiteY10" fmla="*/ 374621 h 390525"/>
              <a:gd name="connsiteX11" fmla="*/ 228677 w 314325"/>
              <a:gd name="connsiteY11" fmla="*/ 385956 h 390525"/>
              <a:gd name="connsiteX12" fmla="*/ 223247 w 314325"/>
              <a:gd name="connsiteY12" fmla="*/ 385099 h 390525"/>
              <a:gd name="connsiteX13" fmla="*/ 161716 w 314325"/>
              <a:gd name="connsiteY13" fmla="*/ 364334 h 390525"/>
              <a:gd name="connsiteX14" fmla="*/ 99327 w 314325"/>
              <a:gd name="connsiteY14" fmla="*/ 385384 h 390525"/>
              <a:gd name="connsiteX15" fmla="*/ 84753 w 314325"/>
              <a:gd name="connsiteY15" fmla="*/ 374907 h 390525"/>
              <a:gd name="connsiteX16" fmla="*/ 84753 w 314325"/>
              <a:gd name="connsiteY16" fmla="*/ 304326 h 390525"/>
              <a:gd name="connsiteX17" fmla="*/ 67037 w 314325"/>
              <a:gd name="connsiteY17" fmla="*/ 298231 h 390525"/>
              <a:gd name="connsiteX18" fmla="*/ 45130 w 314325"/>
              <a:gd name="connsiteY18" fmla="*/ 250701 h 390525"/>
              <a:gd name="connsiteX19" fmla="*/ 8649 w 314325"/>
              <a:gd name="connsiteY19" fmla="*/ 217649 h 390525"/>
              <a:gd name="connsiteX20" fmla="*/ 18841 w 314325"/>
              <a:gd name="connsiteY20" fmla="*/ 166405 h 390525"/>
              <a:gd name="connsiteX21" fmla="*/ 8744 w 314325"/>
              <a:gd name="connsiteY21" fmla="*/ 118208 h 390525"/>
              <a:gd name="connsiteX22" fmla="*/ 47130 w 314325"/>
              <a:gd name="connsiteY22" fmla="*/ 82775 h 390525"/>
              <a:gd name="connsiteX23" fmla="*/ 67323 w 314325"/>
              <a:gd name="connsiteY23" fmla="*/ 37817 h 390525"/>
              <a:gd name="connsiteX24" fmla="*/ 119234 w 314325"/>
              <a:gd name="connsiteY24" fmla="*/ 31626 h 390525"/>
              <a:gd name="connsiteX25" fmla="*/ 161906 w 314325"/>
              <a:gd name="connsiteY25" fmla="*/ 7147 h 390525"/>
              <a:gd name="connsiteX26" fmla="*/ 161906 w 314325"/>
              <a:gd name="connsiteY26" fmla="*/ 7147 h 390525"/>
              <a:gd name="connsiteX27" fmla="*/ 216580 w 314325"/>
              <a:gd name="connsiteY27" fmla="*/ 303660 h 390525"/>
              <a:gd name="connsiteX28" fmla="*/ 191434 w 314325"/>
              <a:gd name="connsiteY28" fmla="*/ 313947 h 390525"/>
              <a:gd name="connsiteX29" fmla="*/ 161716 w 314325"/>
              <a:gd name="connsiteY29" fmla="*/ 328996 h 390525"/>
              <a:gd name="connsiteX30" fmla="*/ 116091 w 314325"/>
              <a:gd name="connsiteY30" fmla="*/ 303469 h 390525"/>
              <a:gd name="connsiteX31" fmla="*/ 107042 w 314325"/>
              <a:gd name="connsiteY31" fmla="*/ 302802 h 390525"/>
              <a:gd name="connsiteX32" fmla="*/ 107042 w 314325"/>
              <a:gd name="connsiteY32" fmla="*/ 359476 h 390525"/>
              <a:gd name="connsiteX33" fmla="*/ 158287 w 314325"/>
              <a:gd name="connsiteY33" fmla="*/ 342236 h 390525"/>
              <a:gd name="connsiteX34" fmla="*/ 165335 w 314325"/>
              <a:gd name="connsiteY34" fmla="*/ 342236 h 390525"/>
              <a:gd name="connsiteX35" fmla="*/ 216580 w 314325"/>
              <a:gd name="connsiteY35" fmla="*/ 359476 h 390525"/>
              <a:gd name="connsiteX36" fmla="*/ 216580 w 314325"/>
              <a:gd name="connsiteY36" fmla="*/ 303660 h 390525"/>
              <a:gd name="connsiteX37" fmla="*/ 216580 w 314325"/>
              <a:gd name="connsiteY37" fmla="*/ 303660 h 390525"/>
              <a:gd name="connsiteX38" fmla="*/ 161716 w 314325"/>
              <a:gd name="connsiteY38" fmla="*/ 40293 h 390525"/>
              <a:gd name="connsiteX39" fmla="*/ 181146 w 314325"/>
              <a:gd name="connsiteY39" fmla="*/ 41722 h 390525"/>
              <a:gd name="connsiteX40" fmla="*/ 161525 w 314325"/>
              <a:gd name="connsiteY40" fmla="*/ 29245 h 390525"/>
              <a:gd name="connsiteX41" fmla="*/ 143713 w 314325"/>
              <a:gd name="connsiteY41" fmla="*/ 41532 h 390525"/>
              <a:gd name="connsiteX42" fmla="*/ 161716 w 314325"/>
              <a:gd name="connsiteY42" fmla="*/ 40293 h 390525"/>
              <a:gd name="connsiteX43" fmla="*/ 161716 w 314325"/>
              <a:gd name="connsiteY43" fmla="*/ 40293 h 390525"/>
              <a:gd name="connsiteX44" fmla="*/ 221628 w 314325"/>
              <a:gd name="connsiteY44" fmla="*/ 55152 h 390525"/>
              <a:gd name="connsiteX45" fmla="*/ 251727 w 314325"/>
              <a:gd name="connsiteY45" fmla="*/ 77346 h 390525"/>
              <a:gd name="connsiteX46" fmla="*/ 243250 w 314325"/>
              <a:gd name="connsiteY46" fmla="*/ 55724 h 390525"/>
              <a:gd name="connsiteX47" fmla="*/ 221628 w 314325"/>
              <a:gd name="connsiteY47" fmla="*/ 55152 h 390525"/>
              <a:gd name="connsiteX48" fmla="*/ 221628 w 314325"/>
              <a:gd name="connsiteY48" fmla="*/ 55152 h 390525"/>
              <a:gd name="connsiteX49" fmla="*/ 276587 w 314325"/>
              <a:gd name="connsiteY49" fmla="*/ 111922 h 390525"/>
              <a:gd name="connsiteX50" fmla="*/ 287922 w 314325"/>
              <a:gd name="connsiteY50" fmla="*/ 147450 h 390525"/>
              <a:gd name="connsiteX51" fmla="*/ 293732 w 314325"/>
              <a:gd name="connsiteY51" fmla="*/ 125066 h 390525"/>
              <a:gd name="connsiteX52" fmla="*/ 276587 w 314325"/>
              <a:gd name="connsiteY52" fmla="*/ 111922 h 390525"/>
              <a:gd name="connsiteX53" fmla="*/ 276587 w 314325"/>
              <a:gd name="connsiteY53" fmla="*/ 111922 h 390525"/>
              <a:gd name="connsiteX54" fmla="*/ 287636 w 314325"/>
              <a:gd name="connsiteY54" fmla="*/ 190217 h 390525"/>
              <a:gd name="connsiteX55" fmla="*/ 275920 w 314325"/>
              <a:gd name="connsiteY55" fmla="*/ 225650 h 390525"/>
              <a:gd name="connsiteX56" fmla="*/ 293827 w 314325"/>
              <a:gd name="connsiteY56" fmla="*/ 210886 h 390525"/>
              <a:gd name="connsiteX57" fmla="*/ 287636 w 314325"/>
              <a:gd name="connsiteY57" fmla="*/ 190217 h 390525"/>
              <a:gd name="connsiteX58" fmla="*/ 287636 w 314325"/>
              <a:gd name="connsiteY58" fmla="*/ 190217 h 390525"/>
              <a:gd name="connsiteX59" fmla="*/ 250679 w 314325"/>
              <a:gd name="connsiteY59" fmla="*/ 259940 h 390525"/>
              <a:gd name="connsiteX60" fmla="*/ 220389 w 314325"/>
              <a:gd name="connsiteY60" fmla="*/ 281752 h 390525"/>
              <a:gd name="connsiteX61" fmla="*/ 243536 w 314325"/>
              <a:gd name="connsiteY61" fmla="*/ 280324 h 390525"/>
              <a:gd name="connsiteX62" fmla="*/ 250679 w 314325"/>
              <a:gd name="connsiteY62" fmla="*/ 259940 h 390525"/>
              <a:gd name="connsiteX63" fmla="*/ 250679 w 314325"/>
              <a:gd name="connsiteY63" fmla="*/ 259940 h 390525"/>
              <a:gd name="connsiteX64" fmla="*/ 179623 w 314325"/>
              <a:gd name="connsiteY64" fmla="*/ 294706 h 390525"/>
              <a:gd name="connsiteX65" fmla="*/ 142285 w 314325"/>
              <a:gd name="connsiteY65" fmla="*/ 294516 h 390525"/>
              <a:gd name="connsiteX66" fmla="*/ 161906 w 314325"/>
              <a:gd name="connsiteY66" fmla="*/ 306993 h 390525"/>
              <a:gd name="connsiteX67" fmla="*/ 179623 w 314325"/>
              <a:gd name="connsiteY67" fmla="*/ 294706 h 390525"/>
              <a:gd name="connsiteX68" fmla="*/ 179623 w 314325"/>
              <a:gd name="connsiteY68" fmla="*/ 294706 h 390525"/>
              <a:gd name="connsiteX69" fmla="*/ 101804 w 314325"/>
              <a:gd name="connsiteY69" fmla="*/ 280990 h 390525"/>
              <a:gd name="connsiteX70" fmla="*/ 71704 w 314325"/>
              <a:gd name="connsiteY70" fmla="*/ 258797 h 390525"/>
              <a:gd name="connsiteX71" fmla="*/ 80182 w 314325"/>
              <a:gd name="connsiteY71" fmla="*/ 280419 h 390525"/>
              <a:gd name="connsiteX72" fmla="*/ 101804 w 314325"/>
              <a:gd name="connsiteY72" fmla="*/ 280990 h 390525"/>
              <a:gd name="connsiteX73" fmla="*/ 101804 w 314325"/>
              <a:gd name="connsiteY73" fmla="*/ 280990 h 390525"/>
              <a:gd name="connsiteX74" fmla="*/ 46939 w 314325"/>
              <a:gd name="connsiteY74" fmla="*/ 224221 h 390525"/>
              <a:gd name="connsiteX75" fmla="*/ 35605 w 314325"/>
              <a:gd name="connsiteY75" fmla="*/ 188693 h 390525"/>
              <a:gd name="connsiteX76" fmla="*/ 29795 w 314325"/>
              <a:gd name="connsiteY76" fmla="*/ 211077 h 390525"/>
              <a:gd name="connsiteX77" fmla="*/ 46939 w 314325"/>
              <a:gd name="connsiteY77" fmla="*/ 224221 h 390525"/>
              <a:gd name="connsiteX78" fmla="*/ 46939 w 314325"/>
              <a:gd name="connsiteY78" fmla="*/ 224221 h 390525"/>
              <a:gd name="connsiteX79" fmla="*/ 35890 w 314325"/>
              <a:gd name="connsiteY79" fmla="*/ 146021 h 390525"/>
              <a:gd name="connsiteX80" fmla="*/ 47606 w 314325"/>
              <a:gd name="connsiteY80" fmla="*/ 110588 h 390525"/>
              <a:gd name="connsiteX81" fmla="*/ 29699 w 314325"/>
              <a:gd name="connsiteY81" fmla="*/ 125352 h 390525"/>
              <a:gd name="connsiteX82" fmla="*/ 35890 w 314325"/>
              <a:gd name="connsiteY82" fmla="*/ 146021 h 390525"/>
              <a:gd name="connsiteX83" fmla="*/ 35890 w 314325"/>
              <a:gd name="connsiteY83" fmla="*/ 146021 h 390525"/>
              <a:gd name="connsiteX84" fmla="*/ 72847 w 314325"/>
              <a:gd name="connsiteY84" fmla="*/ 76298 h 390525"/>
              <a:gd name="connsiteX85" fmla="*/ 103137 w 314325"/>
              <a:gd name="connsiteY85" fmla="*/ 54486 h 390525"/>
              <a:gd name="connsiteX86" fmla="*/ 79991 w 314325"/>
              <a:gd name="connsiteY86" fmla="*/ 55915 h 390525"/>
              <a:gd name="connsiteX87" fmla="*/ 72847 w 314325"/>
              <a:gd name="connsiteY87" fmla="*/ 76298 h 390525"/>
              <a:gd name="connsiteX88" fmla="*/ 72847 w 314325"/>
              <a:gd name="connsiteY88" fmla="*/ 76298 h 390525"/>
              <a:gd name="connsiteX89" fmla="*/ 171050 w 314325"/>
              <a:gd name="connsiteY89" fmla="*/ 111922 h 390525"/>
              <a:gd name="connsiteX90" fmla="*/ 152571 w 314325"/>
              <a:gd name="connsiteY90" fmla="*/ 111731 h 390525"/>
              <a:gd name="connsiteX91" fmla="*/ 139332 w 314325"/>
              <a:gd name="connsiteY91" fmla="*/ 131352 h 390525"/>
              <a:gd name="connsiteX92" fmla="*/ 119044 w 314325"/>
              <a:gd name="connsiteY92" fmla="*/ 137258 h 390525"/>
              <a:gd name="connsiteX93" fmla="*/ 113519 w 314325"/>
              <a:gd name="connsiteY93" fmla="*/ 133162 h 390525"/>
              <a:gd name="connsiteX94" fmla="*/ 95803 w 314325"/>
              <a:gd name="connsiteY94" fmla="*/ 138973 h 390525"/>
              <a:gd name="connsiteX95" fmla="*/ 91326 w 314325"/>
              <a:gd name="connsiteY95" fmla="*/ 155927 h 390525"/>
              <a:gd name="connsiteX96" fmla="*/ 77420 w 314325"/>
              <a:gd name="connsiteY96" fmla="*/ 165833 h 390525"/>
              <a:gd name="connsiteX97" fmla="*/ 77420 w 314325"/>
              <a:gd name="connsiteY97" fmla="*/ 184502 h 390525"/>
              <a:gd name="connsiteX98" fmla="*/ 92183 w 314325"/>
              <a:gd name="connsiteY98" fmla="*/ 194027 h 390525"/>
              <a:gd name="connsiteX99" fmla="*/ 97422 w 314325"/>
              <a:gd name="connsiteY99" fmla="*/ 210696 h 390525"/>
              <a:gd name="connsiteX100" fmla="*/ 97422 w 314325"/>
              <a:gd name="connsiteY100" fmla="*/ 210696 h 390525"/>
              <a:gd name="connsiteX101" fmla="*/ 114948 w 314325"/>
              <a:gd name="connsiteY101" fmla="*/ 216030 h 390525"/>
              <a:gd name="connsiteX102" fmla="*/ 127616 w 314325"/>
              <a:gd name="connsiteY102" fmla="*/ 205648 h 390525"/>
              <a:gd name="connsiteX103" fmla="*/ 139427 w 314325"/>
              <a:gd name="connsiteY103" fmla="*/ 208505 h 390525"/>
              <a:gd name="connsiteX104" fmla="*/ 161620 w 314325"/>
              <a:gd name="connsiteY104" fmla="*/ 200504 h 390525"/>
              <a:gd name="connsiteX105" fmla="*/ 183814 w 314325"/>
              <a:gd name="connsiteY105" fmla="*/ 208505 h 390525"/>
              <a:gd name="connsiteX106" fmla="*/ 183814 w 314325"/>
              <a:gd name="connsiteY106" fmla="*/ 208505 h 390525"/>
              <a:gd name="connsiteX107" fmla="*/ 195339 w 314325"/>
              <a:gd name="connsiteY107" fmla="*/ 206029 h 390525"/>
              <a:gd name="connsiteX108" fmla="*/ 207626 w 314325"/>
              <a:gd name="connsiteY108" fmla="*/ 216030 h 390525"/>
              <a:gd name="connsiteX109" fmla="*/ 225152 w 314325"/>
              <a:gd name="connsiteY109" fmla="*/ 210696 h 390525"/>
              <a:gd name="connsiteX110" fmla="*/ 225152 w 314325"/>
              <a:gd name="connsiteY110" fmla="*/ 210696 h 390525"/>
              <a:gd name="connsiteX111" fmla="*/ 230391 w 314325"/>
              <a:gd name="connsiteY111" fmla="*/ 194027 h 390525"/>
              <a:gd name="connsiteX112" fmla="*/ 245155 w 314325"/>
              <a:gd name="connsiteY112" fmla="*/ 184502 h 390525"/>
              <a:gd name="connsiteX113" fmla="*/ 245155 w 314325"/>
              <a:gd name="connsiteY113" fmla="*/ 165833 h 390525"/>
              <a:gd name="connsiteX114" fmla="*/ 231248 w 314325"/>
              <a:gd name="connsiteY114" fmla="*/ 155927 h 390525"/>
              <a:gd name="connsiteX115" fmla="*/ 226772 w 314325"/>
              <a:gd name="connsiteY115" fmla="*/ 138973 h 390525"/>
              <a:gd name="connsiteX116" fmla="*/ 209055 w 314325"/>
              <a:gd name="connsiteY116" fmla="*/ 133162 h 390525"/>
              <a:gd name="connsiteX117" fmla="*/ 203816 w 314325"/>
              <a:gd name="connsiteY117" fmla="*/ 137067 h 390525"/>
              <a:gd name="connsiteX118" fmla="*/ 184004 w 314325"/>
              <a:gd name="connsiteY118" fmla="*/ 131352 h 390525"/>
              <a:gd name="connsiteX119" fmla="*/ 171050 w 314325"/>
              <a:gd name="connsiteY119" fmla="*/ 111922 h 390525"/>
              <a:gd name="connsiteX120" fmla="*/ 171050 w 314325"/>
              <a:gd name="connsiteY120" fmla="*/ 111922 h 390525"/>
              <a:gd name="connsiteX121" fmla="*/ 206959 w 314325"/>
              <a:gd name="connsiteY121" fmla="*/ 162404 h 390525"/>
              <a:gd name="connsiteX122" fmla="*/ 198006 w 314325"/>
              <a:gd name="connsiteY122" fmla="*/ 173929 h 390525"/>
              <a:gd name="connsiteX123" fmla="*/ 198292 w 314325"/>
              <a:gd name="connsiteY123" fmla="*/ 182597 h 390525"/>
              <a:gd name="connsiteX124" fmla="*/ 205054 w 314325"/>
              <a:gd name="connsiteY124" fmla="*/ 185074 h 390525"/>
              <a:gd name="connsiteX125" fmla="*/ 205054 w 314325"/>
              <a:gd name="connsiteY125" fmla="*/ 185074 h 390525"/>
              <a:gd name="connsiteX126" fmla="*/ 209055 w 314325"/>
              <a:gd name="connsiteY126" fmla="*/ 188407 h 390525"/>
              <a:gd name="connsiteX127" fmla="*/ 219532 w 314325"/>
              <a:gd name="connsiteY127" fmla="*/ 174691 h 390525"/>
              <a:gd name="connsiteX128" fmla="*/ 211055 w 314325"/>
              <a:gd name="connsiteY128" fmla="*/ 165452 h 390525"/>
              <a:gd name="connsiteX129" fmla="*/ 209721 w 314325"/>
              <a:gd name="connsiteY129" fmla="*/ 160404 h 390525"/>
              <a:gd name="connsiteX130" fmla="*/ 206959 w 314325"/>
              <a:gd name="connsiteY130" fmla="*/ 162404 h 390525"/>
              <a:gd name="connsiteX131" fmla="*/ 206959 w 314325"/>
              <a:gd name="connsiteY131" fmla="*/ 162404 h 390525"/>
              <a:gd name="connsiteX132" fmla="*/ 125235 w 314325"/>
              <a:gd name="connsiteY132" fmla="*/ 182597 h 390525"/>
              <a:gd name="connsiteX133" fmla="*/ 125521 w 314325"/>
              <a:gd name="connsiteY133" fmla="*/ 173929 h 390525"/>
              <a:gd name="connsiteX134" fmla="*/ 117519 w 314325"/>
              <a:gd name="connsiteY134" fmla="*/ 163738 h 390525"/>
              <a:gd name="connsiteX135" fmla="*/ 113043 w 314325"/>
              <a:gd name="connsiteY135" fmla="*/ 160404 h 390525"/>
              <a:gd name="connsiteX136" fmla="*/ 111709 w 314325"/>
              <a:gd name="connsiteY136" fmla="*/ 165452 h 390525"/>
              <a:gd name="connsiteX137" fmla="*/ 103232 w 314325"/>
              <a:gd name="connsiteY137" fmla="*/ 174691 h 390525"/>
              <a:gd name="connsiteX138" fmla="*/ 113710 w 314325"/>
              <a:gd name="connsiteY138" fmla="*/ 188407 h 390525"/>
              <a:gd name="connsiteX139" fmla="*/ 117710 w 314325"/>
              <a:gd name="connsiteY139" fmla="*/ 185074 h 390525"/>
              <a:gd name="connsiteX140" fmla="*/ 117710 w 314325"/>
              <a:gd name="connsiteY140" fmla="*/ 185074 h 390525"/>
              <a:gd name="connsiteX141" fmla="*/ 125235 w 314325"/>
              <a:gd name="connsiteY141" fmla="*/ 182597 h 390525"/>
              <a:gd name="connsiteX142" fmla="*/ 125235 w 314325"/>
              <a:gd name="connsiteY142" fmla="*/ 182597 h 390525"/>
              <a:gd name="connsiteX143" fmla="*/ 168002 w 314325"/>
              <a:gd name="connsiteY143" fmla="*/ 147069 h 390525"/>
              <a:gd name="connsiteX144" fmla="*/ 161716 w 314325"/>
              <a:gd name="connsiteY144" fmla="*/ 137734 h 390525"/>
              <a:gd name="connsiteX145" fmla="*/ 155429 w 314325"/>
              <a:gd name="connsiteY145" fmla="*/ 146974 h 390525"/>
              <a:gd name="connsiteX146" fmla="*/ 149333 w 314325"/>
              <a:gd name="connsiteY146" fmla="*/ 151450 h 390525"/>
              <a:gd name="connsiteX147" fmla="*/ 138475 w 314325"/>
              <a:gd name="connsiteY147" fmla="*/ 154593 h 390525"/>
              <a:gd name="connsiteX148" fmla="*/ 145238 w 314325"/>
              <a:gd name="connsiteY148" fmla="*/ 163261 h 390525"/>
              <a:gd name="connsiteX149" fmla="*/ 147714 w 314325"/>
              <a:gd name="connsiteY149" fmla="*/ 170596 h 390525"/>
              <a:gd name="connsiteX150" fmla="*/ 147333 w 314325"/>
              <a:gd name="connsiteY150" fmla="*/ 181835 h 390525"/>
              <a:gd name="connsiteX151" fmla="*/ 157905 w 314325"/>
              <a:gd name="connsiteY151" fmla="*/ 178025 h 390525"/>
              <a:gd name="connsiteX152" fmla="*/ 165430 w 314325"/>
              <a:gd name="connsiteY152" fmla="*/ 178025 h 390525"/>
              <a:gd name="connsiteX153" fmla="*/ 176003 w 314325"/>
              <a:gd name="connsiteY153" fmla="*/ 181835 h 390525"/>
              <a:gd name="connsiteX154" fmla="*/ 175622 w 314325"/>
              <a:gd name="connsiteY154" fmla="*/ 170596 h 390525"/>
              <a:gd name="connsiteX155" fmla="*/ 175622 w 314325"/>
              <a:gd name="connsiteY155" fmla="*/ 170596 h 390525"/>
              <a:gd name="connsiteX156" fmla="*/ 178004 w 314325"/>
              <a:gd name="connsiteY156" fmla="*/ 163452 h 390525"/>
              <a:gd name="connsiteX157" fmla="*/ 184957 w 314325"/>
              <a:gd name="connsiteY157" fmla="*/ 154593 h 390525"/>
              <a:gd name="connsiteX158" fmla="*/ 175051 w 314325"/>
              <a:gd name="connsiteY158" fmla="*/ 151736 h 390525"/>
              <a:gd name="connsiteX159" fmla="*/ 168002 w 314325"/>
              <a:gd name="connsiteY159" fmla="*/ 147069 h 390525"/>
              <a:gd name="connsiteX160" fmla="*/ 168002 w 314325"/>
              <a:gd name="connsiteY160" fmla="*/ 147069 h 390525"/>
              <a:gd name="connsiteX161" fmla="*/ 236392 w 314325"/>
              <a:gd name="connsiteY161" fmla="*/ 93443 h 390525"/>
              <a:gd name="connsiteX162" fmla="*/ 87039 w 314325"/>
              <a:gd name="connsiteY162" fmla="*/ 93443 h 390525"/>
              <a:gd name="connsiteX163" fmla="*/ 87039 w 314325"/>
              <a:gd name="connsiteY163" fmla="*/ 242795 h 390525"/>
              <a:gd name="connsiteX164" fmla="*/ 236392 w 314325"/>
              <a:gd name="connsiteY164" fmla="*/ 242795 h 390525"/>
              <a:gd name="connsiteX165" fmla="*/ 236392 w 314325"/>
              <a:gd name="connsiteY165" fmla="*/ 934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14325" h="390525">
                <a:moveTo>
                  <a:pt x="161906" y="7147"/>
                </a:moveTo>
                <a:cubicBezTo>
                  <a:pt x="183623" y="7432"/>
                  <a:pt x="194768" y="28578"/>
                  <a:pt x="207531" y="32674"/>
                </a:cubicBezTo>
                <a:cubicBezTo>
                  <a:pt x="218961" y="36388"/>
                  <a:pt x="239725" y="25434"/>
                  <a:pt x="256489" y="37912"/>
                </a:cubicBezTo>
                <a:cubicBezTo>
                  <a:pt x="273825" y="50866"/>
                  <a:pt x="270491" y="74584"/>
                  <a:pt x="278397" y="85442"/>
                </a:cubicBezTo>
                <a:cubicBezTo>
                  <a:pt x="285445" y="95158"/>
                  <a:pt x="308686" y="98491"/>
                  <a:pt x="314878" y="118494"/>
                </a:cubicBezTo>
                <a:cubicBezTo>
                  <a:pt x="321355" y="139163"/>
                  <a:pt x="304686" y="156499"/>
                  <a:pt x="304686" y="169738"/>
                </a:cubicBezTo>
                <a:cubicBezTo>
                  <a:pt x="304686" y="181835"/>
                  <a:pt x="321545" y="198123"/>
                  <a:pt x="314782" y="217935"/>
                </a:cubicBezTo>
                <a:cubicBezTo>
                  <a:pt x="307829" y="238414"/>
                  <a:pt x="284302" y="242509"/>
                  <a:pt x="276396" y="253368"/>
                </a:cubicBezTo>
                <a:cubicBezTo>
                  <a:pt x="269253" y="263179"/>
                  <a:pt x="273349" y="286134"/>
                  <a:pt x="256203" y="298326"/>
                </a:cubicBezTo>
                <a:cubicBezTo>
                  <a:pt x="250584" y="302326"/>
                  <a:pt x="244679" y="304041"/>
                  <a:pt x="238678" y="304517"/>
                </a:cubicBezTo>
                <a:lnTo>
                  <a:pt x="238678" y="374621"/>
                </a:lnTo>
                <a:cubicBezTo>
                  <a:pt x="238678" y="380146"/>
                  <a:pt x="234201" y="385384"/>
                  <a:pt x="228677" y="385956"/>
                </a:cubicBezTo>
                <a:cubicBezTo>
                  <a:pt x="226676" y="386146"/>
                  <a:pt x="224866" y="385860"/>
                  <a:pt x="223247" y="385099"/>
                </a:cubicBezTo>
                <a:lnTo>
                  <a:pt x="161716" y="364334"/>
                </a:lnTo>
                <a:lnTo>
                  <a:pt x="99327" y="385384"/>
                </a:lnTo>
                <a:cubicBezTo>
                  <a:pt x="92088" y="387766"/>
                  <a:pt x="84753" y="382336"/>
                  <a:pt x="84753" y="374907"/>
                </a:cubicBezTo>
                <a:lnTo>
                  <a:pt x="84753" y="304326"/>
                </a:lnTo>
                <a:cubicBezTo>
                  <a:pt x="78658" y="304041"/>
                  <a:pt x="72752" y="302422"/>
                  <a:pt x="67037" y="298231"/>
                </a:cubicBezTo>
                <a:cubicBezTo>
                  <a:pt x="49702" y="285276"/>
                  <a:pt x="53036" y="261559"/>
                  <a:pt x="45130" y="250701"/>
                </a:cubicBezTo>
                <a:cubicBezTo>
                  <a:pt x="38081" y="240985"/>
                  <a:pt x="14840" y="237651"/>
                  <a:pt x="8649" y="217649"/>
                </a:cubicBezTo>
                <a:cubicBezTo>
                  <a:pt x="2172" y="196980"/>
                  <a:pt x="18841" y="179644"/>
                  <a:pt x="18841" y="166405"/>
                </a:cubicBezTo>
                <a:cubicBezTo>
                  <a:pt x="18841" y="154308"/>
                  <a:pt x="1981" y="138020"/>
                  <a:pt x="8744" y="118208"/>
                </a:cubicBezTo>
                <a:cubicBezTo>
                  <a:pt x="15697" y="97729"/>
                  <a:pt x="39224" y="93634"/>
                  <a:pt x="47130" y="82775"/>
                </a:cubicBezTo>
                <a:cubicBezTo>
                  <a:pt x="54274" y="72964"/>
                  <a:pt x="50178" y="50009"/>
                  <a:pt x="67323" y="37817"/>
                </a:cubicBezTo>
                <a:cubicBezTo>
                  <a:pt x="85039" y="25244"/>
                  <a:pt x="106566" y="35722"/>
                  <a:pt x="119234" y="31626"/>
                </a:cubicBezTo>
                <a:cubicBezTo>
                  <a:pt x="130569" y="27911"/>
                  <a:pt x="140951" y="6861"/>
                  <a:pt x="161906" y="7147"/>
                </a:cubicBezTo>
                <a:lnTo>
                  <a:pt x="161906" y="7147"/>
                </a:lnTo>
                <a:close/>
                <a:moveTo>
                  <a:pt x="216580" y="303660"/>
                </a:moveTo>
                <a:cubicBezTo>
                  <a:pt x="203721" y="302898"/>
                  <a:pt x="201435" y="304803"/>
                  <a:pt x="191434" y="313947"/>
                </a:cubicBezTo>
                <a:cubicBezTo>
                  <a:pt x="182956" y="321662"/>
                  <a:pt x="174669" y="329187"/>
                  <a:pt x="161716" y="328996"/>
                </a:cubicBezTo>
                <a:cubicBezTo>
                  <a:pt x="139999" y="328710"/>
                  <a:pt x="128854" y="307565"/>
                  <a:pt x="116091" y="303469"/>
                </a:cubicBezTo>
                <a:cubicBezTo>
                  <a:pt x="113614" y="302707"/>
                  <a:pt x="110471" y="302612"/>
                  <a:pt x="107042" y="302802"/>
                </a:cubicBezTo>
                <a:lnTo>
                  <a:pt x="107042" y="359476"/>
                </a:lnTo>
                <a:lnTo>
                  <a:pt x="158287" y="342236"/>
                </a:lnTo>
                <a:cubicBezTo>
                  <a:pt x="160477" y="341474"/>
                  <a:pt x="162954" y="341474"/>
                  <a:pt x="165335" y="342236"/>
                </a:cubicBezTo>
                <a:lnTo>
                  <a:pt x="216580" y="359476"/>
                </a:lnTo>
                <a:lnTo>
                  <a:pt x="216580" y="303660"/>
                </a:lnTo>
                <a:lnTo>
                  <a:pt x="216580" y="303660"/>
                </a:lnTo>
                <a:close/>
                <a:moveTo>
                  <a:pt x="161716" y="40293"/>
                </a:moveTo>
                <a:cubicBezTo>
                  <a:pt x="168288" y="40293"/>
                  <a:pt x="174860" y="40770"/>
                  <a:pt x="181146" y="41722"/>
                </a:cubicBezTo>
                <a:cubicBezTo>
                  <a:pt x="175051" y="36579"/>
                  <a:pt x="167621" y="29340"/>
                  <a:pt x="161525" y="29245"/>
                </a:cubicBezTo>
                <a:cubicBezTo>
                  <a:pt x="156382" y="29149"/>
                  <a:pt x="149143" y="36674"/>
                  <a:pt x="143713" y="41532"/>
                </a:cubicBezTo>
                <a:cubicBezTo>
                  <a:pt x="149714" y="40675"/>
                  <a:pt x="155715" y="40293"/>
                  <a:pt x="161716" y="40293"/>
                </a:cubicBezTo>
                <a:lnTo>
                  <a:pt x="161716" y="40293"/>
                </a:lnTo>
                <a:close/>
                <a:moveTo>
                  <a:pt x="221628" y="55152"/>
                </a:moveTo>
                <a:cubicBezTo>
                  <a:pt x="232677" y="61058"/>
                  <a:pt x="242869" y="68583"/>
                  <a:pt x="251727" y="77346"/>
                </a:cubicBezTo>
                <a:cubicBezTo>
                  <a:pt x="249822" y="69631"/>
                  <a:pt x="248107" y="59439"/>
                  <a:pt x="243250" y="55724"/>
                </a:cubicBezTo>
                <a:cubicBezTo>
                  <a:pt x="239059" y="52581"/>
                  <a:pt x="228867" y="54486"/>
                  <a:pt x="221628" y="55152"/>
                </a:cubicBezTo>
                <a:lnTo>
                  <a:pt x="221628" y="55152"/>
                </a:lnTo>
                <a:close/>
                <a:moveTo>
                  <a:pt x="276587" y="111922"/>
                </a:moveTo>
                <a:cubicBezTo>
                  <a:pt x="282016" y="122971"/>
                  <a:pt x="285827" y="134877"/>
                  <a:pt x="287922" y="147450"/>
                </a:cubicBezTo>
                <a:cubicBezTo>
                  <a:pt x="290970" y="140116"/>
                  <a:pt x="295542" y="130781"/>
                  <a:pt x="293732" y="125066"/>
                </a:cubicBezTo>
                <a:cubicBezTo>
                  <a:pt x="292208" y="120113"/>
                  <a:pt x="282779" y="115636"/>
                  <a:pt x="276587" y="111922"/>
                </a:cubicBezTo>
                <a:lnTo>
                  <a:pt x="276587" y="111922"/>
                </a:lnTo>
                <a:close/>
                <a:moveTo>
                  <a:pt x="287636" y="190217"/>
                </a:moveTo>
                <a:cubicBezTo>
                  <a:pt x="285445" y="202790"/>
                  <a:pt x="281445" y="214696"/>
                  <a:pt x="275920" y="225650"/>
                </a:cubicBezTo>
                <a:cubicBezTo>
                  <a:pt x="282683" y="221459"/>
                  <a:pt x="291827" y="216697"/>
                  <a:pt x="293827" y="210886"/>
                </a:cubicBezTo>
                <a:cubicBezTo>
                  <a:pt x="295446" y="205933"/>
                  <a:pt x="290589" y="196789"/>
                  <a:pt x="287636" y="190217"/>
                </a:cubicBezTo>
                <a:lnTo>
                  <a:pt x="287636" y="190217"/>
                </a:lnTo>
                <a:close/>
                <a:moveTo>
                  <a:pt x="250679" y="259940"/>
                </a:moveTo>
                <a:cubicBezTo>
                  <a:pt x="241726" y="268608"/>
                  <a:pt x="231534" y="275942"/>
                  <a:pt x="220389" y="281752"/>
                </a:cubicBezTo>
                <a:cubicBezTo>
                  <a:pt x="228295" y="282324"/>
                  <a:pt x="238678" y="283848"/>
                  <a:pt x="243536" y="280324"/>
                </a:cubicBezTo>
                <a:cubicBezTo>
                  <a:pt x="247727" y="277371"/>
                  <a:pt x="249155" y="266989"/>
                  <a:pt x="250679" y="259940"/>
                </a:cubicBezTo>
                <a:lnTo>
                  <a:pt x="250679" y="259940"/>
                </a:lnTo>
                <a:close/>
                <a:moveTo>
                  <a:pt x="179623" y="294706"/>
                </a:moveTo>
                <a:cubicBezTo>
                  <a:pt x="167240" y="296421"/>
                  <a:pt x="154572" y="296326"/>
                  <a:pt x="142285" y="294516"/>
                </a:cubicBezTo>
                <a:cubicBezTo>
                  <a:pt x="148380" y="299659"/>
                  <a:pt x="155810" y="306898"/>
                  <a:pt x="161906" y="306993"/>
                </a:cubicBezTo>
                <a:cubicBezTo>
                  <a:pt x="167050" y="306993"/>
                  <a:pt x="174289" y="299469"/>
                  <a:pt x="179623" y="294706"/>
                </a:cubicBezTo>
                <a:lnTo>
                  <a:pt x="179623" y="294706"/>
                </a:lnTo>
                <a:close/>
                <a:moveTo>
                  <a:pt x="101804" y="280990"/>
                </a:moveTo>
                <a:cubicBezTo>
                  <a:pt x="90754" y="275085"/>
                  <a:pt x="80562" y="267560"/>
                  <a:pt x="71704" y="258797"/>
                </a:cubicBezTo>
                <a:cubicBezTo>
                  <a:pt x="73609" y="266512"/>
                  <a:pt x="75324" y="276704"/>
                  <a:pt x="80182" y="280419"/>
                </a:cubicBezTo>
                <a:cubicBezTo>
                  <a:pt x="84468" y="283562"/>
                  <a:pt x="94660" y="281752"/>
                  <a:pt x="101804" y="280990"/>
                </a:cubicBezTo>
                <a:lnTo>
                  <a:pt x="101804" y="280990"/>
                </a:lnTo>
                <a:close/>
                <a:moveTo>
                  <a:pt x="46939" y="224221"/>
                </a:moveTo>
                <a:cubicBezTo>
                  <a:pt x="41510" y="213172"/>
                  <a:pt x="37700" y="201266"/>
                  <a:pt x="35605" y="188693"/>
                </a:cubicBezTo>
                <a:cubicBezTo>
                  <a:pt x="32557" y="196027"/>
                  <a:pt x="27985" y="205362"/>
                  <a:pt x="29795" y="211077"/>
                </a:cubicBezTo>
                <a:cubicBezTo>
                  <a:pt x="31318" y="216125"/>
                  <a:pt x="40653" y="220602"/>
                  <a:pt x="46939" y="224221"/>
                </a:cubicBezTo>
                <a:lnTo>
                  <a:pt x="46939" y="224221"/>
                </a:lnTo>
                <a:close/>
                <a:moveTo>
                  <a:pt x="35890" y="146021"/>
                </a:moveTo>
                <a:cubicBezTo>
                  <a:pt x="38081" y="133448"/>
                  <a:pt x="42082" y="121542"/>
                  <a:pt x="47606" y="110588"/>
                </a:cubicBezTo>
                <a:cubicBezTo>
                  <a:pt x="40843" y="114779"/>
                  <a:pt x="31699" y="119542"/>
                  <a:pt x="29699" y="125352"/>
                </a:cubicBezTo>
                <a:cubicBezTo>
                  <a:pt x="28080" y="130209"/>
                  <a:pt x="32937" y="139354"/>
                  <a:pt x="35890" y="146021"/>
                </a:cubicBezTo>
                <a:lnTo>
                  <a:pt x="35890" y="146021"/>
                </a:lnTo>
                <a:close/>
                <a:moveTo>
                  <a:pt x="72847" y="76298"/>
                </a:moveTo>
                <a:cubicBezTo>
                  <a:pt x="81801" y="67630"/>
                  <a:pt x="91993" y="60296"/>
                  <a:pt x="103137" y="54486"/>
                </a:cubicBezTo>
                <a:cubicBezTo>
                  <a:pt x="95231" y="53914"/>
                  <a:pt x="84849" y="52390"/>
                  <a:pt x="79991" y="55915"/>
                </a:cubicBezTo>
                <a:cubicBezTo>
                  <a:pt x="75800" y="58867"/>
                  <a:pt x="74372" y="69250"/>
                  <a:pt x="72847" y="76298"/>
                </a:cubicBezTo>
                <a:lnTo>
                  <a:pt x="72847" y="76298"/>
                </a:lnTo>
                <a:close/>
                <a:moveTo>
                  <a:pt x="171050" y="111922"/>
                </a:moveTo>
                <a:cubicBezTo>
                  <a:pt x="166764" y="105349"/>
                  <a:pt x="157048" y="105064"/>
                  <a:pt x="152571" y="111731"/>
                </a:cubicBezTo>
                <a:lnTo>
                  <a:pt x="139332" y="131352"/>
                </a:lnTo>
                <a:lnTo>
                  <a:pt x="119044" y="137258"/>
                </a:lnTo>
                <a:lnTo>
                  <a:pt x="113519" y="133162"/>
                </a:lnTo>
                <a:cubicBezTo>
                  <a:pt x="106756" y="127924"/>
                  <a:pt x="97803" y="131448"/>
                  <a:pt x="95803" y="138973"/>
                </a:cubicBezTo>
                <a:lnTo>
                  <a:pt x="91326" y="155927"/>
                </a:lnTo>
                <a:lnTo>
                  <a:pt x="77420" y="165833"/>
                </a:lnTo>
                <a:cubicBezTo>
                  <a:pt x="70371" y="170596"/>
                  <a:pt x="70943" y="180311"/>
                  <a:pt x="77420" y="184502"/>
                </a:cubicBezTo>
                <a:lnTo>
                  <a:pt x="92183" y="194027"/>
                </a:lnTo>
                <a:lnTo>
                  <a:pt x="97422" y="210696"/>
                </a:lnTo>
                <a:lnTo>
                  <a:pt x="97422" y="210696"/>
                </a:lnTo>
                <a:cubicBezTo>
                  <a:pt x="99708" y="218030"/>
                  <a:pt x="108852" y="220983"/>
                  <a:pt x="114948" y="216030"/>
                </a:cubicBezTo>
                <a:lnTo>
                  <a:pt x="127616" y="205648"/>
                </a:lnTo>
                <a:cubicBezTo>
                  <a:pt x="130569" y="208791"/>
                  <a:pt x="135141" y="210029"/>
                  <a:pt x="139427" y="208505"/>
                </a:cubicBezTo>
                <a:lnTo>
                  <a:pt x="161620" y="200504"/>
                </a:lnTo>
                <a:lnTo>
                  <a:pt x="183814" y="208505"/>
                </a:lnTo>
                <a:lnTo>
                  <a:pt x="183814" y="208505"/>
                </a:lnTo>
                <a:cubicBezTo>
                  <a:pt x="187814" y="209934"/>
                  <a:pt x="192291" y="208981"/>
                  <a:pt x="195339" y="206029"/>
                </a:cubicBezTo>
                <a:lnTo>
                  <a:pt x="207626" y="216030"/>
                </a:lnTo>
                <a:cubicBezTo>
                  <a:pt x="213722" y="220983"/>
                  <a:pt x="222866" y="218030"/>
                  <a:pt x="225152" y="210696"/>
                </a:cubicBezTo>
                <a:lnTo>
                  <a:pt x="225152" y="210696"/>
                </a:lnTo>
                <a:lnTo>
                  <a:pt x="230391" y="194027"/>
                </a:lnTo>
                <a:lnTo>
                  <a:pt x="245155" y="184502"/>
                </a:lnTo>
                <a:cubicBezTo>
                  <a:pt x="251632" y="180311"/>
                  <a:pt x="252203" y="170691"/>
                  <a:pt x="245155" y="165833"/>
                </a:cubicBezTo>
                <a:lnTo>
                  <a:pt x="231248" y="155927"/>
                </a:lnTo>
                <a:lnTo>
                  <a:pt x="226772" y="138973"/>
                </a:lnTo>
                <a:cubicBezTo>
                  <a:pt x="224771" y="131543"/>
                  <a:pt x="215818" y="127924"/>
                  <a:pt x="209055" y="133162"/>
                </a:cubicBezTo>
                <a:lnTo>
                  <a:pt x="203816" y="137067"/>
                </a:lnTo>
                <a:lnTo>
                  <a:pt x="184004" y="131352"/>
                </a:lnTo>
                <a:lnTo>
                  <a:pt x="171050" y="111922"/>
                </a:lnTo>
                <a:lnTo>
                  <a:pt x="171050" y="111922"/>
                </a:lnTo>
                <a:close/>
                <a:moveTo>
                  <a:pt x="206959" y="162404"/>
                </a:moveTo>
                <a:lnTo>
                  <a:pt x="198006" y="173929"/>
                </a:lnTo>
                <a:lnTo>
                  <a:pt x="198292" y="182597"/>
                </a:lnTo>
                <a:cubicBezTo>
                  <a:pt x="200863" y="182692"/>
                  <a:pt x="203149" y="183550"/>
                  <a:pt x="205054" y="185074"/>
                </a:cubicBezTo>
                <a:lnTo>
                  <a:pt x="205054" y="185074"/>
                </a:lnTo>
                <a:lnTo>
                  <a:pt x="209055" y="188407"/>
                </a:lnTo>
                <a:cubicBezTo>
                  <a:pt x="212008" y="179073"/>
                  <a:pt x="211436" y="179835"/>
                  <a:pt x="219532" y="174691"/>
                </a:cubicBezTo>
                <a:cubicBezTo>
                  <a:pt x="215627" y="171929"/>
                  <a:pt x="212293" y="170215"/>
                  <a:pt x="211055" y="165452"/>
                </a:cubicBezTo>
                <a:lnTo>
                  <a:pt x="209721" y="160404"/>
                </a:lnTo>
                <a:lnTo>
                  <a:pt x="206959" y="162404"/>
                </a:lnTo>
                <a:lnTo>
                  <a:pt x="206959" y="162404"/>
                </a:lnTo>
                <a:close/>
                <a:moveTo>
                  <a:pt x="125235" y="182597"/>
                </a:moveTo>
                <a:lnTo>
                  <a:pt x="125521" y="173929"/>
                </a:lnTo>
                <a:lnTo>
                  <a:pt x="117519" y="163738"/>
                </a:lnTo>
                <a:lnTo>
                  <a:pt x="113043" y="160404"/>
                </a:lnTo>
                <a:lnTo>
                  <a:pt x="111709" y="165452"/>
                </a:lnTo>
                <a:cubicBezTo>
                  <a:pt x="110471" y="170215"/>
                  <a:pt x="107138" y="171929"/>
                  <a:pt x="103232" y="174691"/>
                </a:cubicBezTo>
                <a:cubicBezTo>
                  <a:pt x="111329" y="179930"/>
                  <a:pt x="110852" y="179168"/>
                  <a:pt x="113710" y="188407"/>
                </a:cubicBezTo>
                <a:lnTo>
                  <a:pt x="117710" y="185074"/>
                </a:lnTo>
                <a:lnTo>
                  <a:pt x="117710" y="185074"/>
                </a:lnTo>
                <a:cubicBezTo>
                  <a:pt x="119901" y="183264"/>
                  <a:pt x="122282" y="182502"/>
                  <a:pt x="125235" y="182597"/>
                </a:cubicBezTo>
                <a:lnTo>
                  <a:pt x="125235" y="182597"/>
                </a:lnTo>
                <a:close/>
                <a:moveTo>
                  <a:pt x="168002" y="147069"/>
                </a:moveTo>
                <a:lnTo>
                  <a:pt x="161716" y="137734"/>
                </a:lnTo>
                <a:lnTo>
                  <a:pt x="155429" y="146974"/>
                </a:lnTo>
                <a:cubicBezTo>
                  <a:pt x="154000" y="149069"/>
                  <a:pt x="151905" y="150688"/>
                  <a:pt x="149333" y="151450"/>
                </a:cubicBezTo>
                <a:lnTo>
                  <a:pt x="138475" y="154593"/>
                </a:lnTo>
                <a:lnTo>
                  <a:pt x="145238" y="163261"/>
                </a:lnTo>
                <a:cubicBezTo>
                  <a:pt x="146857" y="165262"/>
                  <a:pt x="147809" y="167833"/>
                  <a:pt x="147714" y="170596"/>
                </a:cubicBezTo>
                <a:lnTo>
                  <a:pt x="147333" y="181835"/>
                </a:lnTo>
                <a:lnTo>
                  <a:pt x="157905" y="178025"/>
                </a:lnTo>
                <a:cubicBezTo>
                  <a:pt x="160287" y="177168"/>
                  <a:pt x="162954" y="177073"/>
                  <a:pt x="165430" y="178025"/>
                </a:cubicBezTo>
                <a:lnTo>
                  <a:pt x="176003" y="181835"/>
                </a:lnTo>
                <a:lnTo>
                  <a:pt x="175622" y="170596"/>
                </a:lnTo>
                <a:lnTo>
                  <a:pt x="175622" y="170596"/>
                </a:lnTo>
                <a:cubicBezTo>
                  <a:pt x="175527" y="168119"/>
                  <a:pt x="176289" y="165547"/>
                  <a:pt x="178004" y="163452"/>
                </a:cubicBezTo>
                <a:lnTo>
                  <a:pt x="184957" y="154593"/>
                </a:lnTo>
                <a:lnTo>
                  <a:pt x="175051" y="151736"/>
                </a:lnTo>
                <a:cubicBezTo>
                  <a:pt x="172288" y="151260"/>
                  <a:pt x="169717" y="149641"/>
                  <a:pt x="168002" y="147069"/>
                </a:cubicBezTo>
                <a:lnTo>
                  <a:pt x="168002" y="147069"/>
                </a:lnTo>
                <a:close/>
                <a:moveTo>
                  <a:pt x="236392" y="93443"/>
                </a:moveTo>
                <a:cubicBezTo>
                  <a:pt x="195148" y="52200"/>
                  <a:pt x="128283" y="52200"/>
                  <a:pt x="87039" y="93443"/>
                </a:cubicBezTo>
                <a:cubicBezTo>
                  <a:pt x="45797" y="134686"/>
                  <a:pt x="45797" y="201552"/>
                  <a:pt x="87039" y="242795"/>
                </a:cubicBezTo>
                <a:cubicBezTo>
                  <a:pt x="128283" y="284038"/>
                  <a:pt x="195148" y="284038"/>
                  <a:pt x="236392" y="242795"/>
                </a:cubicBezTo>
                <a:cubicBezTo>
                  <a:pt x="277635" y="201552"/>
                  <a:pt x="277635" y="134686"/>
                  <a:pt x="236392" y="934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D65D5A-0FBB-4983-88D3-BCD9E4C278FA}"/>
              </a:ext>
            </a:extLst>
          </p:cNvPr>
          <p:cNvGrpSpPr/>
          <p:nvPr/>
        </p:nvGrpSpPr>
        <p:grpSpPr>
          <a:xfrm>
            <a:off x="1486558" y="892968"/>
            <a:ext cx="295275" cy="390525"/>
            <a:chOff x="1486558" y="892968"/>
            <a:chExt cx="295275" cy="390525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098336-154B-4390-B01D-94E5C08F56DD}"/>
                </a:ext>
              </a:extLst>
            </p:cNvPr>
            <p:cNvSpPr/>
            <p:nvPr/>
          </p:nvSpPr>
          <p:spPr>
            <a:xfrm>
              <a:off x="1486558" y="892968"/>
              <a:ext cx="295275" cy="390525"/>
            </a:xfrm>
            <a:custGeom>
              <a:avLst/>
              <a:gdLst>
                <a:gd name="connsiteX0" fmla="*/ 280416 w 295275"/>
                <a:gd name="connsiteY0" fmla="*/ 7144 h 390525"/>
                <a:gd name="connsiteX1" fmla="*/ 18098 w 295275"/>
                <a:gd name="connsiteY1" fmla="*/ 7144 h 390525"/>
                <a:gd name="connsiteX2" fmla="*/ 7144 w 295275"/>
                <a:gd name="connsiteY2" fmla="*/ 18098 h 390525"/>
                <a:gd name="connsiteX3" fmla="*/ 7144 w 295275"/>
                <a:gd name="connsiteY3" fmla="*/ 375190 h 390525"/>
                <a:gd name="connsiteX4" fmla="*/ 18098 w 295275"/>
                <a:gd name="connsiteY4" fmla="*/ 386144 h 390525"/>
                <a:gd name="connsiteX5" fmla="*/ 280416 w 295275"/>
                <a:gd name="connsiteY5" fmla="*/ 386144 h 390525"/>
                <a:gd name="connsiteX6" fmla="*/ 291370 w 295275"/>
                <a:gd name="connsiteY6" fmla="*/ 375190 h 390525"/>
                <a:gd name="connsiteX7" fmla="*/ 291370 w 295275"/>
                <a:gd name="connsiteY7" fmla="*/ 18098 h 390525"/>
                <a:gd name="connsiteX8" fmla="*/ 280416 w 295275"/>
                <a:gd name="connsiteY8" fmla="*/ 7144 h 390525"/>
                <a:gd name="connsiteX9" fmla="*/ 269081 w 295275"/>
                <a:gd name="connsiteY9" fmla="*/ 363855 h 390525"/>
                <a:gd name="connsiteX10" fmla="*/ 28575 w 295275"/>
                <a:gd name="connsiteY10" fmla="*/ 363855 h 390525"/>
                <a:gd name="connsiteX11" fmla="*/ 28575 w 295275"/>
                <a:gd name="connsiteY11" fmla="*/ 28575 h 390525"/>
                <a:gd name="connsiteX12" fmla="*/ 269081 w 295275"/>
                <a:gd name="connsiteY12" fmla="*/ 28575 h 390525"/>
                <a:gd name="connsiteX13" fmla="*/ 269081 w 295275"/>
                <a:gd name="connsiteY1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80416" y="7144"/>
                  </a:moveTo>
                  <a:lnTo>
                    <a:pt x="18098" y="7144"/>
                  </a:lnTo>
                  <a:cubicBezTo>
                    <a:pt x="12097" y="7144"/>
                    <a:pt x="7144" y="12002"/>
                    <a:pt x="7144" y="18098"/>
                  </a:cubicBezTo>
                  <a:lnTo>
                    <a:pt x="7144" y="375190"/>
                  </a:lnTo>
                  <a:cubicBezTo>
                    <a:pt x="7144" y="381191"/>
                    <a:pt x="12002" y="386144"/>
                    <a:pt x="18098" y="386144"/>
                  </a:cubicBezTo>
                  <a:lnTo>
                    <a:pt x="280416" y="386144"/>
                  </a:lnTo>
                  <a:cubicBezTo>
                    <a:pt x="286417" y="386144"/>
                    <a:pt x="291370" y="381286"/>
                    <a:pt x="291370" y="375190"/>
                  </a:cubicBezTo>
                  <a:lnTo>
                    <a:pt x="291370" y="18098"/>
                  </a:lnTo>
                  <a:cubicBezTo>
                    <a:pt x="291370" y="12002"/>
                    <a:pt x="286417" y="7144"/>
                    <a:pt x="280416" y="7144"/>
                  </a:cubicBezTo>
                  <a:close/>
                  <a:moveTo>
                    <a:pt x="269081" y="363855"/>
                  </a:moveTo>
                  <a:lnTo>
                    <a:pt x="28575" y="363855"/>
                  </a:lnTo>
                  <a:lnTo>
                    <a:pt x="28575" y="28575"/>
                  </a:lnTo>
                  <a:lnTo>
                    <a:pt x="269081" y="28575"/>
                  </a:lnTo>
                  <a:lnTo>
                    <a:pt x="269081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E1982-54E7-460D-900F-9109299164B0}"/>
                </a:ext>
              </a:extLst>
            </p:cNvPr>
            <p:cNvSpPr/>
            <p:nvPr/>
          </p:nvSpPr>
          <p:spPr>
            <a:xfrm>
              <a:off x="1645660" y="1085408"/>
              <a:ext cx="95250" cy="152400"/>
            </a:xfrm>
            <a:custGeom>
              <a:avLst/>
              <a:gdLst>
                <a:gd name="connsiteX0" fmla="*/ 40923 w 95250"/>
                <a:gd name="connsiteY0" fmla="*/ 55211 h 152400"/>
                <a:gd name="connsiteX1" fmla="*/ 77404 w 95250"/>
                <a:gd name="connsiteY1" fmla="*/ 55211 h 152400"/>
                <a:gd name="connsiteX2" fmla="*/ 88262 w 95250"/>
                <a:gd name="connsiteY2" fmla="*/ 46924 h 152400"/>
                <a:gd name="connsiteX3" fmla="*/ 77499 w 95250"/>
                <a:gd name="connsiteY3" fmla="*/ 33017 h 152400"/>
                <a:gd name="connsiteX4" fmla="*/ 59021 w 95250"/>
                <a:gd name="connsiteY4" fmla="*/ 33017 h 152400"/>
                <a:gd name="connsiteX5" fmla="*/ 59021 w 95250"/>
                <a:gd name="connsiteY5" fmla="*/ 18349 h 152400"/>
                <a:gd name="connsiteX6" fmla="*/ 50734 w 95250"/>
                <a:gd name="connsiteY6" fmla="*/ 7490 h 152400"/>
                <a:gd name="connsiteX7" fmla="*/ 36827 w 95250"/>
                <a:gd name="connsiteY7" fmla="*/ 18254 h 152400"/>
                <a:gd name="connsiteX8" fmla="*/ 36827 w 95250"/>
                <a:gd name="connsiteY8" fmla="*/ 32541 h 152400"/>
                <a:gd name="connsiteX9" fmla="*/ 7967 w 95250"/>
                <a:gd name="connsiteY9" fmla="*/ 65593 h 152400"/>
                <a:gd name="connsiteX10" fmla="*/ 7967 w 95250"/>
                <a:gd name="connsiteY10" fmla="*/ 76832 h 152400"/>
                <a:gd name="connsiteX11" fmla="*/ 18920 w 95250"/>
                <a:gd name="connsiteY11" fmla="*/ 87786 h 152400"/>
                <a:gd name="connsiteX12" fmla="*/ 65688 w 95250"/>
                <a:gd name="connsiteY12" fmla="*/ 87786 h 152400"/>
                <a:gd name="connsiteX13" fmla="*/ 54830 w 95250"/>
                <a:gd name="connsiteY13" fmla="*/ 98930 h 152400"/>
                <a:gd name="connsiteX14" fmla="*/ 18349 w 95250"/>
                <a:gd name="connsiteY14" fmla="*/ 98930 h 152400"/>
                <a:gd name="connsiteX15" fmla="*/ 7490 w 95250"/>
                <a:gd name="connsiteY15" fmla="*/ 107217 h 152400"/>
                <a:gd name="connsiteX16" fmla="*/ 18254 w 95250"/>
                <a:gd name="connsiteY16" fmla="*/ 121124 h 152400"/>
                <a:gd name="connsiteX17" fmla="*/ 36732 w 95250"/>
                <a:gd name="connsiteY17" fmla="*/ 121124 h 152400"/>
                <a:gd name="connsiteX18" fmla="*/ 36732 w 95250"/>
                <a:gd name="connsiteY18" fmla="*/ 135792 h 152400"/>
                <a:gd name="connsiteX19" fmla="*/ 45019 w 95250"/>
                <a:gd name="connsiteY19" fmla="*/ 146651 h 152400"/>
                <a:gd name="connsiteX20" fmla="*/ 58925 w 95250"/>
                <a:gd name="connsiteY20" fmla="*/ 135887 h 152400"/>
                <a:gd name="connsiteX21" fmla="*/ 58925 w 95250"/>
                <a:gd name="connsiteY21" fmla="*/ 121600 h 152400"/>
                <a:gd name="connsiteX22" fmla="*/ 87786 w 95250"/>
                <a:gd name="connsiteY22" fmla="*/ 88548 h 152400"/>
                <a:gd name="connsiteX23" fmla="*/ 87786 w 95250"/>
                <a:gd name="connsiteY23" fmla="*/ 77309 h 152400"/>
                <a:gd name="connsiteX24" fmla="*/ 76832 w 95250"/>
                <a:gd name="connsiteY24" fmla="*/ 66355 h 152400"/>
                <a:gd name="connsiteX25" fmla="*/ 30065 w 95250"/>
                <a:gd name="connsiteY25" fmla="*/ 66355 h 152400"/>
                <a:gd name="connsiteX26" fmla="*/ 40923 w 95250"/>
                <a:gd name="connsiteY26" fmla="*/ 5521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52400">
                  <a:moveTo>
                    <a:pt x="40923" y="55211"/>
                  </a:moveTo>
                  <a:lnTo>
                    <a:pt x="77404" y="55211"/>
                  </a:lnTo>
                  <a:cubicBezTo>
                    <a:pt x="82452" y="55211"/>
                    <a:pt x="87024" y="51877"/>
                    <a:pt x="88262" y="46924"/>
                  </a:cubicBezTo>
                  <a:cubicBezTo>
                    <a:pt x="90072" y="39590"/>
                    <a:pt x="84548" y="33017"/>
                    <a:pt x="77499" y="33017"/>
                  </a:cubicBezTo>
                  <a:lnTo>
                    <a:pt x="59021" y="33017"/>
                  </a:lnTo>
                  <a:lnTo>
                    <a:pt x="59021" y="18349"/>
                  </a:lnTo>
                  <a:cubicBezTo>
                    <a:pt x="59021" y="13301"/>
                    <a:pt x="55687" y="8729"/>
                    <a:pt x="50734" y="7490"/>
                  </a:cubicBezTo>
                  <a:cubicBezTo>
                    <a:pt x="43400" y="5681"/>
                    <a:pt x="36827" y="11205"/>
                    <a:pt x="36827" y="18254"/>
                  </a:cubicBezTo>
                  <a:lnTo>
                    <a:pt x="36827" y="32541"/>
                  </a:lnTo>
                  <a:cubicBezTo>
                    <a:pt x="20635" y="34351"/>
                    <a:pt x="7967" y="48543"/>
                    <a:pt x="7967" y="65593"/>
                  </a:cubicBezTo>
                  <a:lnTo>
                    <a:pt x="7967" y="76832"/>
                  </a:lnTo>
                  <a:cubicBezTo>
                    <a:pt x="7967" y="82833"/>
                    <a:pt x="12824" y="87786"/>
                    <a:pt x="18920" y="87786"/>
                  </a:cubicBezTo>
                  <a:lnTo>
                    <a:pt x="65688" y="87786"/>
                  </a:lnTo>
                  <a:cubicBezTo>
                    <a:pt x="65688" y="93882"/>
                    <a:pt x="60830" y="98930"/>
                    <a:pt x="54830" y="98930"/>
                  </a:cubicBezTo>
                  <a:lnTo>
                    <a:pt x="18349" y="98930"/>
                  </a:lnTo>
                  <a:cubicBezTo>
                    <a:pt x="13301" y="98930"/>
                    <a:pt x="8729" y="102264"/>
                    <a:pt x="7490" y="107217"/>
                  </a:cubicBezTo>
                  <a:cubicBezTo>
                    <a:pt x="5681" y="114551"/>
                    <a:pt x="11205" y="121124"/>
                    <a:pt x="18254" y="121124"/>
                  </a:cubicBezTo>
                  <a:lnTo>
                    <a:pt x="36732" y="121124"/>
                  </a:lnTo>
                  <a:lnTo>
                    <a:pt x="36732" y="135792"/>
                  </a:lnTo>
                  <a:cubicBezTo>
                    <a:pt x="36732" y="140840"/>
                    <a:pt x="40066" y="145412"/>
                    <a:pt x="45019" y="146651"/>
                  </a:cubicBezTo>
                  <a:cubicBezTo>
                    <a:pt x="52353" y="148460"/>
                    <a:pt x="58925" y="142936"/>
                    <a:pt x="58925" y="135887"/>
                  </a:cubicBezTo>
                  <a:lnTo>
                    <a:pt x="58925" y="121600"/>
                  </a:lnTo>
                  <a:cubicBezTo>
                    <a:pt x="75118" y="119790"/>
                    <a:pt x="87786" y="105598"/>
                    <a:pt x="87786" y="88548"/>
                  </a:cubicBezTo>
                  <a:lnTo>
                    <a:pt x="87786" y="77309"/>
                  </a:lnTo>
                  <a:cubicBezTo>
                    <a:pt x="87786" y="71308"/>
                    <a:pt x="82928" y="66355"/>
                    <a:pt x="76832" y="66355"/>
                  </a:cubicBezTo>
                  <a:lnTo>
                    <a:pt x="30065" y="66355"/>
                  </a:lnTo>
                  <a:cubicBezTo>
                    <a:pt x="30065" y="60259"/>
                    <a:pt x="34922" y="55211"/>
                    <a:pt x="40923" y="55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F8692EF-848A-4608-8B5C-D05533B12AE3}"/>
                </a:ext>
              </a:extLst>
            </p:cNvPr>
            <p:cNvSpPr/>
            <p:nvPr/>
          </p:nvSpPr>
          <p:spPr>
            <a:xfrm>
              <a:off x="1529264" y="940307"/>
              <a:ext cx="95250" cy="28575"/>
            </a:xfrm>
            <a:custGeom>
              <a:avLst/>
              <a:gdLst>
                <a:gd name="connsiteX0" fmla="*/ 18254 w 95250"/>
                <a:gd name="connsiteY0" fmla="*/ 29337 h 28575"/>
                <a:gd name="connsiteX1" fmla="*/ 77309 w 95250"/>
                <a:gd name="connsiteY1" fmla="*/ 29337 h 28575"/>
                <a:gd name="connsiteX2" fmla="*/ 88167 w 95250"/>
                <a:gd name="connsiteY2" fmla="*/ 21050 h 28575"/>
                <a:gd name="connsiteX3" fmla="*/ 77404 w 95250"/>
                <a:gd name="connsiteY3" fmla="*/ 7144 h 28575"/>
                <a:gd name="connsiteX4" fmla="*/ 18349 w 95250"/>
                <a:gd name="connsiteY4" fmla="*/ 7144 h 28575"/>
                <a:gd name="connsiteX5" fmla="*/ 7490 w 95250"/>
                <a:gd name="connsiteY5" fmla="*/ 15431 h 28575"/>
                <a:gd name="connsiteX6" fmla="*/ 18254 w 952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54" y="29337"/>
                  </a:moveTo>
                  <a:lnTo>
                    <a:pt x="77309" y="29337"/>
                  </a:lnTo>
                  <a:cubicBezTo>
                    <a:pt x="82357" y="29337"/>
                    <a:pt x="86929" y="26003"/>
                    <a:pt x="88167" y="21050"/>
                  </a:cubicBezTo>
                  <a:cubicBezTo>
                    <a:pt x="89977" y="13716"/>
                    <a:pt x="84452" y="7144"/>
                    <a:pt x="77404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297460-0B04-44F1-AC36-69EC0348C31E}"/>
                </a:ext>
              </a:extLst>
            </p:cNvPr>
            <p:cNvSpPr/>
            <p:nvPr/>
          </p:nvSpPr>
          <p:spPr>
            <a:xfrm>
              <a:off x="1529926" y="983932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8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860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5BA35ED-49D3-4730-A07D-BC40E8B45AD3}"/>
                </a:ext>
              </a:extLst>
            </p:cNvPr>
            <p:cNvSpPr/>
            <p:nvPr/>
          </p:nvSpPr>
          <p:spPr>
            <a:xfrm>
              <a:off x="1529926" y="1027557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9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955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5D16973-4510-4F1C-A4A1-7E77C110BB92}"/>
                </a:ext>
              </a:extLst>
            </p:cNvPr>
            <p:cNvSpPr/>
            <p:nvPr/>
          </p:nvSpPr>
          <p:spPr>
            <a:xfrm>
              <a:off x="1528974" y="1071371"/>
              <a:ext cx="133350" cy="28575"/>
            </a:xfrm>
            <a:custGeom>
              <a:avLst/>
              <a:gdLst>
                <a:gd name="connsiteX0" fmla="*/ 18163 w 133350"/>
                <a:gd name="connsiteY0" fmla="*/ 29337 h 28575"/>
                <a:gd name="connsiteX1" fmla="*/ 121700 w 133350"/>
                <a:gd name="connsiteY1" fmla="*/ 29337 h 28575"/>
                <a:gd name="connsiteX2" fmla="*/ 132558 w 133350"/>
                <a:gd name="connsiteY2" fmla="*/ 21050 h 28575"/>
                <a:gd name="connsiteX3" fmla="*/ 121795 w 133350"/>
                <a:gd name="connsiteY3" fmla="*/ 7144 h 28575"/>
                <a:gd name="connsiteX4" fmla="*/ 18353 w 133350"/>
                <a:gd name="connsiteY4" fmla="*/ 7144 h 28575"/>
                <a:gd name="connsiteX5" fmla="*/ 7495 w 133350"/>
                <a:gd name="connsiteY5" fmla="*/ 15431 h 28575"/>
                <a:gd name="connsiteX6" fmla="*/ 18163 w 1333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8575">
                  <a:moveTo>
                    <a:pt x="18163" y="29337"/>
                  </a:moveTo>
                  <a:lnTo>
                    <a:pt x="121700" y="29337"/>
                  </a:lnTo>
                  <a:cubicBezTo>
                    <a:pt x="126748" y="29337"/>
                    <a:pt x="131320" y="26003"/>
                    <a:pt x="132558" y="21050"/>
                  </a:cubicBezTo>
                  <a:cubicBezTo>
                    <a:pt x="134368" y="13716"/>
                    <a:pt x="128843" y="7144"/>
                    <a:pt x="121795" y="7144"/>
                  </a:cubicBezTo>
                  <a:lnTo>
                    <a:pt x="18353" y="7144"/>
                  </a:lnTo>
                  <a:cubicBezTo>
                    <a:pt x="13305" y="7144"/>
                    <a:pt x="8733" y="10478"/>
                    <a:pt x="7495" y="15431"/>
                  </a:cubicBezTo>
                  <a:cubicBezTo>
                    <a:pt x="5685" y="22765"/>
                    <a:pt x="11114" y="29337"/>
                    <a:pt x="1816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E4F108-23C6-4E4F-B3F6-70DDFB10242C}"/>
                </a:ext>
              </a:extLst>
            </p:cNvPr>
            <p:cNvSpPr/>
            <p:nvPr/>
          </p:nvSpPr>
          <p:spPr>
            <a:xfrm>
              <a:off x="1529169" y="111499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E5EEAF6-CA9F-4954-BE72-38687CD19EC7}"/>
                </a:ext>
              </a:extLst>
            </p:cNvPr>
            <p:cNvSpPr/>
            <p:nvPr/>
          </p:nvSpPr>
          <p:spPr>
            <a:xfrm>
              <a:off x="1529169" y="115871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51728E-E7F7-45A2-ABD3-D63137CB5E25}"/>
                </a:ext>
              </a:extLst>
            </p:cNvPr>
            <p:cNvSpPr/>
            <p:nvPr/>
          </p:nvSpPr>
          <p:spPr>
            <a:xfrm>
              <a:off x="1529169" y="1202340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0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0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6B66463-BC8B-4096-9153-7BEE7CD6DF45}"/>
              </a:ext>
            </a:extLst>
          </p:cNvPr>
          <p:cNvSpPr/>
          <p:nvPr/>
        </p:nvSpPr>
        <p:spPr>
          <a:xfrm>
            <a:off x="3461047" y="1589436"/>
            <a:ext cx="390525" cy="390525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F83650-4CAE-440F-918B-5E4BA019C744}"/>
              </a:ext>
            </a:extLst>
          </p:cNvPr>
          <p:cNvGrpSpPr/>
          <p:nvPr/>
        </p:nvGrpSpPr>
        <p:grpSpPr>
          <a:xfrm>
            <a:off x="2771338" y="5552146"/>
            <a:ext cx="387211" cy="371284"/>
            <a:chOff x="2771338" y="5552146"/>
            <a:chExt cx="387211" cy="371284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4941935-E26D-4C98-BFBE-0EFADA829B3E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D97D214-67C0-4FDD-B4C1-CBB7494262EA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A9DC15-E7FB-4E73-9536-05FBE8E0CCDE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DED70DA-EB66-45CB-A13E-94B0427EAA7D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6112F-3939-451B-9688-155B7E03625B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E77C74-F382-4B6B-AF18-73943DAB703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CFF3BD-7D7E-49E4-95C8-3C1D5D86FFE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C943ECF-9194-4EEA-8FD9-92D17F8476FB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3FC6383-7776-4A93-9C06-121559AAC47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D44D56-FC9B-4905-BA3C-A5981CA84141}"/>
              </a:ext>
            </a:extLst>
          </p:cNvPr>
          <p:cNvGrpSpPr/>
          <p:nvPr/>
        </p:nvGrpSpPr>
        <p:grpSpPr>
          <a:xfrm>
            <a:off x="3451851" y="5552217"/>
            <a:ext cx="385286" cy="391669"/>
            <a:chOff x="3451851" y="5552217"/>
            <a:chExt cx="385286" cy="391669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9C9C466-A0FB-4051-BB65-17A1663B286E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9D20C1A-0714-47DA-9B05-0D6959BAF852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1D9C7B0-5099-46A6-8D22-9E5872155A6B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69A1A43-3779-4594-BC3C-1483EB54C0CF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C756643-F3FF-4497-8437-69363952B00D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D500C89-42C0-4D1D-8969-48DED02169E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5CC844E-F7BA-493E-A7FF-78A094504040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BEBB1D9-4A11-4776-B5B2-D18263E1CED0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6BE7B8-F83A-44B7-8D95-A87DB3909AB0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5BDD84C-9B45-4D50-BE69-4D0B43CF154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503412-6F39-456A-B4D2-509A81BD1126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45BA56-9CC0-49E6-BF51-1FE1584D4B44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362925F-2137-4674-8743-0D5FDFAAE89A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349655-F49A-4A51-9FAF-39C5257A1844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235B59-39DB-44AC-BB50-351F051924CF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DCD84FF-D0AC-4750-9BBB-AB70B290D1D9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6C7E657-7907-4AAD-923A-FFE5C46A85AA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B655F3D-A79E-4D62-8736-86DF62DF6A8A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F17ED38-2C44-4B56-BDED-C7D8641F666E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BC7A620-48F9-40E9-AF8F-6F852E66F95A}"/>
              </a:ext>
            </a:extLst>
          </p:cNvPr>
          <p:cNvGrpSpPr/>
          <p:nvPr/>
        </p:nvGrpSpPr>
        <p:grpSpPr>
          <a:xfrm>
            <a:off x="7492070" y="4903660"/>
            <a:ext cx="390525" cy="390525"/>
            <a:chOff x="7492070" y="4903660"/>
            <a:chExt cx="390525" cy="390525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C49D762-1CD0-4E7C-AEAA-E9D62303BAA8}"/>
                </a:ext>
              </a:extLst>
            </p:cNvPr>
            <p:cNvSpPr/>
            <p:nvPr/>
          </p:nvSpPr>
          <p:spPr>
            <a:xfrm>
              <a:off x="7599778" y="5089966"/>
              <a:ext cx="104775" cy="104775"/>
            </a:xfrm>
            <a:custGeom>
              <a:avLst/>
              <a:gdLst>
                <a:gd name="connsiteX0" fmla="*/ 15356 w 104775"/>
                <a:gd name="connsiteY0" fmla="*/ 35055 h 104775"/>
                <a:gd name="connsiteX1" fmla="*/ 7640 w 104775"/>
                <a:gd name="connsiteY1" fmla="*/ 42580 h 104775"/>
                <a:gd name="connsiteX2" fmla="*/ 9926 w 104775"/>
                <a:gd name="connsiteY2" fmla="*/ 53153 h 104775"/>
                <a:gd name="connsiteX3" fmla="*/ 23166 w 104775"/>
                <a:gd name="connsiteY3" fmla="*/ 68298 h 104775"/>
                <a:gd name="connsiteX4" fmla="*/ 22119 w 104775"/>
                <a:gd name="connsiteY4" fmla="*/ 88395 h 104775"/>
                <a:gd name="connsiteX5" fmla="*/ 26881 w 104775"/>
                <a:gd name="connsiteY5" fmla="*/ 98016 h 104775"/>
                <a:gd name="connsiteX6" fmla="*/ 37549 w 104775"/>
                <a:gd name="connsiteY6" fmla="*/ 99159 h 104775"/>
                <a:gd name="connsiteX7" fmla="*/ 56028 w 104775"/>
                <a:gd name="connsiteY7" fmla="*/ 91253 h 104775"/>
                <a:gd name="connsiteX8" fmla="*/ 74887 w 104775"/>
                <a:gd name="connsiteY8" fmla="*/ 98397 h 104775"/>
                <a:gd name="connsiteX9" fmla="*/ 85555 w 104775"/>
                <a:gd name="connsiteY9" fmla="*/ 96873 h 104775"/>
                <a:gd name="connsiteX10" fmla="*/ 89937 w 104775"/>
                <a:gd name="connsiteY10" fmla="*/ 87062 h 104775"/>
                <a:gd name="connsiteX11" fmla="*/ 88127 w 104775"/>
                <a:gd name="connsiteY11" fmla="*/ 66964 h 104775"/>
                <a:gd name="connsiteX12" fmla="*/ 100795 w 104775"/>
                <a:gd name="connsiteY12" fmla="*/ 51248 h 104775"/>
                <a:gd name="connsiteX13" fmla="*/ 102605 w 104775"/>
                <a:gd name="connsiteY13" fmla="*/ 40675 h 104775"/>
                <a:gd name="connsiteX14" fmla="*/ 94604 w 104775"/>
                <a:gd name="connsiteY14" fmla="*/ 33531 h 104775"/>
                <a:gd name="connsiteX15" fmla="*/ 74982 w 104775"/>
                <a:gd name="connsiteY15" fmla="*/ 29055 h 104775"/>
                <a:gd name="connsiteX16" fmla="*/ 63933 w 104775"/>
                <a:gd name="connsiteY16" fmla="*/ 12195 h 104775"/>
                <a:gd name="connsiteX17" fmla="*/ 54408 w 104775"/>
                <a:gd name="connsiteY17" fmla="*/ 7147 h 104775"/>
                <a:gd name="connsiteX18" fmla="*/ 45074 w 104775"/>
                <a:gd name="connsiteY18" fmla="*/ 12576 h 104775"/>
                <a:gd name="connsiteX19" fmla="*/ 34692 w 104775"/>
                <a:gd name="connsiteY19" fmla="*/ 29912 h 104775"/>
                <a:gd name="connsiteX20" fmla="*/ 15356 w 104775"/>
                <a:gd name="connsiteY20" fmla="*/ 35055 h 104775"/>
                <a:gd name="connsiteX21" fmla="*/ 44978 w 104775"/>
                <a:gd name="connsiteY21" fmla="*/ 50010 h 104775"/>
                <a:gd name="connsiteX22" fmla="*/ 51646 w 104775"/>
                <a:gd name="connsiteY22" fmla="*/ 44961 h 104775"/>
                <a:gd name="connsiteX23" fmla="*/ 55170 w 104775"/>
                <a:gd name="connsiteY23" fmla="*/ 39056 h 104775"/>
                <a:gd name="connsiteX24" fmla="*/ 58885 w 104775"/>
                <a:gd name="connsiteY24" fmla="*/ 44771 h 104775"/>
                <a:gd name="connsiteX25" fmla="*/ 65743 w 104775"/>
                <a:gd name="connsiteY25" fmla="*/ 49533 h 104775"/>
                <a:gd name="connsiteX26" fmla="*/ 72410 w 104775"/>
                <a:gd name="connsiteY26" fmla="*/ 51057 h 104775"/>
                <a:gd name="connsiteX27" fmla="*/ 68124 w 104775"/>
                <a:gd name="connsiteY27" fmla="*/ 56391 h 104775"/>
                <a:gd name="connsiteX28" fmla="*/ 65743 w 104775"/>
                <a:gd name="connsiteY28" fmla="*/ 64393 h 104775"/>
                <a:gd name="connsiteX29" fmla="*/ 66314 w 104775"/>
                <a:gd name="connsiteY29" fmla="*/ 71250 h 104775"/>
                <a:gd name="connsiteX30" fmla="*/ 59933 w 104775"/>
                <a:gd name="connsiteY30" fmla="*/ 68774 h 104775"/>
                <a:gd name="connsiteX31" fmla="*/ 51646 w 104775"/>
                <a:gd name="connsiteY31" fmla="*/ 68964 h 104775"/>
                <a:gd name="connsiteX32" fmla="*/ 45360 w 104775"/>
                <a:gd name="connsiteY32" fmla="*/ 71631 h 104775"/>
                <a:gd name="connsiteX33" fmla="*/ 45740 w 104775"/>
                <a:gd name="connsiteY33" fmla="*/ 64773 h 104775"/>
                <a:gd name="connsiteX34" fmla="*/ 42978 w 104775"/>
                <a:gd name="connsiteY34" fmla="*/ 56868 h 104775"/>
                <a:gd name="connsiteX35" fmla="*/ 38501 w 104775"/>
                <a:gd name="connsiteY35" fmla="*/ 51724 h 104775"/>
                <a:gd name="connsiteX36" fmla="*/ 44978 w 104775"/>
                <a:gd name="connsiteY36" fmla="*/ 5001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5356" y="35055"/>
                  </a:moveTo>
                  <a:cubicBezTo>
                    <a:pt x="11641" y="36008"/>
                    <a:pt x="8783" y="38865"/>
                    <a:pt x="7640" y="42580"/>
                  </a:cubicBezTo>
                  <a:cubicBezTo>
                    <a:pt x="6497" y="46200"/>
                    <a:pt x="7355" y="50200"/>
                    <a:pt x="9926" y="53153"/>
                  </a:cubicBezTo>
                  <a:lnTo>
                    <a:pt x="23166" y="68298"/>
                  </a:lnTo>
                  <a:lnTo>
                    <a:pt x="22119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025" y="100587"/>
                    <a:pt x="37549" y="99159"/>
                  </a:cubicBezTo>
                  <a:lnTo>
                    <a:pt x="56028" y="91253"/>
                  </a:lnTo>
                  <a:lnTo>
                    <a:pt x="74887" y="98397"/>
                  </a:lnTo>
                  <a:cubicBezTo>
                    <a:pt x="78506" y="99730"/>
                    <a:pt x="82507" y="99159"/>
                    <a:pt x="85555" y="96873"/>
                  </a:cubicBezTo>
                  <a:cubicBezTo>
                    <a:pt x="88603" y="94587"/>
                    <a:pt x="90222" y="90872"/>
                    <a:pt x="89937" y="87062"/>
                  </a:cubicBezTo>
                  <a:lnTo>
                    <a:pt x="88127" y="66964"/>
                  </a:lnTo>
                  <a:lnTo>
                    <a:pt x="100795" y="51248"/>
                  </a:lnTo>
                  <a:cubicBezTo>
                    <a:pt x="103176" y="48295"/>
                    <a:pt x="103938" y="44295"/>
                    <a:pt x="102605" y="40675"/>
                  </a:cubicBezTo>
                  <a:cubicBezTo>
                    <a:pt x="101367" y="37056"/>
                    <a:pt x="98319" y="34293"/>
                    <a:pt x="94604" y="33531"/>
                  </a:cubicBezTo>
                  <a:lnTo>
                    <a:pt x="74982" y="29055"/>
                  </a:lnTo>
                  <a:lnTo>
                    <a:pt x="63933" y="12195"/>
                  </a:lnTo>
                  <a:cubicBezTo>
                    <a:pt x="61838" y="8957"/>
                    <a:pt x="58218" y="7052"/>
                    <a:pt x="54408" y="7147"/>
                  </a:cubicBezTo>
                  <a:cubicBezTo>
                    <a:pt x="50598" y="7243"/>
                    <a:pt x="47074" y="9243"/>
                    <a:pt x="45074" y="12576"/>
                  </a:cubicBezTo>
                  <a:lnTo>
                    <a:pt x="34692" y="29912"/>
                  </a:lnTo>
                  <a:lnTo>
                    <a:pt x="15356" y="35055"/>
                  </a:lnTo>
                  <a:close/>
                  <a:moveTo>
                    <a:pt x="44978" y="50010"/>
                  </a:moveTo>
                  <a:cubicBezTo>
                    <a:pt x="47741" y="49248"/>
                    <a:pt x="50122" y="47438"/>
                    <a:pt x="51646" y="44961"/>
                  </a:cubicBezTo>
                  <a:lnTo>
                    <a:pt x="55170" y="39056"/>
                  </a:lnTo>
                  <a:lnTo>
                    <a:pt x="58885" y="44771"/>
                  </a:lnTo>
                  <a:cubicBezTo>
                    <a:pt x="60504" y="47152"/>
                    <a:pt x="62885" y="48867"/>
                    <a:pt x="65743" y="49533"/>
                  </a:cubicBezTo>
                  <a:lnTo>
                    <a:pt x="72410" y="51057"/>
                  </a:lnTo>
                  <a:lnTo>
                    <a:pt x="68124" y="56391"/>
                  </a:lnTo>
                  <a:cubicBezTo>
                    <a:pt x="66314" y="58677"/>
                    <a:pt x="65457" y="61439"/>
                    <a:pt x="65743" y="64393"/>
                  </a:cubicBezTo>
                  <a:lnTo>
                    <a:pt x="66314" y="71250"/>
                  </a:lnTo>
                  <a:lnTo>
                    <a:pt x="59933" y="68774"/>
                  </a:lnTo>
                  <a:cubicBezTo>
                    <a:pt x="57266" y="67726"/>
                    <a:pt x="54218" y="67821"/>
                    <a:pt x="51646" y="68964"/>
                  </a:cubicBezTo>
                  <a:lnTo>
                    <a:pt x="45360" y="71631"/>
                  </a:lnTo>
                  <a:lnTo>
                    <a:pt x="45740" y="64773"/>
                  </a:lnTo>
                  <a:cubicBezTo>
                    <a:pt x="45931" y="61916"/>
                    <a:pt x="44883" y="59058"/>
                    <a:pt x="42978" y="56868"/>
                  </a:cubicBezTo>
                  <a:lnTo>
                    <a:pt x="38501" y="51724"/>
                  </a:lnTo>
                  <a:lnTo>
                    <a:pt x="44978" y="500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D50B5C6-336A-42CB-B2B9-7C1AD51F2AF1}"/>
                </a:ext>
              </a:extLst>
            </p:cNvPr>
            <p:cNvSpPr/>
            <p:nvPr/>
          </p:nvSpPr>
          <p:spPr>
            <a:xfrm>
              <a:off x="7492070" y="4903660"/>
              <a:ext cx="390525" cy="390525"/>
            </a:xfrm>
            <a:custGeom>
              <a:avLst/>
              <a:gdLst>
                <a:gd name="connsiteX0" fmla="*/ 379476 w 390525"/>
                <a:gd name="connsiteY0" fmla="*/ 48958 h 390525"/>
                <a:gd name="connsiteX1" fmla="*/ 352901 w 390525"/>
                <a:gd name="connsiteY1" fmla="*/ 7144 h 390525"/>
                <a:gd name="connsiteX2" fmla="*/ 334518 w 390525"/>
                <a:gd name="connsiteY2" fmla="*/ 18955 h 390525"/>
                <a:gd name="connsiteX3" fmla="*/ 150971 w 390525"/>
                <a:gd name="connsiteY3" fmla="*/ 96774 h 390525"/>
                <a:gd name="connsiteX4" fmla="*/ 66008 w 390525"/>
                <a:gd name="connsiteY4" fmla="*/ 96774 h 390525"/>
                <a:gd name="connsiteX5" fmla="*/ 23146 w 390525"/>
                <a:gd name="connsiteY5" fmla="*/ 75724 h 390525"/>
                <a:gd name="connsiteX6" fmla="*/ 12382 w 390525"/>
                <a:gd name="connsiteY6" fmla="*/ 76295 h 390525"/>
                <a:gd name="connsiteX7" fmla="*/ 7144 w 390525"/>
                <a:gd name="connsiteY7" fmla="*/ 85725 h 390525"/>
                <a:gd name="connsiteX8" fmla="*/ 7144 w 390525"/>
                <a:gd name="connsiteY8" fmla="*/ 174498 h 390525"/>
                <a:gd name="connsiteX9" fmla="*/ 12382 w 390525"/>
                <a:gd name="connsiteY9" fmla="*/ 183928 h 390525"/>
                <a:gd name="connsiteX10" fmla="*/ 23146 w 390525"/>
                <a:gd name="connsiteY10" fmla="*/ 184499 h 390525"/>
                <a:gd name="connsiteX11" fmla="*/ 66008 w 390525"/>
                <a:gd name="connsiteY11" fmla="*/ 163449 h 390525"/>
                <a:gd name="connsiteX12" fmla="*/ 74486 w 390525"/>
                <a:gd name="connsiteY12" fmla="*/ 163449 h 390525"/>
                <a:gd name="connsiteX13" fmla="*/ 74486 w 390525"/>
                <a:gd name="connsiteY13" fmla="*/ 374904 h 390525"/>
                <a:gd name="connsiteX14" fmla="*/ 77343 w 390525"/>
                <a:gd name="connsiteY14" fmla="*/ 382524 h 390525"/>
                <a:gd name="connsiteX15" fmla="*/ 91154 w 390525"/>
                <a:gd name="connsiteY15" fmla="*/ 384715 h 390525"/>
                <a:gd name="connsiteX16" fmla="*/ 163353 w 390525"/>
                <a:gd name="connsiteY16" fmla="*/ 343471 h 390525"/>
                <a:gd name="connsiteX17" fmla="*/ 235553 w 390525"/>
                <a:gd name="connsiteY17" fmla="*/ 384715 h 390525"/>
                <a:gd name="connsiteX18" fmla="*/ 241078 w 390525"/>
                <a:gd name="connsiteY18" fmla="*/ 386143 h 390525"/>
                <a:gd name="connsiteX19" fmla="*/ 246602 w 390525"/>
                <a:gd name="connsiteY19" fmla="*/ 384620 h 390525"/>
                <a:gd name="connsiteX20" fmla="*/ 252126 w 390525"/>
                <a:gd name="connsiteY20" fmla="*/ 374999 h 390525"/>
                <a:gd name="connsiteX21" fmla="*/ 252126 w 390525"/>
                <a:gd name="connsiteY21" fmla="*/ 184118 h 390525"/>
                <a:gd name="connsiteX22" fmla="*/ 281559 w 390525"/>
                <a:gd name="connsiteY22" fmla="*/ 198977 h 390525"/>
                <a:gd name="connsiteX23" fmla="*/ 285274 w 390525"/>
                <a:gd name="connsiteY23" fmla="*/ 201263 h 390525"/>
                <a:gd name="connsiteX24" fmla="*/ 334327 w 390525"/>
                <a:gd name="connsiteY24" fmla="*/ 240316 h 390525"/>
                <a:gd name="connsiteX25" fmla="*/ 352710 w 390525"/>
                <a:gd name="connsiteY25" fmla="*/ 252127 h 390525"/>
                <a:gd name="connsiteX26" fmla="*/ 379286 w 390525"/>
                <a:gd name="connsiteY26" fmla="*/ 210693 h 390525"/>
                <a:gd name="connsiteX27" fmla="*/ 386048 w 390525"/>
                <a:gd name="connsiteY27" fmla="*/ 130016 h 390525"/>
                <a:gd name="connsiteX28" fmla="*/ 379476 w 390525"/>
                <a:gd name="connsiteY28" fmla="*/ 48958 h 390525"/>
                <a:gd name="connsiteX29" fmla="*/ 299180 w 390525"/>
                <a:gd name="connsiteY29" fmla="*/ 183928 h 390525"/>
                <a:gd name="connsiteX30" fmla="*/ 296323 w 390525"/>
                <a:gd name="connsiteY30" fmla="*/ 130112 h 390525"/>
                <a:gd name="connsiteX31" fmla="*/ 299275 w 390525"/>
                <a:gd name="connsiteY31" fmla="*/ 75629 h 390525"/>
                <a:gd name="connsiteX32" fmla="*/ 324421 w 390525"/>
                <a:gd name="connsiteY32" fmla="*/ 57721 h 390525"/>
                <a:gd name="connsiteX33" fmla="*/ 319278 w 390525"/>
                <a:gd name="connsiteY33" fmla="*/ 130016 h 390525"/>
                <a:gd name="connsiteX34" fmla="*/ 324326 w 390525"/>
                <a:gd name="connsiteY34" fmla="*/ 201644 h 390525"/>
                <a:gd name="connsiteX35" fmla="*/ 299180 w 390525"/>
                <a:gd name="connsiteY35" fmla="*/ 183928 h 390525"/>
                <a:gd name="connsiteX36" fmla="*/ 276034 w 390525"/>
                <a:gd name="connsiteY36" fmla="*/ 88868 h 390525"/>
                <a:gd name="connsiteX37" fmla="*/ 274511 w 390525"/>
                <a:gd name="connsiteY37" fmla="*/ 129921 h 390525"/>
                <a:gd name="connsiteX38" fmla="*/ 276034 w 390525"/>
                <a:gd name="connsiteY38" fmla="*/ 170593 h 390525"/>
                <a:gd name="connsiteX39" fmla="*/ 151162 w 390525"/>
                <a:gd name="connsiteY39" fmla="*/ 141065 h 390525"/>
                <a:gd name="connsiteX40" fmla="*/ 74771 w 390525"/>
                <a:gd name="connsiteY40" fmla="*/ 141065 h 390525"/>
                <a:gd name="connsiteX41" fmla="*/ 74771 w 390525"/>
                <a:gd name="connsiteY41" fmla="*/ 118872 h 390525"/>
                <a:gd name="connsiteX42" fmla="*/ 151162 w 390525"/>
                <a:gd name="connsiteY42" fmla="*/ 118872 h 390525"/>
                <a:gd name="connsiteX43" fmla="*/ 276034 w 390525"/>
                <a:gd name="connsiteY43" fmla="*/ 88868 h 390525"/>
                <a:gd name="connsiteX44" fmla="*/ 29527 w 390525"/>
                <a:gd name="connsiteY44" fmla="*/ 103537 h 390525"/>
                <a:gd name="connsiteX45" fmla="*/ 52483 w 390525"/>
                <a:gd name="connsiteY45" fmla="*/ 114776 h 390525"/>
                <a:gd name="connsiteX46" fmla="*/ 52483 w 390525"/>
                <a:gd name="connsiteY46" fmla="*/ 145351 h 390525"/>
                <a:gd name="connsiteX47" fmla="*/ 29527 w 390525"/>
                <a:gd name="connsiteY47" fmla="*/ 156591 h 390525"/>
                <a:gd name="connsiteX48" fmla="*/ 29527 w 390525"/>
                <a:gd name="connsiteY48" fmla="*/ 103537 h 390525"/>
                <a:gd name="connsiteX49" fmla="*/ 230028 w 390525"/>
                <a:gd name="connsiteY49" fmla="*/ 355854 h 390525"/>
                <a:gd name="connsiteX50" fmla="*/ 168973 w 390525"/>
                <a:gd name="connsiteY50" fmla="*/ 320897 h 390525"/>
                <a:gd name="connsiteX51" fmla="*/ 157925 w 390525"/>
                <a:gd name="connsiteY51" fmla="*/ 320897 h 390525"/>
                <a:gd name="connsiteX52" fmla="*/ 96869 w 390525"/>
                <a:gd name="connsiteY52" fmla="*/ 355854 h 390525"/>
                <a:gd name="connsiteX53" fmla="*/ 96869 w 390525"/>
                <a:gd name="connsiteY53" fmla="*/ 163354 h 390525"/>
                <a:gd name="connsiteX54" fmla="*/ 151066 w 390525"/>
                <a:gd name="connsiteY54" fmla="*/ 163354 h 390525"/>
                <a:gd name="connsiteX55" fmla="*/ 230028 w 390525"/>
                <a:gd name="connsiteY55" fmla="*/ 175831 h 390525"/>
                <a:gd name="connsiteX56" fmla="*/ 230028 w 390525"/>
                <a:gd name="connsiteY56" fmla="*/ 355854 h 390525"/>
                <a:gd name="connsiteX57" fmla="*/ 358616 w 390525"/>
                <a:gd name="connsiteY57" fmla="*/ 199454 h 390525"/>
                <a:gd name="connsiteX58" fmla="*/ 352520 w 390525"/>
                <a:gd name="connsiteY58" fmla="*/ 224409 h 390525"/>
                <a:gd name="connsiteX59" fmla="*/ 346424 w 390525"/>
                <a:gd name="connsiteY59" fmla="*/ 199454 h 390525"/>
                <a:gd name="connsiteX60" fmla="*/ 341376 w 390525"/>
                <a:gd name="connsiteY60" fmla="*/ 130112 h 390525"/>
                <a:gd name="connsiteX61" fmla="*/ 346329 w 390525"/>
                <a:gd name="connsiteY61" fmla="*/ 60484 h 390525"/>
                <a:gd name="connsiteX62" fmla="*/ 352425 w 390525"/>
                <a:gd name="connsiteY62" fmla="*/ 35242 h 390525"/>
                <a:gd name="connsiteX63" fmla="*/ 358521 w 390525"/>
                <a:gd name="connsiteY63" fmla="*/ 60388 h 390525"/>
                <a:gd name="connsiteX64" fmla="*/ 363569 w 390525"/>
                <a:gd name="connsiteY64" fmla="*/ 130016 h 390525"/>
                <a:gd name="connsiteX65" fmla="*/ 358616 w 390525"/>
                <a:gd name="connsiteY65" fmla="*/ 19945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0525" h="390525">
                  <a:moveTo>
                    <a:pt x="379476" y="48958"/>
                  </a:moveTo>
                  <a:cubicBezTo>
                    <a:pt x="375571" y="29528"/>
                    <a:pt x="369094" y="7144"/>
                    <a:pt x="352901" y="7144"/>
                  </a:cubicBezTo>
                  <a:cubicBezTo>
                    <a:pt x="344424" y="7144"/>
                    <a:pt x="340423" y="12859"/>
                    <a:pt x="334518" y="18955"/>
                  </a:cubicBezTo>
                  <a:cubicBezTo>
                    <a:pt x="286321" y="68389"/>
                    <a:pt x="219360" y="96774"/>
                    <a:pt x="150971" y="96774"/>
                  </a:cubicBezTo>
                  <a:lnTo>
                    <a:pt x="66008" y="96774"/>
                  </a:lnTo>
                  <a:lnTo>
                    <a:pt x="23146" y="75724"/>
                  </a:lnTo>
                  <a:cubicBezTo>
                    <a:pt x="19717" y="74009"/>
                    <a:pt x="15621" y="74200"/>
                    <a:pt x="12382" y="76295"/>
                  </a:cubicBezTo>
                  <a:cubicBezTo>
                    <a:pt x="9144" y="78296"/>
                    <a:pt x="7144" y="81915"/>
                    <a:pt x="7144" y="85725"/>
                  </a:cubicBezTo>
                  <a:lnTo>
                    <a:pt x="7144" y="174498"/>
                  </a:lnTo>
                  <a:cubicBezTo>
                    <a:pt x="7144" y="178308"/>
                    <a:pt x="9144" y="181928"/>
                    <a:pt x="12382" y="183928"/>
                  </a:cubicBezTo>
                  <a:cubicBezTo>
                    <a:pt x="15621" y="185928"/>
                    <a:pt x="19717" y="186118"/>
                    <a:pt x="23146" y="184499"/>
                  </a:cubicBezTo>
                  <a:lnTo>
                    <a:pt x="66008" y="163449"/>
                  </a:lnTo>
                  <a:lnTo>
                    <a:pt x="74486" y="163449"/>
                  </a:lnTo>
                  <a:lnTo>
                    <a:pt x="74486" y="374904"/>
                  </a:lnTo>
                  <a:cubicBezTo>
                    <a:pt x="74486" y="377666"/>
                    <a:pt x="75438" y="380429"/>
                    <a:pt x="77343" y="382524"/>
                  </a:cubicBezTo>
                  <a:cubicBezTo>
                    <a:pt x="80963" y="386524"/>
                    <a:pt x="86677" y="387287"/>
                    <a:pt x="91154" y="384715"/>
                  </a:cubicBezTo>
                  <a:lnTo>
                    <a:pt x="163353" y="343471"/>
                  </a:lnTo>
                  <a:lnTo>
                    <a:pt x="235553" y="384715"/>
                  </a:lnTo>
                  <a:cubicBezTo>
                    <a:pt x="237268" y="385667"/>
                    <a:pt x="239173" y="386143"/>
                    <a:pt x="241078" y="386143"/>
                  </a:cubicBezTo>
                  <a:cubicBezTo>
                    <a:pt x="242983" y="386143"/>
                    <a:pt x="244887" y="385667"/>
                    <a:pt x="246602" y="384620"/>
                  </a:cubicBezTo>
                  <a:cubicBezTo>
                    <a:pt x="250031" y="382619"/>
                    <a:pt x="252126" y="379000"/>
                    <a:pt x="252126" y="374999"/>
                  </a:cubicBezTo>
                  <a:lnTo>
                    <a:pt x="252126" y="184118"/>
                  </a:lnTo>
                  <a:cubicBezTo>
                    <a:pt x="262223" y="188404"/>
                    <a:pt x="272129" y="193453"/>
                    <a:pt x="281559" y="198977"/>
                  </a:cubicBezTo>
                  <a:cubicBezTo>
                    <a:pt x="282607" y="199930"/>
                    <a:pt x="283940" y="200692"/>
                    <a:pt x="285274" y="201263"/>
                  </a:cubicBezTo>
                  <a:cubicBezTo>
                    <a:pt x="303086" y="212217"/>
                    <a:pt x="319659" y="225266"/>
                    <a:pt x="334327" y="240316"/>
                  </a:cubicBezTo>
                  <a:cubicBezTo>
                    <a:pt x="340233" y="246316"/>
                    <a:pt x="344234" y="252127"/>
                    <a:pt x="352710" y="252127"/>
                  </a:cubicBezTo>
                  <a:cubicBezTo>
                    <a:pt x="368903" y="252127"/>
                    <a:pt x="375475" y="230029"/>
                    <a:pt x="379286" y="210693"/>
                  </a:cubicBezTo>
                  <a:cubicBezTo>
                    <a:pt x="383667" y="189071"/>
                    <a:pt x="386048" y="160401"/>
                    <a:pt x="386048" y="130016"/>
                  </a:cubicBezTo>
                  <a:cubicBezTo>
                    <a:pt x="386239" y="99536"/>
                    <a:pt x="383857" y="70771"/>
                    <a:pt x="379476" y="48958"/>
                  </a:cubicBezTo>
                  <a:close/>
                  <a:moveTo>
                    <a:pt x="299180" y="183928"/>
                  </a:moveTo>
                  <a:cubicBezTo>
                    <a:pt x="297275" y="167640"/>
                    <a:pt x="296323" y="149162"/>
                    <a:pt x="296323" y="130112"/>
                  </a:cubicBezTo>
                  <a:cubicBezTo>
                    <a:pt x="296323" y="110776"/>
                    <a:pt x="297370" y="92107"/>
                    <a:pt x="299275" y="75629"/>
                  </a:cubicBezTo>
                  <a:cubicBezTo>
                    <a:pt x="307943" y="70104"/>
                    <a:pt x="316325" y="64198"/>
                    <a:pt x="324421" y="57721"/>
                  </a:cubicBezTo>
                  <a:cubicBezTo>
                    <a:pt x="321087" y="78296"/>
                    <a:pt x="319278" y="103822"/>
                    <a:pt x="319278" y="130016"/>
                  </a:cubicBezTo>
                  <a:cubicBezTo>
                    <a:pt x="319278" y="156020"/>
                    <a:pt x="321087" y="181356"/>
                    <a:pt x="324326" y="201644"/>
                  </a:cubicBezTo>
                  <a:cubicBezTo>
                    <a:pt x="316230" y="195358"/>
                    <a:pt x="307848" y="189357"/>
                    <a:pt x="299180" y="183928"/>
                  </a:cubicBezTo>
                  <a:close/>
                  <a:moveTo>
                    <a:pt x="276034" y="88868"/>
                  </a:moveTo>
                  <a:cubicBezTo>
                    <a:pt x="274987" y="101917"/>
                    <a:pt x="274511" y="115824"/>
                    <a:pt x="274511" y="129921"/>
                  </a:cubicBezTo>
                  <a:cubicBezTo>
                    <a:pt x="274511" y="143923"/>
                    <a:pt x="274987" y="157639"/>
                    <a:pt x="276034" y="170593"/>
                  </a:cubicBezTo>
                  <a:cubicBezTo>
                    <a:pt x="237554" y="151447"/>
                    <a:pt x="194691" y="141065"/>
                    <a:pt x="151162" y="141065"/>
                  </a:cubicBezTo>
                  <a:lnTo>
                    <a:pt x="74771" y="141065"/>
                  </a:lnTo>
                  <a:lnTo>
                    <a:pt x="74771" y="118872"/>
                  </a:lnTo>
                  <a:lnTo>
                    <a:pt x="151162" y="118872"/>
                  </a:lnTo>
                  <a:cubicBezTo>
                    <a:pt x="194500" y="118872"/>
                    <a:pt x="237458" y="108395"/>
                    <a:pt x="276034" y="88868"/>
                  </a:cubicBezTo>
                  <a:close/>
                  <a:moveTo>
                    <a:pt x="29527" y="103537"/>
                  </a:moveTo>
                  <a:lnTo>
                    <a:pt x="52483" y="114776"/>
                  </a:lnTo>
                  <a:lnTo>
                    <a:pt x="52483" y="145351"/>
                  </a:lnTo>
                  <a:lnTo>
                    <a:pt x="29527" y="156591"/>
                  </a:lnTo>
                  <a:lnTo>
                    <a:pt x="29527" y="103537"/>
                  </a:lnTo>
                  <a:close/>
                  <a:moveTo>
                    <a:pt x="230028" y="355854"/>
                  </a:moveTo>
                  <a:lnTo>
                    <a:pt x="168973" y="320897"/>
                  </a:lnTo>
                  <a:cubicBezTo>
                    <a:pt x="165545" y="318992"/>
                    <a:pt x="161354" y="318992"/>
                    <a:pt x="157925" y="320897"/>
                  </a:cubicBezTo>
                  <a:lnTo>
                    <a:pt x="96869" y="355854"/>
                  </a:lnTo>
                  <a:lnTo>
                    <a:pt x="96869" y="163354"/>
                  </a:lnTo>
                  <a:lnTo>
                    <a:pt x="151066" y="163354"/>
                  </a:lnTo>
                  <a:cubicBezTo>
                    <a:pt x="178022" y="163354"/>
                    <a:pt x="204692" y="167640"/>
                    <a:pt x="230028" y="175831"/>
                  </a:cubicBezTo>
                  <a:lnTo>
                    <a:pt x="230028" y="355854"/>
                  </a:lnTo>
                  <a:close/>
                  <a:moveTo>
                    <a:pt x="358616" y="199454"/>
                  </a:moveTo>
                  <a:cubicBezTo>
                    <a:pt x="356521" y="211931"/>
                    <a:pt x="354330" y="219646"/>
                    <a:pt x="352520" y="224409"/>
                  </a:cubicBezTo>
                  <a:cubicBezTo>
                    <a:pt x="350711" y="219742"/>
                    <a:pt x="348519" y="211931"/>
                    <a:pt x="346424" y="199454"/>
                  </a:cubicBezTo>
                  <a:cubicBezTo>
                    <a:pt x="343185" y="180118"/>
                    <a:pt x="341376" y="155543"/>
                    <a:pt x="341376" y="130112"/>
                  </a:cubicBezTo>
                  <a:cubicBezTo>
                    <a:pt x="341376" y="104680"/>
                    <a:pt x="343185" y="80010"/>
                    <a:pt x="346329" y="60484"/>
                  </a:cubicBezTo>
                  <a:cubicBezTo>
                    <a:pt x="348425" y="47911"/>
                    <a:pt x="350615" y="40005"/>
                    <a:pt x="352425" y="35242"/>
                  </a:cubicBezTo>
                  <a:cubicBezTo>
                    <a:pt x="354235" y="40005"/>
                    <a:pt x="356425" y="47815"/>
                    <a:pt x="358521" y="60388"/>
                  </a:cubicBezTo>
                  <a:cubicBezTo>
                    <a:pt x="361759" y="79915"/>
                    <a:pt x="363569" y="104584"/>
                    <a:pt x="363569" y="130016"/>
                  </a:cubicBezTo>
                  <a:cubicBezTo>
                    <a:pt x="363664" y="155448"/>
                    <a:pt x="361855" y="180118"/>
                    <a:pt x="358616" y="199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39717A-14F0-44F3-A3B6-59815790D6E9}"/>
              </a:ext>
            </a:extLst>
          </p:cNvPr>
          <p:cNvGrpSpPr/>
          <p:nvPr/>
        </p:nvGrpSpPr>
        <p:grpSpPr>
          <a:xfrm>
            <a:off x="2779291" y="2905696"/>
            <a:ext cx="390525" cy="390525"/>
            <a:chOff x="2779291" y="2905696"/>
            <a:chExt cx="390525" cy="390525"/>
          </a:xfrm>
          <a:solidFill>
            <a:schemeClr val="bg1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F47485E-361E-42EC-8180-ACCE3FC4CB6D}"/>
                </a:ext>
              </a:extLst>
            </p:cNvPr>
            <p:cNvSpPr/>
            <p:nvPr/>
          </p:nvSpPr>
          <p:spPr>
            <a:xfrm>
              <a:off x="2779291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284702 h 390525"/>
                <a:gd name="connsiteX4" fmla="*/ 18288 w 390525"/>
                <a:gd name="connsiteY4" fmla="*/ 295846 h 390525"/>
                <a:gd name="connsiteX5" fmla="*/ 202883 w 390525"/>
                <a:gd name="connsiteY5" fmla="*/ 295846 h 390525"/>
                <a:gd name="connsiteX6" fmla="*/ 228029 w 390525"/>
                <a:gd name="connsiteY6" fmla="*/ 361569 h 390525"/>
                <a:gd name="connsiteX7" fmla="*/ 236125 w 390525"/>
                <a:gd name="connsiteY7" fmla="*/ 368427 h 390525"/>
                <a:gd name="connsiteX8" fmla="*/ 246317 w 390525"/>
                <a:gd name="connsiteY8" fmla="*/ 365379 h 390525"/>
                <a:gd name="connsiteX9" fmla="*/ 259271 w 390525"/>
                <a:gd name="connsiteY9" fmla="*/ 352425 h 390525"/>
                <a:gd name="connsiteX10" fmla="*/ 289560 w 390525"/>
                <a:gd name="connsiteY10" fmla="*/ 382715 h 390525"/>
                <a:gd name="connsiteX11" fmla="*/ 297371 w 390525"/>
                <a:gd name="connsiteY11" fmla="*/ 385953 h 390525"/>
                <a:gd name="connsiteX12" fmla="*/ 305181 w 390525"/>
                <a:gd name="connsiteY12" fmla="*/ 382715 h 390525"/>
                <a:gd name="connsiteX13" fmla="*/ 336613 w 390525"/>
                <a:gd name="connsiteY13" fmla="*/ 351282 h 390525"/>
                <a:gd name="connsiteX14" fmla="*/ 336613 w 390525"/>
                <a:gd name="connsiteY14" fmla="*/ 335566 h 390525"/>
                <a:gd name="connsiteX15" fmla="*/ 306324 w 390525"/>
                <a:gd name="connsiteY15" fmla="*/ 305276 h 390525"/>
                <a:gd name="connsiteX16" fmla="*/ 315849 w 390525"/>
                <a:gd name="connsiteY16" fmla="*/ 295751 h 390525"/>
                <a:gd name="connsiteX17" fmla="*/ 375095 w 390525"/>
                <a:gd name="connsiteY17" fmla="*/ 295751 h 390525"/>
                <a:gd name="connsiteX18" fmla="*/ 386239 w 390525"/>
                <a:gd name="connsiteY18" fmla="*/ 284607 h 390525"/>
                <a:gd name="connsiteX19" fmla="*/ 386239 w 390525"/>
                <a:gd name="connsiteY19" fmla="*/ 18193 h 390525"/>
                <a:gd name="connsiteX20" fmla="*/ 374999 w 390525"/>
                <a:gd name="connsiteY20" fmla="*/ 7144 h 390525"/>
                <a:gd name="connsiteX21" fmla="*/ 363950 w 390525"/>
                <a:gd name="connsiteY21" fmla="*/ 29337 h 390525"/>
                <a:gd name="connsiteX22" fmla="*/ 363950 w 390525"/>
                <a:gd name="connsiteY22" fmla="*/ 51530 h 390525"/>
                <a:gd name="connsiteX23" fmla="*/ 29432 w 390525"/>
                <a:gd name="connsiteY23" fmla="*/ 51530 h 390525"/>
                <a:gd name="connsiteX24" fmla="*/ 29432 w 390525"/>
                <a:gd name="connsiteY24" fmla="*/ 29337 h 390525"/>
                <a:gd name="connsiteX25" fmla="*/ 363950 w 390525"/>
                <a:gd name="connsiteY25" fmla="*/ 29337 h 390525"/>
                <a:gd name="connsiteX26" fmla="*/ 313373 w 390525"/>
                <a:gd name="connsiteY26" fmla="*/ 343567 h 390525"/>
                <a:gd name="connsiteX27" fmla="*/ 297656 w 390525"/>
                <a:gd name="connsiteY27" fmla="*/ 359283 h 390525"/>
                <a:gd name="connsiteX28" fmla="*/ 267367 w 390525"/>
                <a:gd name="connsiteY28" fmla="*/ 328994 h 390525"/>
                <a:gd name="connsiteX29" fmla="*/ 259556 w 390525"/>
                <a:gd name="connsiteY29" fmla="*/ 325755 h 390525"/>
                <a:gd name="connsiteX30" fmla="*/ 251746 w 390525"/>
                <a:gd name="connsiteY30" fmla="*/ 328994 h 390525"/>
                <a:gd name="connsiteX31" fmla="*/ 243078 w 390525"/>
                <a:gd name="connsiteY31" fmla="*/ 337661 h 390525"/>
                <a:gd name="connsiteX32" fmla="*/ 212884 w 390525"/>
                <a:gd name="connsiteY32" fmla="*/ 258604 h 390525"/>
                <a:gd name="connsiteX33" fmla="*/ 291846 w 390525"/>
                <a:gd name="connsiteY33" fmla="*/ 288798 h 390525"/>
                <a:gd name="connsiteX34" fmla="*/ 283178 w 390525"/>
                <a:gd name="connsiteY34" fmla="*/ 297466 h 390525"/>
                <a:gd name="connsiteX35" fmla="*/ 283178 w 390525"/>
                <a:gd name="connsiteY35" fmla="*/ 313182 h 390525"/>
                <a:gd name="connsiteX36" fmla="*/ 313373 w 390525"/>
                <a:gd name="connsiteY36" fmla="*/ 343567 h 390525"/>
                <a:gd name="connsiteX37" fmla="*/ 313849 w 390525"/>
                <a:gd name="connsiteY37" fmla="*/ 273558 h 390525"/>
                <a:gd name="connsiteX38" fmla="*/ 197072 w 390525"/>
                <a:gd name="connsiteY38" fmla="*/ 228981 h 390525"/>
                <a:gd name="connsiteX39" fmla="*/ 185261 w 390525"/>
                <a:gd name="connsiteY39" fmla="*/ 231458 h 390525"/>
                <a:gd name="connsiteX40" fmla="*/ 182785 w 390525"/>
                <a:gd name="connsiteY40" fmla="*/ 243269 h 390525"/>
                <a:gd name="connsiteX41" fmla="*/ 194310 w 390525"/>
                <a:gd name="connsiteY41" fmla="*/ 273558 h 390525"/>
                <a:gd name="connsiteX42" fmla="*/ 29337 w 390525"/>
                <a:gd name="connsiteY42" fmla="*/ 273558 h 390525"/>
                <a:gd name="connsiteX43" fmla="*/ 29337 w 390525"/>
                <a:gd name="connsiteY43" fmla="*/ 73724 h 390525"/>
                <a:gd name="connsiteX44" fmla="*/ 363855 w 390525"/>
                <a:gd name="connsiteY44" fmla="*/ 73724 h 390525"/>
                <a:gd name="connsiteX45" fmla="*/ 363855 w 390525"/>
                <a:gd name="connsiteY45" fmla="*/ 273558 h 390525"/>
                <a:gd name="connsiteX46" fmla="*/ 313849 w 390525"/>
                <a:gd name="connsiteY46" fmla="*/ 2735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0EA17B-FD8D-4D80-8929-63DFAEF25B5B}"/>
                </a:ext>
              </a:extLst>
            </p:cNvPr>
            <p:cNvSpPr/>
            <p:nvPr/>
          </p:nvSpPr>
          <p:spPr>
            <a:xfrm>
              <a:off x="2828154" y="2997517"/>
              <a:ext cx="57150" cy="76200"/>
            </a:xfrm>
            <a:custGeom>
              <a:avLst/>
              <a:gdLst>
                <a:gd name="connsiteX0" fmla="*/ 13621 w 57150"/>
                <a:gd name="connsiteY0" fmla="*/ 77438 h 76200"/>
                <a:gd name="connsiteX1" fmla="*/ 47434 w 57150"/>
                <a:gd name="connsiteY1" fmla="*/ 77438 h 76200"/>
                <a:gd name="connsiteX2" fmla="*/ 51911 w 57150"/>
                <a:gd name="connsiteY2" fmla="*/ 70866 h 76200"/>
                <a:gd name="connsiteX3" fmla="*/ 47434 w 57150"/>
                <a:gd name="connsiteY3" fmla="*/ 64103 h 76200"/>
                <a:gd name="connsiteX4" fmla="*/ 22003 w 57150"/>
                <a:gd name="connsiteY4" fmla="*/ 64103 h 76200"/>
                <a:gd name="connsiteX5" fmla="*/ 22003 w 57150"/>
                <a:gd name="connsiteY5" fmla="*/ 47816 h 76200"/>
                <a:gd name="connsiteX6" fmla="*/ 36767 w 57150"/>
                <a:gd name="connsiteY6" fmla="*/ 47816 h 76200"/>
                <a:gd name="connsiteX7" fmla="*/ 41434 w 57150"/>
                <a:gd name="connsiteY7" fmla="*/ 42005 h 76200"/>
                <a:gd name="connsiteX8" fmla="*/ 36767 w 57150"/>
                <a:gd name="connsiteY8" fmla="*/ 36004 h 76200"/>
                <a:gd name="connsiteX9" fmla="*/ 22003 w 57150"/>
                <a:gd name="connsiteY9" fmla="*/ 36004 h 76200"/>
                <a:gd name="connsiteX10" fmla="*/ 22003 w 57150"/>
                <a:gd name="connsiteY10" fmla="*/ 20479 h 76200"/>
                <a:gd name="connsiteX11" fmla="*/ 47434 w 57150"/>
                <a:gd name="connsiteY11" fmla="*/ 20479 h 76200"/>
                <a:gd name="connsiteX12" fmla="*/ 51911 w 57150"/>
                <a:gd name="connsiteY12" fmla="*/ 13716 h 76200"/>
                <a:gd name="connsiteX13" fmla="*/ 47434 w 57150"/>
                <a:gd name="connsiteY13" fmla="*/ 7144 h 76200"/>
                <a:gd name="connsiteX14" fmla="*/ 13621 w 57150"/>
                <a:gd name="connsiteY14" fmla="*/ 7144 h 76200"/>
                <a:gd name="connsiteX15" fmla="*/ 7144 w 57150"/>
                <a:gd name="connsiteY15" fmla="*/ 11811 h 76200"/>
                <a:gd name="connsiteX16" fmla="*/ 7144 w 57150"/>
                <a:gd name="connsiteY16" fmla="*/ 72676 h 76200"/>
                <a:gd name="connsiteX17" fmla="*/ 13621 w 57150"/>
                <a:gd name="connsiteY17" fmla="*/ 774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7620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CED5489-E8D2-4B6D-83EC-C7F9D2866637}"/>
                </a:ext>
              </a:extLst>
            </p:cNvPr>
            <p:cNvSpPr/>
            <p:nvPr/>
          </p:nvSpPr>
          <p:spPr>
            <a:xfrm>
              <a:off x="2884447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3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7 w 57150"/>
                <a:gd name="connsiteY16" fmla="*/ 38195 h 76200"/>
                <a:gd name="connsiteX17" fmla="*/ 21907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9E1ABED-224C-46E0-8EF8-16AB2CBC23E9}"/>
                </a:ext>
              </a:extLst>
            </p:cNvPr>
            <p:cNvSpPr/>
            <p:nvPr/>
          </p:nvSpPr>
          <p:spPr>
            <a:xfrm>
              <a:off x="2944454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8 w 57150"/>
                <a:gd name="connsiteY16" fmla="*/ 38195 h 76200"/>
                <a:gd name="connsiteX17" fmla="*/ 21908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07EA633-F852-44AC-B8B3-98803A5D6EB4}"/>
                </a:ext>
              </a:extLst>
            </p:cNvPr>
            <p:cNvSpPr/>
            <p:nvPr/>
          </p:nvSpPr>
          <p:spPr>
            <a:xfrm>
              <a:off x="3003605" y="2997231"/>
              <a:ext cx="57150" cy="76200"/>
            </a:xfrm>
            <a:custGeom>
              <a:avLst/>
              <a:gdLst>
                <a:gd name="connsiteX0" fmla="*/ 30766 w 57150"/>
                <a:gd name="connsiteY0" fmla="*/ 7144 h 76200"/>
                <a:gd name="connsiteX1" fmla="*/ 7144 w 57150"/>
                <a:gd name="connsiteY1" fmla="*/ 29908 h 76200"/>
                <a:gd name="connsiteX2" fmla="*/ 7144 w 57150"/>
                <a:gd name="connsiteY2" fmla="*/ 55436 h 76200"/>
                <a:gd name="connsiteX3" fmla="*/ 30766 w 57150"/>
                <a:gd name="connsiteY3" fmla="*/ 78200 h 76200"/>
                <a:gd name="connsiteX4" fmla="*/ 54483 w 57150"/>
                <a:gd name="connsiteY4" fmla="*/ 55436 h 76200"/>
                <a:gd name="connsiteX5" fmla="*/ 54483 w 57150"/>
                <a:gd name="connsiteY5" fmla="*/ 29908 h 76200"/>
                <a:gd name="connsiteX6" fmla="*/ 30766 w 57150"/>
                <a:gd name="connsiteY6" fmla="*/ 7144 h 76200"/>
                <a:gd name="connsiteX7" fmla="*/ 38957 w 57150"/>
                <a:gd name="connsiteY7" fmla="*/ 55245 h 76200"/>
                <a:gd name="connsiteX8" fmla="*/ 30385 w 57150"/>
                <a:gd name="connsiteY8" fmla="*/ 64770 h 76200"/>
                <a:gd name="connsiteX9" fmla="*/ 21908 w 57150"/>
                <a:gd name="connsiteY9" fmla="*/ 55245 h 76200"/>
                <a:gd name="connsiteX10" fmla="*/ 21908 w 57150"/>
                <a:gd name="connsiteY10" fmla="*/ 30004 h 76200"/>
                <a:gd name="connsiteX11" fmla="*/ 30385 w 57150"/>
                <a:gd name="connsiteY11" fmla="*/ 20479 h 76200"/>
                <a:gd name="connsiteX12" fmla="*/ 38957 w 57150"/>
                <a:gd name="connsiteY12" fmla="*/ 30004 h 76200"/>
                <a:gd name="connsiteX13" fmla="*/ 38957 w 57150"/>
                <a:gd name="connsiteY13" fmla="*/ 55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7620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0BC3E1D-2CDB-42DC-9A2D-B1CF94BE20F5}"/>
                </a:ext>
              </a:extLst>
            </p:cNvPr>
            <p:cNvSpPr/>
            <p:nvPr/>
          </p:nvSpPr>
          <p:spPr>
            <a:xfrm>
              <a:off x="3064279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433 w 57150"/>
                <a:gd name="connsiteY15" fmla="*/ 38195 h 76200"/>
                <a:gd name="connsiteX16" fmla="*/ 22003 w 57150"/>
                <a:gd name="connsiteY16" fmla="*/ 38195 h 76200"/>
                <a:gd name="connsiteX17" fmla="*/ 22003 w 57150"/>
                <a:gd name="connsiteY17" fmla="*/ 20479 h 76200"/>
                <a:gd name="connsiteX18" fmla="*/ 31433 w 57150"/>
                <a:gd name="connsiteY18" fmla="*/ 20479 h 76200"/>
                <a:gd name="connsiteX19" fmla="*/ 40005 w 57150"/>
                <a:gd name="connsiteY19" fmla="*/ 29337 h 76200"/>
                <a:gd name="connsiteX20" fmla="*/ 31433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537D691-75C0-4A4F-AE13-0FD9F043285E}"/>
                </a:ext>
              </a:extLst>
            </p:cNvPr>
            <p:cNvSpPr/>
            <p:nvPr/>
          </p:nvSpPr>
          <p:spPr>
            <a:xfrm>
              <a:off x="2824463" y="3093362"/>
              <a:ext cx="66675" cy="66675"/>
            </a:xfrm>
            <a:custGeom>
              <a:avLst/>
              <a:gdLst>
                <a:gd name="connsiteX0" fmla="*/ 61031 w 66675"/>
                <a:gd name="connsiteY0" fmla="*/ 10359 h 66675"/>
                <a:gd name="connsiteX1" fmla="*/ 45315 w 66675"/>
                <a:gd name="connsiteY1" fmla="*/ 10359 h 66675"/>
                <a:gd name="connsiteX2" fmla="*/ 35695 w 66675"/>
                <a:gd name="connsiteY2" fmla="*/ 19979 h 66675"/>
                <a:gd name="connsiteX3" fmla="*/ 26075 w 66675"/>
                <a:gd name="connsiteY3" fmla="*/ 10359 h 66675"/>
                <a:gd name="connsiteX4" fmla="*/ 10358 w 66675"/>
                <a:gd name="connsiteY4" fmla="*/ 10359 h 66675"/>
                <a:gd name="connsiteX5" fmla="*/ 10358 w 66675"/>
                <a:gd name="connsiteY5" fmla="*/ 26075 h 66675"/>
                <a:gd name="connsiteX6" fmla="*/ 19979 w 66675"/>
                <a:gd name="connsiteY6" fmla="*/ 35695 h 66675"/>
                <a:gd name="connsiteX7" fmla="*/ 10358 w 66675"/>
                <a:gd name="connsiteY7" fmla="*/ 45315 h 66675"/>
                <a:gd name="connsiteX8" fmla="*/ 10358 w 66675"/>
                <a:gd name="connsiteY8" fmla="*/ 61031 h 66675"/>
                <a:gd name="connsiteX9" fmla="*/ 18169 w 66675"/>
                <a:gd name="connsiteY9" fmla="*/ 64270 h 66675"/>
                <a:gd name="connsiteX10" fmla="*/ 25979 w 66675"/>
                <a:gd name="connsiteY10" fmla="*/ 61031 h 66675"/>
                <a:gd name="connsiteX11" fmla="*/ 35600 w 66675"/>
                <a:gd name="connsiteY11" fmla="*/ 51411 h 66675"/>
                <a:gd name="connsiteX12" fmla="*/ 45220 w 66675"/>
                <a:gd name="connsiteY12" fmla="*/ 61031 h 66675"/>
                <a:gd name="connsiteX13" fmla="*/ 53030 w 66675"/>
                <a:gd name="connsiteY13" fmla="*/ 64270 h 66675"/>
                <a:gd name="connsiteX14" fmla="*/ 60841 w 66675"/>
                <a:gd name="connsiteY14" fmla="*/ 61031 h 66675"/>
                <a:gd name="connsiteX15" fmla="*/ 60841 w 66675"/>
                <a:gd name="connsiteY15" fmla="*/ 45315 h 66675"/>
                <a:gd name="connsiteX16" fmla="*/ 51221 w 66675"/>
                <a:gd name="connsiteY16" fmla="*/ 35695 h 66675"/>
                <a:gd name="connsiteX17" fmla="*/ 60841 w 66675"/>
                <a:gd name="connsiteY17" fmla="*/ 26075 h 66675"/>
                <a:gd name="connsiteX18" fmla="*/ 61031 w 66675"/>
                <a:gd name="connsiteY18" fmla="*/ 103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E2543D-9AD1-4A3F-8E81-00971F79824B}"/>
              </a:ext>
            </a:extLst>
          </p:cNvPr>
          <p:cNvGrpSpPr/>
          <p:nvPr/>
        </p:nvGrpSpPr>
        <p:grpSpPr>
          <a:xfrm>
            <a:off x="3448898" y="892918"/>
            <a:ext cx="390525" cy="390525"/>
            <a:chOff x="3448898" y="892918"/>
            <a:chExt cx="390525" cy="390525"/>
          </a:xfrm>
          <a:solidFill>
            <a:schemeClr val="bg1"/>
          </a:solidFill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D9D8534-B19C-452E-A2EA-1BD99B734E4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035C80B-A89A-4F9E-8F46-FBEB975D1D7A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0FBB2C-64A3-468D-BA59-CF8F8428B507}"/>
              </a:ext>
            </a:extLst>
          </p:cNvPr>
          <p:cNvGrpSpPr/>
          <p:nvPr/>
        </p:nvGrpSpPr>
        <p:grpSpPr>
          <a:xfrm>
            <a:off x="4116315" y="3561492"/>
            <a:ext cx="390525" cy="381000"/>
            <a:chOff x="4116315" y="3561492"/>
            <a:chExt cx="390525" cy="381000"/>
          </a:xfrm>
          <a:solidFill>
            <a:schemeClr val="bg1"/>
          </a:solidFill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8805E8A-1A78-4AA9-884A-E126D56DE342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CA06ACA-0C5F-4B01-888D-2F3AEADAAC6C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8B5B40C-8846-47F6-B60D-9CBC8E4C92A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ADA043-0E1F-4EB9-B5DB-A053921DD896}"/>
              </a:ext>
            </a:extLst>
          </p:cNvPr>
          <p:cNvGrpSpPr/>
          <p:nvPr/>
        </p:nvGrpSpPr>
        <p:grpSpPr>
          <a:xfrm>
            <a:off x="7483688" y="912076"/>
            <a:ext cx="383879" cy="390525"/>
            <a:chOff x="7483688" y="912076"/>
            <a:chExt cx="383879" cy="390525"/>
          </a:xfrm>
          <a:solidFill>
            <a:schemeClr val="bg1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535D8ED-F1AF-4985-A4D4-065B289542B8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5C7D411-F306-405D-AA28-D8B62B5AFF74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3A0B3D6-36E0-4DF2-95A2-41AF9C924B83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E4CBC3A-C2BA-438B-B6DD-CDA318DE75C7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F2AF21-F101-482F-A186-5BD44B55B46F}"/>
              </a:ext>
            </a:extLst>
          </p:cNvPr>
          <p:cNvGrpSpPr/>
          <p:nvPr/>
        </p:nvGrpSpPr>
        <p:grpSpPr>
          <a:xfrm>
            <a:off x="8143771" y="2230469"/>
            <a:ext cx="390525" cy="361950"/>
            <a:chOff x="8143771" y="2230469"/>
            <a:chExt cx="390525" cy="361950"/>
          </a:xfrm>
          <a:solidFill>
            <a:schemeClr val="bg1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6A2AE11-8E20-449D-B8D0-CD18BFC1F7DA}"/>
                </a:ext>
              </a:extLst>
            </p:cNvPr>
            <p:cNvSpPr/>
            <p:nvPr/>
          </p:nvSpPr>
          <p:spPr>
            <a:xfrm>
              <a:off x="8143771" y="2230469"/>
              <a:ext cx="390525" cy="361950"/>
            </a:xfrm>
            <a:custGeom>
              <a:avLst/>
              <a:gdLst>
                <a:gd name="connsiteX0" fmla="*/ 195834 w 390525"/>
                <a:gd name="connsiteY0" fmla="*/ 7144 h 361950"/>
                <a:gd name="connsiteX1" fmla="*/ 7144 w 390525"/>
                <a:gd name="connsiteY1" fmla="*/ 173641 h 361950"/>
                <a:gd name="connsiteX2" fmla="*/ 50482 w 390525"/>
                <a:gd name="connsiteY2" fmla="*/ 279845 h 361950"/>
                <a:gd name="connsiteX3" fmla="*/ 32671 w 390525"/>
                <a:gd name="connsiteY3" fmla="*/ 343471 h 361950"/>
                <a:gd name="connsiteX4" fmla="*/ 40481 w 390525"/>
                <a:gd name="connsiteY4" fmla="*/ 362426 h 361950"/>
                <a:gd name="connsiteX5" fmla="*/ 125254 w 390525"/>
                <a:gd name="connsiteY5" fmla="*/ 328136 h 361950"/>
                <a:gd name="connsiteX6" fmla="*/ 195834 w 390525"/>
                <a:gd name="connsiteY6" fmla="*/ 340138 h 361950"/>
                <a:gd name="connsiteX7" fmla="*/ 386049 w 390525"/>
                <a:gd name="connsiteY7" fmla="*/ 173641 h 361950"/>
                <a:gd name="connsiteX8" fmla="*/ 195834 w 390525"/>
                <a:gd name="connsiteY8" fmla="*/ 7144 h 361950"/>
                <a:gd name="connsiteX9" fmla="*/ 195834 w 390525"/>
                <a:gd name="connsiteY9" fmla="*/ 318135 h 361950"/>
                <a:gd name="connsiteX10" fmla="*/ 126397 w 390525"/>
                <a:gd name="connsiteY10" fmla="*/ 304895 h 361950"/>
                <a:gd name="connsiteX11" fmla="*/ 114109 w 390525"/>
                <a:gd name="connsiteY11" fmla="*/ 307753 h 361950"/>
                <a:gd name="connsiteX12" fmla="*/ 64294 w 390525"/>
                <a:gd name="connsiteY12" fmla="*/ 337280 h 361950"/>
                <a:gd name="connsiteX13" fmla="*/ 71057 w 390525"/>
                <a:gd name="connsiteY13" fmla="*/ 271177 h 361950"/>
                <a:gd name="connsiteX14" fmla="*/ 68389 w 390525"/>
                <a:gd name="connsiteY14" fmla="*/ 266509 h 361950"/>
                <a:gd name="connsiteX15" fmla="*/ 29146 w 390525"/>
                <a:gd name="connsiteY15" fmla="*/ 173641 h 361950"/>
                <a:gd name="connsiteX16" fmla="*/ 195834 w 390525"/>
                <a:gd name="connsiteY16" fmla="*/ 29146 h 361950"/>
                <a:gd name="connsiteX17" fmla="*/ 363950 w 390525"/>
                <a:gd name="connsiteY17" fmla="*/ 173641 h 361950"/>
                <a:gd name="connsiteX18" fmla="*/ 195834 w 390525"/>
                <a:gd name="connsiteY18" fmla="*/ 31813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0525" h="361950">
                  <a:moveTo>
                    <a:pt x="195834" y="7144"/>
                  </a:moveTo>
                  <a:cubicBezTo>
                    <a:pt x="90488" y="7144"/>
                    <a:pt x="7144" y="82582"/>
                    <a:pt x="7144" y="173641"/>
                  </a:cubicBezTo>
                  <a:cubicBezTo>
                    <a:pt x="7144" y="212408"/>
                    <a:pt x="22479" y="250031"/>
                    <a:pt x="50482" y="279845"/>
                  </a:cubicBezTo>
                  <a:cubicBezTo>
                    <a:pt x="56007" y="302609"/>
                    <a:pt x="49339" y="326803"/>
                    <a:pt x="32671" y="343471"/>
                  </a:cubicBezTo>
                  <a:cubicBezTo>
                    <a:pt x="25718" y="350425"/>
                    <a:pt x="30671" y="362426"/>
                    <a:pt x="40481" y="362426"/>
                  </a:cubicBezTo>
                  <a:cubicBezTo>
                    <a:pt x="72104" y="362426"/>
                    <a:pt x="102584" y="350044"/>
                    <a:pt x="125254" y="328136"/>
                  </a:cubicBezTo>
                  <a:cubicBezTo>
                    <a:pt x="147638" y="336137"/>
                    <a:pt x="171355" y="340138"/>
                    <a:pt x="195834" y="340138"/>
                  </a:cubicBezTo>
                  <a:cubicBezTo>
                    <a:pt x="301466" y="340138"/>
                    <a:pt x="386049" y="264509"/>
                    <a:pt x="386049" y="173641"/>
                  </a:cubicBezTo>
                  <a:cubicBezTo>
                    <a:pt x="386049" y="82772"/>
                    <a:pt x="301466" y="7144"/>
                    <a:pt x="195834" y="7144"/>
                  </a:cubicBezTo>
                  <a:close/>
                  <a:moveTo>
                    <a:pt x="195834" y="318135"/>
                  </a:moveTo>
                  <a:cubicBezTo>
                    <a:pt x="171641" y="318135"/>
                    <a:pt x="148304" y="313563"/>
                    <a:pt x="126397" y="304895"/>
                  </a:cubicBezTo>
                  <a:cubicBezTo>
                    <a:pt x="122111" y="303181"/>
                    <a:pt x="117253" y="304324"/>
                    <a:pt x="114109" y="307753"/>
                  </a:cubicBezTo>
                  <a:cubicBezTo>
                    <a:pt x="100679" y="322421"/>
                    <a:pt x="83248" y="332613"/>
                    <a:pt x="64294" y="337280"/>
                  </a:cubicBezTo>
                  <a:cubicBezTo>
                    <a:pt x="74771" y="317278"/>
                    <a:pt x="77438" y="293561"/>
                    <a:pt x="71057" y="271177"/>
                  </a:cubicBezTo>
                  <a:cubicBezTo>
                    <a:pt x="70581" y="269367"/>
                    <a:pt x="69628" y="267843"/>
                    <a:pt x="68389" y="266509"/>
                  </a:cubicBezTo>
                  <a:cubicBezTo>
                    <a:pt x="43243" y="240601"/>
                    <a:pt x="29146" y="207550"/>
                    <a:pt x="29146" y="173641"/>
                  </a:cubicBezTo>
                  <a:cubicBezTo>
                    <a:pt x="29146" y="94107"/>
                    <a:pt x="104013" y="29146"/>
                    <a:pt x="195834" y="29146"/>
                  </a:cubicBezTo>
                  <a:cubicBezTo>
                    <a:pt x="288512" y="29146"/>
                    <a:pt x="363950" y="94012"/>
                    <a:pt x="363950" y="173641"/>
                  </a:cubicBezTo>
                  <a:cubicBezTo>
                    <a:pt x="363950" y="253270"/>
                    <a:pt x="288417" y="318135"/>
                    <a:pt x="195834" y="31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88EAC2F-411B-4F54-9B0C-AA871FCC6C92}"/>
                </a:ext>
              </a:extLst>
            </p:cNvPr>
            <p:cNvSpPr/>
            <p:nvPr/>
          </p:nvSpPr>
          <p:spPr>
            <a:xfrm>
              <a:off x="8210255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631FBA0-B86D-4A2A-8B5B-80A6AEA28F26}"/>
                </a:ext>
              </a:extLst>
            </p:cNvPr>
            <p:cNvSpPr/>
            <p:nvPr/>
          </p:nvSpPr>
          <p:spPr>
            <a:xfrm>
              <a:off x="8299123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819"/>
                    <a:pt x="73819" y="58864"/>
                    <a:pt x="73819" y="40481"/>
                  </a:cubicBezTo>
                  <a:cubicBezTo>
                    <a:pt x="73723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18A19D4-B4C8-445E-8E7D-F7096213CFF2}"/>
                </a:ext>
              </a:extLst>
            </p:cNvPr>
            <p:cNvSpPr/>
            <p:nvPr/>
          </p:nvSpPr>
          <p:spPr>
            <a:xfrm>
              <a:off x="8389420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770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B8DEE8-E9CA-43E5-A402-F28F0217ED38}"/>
              </a:ext>
            </a:extLst>
          </p:cNvPr>
          <p:cNvGrpSpPr/>
          <p:nvPr/>
        </p:nvGrpSpPr>
        <p:grpSpPr>
          <a:xfrm>
            <a:off x="7470734" y="2256758"/>
            <a:ext cx="390525" cy="342900"/>
            <a:chOff x="7470734" y="2256758"/>
            <a:chExt cx="390525" cy="342900"/>
          </a:xfrm>
          <a:solidFill>
            <a:schemeClr val="bg1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78AA9B0-B94D-4CBC-BE80-79DB3E7CF532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955F6DA-6DDC-4577-98F2-9339C5C4F7BD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31B0D7B-4D53-42CD-8D0F-116E43516735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BD4CAD63-8DC2-4DE6-9C0E-DB09A4C8FF74}"/>
              </a:ext>
            </a:extLst>
          </p:cNvPr>
          <p:cNvSpPr/>
          <p:nvPr/>
        </p:nvSpPr>
        <p:spPr>
          <a:xfrm>
            <a:off x="6818462" y="1551336"/>
            <a:ext cx="390525" cy="390525"/>
          </a:xfrm>
          <a:custGeom>
            <a:avLst/>
            <a:gdLst>
              <a:gd name="connsiteX0" fmla="*/ 368618 w 390525"/>
              <a:gd name="connsiteY0" fmla="*/ 142113 h 390525"/>
              <a:gd name="connsiteX1" fmla="*/ 336995 w 390525"/>
              <a:gd name="connsiteY1" fmla="*/ 121444 h 390525"/>
              <a:gd name="connsiteX2" fmla="*/ 338042 w 390525"/>
              <a:gd name="connsiteY2" fmla="*/ 107061 h 390525"/>
              <a:gd name="connsiteX3" fmla="*/ 238125 w 390525"/>
              <a:gd name="connsiteY3" fmla="*/ 7144 h 390525"/>
              <a:gd name="connsiteX4" fmla="*/ 151352 w 390525"/>
              <a:gd name="connsiteY4" fmla="*/ 57436 h 390525"/>
              <a:gd name="connsiteX5" fmla="*/ 130016 w 390525"/>
              <a:gd name="connsiteY5" fmla="*/ 54483 h 390525"/>
              <a:gd name="connsiteX6" fmla="*/ 75533 w 390525"/>
              <a:gd name="connsiteY6" fmla="*/ 76771 h 390525"/>
              <a:gd name="connsiteX7" fmla="*/ 52864 w 390525"/>
              <a:gd name="connsiteY7" fmla="*/ 122587 h 390525"/>
              <a:gd name="connsiteX8" fmla="*/ 7144 w 390525"/>
              <a:gd name="connsiteY8" fmla="*/ 188500 h 390525"/>
              <a:gd name="connsiteX9" fmla="*/ 77438 w 390525"/>
              <a:gd name="connsiteY9" fmla="*/ 258794 h 390525"/>
              <a:gd name="connsiteX10" fmla="*/ 152591 w 390525"/>
              <a:gd name="connsiteY10" fmla="*/ 258794 h 390525"/>
              <a:gd name="connsiteX11" fmla="*/ 152591 w 390525"/>
              <a:gd name="connsiteY11" fmla="*/ 275844 h 390525"/>
              <a:gd name="connsiteX12" fmla="*/ 120301 w 390525"/>
              <a:gd name="connsiteY12" fmla="*/ 275844 h 390525"/>
              <a:gd name="connsiteX13" fmla="*/ 103251 w 390525"/>
              <a:gd name="connsiteY13" fmla="*/ 287274 h 390525"/>
              <a:gd name="connsiteX14" fmla="*/ 107252 w 390525"/>
              <a:gd name="connsiteY14" fmla="*/ 307467 h 390525"/>
              <a:gd name="connsiteX15" fmla="*/ 178308 w 390525"/>
              <a:gd name="connsiteY15" fmla="*/ 378523 h 390525"/>
              <a:gd name="connsiteX16" fmla="*/ 196596 w 390525"/>
              <a:gd name="connsiteY16" fmla="*/ 386144 h 390525"/>
              <a:gd name="connsiteX17" fmla="*/ 214884 w 390525"/>
              <a:gd name="connsiteY17" fmla="*/ 378523 h 390525"/>
              <a:gd name="connsiteX18" fmla="*/ 285941 w 390525"/>
              <a:gd name="connsiteY18" fmla="*/ 307467 h 390525"/>
              <a:gd name="connsiteX19" fmla="*/ 289941 w 390525"/>
              <a:gd name="connsiteY19" fmla="*/ 287274 h 390525"/>
              <a:gd name="connsiteX20" fmla="*/ 272891 w 390525"/>
              <a:gd name="connsiteY20" fmla="*/ 276606 h 390525"/>
              <a:gd name="connsiteX21" fmla="*/ 241364 w 390525"/>
              <a:gd name="connsiteY21" fmla="*/ 276606 h 390525"/>
              <a:gd name="connsiteX22" fmla="*/ 241364 w 390525"/>
              <a:gd name="connsiteY22" fmla="*/ 258890 h 390525"/>
              <a:gd name="connsiteX23" fmla="*/ 315754 w 390525"/>
              <a:gd name="connsiteY23" fmla="*/ 258890 h 390525"/>
              <a:gd name="connsiteX24" fmla="*/ 386049 w 390525"/>
              <a:gd name="connsiteY24" fmla="*/ 188595 h 390525"/>
              <a:gd name="connsiteX25" fmla="*/ 368618 w 390525"/>
              <a:gd name="connsiteY25" fmla="*/ 142113 h 390525"/>
              <a:gd name="connsiteX26" fmla="*/ 264319 w 390525"/>
              <a:gd name="connsiteY26" fmla="*/ 298037 h 390525"/>
              <a:gd name="connsiteX27" fmla="*/ 199549 w 390525"/>
              <a:gd name="connsiteY27" fmla="*/ 362807 h 390525"/>
              <a:gd name="connsiteX28" fmla="*/ 194310 w 390525"/>
              <a:gd name="connsiteY28" fmla="*/ 362807 h 390525"/>
              <a:gd name="connsiteX29" fmla="*/ 129540 w 390525"/>
              <a:gd name="connsiteY29" fmla="*/ 298037 h 390525"/>
              <a:gd name="connsiteX30" fmla="*/ 163639 w 390525"/>
              <a:gd name="connsiteY30" fmla="*/ 298037 h 390525"/>
              <a:gd name="connsiteX31" fmla="*/ 174784 w 390525"/>
              <a:gd name="connsiteY31" fmla="*/ 286893 h 390525"/>
              <a:gd name="connsiteX32" fmla="*/ 174784 w 390525"/>
              <a:gd name="connsiteY32" fmla="*/ 209169 h 390525"/>
              <a:gd name="connsiteX33" fmla="*/ 219170 w 390525"/>
              <a:gd name="connsiteY33" fmla="*/ 209169 h 390525"/>
              <a:gd name="connsiteX34" fmla="*/ 219170 w 390525"/>
              <a:gd name="connsiteY34" fmla="*/ 286893 h 390525"/>
              <a:gd name="connsiteX35" fmla="*/ 230314 w 390525"/>
              <a:gd name="connsiteY35" fmla="*/ 298037 h 390525"/>
              <a:gd name="connsiteX36" fmla="*/ 264319 w 390525"/>
              <a:gd name="connsiteY36" fmla="*/ 298037 h 390525"/>
              <a:gd name="connsiteX37" fmla="*/ 320136 w 390525"/>
              <a:gd name="connsiteY37" fmla="*/ 236601 h 390525"/>
              <a:gd name="connsiteX38" fmla="*/ 241364 w 390525"/>
              <a:gd name="connsiteY38" fmla="*/ 236601 h 390525"/>
              <a:gd name="connsiteX39" fmla="*/ 241364 w 390525"/>
              <a:gd name="connsiteY39" fmla="*/ 205930 h 390525"/>
              <a:gd name="connsiteX40" fmla="*/ 222409 w 390525"/>
              <a:gd name="connsiteY40" fmla="*/ 186976 h 390525"/>
              <a:gd name="connsiteX41" fmla="*/ 171450 w 390525"/>
              <a:gd name="connsiteY41" fmla="*/ 186976 h 390525"/>
              <a:gd name="connsiteX42" fmla="*/ 152495 w 390525"/>
              <a:gd name="connsiteY42" fmla="*/ 205930 h 390525"/>
              <a:gd name="connsiteX43" fmla="*/ 152495 w 390525"/>
              <a:gd name="connsiteY43" fmla="*/ 236601 h 390525"/>
              <a:gd name="connsiteX44" fmla="*/ 73438 w 390525"/>
              <a:gd name="connsiteY44" fmla="*/ 236601 h 390525"/>
              <a:gd name="connsiteX45" fmla="*/ 38005 w 390525"/>
              <a:gd name="connsiteY45" fmla="*/ 216979 h 390525"/>
              <a:gd name="connsiteX46" fmla="*/ 66294 w 390525"/>
              <a:gd name="connsiteY46" fmla="*/ 141827 h 390525"/>
              <a:gd name="connsiteX47" fmla="*/ 74772 w 390525"/>
              <a:gd name="connsiteY47" fmla="*/ 131254 h 390525"/>
              <a:gd name="connsiteX48" fmla="*/ 106489 w 390525"/>
              <a:gd name="connsiteY48" fmla="*/ 82010 h 390525"/>
              <a:gd name="connsiteX49" fmla="*/ 116300 w 390525"/>
              <a:gd name="connsiteY49" fmla="*/ 78486 h 390525"/>
              <a:gd name="connsiteX50" fmla="*/ 152591 w 390525"/>
              <a:gd name="connsiteY50" fmla="*/ 81534 h 390525"/>
              <a:gd name="connsiteX51" fmla="*/ 167259 w 390525"/>
              <a:gd name="connsiteY51" fmla="*/ 75819 h 390525"/>
              <a:gd name="connsiteX52" fmla="*/ 238411 w 390525"/>
              <a:gd name="connsiteY52" fmla="*/ 29432 h 390525"/>
              <a:gd name="connsiteX53" fmla="*/ 316135 w 390525"/>
              <a:gd name="connsiteY53" fmla="*/ 107156 h 390525"/>
              <a:gd name="connsiteX54" fmla="*/ 313563 w 390525"/>
              <a:gd name="connsiteY54" fmla="*/ 127063 h 390525"/>
              <a:gd name="connsiteX55" fmla="*/ 319278 w 390525"/>
              <a:gd name="connsiteY55" fmla="*/ 139827 h 390525"/>
              <a:gd name="connsiteX56" fmla="*/ 322707 w 390525"/>
              <a:gd name="connsiteY56" fmla="*/ 140875 h 390525"/>
              <a:gd name="connsiteX57" fmla="*/ 354616 w 390525"/>
              <a:gd name="connsiteY57" fmla="*/ 218408 h 390525"/>
              <a:gd name="connsiteX58" fmla="*/ 320136 w 390525"/>
              <a:gd name="connsiteY58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0525" h="390525">
                <a:moveTo>
                  <a:pt x="368618" y="142113"/>
                </a:moveTo>
                <a:cubicBezTo>
                  <a:pt x="360045" y="132397"/>
                  <a:pt x="349091" y="125254"/>
                  <a:pt x="336995" y="121444"/>
                </a:cubicBezTo>
                <a:cubicBezTo>
                  <a:pt x="337661" y="116681"/>
                  <a:pt x="338042" y="111919"/>
                  <a:pt x="338042" y="107061"/>
                </a:cubicBezTo>
                <a:cubicBezTo>
                  <a:pt x="338042" y="52006"/>
                  <a:pt x="293180" y="7144"/>
                  <a:pt x="238125" y="7144"/>
                </a:cubicBezTo>
                <a:cubicBezTo>
                  <a:pt x="202025" y="7144"/>
                  <a:pt x="169069" y="26575"/>
                  <a:pt x="151352" y="57436"/>
                </a:cubicBezTo>
                <a:cubicBezTo>
                  <a:pt x="144495" y="55435"/>
                  <a:pt x="137351" y="54483"/>
                  <a:pt x="130016" y="54483"/>
                </a:cubicBezTo>
                <a:cubicBezTo>
                  <a:pt x="109538" y="54483"/>
                  <a:pt x="90202" y="62389"/>
                  <a:pt x="75533" y="76771"/>
                </a:cubicBezTo>
                <a:cubicBezTo>
                  <a:pt x="62865" y="89154"/>
                  <a:pt x="55055" y="105251"/>
                  <a:pt x="52864" y="122587"/>
                </a:cubicBezTo>
                <a:cubicBezTo>
                  <a:pt x="25527" y="132683"/>
                  <a:pt x="7144" y="158686"/>
                  <a:pt x="7144" y="188500"/>
                </a:cubicBezTo>
                <a:cubicBezTo>
                  <a:pt x="7144" y="227267"/>
                  <a:pt x="38671" y="258794"/>
                  <a:pt x="77438" y="258794"/>
                </a:cubicBezTo>
                <a:lnTo>
                  <a:pt x="152591" y="258794"/>
                </a:lnTo>
                <a:lnTo>
                  <a:pt x="152591" y="275844"/>
                </a:lnTo>
                <a:lnTo>
                  <a:pt x="120301" y="275844"/>
                </a:lnTo>
                <a:cubicBezTo>
                  <a:pt x="112776" y="275844"/>
                  <a:pt x="106109" y="280321"/>
                  <a:pt x="103251" y="287274"/>
                </a:cubicBezTo>
                <a:cubicBezTo>
                  <a:pt x="100394" y="294227"/>
                  <a:pt x="101918" y="302133"/>
                  <a:pt x="107252" y="307467"/>
                </a:cubicBezTo>
                <a:lnTo>
                  <a:pt x="178308" y="378523"/>
                </a:lnTo>
                <a:cubicBezTo>
                  <a:pt x="183356" y="383572"/>
                  <a:pt x="190024" y="386144"/>
                  <a:pt x="196596" y="386144"/>
                </a:cubicBezTo>
                <a:cubicBezTo>
                  <a:pt x="203168" y="386144"/>
                  <a:pt x="209836" y="383667"/>
                  <a:pt x="214884" y="378523"/>
                </a:cubicBezTo>
                <a:lnTo>
                  <a:pt x="285941" y="307467"/>
                </a:lnTo>
                <a:cubicBezTo>
                  <a:pt x="291275" y="302133"/>
                  <a:pt x="292798" y="294227"/>
                  <a:pt x="289941" y="287274"/>
                </a:cubicBezTo>
                <a:cubicBezTo>
                  <a:pt x="287084" y="280321"/>
                  <a:pt x="272891" y="276606"/>
                  <a:pt x="272891" y="276606"/>
                </a:cubicBezTo>
                <a:lnTo>
                  <a:pt x="241364" y="276606"/>
                </a:lnTo>
                <a:lnTo>
                  <a:pt x="241364" y="258890"/>
                </a:lnTo>
                <a:lnTo>
                  <a:pt x="315754" y="258890"/>
                </a:lnTo>
                <a:cubicBezTo>
                  <a:pt x="354521" y="258890"/>
                  <a:pt x="386049" y="227362"/>
                  <a:pt x="386049" y="188595"/>
                </a:cubicBezTo>
                <a:cubicBezTo>
                  <a:pt x="386049" y="171450"/>
                  <a:pt x="379857" y="154972"/>
                  <a:pt x="368618" y="142113"/>
                </a:cubicBezTo>
                <a:close/>
                <a:moveTo>
                  <a:pt x="264319" y="298037"/>
                </a:moveTo>
                <a:lnTo>
                  <a:pt x="199549" y="362807"/>
                </a:lnTo>
                <a:cubicBezTo>
                  <a:pt x="198120" y="364236"/>
                  <a:pt x="195739" y="364236"/>
                  <a:pt x="194310" y="362807"/>
                </a:cubicBezTo>
                <a:lnTo>
                  <a:pt x="129540" y="298037"/>
                </a:lnTo>
                <a:lnTo>
                  <a:pt x="163639" y="298037"/>
                </a:lnTo>
                <a:cubicBezTo>
                  <a:pt x="169736" y="298037"/>
                  <a:pt x="174784" y="293084"/>
                  <a:pt x="174784" y="286893"/>
                </a:cubicBezTo>
                <a:lnTo>
                  <a:pt x="174784" y="209169"/>
                </a:lnTo>
                <a:lnTo>
                  <a:pt x="219170" y="209169"/>
                </a:lnTo>
                <a:lnTo>
                  <a:pt x="219170" y="286893"/>
                </a:lnTo>
                <a:cubicBezTo>
                  <a:pt x="219170" y="292989"/>
                  <a:pt x="224124" y="298037"/>
                  <a:pt x="230314" y="298037"/>
                </a:cubicBezTo>
                <a:lnTo>
                  <a:pt x="264319" y="298037"/>
                </a:lnTo>
                <a:close/>
                <a:moveTo>
                  <a:pt x="320136" y="236601"/>
                </a:moveTo>
                <a:lnTo>
                  <a:pt x="241364" y="236601"/>
                </a:lnTo>
                <a:lnTo>
                  <a:pt x="241364" y="205930"/>
                </a:lnTo>
                <a:cubicBezTo>
                  <a:pt x="241364" y="195453"/>
                  <a:pt x="232886" y="186976"/>
                  <a:pt x="222409" y="186976"/>
                </a:cubicBezTo>
                <a:lnTo>
                  <a:pt x="171450" y="186976"/>
                </a:lnTo>
                <a:cubicBezTo>
                  <a:pt x="160973" y="186976"/>
                  <a:pt x="152495" y="195453"/>
                  <a:pt x="152495" y="205930"/>
                </a:cubicBezTo>
                <a:lnTo>
                  <a:pt x="152495" y="236601"/>
                </a:lnTo>
                <a:lnTo>
                  <a:pt x="73438" y="236601"/>
                </a:lnTo>
                <a:cubicBezTo>
                  <a:pt x="60674" y="236601"/>
                  <a:pt x="44672" y="227838"/>
                  <a:pt x="38005" y="216979"/>
                </a:cubicBezTo>
                <a:cubicBezTo>
                  <a:pt x="18288" y="184594"/>
                  <a:pt x="35814" y="149257"/>
                  <a:pt x="66294" y="141827"/>
                </a:cubicBezTo>
                <a:cubicBezTo>
                  <a:pt x="71152" y="140589"/>
                  <a:pt x="74676" y="136303"/>
                  <a:pt x="74772" y="131254"/>
                </a:cubicBezTo>
                <a:cubicBezTo>
                  <a:pt x="75152" y="110680"/>
                  <a:pt x="86773" y="91821"/>
                  <a:pt x="106489" y="82010"/>
                </a:cubicBezTo>
                <a:cubicBezTo>
                  <a:pt x="109633" y="80486"/>
                  <a:pt x="112967" y="79248"/>
                  <a:pt x="116300" y="78486"/>
                </a:cubicBezTo>
                <a:cubicBezTo>
                  <a:pt x="128969" y="75533"/>
                  <a:pt x="141351" y="76581"/>
                  <a:pt x="152591" y="81534"/>
                </a:cubicBezTo>
                <a:cubicBezTo>
                  <a:pt x="158211" y="84011"/>
                  <a:pt x="164783" y="81439"/>
                  <a:pt x="167259" y="75819"/>
                </a:cubicBezTo>
                <a:cubicBezTo>
                  <a:pt x="179737" y="47625"/>
                  <a:pt x="207645" y="29432"/>
                  <a:pt x="238411" y="29432"/>
                </a:cubicBezTo>
                <a:cubicBezTo>
                  <a:pt x="281274" y="29432"/>
                  <a:pt x="316135" y="64294"/>
                  <a:pt x="316135" y="107156"/>
                </a:cubicBezTo>
                <a:cubicBezTo>
                  <a:pt x="316135" y="113919"/>
                  <a:pt x="315278" y="120586"/>
                  <a:pt x="313563" y="127063"/>
                </a:cubicBezTo>
                <a:cubicBezTo>
                  <a:pt x="312325" y="131921"/>
                  <a:pt x="314420" y="137255"/>
                  <a:pt x="319278" y="139827"/>
                </a:cubicBezTo>
                <a:cubicBezTo>
                  <a:pt x="320326" y="140398"/>
                  <a:pt x="321469" y="140684"/>
                  <a:pt x="322707" y="140875"/>
                </a:cubicBezTo>
                <a:cubicBezTo>
                  <a:pt x="355949" y="145447"/>
                  <a:pt x="377762" y="184118"/>
                  <a:pt x="354616" y="218408"/>
                </a:cubicBezTo>
                <a:cubicBezTo>
                  <a:pt x="346901" y="229838"/>
                  <a:pt x="333946" y="236601"/>
                  <a:pt x="320136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2A4287-8E3C-4FB4-B165-EBE32BB7F083}"/>
              </a:ext>
            </a:extLst>
          </p:cNvPr>
          <p:cNvGrpSpPr/>
          <p:nvPr/>
        </p:nvGrpSpPr>
        <p:grpSpPr>
          <a:xfrm>
            <a:off x="8162630" y="1551336"/>
            <a:ext cx="390525" cy="390525"/>
            <a:chOff x="8162630" y="1551336"/>
            <a:chExt cx="390525" cy="390525"/>
          </a:xfrm>
          <a:solidFill>
            <a:schemeClr val="bg1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6788D34-2639-4AF4-AAD3-A22530294CBE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E9C9C61-D190-4D30-9EDE-9C96300C56BF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3405934-97B7-46CB-A660-0715BA4F3CE2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9FDAB42E-D2A0-4C15-B6AE-3C6ADFF49404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B3E19A5-BCED-4AB6-8711-1A40E707261B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825870-0A26-42E7-BAB1-AF5CB6692909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96B243-396E-4072-9AB4-D526162FEE5F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7FD60AE-2F19-4718-9ED5-9CE0C96D0FA5}"/>
              </a:ext>
            </a:extLst>
          </p:cNvPr>
          <p:cNvSpPr/>
          <p:nvPr/>
        </p:nvSpPr>
        <p:spPr>
          <a:xfrm>
            <a:off x="7490070" y="1551431"/>
            <a:ext cx="390525" cy="390525"/>
          </a:xfrm>
          <a:custGeom>
            <a:avLst/>
            <a:gdLst>
              <a:gd name="connsiteX0" fmla="*/ 374999 w 390525"/>
              <a:gd name="connsiteY0" fmla="*/ 341662 h 390525"/>
              <a:gd name="connsiteX1" fmla="*/ 228029 w 390525"/>
              <a:gd name="connsiteY1" fmla="*/ 341662 h 390525"/>
              <a:gd name="connsiteX2" fmla="*/ 207740 w 390525"/>
              <a:gd name="connsiteY2" fmla="*/ 321374 h 390525"/>
              <a:gd name="connsiteX3" fmla="*/ 207740 w 390525"/>
              <a:gd name="connsiteY3" fmla="*/ 295751 h 390525"/>
              <a:gd name="connsiteX4" fmla="*/ 263271 w 390525"/>
              <a:gd name="connsiteY4" fmla="*/ 295751 h 390525"/>
              <a:gd name="connsiteX5" fmla="*/ 274415 w 390525"/>
              <a:gd name="connsiteY5" fmla="*/ 284607 h 390525"/>
              <a:gd name="connsiteX6" fmla="*/ 274415 w 390525"/>
              <a:gd name="connsiteY6" fmla="*/ 272796 h 390525"/>
              <a:gd name="connsiteX7" fmla="*/ 307753 w 390525"/>
              <a:gd name="connsiteY7" fmla="*/ 272796 h 390525"/>
              <a:gd name="connsiteX8" fmla="*/ 309372 w 390525"/>
              <a:gd name="connsiteY8" fmla="*/ 272701 h 390525"/>
              <a:gd name="connsiteX9" fmla="*/ 386239 w 390525"/>
              <a:gd name="connsiteY9" fmla="*/ 184785 h 390525"/>
              <a:gd name="connsiteX10" fmla="*/ 318325 w 390525"/>
              <a:gd name="connsiteY10" fmla="*/ 98965 h 390525"/>
              <a:gd name="connsiteX11" fmla="*/ 263366 w 390525"/>
              <a:gd name="connsiteY11" fmla="*/ 51530 h 390525"/>
              <a:gd name="connsiteX12" fmla="*/ 257175 w 390525"/>
              <a:gd name="connsiteY12" fmla="*/ 51530 h 390525"/>
              <a:gd name="connsiteX13" fmla="*/ 224980 w 390525"/>
              <a:gd name="connsiteY13" fmla="*/ 20955 h 390525"/>
              <a:gd name="connsiteX14" fmla="*/ 174498 w 390525"/>
              <a:gd name="connsiteY14" fmla="*/ 7144 h 390525"/>
              <a:gd name="connsiteX15" fmla="*/ 74866 w 390525"/>
              <a:gd name="connsiteY15" fmla="*/ 99060 h 390525"/>
              <a:gd name="connsiteX16" fmla="*/ 7144 w 390525"/>
              <a:gd name="connsiteY16" fmla="*/ 184880 h 390525"/>
              <a:gd name="connsiteX17" fmla="*/ 84011 w 390525"/>
              <a:gd name="connsiteY17" fmla="*/ 272796 h 390525"/>
              <a:gd name="connsiteX18" fmla="*/ 85630 w 390525"/>
              <a:gd name="connsiteY18" fmla="*/ 272891 h 390525"/>
              <a:gd name="connsiteX19" fmla="*/ 118967 w 390525"/>
              <a:gd name="connsiteY19" fmla="*/ 272891 h 390525"/>
              <a:gd name="connsiteX20" fmla="*/ 118967 w 390525"/>
              <a:gd name="connsiteY20" fmla="*/ 284702 h 390525"/>
              <a:gd name="connsiteX21" fmla="*/ 130112 w 390525"/>
              <a:gd name="connsiteY21" fmla="*/ 295847 h 390525"/>
              <a:gd name="connsiteX22" fmla="*/ 185642 w 390525"/>
              <a:gd name="connsiteY22" fmla="*/ 295847 h 390525"/>
              <a:gd name="connsiteX23" fmla="*/ 185642 w 390525"/>
              <a:gd name="connsiteY23" fmla="*/ 321469 h 390525"/>
              <a:gd name="connsiteX24" fmla="*/ 165354 w 390525"/>
              <a:gd name="connsiteY24" fmla="*/ 341757 h 390525"/>
              <a:gd name="connsiteX25" fmla="*/ 18669 w 390525"/>
              <a:gd name="connsiteY25" fmla="*/ 341757 h 390525"/>
              <a:gd name="connsiteX26" fmla="*/ 7334 w 390525"/>
              <a:gd name="connsiteY26" fmla="*/ 351568 h 390525"/>
              <a:gd name="connsiteX27" fmla="*/ 18383 w 390525"/>
              <a:gd name="connsiteY27" fmla="*/ 363950 h 390525"/>
              <a:gd name="connsiteX28" fmla="*/ 165354 w 390525"/>
              <a:gd name="connsiteY28" fmla="*/ 363950 h 390525"/>
              <a:gd name="connsiteX29" fmla="*/ 196787 w 390525"/>
              <a:gd name="connsiteY29" fmla="*/ 386144 h 390525"/>
              <a:gd name="connsiteX30" fmla="*/ 228219 w 390525"/>
              <a:gd name="connsiteY30" fmla="*/ 363950 h 390525"/>
              <a:gd name="connsiteX31" fmla="*/ 374904 w 390525"/>
              <a:gd name="connsiteY31" fmla="*/ 363950 h 390525"/>
              <a:gd name="connsiteX32" fmla="*/ 386239 w 390525"/>
              <a:gd name="connsiteY32" fmla="*/ 354140 h 390525"/>
              <a:gd name="connsiteX33" fmla="*/ 374999 w 390525"/>
              <a:gd name="connsiteY33" fmla="*/ 341662 h 390525"/>
              <a:gd name="connsiteX34" fmla="*/ 207645 w 390525"/>
              <a:gd name="connsiteY34" fmla="*/ 118110 h 390525"/>
              <a:gd name="connsiteX35" fmla="*/ 214122 w 390525"/>
              <a:gd name="connsiteY35" fmla="*/ 118110 h 390525"/>
              <a:gd name="connsiteX36" fmla="*/ 252032 w 390525"/>
              <a:gd name="connsiteY36" fmla="*/ 156020 h 390525"/>
              <a:gd name="connsiteX37" fmla="*/ 252032 w 390525"/>
              <a:gd name="connsiteY37" fmla="*/ 162497 h 390525"/>
              <a:gd name="connsiteX38" fmla="*/ 207645 w 390525"/>
              <a:gd name="connsiteY38" fmla="*/ 162497 h 390525"/>
              <a:gd name="connsiteX39" fmla="*/ 207645 w 390525"/>
              <a:gd name="connsiteY39" fmla="*/ 118110 h 390525"/>
              <a:gd name="connsiteX40" fmla="*/ 86392 w 390525"/>
              <a:gd name="connsiteY40" fmla="*/ 250603 h 390525"/>
              <a:gd name="connsiteX41" fmla="*/ 29337 w 390525"/>
              <a:gd name="connsiteY41" fmla="*/ 184785 h 390525"/>
              <a:gd name="connsiteX42" fmla="*/ 87154 w 390525"/>
              <a:gd name="connsiteY42" fmla="*/ 119158 h 390525"/>
              <a:gd name="connsiteX43" fmla="*/ 96679 w 390525"/>
              <a:gd name="connsiteY43" fmla="*/ 108204 h 390525"/>
              <a:gd name="connsiteX44" fmla="*/ 96679 w 390525"/>
              <a:gd name="connsiteY44" fmla="*/ 108014 h 390525"/>
              <a:gd name="connsiteX45" fmla="*/ 173355 w 390525"/>
              <a:gd name="connsiteY45" fmla="*/ 29337 h 390525"/>
              <a:gd name="connsiteX46" fmla="*/ 241268 w 390525"/>
              <a:gd name="connsiteY46" fmla="*/ 68199 h 390525"/>
              <a:gd name="connsiteX47" fmla="*/ 250889 w 390525"/>
              <a:gd name="connsiteY47" fmla="*/ 73724 h 390525"/>
              <a:gd name="connsiteX48" fmla="*/ 263176 w 390525"/>
              <a:gd name="connsiteY48" fmla="*/ 73724 h 390525"/>
              <a:gd name="connsiteX49" fmla="*/ 296513 w 390525"/>
              <a:gd name="connsiteY49" fmla="*/ 107061 h 390525"/>
              <a:gd name="connsiteX50" fmla="*/ 296513 w 390525"/>
              <a:gd name="connsiteY50" fmla="*/ 108204 h 390525"/>
              <a:gd name="connsiteX51" fmla="*/ 306038 w 390525"/>
              <a:gd name="connsiteY51" fmla="*/ 119158 h 390525"/>
              <a:gd name="connsiteX52" fmla="*/ 363855 w 390525"/>
              <a:gd name="connsiteY52" fmla="*/ 184785 h 390525"/>
              <a:gd name="connsiteX53" fmla="*/ 306800 w 390525"/>
              <a:gd name="connsiteY53" fmla="*/ 250603 h 390525"/>
              <a:gd name="connsiteX54" fmla="*/ 274320 w 390525"/>
              <a:gd name="connsiteY54" fmla="*/ 250603 h 390525"/>
              <a:gd name="connsiteX55" fmla="*/ 274320 w 390525"/>
              <a:gd name="connsiteY55" fmla="*/ 151448 h 390525"/>
              <a:gd name="connsiteX56" fmla="*/ 271082 w 390525"/>
              <a:gd name="connsiteY56" fmla="*/ 143637 h 390525"/>
              <a:gd name="connsiteX57" fmla="*/ 226695 w 390525"/>
              <a:gd name="connsiteY57" fmla="*/ 99251 h 390525"/>
              <a:gd name="connsiteX58" fmla="*/ 218884 w 390525"/>
              <a:gd name="connsiteY58" fmla="*/ 96012 h 390525"/>
              <a:gd name="connsiteX59" fmla="*/ 130112 w 390525"/>
              <a:gd name="connsiteY59" fmla="*/ 96012 h 390525"/>
              <a:gd name="connsiteX60" fmla="*/ 118967 w 390525"/>
              <a:gd name="connsiteY60" fmla="*/ 107156 h 390525"/>
              <a:gd name="connsiteX61" fmla="*/ 118967 w 390525"/>
              <a:gd name="connsiteY61" fmla="*/ 250698 h 390525"/>
              <a:gd name="connsiteX62" fmla="*/ 86392 w 390525"/>
              <a:gd name="connsiteY62" fmla="*/ 250698 h 390525"/>
              <a:gd name="connsiteX63" fmla="*/ 141065 w 390525"/>
              <a:gd name="connsiteY63" fmla="*/ 118110 h 390525"/>
              <a:gd name="connsiteX64" fmla="*/ 185452 w 390525"/>
              <a:gd name="connsiteY64" fmla="*/ 118110 h 390525"/>
              <a:gd name="connsiteX65" fmla="*/ 185452 w 390525"/>
              <a:gd name="connsiteY65" fmla="*/ 173641 h 390525"/>
              <a:gd name="connsiteX66" fmla="*/ 196596 w 390525"/>
              <a:gd name="connsiteY66" fmla="*/ 184785 h 390525"/>
              <a:gd name="connsiteX67" fmla="*/ 252127 w 390525"/>
              <a:gd name="connsiteY67" fmla="*/ 184785 h 390525"/>
              <a:gd name="connsiteX68" fmla="*/ 252127 w 390525"/>
              <a:gd name="connsiteY68" fmla="*/ 273558 h 390525"/>
              <a:gd name="connsiteX69" fmla="*/ 141065 w 390525"/>
              <a:gd name="connsiteY69" fmla="*/ 273558 h 390525"/>
              <a:gd name="connsiteX70" fmla="*/ 141065 w 390525"/>
              <a:gd name="connsiteY70" fmla="*/ 118110 h 390525"/>
              <a:gd name="connsiteX71" fmla="*/ 196215 w 390525"/>
              <a:gd name="connsiteY71" fmla="*/ 363855 h 390525"/>
              <a:gd name="connsiteX72" fmla="*/ 185071 w 390525"/>
              <a:gd name="connsiteY72" fmla="*/ 352711 h 390525"/>
              <a:gd name="connsiteX73" fmla="*/ 196215 w 390525"/>
              <a:gd name="connsiteY73" fmla="*/ 341567 h 390525"/>
              <a:gd name="connsiteX74" fmla="*/ 207359 w 390525"/>
              <a:gd name="connsiteY74" fmla="*/ 352711 h 390525"/>
              <a:gd name="connsiteX75" fmla="*/ 196215 w 390525"/>
              <a:gd name="connsiteY75" fmla="*/ 36385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525" h="390525">
                <a:moveTo>
                  <a:pt x="374999" y="341662"/>
                </a:moveTo>
                <a:lnTo>
                  <a:pt x="228029" y="341662"/>
                </a:lnTo>
                <a:cubicBezTo>
                  <a:pt x="224695" y="332232"/>
                  <a:pt x="217170" y="324707"/>
                  <a:pt x="207740" y="321374"/>
                </a:cubicBezTo>
                <a:lnTo>
                  <a:pt x="207740" y="295751"/>
                </a:lnTo>
                <a:lnTo>
                  <a:pt x="263271" y="295751"/>
                </a:lnTo>
                <a:cubicBezTo>
                  <a:pt x="269367" y="295751"/>
                  <a:pt x="274415" y="290798"/>
                  <a:pt x="274415" y="284607"/>
                </a:cubicBezTo>
                <a:lnTo>
                  <a:pt x="274415" y="272796"/>
                </a:lnTo>
                <a:lnTo>
                  <a:pt x="307753" y="272796"/>
                </a:lnTo>
                <a:cubicBezTo>
                  <a:pt x="308324" y="272796"/>
                  <a:pt x="308800" y="272796"/>
                  <a:pt x="309372" y="272701"/>
                </a:cubicBezTo>
                <a:cubicBezTo>
                  <a:pt x="353187" y="266414"/>
                  <a:pt x="386239" y="228600"/>
                  <a:pt x="386239" y="184785"/>
                </a:cubicBezTo>
                <a:cubicBezTo>
                  <a:pt x="386239" y="144209"/>
                  <a:pt x="357569" y="108776"/>
                  <a:pt x="318325" y="98965"/>
                </a:cubicBezTo>
                <a:cubicBezTo>
                  <a:pt x="314420" y="72200"/>
                  <a:pt x="291275" y="51530"/>
                  <a:pt x="263366" y="51530"/>
                </a:cubicBezTo>
                <a:lnTo>
                  <a:pt x="257175" y="51530"/>
                </a:lnTo>
                <a:cubicBezTo>
                  <a:pt x="248793" y="39053"/>
                  <a:pt x="237840" y="28575"/>
                  <a:pt x="224980" y="20955"/>
                </a:cubicBezTo>
                <a:cubicBezTo>
                  <a:pt x="209741" y="11906"/>
                  <a:pt x="192310" y="7144"/>
                  <a:pt x="174498" y="7144"/>
                </a:cubicBezTo>
                <a:cubicBezTo>
                  <a:pt x="122111" y="7144"/>
                  <a:pt x="78963" y="47720"/>
                  <a:pt x="74866" y="99060"/>
                </a:cubicBezTo>
                <a:cubicBezTo>
                  <a:pt x="35719" y="108966"/>
                  <a:pt x="7144" y="144304"/>
                  <a:pt x="7144" y="184880"/>
                </a:cubicBezTo>
                <a:cubicBezTo>
                  <a:pt x="7144" y="228695"/>
                  <a:pt x="40196" y="266510"/>
                  <a:pt x="84011" y="272796"/>
                </a:cubicBezTo>
                <a:cubicBezTo>
                  <a:pt x="84487" y="272891"/>
                  <a:pt x="85058" y="272891"/>
                  <a:pt x="85630" y="272891"/>
                </a:cubicBezTo>
                <a:lnTo>
                  <a:pt x="118967" y="272891"/>
                </a:lnTo>
                <a:lnTo>
                  <a:pt x="118967" y="284702"/>
                </a:lnTo>
                <a:cubicBezTo>
                  <a:pt x="118967" y="290798"/>
                  <a:pt x="123920" y="295847"/>
                  <a:pt x="130112" y="295847"/>
                </a:cubicBezTo>
                <a:lnTo>
                  <a:pt x="185642" y="295847"/>
                </a:lnTo>
                <a:lnTo>
                  <a:pt x="185642" y="321469"/>
                </a:lnTo>
                <a:cubicBezTo>
                  <a:pt x="176213" y="324803"/>
                  <a:pt x="168688" y="332327"/>
                  <a:pt x="165354" y="341757"/>
                </a:cubicBezTo>
                <a:lnTo>
                  <a:pt x="18669" y="341757"/>
                </a:lnTo>
                <a:cubicBezTo>
                  <a:pt x="12954" y="341757"/>
                  <a:pt x="8001" y="345948"/>
                  <a:pt x="7334" y="351568"/>
                </a:cubicBezTo>
                <a:cubicBezTo>
                  <a:pt x="6572" y="358235"/>
                  <a:pt x="11811" y="363950"/>
                  <a:pt x="18383" y="363950"/>
                </a:cubicBezTo>
                <a:lnTo>
                  <a:pt x="165354" y="363950"/>
                </a:lnTo>
                <a:cubicBezTo>
                  <a:pt x="169926" y="376904"/>
                  <a:pt x="182309" y="386144"/>
                  <a:pt x="196787" y="386144"/>
                </a:cubicBezTo>
                <a:cubicBezTo>
                  <a:pt x="211264" y="386144"/>
                  <a:pt x="223552" y="376904"/>
                  <a:pt x="228219" y="363950"/>
                </a:cubicBezTo>
                <a:lnTo>
                  <a:pt x="374904" y="363950"/>
                </a:lnTo>
                <a:cubicBezTo>
                  <a:pt x="380619" y="363950"/>
                  <a:pt x="385572" y="359759"/>
                  <a:pt x="386239" y="354140"/>
                </a:cubicBezTo>
                <a:cubicBezTo>
                  <a:pt x="386715" y="347282"/>
                  <a:pt x="381476" y="341662"/>
                  <a:pt x="374999" y="341662"/>
                </a:cubicBezTo>
                <a:close/>
                <a:moveTo>
                  <a:pt x="207645" y="118110"/>
                </a:moveTo>
                <a:lnTo>
                  <a:pt x="214122" y="118110"/>
                </a:lnTo>
                <a:lnTo>
                  <a:pt x="252032" y="156020"/>
                </a:lnTo>
                <a:lnTo>
                  <a:pt x="252032" y="162497"/>
                </a:lnTo>
                <a:lnTo>
                  <a:pt x="207645" y="162497"/>
                </a:lnTo>
                <a:lnTo>
                  <a:pt x="207645" y="118110"/>
                </a:lnTo>
                <a:close/>
                <a:moveTo>
                  <a:pt x="86392" y="250603"/>
                </a:moveTo>
                <a:cubicBezTo>
                  <a:pt x="53816" y="245555"/>
                  <a:pt x="29337" y="217361"/>
                  <a:pt x="29337" y="184785"/>
                </a:cubicBezTo>
                <a:cubicBezTo>
                  <a:pt x="29337" y="152114"/>
                  <a:pt x="54197" y="123920"/>
                  <a:pt x="87154" y="119158"/>
                </a:cubicBezTo>
                <a:cubicBezTo>
                  <a:pt x="92583" y="118396"/>
                  <a:pt x="96679" y="113729"/>
                  <a:pt x="96679" y="108204"/>
                </a:cubicBezTo>
                <a:lnTo>
                  <a:pt x="96679" y="108014"/>
                </a:lnTo>
                <a:cubicBezTo>
                  <a:pt x="96679" y="65818"/>
                  <a:pt x="131159" y="29908"/>
                  <a:pt x="173355" y="29337"/>
                </a:cubicBezTo>
                <a:cubicBezTo>
                  <a:pt x="201454" y="28956"/>
                  <a:pt x="226981" y="43529"/>
                  <a:pt x="241268" y="68199"/>
                </a:cubicBezTo>
                <a:cubicBezTo>
                  <a:pt x="243269" y="71628"/>
                  <a:pt x="246888" y="73724"/>
                  <a:pt x="250889" y="73724"/>
                </a:cubicBezTo>
                <a:lnTo>
                  <a:pt x="263176" y="73724"/>
                </a:lnTo>
                <a:cubicBezTo>
                  <a:pt x="281559" y="73724"/>
                  <a:pt x="296513" y="88678"/>
                  <a:pt x="296513" y="107061"/>
                </a:cubicBezTo>
                <a:lnTo>
                  <a:pt x="296513" y="108204"/>
                </a:lnTo>
                <a:cubicBezTo>
                  <a:pt x="296513" y="113729"/>
                  <a:pt x="300609" y="118396"/>
                  <a:pt x="306038" y="119158"/>
                </a:cubicBezTo>
                <a:cubicBezTo>
                  <a:pt x="338995" y="123920"/>
                  <a:pt x="363855" y="152114"/>
                  <a:pt x="363855" y="184785"/>
                </a:cubicBezTo>
                <a:cubicBezTo>
                  <a:pt x="363855" y="217456"/>
                  <a:pt x="339376" y="245555"/>
                  <a:pt x="306800" y="250603"/>
                </a:cubicBezTo>
                <a:lnTo>
                  <a:pt x="274320" y="250603"/>
                </a:lnTo>
                <a:lnTo>
                  <a:pt x="274320" y="151448"/>
                </a:lnTo>
                <a:cubicBezTo>
                  <a:pt x="274320" y="148495"/>
                  <a:pt x="273177" y="145637"/>
                  <a:pt x="271082" y="143637"/>
                </a:cubicBezTo>
                <a:lnTo>
                  <a:pt x="226695" y="99251"/>
                </a:lnTo>
                <a:cubicBezTo>
                  <a:pt x="224600" y="97155"/>
                  <a:pt x="221742" y="96012"/>
                  <a:pt x="218884" y="96012"/>
                </a:cubicBezTo>
                <a:lnTo>
                  <a:pt x="130112" y="96012"/>
                </a:lnTo>
                <a:cubicBezTo>
                  <a:pt x="124016" y="96012"/>
                  <a:pt x="118967" y="100965"/>
                  <a:pt x="118967" y="107156"/>
                </a:cubicBezTo>
                <a:lnTo>
                  <a:pt x="118967" y="250698"/>
                </a:lnTo>
                <a:lnTo>
                  <a:pt x="86392" y="250698"/>
                </a:lnTo>
                <a:close/>
                <a:moveTo>
                  <a:pt x="141065" y="118110"/>
                </a:moveTo>
                <a:lnTo>
                  <a:pt x="185452" y="118110"/>
                </a:lnTo>
                <a:lnTo>
                  <a:pt x="185452" y="173641"/>
                </a:lnTo>
                <a:cubicBezTo>
                  <a:pt x="185452" y="179737"/>
                  <a:pt x="190405" y="184785"/>
                  <a:pt x="196596" y="184785"/>
                </a:cubicBezTo>
                <a:lnTo>
                  <a:pt x="252127" y="184785"/>
                </a:lnTo>
                <a:lnTo>
                  <a:pt x="252127" y="273558"/>
                </a:lnTo>
                <a:lnTo>
                  <a:pt x="141065" y="273558"/>
                </a:lnTo>
                <a:lnTo>
                  <a:pt x="141065" y="118110"/>
                </a:lnTo>
                <a:close/>
                <a:moveTo>
                  <a:pt x="196215" y="363855"/>
                </a:moveTo>
                <a:cubicBezTo>
                  <a:pt x="190119" y="363855"/>
                  <a:pt x="185071" y="358902"/>
                  <a:pt x="185071" y="352711"/>
                </a:cubicBezTo>
                <a:cubicBezTo>
                  <a:pt x="185071" y="346615"/>
                  <a:pt x="190024" y="341567"/>
                  <a:pt x="196215" y="341567"/>
                </a:cubicBezTo>
                <a:cubicBezTo>
                  <a:pt x="202311" y="341567"/>
                  <a:pt x="207359" y="346520"/>
                  <a:pt x="207359" y="352711"/>
                </a:cubicBezTo>
                <a:cubicBezTo>
                  <a:pt x="207359" y="358807"/>
                  <a:pt x="202406" y="363855"/>
                  <a:pt x="196215" y="36385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EA3A4E1-DCB3-4FEF-8312-04FDEBE7D70F}"/>
              </a:ext>
            </a:extLst>
          </p:cNvPr>
          <p:cNvSpPr/>
          <p:nvPr/>
        </p:nvSpPr>
        <p:spPr>
          <a:xfrm>
            <a:off x="6143683" y="1551336"/>
            <a:ext cx="390525" cy="390525"/>
          </a:xfrm>
          <a:custGeom>
            <a:avLst/>
            <a:gdLst>
              <a:gd name="connsiteX0" fmla="*/ 368646 w 390525"/>
              <a:gd name="connsiteY0" fmla="*/ 142113 h 390525"/>
              <a:gd name="connsiteX1" fmla="*/ 337023 w 390525"/>
              <a:gd name="connsiteY1" fmla="*/ 121444 h 390525"/>
              <a:gd name="connsiteX2" fmla="*/ 338071 w 390525"/>
              <a:gd name="connsiteY2" fmla="*/ 107061 h 390525"/>
              <a:gd name="connsiteX3" fmla="*/ 238153 w 390525"/>
              <a:gd name="connsiteY3" fmla="*/ 7144 h 390525"/>
              <a:gd name="connsiteX4" fmla="*/ 151381 w 390525"/>
              <a:gd name="connsiteY4" fmla="*/ 57436 h 390525"/>
              <a:gd name="connsiteX5" fmla="*/ 130044 w 390525"/>
              <a:gd name="connsiteY5" fmla="*/ 54483 h 390525"/>
              <a:gd name="connsiteX6" fmla="*/ 75562 w 390525"/>
              <a:gd name="connsiteY6" fmla="*/ 76771 h 390525"/>
              <a:gd name="connsiteX7" fmla="*/ 52892 w 390525"/>
              <a:gd name="connsiteY7" fmla="*/ 122587 h 390525"/>
              <a:gd name="connsiteX8" fmla="*/ 7172 w 390525"/>
              <a:gd name="connsiteY8" fmla="*/ 190405 h 390525"/>
              <a:gd name="connsiteX9" fmla="*/ 78324 w 390525"/>
              <a:gd name="connsiteY9" fmla="*/ 258794 h 390525"/>
              <a:gd name="connsiteX10" fmla="*/ 114042 w 390525"/>
              <a:gd name="connsiteY10" fmla="*/ 258794 h 390525"/>
              <a:gd name="connsiteX11" fmla="*/ 107375 w 390525"/>
              <a:gd name="connsiteY11" fmla="*/ 265462 h 390525"/>
              <a:gd name="connsiteX12" fmla="*/ 102231 w 390525"/>
              <a:gd name="connsiteY12" fmla="*/ 283273 h 390525"/>
              <a:gd name="connsiteX13" fmla="*/ 120234 w 390525"/>
              <a:gd name="connsiteY13" fmla="*/ 297275 h 390525"/>
              <a:gd name="connsiteX14" fmla="*/ 152142 w 390525"/>
              <a:gd name="connsiteY14" fmla="*/ 297275 h 390525"/>
              <a:gd name="connsiteX15" fmla="*/ 152142 w 390525"/>
              <a:gd name="connsiteY15" fmla="*/ 363855 h 390525"/>
              <a:gd name="connsiteX16" fmla="*/ 174336 w 390525"/>
              <a:gd name="connsiteY16" fmla="*/ 386048 h 390525"/>
              <a:gd name="connsiteX17" fmla="*/ 218722 w 390525"/>
              <a:gd name="connsiteY17" fmla="*/ 386048 h 390525"/>
              <a:gd name="connsiteX18" fmla="*/ 240915 w 390525"/>
              <a:gd name="connsiteY18" fmla="*/ 363855 h 390525"/>
              <a:gd name="connsiteX19" fmla="*/ 240915 w 390525"/>
              <a:gd name="connsiteY19" fmla="*/ 297275 h 390525"/>
              <a:gd name="connsiteX20" fmla="*/ 272443 w 390525"/>
              <a:gd name="connsiteY20" fmla="*/ 297275 h 390525"/>
              <a:gd name="connsiteX21" fmla="*/ 288636 w 390525"/>
              <a:gd name="connsiteY21" fmla="*/ 288322 h 390525"/>
              <a:gd name="connsiteX22" fmla="*/ 285874 w 390525"/>
              <a:gd name="connsiteY22" fmla="*/ 265747 h 390525"/>
              <a:gd name="connsiteX23" fmla="*/ 285874 w 390525"/>
              <a:gd name="connsiteY23" fmla="*/ 265747 h 390525"/>
              <a:gd name="connsiteX24" fmla="*/ 279015 w 390525"/>
              <a:gd name="connsiteY24" fmla="*/ 258890 h 390525"/>
              <a:gd name="connsiteX25" fmla="*/ 315687 w 390525"/>
              <a:gd name="connsiteY25" fmla="*/ 258890 h 390525"/>
              <a:gd name="connsiteX26" fmla="*/ 385981 w 390525"/>
              <a:gd name="connsiteY26" fmla="*/ 188595 h 390525"/>
              <a:gd name="connsiteX27" fmla="*/ 368646 w 390525"/>
              <a:gd name="connsiteY27" fmla="*/ 142113 h 390525"/>
              <a:gd name="connsiteX28" fmla="*/ 218913 w 390525"/>
              <a:gd name="connsiteY28" fmla="*/ 286226 h 390525"/>
              <a:gd name="connsiteX29" fmla="*/ 218913 w 390525"/>
              <a:gd name="connsiteY29" fmla="*/ 363950 h 390525"/>
              <a:gd name="connsiteX30" fmla="*/ 174526 w 390525"/>
              <a:gd name="connsiteY30" fmla="*/ 363950 h 390525"/>
              <a:gd name="connsiteX31" fmla="*/ 174526 w 390525"/>
              <a:gd name="connsiteY31" fmla="*/ 286226 h 390525"/>
              <a:gd name="connsiteX32" fmla="*/ 163382 w 390525"/>
              <a:gd name="connsiteY32" fmla="*/ 275082 h 390525"/>
              <a:gd name="connsiteX33" fmla="*/ 129283 w 390525"/>
              <a:gd name="connsiteY33" fmla="*/ 275082 h 390525"/>
              <a:gd name="connsiteX34" fmla="*/ 194053 w 390525"/>
              <a:gd name="connsiteY34" fmla="*/ 210312 h 390525"/>
              <a:gd name="connsiteX35" fmla="*/ 194624 w 390525"/>
              <a:gd name="connsiteY35" fmla="*/ 209836 h 390525"/>
              <a:gd name="connsiteX36" fmla="*/ 194719 w 390525"/>
              <a:gd name="connsiteY36" fmla="*/ 209740 h 390525"/>
              <a:gd name="connsiteX37" fmla="*/ 195291 w 390525"/>
              <a:gd name="connsiteY37" fmla="*/ 209455 h 390525"/>
              <a:gd name="connsiteX38" fmla="*/ 195386 w 390525"/>
              <a:gd name="connsiteY38" fmla="*/ 209455 h 390525"/>
              <a:gd name="connsiteX39" fmla="*/ 196052 w 390525"/>
              <a:gd name="connsiteY39" fmla="*/ 209264 h 390525"/>
              <a:gd name="connsiteX40" fmla="*/ 196052 w 390525"/>
              <a:gd name="connsiteY40" fmla="*/ 209264 h 390525"/>
              <a:gd name="connsiteX41" fmla="*/ 197386 w 390525"/>
              <a:gd name="connsiteY41" fmla="*/ 209264 h 390525"/>
              <a:gd name="connsiteX42" fmla="*/ 197481 w 390525"/>
              <a:gd name="connsiteY42" fmla="*/ 209264 h 390525"/>
              <a:gd name="connsiteX43" fmla="*/ 198148 w 390525"/>
              <a:gd name="connsiteY43" fmla="*/ 209455 h 390525"/>
              <a:gd name="connsiteX44" fmla="*/ 198244 w 390525"/>
              <a:gd name="connsiteY44" fmla="*/ 209455 h 390525"/>
              <a:gd name="connsiteX45" fmla="*/ 198815 w 390525"/>
              <a:gd name="connsiteY45" fmla="*/ 209740 h 390525"/>
              <a:gd name="connsiteX46" fmla="*/ 198910 w 390525"/>
              <a:gd name="connsiteY46" fmla="*/ 209836 h 390525"/>
              <a:gd name="connsiteX47" fmla="*/ 199482 w 390525"/>
              <a:gd name="connsiteY47" fmla="*/ 210312 h 390525"/>
              <a:gd name="connsiteX48" fmla="*/ 264252 w 390525"/>
              <a:gd name="connsiteY48" fmla="*/ 275082 h 390525"/>
              <a:gd name="connsiteX49" fmla="*/ 230152 w 390525"/>
              <a:gd name="connsiteY49" fmla="*/ 275082 h 390525"/>
              <a:gd name="connsiteX50" fmla="*/ 218913 w 390525"/>
              <a:gd name="connsiteY50" fmla="*/ 286226 h 390525"/>
              <a:gd name="connsiteX51" fmla="*/ 319783 w 390525"/>
              <a:gd name="connsiteY51" fmla="*/ 236601 h 390525"/>
              <a:gd name="connsiteX52" fmla="*/ 256917 w 390525"/>
              <a:gd name="connsiteY52" fmla="*/ 236601 h 390525"/>
              <a:gd name="connsiteX53" fmla="*/ 212245 w 390525"/>
              <a:gd name="connsiteY53" fmla="*/ 191929 h 390525"/>
              <a:gd name="connsiteX54" fmla="*/ 181003 w 390525"/>
              <a:gd name="connsiteY54" fmla="*/ 191929 h 390525"/>
              <a:gd name="connsiteX55" fmla="*/ 136331 w 390525"/>
              <a:gd name="connsiteY55" fmla="*/ 236601 h 390525"/>
              <a:gd name="connsiteX56" fmla="*/ 73180 w 390525"/>
              <a:gd name="connsiteY56" fmla="*/ 236601 h 390525"/>
              <a:gd name="connsiteX57" fmla="*/ 37747 w 390525"/>
              <a:gd name="connsiteY57" fmla="*/ 216979 h 390525"/>
              <a:gd name="connsiteX58" fmla="*/ 66037 w 390525"/>
              <a:gd name="connsiteY58" fmla="*/ 141827 h 390525"/>
              <a:gd name="connsiteX59" fmla="*/ 74514 w 390525"/>
              <a:gd name="connsiteY59" fmla="*/ 131254 h 390525"/>
              <a:gd name="connsiteX60" fmla="*/ 106232 w 390525"/>
              <a:gd name="connsiteY60" fmla="*/ 82010 h 390525"/>
              <a:gd name="connsiteX61" fmla="*/ 116043 w 390525"/>
              <a:gd name="connsiteY61" fmla="*/ 78486 h 390525"/>
              <a:gd name="connsiteX62" fmla="*/ 152333 w 390525"/>
              <a:gd name="connsiteY62" fmla="*/ 81534 h 390525"/>
              <a:gd name="connsiteX63" fmla="*/ 167001 w 390525"/>
              <a:gd name="connsiteY63" fmla="*/ 75819 h 390525"/>
              <a:gd name="connsiteX64" fmla="*/ 238153 w 390525"/>
              <a:gd name="connsiteY64" fmla="*/ 29432 h 390525"/>
              <a:gd name="connsiteX65" fmla="*/ 315877 w 390525"/>
              <a:gd name="connsiteY65" fmla="*/ 107156 h 390525"/>
              <a:gd name="connsiteX66" fmla="*/ 313306 w 390525"/>
              <a:gd name="connsiteY66" fmla="*/ 127063 h 390525"/>
              <a:gd name="connsiteX67" fmla="*/ 319021 w 390525"/>
              <a:gd name="connsiteY67" fmla="*/ 139827 h 390525"/>
              <a:gd name="connsiteX68" fmla="*/ 322449 w 390525"/>
              <a:gd name="connsiteY68" fmla="*/ 140875 h 390525"/>
              <a:gd name="connsiteX69" fmla="*/ 354358 w 390525"/>
              <a:gd name="connsiteY69" fmla="*/ 218408 h 390525"/>
              <a:gd name="connsiteX70" fmla="*/ 319783 w 390525"/>
              <a:gd name="connsiteY70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8646" y="142113"/>
                </a:moveTo>
                <a:cubicBezTo>
                  <a:pt x="360073" y="132397"/>
                  <a:pt x="349119" y="125254"/>
                  <a:pt x="337023" y="121444"/>
                </a:cubicBezTo>
                <a:cubicBezTo>
                  <a:pt x="337690" y="116681"/>
                  <a:pt x="338071" y="111919"/>
                  <a:pt x="338071" y="107061"/>
                </a:cubicBezTo>
                <a:cubicBezTo>
                  <a:pt x="338071" y="52006"/>
                  <a:pt x="293208" y="7144"/>
                  <a:pt x="238153" y="7144"/>
                </a:cubicBezTo>
                <a:cubicBezTo>
                  <a:pt x="202053" y="7144"/>
                  <a:pt x="169097" y="26575"/>
                  <a:pt x="151381" y="57436"/>
                </a:cubicBezTo>
                <a:cubicBezTo>
                  <a:pt x="144522" y="55435"/>
                  <a:pt x="137379" y="54483"/>
                  <a:pt x="130044" y="54483"/>
                </a:cubicBezTo>
                <a:cubicBezTo>
                  <a:pt x="109566" y="54483"/>
                  <a:pt x="90230" y="62389"/>
                  <a:pt x="75562" y="76771"/>
                </a:cubicBezTo>
                <a:cubicBezTo>
                  <a:pt x="62893" y="89154"/>
                  <a:pt x="55083" y="105251"/>
                  <a:pt x="52892" y="122587"/>
                </a:cubicBezTo>
                <a:cubicBezTo>
                  <a:pt x="24984" y="132969"/>
                  <a:pt x="6315" y="159925"/>
                  <a:pt x="7172" y="190405"/>
                </a:cubicBezTo>
                <a:cubicBezTo>
                  <a:pt x="8220" y="228028"/>
                  <a:pt x="40700" y="258794"/>
                  <a:pt x="78324" y="258794"/>
                </a:cubicBezTo>
                <a:lnTo>
                  <a:pt x="114042" y="258794"/>
                </a:lnTo>
                <a:lnTo>
                  <a:pt x="107375" y="265462"/>
                </a:lnTo>
                <a:cubicBezTo>
                  <a:pt x="102708" y="270129"/>
                  <a:pt x="100612" y="276892"/>
                  <a:pt x="102231" y="283273"/>
                </a:cubicBezTo>
                <a:cubicBezTo>
                  <a:pt x="104327" y="291655"/>
                  <a:pt x="111756" y="297275"/>
                  <a:pt x="120234" y="297275"/>
                </a:cubicBezTo>
                <a:lnTo>
                  <a:pt x="152142" y="297275"/>
                </a:lnTo>
                <a:lnTo>
                  <a:pt x="152142" y="363855"/>
                </a:lnTo>
                <a:cubicBezTo>
                  <a:pt x="152142" y="376142"/>
                  <a:pt x="162049" y="386048"/>
                  <a:pt x="174336" y="386048"/>
                </a:cubicBezTo>
                <a:lnTo>
                  <a:pt x="218722" y="386048"/>
                </a:lnTo>
                <a:cubicBezTo>
                  <a:pt x="231010" y="386048"/>
                  <a:pt x="240915" y="376142"/>
                  <a:pt x="240915" y="363855"/>
                </a:cubicBezTo>
                <a:lnTo>
                  <a:pt x="240915" y="297275"/>
                </a:lnTo>
                <a:lnTo>
                  <a:pt x="272443" y="297275"/>
                </a:lnTo>
                <a:cubicBezTo>
                  <a:pt x="279015" y="297275"/>
                  <a:pt x="285302" y="293942"/>
                  <a:pt x="288636" y="288322"/>
                </a:cubicBezTo>
                <a:cubicBezTo>
                  <a:pt x="293017" y="280892"/>
                  <a:pt x="291779" y="271653"/>
                  <a:pt x="285874" y="265747"/>
                </a:cubicBezTo>
                <a:lnTo>
                  <a:pt x="285874" y="265747"/>
                </a:lnTo>
                <a:lnTo>
                  <a:pt x="279015" y="258890"/>
                </a:lnTo>
                <a:lnTo>
                  <a:pt x="315687" y="258890"/>
                </a:lnTo>
                <a:cubicBezTo>
                  <a:pt x="354453" y="258890"/>
                  <a:pt x="385981" y="227362"/>
                  <a:pt x="385981" y="188595"/>
                </a:cubicBezTo>
                <a:cubicBezTo>
                  <a:pt x="386172" y="171450"/>
                  <a:pt x="379885" y="154972"/>
                  <a:pt x="368646" y="142113"/>
                </a:cubicBezTo>
                <a:close/>
                <a:moveTo>
                  <a:pt x="218913" y="286226"/>
                </a:moveTo>
                <a:lnTo>
                  <a:pt x="218913" y="363950"/>
                </a:lnTo>
                <a:lnTo>
                  <a:pt x="174526" y="363950"/>
                </a:lnTo>
                <a:lnTo>
                  <a:pt x="174526" y="286226"/>
                </a:lnTo>
                <a:cubicBezTo>
                  <a:pt x="174526" y="280130"/>
                  <a:pt x="169573" y="275082"/>
                  <a:pt x="163382" y="275082"/>
                </a:cubicBezTo>
                <a:lnTo>
                  <a:pt x="129283" y="275082"/>
                </a:lnTo>
                <a:lnTo>
                  <a:pt x="194053" y="210312"/>
                </a:lnTo>
                <a:cubicBezTo>
                  <a:pt x="194243" y="210121"/>
                  <a:pt x="194433" y="210026"/>
                  <a:pt x="194624" y="209836"/>
                </a:cubicBezTo>
                <a:cubicBezTo>
                  <a:pt x="194624" y="209836"/>
                  <a:pt x="194719" y="209836"/>
                  <a:pt x="194719" y="209740"/>
                </a:cubicBezTo>
                <a:cubicBezTo>
                  <a:pt x="194909" y="209645"/>
                  <a:pt x="195100" y="209550"/>
                  <a:pt x="195291" y="209455"/>
                </a:cubicBezTo>
                <a:cubicBezTo>
                  <a:pt x="195291" y="209455"/>
                  <a:pt x="195291" y="209455"/>
                  <a:pt x="195386" y="209455"/>
                </a:cubicBezTo>
                <a:cubicBezTo>
                  <a:pt x="195576" y="209359"/>
                  <a:pt x="195767" y="209264"/>
                  <a:pt x="196052" y="209264"/>
                </a:cubicBezTo>
                <a:cubicBezTo>
                  <a:pt x="196052" y="209264"/>
                  <a:pt x="196052" y="209264"/>
                  <a:pt x="196052" y="209264"/>
                </a:cubicBezTo>
                <a:cubicBezTo>
                  <a:pt x="196529" y="209169"/>
                  <a:pt x="197005" y="209169"/>
                  <a:pt x="197386" y="209264"/>
                </a:cubicBezTo>
                <a:cubicBezTo>
                  <a:pt x="197386" y="209264"/>
                  <a:pt x="197386" y="209264"/>
                  <a:pt x="197481" y="209264"/>
                </a:cubicBezTo>
                <a:cubicBezTo>
                  <a:pt x="197672" y="209264"/>
                  <a:pt x="197862" y="209359"/>
                  <a:pt x="198148" y="209455"/>
                </a:cubicBezTo>
                <a:cubicBezTo>
                  <a:pt x="198148" y="209455"/>
                  <a:pt x="198148" y="209455"/>
                  <a:pt x="198244" y="209455"/>
                </a:cubicBezTo>
                <a:cubicBezTo>
                  <a:pt x="198434" y="209550"/>
                  <a:pt x="198624" y="209645"/>
                  <a:pt x="198815" y="209740"/>
                </a:cubicBezTo>
                <a:cubicBezTo>
                  <a:pt x="198815" y="209740"/>
                  <a:pt x="198910" y="209740"/>
                  <a:pt x="198910" y="209836"/>
                </a:cubicBezTo>
                <a:cubicBezTo>
                  <a:pt x="199101" y="209931"/>
                  <a:pt x="199291" y="210121"/>
                  <a:pt x="199482" y="210312"/>
                </a:cubicBezTo>
                <a:lnTo>
                  <a:pt x="264252" y="275082"/>
                </a:lnTo>
                <a:lnTo>
                  <a:pt x="230152" y="275082"/>
                </a:lnTo>
                <a:cubicBezTo>
                  <a:pt x="223866" y="275082"/>
                  <a:pt x="218913" y="280035"/>
                  <a:pt x="218913" y="286226"/>
                </a:cubicBezTo>
                <a:close/>
                <a:moveTo>
                  <a:pt x="319783" y="236601"/>
                </a:moveTo>
                <a:lnTo>
                  <a:pt x="256917" y="236601"/>
                </a:lnTo>
                <a:lnTo>
                  <a:pt x="212245" y="191929"/>
                </a:lnTo>
                <a:cubicBezTo>
                  <a:pt x="203578" y="183261"/>
                  <a:pt x="189671" y="183261"/>
                  <a:pt x="181003" y="191929"/>
                </a:cubicBezTo>
                <a:lnTo>
                  <a:pt x="136331" y="236601"/>
                </a:lnTo>
                <a:lnTo>
                  <a:pt x="73180" y="236601"/>
                </a:lnTo>
                <a:cubicBezTo>
                  <a:pt x="60417" y="236601"/>
                  <a:pt x="44415" y="227838"/>
                  <a:pt x="37747" y="216979"/>
                </a:cubicBezTo>
                <a:cubicBezTo>
                  <a:pt x="18031" y="184594"/>
                  <a:pt x="35556" y="149257"/>
                  <a:pt x="66037" y="141827"/>
                </a:cubicBezTo>
                <a:cubicBezTo>
                  <a:pt x="70894" y="140589"/>
                  <a:pt x="74419" y="136303"/>
                  <a:pt x="74514" y="131254"/>
                </a:cubicBezTo>
                <a:cubicBezTo>
                  <a:pt x="74895" y="110680"/>
                  <a:pt x="86515" y="91821"/>
                  <a:pt x="106232" y="82010"/>
                </a:cubicBezTo>
                <a:cubicBezTo>
                  <a:pt x="109375" y="80486"/>
                  <a:pt x="112709" y="79248"/>
                  <a:pt x="116043" y="78486"/>
                </a:cubicBezTo>
                <a:cubicBezTo>
                  <a:pt x="128711" y="75533"/>
                  <a:pt x="141094" y="76581"/>
                  <a:pt x="152333" y="81534"/>
                </a:cubicBezTo>
                <a:cubicBezTo>
                  <a:pt x="157952" y="84011"/>
                  <a:pt x="164525" y="81439"/>
                  <a:pt x="167001" y="75819"/>
                </a:cubicBezTo>
                <a:cubicBezTo>
                  <a:pt x="179479" y="47625"/>
                  <a:pt x="207387" y="29432"/>
                  <a:pt x="238153" y="29432"/>
                </a:cubicBezTo>
                <a:cubicBezTo>
                  <a:pt x="281016" y="29432"/>
                  <a:pt x="315877" y="64294"/>
                  <a:pt x="315877" y="107156"/>
                </a:cubicBezTo>
                <a:cubicBezTo>
                  <a:pt x="315877" y="113919"/>
                  <a:pt x="315020" y="120586"/>
                  <a:pt x="313306" y="127063"/>
                </a:cubicBezTo>
                <a:cubicBezTo>
                  <a:pt x="312067" y="131921"/>
                  <a:pt x="314163" y="137255"/>
                  <a:pt x="319021" y="139827"/>
                </a:cubicBezTo>
                <a:cubicBezTo>
                  <a:pt x="320068" y="140398"/>
                  <a:pt x="321211" y="140684"/>
                  <a:pt x="322449" y="140875"/>
                </a:cubicBezTo>
                <a:cubicBezTo>
                  <a:pt x="355692" y="145447"/>
                  <a:pt x="377504" y="184118"/>
                  <a:pt x="354358" y="218408"/>
                </a:cubicBezTo>
                <a:cubicBezTo>
                  <a:pt x="346548" y="229838"/>
                  <a:pt x="333593" y="236601"/>
                  <a:pt x="319783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5FFC27F-1EDC-46E6-B7B4-0B733A85BD4C}"/>
              </a:ext>
            </a:extLst>
          </p:cNvPr>
          <p:cNvGrpSpPr/>
          <p:nvPr/>
        </p:nvGrpSpPr>
        <p:grpSpPr>
          <a:xfrm>
            <a:off x="7523884" y="5609272"/>
            <a:ext cx="323850" cy="323850"/>
            <a:chOff x="7523884" y="5609272"/>
            <a:chExt cx="323850" cy="323850"/>
          </a:xfrm>
          <a:solidFill>
            <a:schemeClr val="bg1"/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4609B5-ECC1-457D-9DCE-E384B4340DE9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A98BEEF-8F5C-42E0-B67D-7E06710C706B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E38F4FD-B064-420E-B82B-08E1CDB1D503}"/>
              </a:ext>
            </a:extLst>
          </p:cNvPr>
          <p:cNvGrpSpPr/>
          <p:nvPr/>
        </p:nvGrpSpPr>
        <p:grpSpPr>
          <a:xfrm>
            <a:off x="4790113" y="2291143"/>
            <a:ext cx="390525" cy="352425"/>
            <a:chOff x="4790113" y="2291143"/>
            <a:chExt cx="390525" cy="352425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05E67C62-FA47-4A04-8FA8-DBA3D492CB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2C929F8-9D05-49CD-BCA8-43E6DB45FCF0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4F0D257B-C9C8-4850-BEAE-79B6D964E04D}"/>
              </a:ext>
            </a:extLst>
          </p:cNvPr>
          <p:cNvSpPr/>
          <p:nvPr/>
        </p:nvSpPr>
        <p:spPr>
          <a:xfrm>
            <a:off x="6155046" y="2208109"/>
            <a:ext cx="371475" cy="390525"/>
          </a:xfrm>
          <a:custGeom>
            <a:avLst/>
            <a:gdLst>
              <a:gd name="connsiteX0" fmla="*/ 364236 w 371475"/>
              <a:gd name="connsiteY0" fmla="*/ 140946 h 390525"/>
              <a:gd name="connsiteX1" fmla="*/ 364236 w 371475"/>
              <a:gd name="connsiteY1" fmla="*/ 140946 h 390525"/>
              <a:gd name="connsiteX2" fmla="*/ 220408 w 371475"/>
              <a:gd name="connsiteY2" fmla="*/ 19217 h 390525"/>
              <a:gd name="connsiteX3" fmla="*/ 154971 w 371475"/>
              <a:gd name="connsiteY3" fmla="*/ 19217 h 390525"/>
              <a:gd name="connsiteX4" fmla="*/ 11144 w 371475"/>
              <a:gd name="connsiteY4" fmla="*/ 140946 h 390525"/>
              <a:gd name="connsiteX5" fmla="*/ 11144 w 371475"/>
              <a:gd name="connsiteY5" fmla="*/ 140946 h 390525"/>
              <a:gd name="connsiteX6" fmla="*/ 7144 w 371475"/>
              <a:gd name="connsiteY6" fmla="*/ 149519 h 390525"/>
              <a:gd name="connsiteX7" fmla="*/ 7144 w 371475"/>
              <a:gd name="connsiteY7" fmla="*/ 374880 h 390525"/>
              <a:gd name="connsiteX8" fmla="*/ 18383 w 371475"/>
              <a:gd name="connsiteY8" fmla="*/ 386120 h 390525"/>
              <a:gd name="connsiteX9" fmla="*/ 357092 w 371475"/>
              <a:gd name="connsiteY9" fmla="*/ 386120 h 390525"/>
              <a:gd name="connsiteX10" fmla="*/ 368332 w 371475"/>
              <a:gd name="connsiteY10" fmla="*/ 374880 h 390525"/>
              <a:gd name="connsiteX11" fmla="*/ 368332 w 371475"/>
              <a:gd name="connsiteY11" fmla="*/ 149519 h 390525"/>
              <a:gd name="connsiteX12" fmla="*/ 364236 w 371475"/>
              <a:gd name="connsiteY12" fmla="*/ 140946 h 390525"/>
              <a:gd name="connsiteX13" fmla="*/ 187261 w 371475"/>
              <a:gd name="connsiteY13" fmla="*/ 288108 h 390525"/>
              <a:gd name="connsiteX14" fmla="*/ 46958 w 371475"/>
              <a:gd name="connsiteY14" fmla="*/ 160377 h 390525"/>
              <a:gd name="connsiteX15" fmla="*/ 327660 w 371475"/>
              <a:gd name="connsiteY15" fmla="*/ 160377 h 390525"/>
              <a:gd name="connsiteX16" fmla="*/ 187261 w 371475"/>
              <a:gd name="connsiteY16" fmla="*/ 288108 h 390525"/>
              <a:gd name="connsiteX17" fmla="*/ 124777 w 371475"/>
              <a:gd name="connsiteY17" fmla="*/ 261818 h 390525"/>
              <a:gd name="connsiteX18" fmla="*/ 29242 w 371475"/>
              <a:gd name="connsiteY18" fmla="*/ 349353 h 390525"/>
              <a:gd name="connsiteX19" fmla="*/ 29242 w 371475"/>
              <a:gd name="connsiteY19" fmla="*/ 174951 h 390525"/>
              <a:gd name="connsiteX20" fmla="*/ 124777 w 371475"/>
              <a:gd name="connsiteY20" fmla="*/ 261818 h 390525"/>
              <a:gd name="connsiteX21" fmla="*/ 141351 w 371475"/>
              <a:gd name="connsiteY21" fmla="*/ 277344 h 390525"/>
              <a:gd name="connsiteX22" fmla="*/ 179737 w 371475"/>
              <a:gd name="connsiteY22" fmla="*/ 312301 h 390525"/>
              <a:gd name="connsiteX23" fmla="*/ 187261 w 371475"/>
              <a:gd name="connsiteY23" fmla="*/ 315254 h 390525"/>
              <a:gd name="connsiteX24" fmla="*/ 194786 w 371475"/>
              <a:gd name="connsiteY24" fmla="*/ 312301 h 390525"/>
              <a:gd name="connsiteX25" fmla="*/ 233172 w 371475"/>
              <a:gd name="connsiteY25" fmla="*/ 277344 h 390525"/>
              <a:gd name="connsiteX26" fmla="*/ 327660 w 371475"/>
              <a:gd name="connsiteY26" fmla="*/ 363926 h 390525"/>
              <a:gd name="connsiteX27" fmla="*/ 46863 w 371475"/>
              <a:gd name="connsiteY27" fmla="*/ 363926 h 390525"/>
              <a:gd name="connsiteX28" fmla="*/ 141351 w 371475"/>
              <a:gd name="connsiteY28" fmla="*/ 277344 h 390525"/>
              <a:gd name="connsiteX29" fmla="*/ 249745 w 371475"/>
              <a:gd name="connsiteY29" fmla="*/ 261818 h 390525"/>
              <a:gd name="connsiteX30" fmla="*/ 345281 w 371475"/>
              <a:gd name="connsiteY30" fmla="*/ 174855 h 390525"/>
              <a:gd name="connsiteX31" fmla="*/ 345281 w 371475"/>
              <a:gd name="connsiteY31" fmla="*/ 349353 h 390525"/>
              <a:gd name="connsiteX32" fmla="*/ 249745 w 371475"/>
              <a:gd name="connsiteY32" fmla="*/ 261818 h 390525"/>
              <a:gd name="connsiteX33" fmla="*/ 169069 w 371475"/>
              <a:gd name="connsiteY33" fmla="*/ 36267 h 390525"/>
              <a:gd name="connsiteX34" fmla="*/ 205549 w 371475"/>
              <a:gd name="connsiteY34" fmla="*/ 36267 h 390525"/>
              <a:gd name="connsiteX35" fmla="*/ 326041 w 371475"/>
              <a:gd name="connsiteY35" fmla="*/ 138184 h 390525"/>
              <a:gd name="connsiteX36" fmla="*/ 48673 w 371475"/>
              <a:gd name="connsiteY36" fmla="*/ 138184 h 390525"/>
              <a:gd name="connsiteX37" fmla="*/ 169069 w 371475"/>
              <a:gd name="connsiteY37" fmla="*/ 3626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1475" h="390525">
                <a:moveTo>
                  <a:pt x="364236" y="140946"/>
                </a:moveTo>
                <a:lnTo>
                  <a:pt x="364236" y="140946"/>
                </a:lnTo>
                <a:lnTo>
                  <a:pt x="220408" y="19217"/>
                </a:lnTo>
                <a:cubicBezTo>
                  <a:pt x="201453" y="3119"/>
                  <a:pt x="173927" y="3119"/>
                  <a:pt x="154971" y="19217"/>
                </a:cubicBezTo>
                <a:lnTo>
                  <a:pt x="11144" y="140946"/>
                </a:lnTo>
                <a:lnTo>
                  <a:pt x="11144" y="140946"/>
                </a:lnTo>
                <a:cubicBezTo>
                  <a:pt x="8667" y="143042"/>
                  <a:pt x="7144" y="146090"/>
                  <a:pt x="7144" y="149519"/>
                </a:cubicBezTo>
                <a:lnTo>
                  <a:pt x="7144" y="374880"/>
                </a:lnTo>
                <a:cubicBezTo>
                  <a:pt x="7144" y="381072"/>
                  <a:pt x="12192" y="386120"/>
                  <a:pt x="18383" y="386120"/>
                </a:cubicBezTo>
                <a:lnTo>
                  <a:pt x="357092" y="386120"/>
                </a:lnTo>
                <a:cubicBezTo>
                  <a:pt x="363283" y="386120"/>
                  <a:pt x="368332" y="381072"/>
                  <a:pt x="368332" y="374880"/>
                </a:cubicBezTo>
                <a:lnTo>
                  <a:pt x="368332" y="149519"/>
                </a:lnTo>
                <a:cubicBezTo>
                  <a:pt x="368236" y="146090"/>
                  <a:pt x="366713" y="142947"/>
                  <a:pt x="364236" y="140946"/>
                </a:cubicBezTo>
                <a:close/>
                <a:moveTo>
                  <a:pt x="187261" y="288108"/>
                </a:moveTo>
                <a:lnTo>
                  <a:pt x="46958" y="160377"/>
                </a:lnTo>
                <a:lnTo>
                  <a:pt x="327660" y="160377"/>
                </a:lnTo>
                <a:lnTo>
                  <a:pt x="187261" y="288108"/>
                </a:lnTo>
                <a:close/>
                <a:moveTo>
                  <a:pt x="124777" y="261818"/>
                </a:moveTo>
                <a:lnTo>
                  <a:pt x="29242" y="349353"/>
                </a:lnTo>
                <a:lnTo>
                  <a:pt x="29242" y="174951"/>
                </a:lnTo>
                <a:lnTo>
                  <a:pt x="124777" y="261818"/>
                </a:lnTo>
                <a:close/>
                <a:moveTo>
                  <a:pt x="141351" y="277344"/>
                </a:moveTo>
                <a:lnTo>
                  <a:pt x="179737" y="312301"/>
                </a:lnTo>
                <a:cubicBezTo>
                  <a:pt x="181832" y="314206"/>
                  <a:pt x="184595" y="315254"/>
                  <a:pt x="187261" y="315254"/>
                </a:cubicBezTo>
                <a:cubicBezTo>
                  <a:pt x="189929" y="315254"/>
                  <a:pt x="192691" y="314301"/>
                  <a:pt x="194786" y="312301"/>
                </a:cubicBezTo>
                <a:lnTo>
                  <a:pt x="233172" y="277344"/>
                </a:lnTo>
                <a:lnTo>
                  <a:pt x="327660" y="363926"/>
                </a:lnTo>
                <a:lnTo>
                  <a:pt x="46863" y="363926"/>
                </a:lnTo>
                <a:lnTo>
                  <a:pt x="141351" y="277344"/>
                </a:lnTo>
                <a:close/>
                <a:moveTo>
                  <a:pt x="249745" y="261818"/>
                </a:moveTo>
                <a:lnTo>
                  <a:pt x="345281" y="174855"/>
                </a:lnTo>
                <a:lnTo>
                  <a:pt x="345281" y="349353"/>
                </a:lnTo>
                <a:lnTo>
                  <a:pt x="249745" y="261818"/>
                </a:lnTo>
                <a:close/>
                <a:moveTo>
                  <a:pt x="169069" y="36267"/>
                </a:moveTo>
                <a:cubicBezTo>
                  <a:pt x="179641" y="27313"/>
                  <a:pt x="194976" y="27313"/>
                  <a:pt x="205549" y="36267"/>
                </a:cubicBezTo>
                <a:lnTo>
                  <a:pt x="326041" y="138184"/>
                </a:lnTo>
                <a:lnTo>
                  <a:pt x="48673" y="138184"/>
                </a:lnTo>
                <a:lnTo>
                  <a:pt x="169069" y="3626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2801293" y="892968"/>
            <a:ext cx="390525" cy="390525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308665-1261-4DF9-BD0A-3B0752A83936}"/>
              </a:ext>
            </a:extLst>
          </p:cNvPr>
          <p:cNvGrpSpPr/>
          <p:nvPr/>
        </p:nvGrpSpPr>
        <p:grpSpPr>
          <a:xfrm>
            <a:off x="5449339" y="2217420"/>
            <a:ext cx="388048" cy="391784"/>
            <a:chOff x="5449339" y="2217420"/>
            <a:chExt cx="388048" cy="391784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C63A30C-C635-4EE7-AF55-4696EFD9CEF6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2F539B9-41FF-4D76-B99A-85C5D38EC4FC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9F7F77C-C244-4993-A3D9-FD1681C834DD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E6CE246-E042-424D-9806-8EBB82D27B16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F3E1B9A-0C53-4CDC-96FE-9DA55A4C777D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DC37B89-EAA6-4213-81C8-2198E5C35F2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F20A180-4CC4-4C0A-A85C-7E2896AA7E27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6753A7A4-F2E7-4048-9678-9A1CCB8A0EBB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77BDEDD-7DAE-4CD7-A808-F4F41255989C}"/>
              </a:ext>
            </a:extLst>
          </p:cNvPr>
          <p:cNvGrpSpPr/>
          <p:nvPr/>
        </p:nvGrpSpPr>
        <p:grpSpPr>
          <a:xfrm>
            <a:off x="797519" y="892968"/>
            <a:ext cx="390525" cy="390525"/>
            <a:chOff x="797519" y="892968"/>
            <a:chExt cx="390525" cy="390525"/>
          </a:xfrm>
          <a:solidFill>
            <a:schemeClr val="bg1"/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C7ABB20A-58EB-47C5-A331-CDCBD6E24419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90CB0F6D-0D59-4F22-AEC0-634ECE359BF5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36658020-B952-40C6-AF8E-7CEF8AC54855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C8C954-5907-440F-BC75-000C993B6A13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5BB33AB-6C38-4661-9F75-691AED52C532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479410-2E54-4CD7-87D4-37A6D84AFE45}"/>
              </a:ext>
            </a:extLst>
          </p:cNvPr>
          <p:cNvGrpSpPr/>
          <p:nvPr/>
        </p:nvGrpSpPr>
        <p:grpSpPr>
          <a:xfrm>
            <a:off x="7493118" y="3599592"/>
            <a:ext cx="390525" cy="266700"/>
            <a:chOff x="7493118" y="3599592"/>
            <a:chExt cx="390525" cy="266700"/>
          </a:xfrm>
          <a:solidFill>
            <a:schemeClr val="bg1"/>
          </a:solidFill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F6E411F-65BF-4F98-8CC0-C5CF6BF935C7}"/>
                </a:ext>
              </a:extLst>
            </p:cNvPr>
            <p:cNvSpPr/>
            <p:nvPr/>
          </p:nvSpPr>
          <p:spPr>
            <a:xfrm>
              <a:off x="7493118" y="3599592"/>
              <a:ext cx="390525" cy="266700"/>
            </a:xfrm>
            <a:custGeom>
              <a:avLst/>
              <a:gdLst>
                <a:gd name="connsiteX0" fmla="*/ 330708 w 390525"/>
                <a:gd name="connsiteY0" fmla="*/ 62674 h 266700"/>
                <a:gd name="connsiteX1" fmla="*/ 196691 w 390525"/>
                <a:gd name="connsiteY1" fmla="*/ 7144 h 266700"/>
                <a:gd name="connsiteX2" fmla="*/ 62675 w 390525"/>
                <a:gd name="connsiteY2" fmla="*/ 62674 h 266700"/>
                <a:gd name="connsiteX3" fmla="*/ 7144 w 390525"/>
                <a:gd name="connsiteY3" fmla="*/ 196691 h 266700"/>
                <a:gd name="connsiteX4" fmla="*/ 11621 w 390525"/>
                <a:gd name="connsiteY4" fmla="*/ 237935 h 266700"/>
                <a:gd name="connsiteX5" fmla="*/ 18288 w 390525"/>
                <a:gd name="connsiteY5" fmla="*/ 260890 h 266700"/>
                <a:gd name="connsiteX6" fmla="*/ 28861 w 390525"/>
                <a:gd name="connsiteY6" fmla="*/ 268319 h 266700"/>
                <a:gd name="connsiteX7" fmla="*/ 32671 w 390525"/>
                <a:gd name="connsiteY7" fmla="*/ 267653 h 266700"/>
                <a:gd name="connsiteX8" fmla="*/ 39434 w 390525"/>
                <a:gd name="connsiteY8" fmla="*/ 253270 h 266700"/>
                <a:gd name="connsiteX9" fmla="*/ 33528 w 390525"/>
                <a:gd name="connsiteY9" fmla="*/ 232981 h 266700"/>
                <a:gd name="connsiteX10" fmla="*/ 29909 w 390525"/>
                <a:gd name="connsiteY10" fmla="*/ 207454 h 266700"/>
                <a:gd name="connsiteX11" fmla="*/ 64389 w 390525"/>
                <a:gd name="connsiteY11" fmla="*/ 207454 h 266700"/>
                <a:gd name="connsiteX12" fmla="*/ 75629 w 390525"/>
                <a:gd name="connsiteY12" fmla="*/ 196501 h 266700"/>
                <a:gd name="connsiteX13" fmla="*/ 64389 w 390525"/>
                <a:gd name="connsiteY13" fmla="*/ 185261 h 266700"/>
                <a:gd name="connsiteX14" fmla="*/ 29909 w 390525"/>
                <a:gd name="connsiteY14" fmla="*/ 185261 h 266700"/>
                <a:gd name="connsiteX15" fmla="*/ 46673 w 390525"/>
                <a:gd name="connsiteY15" fmla="*/ 122872 h 266700"/>
                <a:gd name="connsiteX16" fmla="*/ 76486 w 390525"/>
                <a:gd name="connsiteY16" fmla="*/ 140113 h 266700"/>
                <a:gd name="connsiteX17" fmla="*/ 82105 w 390525"/>
                <a:gd name="connsiteY17" fmla="*/ 141637 h 266700"/>
                <a:gd name="connsiteX18" fmla="*/ 91821 w 390525"/>
                <a:gd name="connsiteY18" fmla="*/ 136017 h 266700"/>
                <a:gd name="connsiteX19" fmla="*/ 87725 w 390525"/>
                <a:gd name="connsiteY19" fmla="*/ 120682 h 266700"/>
                <a:gd name="connsiteX20" fmla="*/ 57912 w 390525"/>
                <a:gd name="connsiteY20" fmla="*/ 103441 h 266700"/>
                <a:gd name="connsiteX21" fmla="*/ 103632 w 390525"/>
                <a:gd name="connsiteY21" fmla="*/ 57721 h 266700"/>
                <a:gd name="connsiteX22" fmla="*/ 120872 w 390525"/>
                <a:gd name="connsiteY22" fmla="*/ 87535 h 266700"/>
                <a:gd name="connsiteX23" fmla="*/ 130588 w 390525"/>
                <a:gd name="connsiteY23" fmla="*/ 93154 h 266700"/>
                <a:gd name="connsiteX24" fmla="*/ 136207 w 390525"/>
                <a:gd name="connsiteY24" fmla="*/ 91630 h 266700"/>
                <a:gd name="connsiteX25" fmla="*/ 140303 w 390525"/>
                <a:gd name="connsiteY25" fmla="*/ 76295 h 266700"/>
                <a:gd name="connsiteX26" fmla="*/ 123063 w 390525"/>
                <a:gd name="connsiteY26" fmla="*/ 46482 h 266700"/>
                <a:gd name="connsiteX27" fmla="*/ 185547 w 390525"/>
                <a:gd name="connsiteY27" fmla="*/ 29718 h 266700"/>
                <a:gd name="connsiteX28" fmla="*/ 185547 w 390525"/>
                <a:gd name="connsiteY28" fmla="*/ 64198 h 266700"/>
                <a:gd name="connsiteX29" fmla="*/ 196691 w 390525"/>
                <a:gd name="connsiteY29" fmla="*/ 75438 h 266700"/>
                <a:gd name="connsiteX30" fmla="*/ 207836 w 390525"/>
                <a:gd name="connsiteY30" fmla="*/ 64198 h 266700"/>
                <a:gd name="connsiteX31" fmla="*/ 207836 w 390525"/>
                <a:gd name="connsiteY31" fmla="*/ 29718 h 266700"/>
                <a:gd name="connsiteX32" fmla="*/ 270320 w 390525"/>
                <a:gd name="connsiteY32" fmla="*/ 46482 h 266700"/>
                <a:gd name="connsiteX33" fmla="*/ 253079 w 390525"/>
                <a:gd name="connsiteY33" fmla="*/ 76295 h 266700"/>
                <a:gd name="connsiteX34" fmla="*/ 257175 w 390525"/>
                <a:gd name="connsiteY34" fmla="*/ 91630 h 266700"/>
                <a:gd name="connsiteX35" fmla="*/ 262795 w 390525"/>
                <a:gd name="connsiteY35" fmla="*/ 93154 h 266700"/>
                <a:gd name="connsiteX36" fmla="*/ 272510 w 390525"/>
                <a:gd name="connsiteY36" fmla="*/ 87535 h 266700"/>
                <a:gd name="connsiteX37" fmla="*/ 289750 w 390525"/>
                <a:gd name="connsiteY37" fmla="*/ 57721 h 266700"/>
                <a:gd name="connsiteX38" fmla="*/ 335471 w 390525"/>
                <a:gd name="connsiteY38" fmla="*/ 103441 h 266700"/>
                <a:gd name="connsiteX39" fmla="*/ 305658 w 390525"/>
                <a:gd name="connsiteY39" fmla="*/ 120682 h 266700"/>
                <a:gd name="connsiteX40" fmla="*/ 301561 w 390525"/>
                <a:gd name="connsiteY40" fmla="*/ 136017 h 266700"/>
                <a:gd name="connsiteX41" fmla="*/ 311277 w 390525"/>
                <a:gd name="connsiteY41" fmla="*/ 141637 h 266700"/>
                <a:gd name="connsiteX42" fmla="*/ 316897 w 390525"/>
                <a:gd name="connsiteY42" fmla="*/ 140113 h 266700"/>
                <a:gd name="connsiteX43" fmla="*/ 346710 w 390525"/>
                <a:gd name="connsiteY43" fmla="*/ 122872 h 266700"/>
                <a:gd name="connsiteX44" fmla="*/ 363474 w 390525"/>
                <a:gd name="connsiteY44" fmla="*/ 185166 h 266700"/>
                <a:gd name="connsiteX45" fmla="*/ 328993 w 390525"/>
                <a:gd name="connsiteY45" fmla="*/ 185166 h 266700"/>
                <a:gd name="connsiteX46" fmla="*/ 317754 w 390525"/>
                <a:gd name="connsiteY46" fmla="*/ 196405 h 266700"/>
                <a:gd name="connsiteX47" fmla="*/ 328993 w 390525"/>
                <a:gd name="connsiteY47" fmla="*/ 207359 h 266700"/>
                <a:gd name="connsiteX48" fmla="*/ 363474 w 390525"/>
                <a:gd name="connsiteY48" fmla="*/ 207359 h 266700"/>
                <a:gd name="connsiteX49" fmla="*/ 360140 w 390525"/>
                <a:gd name="connsiteY49" fmla="*/ 231553 h 266700"/>
                <a:gd name="connsiteX50" fmla="*/ 354806 w 390525"/>
                <a:gd name="connsiteY50" fmla="*/ 250698 h 266700"/>
                <a:gd name="connsiteX51" fmla="*/ 361759 w 390525"/>
                <a:gd name="connsiteY51" fmla="*/ 264890 h 266700"/>
                <a:gd name="connsiteX52" fmla="*/ 375952 w 390525"/>
                <a:gd name="connsiteY52" fmla="*/ 257937 h 266700"/>
                <a:gd name="connsiteX53" fmla="*/ 381952 w 390525"/>
                <a:gd name="connsiteY53" fmla="*/ 236125 h 266700"/>
                <a:gd name="connsiteX54" fmla="*/ 386143 w 390525"/>
                <a:gd name="connsiteY54" fmla="*/ 196310 h 266700"/>
                <a:gd name="connsiteX55" fmla="*/ 330708 w 390525"/>
                <a:gd name="connsiteY55" fmla="*/ 626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0525" h="266700">
                  <a:moveTo>
                    <a:pt x="330708" y="62674"/>
                  </a:moveTo>
                  <a:cubicBezTo>
                    <a:pt x="294894" y="26861"/>
                    <a:pt x="247365" y="7144"/>
                    <a:pt x="196691" y="7144"/>
                  </a:cubicBezTo>
                  <a:cubicBezTo>
                    <a:pt x="146018" y="7144"/>
                    <a:pt x="98489" y="26861"/>
                    <a:pt x="62675" y="62674"/>
                  </a:cubicBezTo>
                  <a:cubicBezTo>
                    <a:pt x="26861" y="98488"/>
                    <a:pt x="7144" y="146018"/>
                    <a:pt x="7144" y="196691"/>
                  </a:cubicBezTo>
                  <a:cubicBezTo>
                    <a:pt x="7144" y="210598"/>
                    <a:pt x="8667" y="224504"/>
                    <a:pt x="11621" y="237935"/>
                  </a:cubicBezTo>
                  <a:cubicBezTo>
                    <a:pt x="13335" y="245745"/>
                    <a:pt x="15621" y="253460"/>
                    <a:pt x="18288" y="260890"/>
                  </a:cubicBezTo>
                  <a:cubicBezTo>
                    <a:pt x="19908" y="265462"/>
                    <a:pt x="24193" y="268319"/>
                    <a:pt x="28861" y="268319"/>
                  </a:cubicBezTo>
                  <a:cubicBezTo>
                    <a:pt x="30099" y="268319"/>
                    <a:pt x="31432" y="268129"/>
                    <a:pt x="32671" y="267653"/>
                  </a:cubicBezTo>
                  <a:cubicBezTo>
                    <a:pt x="38481" y="265557"/>
                    <a:pt x="41529" y="259175"/>
                    <a:pt x="39434" y="253270"/>
                  </a:cubicBezTo>
                  <a:cubicBezTo>
                    <a:pt x="37052" y="246697"/>
                    <a:pt x="35052" y="239839"/>
                    <a:pt x="33528" y="232981"/>
                  </a:cubicBezTo>
                  <a:cubicBezTo>
                    <a:pt x="31718" y="224695"/>
                    <a:pt x="30480" y="216313"/>
                    <a:pt x="29909" y="207454"/>
                  </a:cubicBezTo>
                  <a:lnTo>
                    <a:pt x="64389" y="207454"/>
                  </a:lnTo>
                  <a:cubicBezTo>
                    <a:pt x="70580" y="207740"/>
                    <a:pt x="75629" y="202692"/>
                    <a:pt x="75629" y="196501"/>
                  </a:cubicBezTo>
                  <a:cubicBezTo>
                    <a:pt x="75629" y="190310"/>
                    <a:pt x="70580" y="185261"/>
                    <a:pt x="64389" y="185261"/>
                  </a:cubicBezTo>
                  <a:lnTo>
                    <a:pt x="29909" y="185261"/>
                  </a:lnTo>
                  <a:cubicBezTo>
                    <a:pt x="31432" y="163068"/>
                    <a:pt x="37242" y="142018"/>
                    <a:pt x="46673" y="122872"/>
                  </a:cubicBezTo>
                  <a:lnTo>
                    <a:pt x="76486" y="140113"/>
                  </a:lnTo>
                  <a:cubicBezTo>
                    <a:pt x="78296" y="141161"/>
                    <a:pt x="80200" y="141637"/>
                    <a:pt x="82105" y="141637"/>
                  </a:cubicBezTo>
                  <a:cubicBezTo>
                    <a:pt x="86011" y="141637"/>
                    <a:pt x="89725" y="139637"/>
                    <a:pt x="91821" y="136017"/>
                  </a:cubicBezTo>
                  <a:cubicBezTo>
                    <a:pt x="94869" y="130683"/>
                    <a:pt x="93059" y="123825"/>
                    <a:pt x="87725" y="120682"/>
                  </a:cubicBezTo>
                  <a:lnTo>
                    <a:pt x="57912" y="103441"/>
                  </a:lnTo>
                  <a:cubicBezTo>
                    <a:pt x="70009" y="85439"/>
                    <a:pt x="85534" y="69913"/>
                    <a:pt x="103632" y="57721"/>
                  </a:cubicBezTo>
                  <a:lnTo>
                    <a:pt x="120872" y="87535"/>
                  </a:lnTo>
                  <a:cubicBezTo>
                    <a:pt x="122967" y="91154"/>
                    <a:pt x="126682" y="93154"/>
                    <a:pt x="130588" y="93154"/>
                  </a:cubicBezTo>
                  <a:cubicBezTo>
                    <a:pt x="132493" y="93154"/>
                    <a:pt x="134398" y="92678"/>
                    <a:pt x="136207" y="91630"/>
                  </a:cubicBezTo>
                  <a:cubicBezTo>
                    <a:pt x="141541" y="88582"/>
                    <a:pt x="143446" y="81724"/>
                    <a:pt x="140303" y="76295"/>
                  </a:cubicBezTo>
                  <a:lnTo>
                    <a:pt x="123063" y="46482"/>
                  </a:lnTo>
                  <a:cubicBezTo>
                    <a:pt x="142113" y="37052"/>
                    <a:pt x="163259" y="31242"/>
                    <a:pt x="185547" y="29718"/>
                  </a:cubicBezTo>
                  <a:lnTo>
                    <a:pt x="185547" y="64198"/>
                  </a:lnTo>
                  <a:cubicBezTo>
                    <a:pt x="185452" y="70390"/>
                    <a:pt x="190500" y="75438"/>
                    <a:pt x="196691" y="75438"/>
                  </a:cubicBezTo>
                  <a:cubicBezTo>
                    <a:pt x="202882" y="75438"/>
                    <a:pt x="207931" y="70390"/>
                    <a:pt x="207836" y="64198"/>
                  </a:cubicBezTo>
                  <a:lnTo>
                    <a:pt x="207836" y="29718"/>
                  </a:lnTo>
                  <a:cubicBezTo>
                    <a:pt x="230219" y="31242"/>
                    <a:pt x="251270" y="37052"/>
                    <a:pt x="270320" y="46482"/>
                  </a:cubicBezTo>
                  <a:lnTo>
                    <a:pt x="253079" y="76295"/>
                  </a:lnTo>
                  <a:cubicBezTo>
                    <a:pt x="250031" y="81629"/>
                    <a:pt x="251841" y="88487"/>
                    <a:pt x="257175" y="91630"/>
                  </a:cubicBezTo>
                  <a:cubicBezTo>
                    <a:pt x="258985" y="92678"/>
                    <a:pt x="260890" y="93154"/>
                    <a:pt x="262795" y="93154"/>
                  </a:cubicBezTo>
                  <a:cubicBezTo>
                    <a:pt x="266700" y="93154"/>
                    <a:pt x="270415" y="91154"/>
                    <a:pt x="272510" y="87535"/>
                  </a:cubicBezTo>
                  <a:lnTo>
                    <a:pt x="289750" y="57721"/>
                  </a:lnTo>
                  <a:cubicBezTo>
                    <a:pt x="307753" y="69818"/>
                    <a:pt x="323279" y="85344"/>
                    <a:pt x="335471" y="103441"/>
                  </a:cubicBezTo>
                  <a:lnTo>
                    <a:pt x="305658" y="120682"/>
                  </a:lnTo>
                  <a:cubicBezTo>
                    <a:pt x="300324" y="123730"/>
                    <a:pt x="298418" y="130588"/>
                    <a:pt x="301561" y="136017"/>
                  </a:cubicBezTo>
                  <a:cubicBezTo>
                    <a:pt x="303657" y="139637"/>
                    <a:pt x="307372" y="141637"/>
                    <a:pt x="311277" y="141637"/>
                  </a:cubicBezTo>
                  <a:cubicBezTo>
                    <a:pt x="313182" y="141637"/>
                    <a:pt x="315087" y="141161"/>
                    <a:pt x="316897" y="140113"/>
                  </a:cubicBezTo>
                  <a:lnTo>
                    <a:pt x="346710" y="122872"/>
                  </a:lnTo>
                  <a:cubicBezTo>
                    <a:pt x="356140" y="141922"/>
                    <a:pt x="361950" y="162973"/>
                    <a:pt x="363474" y="185166"/>
                  </a:cubicBezTo>
                  <a:lnTo>
                    <a:pt x="328993" y="185166"/>
                  </a:lnTo>
                  <a:cubicBezTo>
                    <a:pt x="322802" y="185261"/>
                    <a:pt x="317754" y="190310"/>
                    <a:pt x="317754" y="196405"/>
                  </a:cubicBezTo>
                  <a:cubicBezTo>
                    <a:pt x="317754" y="202502"/>
                    <a:pt x="322802" y="207645"/>
                    <a:pt x="328993" y="207359"/>
                  </a:cubicBezTo>
                  <a:lnTo>
                    <a:pt x="363474" y="207359"/>
                  </a:lnTo>
                  <a:cubicBezTo>
                    <a:pt x="362902" y="215741"/>
                    <a:pt x="361855" y="223742"/>
                    <a:pt x="360140" y="231553"/>
                  </a:cubicBezTo>
                  <a:cubicBezTo>
                    <a:pt x="358711" y="238030"/>
                    <a:pt x="356997" y="244507"/>
                    <a:pt x="354806" y="250698"/>
                  </a:cubicBezTo>
                  <a:cubicBezTo>
                    <a:pt x="352806" y="256508"/>
                    <a:pt x="355949" y="262890"/>
                    <a:pt x="361759" y="264890"/>
                  </a:cubicBezTo>
                  <a:cubicBezTo>
                    <a:pt x="367570" y="266890"/>
                    <a:pt x="373952" y="263747"/>
                    <a:pt x="375952" y="257937"/>
                  </a:cubicBezTo>
                  <a:cubicBezTo>
                    <a:pt x="378428" y="250793"/>
                    <a:pt x="380429" y="243554"/>
                    <a:pt x="381952" y="236125"/>
                  </a:cubicBezTo>
                  <a:cubicBezTo>
                    <a:pt x="384715" y="223171"/>
                    <a:pt x="386143" y="209740"/>
                    <a:pt x="386143" y="196310"/>
                  </a:cubicBezTo>
                  <a:cubicBezTo>
                    <a:pt x="386239" y="146113"/>
                    <a:pt x="366522" y="98488"/>
                    <a:pt x="33070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53A641-5C67-4F33-9384-0DDF7617CF84}"/>
                </a:ext>
              </a:extLst>
            </p:cNvPr>
            <p:cNvSpPr/>
            <p:nvPr/>
          </p:nvSpPr>
          <p:spPr>
            <a:xfrm>
              <a:off x="7650757" y="3706677"/>
              <a:ext cx="123825" cy="123825"/>
            </a:xfrm>
            <a:custGeom>
              <a:avLst/>
              <a:gdLst>
                <a:gd name="connsiteX0" fmla="*/ 101918 w 123825"/>
                <a:gd name="connsiteY0" fmla="*/ 10739 h 123825"/>
                <a:gd name="connsiteX1" fmla="*/ 54102 w 123825"/>
                <a:gd name="connsiteY1" fmla="*/ 62174 h 123825"/>
                <a:gd name="connsiteX2" fmla="*/ 38576 w 123825"/>
                <a:gd name="connsiteY2" fmla="*/ 58079 h 123825"/>
                <a:gd name="connsiteX3" fmla="*/ 7144 w 123825"/>
                <a:gd name="connsiteY3" fmla="*/ 89511 h 123825"/>
                <a:gd name="connsiteX4" fmla="*/ 38576 w 123825"/>
                <a:gd name="connsiteY4" fmla="*/ 120944 h 123825"/>
                <a:gd name="connsiteX5" fmla="*/ 70009 w 123825"/>
                <a:gd name="connsiteY5" fmla="*/ 89511 h 123825"/>
                <a:gd name="connsiteX6" fmla="*/ 68389 w 123825"/>
                <a:gd name="connsiteY6" fmla="*/ 79605 h 123825"/>
                <a:gd name="connsiteX7" fmla="*/ 118206 w 123825"/>
                <a:gd name="connsiteY7" fmla="*/ 25884 h 123825"/>
                <a:gd name="connsiteX8" fmla="*/ 117634 w 123825"/>
                <a:gd name="connsiteY8" fmla="*/ 10073 h 123825"/>
                <a:gd name="connsiteX9" fmla="*/ 101918 w 123825"/>
                <a:gd name="connsiteY9" fmla="*/ 10739 h 123825"/>
                <a:gd name="connsiteX10" fmla="*/ 38671 w 123825"/>
                <a:gd name="connsiteY10" fmla="*/ 98655 h 123825"/>
                <a:gd name="connsiteX11" fmla="*/ 29623 w 123825"/>
                <a:gd name="connsiteY11" fmla="*/ 89606 h 123825"/>
                <a:gd name="connsiteX12" fmla="*/ 38671 w 123825"/>
                <a:gd name="connsiteY12" fmla="*/ 80558 h 123825"/>
                <a:gd name="connsiteX13" fmla="*/ 47720 w 123825"/>
                <a:gd name="connsiteY13" fmla="*/ 89606 h 123825"/>
                <a:gd name="connsiteX14" fmla="*/ 38671 w 123825"/>
                <a:gd name="connsiteY14" fmla="*/ 9865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23825">
                  <a:moveTo>
                    <a:pt x="101918" y="10739"/>
                  </a:moveTo>
                  <a:lnTo>
                    <a:pt x="54102" y="62174"/>
                  </a:lnTo>
                  <a:cubicBezTo>
                    <a:pt x="49530" y="59603"/>
                    <a:pt x="44196" y="58079"/>
                    <a:pt x="38576" y="58079"/>
                  </a:cubicBezTo>
                  <a:cubicBezTo>
                    <a:pt x="21241" y="58079"/>
                    <a:pt x="7144" y="72176"/>
                    <a:pt x="7144" y="89511"/>
                  </a:cubicBezTo>
                  <a:cubicBezTo>
                    <a:pt x="7144" y="106847"/>
                    <a:pt x="21241" y="120944"/>
                    <a:pt x="38576" y="120944"/>
                  </a:cubicBezTo>
                  <a:cubicBezTo>
                    <a:pt x="55912" y="120944"/>
                    <a:pt x="70009" y="106847"/>
                    <a:pt x="70009" y="89511"/>
                  </a:cubicBezTo>
                  <a:cubicBezTo>
                    <a:pt x="70009" y="86082"/>
                    <a:pt x="69438" y="82748"/>
                    <a:pt x="68389" y="79605"/>
                  </a:cubicBezTo>
                  <a:lnTo>
                    <a:pt x="118206" y="25884"/>
                  </a:lnTo>
                  <a:cubicBezTo>
                    <a:pt x="122397" y="21312"/>
                    <a:pt x="122111" y="14264"/>
                    <a:pt x="117634" y="10073"/>
                  </a:cubicBezTo>
                  <a:cubicBezTo>
                    <a:pt x="113157" y="5882"/>
                    <a:pt x="106109" y="6263"/>
                    <a:pt x="101918" y="10739"/>
                  </a:cubicBezTo>
                  <a:close/>
                  <a:moveTo>
                    <a:pt x="38671" y="98655"/>
                  </a:moveTo>
                  <a:cubicBezTo>
                    <a:pt x="33719" y="98655"/>
                    <a:pt x="29623" y="94559"/>
                    <a:pt x="29623" y="89606"/>
                  </a:cubicBezTo>
                  <a:cubicBezTo>
                    <a:pt x="29623" y="84654"/>
                    <a:pt x="33719" y="80558"/>
                    <a:pt x="38671" y="80558"/>
                  </a:cubicBezTo>
                  <a:cubicBezTo>
                    <a:pt x="43625" y="80558"/>
                    <a:pt x="47720" y="84654"/>
                    <a:pt x="47720" y="89606"/>
                  </a:cubicBezTo>
                  <a:cubicBezTo>
                    <a:pt x="47720" y="94559"/>
                    <a:pt x="43625" y="98655"/>
                    <a:pt x="38671" y="98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8A4E9-D1E7-4D49-BCFA-C8B8E1B6D820}"/>
              </a:ext>
            </a:extLst>
          </p:cNvPr>
          <p:cNvGrpSpPr/>
          <p:nvPr/>
        </p:nvGrpSpPr>
        <p:grpSpPr>
          <a:xfrm>
            <a:off x="769421" y="2905696"/>
            <a:ext cx="390525" cy="361950"/>
            <a:chOff x="769421" y="2905696"/>
            <a:chExt cx="390525" cy="361950"/>
          </a:xfrm>
          <a:solidFill>
            <a:schemeClr val="bg1"/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5CB4E84-E75B-4B81-A3F1-ED15B75BF2BF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C9C97A-CDA4-4923-9F5A-A07B49F8D807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4944E19-C190-4435-B9BF-A3D3E1728B7D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C89F74C-E037-42D5-B80B-B51AF77A414D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BE2DA92-6256-4F42-92C9-6BD610420121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18F5B7E-4ADF-45DB-BA13-599B30152B4C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9A3E0047-1A8C-4804-BFA6-BA3BD75EFEA0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B5636AF-0E68-4DED-92F2-E96A88036F44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931ACF-DB32-4403-8A7C-3B0F02F1E560}"/>
              </a:ext>
            </a:extLst>
          </p:cNvPr>
          <p:cNvGrpSpPr/>
          <p:nvPr/>
        </p:nvGrpSpPr>
        <p:grpSpPr>
          <a:xfrm>
            <a:off x="7498452" y="4229100"/>
            <a:ext cx="339566" cy="385572"/>
            <a:chOff x="7498452" y="4229100"/>
            <a:chExt cx="339566" cy="385572"/>
          </a:xfrm>
          <a:solidFill>
            <a:schemeClr val="bg1"/>
          </a:solidFill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E9154D0-38FA-4A6C-8F78-71A6332E2C13}"/>
                </a:ext>
              </a:extLst>
            </p:cNvPr>
            <p:cNvSpPr/>
            <p:nvPr/>
          </p:nvSpPr>
          <p:spPr>
            <a:xfrm>
              <a:off x="7676093" y="4319492"/>
              <a:ext cx="161925" cy="228600"/>
            </a:xfrm>
            <a:custGeom>
              <a:avLst/>
              <a:gdLst>
                <a:gd name="connsiteX0" fmla="*/ 152209 w 161925"/>
                <a:gd name="connsiteY0" fmla="*/ 112586 h 228600"/>
                <a:gd name="connsiteX1" fmla="*/ 94488 w 161925"/>
                <a:gd name="connsiteY1" fmla="*/ 12668 h 228600"/>
                <a:gd name="connsiteX2" fmla="*/ 84867 w 161925"/>
                <a:gd name="connsiteY2" fmla="*/ 7144 h 228600"/>
                <a:gd name="connsiteX3" fmla="*/ 75247 w 161925"/>
                <a:gd name="connsiteY3" fmla="*/ 12668 h 228600"/>
                <a:gd name="connsiteX4" fmla="*/ 17526 w 161925"/>
                <a:gd name="connsiteY4" fmla="*/ 112586 h 228600"/>
                <a:gd name="connsiteX5" fmla="*/ 17526 w 161925"/>
                <a:gd name="connsiteY5" fmla="*/ 112586 h 228600"/>
                <a:gd name="connsiteX6" fmla="*/ 7144 w 161925"/>
                <a:gd name="connsiteY6" fmla="*/ 151352 h 228600"/>
                <a:gd name="connsiteX7" fmla="*/ 84867 w 161925"/>
                <a:gd name="connsiteY7" fmla="*/ 229076 h 228600"/>
                <a:gd name="connsiteX8" fmla="*/ 162592 w 161925"/>
                <a:gd name="connsiteY8" fmla="*/ 151352 h 228600"/>
                <a:gd name="connsiteX9" fmla="*/ 152209 w 161925"/>
                <a:gd name="connsiteY9" fmla="*/ 112586 h 228600"/>
                <a:gd name="connsiteX10" fmla="*/ 84772 w 161925"/>
                <a:gd name="connsiteY10" fmla="*/ 206883 h 228600"/>
                <a:gd name="connsiteX11" fmla="*/ 36671 w 161925"/>
                <a:gd name="connsiteY11" fmla="*/ 123635 h 228600"/>
                <a:gd name="connsiteX12" fmla="*/ 84772 w 161925"/>
                <a:gd name="connsiteY12" fmla="*/ 40291 h 228600"/>
                <a:gd name="connsiteX13" fmla="*/ 132873 w 161925"/>
                <a:gd name="connsiteY13" fmla="*/ 123635 h 228600"/>
                <a:gd name="connsiteX14" fmla="*/ 84772 w 161925"/>
                <a:gd name="connsiteY14" fmla="*/ 2068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52209" y="112586"/>
                  </a:moveTo>
                  <a:lnTo>
                    <a:pt x="94488" y="12668"/>
                  </a:lnTo>
                  <a:cubicBezTo>
                    <a:pt x="92487" y="9239"/>
                    <a:pt x="88868" y="7144"/>
                    <a:pt x="84867" y="7144"/>
                  </a:cubicBezTo>
                  <a:cubicBezTo>
                    <a:pt x="80867" y="7144"/>
                    <a:pt x="77248" y="9239"/>
                    <a:pt x="75247" y="12668"/>
                  </a:cubicBezTo>
                  <a:lnTo>
                    <a:pt x="17526" y="112586"/>
                  </a:lnTo>
                  <a:lnTo>
                    <a:pt x="17526" y="112586"/>
                  </a:lnTo>
                  <a:cubicBezTo>
                    <a:pt x="10763" y="124301"/>
                    <a:pt x="7144" y="137732"/>
                    <a:pt x="7144" y="151352"/>
                  </a:cubicBezTo>
                  <a:cubicBezTo>
                    <a:pt x="7144" y="194215"/>
                    <a:pt x="42005" y="229076"/>
                    <a:pt x="84867" y="229076"/>
                  </a:cubicBezTo>
                  <a:cubicBezTo>
                    <a:pt x="127730" y="229076"/>
                    <a:pt x="162592" y="194215"/>
                    <a:pt x="162592" y="151352"/>
                  </a:cubicBezTo>
                  <a:cubicBezTo>
                    <a:pt x="162592" y="137732"/>
                    <a:pt x="158972" y="124301"/>
                    <a:pt x="152209" y="112586"/>
                  </a:cubicBezTo>
                  <a:close/>
                  <a:moveTo>
                    <a:pt x="84772" y="206883"/>
                  </a:moveTo>
                  <a:cubicBezTo>
                    <a:pt x="42100" y="206883"/>
                    <a:pt x="15430" y="160496"/>
                    <a:pt x="36671" y="123635"/>
                  </a:cubicBezTo>
                  <a:lnTo>
                    <a:pt x="84772" y="40291"/>
                  </a:lnTo>
                  <a:lnTo>
                    <a:pt x="132873" y="123635"/>
                  </a:lnTo>
                  <a:cubicBezTo>
                    <a:pt x="154114" y="160496"/>
                    <a:pt x="127445" y="206883"/>
                    <a:pt x="84772" y="206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06DC847-EDDC-4692-89FA-37095A35FB91}"/>
                </a:ext>
              </a:extLst>
            </p:cNvPr>
            <p:cNvSpPr/>
            <p:nvPr/>
          </p:nvSpPr>
          <p:spPr>
            <a:xfrm>
              <a:off x="7498452" y="4386072"/>
              <a:ext cx="161925" cy="228600"/>
            </a:xfrm>
            <a:custGeom>
              <a:avLst/>
              <a:gdLst>
                <a:gd name="connsiteX0" fmla="*/ 94488 w 161925"/>
                <a:gd name="connsiteY0" fmla="*/ 12668 h 228600"/>
                <a:gd name="connsiteX1" fmla="*/ 84868 w 161925"/>
                <a:gd name="connsiteY1" fmla="*/ 7144 h 228600"/>
                <a:gd name="connsiteX2" fmla="*/ 75248 w 161925"/>
                <a:gd name="connsiteY2" fmla="*/ 12668 h 228600"/>
                <a:gd name="connsiteX3" fmla="*/ 17526 w 161925"/>
                <a:gd name="connsiteY3" fmla="*/ 112585 h 228600"/>
                <a:gd name="connsiteX4" fmla="*/ 17526 w 161925"/>
                <a:gd name="connsiteY4" fmla="*/ 112585 h 228600"/>
                <a:gd name="connsiteX5" fmla="*/ 7144 w 161925"/>
                <a:gd name="connsiteY5" fmla="*/ 151352 h 228600"/>
                <a:gd name="connsiteX6" fmla="*/ 84868 w 161925"/>
                <a:gd name="connsiteY6" fmla="*/ 229076 h 228600"/>
                <a:gd name="connsiteX7" fmla="*/ 162592 w 161925"/>
                <a:gd name="connsiteY7" fmla="*/ 151352 h 228600"/>
                <a:gd name="connsiteX8" fmla="*/ 152209 w 161925"/>
                <a:gd name="connsiteY8" fmla="*/ 112585 h 228600"/>
                <a:gd name="connsiteX9" fmla="*/ 94488 w 161925"/>
                <a:gd name="connsiteY9" fmla="*/ 12668 h 228600"/>
                <a:gd name="connsiteX10" fmla="*/ 84773 w 161925"/>
                <a:gd name="connsiteY10" fmla="*/ 206978 h 228600"/>
                <a:gd name="connsiteX11" fmla="*/ 36671 w 161925"/>
                <a:gd name="connsiteY11" fmla="*/ 123730 h 228600"/>
                <a:gd name="connsiteX12" fmla="*/ 84773 w 161925"/>
                <a:gd name="connsiteY12" fmla="*/ 40386 h 228600"/>
                <a:gd name="connsiteX13" fmla="*/ 132874 w 161925"/>
                <a:gd name="connsiteY13" fmla="*/ 123730 h 228600"/>
                <a:gd name="connsiteX14" fmla="*/ 84773 w 161925"/>
                <a:gd name="connsiteY14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4488" y="12668"/>
                  </a:moveTo>
                  <a:cubicBezTo>
                    <a:pt x="92488" y="9239"/>
                    <a:pt x="88868" y="7144"/>
                    <a:pt x="84868" y="7144"/>
                  </a:cubicBezTo>
                  <a:cubicBezTo>
                    <a:pt x="80867" y="7144"/>
                    <a:pt x="77248" y="9239"/>
                    <a:pt x="75248" y="12668"/>
                  </a:cubicBezTo>
                  <a:lnTo>
                    <a:pt x="17526" y="112585"/>
                  </a:lnTo>
                  <a:lnTo>
                    <a:pt x="17526" y="112585"/>
                  </a:lnTo>
                  <a:cubicBezTo>
                    <a:pt x="10763" y="124301"/>
                    <a:pt x="7144" y="137731"/>
                    <a:pt x="7144" y="151352"/>
                  </a:cubicBezTo>
                  <a:cubicBezTo>
                    <a:pt x="7144" y="194215"/>
                    <a:pt x="42006" y="229076"/>
                    <a:pt x="84868" y="229076"/>
                  </a:cubicBezTo>
                  <a:cubicBezTo>
                    <a:pt x="127731" y="229076"/>
                    <a:pt x="162592" y="194215"/>
                    <a:pt x="162592" y="151352"/>
                  </a:cubicBezTo>
                  <a:cubicBezTo>
                    <a:pt x="162592" y="137731"/>
                    <a:pt x="158972" y="124301"/>
                    <a:pt x="152209" y="112585"/>
                  </a:cubicBezTo>
                  <a:lnTo>
                    <a:pt x="94488" y="12668"/>
                  </a:lnTo>
                  <a:close/>
                  <a:moveTo>
                    <a:pt x="84773" y="206978"/>
                  </a:moveTo>
                  <a:cubicBezTo>
                    <a:pt x="42100" y="206978"/>
                    <a:pt x="15430" y="160591"/>
                    <a:pt x="36671" y="123730"/>
                  </a:cubicBezTo>
                  <a:lnTo>
                    <a:pt x="84773" y="40386"/>
                  </a:lnTo>
                  <a:lnTo>
                    <a:pt x="132874" y="123730"/>
                  </a:lnTo>
                  <a:cubicBezTo>
                    <a:pt x="154114" y="160496"/>
                    <a:pt x="127445" y="206978"/>
                    <a:pt x="84773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FAA807-2FB1-4880-B1B0-BA1BE377E8E2}"/>
                </a:ext>
              </a:extLst>
            </p:cNvPr>
            <p:cNvSpPr/>
            <p:nvPr/>
          </p:nvSpPr>
          <p:spPr>
            <a:xfrm>
              <a:off x="7587320" y="4229100"/>
              <a:ext cx="123825" cy="161925"/>
            </a:xfrm>
            <a:custGeom>
              <a:avLst/>
              <a:gdLst>
                <a:gd name="connsiteX0" fmla="*/ 62580 w 123825"/>
                <a:gd name="connsiteY0" fmla="*/ 163354 h 161925"/>
                <a:gd name="connsiteX1" fmla="*/ 118110 w 123825"/>
                <a:gd name="connsiteY1" fmla="*/ 107823 h 161925"/>
                <a:gd name="connsiteX2" fmla="*/ 110776 w 123825"/>
                <a:gd name="connsiteY2" fmla="*/ 80201 h 161925"/>
                <a:gd name="connsiteX3" fmla="*/ 72295 w 123825"/>
                <a:gd name="connsiteY3" fmla="*/ 12763 h 161925"/>
                <a:gd name="connsiteX4" fmla="*/ 62675 w 123825"/>
                <a:gd name="connsiteY4" fmla="*/ 7144 h 161925"/>
                <a:gd name="connsiteX5" fmla="*/ 53055 w 123825"/>
                <a:gd name="connsiteY5" fmla="*/ 12763 h 161925"/>
                <a:gd name="connsiteX6" fmla="*/ 14573 w 123825"/>
                <a:gd name="connsiteY6" fmla="*/ 80105 h 161925"/>
                <a:gd name="connsiteX7" fmla="*/ 7144 w 123825"/>
                <a:gd name="connsiteY7" fmla="*/ 107823 h 161925"/>
                <a:gd name="connsiteX8" fmla="*/ 62580 w 123825"/>
                <a:gd name="connsiteY8" fmla="*/ 163354 h 161925"/>
                <a:gd name="connsiteX9" fmla="*/ 33719 w 123825"/>
                <a:gd name="connsiteY9" fmla="*/ 91154 h 161925"/>
                <a:gd name="connsiteX10" fmla="*/ 62580 w 123825"/>
                <a:gd name="connsiteY10" fmla="*/ 40672 h 161925"/>
                <a:gd name="connsiteX11" fmla="*/ 91440 w 123825"/>
                <a:gd name="connsiteY11" fmla="*/ 91249 h 161925"/>
                <a:gd name="connsiteX12" fmla="*/ 62580 w 123825"/>
                <a:gd name="connsiteY12" fmla="*/ 141161 h 161925"/>
                <a:gd name="connsiteX13" fmla="*/ 33719 w 123825"/>
                <a:gd name="connsiteY13" fmla="*/ 911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61925">
                  <a:moveTo>
                    <a:pt x="62580" y="163354"/>
                  </a:moveTo>
                  <a:cubicBezTo>
                    <a:pt x="93154" y="163354"/>
                    <a:pt x="118110" y="138494"/>
                    <a:pt x="118110" y="107823"/>
                  </a:cubicBezTo>
                  <a:cubicBezTo>
                    <a:pt x="118110" y="98012"/>
                    <a:pt x="115539" y="88487"/>
                    <a:pt x="110776" y="80201"/>
                  </a:cubicBezTo>
                  <a:lnTo>
                    <a:pt x="72295" y="12763"/>
                  </a:lnTo>
                  <a:cubicBezTo>
                    <a:pt x="70295" y="9335"/>
                    <a:pt x="66675" y="7144"/>
                    <a:pt x="62675" y="7144"/>
                  </a:cubicBezTo>
                  <a:cubicBezTo>
                    <a:pt x="58674" y="7144"/>
                    <a:pt x="55054" y="9239"/>
                    <a:pt x="53055" y="12763"/>
                  </a:cubicBezTo>
                  <a:lnTo>
                    <a:pt x="14573" y="80105"/>
                  </a:lnTo>
                  <a:cubicBezTo>
                    <a:pt x="9715" y="88487"/>
                    <a:pt x="7144" y="98012"/>
                    <a:pt x="7144" y="107823"/>
                  </a:cubicBezTo>
                  <a:cubicBezTo>
                    <a:pt x="7049" y="138398"/>
                    <a:pt x="31909" y="163354"/>
                    <a:pt x="62580" y="163354"/>
                  </a:cubicBezTo>
                  <a:close/>
                  <a:moveTo>
                    <a:pt x="33719" y="91154"/>
                  </a:moveTo>
                  <a:lnTo>
                    <a:pt x="62580" y="40672"/>
                  </a:lnTo>
                  <a:lnTo>
                    <a:pt x="91440" y="91249"/>
                  </a:lnTo>
                  <a:cubicBezTo>
                    <a:pt x="104204" y="113252"/>
                    <a:pt x="88202" y="141161"/>
                    <a:pt x="62580" y="141161"/>
                  </a:cubicBezTo>
                  <a:cubicBezTo>
                    <a:pt x="36862" y="141161"/>
                    <a:pt x="20955" y="113252"/>
                    <a:pt x="33719" y="91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AFED6D6-A7DA-4801-8AD4-9213C5161D87}"/>
              </a:ext>
            </a:extLst>
          </p:cNvPr>
          <p:cNvGrpSpPr/>
          <p:nvPr/>
        </p:nvGrpSpPr>
        <p:grpSpPr>
          <a:xfrm>
            <a:off x="824094" y="4903660"/>
            <a:ext cx="389131" cy="388644"/>
            <a:chOff x="824094" y="4903660"/>
            <a:chExt cx="389131" cy="388644"/>
          </a:xfrm>
          <a:solidFill>
            <a:schemeClr val="bg1"/>
          </a:solidFill>
        </p:grpSpPr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DEEF668-8CC1-482A-A480-5370B90BD17A}"/>
                </a:ext>
              </a:extLst>
            </p:cNvPr>
            <p:cNvSpPr/>
            <p:nvPr/>
          </p:nvSpPr>
          <p:spPr>
            <a:xfrm>
              <a:off x="824094" y="5016079"/>
              <a:ext cx="209550" cy="276225"/>
            </a:xfrm>
            <a:custGeom>
              <a:avLst/>
              <a:gdLst>
                <a:gd name="connsiteX0" fmla="*/ 151638 w 209550"/>
                <a:gd name="connsiteY0" fmla="*/ 140375 h 276225"/>
                <a:gd name="connsiteX1" fmla="*/ 140494 w 209550"/>
                <a:gd name="connsiteY1" fmla="*/ 140375 h 276225"/>
                <a:gd name="connsiteX2" fmla="*/ 140494 w 209550"/>
                <a:gd name="connsiteY2" fmla="*/ 129040 h 276225"/>
                <a:gd name="connsiteX3" fmla="*/ 162687 w 209550"/>
                <a:gd name="connsiteY3" fmla="*/ 84844 h 276225"/>
                <a:gd name="connsiteX4" fmla="*/ 162687 w 209550"/>
                <a:gd name="connsiteY4" fmla="*/ 65032 h 276225"/>
                <a:gd name="connsiteX5" fmla="*/ 116396 w 209550"/>
                <a:gd name="connsiteY5" fmla="*/ 7882 h 276225"/>
                <a:gd name="connsiteX6" fmla="*/ 51626 w 209550"/>
                <a:gd name="connsiteY6" fmla="*/ 62651 h 276225"/>
                <a:gd name="connsiteX7" fmla="*/ 51626 w 209550"/>
                <a:gd name="connsiteY7" fmla="*/ 84844 h 276225"/>
                <a:gd name="connsiteX8" fmla="*/ 73819 w 209550"/>
                <a:gd name="connsiteY8" fmla="*/ 129040 h 276225"/>
                <a:gd name="connsiteX9" fmla="*/ 73819 w 209550"/>
                <a:gd name="connsiteY9" fmla="*/ 140375 h 276225"/>
                <a:gd name="connsiteX10" fmla="*/ 62675 w 209550"/>
                <a:gd name="connsiteY10" fmla="*/ 140375 h 276225"/>
                <a:gd name="connsiteX11" fmla="*/ 7144 w 209550"/>
                <a:gd name="connsiteY11" fmla="*/ 195905 h 276225"/>
                <a:gd name="connsiteX12" fmla="*/ 7144 w 209550"/>
                <a:gd name="connsiteY12" fmla="*/ 262485 h 276225"/>
                <a:gd name="connsiteX13" fmla="*/ 18288 w 209550"/>
                <a:gd name="connsiteY13" fmla="*/ 273629 h 276225"/>
                <a:gd name="connsiteX14" fmla="*/ 195929 w 209550"/>
                <a:gd name="connsiteY14" fmla="*/ 273629 h 276225"/>
                <a:gd name="connsiteX15" fmla="*/ 207074 w 209550"/>
                <a:gd name="connsiteY15" fmla="*/ 262485 h 276225"/>
                <a:gd name="connsiteX16" fmla="*/ 207074 w 209550"/>
                <a:gd name="connsiteY16" fmla="*/ 195905 h 276225"/>
                <a:gd name="connsiteX17" fmla="*/ 151638 w 209550"/>
                <a:gd name="connsiteY17" fmla="*/ 140375 h 276225"/>
                <a:gd name="connsiteX18" fmla="*/ 184976 w 209550"/>
                <a:gd name="connsiteY18" fmla="*/ 251436 h 276225"/>
                <a:gd name="connsiteX19" fmla="*/ 29528 w 209550"/>
                <a:gd name="connsiteY19" fmla="*/ 251436 h 276225"/>
                <a:gd name="connsiteX20" fmla="*/ 29528 w 209550"/>
                <a:gd name="connsiteY20" fmla="*/ 195905 h 276225"/>
                <a:gd name="connsiteX21" fmla="*/ 62865 w 209550"/>
                <a:gd name="connsiteY21" fmla="*/ 162568 h 276225"/>
                <a:gd name="connsiteX22" fmla="*/ 85058 w 209550"/>
                <a:gd name="connsiteY22" fmla="*/ 162568 h 276225"/>
                <a:gd name="connsiteX23" fmla="*/ 96203 w 209550"/>
                <a:gd name="connsiteY23" fmla="*/ 151424 h 276225"/>
                <a:gd name="connsiteX24" fmla="*/ 96203 w 209550"/>
                <a:gd name="connsiteY24" fmla="*/ 123039 h 276225"/>
                <a:gd name="connsiteX25" fmla="*/ 90678 w 209550"/>
                <a:gd name="connsiteY25" fmla="*/ 113419 h 276225"/>
                <a:gd name="connsiteX26" fmla="*/ 74009 w 209550"/>
                <a:gd name="connsiteY26" fmla="*/ 84749 h 276225"/>
                <a:gd name="connsiteX27" fmla="*/ 74009 w 209550"/>
                <a:gd name="connsiteY27" fmla="*/ 62555 h 276225"/>
                <a:gd name="connsiteX28" fmla="*/ 112967 w 209550"/>
                <a:gd name="connsiteY28" fmla="*/ 29694 h 276225"/>
                <a:gd name="connsiteX29" fmla="*/ 140589 w 209550"/>
                <a:gd name="connsiteY29" fmla="*/ 64937 h 276225"/>
                <a:gd name="connsiteX30" fmla="*/ 140589 w 209550"/>
                <a:gd name="connsiteY30" fmla="*/ 84749 h 276225"/>
                <a:gd name="connsiteX31" fmla="*/ 123920 w 209550"/>
                <a:gd name="connsiteY31" fmla="*/ 113419 h 276225"/>
                <a:gd name="connsiteX32" fmla="*/ 118396 w 209550"/>
                <a:gd name="connsiteY32" fmla="*/ 123039 h 276225"/>
                <a:gd name="connsiteX33" fmla="*/ 118396 w 209550"/>
                <a:gd name="connsiteY33" fmla="*/ 151424 h 276225"/>
                <a:gd name="connsiteX34" fmla="*/ 129540 w 209550"/>
                <a:gd name="connsiteY34" fmla="*/ 162568 h 276225"/>
                <a:gd name="connsiteX35" fmla="*/ 151733 w 209550"/>
                <a:gd name="connsiteY35" fmla="*/ 162568 h 276225"/>
                <a:gd name="connsiteX36" fmla="*/ 185071 w 209550"/>
                <a:gd name="connsiteY36" fmla="*/ 195905 h 276225"/>
                <a:gd name="connsiteX37" fmla="*/ 185071 w 209550"/>
                <a:gd name="connsiteY37" fmla="*/ 25143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9550" h="276225">
                  <a:moveTo>
                    <a:pt x="151638" y="140375"/>
                  </a:moveTo>
                  <a:lnTo>
                    <a:pt x="140494" y="140375"/>
                  </a:lnTo>
                  <a:lnTo>
                    <a:pt x="140494" y="129040"/>
                  </a:lnTo>
                  <a:cubicBezTo>
                    <a:pt x="154305" y="118658"/>
                    <a:pt x="162687" y="102179"/>
                    <a:pt x="162687" y="84844"/>
                  </a:cubicBezTo>
                  <a:lnTo>
                    <a:pt x="162687" y="65032"/>
                  </a:lnTo>
                  <a:cubicBezTo>
                    <a:pt x="162687" y="36743"/>
                    <a:pt x="142780" y="12168"/>
                    <a:pt x="116396" y="7882"/>
                  </a:cubicBezTo>
                  <a:cubicBezTo>
                    <a:pt x="82201" y="2357"/>
                    <a:pt x="51626" y="28551"/>
                    <a:pt x="51626" y="62651"/>
                  </a:cubicBezTo>
                  <a:lnTo>
                    <a:pt x="51626" y="84844"/>
                  </a:lnTo>
                  <a:cubicBezTo>
                    <a:pt x="51626" y="102179"/>
                    <a:pt x="60008" y="118562"/>
                    <a:pt x="73819" y="129040"/>
                  </a:cubicBezTo>
                  <a:lnTo>
                    <a:pt x="73819" y="140375"/>
                  </a:lnTo>
                  <a:lnTo>
                    <a:pt x="62675" y="140375"/>
                  </a:lnTo>
                  <a:cubicBezTo>
                    <a:pt x="32004" y="140375"/>
                    <a:pt x="7144" y="165235"/>
                    <a:pt x="7144" y="195905"/>
                  </a:cubicBezTo>
                  <a:lnTo>
                    <a:pt x="7144" y="262485"/>
                  </a:lnTo>
                  <a:cubicBezTo>
                    <a:pt x="7144" y="268581"/>
                    <a:pt x="12097" y="273629"/>
                    <a:pt x="18288" y="273629"/>
                  </a:cubicBezTo>
                  <a:lnTo>
                    <a:pt x="195929" y="273629"/>
                  </a:lnTo>
                  <a:cubicBezTo>
                    <a:pt x="202025" y="273629"/>
                    <a:pt x="207074" y="268676"/>
                    <a:pt x="207074" y="262485"/>
                  </a:cubicBezTo>
                  <a:lnTo>
                    <a:pt x="207074" y="195905"/>
                  </a:lnTo>
                  <a:cubicBezTo>
                    <a:pt x="207169" y="165235"/>
                    <a:pt x="182309" y="140375"/>
                    <a:pt x="151638" y="140375"/>
                  </a:cubicBezTo>
                  <a:close/>
                  <a:moveTo>
                    <a:pt x="184976" y="251436"/>
                  </a:moveTo>
                  <a:lnTo>
                    <a:pt x="29528" y="251436"/>
                  </a:lnTo>
                  <a:lnTo>
                    <a:pt x="29528" y="195905"/>
                  </a:lnTo>
                  <a:cubicBezTo>
                    <a:pt x="29528" y="177522"/>
                    <a:pt x="44482" y="162568"/>
                    <a:pt x="62865" y="162568"/>
                  </a:cubicBezTo>
                  <a:lnTo>
                    <a:pt x="85058" y="162568"/>
                  </a:lnTo>
                  <a:cubicBezTo>
                    <a:pt x="91154" y="162568"/>
                    <a:pt x="96203" y="157615"/>
                    <a:pt x="96203" y="151424"/>
                  </a:cubicBezTo>
                  <a:lnTo>
                    <a:pt x="96203" y="123039"/>
                  </a:lnTo>
                  <a:cubicBezTo>
                    <a:pt x="96203" y="119039"/>
                    <a:pt x="94107" y="115419"/>
                    <a:pt x="90678" y="113419"/>
                  </a:cubicBezTo>
                  <a:cubicBezTo>
                    <a:pt x="80201" y="107323"/>
                    <a:pt x="74009" y="96655"/>
                    <a:pt x="74009" y="84749"/>
                  </a:cubicBezTo>
                  <a:lnTo>
                    <a:pt x="74009" y="62555"/>
                  </a:lnTo>
                  <a:cubicBezTo>
                    <a:pt x="74009" y="42648"/>
                    <a:pt x="91726" y="26265"/>
                    <a:pt x="112967" y="29694"/>
                  </a:cubicBezTo>
                  <a:cubicBezTo>
                    <a:pt x="128683" y="32266"/>
                    <a:pt x="140589" y="47411"/>
                    <a:pt x="140589" y="64937"/>
                  </a:cubicBezTo>
                  <a:lnTo>
                    <a:pt x="140589" y="84749"/>
                  </a:lnTo>
                  <a:cubicBezTo>
                    <a:pt x="140589" y="96560"/>
                    <a:pt x="134398" y="107323"/>
                    <a:pt x="123920" y="113419"/>
                  </a:cubicBezTo>
                  <a:cubicBezTo>
                    <a:pt x="120491" y="115419"/>
                    <a:pt x="118396" y="119039"/>
                    <a:pt x="118396" y="123039"/>
                  </a:cubicBezTo>
                  <a:lnTo>
                    <a:pt x="118396" y="151424"/>
                  </a:lnTo>
                  <a:cubicBezTo>
                    <a:pt x="118396" y="157520"/>
                    <a:pt x="123349" y="162568"/>
                    <a:pt x="129540" y="162568"/>
                  </a:cubicBezTo>
                  <a:lnTo>
                    <a:pt x="151733" y="162568"/>
                  </a:lnTo>
                  <a:cubicBezTo>
                    <a:pt x="170117" y="162568"/>
                    <a:pt x="185071" y="177522"/>
                    <a:pt x="185071" y="195905"/>
                  </a:cubicBezTo>
                  <a:lnTo>
                    <a:pt x="185071" y="2514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6718E4D-4CAE-48C4-AA53-130848CB800F}"/>
                </a:ext>
              </a:extLst>
            </p:cNvPr>
            <p:cNvSpPr/>
            <p:nvPr/>
          </p:nvSpPr>
          <p:spPr>
            <a:xfrm>
              <a:off x="1048027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852BCA23-577D-4969-B36C-A60F4076DA48}"/>
                </a:ext>
              </a:extLst>
            </p:cNvPr>
            <p:cNvSpPr/>
            <p:nvPr/>
          </p:nvSpPr>
          <p:spPr>
            <a:xfrm>
              <a:off x="1092509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50F8AF-A865-42AA-AD3F-F66A485BE60F}"/>
                </a:ext>
              </a:extLst>
            </p:cNvPr>
            <p:cNvSpPr/>
            <p:nvPr/>
          </p:nvSpPr>
          <p:spPr>
            <a:xfrm>
              <a:off x="1136895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803DBBD-1F98-4342-839E-2111EC684942}"/>
                </a:ext>
              </a:extLst>
            </p:cNvPr>
            <p:cNvSpPr/>
            <p:nvPr/>
          </p:nvSpPr>
          <p:spPr>
            <a:xfrm>
              <a:off x="1003675" y="4903660"/>
              <a:ext cx="209550" cy="209550"/>
            </a:xfrm>
            <a:custGeom>
              <a:avLst/>
              <a:gdLst>
                <a:gd name="connsiteX0" fmla="*/ 107122 w 209550"/>
                <a:gd name="connsiteY0" fmla="*/ 7144 h 209550"/>
                <a:gd name="connsiteX1" fmla="*/ 7204 w 209550"/>
                <a:gd name="connsiteY1" fmla="*/ 107061 h 209550"/>
                <a:gd name="connsiteX2" fmla="*/ 25588 w 209550"/>
                <a:gd name="connsiteY2" fmla="*/ 164878 h 209550"/>
                <a:gd name="connsiteX3" fmla="*/ 9014 w 209550"/>
                <a:gd name="connsiteY3" fmla="*/ 189738 h 209550"/>
                <a:gd name="connsiteX4" fmla="*/ 8443 w 209550"/>
                <a:gd name="connsiteY4" fmla="*/ 201168 h 209550"/>
                <a:gd name="connsiteX5" fmla="*/ 18253 w 209550"/>
                <a:gd name="connsiteY5" fmla="*/ 207073 h 209550"/>
                <a:gd name="connsiteX6" fmla="*/ 107026 w 209550"/>
                <a:gd name="connsiteY6" fmla="*/ 207073 h 209550"/>
                <a:gd name="connsiteX7" fmla="*/ 206944 w 209550"/>
                <a:gd name="connsiteY7" fmla="*/ 107156 h 209550"/>
                <a:gd name="connsiteX8" fmla="*/ 107122 w 209550"/>
                <a:gd name="connsiteY8" fmla="*/ 7144 h 209550"/>
                <a:gd name="connsiteX9" fmla="*/ 107122 w 209550"/>
                <a:gd name="connsiteY9" fmla="*/ 184785 h 209550"/>
                <a:gd name="connsiteX10" fmla="*/ 39018 w 209550"/>
                <a:gd name="connsiteY10" fmla="*/ 184785 h 209550"/>
                <a:gd name="connsiteX11" fmla="*/ 48543 w 209550"/>
                <a:gd name="connsiteY11" fmla="*/ 170593 h 209550"/>
                <a:gd name="connsiteX12" fmla="*/ 47781 w 209550"/>
                <a:gd name="connsiteY12" fmla="*/ 157258 h 209550"/>
                <a:gd name="connsiteX13" fmla="*/ 29398 w 209550"/>
                <a:gd name="connsiteY13" fmla="*/ 107061 h 209550"/>
                <a:gd name="connsiteX14" fmla="*/ 107122 w 209550"/>
                <a:gd name="connsiteY14" fmla="*/ 29337 h 209550"/>
                <a:gd name="connsiteX15" fmla="*/ 184846 w 209550"/>
                <a:gd name="connsiteY15" fmla="*/ 107061 h 209550"/>
                <a:gd name="connsiteX16" fmla="*/ 107122 w 209550"/>
                <a:gd name="connsiteY16" fmla="*/ 1847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9550">
                  <a:moveTo>
                    <a:pt x="107122" y="7144"/>
                  </a:moveTo>
                  <a:cubicBezTo>
                    <a:pt x="52067" y="7144"/>
                    <a:pt x="7204" y="52006"/>
                    <a:pt x="7204" y="107061"/>
                  </a:cubicBezTo>
                  <a:cubicBezTo>
                    <a:pt x="7204" y="127825"/>
                    <a:pt x="13681" y="148018"/>
                    <a:pt x="25588" y="164878"/>
                  </a:cubicBezTo>
                  <a:lnTo>
                    <a:pt x="9014" y="189738"/>
                  </a:lnTo>
                  <a:cubicBezTo>
                    <a:pt x="6728" y="193167"/>
                    <a:pt x="6538" y="197548"/>
                    <a:pt x="8443" y="201168"/>
                  </a:cubicBezTo>
                  <a:cubicBezTo>
                    <a:pt x="10348" y="204788"/>
                    <a:pt x="14158" y="207073"/>
                    <a:pt x="18253" y="207073"/>
                  </a:cubicBezTo>
                  <a:lnTo>
                    <a:pt x="107026" y="207073"/>
                  </a:lnTo>
                  <a:cubicBezTo>
                    <a:pt x="162081" y="207073"/>
                    <a:pt x="206944" y="162211"/>
                    <a:pt x="206944" y="107156"/>
                  </a:cubicBezTo>
                  <a:cubicBezTo>
                    <a:pt x="206944" y="52102"/>
                    <a:pt x="162176" y="7144"/>
                    <a:pt x="107122" y="7144"/>
                  </a:cubicBezTo>
                  <a:close/>
                  <a:moveTo>
                    <a:pt x="107122" y="184785"/>
                  </a:moveTo>
                  <a:lnTo>
                    <a:pt x="39018" y="184785"/>
                  </a:lnTo>
                  <a:lnTo>
                    <a:pt x="48543" y="170593"/>
                  </a:lnTo>
                  <a:cubicBezTo>
                    <a:pt x="51305" y="166497"/>
                    <a:pt x="51019" y="161068"/>
                    <a:pt x="47781" y="157258"/>
                  </a:cubicBezTo>
                  <a:cubicBezTo>
                    <a:pt x="35970" y="143256"/>
                    <a:pt x="29398" y="125444"/>
                    <a:pt x="29398" y="107061"/>
                  </a:cubicBezTo>
                  <a:cubicBezTo>
                    <a:pt x="29398" y="64198"/>
                    <a:pt x="64259" y="29337"/>
                    <a:pt x="107122" y="29337"/>
                  </a:cubicBezTo>
                  <a:cubicBezTo>
                    <a:pt x="149984" y="29337"/>
                    <a:pt x="184846" y="64198"/>
                    <a:pt x="184846" y="107061"/>
                  </a:cubicBezTo>
                  <a:cubicBezTo>
                    <a:pt x="184846" y="149923"/>
                    <a:pt x="149889" y="184785"/>
                    <a:pt x="107122" y="184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FB19F09-44D6-416C-8EE5-1FCD7D121801}"/>
              </a:ext>
            </a:extLst>
          </p:cNvPr>
          <p:cNvGrpSpPr/>
          <p:nvPr/>
        </p:nvGrpSpPr>
        <p:grpSpPr>
          <a:xfrm>
            <a:off x="2136830" y="3561492"/>
            <a:ext cx="295275" cy="390525"/>
            <a:chOff x="2136830" y="3561492"/>
            <a:chExt cx="295275" cy="390525"/>
          </a:xfrm>
          <a:solidFill>
            <a:schemeClr val="bg1"/>
          </a:solidFill>
        </p:grpSpPr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034F22A4-200B-49BC-8AF3-203815F3305E}"/>
                </a:ext>
              </a:extLst>
            </p:cNvPr>
            <p:cNvSpPr/>
            <p:nvPr/>
          </p:nvSpPr>
          <p:spPr>
            <a:xfrm>
              <a:off x="2206379" y="3608161"/>
              <a:ext cx="161925" cy="152400"/>
            </a:xfrm>
            <a:custGeom>
              <a:avLst/>
              <a:gdLst>
                <a:gd name="connsiteX0" fmla="*/ 118379 w 161925"/>
                <a:gd name="connsiteY0" fmla="*/ 148403 h 152400"/>
                <a:gd name="connsiteX1" fmla="*/ 128857 w 161925"/>
                <a:gd name="connsiteY1" fmla="*/ 146784 h 152400"/>
                <a:gd name="connsiteX2" fmla="*/ 133238 w 161925"/>
                <a:gd name="connsiteY2" fmla="*/ 137164 h 152400"/>
                <a:gd name="connsiteX3" fmla="*/ 130571 w 161925"/>
                <a:gd name="connsiteY3" fmla="*/ 99540 h 152400"/>
                <a:gd name="connsiteX4" fmla="*/ 153717 w 161925"/>
                <a:gd name="connsiteY4" fmla="*/ 69822 h 152400"/>
                <a:gd name="connsiteX5" fmla="*/ 155431 w 161925"/>
                <a:gd name="connsiteY5" fmla="*/ 59344 h 152400"/>
                <a:gd name="connsiteX6" fmla="*/ 147621 w 161925"/>
                <a:gd name="connsiteY6" fmla="*/ 52201 h 152400"/>
                <a:gd name="connsiteX7" fmla="*/ 111045 w 161925"/>
                <a:gd name="connsiteY7" fmla="*/ 43152 h 152400"/>
                <a:gd name="connsiteX8" fmla="*/ 89899 w 161925"/>
                <a:gd name="connsiteY8" fmla="*/ 12005 h 152400"/>
                <a:gd name="connsiteX9" fmla="*/ 80470 w 161925"/>
                <a:gd name="connsiteY9" fmla="*/ 7147 h 152400"/>
                <a:gd name="connsiteX10" fmla="*/ 71230 w 161925"/>
                <a:gd name="connsiteY10" fmla="*/ 12386 h 152400"/>
                <a:gd name="connsiteX11" fmla="*/ 51323 w 161925"/>
                <a:gd name="connsiteY11" fmla="*/ 44390 h 152400"/>
                <a:gd name="connsiteX12" fmla="*/ 15128 w 161925"/>
                <a:gd name="connsiteY12" fmla="*/ 54868 h 152400"/>
                <a:gd name="connsiteX13" fmla="*/ 7603 w 161925"/>
                <a:gd name="connsiteY13" fmla="*/ 62297 h 152400"/>
                <a:gd name="connsiteX14" fmla="*/ 9699 w 161925"/>
                <a:gd name="connsiteY14" fmla="*/ 72679 h 152400"/>
                <a:gd name="connsiteX15" fmla="*/ 33988 w 161925"/>
                <a:gd name="connsiteY15" fmla="*/ 101445 h 152400"/>
                <a:gd name="connsiteX16" fmla="*/ 32749 w 161925"/>
                <a:gd name="connsiteY16" fmla="*/ 139069 h 152400"/>
                <a:gd name="connsiteX17" fmla="*/ 37512 w 161925"/>
                <a:gd name="connsiteY17" fmla="*/ 148498 h 152400"/>
                <a:gd name="connsiteX18" fmla="*/ 48085 w 161925"/>
                <a:gd name="connsiteY18" fmla="*/ 149641 h 152400"/>
                <a:gd name="connsiteX19" fmla="*/ 82946 w 161925"/>
                <a:gd name="connsiteY19" fmla="*/ 135449 h 152400"/>
                <a:gd name="connsiteX20" fmla="*/ 118379 w 161925"/>
                <a:gd name="connsiteY20" fmla="*/ 148403 h 152400"/>
                <a:gd name="connsiteX21" fmla="*/ 78565 w 161925"/>
                <a:gd name="connsiteY21" fmla="*/ 113446 h 152400"/>
                <a:gd name="connsiteX22" fmla="*/ 55514 w 161925"/>
                <a:gd name="connsiteY22" fmla="*/ 122781 h 152400"/>
                <a:gd name="connsiteX23" fmla="*/ 56371 w 161925"/>
                <a:gd name="connsiteY23" fmla="*/ 97921 h 152400"/>
                <a:gd name="connsiteX24" fmla="*/ 53800 w 161925"/>
                <a:gd name="connsiteY24" fmla="*/ 90396 h 152400"/>
                <a:gd name="connsiteX25" fmla="*/ 37798 w 161925"/>
                <a:gd name="connsiteY25" fmla="*/ 71441 h 152400"/>
                <a:gd name="connsiteX26" fmla="*/ 61705 w 161925"/>
                <a:gd name="connsiteY26" fmla="*/ 64583 h 152400"/>
                <a:gd name="connsiteX27" fmla="*/ 68087 w 161925"/>
                <a:gd name="connsiteY27" fmla="*/ 59821 h 152400"/>
                <a:gd name="connsiteX28" fmla="*/ 81232 w 161925"/>
                <a:gd name="connsiteY28" fmla="*/ 38770 h 152400"/>
                <a:gd name="connsiteX29" fmla="*/ 95138 w 161925"/>
                <a:gd name="connsiteY29" fmla="*/ 59344 h 152400"/>
                <a:gd name="connsiteX30" fmla="*/ 101710 w 161925"/>
                <a:gd name="connsiteY30" fmla="*/ 63916 h 152400"/>
                <a:gd name="connsiteX31" fmla="*/ 125809 w 161925"/>
                <a:gd name="connsiteY31" fmla="*/ 69917 h 152400"/>
                <a:gd name="connsiteX32" fmla="*/ 110569 w 161925"/>
                <a:gd name="connsiteY32" fmla="*/ 89539 h 152400"/>
                <a:gd name="connsiteX33" fmla="*/ 108283 w 161925"/>
                <a:gd name="connsiteY33" fmla="*/ 97159 h 152400"/>
                <a:gd name="connsiteX34" fmla="*/ 110092 w 161925"/>
                <a:gd name="connsiteY34" fmla="*/ 121923 h 152400"/>
                <a:gd name="connsiteX35" fmla="*/ 86756 w 161925"/>
                <a:gd name="connsiteY35" fmla="*/ 113446 h 152400"/>
                <a:gd name="connsiteX36" fmla="*/ 78565 w 161925"/>
                <a:gd name="connsiteY36" fmla="*/ 1134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925" h="152400">
                  <a:moveTo>
                    <a:pt x="118379" y="148403"/>
                  </a:moveTo>
                  <a:cubicBezTo>
                    <a:pt x="121903" y="149641"/>
                    <a:pt x="125809" y="149070"/>
                    <a:pt x="128857" y="146784"/>
                  </a:cubicBezTo>
                  <a:cubicBezTo>
                    <a:pt x="131809" y="144498"/>
                    <a:pt x="133524" y="140878"/>
                    <a:pt x="133238" y="137164"/>
                  </a:cubicBezTo>
                  <a:lnTo>
                    <a:pt x="130571" y="99540"/>
                  </a:lnTo>
                  <a:lnTo>
                    <a:pt x="153717" y="69822"/>
                  </a:lnTo>
                  <a:cubicBezTo>
                    <a:pt x="156003" y="66869"/>
                    <a:pt x="156670" y="62964"/>
                    <a:pt x="155431" y="59344"/>
                  </a:cubicBezTo>
                  <a:cubicBezTo>
                    <a:pt x="154193" y="55820"/>
                    <a:pt x="151240" y="53153"/>
                    <a:pt x="147621" y="52201"/>
                  </a:cubicBezTo>
                  <a:lnTo>
                    <a:pt x="111045" y="43152"/>
                  </a:lnTo>
                  <a:lnTo>
                    <a:pt x="89899" y="12005"/>
                  </a:lnTo>
                  <a:cubicBezTo>
                    <a:pt x="87804" y="8862"/>
                    <a:pt x="84280" y="7052"/>
                    <a:pt x="80470" y="7147"/>
                  </a:cubicBezTo>
                  <a:cubicBezTo>
                    <a:pt x="76755" y="7243"/>
                    <a:pt x="73231" y="9148"/>
                    <a:pt x="71230" y="12386"/>
                  </a:cubicBezTo>
                  <a:lnTo>
                    <a:pt x="51323" y="44390"/>
                  </a:lnTo>
                  <a:lnTo>
                    <a:pt x="15128" y="54868"/>
                  </a:lnTo>
                  <a:cubicBezTo>
                    <a:pt x="11509" y="55915"/>
                    <a:pt x="8651" y="58678"/>
                    <a:pt x="7603" y="62297"/>
                  </a:cubicBezTo>
                  <a:cubicBezTo>
                    <a:pt x="6556" y="65917"/>
                    <a:pt x="7318" y="69822"/>
                    <a:pt x="9699" y="72679"/>
                  </a:cubicBezTo>
                  <a:lnTo>
                    <a:pt x="33988" y="101445"/>
                  </a:lnTo>
                  <a:lnTo>
                    <a:pt x="32749" y="139069"/>
                  </a:lnTo>
                  <a:cubicBezTo>
                    <a:pt x="32654" y="142783"/>
                    <a:pt x="34369" y="146403"/>
                    <a:pt x="37512" y="148498"/>
                  </a:cubicBezTo>
                  <a:cubicBezTo>
                    <a:pt x="40560" y="150689"/>
                    <a:pt x="44560" y="151070"/>
                    <a:pt x="48085" y="149641"/>
                  </a:cubicBezTo>
                  <a:lnTo>
                    <a:pt x="82946" y="135449"/>
                  </a:lnTo>
                  <a:lnTo>
                    <a:pt x="118379" y="148403"/>
                  </a:lnTo>
                  <a:close/>
                  <a:moveTo>
                    <a:pt x="78565" y="113446"/>
                  </a:moveTo>
                  <a:lnTo>
                    <a:pt x="55514" y="122781"/>
                  </a:lnTo>
                  <a:lnTo>
                    <a:pt x="56371" y="97921"/>
                  </a:lnTo>
                  <a:cubicBezTo>
                    <a:pt x="56467" y="95158"/>
                    <a:pt x="55514" y="92491"/>
                    <a:pt x="53800" y="90396"/>
                  </a:cubicBezTo>
                  <a:lnTo>
                    <a:pt x="37798" y="71441"/>
                  </a:lnTo>
                  <a:lnTo>
                    <a:pt x="61705" y="64583"/>
                  </a:lnTo>
                  <a:cubicBezTo>
                    <a:pt x="64372" y="63821"/>
                    <a:pt x="66563" y="62106"/>
                    <a:pt x="68087" y="59821"/>
                  </a:cubicBezTo>
                  <a:lnTo>
                    <a:pt x="81232" y="38770"/>
                  </a:lnTo>
                  <a:lnTo>
                    <a:pt x="95138" y="59344"/>
                  </a:lnTo>
                  <a:cubicBezTo>
                    <a:pt x="96662" y="61630"/>
                    <a:pt x="99043" y="63250"/>
                    <a:pt x="101710" y="63916"/>
                  </a:cubicBezTo>
                  <a:lnTo>
                    <a:pt x="125809" y="69917"/>
                  </a:lnTo>
                  <a:lnTo>
                    <a:pt x="110569" y="89539"/>
                  </a:lnTo>
                  <a:cubicBezTo>
                    <a:pt x="108854" y="91729"/>
                    <a:pt x="108092" y="94396"/>
                    <a:pt x="108283" y="97159"/>
                  </a:cubicBezTo>
                  <a:lnTo>
                    <a:pt x="110092" y="121923"/>
                  </a:lnTo>
                  <a:lnTo>
                    <a:pt x="86756" y="113446"/>
                  </a:lnTo>
                  <a:cubicBezTo>
                    <a:pt x="83899" y="112398"/>
                    <a:pt x="81136" y="112398"/>
                    <a:pt x="78565" y="113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93D76373-DB46-49DA-9FFB-9D1561AAB0D2}"/>
                </a:ext>
              </a:extLst>
            </p:cNvPr>
            <p:cNvSpPr/>
            <p:nvPr/>
          </p:nvSpPr>
          <p:spPr>
            <a:xfrm>
              <a:off x="2136830" y="3561492"/>
              <a:ext cx="295275" cy="390525"/>
            </a:xfrm>
            <a:custGeom>
              <a:avLst/>
              <a:gdLst>
                <a:gd name="connsiteX0" fmla="*/ 253365 w 295275"/>
                <a:gd name="connsiteY0" fmla="*/ 308705 h 390525"/>
                <a:gd name="connsiteX1" fmla="*/ 186404 w 295275"/>
                <a:gd name="connsiteY1" fmla="*/ 298418 h 390525"/>
                <a:gd name="connsiteX2" fmla="*/ 260128 w 295275"/>
                <a:gd name="connsiteY2" fmla="*/ 184499 h 390525"/>
                <a:gd name="connsiteX3" fmla="*/ 273558 w 295275"/>
                <a:gd name="connsiteY3" fmla="*/ 129254 h 390525"/>
                <a:gd name="connsiteX4" fmla="*/ 151447 w 295275"/>
                <a:gd name="connsiteY4" fmla="*/ 7144 h 390525"/>
                <a:gd name="connsiteX5" fmla="*/ 29337 w 295275"/>
                <a:gd name="connsiteY5" fmla="*/ 129254 h 390525"/>
                <a:gd name="connsiteX6" fmla="*/ 116491 w 295275"/>
                <a:gd name="connsiteY6" fmla="*/ 298418 h 390525"/>
                <a:gd name="connsiteX7" fmla="*/ 49530 w 295275"/>
                <a:gd name="connsiteY7" fmla="*/ 308705 h 390525"/>
                <a:gd name="connsiteX8" fmla="*/ 7144 w 295275"/>
                <a:gd name="connsiteY8" fmla="*/ 341662 h 390525"/>
                <a:gd name="connsiteX9" fmla="*/ 54578 w 295275"/>
                <a:gd name="connsiteY9" fmla="*/ 375952 h 390525"/>
                <a:gd name="connsiteX10" fmla="*/ 151447 w 295275"/>
                <a:gd name="connsiteY10" fmla="*/ 386048 h 390525"/>
                <a:gd name="connsiteX11" fmla="*/ 248317 w 295275"/>
                <a:gd name="connsiteY11" fmla="*/ 375952 h 390525"/>
                <a:gd name="connsiteX12" fmla="*/ 295751 w 295275"/>
                <a:gd name="connsiteY12" fmla="*/ 341662 h 390525"/>
                <a:gd name="connsiteX13" fmla="*/ 253365 w 295275"/>
                <a:gd name="connsiteY13" fmla="*/ 308705 h 390525"/>
                <a:gd name="connsiteX14" fmla="*/ 51530 w 295275"/>
                <a:gd name="connsiteY14" fmla="*/ 129349 h 390525"/>
                <a:gd name="connsiteX15" fmla="*/ 151447 w 295275"/>
                <a:gd name="connsiteY15" fmla="*/ 29432 h 390525"/>
                <a:gd name="connsiteX16" fmla="*/ 251365 w 295275"/>
                <a:gd name="connsiteY16" fmla="*/ 129349 h 390525"/>
                <a:gd name="connsiteX17" fmla="*/ 182689 w 295275"/>
                <a:gd name="connsiteY17" fmla="*/ 264319 h 390525"/>
                <a:gd name="connsiteX18" fmla="*/ 151447 w 295275"/>
                <a:gd name="connsiteY18" fmla="*/ 310705 h 390525"/>
                <a:gd name="connsiteX19" fmla="*/ 120587 w 295275"/>
                <a:gd name="connsiteY19" fmla="*/ 264795 h 390525"/>
                <a:gd name="connsiteX20" fmla="*/ 51530 w 295275"/>
                <a:gd name="connsiteY20" fmla="*/ 129349 h 390525"/>
                <a:gd name="connsiteX21" fmla="*/ 237744 w 295275"/>
                <a:gd name="connsiteY21" fmla="*/ 355759 h 390525"/>
                <a:gd name="connsiteX22" fmla="*/ 151447 w 295275"/>
                <a:gd name="connsiteY22" fmla="*/ 363950 h 390525"/>
                <a:gd name="connsiteX23" fmla="*/ 65151 w 295275"/>
                <a:gd name="connsiteY23" fmla="*/ 355759 h 390525"/>
                <a:gd name="connsiteX24" fmla="*/ 29908 w 295275"/>
                <a:gd name="connsiteY24" fmla="*/ 341757 h 390525"/>
                <a:gd name="connsiteX25" fmla="*/ 60388 w 295275"/>
                <a:gd name="connsiteY25" fmla="*/ 328898 h 390525"/>
                <a:gd name="connsiteX26" fmla="*/ 130969 w 295275"/>
                <a:gd name="connsiteY26" fmla="*/ 319945 h 390525"/>
                <a:gd name="connsiteX27" fmla="*/ 142304 w 295275"/>
                <a:gd name="connsiteY27" fmla="*/ 336804 h 390525"/>
                <a:gd name="connsiteX28" fmla="*/ 151543 w 295275"/>
                <a:gd name="connsiteY28" fmla="*/ 341757 h 390525"/>
                <a:gd name="connsiteX29" fmla="*/ 160782 w 295275"/>
                <a:gd name="connsiteY29" fmla="*/ 336804 h 390525"/>
                <a:gd name="connsiteX30" fmla="*/ 172117 w 295275"/>
                <a:gd name="connsiteY30" fmla="*/ 319945 h 390525"/>
                <a:gd name="connsiteX31" fmla="*/ 242697 w 295275"/>
                <a:gd name="connsiteY31" fmla="*/ 328898 h 390525"/>
                <a:gd name="connsiteX32" fmla="*/ 273177 w 295275"/>
                <a:gd name="connsiteY32" fmla="*/ 341757 h 390525"/>
                <a:gd name="connsiteX33" fmla="*/ 237744 w 295275"/>
                <a:gd name="connsiteY33" fmla="*/ 35575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275" h="390525">
                  <a:moveTo>
                    <a:pt x="253365" y="308705"/>
                  </a:moveTo>
                  <a:cubicBezTo>
                    <a:pt x="235267" y="303657"/>
                    <a:pt x="211931" y="300133"/>
                    <a:pt x="186404" y="298418"/>
                  </a:cubicBezTo>
                  <a:cubicBezTo>
                    <a:pt x="227267" y="237744"/>
                    <a:pt x="248412" y="207359"/>
                    <a:pt x="260128" y="184499"/>
                  </a:cubicBezTo>
                  <a:cubicBezTo>
                    <a:pt x="271367" y="162592"/>
                    <a:pt x="273558" y="148209"/>
                    <a:pt x="273558" y="129254"/>
                  </a:cubicBezTo>
                  <a:cubicBezTo>
                    <a:pt x="273558" y="61913"/>
                    <a:pt x="218789" y="7144"/>
                    <a:pt x="151447" y="7144"/>
                  </a:cubicBezTo>
                  <a:cubicBezTo>
                    <a:pt x="84106" y="7144"/>
                    <a:pt x="29337" y="61913"/>
                    <a:pt x="29337" y="129254"/>
                  </a:cubicBezTo>
                  <a:cubicBezTo>
                    <a:pt x="29337" y="172117"/>
                    <a:pt x="40481" y="185547"/>
                    <a:pt x="116491" y="298418"/>
                  </a:cubicBezTo>
                  <a:cubicBezTo>
                    <a:pt x="90964" y="300133"/>
                    <a:pt x="67628" y="303657"/>
                    <a:pt x="49530" y="308705"/>
                  </a:cubicBezTo>
                  <a:cubicBezTo>
                    <a:pt x="31623" y="313658"/>
                    <a:pt x="7144" y="323088"/>
                    <a:pt x="7144" y="341662"/>
                  </a:cubicBezTo>
                  <a:cubicBezTo>
                    <a:pt x="7144" y="361569"/>
                    <a:pt x="35147" y="371094"/>
                    <a:pt x="54578" y="375952"/>
                  </a:cubicBezTo>
                  <a:cubicBezTo>
                    <a:pt x="80581" y="382429"/>
                    <a:pt x="114967" y="386048"/>
                    <a:pt x="151447" y="386048"/>
                  </a:cubicBezTo>
                  <a:cubicBezTo>
                    <a:pt x="187928" y="386048"/>
                    <a:pt x="222313" y="382429"/>
                    <a:pt x="248317" y="375952"/>
                  </a:cubicBezTo>
                  <a:cubicBezTo>
                    <a:pt x="267748" y="371094"/>
                    <a:pt x="295751" y="361569"/>
                    <a:pt x="295751" y="341662"/>
                  </a:cubicBezTo>
                  <a:cubicBezTo>
                    <a:pt x="295751" y="323183"/>
                    <a:pt x="271272" y="313754"/>
                    <a:pt x="253365" y="308705"/>
                  </a:cubicBezTo>
                  <a:close/>
                  <a:moveTo>
                    <a:pt x="51530" y="129349"/>
                  </a:moveTo>
                  <a:cubicBezTo>
                    <a:pt x="51530" y="74295"/>
                    <a:pt x="96393" y="29432"/>
                    <a:pt x="151447" y="29432"/>
                  </a:cubicBezTo>
                  <a:cubicBezTo>
                    <a:pt x="206502" y="29432"/>
                    <a:pt x="251365" y="74295"/>
                    <a:pt x="251365" y="129349"/>
                  </a:cubicBezTo>
                  <a:cubicBezTo>
                    <a:pt x="251365" y="162592"/>
                    <a:pt x="243554" y="174212"/>
                    <a:pt x="182689" y="264319"/>
                  </a:cubicBezTo>
                  <a:cubicBezTo>
                    <a:pt x="173355" y="278130"/>
                    <a:pt x="163068" y="293370"/>
                    <a:pt x="151447" y="310705"/>
                  </a:cubicBezTo>
                  <a:cubicBezTo>
                    <a:pt x="139922" y="293561"/>
                    <a:pt x="129730" y="278416"/>
                    <a:pt x="120587" y="264795"/>
                  </a:cubicBezTo>
                  <a:cubicBezTo>
                    <a:pt x="59341" y="174212"/>
                    <a:pt x="51530" y="162592"/>
                    <a:pt x="51530" y="129349"/>
                  </a:cubicBezTo>
                  <a:close/>
                  <a:moveTo>
                    <a:pt x="237744" y="355759"/>
                  </a:moveTo>
                  <a:cubicBezTo>
                    <a:pt x="214122" y="361093"/>
                    <a:pt x="183451" y="363950"/>
                    <a:pt x="151447" y="363950"/>
                  </a:cubicBezTo>
                  <a:cubicBezTo>
                    <a:pt x="119443" y="363950"/>
                    <a:pt x="88773" y="360997"/>
                    <a:pt x="65151" y="355759"/>
                  </a:cubicBezTo>
                  <a:cubicBezTo>
                    <a:pt x="39624" y="350044"/>
                    <a:pt x="31909" y="343948"/>
                    <a:pt x="29908" y="341757"/>
                  </a:cubicBezTo>
                  <a:cubicBezTo>
                    <a:pt x="31813" y="339757"/>
                    <a:pt x="38671" y="334232"/>
                    <a:pt x="60388" y="328898"/>
                  </a:cubicBezTo>
                  <a:cubicBezTo>
                    <a:pt x="79438" y="324136"/>
                    <a:pt x="104394" y="320992"/>
                    <a:pt x="130969" y="319945"/>
                  </a:cubicBezTo>
                  <a:cubicBezTo>
                    <a:pt x="134588" y="325374"/>
                    <a:pt x="138398" y="330994"/>
                    <a:pt x="142304" y="336804"/>
                  </a:cubicBezTo>
                  <a:cubicBezTo>
                    <a:pt x="144399" y="339852"/>
                    <a:pt x="147828" y="341757"/>
                    <a:pt x="151543" y="341757"/>
                  </a:cubicBezTo>
                  <a:cubicBezTo>
                    <a:pt x="155258" y="341757"/>
                    <a:pt x="158687" y="339947"/>
                    <a:pt x="160782" y="336804"/>
                  </a:cubicBezTo>
                  <a:cubicBezTo>
                    <a:pt x="164687" y="330994"/>
                    <a:pt x="168402" y="325374"/>
                    <a:pt x="172117" y="319945"/>
                  </a:cubicBezTo>
                  <a:cubicBezTo>
                    <a:pt x="198787" y="320992"/>
                    <a:pt x="223647" y="324136"/>
                    <a:pt x="242697" y="328898"/>
                  </a:cubicBezTo>
                  <a:cubicBezTo>
                    <a:pt x="264414" y="334328"/>
                    <a:pt x="271272" y="339757"/>
                    <a:pt x="273177" y="341757"/>
                  </a:cubicBezTo>
                  <a:cubicBezTo>
                    <a:pt x="271081" y="343853"/>
                    <a:pt x="263271" y="350044"/>
                    <a:pt x="237744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6DF2A6F-916E-4DA3-B3AE-CE16F46BEE2E}"/>
              </a:ext>
            </a:extLst>
          </p:cNvPr>
          <p:cNvGrpSpPr/>
          <p:nvPr/>
        </p:nvGrpSpPr>
        <p:grpSpPr>
          <a:xfrm>
            <a:off x="6202541" y="5552027"/>
            <a:ext cx="247650" cy="392756"/>
            <a:chOff x="6202541" y="5552027"/>
            <a:chExt cx="247650" cy="392756"/>
          </a:xfrm>
          <a:solidFill>
            <a:schemeClr val="bg1"/>
          </a:solidFill>
        </p:grpSpPr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41624AB-F1F4-4F13-B82C-F034091EF124}"/>
                </a:ext>
              </a:extLst>
            </p:cNvPr>
            <p:cNvSpPr/>
            <p:nvPr/>
          </p:nvSpPr>
          <p:spPr>
            <a:xfrm>
              <a:off x="6219054" y="5552217"/>
              <a:ext cx="66675" cy="66675"/>
            </a:xfrm>
            <a:custGeom>
              <a:avLst/>
              <a:gdLst>
                <a:gd name="connsiteX0" fmla="*/ 19526 w 66675"/>
                <a:gd name="connsiteY0" fmla="*/ 60484 h 66675"/>
                <a:gd name="connsiteX1" fmla="*/ 29337 w 66675"/>
                <a:gd name="connsiteY1" fmla="*/ 49149 h 66675"/>
                <a:gd name="connsiteX2" fmla="*/ 29337 w 66675"/>
                <a:gd name="connsiteY2" fmla="*/ 38290 h 66675"/>
                <a:gd name="connsiteX3" fmla="*/ 29337 w 66675"/>
                <a:gd name="connsiteY3" fmla="*/ 29337 h 66675"/>
                <a:gd name="connsiteX4" fmla="*/ 38291 w 66675"/>
                <a:gd name="connsiteY4" fmla="*/ 29337 h 66675"/>
                <a:gd name="connsiteX5" fmla="*/ 49054 w 66675"/>
                <a:gd name="connsiteY5" fmla="*/ 29337 h 66675"/>
                <a:gd name="connsiteX6" fmla="*/ 60389 w 66675"/>
                <a:gd name="connsiteY6" fmla="*/ 19526 h 66675"/>
                <a:gd name="connsiteX7" fmla="*/ 49339 w 66675"/>
                <a:gd name="connsiteY7" fmla="*/ 7144 h 66675"/>
                <a:gd name="connsiteX8" fmla="*/ 18288 w 66675"/>
                <a:gd name="connsiteY8" fmla="*/ 7144 h 66675"/>
                <a:gd name="connsiteX9" fmla="*/ 7144 w 66675"/>
                <a:gd name="connsiteY9" fmla="*/ 18288 h 66675"/>
                <a:gd name="connsiteX10" fmla="*/ 7144 w 66675"/>
                <a:gd name="connsiteY10" fmla="*/ 49530 h 66675"/>
                <a:gd name="connsiteX11" fmla="*/ 19526 w 66675"/>
                <a:gd name="connsiteY11" fmla="*/ 604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19526" y="60484"/>
                  </a:moveTo>
                  <a:cubicBezTo>
                    <a:pt x="25146" y="59817"/>
                    <a:pt x="29337" y="54864"/>
                    <a:pt x="29337" y="49149"/>
                  </a:cubicBezTo>
                  <a:lnTo>
                    <a:pt x="29337" y="38290"/>
                  </a:lnTo>
                  <a:lnTo>
                    <a:pt x="29337" y="29337"/>
                  </a:lnTo>
                  <a:lnTo>
                    <a:pt x="38291" y="29337"/>
                  </a:lnTo>
                  <a:lnTo>
                    <a:pt x="49054" y="29337"/>
                  </a:lnTo>
                  <a:cubicBezTo>
                    <a:pt x="54769" y="29337"/>
                    <a:pt x="59722" y="25146"/>
                    <a:pt x="60389" y="19526"/>
                  </a:cubicBezTo>
                  <a:cubicBezTo>
                    <a:pt x="61150" y="12859"/>
                    <a:pt x="55912" y="7144"/>
                    <a:pt x="4933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49530"/>
                  </a:lnTo>
                  <a:cubicBezTo>
                    <a:pt x="7144" y="56007"/>
                    <a:pt x="12859" y="61246"/>
                    <a:pt x="19526" y="60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2A4EAFFB-510A-4E6A-BA8D-6D16508723E7}"/>
                </a:ext>
              </a:extLst>
            </p:cNvPr>
            <p:cNvSpPr/>
            <p:nvPr/>
          </p:nvSpPr>
          <p:spPr>
            <a:xfrm>
              <a:off x="6306420" y="5552027"/>
              <a:ext cx="66675" cy="66675"/>
            </a:xfrm>
            <a:custGeom>
              <a:avLst/>
              <a:gdLst>
                <a:gd name="connsiteX0" fmla="*/ 7217 w 66675"/>
                <a:gd name="connsiteY0" fmla="*/ 19621 h 66675"/>
                <a:gd name="connsiteX1" fmla="*/ 18552 w 66675"/>
                <a:gd name="connsiteY1" fmla="*/ 29432 h 66675"/>
                <a:gd name="connsiteX2" fmla="*/ 29316 w 66675"/>
                <a:gd name="connsiteY2" fmla="*/ 29432 h 66675"/>
                <a:gd name="connsiteX3" fmla="*/ 38269 w 66675"/>
                <a:gd name="connsiteY3" fmla="*/ 29432 h 66675"/>
                <a:gd name="connsiteX4" fmla="*/ 38269 w 66675"/>
                <a:gd name="connsiteY4" fmla="*/ 38386 h 66675"/>
                <a:gd name="connsiteX5" fmla="*/ 38269 w 66675"/>
                <a:gd name="connsiteY5" fmla="*/ 49244 h 66675"/>
                <a:gd name="connsiteX6" fmla="*/ 48080 w 66675"/>
                <a:gd name="connsiteY6" fmla="*/ 60579 h 66675"/>
                <a:gd name="connsiteX7" fmla="*/ 60462 w 66675"/>
                <a:gd name="connsiteY7" fmla="*/ 49530 h 66675"/>
                <a:gd name="connsiteX8" fmla="*/ 60462 w 66675"/>
                <a:gd name="connsiteY8" fmla="*/ 18288 h 66675"/>
                <a:gd name="connsiteX9" fmla="*/ 49318 w 66675"/>
                <a:gd name="connsiteY9" fmla="*/ 7144 h 66675"/>
                <a:gd name="connsiteX10" fmla="*/ 18267 w 66675"/>
                <a:gd name="connsiteY10" fmla="*/ 7144 h 66675"/>
                <a:gd name="connsiteX11" fmla="*/ 7217 w 66675"/>
                <a:gd name="connsiteY11" fmla="*/ 1962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7217" y="19621"/>
                  </a:moveTo>
                  <a:cubicBezTo>
                    <a:pt x="7884" y="25241"/>
                    <a:pt x="12837" y="29432"/>
                    <a:pt x="18552" y="29432"/>
                  </a:cubicBezTo>
                  <a:lnTo>
                    <a:pt x="29316" y="29432"/>
                  </a:lnTo>
                  <a:lnTo>
                    <a:pt x="38269" y="29432"/>
                  </a:lnTo>
                  <a:lnTo>
                    <a:pt x="38269" y="38386"/>
                  </a:lnTo>
                  <a:lnTo>
                    <a:pt x="38269" y="49244"/>
                  </a:lnTo>
                  <a:cubicBezTo>
                    <a:pt x="38269" y="54959"/>
                    <a:pt x="42460" y="59912"/>
                    <a:pt x="48080" y="60579"/>
                  </a:cubicBezTo>
                  <a:cubicBezTo>
                    <a:pt x="54747" y="61341"/>
                    <a:pt x="60462" y="56102"/>
                    <a:pt x="60462" y="49530"/>
                  </a:cubicBezTo>
                  <a:lnTo>
                    <a:pt x="60462" y="18288"/>
                  </a:lnTo>
                  <a:cubicBezTo>
                    <a:pt x="60462" y="12192"/>
                    <a:pt x="55509" y="7144"/>
                    <a:pt x="49318" y="7144"/>
                  </a:cubicBezTo>
                  <a:lnTo>
                    <a:pt x="18267" y="7144"/>
                  </a:lnTo>
                  <a:cubicBezTo>
                    <a:pt x="11695" y="7239"/>
                    <a:pt x="6456" y="12954"/>
                    <a:pt x="7217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240F4B7-9C61-4E0D-9C65-14FE291CD9B2}"/>
                </a:ext>
              </a:extLst>
            </p:cNvPr>
            <p:cNvSpPr/>
            <p:nvPr/>
          </p:nvSpPr>
          <p:spPr>
            <a:xfrm>
              <a:off x="6202541" y="5611408"/>
              <a:ext cx="247650" cy="333375"/>
            </a:xfrm>
            <a:custGeom>
              <a:avLst/>
              <a:gdLst>
                <a:gd name="connsiteX0" fmla="*/ 216919 w 247650"/>
                <a:gd name="connsiteY0" fmla="*/ 102449 h 333375"/>
                <a:gd name="connsiteX1" fmla="*/ 202155 w 247650"/>
                <a:gd name="connsiteY1" fmla="*/ 106068 h 333375"/>
                <a:gd name="connsiteX2" fmla="*/ 175771 w 247650"/>
                <a:gd name="connsiteY2" fmla="*/ 91971 h 333375"/>
                <a:gd name="connsiteX3" fmla="*/ 160150 w 247650"/>
                <a:gd name="connsiteY3" fmla="*/ 96067 h 333375"/>
                <a:gd name="connsiteX4" fmla="*/ 134623 w 247650"/>
                <a:gd name="connsiteY4" fmla="*/ 83113 h 333375"/>
                <a:gd name="connsiteX5" fmla="*/ 125193 w 247650"/>
                <a:gd name="connsiteY5" fmla="*/ 84542 h 333375"/>
                <a:gd name="connsiteX6" fmla="*/ 125193 w 247650"/>
                <a:gd name="connsiteY6" fmla="*/ 78065 h 333375"/>
                <a:gd name="connsiteX7" fmla="*/ 153291 w 247650"/>
                <a:gd name="connsiteY7" fmla="*/ 78065 h 333375"/>
                <a:gd name="connsiteX8" fmla="*/ 164436 w 247650"/>
                <a:gd name="connsiteY8" fmla="*/ 66920 h 333375"/>
                <a:gd name="connsiteX9" fmla="*/ 164436 w 247650"/>
                <a:gd name="connsiteY9" fmla="*/ 34440 h 333375"/>
                <a:gd name="connsiteX10" fmla="*/ 154625 w 247650"/>
                <a:gd name="connsiteY10" fmla="*/ 23105 h 333375"/>
                <a:gd name="connsiteX11" fmla="*/ 142243 w 247650"/>
                <a:gd name="connsiteY11" fmla="*/ 34154 h 333375"/>
                <a:gd name="connsiteX12" fmla="*/ 142243 w 247650"/>
                <a:gd name="connsiteY12" fmla="*/ 43965 h 333375"/>
                <a:gd name="connsiteX13" fmla="*/ 142243 w 247650"/>
                <a:gd name="connsiteY13" fmla="*/ 55776 h 333375"/>
                <a:gd name="connsiteX14" fmla="*/ 129193 w 247650"/>
                <a:gd name="connsiteY14" fmla="*/ 55776 h 333375"/>
                <a:gd name="connsiteX15" fmla="*/ 125955 w 247650"/>
                <a:gd name="connsiteY15" fmla="*/ 55776 h 333375"/>
                <a:gd name="connsiteX16" fmla="*/ 125955 w 247650"/>
                <a:gd name="connsiteY16" fmla="*/ 39298 h 333375"/>
                <a:gd name="connsiteX17" fmla="*/ 99475 w 247650"/>
                <a:gd name="connsiteY17" fmla="*/ 7580 h 333375"/>
                <a:gd name="connsiteX18" fmla="*/ 62328 w 247650"/>
                <a:gd name="connsiteY18" fmla="*/ 38822 h 333375"/>
                <a:gd name="connsiteX19" fmla="*/ 62328 w 247650"/>
                <a:gd name="connsiteY19" fmla="*/ 55776 h 333375"/>
                <a:gd name="connsiteX20" fmla="*/ 59375 w 247650"/>
                <a:gd name="connsiteY20" fmla="*/ 55776 h 333375"/>
                <a:gd name="connsiteX21" fmla="*/ 46040 w 247650"/>
                <a:gd name="connsiteY21" fmla="*/ 55776 h 333375"/>
                <a:gd name="connsiteX22" fmla="*/ 46040 w 247650"/>
                <a:gd name="connsiteY22" fmla="*/ 43965 h 333375"/>
                <a:gd name="connsiteX23" fmla="*/ 46040 w 247650"/>
                <a:gd name="connsiteY23" fmla="*/ 34440 h 333375"/>
                <a:gd name="connsiteX24" fmla="*/ 36229 w 247650"/>
                <a:gd name="connsiteY24" fmla="*/ 23105 h 333375"/>
                <a:gd name="connsiteX25" fmla="*/ 23847 w 247650"/>
                <a:gd name="connsiteY25" fmla="*/ 34154 h 333375"/>
                <a:gd name="connsiteX26" fmla="*/ 23847 w 247650"/>
                <a:gd name="connsiteY26" fmla="*/ 66920 h 333375"/>
                <a:gd name="connsiteX27" fmla="*/ 34991 w 247650"/>
                <a:gd name="connsiteY27" fmla="*/ 78065 h 333375"/>
                <a:gd name="connsiteX28" fmla="*/ 62328 w 247650"/>
                <a:gd name="connsiteY28" fmla="*/ 78065 h 333375"/>
                <a:gd name="connsiteX29" fmla="*/ 62328 w 247650"/>
                <a:gd name="connsiteY29" fmla="*/ 143406 h 333375"/>
                <a:gd name="connsiteX30" fmla="*/ 33848 w 247650"/>
                <a:gd name="connsiteY30" fmla="*/ 134643 h 333375"/>
                <a:gd name="connsiteX31" fmla="*/ 12893 w 247650"/>
                <a:gd name="connsiteY31" fmla="*/ 144835 h 333375"/>
                <a:gd name="connsiteX32" fmla="*/ 7940 w 247650"/>
                <a:gd name="connsiteY32" fmla="*/ 168743 h 333375"/>
                <a:gd name="connsiteX33" fmla="*/ 22609 w 247650"/>
                <a:gd name="connsiteY33" fmla="*/ 231132 h 333375"/>
                <a:gd name="connsiteX34" fmla="*/ 73472 w 247650"/>
                <a:gd name="connsiteY34" fmla="*/ 323714 h 333375"/>
                <a:gd name="connsiteX35" fmla="*/ 81092 w 247650"/>
                <a:gd name="connsiteY35" fmla="*/ 326762 h 333375"/>
                <a:gd name="connsiteX36" fmla="*/ 205774 w 247650"/>
                <a:gd name="connsiteY36" fmla="*/ 326762 h 333375"/>
                <a:gd name="connsiteX37" fmla="*/ 215014 w 247650"/>
                <a:gd name="connsiteY37" fmla="*/ 321809 h 333375"/>
                <a:gd name="connsiteX38" fmla="*/ 248065 w 247650"/>
                <a:gd name="connsiteY38" fmla="*/ 208843 h 333375"/>
                <a:gd name="connsiteX39" fmla="*/ 248827 w 247650"/>
                <a:gd name="connsiteY39" fmla="*/ 133786 h 333375"/>
                <a:gd name="connsiteX40" fmla="*/ 248827 w 247650"/>
                <a:gd name="connsiteY40" fmla="*/ 133881 h 333375"/>
                <a:gd name="connsiteX41" fmla="*/ 216919 w 247650"/>
                <a:gd name="connsiteY41" fmla="*/ 102449 h 333375"/>
                <a:gd name="connsiteX42" fmla="*/ 85473 w 247650"/>
                <a:gd name="connsiteY42" fmla="*/ 304664 h 333375"/>
                <a:gd name="connsiteX43" fmla="*/ 43659 w 247650"/>
                <a:gd name="connsiteY43" fmla="*/ 227321 h 333375"/>
                <a:gd name="connsiteX44" fmla="*/ 43468 w 247650"/>
                <a:gd name="connsiteY44" fmla="*/ 226464 h 333375"/>
                <a:gd name="connsiteX45" fmla="*/ 28514 w 247650"/>
                <a:gd name="connsiteY45" fmla="*/ 163599 h 333375"/>
                <a:gd name="connsiteX46" fmla="*/ 29181 w 247650"/>
                <a:gd name="connsiteY46" fmla="*/ 158551 h 333375"/>
                <a:gd name="connsiteX47" fmla="*/ 34039 w 247650"/>
                <a:gd name="connsiteY47" fmla="*/ 156741 h 333375"/>
                <a:gd name="connsiteX48" fmla="*/ 36610 w 247650"/>
                <a:gd name="connsiteY48" fmla="*/ 156455 h 333375"/>
                <a:gd name="connsiteX49" fmla="*/ 48136 w 247650"/>
                <a:gd name="connsiteY49" fmla="*/ 163504 h 333375"/>
                <a:gd name="connsiteX50" fmla="*/ 60994 w 247650"/>
                <a:gd name="connsiteY50" fmla="*/ 217701 h 333375"/>
                <a:gd name="connsiteX51" fmla="*/ 70614 w 247650"/>
                <a:gd name="connsiteY51" fmla="*/ 226178 h 333375"/>
                <a:gd name="connsiteX52" fmla="*/ 71472 w 247650"/>
                <a:gd name="connsiteY52" fmla="*/ 226274 h 333375"/>
                <a:gd name="connsiteX53" fmla="*/ 75377 w 247650"/>
                <a:gd name="connsiteY53" fmla="*/ 226083 h 333375"/>
                <a:gd name="connsiteX54" fmla="*/ 84140 w 247650"/>
                <a:gd name="connsiteY54" fmla="*/ 215224 h 333375"/>
                <a:gd name="connsiteX55" fmla="*/ 84140 w 247650"/>
                <a:gd name="connsiteY55" fmla="*/ 39012 h 333375"/>
                <a:gd name="connsiteX56" fmla="*/ 91284 w 247650"/>
                <a:gd name="connsiteY56" fmla="*/ 29583 h 333375"/>
                <a:gd name="connsiteX57" fmla="*/ 103380 w 247650"/>
                <a:gd name="connsiteY57" fmla="*/ 38726 h 333375"/>
                <a:gd name="connsiteX58" fmla="*/ 103380 w 247650"/>
                <a:gd name="connsiteY58" fmla="*/ 115308 h 333375"/>
                <a:gd name="connsiteX59" fmla="*/ 103380 w 247650"/>
                <a:gd name="connsiteY59" fmla="*/ 142358 h 333375"/>
                <a:gd name="connsiteX60" fmla="*/ 113668 w 247650"/>
                <a:gd name="connsiteY60" fmla="*/ 153408 h 333375"/>
                <a:gd name="connsiteX61" fmla="*/ 124907 w 247650"/>
                <a:gd name="connsiteY61" fmla="*/ 142644 h 333375"/>
                <a:gd name="connsiteX62" fmla="*/ 124907 w 247650"/>
                <a:gd name="connsiteY62" fmla="*/ 114831 h 333375"/>
                <a:gd name="connsiteX63" fmla="*/ 131479 w 247650"/>
                <a:gd name="connsiteY63" fmla="*/ 105592 h 333375"/>
                <a:gd name="connsiteX64" fmla="*/ 144148 w 247650"/>
                <a:gd name="connsiteY64" fmla="*/ 114736 h 333375"/>
                <a:gd name="connsiteX65" fmla="*/ 144148 w 247650"/>
                <a:gd name="connsiteY65" fmla="*/ 123499 h 333375"/>
                <a:gd name="connsiteX66" fmla="*/ 144148 w 247650"/>
                <a:gd name="connsiteY66" fmla="*/ 143978 h 333375"/>
                <a:gd name="connsiteX67" fmla="*/ 153958 w 247650"/>
                <a:gd name="connsiteY67" fmla="*/ 155312 h 333375"/>
                <a:gd name="connsiteX68" fmla="*/ 166341 w 247650"/>
                <a:gd name="connsiteY68" fmla="*/ 144263 h 333375"/>
                <a:gd name="connsiteX69" fmla="*/ 166341 w 247650"/>
                <a:gd name="connsiteY69" fmla="*/ 123689 h 333375"/>
                <a:gd name="connsiteX70" fmla="*/ 172913 w 247650"/>
                <a:gd name="connsiteY70" fmla="*/ 114450 h 333375"/>
                <a:gd name="connsiteX71" fmla="*/ 185581 w 247650"/>
                <a:gd name="connsiteY71" fmla="*/ 123594 h 333375"/>
                <a:gd name="connsiteX72" fmla="*/ 185581 w 247650"/>
                <a:gd name="connsiteY72" fmla="*/ 134453 h 333375"/>
                <a:gd name="connsiteX73" fmla="*/ 185581 w 247650"/>
                <a:gd name="connsiteY73" fmla="*/ 151502 h 333375"/>
                <a:gd name="connsiteX74" fmla="*/ 195868 w 247650"/>
                <a:gd name="connsiteY74" fmla="*/ 162551 h 333375"/>
                <a:gd name="connsiteX75" fmla="*/ 207108 w 247650"/>
                <a:gd name="connsiteY75" fmla="*/ 151788 h 333375"/>
                <a:gd name="connsiteX76" fmla="*/ 207108 w 247650"/>
                <a:gd name="connsiteY76" fmla="*/ 133976 h 333375"/>
                <a:gd name="connsiteX77" fmla="*/ 214252 w 247650"/>
                <a:gd name="connsiteY77" fmla="*/ 124547 h 333375"/>
                <a:gd name="connsiteX78" fmla="*/ 226348 w 247650"/>
                <a:gd name="connsiteY78" fmla="*/ 133691 h 333375"/>
                <a:gd name="connsiteX79" fmla="*/ 226348 w 247650"/>
                <a:gd name="connsiteY79" fmla="*/ 208747 h 333375"/>
                <a:gd name="connsiteX80" fmla="*/ 198916 w 247650"/>
                <a:gd name="connsiteY80" fmla="*/ 304474 h 333375"/>
                <a:gd name="connsiteX81" fmla="*/ 85473 w 247650"/>
                <a:gd name="connsiteY81" fmla="*/ 304474 h 333375"/>
                <a:gd name="connsiteX82" fmla="*/ 85473 w 247650"/>
                <a:gd name="connsiteY82" fmla="*/ 3046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650" h="333375">
                  <a:moveTo>
                    <a:pt x="216919" y="102449"/>
                  </a:moveTo>
                  <a:cubicBezTo>
                    <a:pt x="211585" y="102449"/>
                    <a:pt x="206536" y="103782"/>
                    <a:pt x="202155" y="106068"/>
                  </a:cubicBezTo>
                  <a:cubicBezTo>
                    <a:pt x="196440" y="97591"/>
                    <a:pt x="186724" y="91971"/>
                    <a:pt x="175771" y="91971"/>
                  </a:cubicBezTo>
                  <a:cubicBezTo>
                    <a:pt x="170055" y="91971"/>
                    <a:pt x="164721" y="93495"/>
                    <a:pt x="160150" y="96067"/>
                  </a:cubicBezTo>
                  <a:cubicBezTo>
                    <a:pt x="154340" y="88257"/>
                    <a:pt x="145100" y="83113"/>
                    <a:pt x="134623" y="83113"/>
                  </a:cubicBezTo>
                  <a:cubicBezTo>
                    <a:pt x="131289" y="83113"/>
                    <a:pt x="128146" y="83589"/>
                    <a:pt x="125193" y="84542"/>
                  </a:cubicBezTo>
                  <a:lnTo>
                    <a:pt x="125193" y="78065"/>
                  </a:lnTo>
                  <a:lnTo>
                    <a:pt x="153291" y="78065"/>
                  </a:lnTo>
                  <a:cubicBezTo>
                    <a:pt x="159387" y="78065"/>
                    <a:pt x="164436" y="73112"/>
                    <a:pt x="164436" y="66920"/>
                  </a:cubicBezTo>
                  <a:lnTo>
                    <a:pt x="164436" y="34440"/>
                  </a:lnTo>
                  <a:cubicBezTo>
                    <a:pt x="164436" y="28725"/>
                    <a:pt x="160245" y="23772"/>
                    <a:pt x="154625" y="23105"/>
                  </a:cubicBezTo>
                  <a:cubicBezTo>
                    <a:pt x="147957" y="22343"/>
                    <a:pt x="142243" y="27582"/>
                    <a:pt x="142243" y="34154"/>
                  </a:cubicBezTo>
                  <a:lnTo>
                    <a:pt x="142243" y="43965"/>
                  </a:lnTo>
                  <a:lnTo>
                    <a:pt x="142243" y="55776"/>
                  </a:lnTo>
                  <a:lnTo>
                    <a:pt x="129193" y="55776"/>
                  </a:lnTo>
                  <a:lnTo>
                    <a:pt x="125955" y="55776"/>
                  </a:lnTo>
                  <a:lnTo>
                    <a:pt x="125955" y="39298"/>
                  </a:lnTo>
                  <a:cubicBezTo>
                    <a:pt x="125955" y="24439"/>
                    <a:pt x="114048" y="9961"/>
                    <a:pt x="99475" y="7580"/>
                  </a:cubicBezTo>
                  <a:cubicBezTo>
                    <a:pt x="79568" y="4341"/>
                    <a:pt x="62328" y="19581"/>
                    <a:pt x="62328" y="38822"/>
                  </a:cubicBezTo>
                  <a:lnTo>
                    <a:pt x="62328" y="55776"/>
                  </a:lnTo>
                  <a:lnTo>
                    <a:pt x="59375" y="55776"/>
                  </a:lnTo>
                  <a:lnTo>
                    <a:pt x="46040" y="55776"/>
                  </a:lnTo>
                  <a:lnTo>
                    <a:pt x="46040" y="43965"/>
                  </a:lnTo>
                  <a:lnTo>
                    <a:pt x="46040" y="34440"/>
                  </a:lnTo>
                  <a:cubicBezTo>
                    <a:pt x="46040" y="28725"/>
                    <a:pt x="41849" y="23772"/>
                    <a:pt x="36229" y="23105"/>
                  </a:cubicBezTo>
                  <a:cubicBezTo>
                    <a:pt x="29562" y="22343"/>
                    <a:pt x="23847" y="27582"/>
                    <a:pt x="23847" y="34154"/>
                  </a:cubicBezTo>
                  <a:lnTo>
                    <a:pt x="23847" y="66920"/>
                  </a:lnTo>
                  <a:cubicBezTo>
                    <a:pt x="23847" y="73016"/>
                    <a:pt x="28800" y="78065"/>
                    <a:pt x="34991" y="78065"/>
                  </a:cubicBezTo>
                  <a:lnTo>
                    <a:pt x="62328" y="78065"/>
                  </a:lnTo>
                  <a:lnTo>
                    <a:pt x="62328" y="143406"/>
                  </a:lnTo>
                  <a:cubicBezTo>
                    <a:pt x="55089" y="136167"/>
                    <a:pt x="44516" y="132548"/>
                    <a:pt x="33848" y="134643"/>
                  </a:cubicBezTo>
                  <a:cubicBezTo>
                    <a:pt x="25371" y="135024"/>
                    <a:pt x="17751" y="138644"/>
                    <a:pt x="12893" y="144835"/>
                  </a:cubicBezTo>
                  <a:cubicBezTo>
                    <a:pt x="7750" y="151312"/>
                    <a:pt x="5940" y="160075"/>
                    <a:pt x="7940" y="168743"/>
                  </a:cubicBezTo>
                  <a:lnTo>
                    <a:pt x="22609" y="231132"/>
                  </a:lnTo>
                  <a:cubicBezTo>
                    <a:pt x="30991" y="283138"/>
                    <a:pt x="71757" y="322095"/>
                    <a:pt x="73472" y="323714"/>
                  </a:cubicBezTo>
                  <a:cubicBezTo>
                    <a:pt x="75568" y="325619"/>
                    <a:pt x="78235" y="326762"/>
                    <a:pt x="81092" y="326762"/>
                  </a:cubicBezTo>
                  <a:lnTo>
                    <a:pt x="205774" y="326762"/>
                  </a:lnTo>
                  <a:cubicBezTo>
                    <a:pt x="205774" y="326762"/>
                    <a:pt x="213013" y="324953"/>
                    <a:pt x="215014" y="321809"/>
                  </a:cubicBezTo>
                  <a:cubicBezTo>
                    <a:pt x="237112" y="288186"/>
                    <a:pt x="248827" y="249134"/>
                    <a:pt x="248065" y="208843"/>
                  </a:cubicBezTo>
                  <a:lnTo>
                    <a:pt x="248827" y="133786"/>
                  </a:lnTo>
                  <a:cubicBezTo>
                    <a:pt x="248827" y="133786"/>
                    <a:pt x="248827" y="133881"/>
                    <a:pt x="248827" y="133881"/>
                  </a:cubicBezTo>
                  <a:cubicBezTo>
                    <a:pt x="248637" y="116641"/>
                    <a:pt x="234445" y="102449"/>
                    <a:pt x="216919" y="102449"/>
                  </a:cubicBezTo>
                  <a:close/>
                  <a:moveTo>
                    <a:pt x="85473" y="304664"/>
                  </a:moveTo>
                  <a:cubicBezTo>
                    <a:pt x="76330" y="295235"/>
                    <a:pt x="49565" y="264564"/>
                    <a:pt x="43659" y="227321"/>
                  </a:cubicBezTo>
                  <a:cubicBezTo>
                    <a:pt x="43659" y="227036"/>
                    <a:pt x="43564" y="226750"/>
                    <a:pt x="43468" y="226464"/>
                  </a:cubicBezTo>
                  <a:lnTo>
                    <a:pt x="28514" y="163599"/>
                  </a:lnTo>
                  <a:cubicBezTo>
                    <a:pt x="28038" y="161504"/>
                    <a:pt x="28229" y="159694"/>
                    <a:pt x="29181" y="158551"/>
                  </a:cubicBezTo>
                  <a:cubicBezTo>
                    <a:pt x="30133" y="157408"/>
                    <a:pt x="31848" y="156836"/>
                    <a:pt x="34039" y="156741"/>
                  </a:cubicBezTo>
                  <a:cubicBezTo>
                    <a:pt x="35086" y="156646"/>
                    <a:pt x="35753" y="156646"/>
                    <a:pt x="36610" y="156455"/>
                  </a:cubicBezTo>
                  <a:cubicBezTo>
                    <a:pt x="41754" y="155312"/>
                    <a:pt x="46993" y="158456"/>
                    <a:pt x="48136" y="163504"/>
                  </a:cubicBezTo>
                  <a:lnTo>
                    <a:pt x="60994" y="217701"/>
                  </a:lnTo>
                  <a:cubicBezTo>
                    <a:pt x="62042" y="222273"/>
                    <a:pt x="65947" y="225607"/>
                    <a:pt x="70614" y="226178"/>
                  </a:cubicBezTo>
                  <a:lnTo>
                    <a:pt x="71472" y="226274"/>
                  </a:lnTo>
                  <a:cubicBezTo>
                    <a:pt x="72806" y="226464"/>
                    <a:pt x="74139" y="226464"/>
                    <a:pt x="75377" y="226083"/>
                  </a:cubicBezTo>
                  <a:cubicBezTo>
                    <a:pt x="80806" y="224749"/>
                    <a:pt x="84140" y="220178"/>
                    <a:pt x="84140" y="215224"/>
                  </a:cubicBezTo>
                  <a:lnTo>
                    <a:pt x="84140" y="39012"/>
                  </a:lnTo>
                  <a:cubicBezTo>
                    <a:pt x="84140" y="34631"/>
                    <a:pt x="87093" y="30630"/>
                    <a:pt x="91284" y="29583"/>
                  </a:cubicBezTo>
                  <a:cubicBezTo>
                    <a:pt x="97666" y="28058"/>
                    <a:pt x="103380" y="32726"/>
                    <a:pt x="103380" y="38726"/>
                  </a:cubicBezTo>
                  <a:lnTo>
                    <a:pt x="103380" y="115308"/>
                  </a:lnTo>
                  <a:lnTo>
                    <a:pt x="103380" y="142358"/>
                  </a:lnTo>
                  <a:cubicBezTo>
                    <a:pt x="103380" y="148169"/>
                    <a:pt x="107857" y="153122"/>
                    <a:pt x="113668" y="153408"/>
                  </a:cubicBezTo>
                  <a:cubicBezTo>
                    <a:pt x="119859" y="153693"/>
                    <a:pt x="124907" y="148740"/>
                    <a:pt x="124907" y="142644"/>
                  </a:cubicBezTo>
                  <a:lnTo>
                    <a:pt x="124907" y="114831"/>
                  </a:lnTo>
                  <a:cubicBezTo>
                    <a:pt x="124907" y="110640"/>
                    <a:pt x="127479" y="106830"/>
                    <a:pt x="131479" y="105592"/>
                  </a:cubicBezTo>
                  <a:cubicBezTo>
                    <a:pt x="138052" y="103496"/>
                    <a:pt x="144148" y="108449"/>
                    <a:pt x="144148" y="114736"/>
                  </a:cubicBezTo>
                  <a:lnTo>
                    <a:pt x="144148" y="123499"/>
                  </a:lnTo>
                  <a:lnTo>
                    <a:pt x="144148" y="143978"/>
                  </a:lnTo>
                  <a:cubicBezTo>
                    <a:pt x="144148" y="149693"/>
                    <a:pt x="148339" y="154646"/>
                    <a:pt x="153958" y="155312"/>
                  </a:cubicBezTo>
                  <a:cubicBezTo>
                    <a:pt x="160626" y="156074"/>
                    <a:pt x="166341" y="150836"/>
                    <a:pt x="166341" y="144263"/>
                  </a:cubicBezTo>
                  <a:lnTo>
                    <a:pt x="166341" y="123689"/>
                  </a:lnTo>
                  <a:cubicBezTo>
                    <a:pt x="166341" y="119499"/>
                    <a:pt x="168912" y="115688"/>
                    <a:pt x="172913" y="114450"/>
                  </a:cubicBezTo>
                  <a:cubicBezTo>
                    <a:pt x="179485" y="112355"/>
                    <a:pt x="185581" y="117308"/>
                    <a:pt x="185581" y="123594"/>
                  </a:cubicBezTo>
                  <a:lnTo>
                    <a:pt x="185581" y="134453"/>
                  </a:lnTo>
                  <a:lnTo>
                    <a:pt x="185581" y="151502"/>
                  </a:lnTo>
                  <a:cubicBezTo>
                    <a:pt x="185581" y="157313"/>
                    <a:pt x="190058" y="162266"/>
                    <a:pt x="195868" y="162551"/>
                  </a:cubicBezTo>
                  <a:cubicBezTo>
                    <a:pt x="202060" y="162837"/>
                    <a:pt x="207108" y="157884"/>
                    <a:pt x="207108" y="151788"/>
                  </a:cubicBezTo>
                  <a:lnTo>
                    <a:pt x="207108" y="133976"/>
                  </a:lnTo>
                  <a:cubicBezTo>
                    <a:pt x="207108" y="129595"/>
                    <a:pt x="210061" y="125594"/>
                    <a:pt x="214252" y="124547"/>
                  </a:cubicBezTo>
                  <a:cubicBezTo>
                    <a:pt x="220633" y="123023"/>
                    <a:pt x="226348" y="127690"/>
                    <a:pt x="226348" y="133691"/>
                  </a:cubicBezTo>
                  <a:lnTo>
                    <a:pt x="226348" y="208747"/>
                  </a:lnTo>
                  <a:cubicBezTo>
                    <a:pt x="226348" y="242656"/>
                    <a:pt x="216823" y="275613"/>
                    <a:pt x="198916" y="304474"/>
                  </a:cubicBezTo>
                  <a:lnTo>
                    <a:pt x="85473" y="304474"/>
                  </a:lnTo>
                  <a:lnTo>
                    <a:pt x="85473" y="3046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E4C50E-3E90-423E-95D9-4E8D9EC833A7}"/>
              </a:ext>
            </a:extLst>
          </p:cNvPr>
          <p:cNvGrpSpPr/>
          <p:nvPr/>
        </p:nvGrpSpPr>
        <p:grpSpPr>
          <a:xfrm>
            <a:off x="6834179" y="3561588"/>
            <a:ext cx="390525" cy="390525"/>
            <a:chOff x="6834179" y="3561588"/>
            <a:chExt cx="390525" cy="390525"/>
          </a:xfrm>
          <a:solidFill>
            <a:schemeClr val="bg1"/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E03678D-B41A-43BA-BDFD-8FB1D4DBF0C7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013A9FC-ECCE-4ACB-B579-E31BC8566436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5A33130-9464-459A-BD6B-2FDFF5B54F8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2B853D1-B4A9-48DC-8619-B37501D0A7C3}"/>
              </a:ext>
            </a:extLst>
          </p:cNvPr>
          <p:cNvGrpSpPr/>
          <p:nvPr/>
        </p:nvGrpSpPr>
        <p:grpSpPr>
          <a:xfrm>
            <a:off x="3506630" y="3561589"/>
            <a:ext cx="290789" cy="390525"/>
            <a:chOff x="3506630" y="3561589"/>
            <a:chExt cx="290789" cy="390525"/>
          </a:xfrm>
          <a:solidFill>
            <a:schemeClr val="bg1"/>
          </a:solidFill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B73D01C-EBA5-4C8D-891B-1DE7D4D945C2}"/>
                </a:ext>
              </a:extLst>
            </p:cNvPr>
            <p:cNvSpPr/>
            <p:nvPr/>
          </p:nvSpPr>
          <p:spPr>
            <a:xfrm>
              <a:off x="3506630" y="3591125"/>
              <a:ext cx="247650" cy="247650"/>
            </a:xfrm>
            <a:custGeom>
              <a:avLst/>
              <a:gdLst>
                <a:gd name="connsiteX0" fmla="*/ 127720 w 247650"/>
                <a:gd name="connsiteY0" fmla="*/ 248497 h 247650"/>
                <a:gd name="connsiteX1" fmla="*/ 174488 w 247650"/>
                <a:gd name="connsiteY1" fmla="*/ 238972 h 247650"/>
                <a:gd name="connsiteX2" fmla="*/ 239449 w 247650"/>
                <a:gd name="connsiteY2" fmla="*/ 173345 h 247650"/>
                <a:gd name="connsiteX3" fmla="*/ 238972 w 247650"/>
                <a:gd name="connsiteY3" fmla="*/ 81048 h 247650"/>
                <a:gd name="connsiteX4" fmla="*/ 173345 w 247650"/>
                <a:gd name="connsiteY4" fmla="*/ 16087 h 247650"/>
                <a:gd name="connsiteX5" fmla="*/ 16087 w 247650"/>
                <a:gd name="connsiteY5" fmla="*/ 82191 h 247650"/>
                <a:gd name="connsiteX6" fmla="*/ 82191 w 247650"/>
                <a:gd name="connsiteY6" fmla="*/ 239449 h 247650"/>
                <a:gd name="connsiteX7" fmla="*/ 127720 w 247650"/>
                <a:gd name="connsiteY7" fmla="*/ 248497 h 247650"/>
                <a:gd name="connsiteX8" fmla="*/ 93621 w 247650"/>
                <a:gd name="connsiteY8" fmla="*/ 126006 h 247650"/>
                <a:gd name="connsiteX9" fmla="*/ 153438 w 247650"/>
                <a:gd name="connsiteY9" fmla="*/ 150390 h 247650"/>
                <a:gd name="connsiteX10" fmla="*/ 119148 w 247650"/>
                <a:gd name="connsiteY10" fmla="*/ 203349 h 247650"/>
                <a:gd name="connsiteX11" fmla="*/ 90668 w 247650"/>
                <a:gd name="connsiteY11" fmla="*/ 218779 h 247650"/>
                <a:gd name="connsiteX12" fmla="*/ 81143 w 247650"/>
                <a:gd name="connsiteY12" fmla="*/ 187918 h 247650"/>
                <a:gd name="connsiteX13" fmla="*/ 93621 w 247650"/>
                <a:gd name="connsiteY13" fmla="*/ 126006 h 247650"/>
                <a:gd name="connsiteX14" fmla="*/ 136388 w 247650"/>
                <a:gd name="connsiteY14" fmla="*/ 52282 h 247650"/>
                <a:gd name="connsiteX15" fmla="*/ 164868 w 247650"/>
                <a:gd name="connsiteY15" fmla="*/ 36852 h 247650"/>
                <a:gd name="connsiteX16" fmla="*/ 164868 w 247650"/>
                <a:gd name="connsiteY16" fmla="*/ 36852 h 247650"/>
                <a:gd name="connsiteX17" fmla="*/ 164868 w 247650"/>
                <a:gd name="connsiteY17" fmla="*/ 36852 h 247650"/>
                <a:gd name="connsiteX18" fmla="*/ 174393 w 247650"/>
                <a:gd name="connsiteY18" fmla="*/ 67713 h 247650"/>
                <a:gd name="connsiteX19" fmla="*/ 161820 w 247650"/>
                <a:gd name="connsiteY19" fmla="*/ 129625 h 247650"/>
                <a:gd name="connsiteX20" fmla="*/ 102003 w 247650"/>
                <a:gd name="connsiteY20" fmla="*/ 105241 h 247650"/>
                <a:gd name="connsiteX21" fmla="*/ 136388 w 247650"/>
                <a:gd name="connsiteY21" fmla="*/ 52282 h 247650"/>
                <a:gd name="connsiteX22" fmla="*/ 165820 w 247650"/>
                <a:gd name="connsiteY22" fmla="*/ 218398 h 247650"/>
                <a:gd name="connsiteX23" fmla="*/ 127625 w 247650"/>
                <a:gd name="connsiteY23" fmla="*/ 226114 h 247650"/>
                <a:gd name="connsiteX24" fmla="*/ 135245 w 247650"/>
                <a:gd name="connsiteY24" fmla="*/ 218875 h 247650"/>
                <a:gd name="connsiteX25" fmla="*/ 174202 w 247650"/>
                <a:gd name="connsiteY25" fmla="*/ 158867 h 247650"/>
                <a:gd name="connsiteX26" fmla="*/ 213922 w 247650"/>
                <a:gd name="connsiteY26" fmla="*/ 175060 h 247650"/>
                <a:gd name="connsiteX27" fmla="*/ 165820 w 247650"/>
                <a:gd name="connsiteY27" fmla="*/ 218398 h 247650"/>
                <a:gd name="connsiteX28" fmla="*/ 218303 w 247650"/>
                <a:gd name="connsiteY28" fmla="*/ 89716 h 247650"/>
                <a:gd name="connsiteX29" fmla="*/ 222304 w 247650"/>
                <a:gd name="connsiteY29" fmla="*/ 154295 h 247650"/>
                <a:gd name="connsiteX30" fmla="*/ 182584 w 247650"/>
                <a:gd name="connsiteY30" fmla="*/ 138102 h 247650"/>
                <a:gd name="connsiteX31" fmla="*/ 196777 w 247650"/>
                <a:gd name="connsiteY31" fmla="*/ 67903 h 247650"/>
                <a:gd name="connsiteX32" fmla="*/ 196396 w 247650"/>
                <a:gd name="connsiteY32" fmla="*/ 57426 h 247650"/>
                <a:gd name="connsiteX33" fmla="*/ 218303 w 247650"/>
                <a:gd name="connsiteY33" fmla="*/ 89716 h 247650"/>
                <a:gd name="connsiteX34" fmla="*/ 127816 w 247650"/>
                <a:gd name="connsiteY34" fmla="*/ 29613 h 247650"/>
                <a:gd name="connsiteX35" fmla="*/ 120291 w 247650"/>
                <a:gd name="connsiteY35" fmla="*/ 36757 h 247650"/>
                <a:gd name="connsiteX36" fmla="*/ 81334 w 247650"/>
                <a:gd name="connsiteY36" fmla="*/ 96859 h 247650"/>
                <a:gd name="connsiteX37" fmla="*/ 41614 w 247650"/>
                <a:gd name="connsiteY37" fmla="*/ 80667 h 247650"/>
                <a:gd name="connsiteX38" fmla="*/ 127816 w 247650"/>
                <a:gd name="connsiteY38" fmla="*/ 29613 h 247650"/>
                <a:gd name="connsiteX39" fmla="*/ 33137 w 247650"/>
                <a:gd name="connsiteY39" fmla="*/ 101336 h 247650"/>
                <a:gd name="connsiteX40" fmla="*/ 72856 w 247650"/>
                <a:gd name="connsiteY40" fmla="*/ 117528 h 247650"/>
                <a:gd name="connsiteX41" fmla="*/ 58664 w 247650"/>
                <a:gd name="connsiteY41" fmla="*/ 187728 h 247650"/>
                <a:gd name="connsiteX42" fmla="*/ 59045 w 247650"/>
                <a:gd name="connsiteY42" fmla="*/ 198110 h 247650"/>
                <a:gd name="connsiteX43" fmla="*/ 33137 w 247650"/>
                <a:gd name="connsiteY43" fmla="*/ 1013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47650">
                  <a:moveTo>
                    <a:pt x="127720" y="248497"/>
                  </a:moveTo>
                  <a:cubicBezTo>
                    <a:pt x="143532" y="248497"/>
                    <a:pt x="159439" y="245354"/>
                    <a:pt x="174488" y="238972"/>
                  </a:cubicBezTo>
                  <a:cubicBezTo>
                    <a:pt x="204206" y="226494"/>
                    <a:pt x="227257" y="203158"/>
                    <a:pt x="239449" y="173345"/>
                  </a:cubicBezTo>
                  <a:cubicBezTo>
                    <a:pt x="251641" y="143532"/>
                    <a:pt x="251450" y="110766"/>
                    <a:pt x="238972" y="81048"/>
                  </a:cubicBezTo>
                  <a:cubicBezTo>
                    <a:pt x="226495" y="51330"/>
                    <a:pt x="203158" y="28279"/>
                    <a:pt x="173345" y="16087"/>
                  </a:cubicBezTo>
                  <a:cubicBezTo>
                    <a:pt x="111813" y="-9059"/>
                    <a:pt x="41233" y="20659"/>
                    <a:pt x="16087" y="82191"/>
                  </a:cubicBezTo>
                  <a:cubicBezTo>
                    <a:pt x="-9059" y="143722"/>
                    <a:pt x="20659" y="214302"/>
                    <a:pt x="82191" y="239449"/>
                  </a:cubicBezTo>
                  <a:cubicBezTo>
                    <a:pt x="96859" y="245449"/>
                    <a:pt x="112290" y="248497"/>
                    <a:pt x="127720" y="248497"/>
                  </a:cubicBezTo>
                  <a:close/>
                  <a:moveTo>
                    <a:pt x="93621" y="126006"/>
                  </a:moveTo>
                  <a:lnTo>
                    <a:pt x="153438" y="150390"/>
                  </a:lnTo>
                  <a:cubicBezTo>
                    <a:pt x="143627" y="171821"/>
                    <a:pt x="131626" y="190395"/>
                    <a:pt x="119148" y="203349"/>
                  </a:cubicBezTo>
                  <a:cubicBezTo>
                    <a:pt x="105337" y="217636"/>
                    <a:pt x="95240" y="220589"/>
                    <a:pt x="90668" y="218779"/>
                  </a:cubicBezTo>
                  <a:cubicBezTo>
                    <a:pt x="86191" y="216969"/>
                    <a:pt x="80953" y="207730"/>
                    <a:pt x="81143" y="187918"/>
                  </a:cubicBezTo>
                  <a:cubicBezTo>
                    <a:pt x="81238" y="169821"/>
                    <a:pt x="85620" y="148199"/>
                    <a:pt x="93621" y="126006"/>
                  </a:cubicBezTo>
                  <a:close/>
                  <a:moveTo>
                    <a:pt x="136388" y="52282"/>
                  </a:moveTo>
                  <a:cubicBezTo>
                    <a:pt x="150199" y="37995"/>
                    <a:pt x="160296" y="3504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9345" y="38661"/>
                    <a:pt x="174583" y="47901"/>
                    <a:pt x="174393" y="67713"/>
                  </a:cubicBezTo>
                  <a:cubicBezTo>
                    <a:pt x="174297" y="85715"/>
                    <a:pt x="169821" y="107432"/>
                    <a:pt x="161820" y="129625"/>
                  </a:cubicBezTo>
                  <a:lnTo>
                    <a:pt x="102003" y="105241"/>
                  </a:lnTo>
                  <a:cubicBezTo>
                    <a:pt x="111909" y="83810"/>
                    <a:pt x="123815" y="65236"/>
                    <a:pt x="136388" y="52282"/>
                  </a:cubicBezTo>
                  <a:close/>
                  <a:moveTo>
                    <a:pt x="165820" y="218398"/>
                  </a:moveTo>
                  <a:cubicBezTo>
                    <a:pt x="153533" y="223542"/>
                    <a:pt x="140579" y="226114"/>
                    <a:pt x="127625" y="226114"/>
                  </a:cubicBezTo>
                  <a:cubicBezTo>
                    <a:pt x="130102" y="223923"/>
                    <a:pt x="132673" y="221542"/>
                    <a:pt x="135245" y="218875"/>
                  </a:cubicBezTo>
                  <a:cubicBezTo>
                    <a:pt x="149628" y="203920"/>
                    <a:pt x="163249" y="182870"/>
                    <a:pt x="174202" y="158867"/>
                  </a:cubicBezTo>
                  <a:lnTo>
                    <a:pt x="213922" y="175060"/>
                  </a:lnTo>
                  <a:cubicBezTo>
                    <a:pt x="203254" y="194491"/>
                    <a:pt x="186489" y="209635"/>
                    <a:pt x="165820" y="218398"/>
                  </a:cubicBezTo>
                  <a:close/>
                  <a:moveTo>
                    <a:pt x="218303" y="89716"/>
                  </a:moveTo>
                  <a:cubicBezTo>
                    <a:pt x="226971" y="110480"/>
                    <a:pt x="228400" y="132959"/>
                    <a:pt x="222304" y="154295"/>
                  </a:cubicBezTo>
                  <a:lnTo>
                    <a:pt x="182584" y="138102"/>
                  </a:lnTo>
                  <a:cubicBezTo>
                    <a:pt x="191633" y="113242"/>
                    <a:pt x="196586" y="88668"/>
                    <a:pt x="196777" y="67903"/>
                  </a:cubicBezTo>
                  <a:cubicBezTo>
                    <a:pt x="196777" y="64284"/>
                    <a:pt x="196681" y="60760"/>
                    <a:pt x="196396" y="57426"/>
                  </a:cubicBezTo>
                  <a:cubicBezTo>
                    <a:pt x="205635" y="66570"/>
                    <a:pt x="213064" y="77428"/>
                    <a:pt x="218303" y="89716"/>
                  </a:cubicBezTo>
                  <a:close/>
                  <a:moveTo>
                    <a:pt x="127816" y="29613"/>
                  </a:moveTo>
                  <a:cubicBezTo>
                    <a:pt x="125339" y="31803"/>
                    <a:pt x="122767" y="34185"/>
                    <a:pt x="120291" y="36757"/>
                  </a:cubicBezTo>
                  <a:cubicBezTo>
                    <a:pt x="105908" y="51711"/>
                    <a:pt x="92287" y="72761"/>
                    <a:pt x="81334" y="96859"/>
                  </a:cubicBezTo>
                  <a:lnTo>
                    <a:pt x="41614" y="80667"/>
                  </a:lnTo>
                  <a:cubicBezTo>
                    <a:pt x="59045" y="48663"/>
                    <a:pt x="92668" y="29613"/>
                    <a:pt x="127816" y="29613"/>
                  </a:cubicBezTo>
                  <a:close/>
                  <a:moveTo>
                    <a:pt x="33137" y="101336"/>
                  </a:moveTo>
                  <a:lnTo>
                    <a:pt x="72856" y="117528"/>
                  </a:lnTo>
                  <a:cubicBezTo>
                    <a:pt x="63808" y="142389"/>
                    <a:pt x="58855" y="166963"/>
                    <a:pt x="58664" y="187728"/>
                  </a:cubicBezTo>
                  <a:cubicBezTo>
                    <a:pt x="58664" y="191347"/>
                    <a:pt x="58759" y="194776"/>
                    <a:pt x="59045" y="198110"/>
                  </a:cubicBezTo>
                  <a:cubicBezTo>
                    <a:pt x="33899" y="173440"/>
                    <a:pt x="23326" y="136388"/>
                    <a:pt x="33137" y="101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BF64BF-DE0B-4DFC-BFA0-9694E96301BD}"/>
                </a:ext>
              </a:extLst>
            </p:cNvPr>
            <p:cNvSpPr/>
            <p:nvPr/>
          </p:nvSpPr>
          <p:spPr>
            <a:xfrm>
              <a:off x="3559294" y="3561589"/>
              <a:ext cx="238125" cy="390525"/>
            </a:xfrm>
            <a:custGeom>
              <a:avLst/>
              <a:gdLst>
                <a:gd name="connsiteX0" fmla="*/ 223837 w 238125"/>
                <a:gd name="connsiteY0" fmla="*/ 94868 h 390525"/>
                <a:gd name="connsiteX1" fmla="*/ 136016 w 238125"/>
                <a:gd name="connsiteY1" fmla="*/ 8000 h 390525"/>
                <a:gd name="connsiteX2" fmla="*/ 121443 w 238125"/>
                <a:gd name="connsiteY2" fmla="*/ 14096 h 390525"/>
                <a:gd name="connsiteX3" fmla="*/ 127539 w 238125"/>
                <a:gd name="connsiteY3" fmla="*/ 28669 h 390525"/>
                <a:gd name="connsiteX4" fmla="*/ 203739 w 238125"/>
                <a:gd name="connsiteY4" fmla="*/ 209835 h 390525"/>
                <a:gd name="connsiteX5" fmla="*/ 22573 w 238125"/>
                <a:gd name="connsiteY5" fmla="*/ 286035 h 390525"/>
                <a:gd name="connsiteX6" fmla="*/ 8000 w 238125"/>
                <a:gd name="connsiteY6" fmla="*/ 292131 h 390525"/>
                <a:gd name="connsiteX7" fmla="*/ 14096 w 238125"/>
                <a:gd name="connsiteY7" fmla="*/ 306704 h 390525"/>
                <a:gd name="connsiteX8" fmla="*/ 63817 w 238125"/>
                <a:gd name="connsiteY8" fmla="*/ 318324 h 390525"/>
                <a:gd name="connsiteX9" fmla="*/ 63817 w 238125"/>
                <a:gd name="connsiteY9" fmla="*/ 363663 h 390525"/>
                <a:gd name="connsiteX10" fmla="*/ 24288 w 238125"/>
                <a:gd name="connsiteY10" fmla="*/ 363663 h 390525"/>
                <a:gd name="connsiteX11" fmla="*/ 13144 w 238125"/>
                <a:gd name="connsiteY11" fmla="*/ 374808 h 390525"/>
                <a:gd name="connsiteX12" fmla="*/ 24288 w 238125"/>
                <a:gd name="connsiteY12" fmla="*/ 385857 h 390525"/>
                <a:gd name="connsiteX13" fmla="*/ 125920 w 238125"/>
                <a:gd name="connsiteY13" fmla="*/ 385857 h 390525"/>
                <a:gd name="connsiteX14" fmla="*/ 137064 w 238125"/>
                <a:gd name="connsiteY14" fmla="*/ 374808 h 390525"/>
                <a:gd name="connsiteX15" fmla="*/ 125920 w 238125"/>
                <a:gd name="connsiteY15" fmla="*/ 363663 h 390525"/>
                <a:gd name="connsiteX16" fmla="*/ 86010 w 238125"/>
                <a:gd name="connsiteY16" fmla="*/ 363663 h 390525"/>
                <a:gd name="connsiteX17" fmla="*/ 86010 w 238125"/>
                <a:gd name="connsiteY17" fmla="*/ 318324 h 390525"/>
                <a:gd name="connsiteX18" fmla="*/ 137635 w 238125"/>
                <a:gd name="connsiteY18" fmla="*/ 306037 h 390525"/>
                <a:gd name="connsiteX19" fmla="*/ 224503 w 238125"/>
                <a:gd name="connsiteY19" fmla="*/ 218217 h 390525"/>
                <a:gd name="connsiteX20" fmla="*/ 223837 w 238125"/>
                <a:gd name="connsiteY20" fmla="*/ 9486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390525">
                  <a:moveTo>
                    <a:pt x="223837" y="94868"/>
                  </a:moveTo>
                  <a:cubicBezTo>
                    <a:pt x="207168" y="55149"/>
                    <a:pt x="175926" y="24288"/>
                    <a:pt x="136016" y="8000"/>
                  </a:cubicBezTo>
                  <a:cubicBezTo>
                    <a:pt x="130301" y="5619"/>
                    <a:pt x="123729" y="8381"/>
                    <a:pt x="121443" y="14096"/>
                  </a:cubicBezTo>
                  <a:cubicBezTo>
                    <a:pt x="119062" y="19811"/>
                    <a:pt x="121824" y="26383"/>
                    <a:pt x="127539" y="28669"/>
                  </a:cubicBezTo>
                  <a:cubicBezTo>
                    <a:pt x="198500" y="57625"/>
                    <a:pt x="232695" y="138873"/>
                    <a:pt x="203739" y="209835"/>
                  </a:cubicBezTo>
                  <a:cubicBezTo>
                    <a:pt x="174783" y="280796"/>
                    <a:pt x="93535" y="314991"/>
                    <a:pt x="22573" y="286035"/>
                  </a:cubicBezTo>
                  <a:cubicBezTo>
                    <a:pt x="16858" y="283654"/>
                    <a:pt x="10286" y="286416"/>
                    <a:pt x="8000" y="292131"/>
                  </a:cubicBezTo>
                  <a:cubicBezTo>
                    <a:pt x="5619" y="297846"/>
                    <a:pt x="8381" y="304418"/>
                    <a:pt x="14096" y="306704"/>
                  </a:cubicBezTo>
                  <a:cubicBezTo>
                    <a:pt x="30193" y="313276"/>
                    <a:pt x="46957" y="317181"/>
                    <a:pt x="63817" y="318324"/>
                  </a:cubicBezTo>
                  <a:lnTo>
                    <a:pt x="63817" y="363663"/>
                  </a:lnTo>
                  <a:lnTo>
                    <a:pt x="24288" y="363663"/>
                  </a:lnTo>
                  <a:cubicBezTo>
                    <a:pt x="18096" y="363568"/>
                    <a:pt x="13144" y="368616"/>
                    <a:pt x="13144" y="374808"/>
                  </a:cubicBezTo>
                  <a:cubicBezTo>
                    <a:pt x="13144" y="380999"/>
                    <a:pt x="18192" y="385952"/>
                    <a:pt x="24288" y="385857"/>
                  </a:cubicBezTo>
                  <a:lnTo>
                    <a:pt x="125920" y="385857"/>
                  </a:lnTo>
                  <a:cubicBezTo>
                    <a:pt x="132111" y="385952"/>
                    <a:pt x="137064" y="380999"/>
                    <a:pt x="137064" y="374808"/>
                  </a:cubicBezTo>
                  <a:cubicBezTo>
                    <a:pt x="137064" y="368616"/>
                    <a:pt x="132016" y="363663"/>
                    <a:pt x="125920" y="363663"/>
                  </a:cubicBezTo>
                  <a:lnTo>
                    <a:pt x="86010" y="363663"/>
                  </a:lnTo>
                  <a:lnTo>
                    <a:pt x="86010" y="318324"/>
                  </a:lnTo>
                  <a:cubicBezTo>
                    <a:pt x="103726" y="317086"/>
                    <a:pt x="121062" y="312990"/>
                    <a:pt x="137635" y="306037"/>
                  </a:cubicBezTo>
                  <a:cubicBezTo>
                    <a:pt x="177354" y="289368"/>
                    <a:pt x="208216" y="258126"/>
                    <a:pt x="224503" y="218217"/>
                  </a:cubicBezTo>
                  <a:cubicBezTo>
                    <a:pt x="240791" y="178402"/>
                    <a:pt x="240505" y="134587"/>
                    <a:pt x="223837" y="94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B651AD0C-8283-49A6-BB4F-656BB6F83459}"/>
              </a:ext>
            </a:extLst>
          </p:cNvPr>
          <p:cNvSpPr/>
          <p:nvPr/>
        </p:nvSpPr>
        <p:spPr>
          <a:xfrm>
            <a:off x="771182" y="5571172"/>
            <a:ext cx="390525" cy="381000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8FDC1CF-12F6-425C-B701-8B620D282935}"/>
              </a:ext>
            </a:extLst>
          </p:cNvPr>
          <p:cNvSpPr/>
          <p:nvPr/>
        </p:nvSpPr>
        <p:spPr>
          <a:xfrm>
            <a:off x="4808501" y="157040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9FC6843-A1A8-48EF-A82F-5C51C7B8F339}"/>
              </a:ext>
            </a:extLst>
          </p:cNvPr>
          <p:cNvSpPr/>
          <p:nvPr/>
        </p:nvSpPr>
        <p:spPr>
          <a:xfrm>
            <a:off x="746465" y="1570432"/>
            <a:ext cx="390525" cy="390525"/>
          </a:xfrm>
          <a:custGeom>
            <a:avLst/>
            <a:gdLst>
              <a:gd name="connsiteX0" fmla="*/ 125540 w 390525"/>
              <a:gd name="connsiteY0" fmla="*/ 335996 h 390525"/>
              <a:gd name="connsiteX1" fmla="*/ 29337 w 390525"/>
              <a:gd name="connsiteY1" fmla="*/ 335996 h 390525"/>
              <a:gd name="connsiteX2" fmla="*/ 29337 w 390525"/>
              <a:gd name="connsiteY2" fmla="*/ 364095 h 390525"/>
              <a:gd name="connsiteX3" fmla="*/ 125540 w 390525"/>
              <a:gd name="connsiteY3" fmla="*/ 364095 h 390525"/>
              <a:gd name="connsiteX4" fmla="*/ 125540 w 390525"/>
              <a:gd name="connsiteY4" fmla="*/ 335996 h 390525"/>
              <a:gd name="connsiteX5" fmla="*/ 314516 w 390525"/>
              <a:gd name="connsiteY5" fmla="*/ 29196 h 390525"/>
              <a:gd name="connsiteX6" fmla="*/ 304514 w 390525"/>
              <a:gd name="connsiteY6" fmla="*/ 17194 h 390525"/>
              <a:gd name="connsiteX7" fmla="*/ 316516 w 390525"/>
              <a:gd name="connsiteY7" fmla="*/ 7193 h 390525"/>
              <a:gd name="connsiteX8" fmla="*/ 375952 w 390525"/>
              <a:gd name="connsiteY8" fmla="*/ 12622 h 390525"/>
              <a:gd name="connsiteX9" fmla="*/ 385382 w 390525"/>
              <a:gd name="connsiteY9" fmla="*/ 27481 h 390525"/>
              <a:gd name="connsiteX10" fmla="*/ 364808 w 390525"/>
              <a:gd name="connsiteY10" fmla="*/ 83583 h 390525"/>
              <a:gd name="connsiteX11" fmla="*/ 350615 w 390525"/>
              <a:gd name="connsiteY11" fmla="*/ 90156 h 390525"/>
              <a:gd name="connsiteX12" fmla="*/ 344043 w 390525"/>
              <a:gd name="connsiteY12" fmla="*/ 75963 h 390525"/>
              <a:gd name="connsiteX13" fmla="*/ 354140 w 390525"/>
              <a:gd name="connsiteY13" fmla="*/ 48436 h 390525"/>
              <a:gd name="connsiteX14" fmla="*/ 24003 w 390525"/>
              <a:gd name="connsiteY14" fmla="*/ 235793 h 390525"/>
              <a:gd name="connsiteX15" fmla="*/ 8954 w 390525"/>
              <a:gd name="connsiteY15" fmla="*/ 231602 h 390525"/>
              <a:gd name="connsiteX16" fmla="*/ 13145 w 390525"/>
              <a:gd name="connsiteY16" fmla="*/ 216552 h 390525"/>
              <a:gd name="connsiteX17" fmla="*/ 339090 w 390525"/>
              <a:gd name="connsiteY17" fmla="*/ 31386 h 390525"/>
              <a:gd name="connsiteX18" fmla="*/ 314516 w 390525"/>
              <a:gd name="connsiteY18" fmla="*/ 29196 h 390525"/>
              <a:gd name="connsiteX19" fmla="*/ 363855 w 390525"/>
              <a:gd name="connsiteY19" fmla="*/ 165022 h 390525"/>
              <a:gd name="connsiteX20" fmla="*/ 266224 w 390525"/>
              <a:gd name="connsiteY20" fmla="*/ 165022 h 390525"/>
              <a:gd name="connsiteX21" fmla="*/ 266224 w 390525"/>
              <a:gd name="connsiteY21" fmla="*/ 364095 h 390525"/>
              <a:gd name="connsiteX22" fmla="*/ 363950 w 390525"/>
              <a:gd name="connsiteY22" fmla="*/ 364095 h 390525"/>
              <a:gd name="connsiteX23" fmla="*/ 363950 w 390525"/>
              <a:gd name="connsiteY23" fmla="*/ 165022 h 390525"/>
              <a:gd name="connsiteX24" fmla="*/ 255080 w 390525"/>
              <a:gd name="connsiteY24" fmla="*/ 142829 h 390525"/>
              <a:gd name="connsiteX25" fmla="*/ 374999 w 390525"/>
              <a:gd name="connsiteY25" fmla="*/ 142829 h 390525"/>
              <a:gd name="connsiteX26" fmla="*/ 386144 w 390525"/>
              <a:gd name="connsiteY26" fmla="*/ 153973 h 390525"/>
              <a:gd name="connsiteX27" fmla="*/ 386144 w 390525"/>
              <a:gd name="connsiteY27" fmla="*/ 375239 h 390525"/>
              <a:gd name="connsiteX28" fmla="*/ 374999 w 390525"/>
              <a:gd name="connsiteY28" fmla="*/ 386383 h 390525"/>
              <a:gd name="connsiteX29" fmla="*/ 18288 w 390525"/>
              <a:gd name="connsiteY29" fmla="*/ 386383 h 390525"/>
              <a:gd name="connsiteX30" fmla="*/ 7144 w 390525"/>
              <a:gd name="connsiteY30" fmla="*/ 375239 h 390525"/>
              <a:gd name="connsiteX31" fmla="*/ 7144 w 390525"/>
              <a:gd name="connsiteY31" fmla="*/ 324947 h 390525"/>
              <a:gd name="connsiteX32" fmla="*/ 18288 w 390525"/>
              <a:gd name="connsiteY32" fmla="*/ 313803 h 390525"/>
              <a:gd name="connsiteX33" fmla="*/ 125635 w 390525"/>
              <a:gd name="connsiteY33" fmla="*/ 313803 h 390525"/>
              <a:gd name="connsiteX34" fmla="*/ 125635 w 390525"/>
              <a:gd name="connsiteY34" fmla="*/ 256081 h 390525"/>
              <a:gd name="connsiteX35" fmla="*/ 136779 w 390525"/>
              <a:gd name="connsiteY35" fmla="*/ 244937 h 390525"/>
              <a:gd name="connsiteX36" fmla="*/ 244126 w 390525"/>
              <a:gd name="connsiteY36" fmla="*/ 244937 h 390525"/>
              <a:gd name="connsiteX37" fmla="*/ 244126 w 390525"/>
              <a:gd name="connsiteY37" fmla="*/ 153878 h 390525"/>
              <a:gd name="connsiteX38" fmla="*/ 255080 w 390525"/>
              <a:gd name="connsiteY38" fmla="*/ 142829 h 390525"/>
              <a:gd name="connsiteX39" fmla="*/ 243935 w 390525"/>
              <a:gd name="connsiteY39" fmla="*/ 364190 h 390525"/>
              <a:gd name="connsiteX40" fmla="*/ 243935 w 390525"/>
              <a:gd name="connsiteY40" fmla="*/ 267225 h 390525"/>
              <a:gd name="connsiteX41" fmla="*/ 147733 w 390525"/>
              <a:gd name="connsiteY41" fmla="*/ 267225 h 390525"/>
              <a:gd name="connsiteX42" fmla="*/ 147733 w 390525"/>
              <a:gd name="connsiteY42" fmla="*/ 364190 h 390525"/>
              <a:gd name="connsiteX43" fmla="*/ 243935 w 390525"/>
              <a:gd name="connsiteY43" fmla="*/ 36419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0525" h="390525">
                <a:moveTo>
                  <a:pt x="125540" y="335996"/>
                </a:moveTo>
                <a:lnTo>
                  <a:pt x="29337" y="335996"/>
                </a:lnTo>
                <a:lnTo>
                  <a:pt x="29337" y="364095"/>
                </a:lnTo>
                <a:lnTo>
                  <a:pt x="125540" y="364095"/>
                </a:lnTo>
                <a:lnTo>
                  <a:pt x="125540" y="335996"/>
                </a:lnTo>
                <a:close/>
                <a:moveTo>
                  <a:pt x="314516" y="29196"/>
                </a:moveTo>
                <a:cubicBezTo>
                  <a:pt x="308420" y="28624"/>
                  <a:pt x="303943" y="23290"/>
                  <a:pt x="304514" y="17194"/>
                </a:cubicBezTo>
                <a:cubicBezTo>
                  <a:pt x="305086" y="11098"/>
                  <a:pt x="310420" y="6621"/>
                  <a:pt x="316516" y="7193"/>
                </a:cubicBezTo>
                <a:lnTo>
                  <a:pt x="375952" y="12622"/>
                </a:lnTo>
                <a:cubicBezTo>
                  <a:pt x="383096" y="13289"/>
                  <a:pt x="387858" y="20623"/>
                  <a:pt x="385382" y="27481"/>
                </a:cubicBezTo>
                <a:lnTo>
                  <a:pt x="364808" y="83583"/>
                </a:lnTo>
                <a:cubicBezTo>
                  <a:pt x="362712" y="89298"/>
                  <a:pt x="356330" y="92251"/>
                  <a:pt x="350615" y="90156"/>
                </a:cubicBezTo>
                <a:cubicBezTo>
                  <a:pt x="344900" y="88060"/>
                  <a:pt x="341948" y="81678"/>
                  <a:pt x="344043" y="75963"/>
                </a:cubicBezTo>
                <a:lnTo>
                  <a:pt x="354140" y="48436"/>
                </a:lnTo>
                <a:lnTo>
                  <a:pt x="24003" y="235793"/>
                </a:lnTo>
                <a:cubicBezTo>
                  <a:pt x="18669" y="238841"/>
                  <a:pt x="11906" y="236936"/>
                  <a:pt x="8954" y="231602"/>
                </a:cubicBezTo>
                <a:cubicBezTo>
                  <a:pt x="6001" y="226268"/>
                  <a:pt x="7811" y="219505"/>
                  <a:pt x="13145" y="216552"/>
                </a:cubicBezTo>
                <a:lnTo>
                  <a:pt x="339090" y="31386"/>
                </a:lnTo>
                <a:lnTo>
                  <a:pt x="314516" y="29196"/>
                </a:lnTo>
                <a:close/>
                <a:moveTo>
                  <a:pt x="363855" y="165022"/>
                </a:moveTo>
                <a:lnTo>
                  <a:pt x="266224" y="165022"/>
                </a:lnTo>
                <a:lnTo>
                  <a:pt x="266224" y="364095"/>
                </a:lnTo>
                <a:lnTo>
                  <a:pt x="363950" y="364095"/>
                </a:lnTo>
                <a:lnTo>
                  <a:pt x="363950" y="165022"/>
                </a:lnTo>
                <a:close/>
                <a:moveTo>
                  <a:pt x="255080" y="142829"/>
                </a:moveTo>
                <a:lnTo>
                  <a:pt x="374999" y="142829"/>
                </a:lnTo>
                <a:cubicBezTo>
                  <a:pt x="381095" y="142829"/>
                  <a:pt x="386144" y="147782"/>
                  <a:pt x="386144" y="153973"/>
                </a:cubicBezTo>
                <a:lnTo>
                  <a:pt x="386144" y="375239"/>
                </a:lnTo>
                <a:cubicBezTo>
                  <a:pt x="386144" y="381335"/>
                  <a:pt x="381191" y="386383"/>
                  <a:pt x="374999" y="386383"/>
                </a:cubicBezTo>
                <a:lnTo>
                  <a:pt x="18288" y="386383"/>
                </a:lnTo>
                <a:cubicBezTo>
                  <a:pt x="12192" y="386383"/>
                  <a:pt x="7144" y="381430"/>
                  <a:pt x="7144" y="375239"/>
                </a:cubicBezTo>
                <a:lnTo>
                  <a:pt x="7144" y="324947"/>
                </a:lnTo>
                <a:cubicBezTo>
                  <a:pt x="7144" y="318851"/>
                  <a:pt x="12097" y="313803"/>
                  <a:pt x="18288" y="313803"/>
                </a:cubicBezTo>
                <a:lnTo>
                  <a:pt x="125635" y="313803"/>
                </a:lnTo>
                <a:lnTo>
                  <a:pt x="125635" y="256081"/>
                </a:lnTo>
                <a:cubicBezTo>
                  <a:pt x="125635" y="249985"/>
                  <a:pt x="130588" y="244937"/>
                  <a:pt x="136779" y="244937"/>
                </a:cubicBezTo>
                <a:lnTo>
                  <a:pt x="244126" y="244937"/>
                </a:lnTo>
                <a:lnTo>
                  <a:pt x="244126" y="153878"/>
                </a:lnTo>
                <a:cubicBezTo>
                  <a:pt x="243935" y="147877"/>
                  <a:pt x="248984" y="142829"/>
                  <a:pt x="255080" y="142829"/>
                </a:cubicBezTo>
                <a:close/>
                <a:moveTo>
                  <a:pt x="243935" y="364190"/>
                </a:moveTo>
                <a:lnTo>
                  <a:pt x="243935" y="267225"/>
                </a:lnTo>
                <a:lnTo>
                  <a:pt x="147733" y="267225"/>
                </a:lnTo>
                <a:lnTo>
                  <a:pt x="147733" y="364190"/>
                </a:lnTo>
                <a:lnTo>
                  <a:pt x="243935" y="36419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D6260AAB-7F31-4E7C-83DA-E906F633AA0A}"/>
              </a:ext>
            </a:extLst>
          </p:cNvPr>
          <p:cNvSpPr/>
          <p:nvPr/>
        </p:nvSpPr>
        <p:spPr>
          <a:xfrm>
            <a:off x="4782029" y="4941783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F338CC9-4CE2-4F65-93A8-9E93C12F2AFC}"/>
              </a:ext>
            </a:extLst>
          </p:cNvPr>
          <p:cNvSpPr/>
          <p:nvPr/>
        </p:nvSpPr>
        <p:spPr>
          <a:xfrm>
            <a:off x="1447485" y="5552122"/>
            <a:ext cx="390525" cy="390525"/>
          </a:xfrm>
          <a:custGeom>
            <a:avLst/>
            <a:gdLst>
              <a:gd name="connsiteX0" fmla="*/ 363875 w 390525"/>
              <a:gd name="connsiteY0" fmla="*/ 180499 h 390525"/>
              <a:gd name="connsiteX1" fmla="*/ 363875 w 390525"/>
              <a:gd name="connsiteY1" fmla="*/ 173641 h 390525"/>
              <a:gd name="connsiteX2" fmla="*/ 195854 w 390525"/>
              <a:gd name="connsiteY2" fmla="*/ 7144 h 390525"/>
              <a:gd name="connsiteX3" fmla="*/ 29357 w 390525"/>
              <a:gd name="connsiteY3" fmla="*/ 173641 h 390525"/>
              <a:gd name="connsiteX4" fmla="*/ 29357 w 390525"/>
              <a:gd name="connsiteY4" fmla="*/ 180499 h 390525"/>
              <a:gd name="connsiteX5" fmla="*/ 7164 w 390525"/>
              <a:gd name="connsiteY5" fmla="*/ 232696 h 390525"/>
              <a:gd name="connsiteX6" fmla="*/ 74601 w 390525"/>
              <a:gd name="connsiteY6" fmla="*/ 297561 h 390525"/>
              <a:gd name="connsiteX7" fmla="*/ 107081 w 390525"/>
              <a:gd name="connsiteY7" fmla="*/ 297561 h 390525"/>
              <a:gd name="connsiteX8" fmla="*/ 140419 w 390525"/>
              <a:gd name="connsiteY8" fmla="*/ 264224 h 390525"/>
              <a:gd name="connsiteX9" fmla="*/ 140419 w 390525"/>
              <a:gd name="connsiteY9" fmla="*/ 196215 h 390525"/>
              <a:gd name="connsiteX10" fmla="*/ 107081 w 390525"/>
              <a:gd name="connsiteY10" fmla="*/ 162878 h 390525"/>
              <a:gd name="connsiteX11" fmla="*/ 96604 w 390525"/>
              <a:gd name="connsiteY11" fmla="*/ 162878 h 390525"/>
              <a:gd name="connsiteX12" fmla="*/ 195854 w 390525"/>
              <a:gd name="connsiteY12" fmla="*/ 74104 h 390525"/>
              <a:gd name="connsiteX13" fmla="*/ 296629 w 390525"/>
              <a:gd name="connsiteY13" fmla="*/ 162878 h 390525"/>
              <a:gd name="connsiteX14" fmla="*/ 286151 w 390525"/>
              <a:gd name="connsiteY14" fmla="*/ 162878 h 390525"/>
              <a:gd name="connsiteX15" fmla="*/ 252814 w 390525"/>
              <a:gd name="connsiteY15" fmla="*/ 196215 h 390525"/>
              <a:gd name="connsiteX16" fmla="*/ 252814 w 390525"/>
              <a:gd name="connsiteY16" fmla="*/ 264319 h 390525"/>
              <a:gd name="connsiteX17" fmla="*/ 286151 w 390525"/>
              <a:gd name="connsiteY17" fmla="*/ 297657 h 390525"/>
              <a:gd name="connsiteX18" fmla="*/ 297295 w 390525"/>
              <a:gd name="connsiteY18" fmla="*/ 297657 h 390525"/>
              <a:gd name="connsiteX19" fmla="*/ 297295 w 390525"/>
              <a:gd name="connsiteY19" fmla="*/ 308801 h 390525"/>
              <a:gd name="connsiteX20" fmla="*/ 263958 w 390525"/>
              <a:gd name="connsiteY20" fmla="*/ 342138 h 390525"/>
              <a:gd name="connsiteX21" fmla="*/ 250909 w 390525"/>
              <a:gd name="connsiteY21" fmla="*/ 342138 h 390525"/>
              <a:gd name="connsiteX22" fmla="*/ 219476 w 390525"/>
              <a:gd name="connsiteY22" fmla="*/ 319945 h 390525"/>
              <a:gd name="connsiteX23" fmla="*/ 196140 w 390525"/>
              <a:gd name="connsiteY23" fmla="*/ 319945 h 390525"/>
              <a:gd name="connsiteX24" fmla="*/ 162326 w 390525"/>
              <a:gd name="connsiteY24" fmla="*/ 351377 h 390525"/>
              <a:gd name="connsiteX25" fmla="*/ 195568 w 390525"/>
              <a:gd name="connsiteY25" fmla="*/ 386524 h 390525"/>
              <a:gd name="connsiteX26" fmla="*/ 219476 w 390525"/>
              <a:gd name="connsiteY26" fmla="*/ 386524 h 390525"/>
              <a:gd name="connsiteX27" fmla="*/ 250909 w 390525"/>
              <a:gd name="connsiteY27" fmla="*/ 364332 h 390525"/>
              <a:gd name="connsiteX28" fmla="*/ 263958 w 390525"/>
              <a:gd name="connsiteY28" fmla="*/ 364332 h 390525"/>
              <a:gd name="connsiteX29" fmla="*/ 319489 w 390525"/>
              <a:gd name="connsiteY29" fmla="*/ 308801 h 390525"/>
              <a:gd name="connsiteX30" fmla="*/ 319489 w 390525"/>
              <a:gd name="connsiteY30" fmla="*/ 297657 h 390525"/>
              <a:gd name="connsiteX31" fmla="*/ 386068 w 390525"/>
              <a:gd name="connsiteY31" fmla="*/ 231076 h 390525"/>
              <a:gd name="connsiteX32" fmla="*/ 363875 w 390525"/>
              <a:gd name="connsiteY32" fmla="*/ 180499 h 390525"/>
              <a:gd name="connsiteX33" fmla="*/ 219381 w 390525"/>
              <a:gd name="connsiteY33" fmla="*/ 364236 h 390525"/>
              <a:gd name="connsiteX34" fmla="*/ 196045 w 390525"/>
              <a:gd name="connsiteY34" fmla="*/ 364236 h 390525"/>
              <a:gd name="connsiteX35" fmla="*/ 184710 w 390525"/>
              <a:gd name="connsiteY35" fmla="*/ 354425 h 390525"/>
              <a:gd name="connsiteX36" fmla="*/ 195759 w 390525"/>
              <a:gd name="connsiteY36" fmla="*/ 342043 h 390525"/>
              <a:gd name="connsiteX37" fmla="*/ 219095 w 390525"/>
              <a:gd name="connsiteY37" fmla="*/ 342043 h 390525"/>
              <a:gd name="connsiteX38" fmla="*/ 230430 w 390525"/>
              <a:gd name="connsiteY38" fmla="*/ 351854 h 390525"/>
              <a:gd name="connsiteX39" fmla="*/ 219381 w 390525"/>
              <a:gd name="connsiteY39" fmla="*/ 364236 h 390525"/>
              <a:gd name="connsiteX40" fmla="*/ 73744 w 390525"/>
              <a:gd name="connsiteY40" fmla="*/ 275082 h 390525"/>
              <a:gd name="connsiteX41" fmla="*/ 29357 w 390525"/>
              <a:gd name="connsiteY41" fmla="*/ 230696 h 390525"/>
              <a:gd name="connsiteX42" fmla="*/ 73744 w 390525"/>
              <a:gd name="connsiteY42" fmla="*/ 184785 h 390525"/>
              <a:gd name="connsiteX43" fmla="*/ 73744 w 390525"/>
              <a:gd name="connsiteY43" fmla="*/ 275082 h 390525"/>
              <a:gd name="connsiteX44" fmla="*/ 118130 w 390525"/>
              <a:gd name="connsiteY44" fmla="*/ 196215 h 390525"/>
              <a:gd name="connsiteX45" fmla="*/ 118130 w 390525"/>
              <a:gd name="connsiteY45" fmla="*/ 264319 h 390525"/>
              <a:gd name="connsiteX46" fmla="*/ 106986 w 390525"/>
              <a:gd name="connsiteY46" fmla="*/ 275463 h 390525"/>
              <a:gd name="connsiteX47" fmla="*/ 95842 w 390525"/>
              <a:gd name="connsiteY47" fmla="*/ 275463 h 390525"/>
              <a:gd name="connsiteX48" fmla="*/ 95842 w 390525"/>
              <a:gd name="connsiteY48" fmla="*/ 185166 h 390525"/>
              <a:gd name="connsiteX49" fmla="*/ 106986 w 390525"/>
              <a:gd name="connsiteY49" fmla="*/ 185166 h 390525"/>
              <a:gd name="connsiteX50" fmla="*/ 118130 w 390525"/>
              <a:gd name="connsiteY50" fmla="*/ 196215 h 390525"/>
              <a:gd name="connsiteX51" fmla="*/ 297200 w 390525"/>
              <a:gd name="connsiteY51" fmla="*/ 275368 h 390525"/>
              <a:gd name="connsiteX52" fmla="*/ 286056 w 390525"/>
              <a:gd name="connsiteY52" fmla="*/ 275368 h 390525"/>
              <a:gd name="connsiteX53" fmla="*/ 274912 w 390525"/>
              <a:gd name="connsiteY53" fmla="*/ 264224 h 390525"/>
              <a:gd name="connsiteX54" fmla="*/ 274912 w 390525"/>
              <a:gd name="connsiteY54" fmla="*/ 196215 h 390525"/>
              <a:gd name="connsiteX55" fmla="*/ 286056 w 390525"/>
              <a:gd name="connsiteY55" fmla="*/ 185071 h 390525"/>
              <a:gd name="connsiteX56" fmla="*/ 297200 w 390525"/>
              <a:gd name="connsiteY56" fmla="*/ 185071 h 390525"/>
              <a:gd name="connsiteX57" fmla="*/ 297200 w 390525"/>
              <a:gd name="connsiteY57" fmla="*/ 275368 h 390525"/>
              <a:gd name="connsiteX58" fmla="*/ 318727 w 390525"/>
              <a:gd name="connsiteY58" fmla="*/ 162878 h 390525"/>
              <a:gd name="connsiteX59" fmla="*/ 195664 w 390525"/>
              <a:gd name="connsiteY59" fmla="*/ 51816 h 390525"/>
              <a:gd name="connsiteX60" fmla="*/ 74029 w 390525"/>
              <a:gd name="connsiteY60" fmla="*/ 162878 h 390525"/>
              <a:gd name="connsiteX61" fmla="*/ 73553 w 390525"/>
              <a:gd name="connsiteY61" fmla="*/ 162878 h 390525"/>
              <a:gd name="connsiteX62" fmla="*/ 51550 w 390525"/>
              <a:gd name="connsiteY62" fmla="*/ 166783 h 390525"/>
              <a:gd name="connsiteX63" fmla="*/ 195664 w 390525"/>
              <a:gd name="connsiteY63" fmla="*/ 29718 h 390525"/>
              <a:gd name="connsiteX64" fmla="*/ 341301 w 390525"/>
              <a:gd name="connsiteY64" fmla="*/ 166783 h 390525"/>
              <a:gd name="connsiteX65" fmla="*/ 319298 w 390525"/>
              <a:gd name="connsiteY65" fmla="*/ 162878 h 390525"/>
              <a:gd name="connsiteX66" fmla="*/ 318727 w 390525"/>
              <a:gd name="connsiteY66" fmla="*/ 162878 h 390525"/>
              <a:gd name="connsiteX67" fmla="*/ 319489 w 390525"/>
              <a:gd name="connsiteY67" fmla="*/ 275082 h 390525"/>
              <a:gd name="connsiteX68" fmla="*/ 319489 w 390525"/>
              <a:gd name="connsiteY68" fmla="*/ 184785 h 390525"/>
              <a:gd name="connsiteX69" fmla="*/ 363875 w 390525"/>
              <a:gd name="connsiteY69" fmla="*/ 230696 h 390525"/>
              <a:gd name="connsiteX70" fmla="*/ 319489 w 390525"/>
              <a:gd name="connsiteY70" fmla="*/ 27508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3875" y="180499"/>
                </a:moveTo>
                <a:lnTo>
                  <a:pt x="363875" y="173641"/>
                </a:lnTo>
                <a:cubicBezTo>
                  <a:pt x="363875" y="80963"/>
                  <a:pt x="287294" y="7144"/>
                  <a:pt x="195854" y="7144"/>
                </a:cubicBezTo>
                <a:cubicBezTo>
                  <a:pt x="103843" y="7144"/>
                  <a:pt x="29357" y="81629"/>
                  <a:pt x="29357" y="173641"/>
                </a:cubicBezTo>
                <a:lnTo>
                  <a:pt x="29357" y="180499"/>
                </a:lnTo>
                <a:cubicBezTo>
                  <a:pt x="14689" y="194024"/>
                  <a:pt x="6688" y="212884"/>
                  <a:pt x="7164" y="232696"/>
                </a:cubicBezTo>
                <a:cubicBezTo>
                  <a:pt x="8021" y="268415"/>
                  <a:pt x="38882" y="297561"/>
                  <a:pt x="74601" y="297561"/>
                </a:cubicBezTo>
                <a:lnTo>
                  <a:pt x="107081" y="297561"/>
                </a:lnTo>
                <a:cubicBezTo>
                  <a:pt x="125464" y="297561"/>
                  <a:pt x="140419" y="282607"/>
                  <a:pt x="140419" y="264224"/>
                </a:cubicBezTo>
                <a:lnTo>
                  <a:pt x="140419" y="196215"/>
                </a:lnTo>
                <a:cubicBezTo>
                  <a:pt x="140419" y="177832"/>
                  <a:pt x="125464" y="162878"/>
                  <a:pt x="107081" y="162878"/>
                </a:cubicBezTo>
                <a:lnTo>
                  <a:pt x="96604" y="162878"/>
                </a:lnTo>
                <a:cubicBezTo>
                  <a:pt x="102128" y="112967"/>
                  <a:pt x="144514" y="74104"/>
                  <a:pt x="195854" y="74104"/>
                </a:cubicBezTo>
                <a:cubicBezTo>
                  <a:pt x="247956" y="74104"/>
                  <a:pt x="291009" y="113062"/>
                  <a:pt x="296629" y="162878"/>
                </a:cubicBezTo>
                <a:lnTo>
                  <a:pt x="286151" y="162878"/>
                </a:lnTo>
                <a:cubicBezTo>
                  <a:pt x="267768" y="162878"/>
                  <a:pt x="252814" y="177832"/>
                  <a:pt x="252814" y="196215"/>
                </a:cubicBezTo>
                <a:lnTo>
                  <a:pt x="252814" y="264319"/>
                </a:lnTo>
                <a:cubicBezTo>
                  <a:pt x="252814" y="282702"/>
                  <a:pt x="267768" y="297657"/>
                  <a:pt x="286151" y="297657"/>
                </a:cubicBezTo>
                <a:lnTo>
                  <a:pt x="297295" y="297657"/>
                </a:lnTo>
                <a:lnTo>
                  <a:pt x="297295" y="308801"/>
                </a:lnTo>
                <a:cubicBezTo>
                  <a:pt x="297295" y="327184"/>
                  <a:pt x="282341" y="342138"/>
                  <a:pt x="263958" y="342138"/>
                </a:cubicBezTo>
                <a:lnTo>
                  <a:pt x="250909" y="342138"/>
                </a:lnTo>
                <a:cubicBezTo>
                  <a:pt x="246337" y="329184"/>
                  <a:pt x="233954" y="319945"/>
                  <a:pt x="219476" y="319945"/>
                </a:cubicBezTo>
                <a:lnTo>
                  <a:pt x="196140" y="319945"/>
                </a:lnTo>
                <a:cubicBezTo>
                  <a:pt x="178804" y="319945"/>
                  <a:pt x="163279" y="334042"/>
                  <a:pt x="162326" y="351377"/>
                </a:cubicBezTo>
                <a:cubicBezTo>
                  <a:pt x="161278" y="370618"/>
                  <a:pt x="176614" y="386524"/>
                  <a:pt x="195568" y="386524"/>
                </a:cubicBezTo>
                <a:lnTo>
                  <a:pt x="219476" y="386524"/>
                </a:lnTo>
                <a:cubicBezTo>
                  <a:pt x="233954" y="386524"/>
                  <a:pt x="246241" y="377285"/>
                  <a:pt x="250909" y="364332"/>
                </a:cubicBezTo>
                <a:lnTo>
                  <a:pt x="263958" y="364332"/>
                </a:lnTo>
                <a:cubicBezTo>
                  <a:pt x="294628" y="364332"/>
                  <a:pt x="319489" y="339471"/>
                  <a:pt x="319489" y="308801"/>
                </a:cubicBezTo>
                <a:lnTo>
                  <a:pt x="319489" y="297657"/>
                </a:lnTo>
                <a:cubicBezTo>
                  <a:pt x="356255" y="297657"/>
                  <a:pt x="386068" y="267748"/>
                  <a:pt x="386068" y="231076"/>
                </a:cubicBezTo>
                <a:cubicBezTo>
                  <a:pt x="386068" y="211836"/>
                  <a:pt x="378067" y="193738"/>
                  <a:pt x="363875" y="180499"/>
                </a:cubicBezTo>
                <a:close/>
                <a:moveTo>
                  <a:pt x="219381" y="364236"/>
                </a:moveTo>
                <a:lnTo>
                  <a:pt x="196045" y="364236"/>
                </a:lnTo>
                <a:cubicBezTo>
                  <a:pt x="190330" y="364236"/>
                  <a:pt x="185377" y="360045"/>
                  <a:pt x="184710" y="354425"/>
                </a:cubicBezTo>
                <a:cubicBezTo>
                  <a:pt x="183948" y="347758"/>
                  <a:pt x="189187" y="342043"/>
                  <a:pt x="195759" y="342043"/>
                </a:cubicBezTo>
                <a:lnTo>
                  <a:pt x="219095" y="342043"/>
                </a:lnTo>
                <a:cubicBezTo>
                  <a:pt x="224810" y="342043"/>
                  <a:pt x="229763" y="346234"/>
                  <a:pt x="230430" y="351854"/>
                </a:cubicBezTo>
                <a:cubicBezTo>
                  <a:pt x="231097" y="358521"/>
                  <a:pt x="225858" y="364236"/>
                  <a:pt x="219381" y="364236"/>
                </a:cubicBezTo>
                <a:close/>
                <a:moveTo>
                  <a:pt x="73744" y="275082"/>
                </a:moveTo>
                <a:cubicBezTo>
                  <a:pt x="49264" y="275082"/>
                  <a:pt x="29357" y="255175"/>
                  <a:pt x="29357" y="230696"/>
                </a:cubicBezTo>
                <a:cubicBezTo>
                  <a:pt x="29357" y="205835"/>
                  <a:pt x="49645" y="184785"/>
                  <a:pt x="73744" y="184785"/>
                </a:cubicBezTo>
                <a:lnTo>
                  <a:pt x="73744" y="275082"/>
                </a:lnTo>
                <a:close/>
                <a:moveTo>
                  <a:pt x="118130" y="196215"/>
                </a:moveTo>
                <a:lnTo>
                  <a:pt x="118130" y="264319"/>
                </a:lnTo>
                <a:cubicBezTo>
                  <a:pt x="118130" y="270415"/>
                  <a:pt x="113177" y="275463"/>
                  <a:pt x="106986" y="275463"/>
                </a:cubicBezTo>
                <a:lnTo>
                  <a:pt x="95842" y="275463"/>
                </a:lnTo>
                <a:lnTo>
                  <a:pt x="95842" y="185166"/>
                </a:lnTo>
                <a:lnTo>
                  <a:pt x="106986" y="185166"/>
                </a:lnTo>
                <a:cubicBezTo>
                  <a:pt x="113177" y="185071"/>
                  <a:pt x="118130" y="190119"/>
                  <a:pt x="118130" y="196215"/>
                </a:cubicBezTo>
                <a:close/>
                <a:moveTo>
                  <a:pt x="297200" y="275368"/>
                </a:moveTo>
                <a:lnTo>
                  <a:pt x="286056" y="275368"/>
                </a:lnTo>
                <a:cubicBezTo>
                  <a:pt x="279960" y="275368"/>
                  <a:pt x="274912" y="270415"/>
                  <a:pt x="274912" y="264224"/>
                </a:cubicBezTo>
                <a:lnTo>
                  <a:pt x="274912" y="196215"/>
                </a:lnTo>
                <a:cubicBezTo>
                  <a:pt x="274912" y="190119"/>
                  <a:pt x="279865" y="185071"/>
                  <a:pt x="286056" y="185071"/>
                </a:cubicBezTo>
                <a:lnTo>
                  <a:pt x="297200" y="185071"/>
                </a:lnTo>
                <a:lnTo>
                  <a:pt x="297200" y="275368"/>
                </a:lnTo>
                <a:close/>
                <a:moveTo>
                  <a:pt x="318727" y="162878"/>
                </a:moveTo>
                <a:cubicBezTo>
                  <a:pt x="313012" y="101060"/>
                  <a:pt x="259862" y="51816"/>
                  <a:pt x="195664" y="51816"/>
                </a:cubicBezTo>
                <a:cubicBezTo>
                  <a:pt x="132037" y="51816"/>
                  <a:pt x="79649" y="100679"/>
                  <a:pt x="74029" y="162878"/>
                </a:cubicBezTo>
                <a:lnTo>
                  <a:pt x="73553" y="162878"/>
                </a:lnTo>
                <a:cubicBezTo>
                  <a:pt x="65933" y="162878"/>
                  <a:pt x="58504" y="164211"/>
                  <a:pt x="51550" y="166783"/>
                </a:cubicBezTo>
                <a:cubicBezTo>
                  <a:pt x="55360" y="90583"/>
                  <a:pt x="118511" y="29718"/>
                  <a:pt x="195664" y="29718"/>
                </a:cubicBezTo>
                <a:cubicBezTo>
                  <a:pt x="273578" y="29718"/>
                  <a:pt x="337491" y="90583"/>
                  <a:pt x="341301" y="166783"/>
                </a:cubicBezTo>
                <a:cubicBezTo>
                  <a:pt x="334348" y="164211"/>
                  <a:pt x="326918" y="162878"/>
                  <a:pt x="319298" y="162878"/>
                </a:cubicBezTo>
                <a:lnTo>
                  <a:pt x="318727" y="162878"/>
                </a:lnTo>
                <a:close/>
                <a:moveTo>
                  <a:pt x="319489" y="275082"/>
                </a:moveTo>
                <a:lnTo>
                  <a:pt x="319489" y="184785"/>
                </a:lnTo>
                <a:cubicBezTo>
                  <a:pt x="343587" y="184785"/>
                  <a:pt x="363875" y="205835"/>
                  <a:pt x="363875" y="230696"/>
                </a:cubicBezTo>
                <a:cubicBezTo>
                  <a:pt x="363875" y="255175"/>
                  <a:pt x="343968" y="275082"/>
                  <a:pt x="319489" y="27508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EAE9D7-314B-40D0-96C3-FC71E0C15694}"/>
              </a:ext>
            </a:extLst>
          </p:cNvPr>
          <p:cNvGrpSpPr/>
          <p:nvPr/>
        </p:nvGrpSpPr>
        <p:grpSpPr>
          <a:xfrm>
            <a:off x="8143534" y="5571196"/>
            <a:ext cx="390525" cy="390525"/>
            <a:chOff x="8143534" y="5571196"/>
            <a:chExt cx="390525" cy="390525"/>
          </a:xfrm>
          <a:solidFill>
            <a:schemeClr val="bg1"/>
          </a:solidFill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BEA4E25-B25D-4509-BAF1-1C828EA1F5B5}"/>
                </a:ext>
              </a:extLst>
            </p:cNvPr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758AC33-9548-4FE7-A1E1-8CE9F491B2AC}"/>
                </a:ext>
              </a:extLst>
            </p:cNvPr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DABD880-43D0-415B-BC2A-BB0FF6A660B6}"/>
                </a:ext>
              </a:extLst>
            </p:cNvPr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033E639-6E5D-4ADE-9E34-6D64B25640FC}"/>
              </a:ext>
            </a:extLst>
          </p:cNvPr>
          <p:cNvGrpSpPr/>
          <p:nvPr/>
        </p:nvGrpSpPr>
        <p:grpSpPr>
          <a:xfrm>
            <a:off x="5483724" y="3599688"/>
            <a:ext cx="390525" cy="295275"/>
            <a:chOff x="5483724" y="3599688"/>
            <a:chExt cx="390525" cy="295275"/>
          </a:xfrm>
          <a:solidFill>
            <a:schemeClr val="bg1"/>
          </a:solidFill>
        </p:grpSpPr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D9592BD-24D7-4A32-B5ED-E2911535E375}"/>
                </a:ext>
              </a:extLst>
            </p:cNvPr>
            <p:cNvSpPr/>
            <p:nvPr/>
          </p:nvSpPr>
          <p:spPr>
            <a:xfrm>
              <a:off x="5483724" y="3599688"/>
              <a:ext cx="390525" cy="295275"/>
            </a:xfrm>
            <a:custGeom>
              <a:avLst/>
              <a:gdLst>
                <a:gd name="connsiteX0" fmla="*/ 352806 w 390525"/>
                <a:gd name="connsiteY0" fmla="*/ 7144 h 295275"/>
                <a:gd name="connsiteX1" fmla="*/ 40481 w 390525"/>
                <a:gd name="connsiteY1" fmla="*/ 7144 h 295275"/>
                <a:gd name="connsiteX2" fmla="*/ 7144 w 390525"/>
                <a:gd name="connsiteY2" fmla="*/ 40481 h 295275"/>
                <a:gd name="connsiteX3" fmla="*/ 7144 w 390525"/>
                <a:gd name="connsiteY3" fmla="*/ 262509 h 295275"/>
                <a:gd name="connsiteX4" fmla="*/ 40481 w 390525"/>
                <a:gd name="connsiteY4" fmla="*/ 295846 h 295275"/>
                <a:gd name="connsiteX5" fmla="*/ 352806 w 390525"/>
                <a:gd name="connsiteY5" fmla="*/ 295846 h 295275"/>
                <a:gd name="connsiteX6" fmla="*/ 386144 w 390525"/>
                <a:gd name="connsiteY6" fmla="*/ 262509 h 295275"/>
                <a:gd name="connsiteX7" fmla="*/ 386144 w 390525"/>
                <a:gd name="connsiteY7" fmla="*/ 40481 h 295275"/>
                <a:gd name="connsiteX8" fmla="*/ 352806 w 390525"/>
                <a:gd name="connsiteY8" fmla="*/ 7144 h 295275"/>
                <a:gd name="connsiteX9" fmla="*/ 352806 w 390525"/>
                <a:gd name="connsiteY9" fmla="*/ 273558 h 295275"/>
                <a:gd name="connsiteX10" fmla="*/ 40481 w 390525"/>
                <a:gd name="connsiteY10" fmla="*/ 273558 h 295275"/>
                <a:gd name="connsiteX11" fmla="*/ 29337 w 390525"/>
                <a:gd name="connsiteY11" fmla="*/ 262414 h 295275"/>
                <a:gd name="connsiteX12" fmla="*/ 29337 w 390525"/>
                <a:gd name="connsiteY12" fmla="*/ 40386 h 295275"/>
                <a:gd name="connsiteX13" fmla="*/ 40481 w 390525"/>
                <a:gd name="connsiteY13" fmla="*/ 29242 h 295275"/>
                <a:gd name="connsiteX14" fmla="*/ 352806 w 390525"/>
                <a:gd name="connsiteY14" fmla="*/ 29242 h 295275"/>
                <a:gd name="connsiteX15" fmla="*/ 363950 w 390525"/>
                <a:gd name="connsiteY15" fmla="*/ 40386 h 295275"/>
                <a:gd name="connsiteX16" fmla="*/ 363950 w 390525"/>
                <a:gd name="connsiteY16" fmla="*/ 262414 h 295275"/>
                <a:gd name="connsiteX17" fmla="*/ 352806 w 390525"/>
                <a:gd name="connsiteY17" fmla="*/ 273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5280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262509"/>
                  </a:lnTo>
                  <a:cubicBezTo>
                    <a:pt x="7144" y="280892"/>
                    <a:pt x="22098" y="295846"/>
                    <a:pt x="40481" y="295846"/>
                  </a:cubicBezTo>
                  <a:lnTo>
                    <a:pt x="352806" y="295846"/>
                  </a:lnTo>
                  <a:cubicBezTo>
                    <a:pt x="371189" y="295846"/>
                    <a:pt x="386144" y="280892"/>
                    <a:pt x="386144" y="262509"/>
                  </a:cubicBezTo>
                  <a:lnTo>
                    <a:pt x="386144" y="40481"/>
                  </a:lnTo>
                  <a:cubicBezTo>
                    <a:pt x="386048" y="22003"/>
                    <a:pt x="371189" y="7144"/>
                    <a:pt x="352806" y="7144"/>
                  </a:cubicBezTo>
                  <a:close/>
                  <a:moveTo>
                    <a:pt x="352806" y="273558"/>
                  </a:moveTo>
                  <a:lnTo>
                    <a:pt x="40481" y="273558"/>
                  </a:lnTo>
                  <a:cubicBezTo>
                    <a:pt x="34385" y="273558"/>
                    <a:pt x="29337" y="268605"/>
                    <a:pt x="29337" y="262414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352806" y="29242"/>
                  </a:lnTo>
                  <a:cubicBezTo>
                    <a:pt x="358902" y="29242"/>
                    <a:pt x="363950" y="34195"/>
                    <a:pt x="363950" y="40386"/>
                  </a:cubicBezTo>
                  <a:lnTo>
                    <a:pt x="363950" y="262414"/>
                  </a:lnTo>
                  <a:cubicBezTo>
                    <a:pt x="363855" y="268605"/>
                    <a:pt x="358902" y="273558"/>
                    <a:pt x="352806" y="27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F68708B-CCA0-448D-9626-399BB7929B4C}"/>
                </a:ext>
              </a:extLst>
            </p:cNvPr>
            <p:cNvSpPr/>
            <p:nvPr/>
          </p:nvSpPr>
          <p:spPr>
            <a:xfrm>
              <a:off x="5528111" y="3732805"/>
              <a:ext cx="142875" cy="123825"/>
            </a:xfrm>
            <a:custGeom>
              <a:avLst/>
              <a:gdLst>
                <a:gd name="connsiteX0" fmla="*/ 7144 w 142875"/>
                <a:gd name="connsiteY0" fmla="*/ 74623 h 123825"/>
                <a:gd name="connsiteX1" fmla="*/ 7144 w 142875"/>
                <a:gd name="connsiteY1" fmla="*/ 84910 h 123825"/>
                <a:gd name="connsiteX2" fmla="*/ 40481 w 142875"/>
                <a:gd name="connsiteY2" fmla="*/ 118248 h 123825"/>
                <a:gd name="connsiteX3" fmla="*/ 107061 w 142875"/>
                <a:gd name="connsiteY3" fmla="*/ 118248 h 123825"/>
                <a:gd name="connsiteX4" fmla="*/ 140398 w 142875"/>
                <a:gd name="connsiteY4" fmla="*/ 84910 h 123825"/>
                <a:gd name="connsiteX5" fmla="*/ 140398 w 142875"/>
                <a:gd name="connsiteY5" fmla="*/ 73766 h 123825"/>
                <a:gd name="connsiteX6" fmla="*/ 71342 w 142875"/>
                <a:gd name="connsiteY6" fmla="*/ 7186 h 123825"/>
                <a:gd name="connsiteX7" fmla="*/ 7144 w 142875"/>
                <a:gd name="connsiteY7" fmla="*/ 74623 h 123825"/>
                <a:gd name="connsiteX8" fmla="*/ 107061 w 142875"/>
                <a:gd name="connsiteY8" fmla="*/ 96054 h 123825"/>
                <a:gd name="connsiteX9" fmla="*/ 40481 w 142875"/>
                <a:gd name="connsiteY9" fmla="*/ 96054 h 123825"/>
                <a:gd name="connsiteX10" fmla="*/ 29337 w 142875"/>
                <a:gd name="connsiteY10" fmla="*/ 84910 h 123825"/>
                <a:gd name="connsiteX11" fmla="*/ 29337 w 142875"/>
                <a:gd name="connsiteY11" fmla="*/ 74432 h 123825"/>
                <a:gd name="connsiteX12" fmla="*/ 71628 w 142875"/>
                <a:gd name="connsiteY12" fmla="*/ 29379 h 123825"/>
                <a:gd name="connsiteX13" fmla="*/ 118205 w 142875"/>
                <a:gd name="connsiteY13" fmla="*/ 73766 h 123825"/>
                <a:gd name="connsiteX14" fmla="*/ 118205 w 142875"/>
                <a:gd name="connsiteY14" fmla="*/ 84910 h 123825"/>
                <a:gd name="connsiteX15" fmla="*/ 107061 w 142875"/>
                <a:gd name="connsiteY15" fmla="*/ 9605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23825">
                  <a:moveTo>
                    <a:pt x="7144" y="74623"/>
                  </a:moveTo>
                  <a:lnTo>
                    <a:pt x="7144" y="84910"/>
                  </a:lnTo>
                  <a:cubicBezTo>
                    <a:pt x="7144" y="103293"/>
                    <a:pt x="22098" y="118248"/>
                    <a:pt x="40481" y="118248"/>
                  </a:cubicBezTo>
                  <a:lnTo>
                    <a:pt x="107061" y="118248"/>
                  </a:lnTo>
                  <a:cubicBezTo>
                    <a:pt x="125444" y="118248"/>
                    <a:pt x="140398" y="103293"/>
                    <a:pt x="140398" y="84910"/>
                  </a:cubicBezTo>
                  <a:lnTo>
                    <a:pt x="140398" y="73766"/>
                  </a:lnTo>
                  <a:cubicBezTo>
                    <a:pt x="140398" y="36237"/>
                    <a:pt x="109156" y="5853"/>
                    <a:pt x="71342" y="7186"/>
                  </a:cubicBezTo>
                  <a:cubicBezTo>
                    <a:pt x="35338" y="8615"/>
                    <a:pt x="7144" y="38714"/>
                    <a:pt x="7144" y="74623"/>
                  </a:cubicBezTo>
                  <a:close/>
                  <a:moveTo>
                    <a:pt x="107061" y="96054"/>
                  </a:moveTo>
                  <a:lnTo>
                    <a:pt x="40481" y="96054"/>
                  </a:lnTo>
                  <a:cubicBezTo>
                    <a:pt x="34385" y="96054"/>
                    <a:pt x="29337" y="91101"/>
                    <a:pt x="29337" y="84910"/>
                  </a:cubicBezTo>
                  <a:lnTo>
                    <a:pt x="29337" y="74432"/>
                  </a:lnTo>
                  <a:cubicBezTo>
                    <a:pt x="29337" y="50620"/>
                    <a:pt x="47815" y="30522"/>
                    <a:pt x="71628" y="29379"/>
                  </a:cubicBezTo>
                  <a:cubicBezTo>
                    <a:pt x="97060" y="28141"/>
                    <a:pt x="118205" y="48524"/>
                    <a:pt x="118205" y="73766"/>
                  </a:cubicBezTo>
                  <a:lnTo>
                    <a:pt x="118205" y="84910"/>
                  </a:lnTo>
                  <a:cubicBezTo>
                    <a:pt x="118205" y="91101"/>
                    <a:pt x="113252" y="96054"/>
                    <a:pt x="107061" y="96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B8E7080-AA82-4471-A3BC-E84C0EB15222}"/>
                </a:ext>
              </a:extLst>
            </p:cNvPr>
            <p:cNvSpPr/>
            <p:nvPr/>
          </p:nvSpPr>
          <p:spPr>
            <a:xfrm>
              <a:off x="5550399" y="3644074"/>
              <a:ext cx="95250" cy="95250"/>
            </a:xfrm>
            <a:custGeom>
              <a:avLst/>
              <a:gdLst>
                <a:gd name="connsiteX0" fmla="*/ 51530 w 95250"/>
                <a:gd name="connsiteY0" fmla="*/ 7144 h 95250"/>
                <a:gd name="connsiteX1" fmla="*/ 7144 w 95250"/>
                <a:gd name="connsiteY1" fmla="*/ 51530 h 95250"/>
                <a:gd name="connsiteX2" fmla="*/ 51530 w 95250"/>
                <a:gd name="connsiteY2" fmla="*/ 95917 h 95250"/>
                <a:gd name="connsiteX3" fmla="*/ 95917 w 95250"/>
                <a:gd name="connsiteY3" fmla="*/ 51530 h 95250"/>
                <a:gd name="connsiteX4" fmla="*/ 51530 w 95250"/>
                <a:gd name="connsiteY4" fmla="*/ 7144 h 95250"/>
                <a:gd name="connsiteX5" fmla="*/ 51530 w 95250"/>
                <a:gd name="connsiteY5" fmla="*/ 73724 h 95250"/>
                <a:gd name="connsiteX6" fmla="*/ 29337 w 95250"/>
                <a:gd name="connsiteY6" fmla="*/ 51530 h 95250"/>
                <a:gd name="connsiteX7" fmla="*/ 51530 w 95250"/>
                <a:gd name="connsiteY7" fmla="*/ 29337 h 95250"/>
                <a:gd name="connsiteX8" fmla="*/ 73723 w 95250"/>
                <a:gd name="connsiteY8" fmla="*/ 51530 h 95250"/>
                <a:gd name="connsiteX9" fmla="*/ 51530 w 95250"/>
                <a:gd name="connsiteY9" fmla="*/ 73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cubicBezTo>
                    <a:pt x="7144" y="76010"/>
                    <a:pt x="27051" y="95917"/>
                    <a:pt x="51530" y="95917"/>
                  </a:cubicBezTo>
                  <a:cubicBezTo>
                    <a:pt x="76009" y="95917"/>
                    <a:pt x="95917" y="76010"/>
                    <a:pt x="95917" y="51530"/>
                  </a:cubicBezTo>
                  <a:cubicBezTo>
                    <a:pt x="95917" y="27051"/>
                    <a:pt x="76009" y="7144"/>
                    <a:pt x="51530" y="7144"/>
                  </a:cubicBezTo>
                  <a:close/>
                  <a:moveTo>
                    <a:pt x="51530" y="73724"/>
                  </a:moveTo>
                  <a:cubicBezTo>
                    <a:pt x="39243" y="73724"/>
                    <a:pt x="29337" y="63722"/>
                    <a:pt x="29337" y="51530"/>
                  </a:cubicBezTo>
                  <a:cubicBezTo>
                    <a:pt x="29337" y="39338"/>
                    <a:pt x="39338" y="29337"/>
                    <a:pt x="51530" y="29337"/>
                  </a:cubicBezTo>
                  <a:cubicBezTo>
                    <a:pt x="63722" y="29337"/>
                    <a:pt x="73723" y="39338"/>
                    <a:pt x="73723" y="51530"/>
                  </a:cubicBezTo>
                  <a:cubicBezTo>
                    <a:pt x="73723" y="63722"/>
                    <a:pt x="63722" y="73724"/>
                    <a:pt x="51530" y="73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DF0158F-482A-4771-BBAF-F5BDEAF97B6C}"/>
                </a:ext>
              </a:extLst>
            </p:cNvPr>
            <p:cNvSpPr/>
            <p:nvPr/>
          </p:nvSpPr>
          <p:spPr>
            <a:xfrm>
              <a:off x="5684987" y="3799522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1CB5F90-4758-48EB-96E9-9B243BBC9FAB}"/>
                </a:ext>
              </a:extLst>
            </p:cNvPr>
            <p:cNvSpPr/>
            <p:nvPr/>
          </p:nvSpPr>
          <p:spPr>
            <a:xfrm>
              <a:off x="5684987" y="3755040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F7B0DB3-F79F-4E74-A082-BE3F2C449CE7}"/>
                </a:ext>
              </a:extLst>
            </p:cNvPr>
            <p:cNvSpPr/>
            <p:nvPr/>
          </p:nvSpPr>
          <p:spPr>
            <a:xfrm>
              <a:off x="5684987" y="3710654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00741A2-92DB-46FF-B1A8-114C48658781}"/>
                </a:ext>
              </a:extLst>
            </p:cNvPr>
            <p:cNvSpPr/>
            <p:nvPr/>
          </p:nvSpPr>
          <p:spPr>
            <a:xfrm>
              <a:off x="5707180" y="3666267"/>
              <a:ext cx="95250" cy="28575"/>
            </a:xfrm>
            <a:custGeom>
              <a:avLst/>
              <a:gdLst>
                <a:gd name="connsiteX0" fmla="*/ 84867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7 w 95250"/>
                <a:gd name="connsiteY4" fmla="*/ 29432 h 28575"/>
                <a:gd name="connsiteX5" fmla="*/ 96012 w 95250"/>
                <a:gd name="connsiteY5" fmla="*/ 18288 h 28575"/>
                <a:gd name="connsiteX6" fmla="*/ 84867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7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7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1059" y="7144"/>
                    <a:pt x="848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8710BB0-E72C-43D1-A67C-A9779926CB1C}"/>
              </a:ext>
            </a:extLst>
          </p:cNvPr>
          <p:cNvGrpSpPr/>
          <p:nvPr/>
        </p:nvGrpSpPr>
        <p:grpSpPr>
          <a:xfrm>
            <a:off x="4795162" y="3580638"/>
            <a:ext cx="390525" cy="333375"/>
            <a:chOff x="4795162" y="3580638"/>
            <a:chExt cx="390525" cy="333375"/>
          </a:xfrm>
          <a:solidFill>
            <a:schemeClr val="bg1"/>
          </a:solidFill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CF142E1-3276-4910-A607-B61D8EB4F4CD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68A590-8AED-426E-A2E8-76C1CDD5276F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8238AC1-015D-401B-8423-D1B3AF7B9C6E}"/>
              </a:ext>
            </a:extLst>
          </p:cNvPr>
          <p:cNvSpPr/>
          <p:nvPr/>
        </p:nvSpPr>
        <p:spPr>
          <a:xfrm>
            <a:off x="5470341" y="5571196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E717FD30-0AE0-4C68-8E63-6763F518B98E}"/>
              </a:ext>
            </a:extLst>
          </p:cNvPr>
          <p:cNvSpPr/>
          <p:nvPr/>
        </p:nvSpPr>
        <p:spPr>
          <a:xfrm>
            <a:off x="2834631" y="3561597"/>
            <a:ext cx="304800" cy="352425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D0AB27-CFC6-4D3C-A22D-20317EFEA3DD}"/>
              </a:ext>
            </a:extLst>
          </p:cNvPr>
          <p:cNvGrpSpPr/>
          <p:nvPr/>
        </p:nvGrpSpPr>
        <p:grpSpPr>
          <a:xfrm>
            <a:off x="6855705" y="2233803"/>
            <a:ext cx="342900" cy="390525"/>
            <a:chOff x="6855705" y="2233803"/>
            <a:chExt cx="342900" cy="390525"/>
          </a:xfrm>
          <a:solidFill>
            <a:schemeClr val="bg1"/>
          </a:solidFill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9AA890D-CC02-4D15-BCCB-14131BDC411B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1E95B44-4AED-400A-96F2-9752DB9211BC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03502FA-3120-41E8-87BA-CCB22E823AA3}"/>
              </a:ext>
            </a:extLst>
          </p:cNvPr>
          <p:cNvGrpSpPr/>
          <p:nvPr/>
        </p:nvGrpSpPr>
        <p:grpSpPr>
          <a:xfrm>
            <a:off x="6119423" y="3561508"/>
            <a:ext cx="390525" cy="342900"/>
            <a:chOff x="6119423" y="3561508"/>
            <a:chExt cx="390525" cy="342900"/>
          </a:xfrm>
          <a:solidFill>
            <a:schemeClr val="bg1"/>
          </a:solidFill>
        </p:grpSpPr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DDE86361-9E76-49AD-BF24-1120DBBF2E82}"/>
                </a:ext>
              </a:extLst>
            </p:cNvPr>
            <p:cNvSpPr/>
            <p:nvPr/>
          </p:nvSpPr>
          <p:spPr>
            <a:xfrm>
              <a:off x="6119423" y="3561508"/>
              <a:ext cx="390525" cy="342900"/>
            </a:xfrm>
            <a:custGeom>
              <a:avLst/>
              <a:gdLst>
                <a:gd name="connsiteX0" fmla="*/ 370904 w 390525"/>
                <a:gd name="connsiteY0" fmla="*/ 7985 h 342900"/>
                <a:gd name="connsiteX1" fmla="*/ 263652 w 390525"/>
                <a:gd name="connsiteY1" fmla="*/ 50848 h 342900"/>
                <a:gd name="connsiteX2" fmla="*/ 132779 w 390525"/>
                <a:gd name="connsiteY2" fmla="*/ 7699 h 342900"/>
                <a:gd name="connsiteX3" fmla="*/ 125158 w 390525"/>
                <a:gd name="connsiteY3" fmla="*/ 7890 h 342900"/>
                <a:gd name="connsiteX4" fmla="*/ 14097 w 390525"/>
                <a:gd name="connsiteY4" fmla="*/ 52276 h 342900"/>
                <a:gd name="connsiteX5" fmla="*/ 7144 w 390525"/>
                <a:gd name="connsiteY5" fmla="*/ 62563 h 342900"/>
                <a:gd name="connsiteX6" fmla="*/ 7144 w 390525"/>
                <a:gd name="connsiteY6" fmla="*/ 328978 h 342900"/>
                <a:gd name="connsiteX7" fmla="*/ 22384 w 390525"/>
                <a:gd name="connsiteY7" fmla="*/ 339265 h 342900"/>
                <a:gd name="connsiteX8" fmla="*/ 129635 w 390525"/>
                <a:gd name="connsiteY8" fmla="*/ 296402 h 342900"/>
                <a:gd name="connsiteX9" fmla="*/ 260413 w 390525"/>
                <a:gd name="connsiteY9" fmla="*/ 339550 h 342900"/>
                <a:gd name="connsiteX10" fmla="*/ 261366 w 390525"/>
                <a:gd name="connsiteY10" fmla="*/ 339836 h 342900"/>
                <a:gd name="connsiteX11" fmla="*/ 268033 w 390525"/>
                <a:gd name="connsiteY11" fmla="*/ 339360 h 342900"/>
                <a:gd name="connsiteX12" fmla="*/ 379000 w 390525"/>
                <a:gd name="connsiteY12" fmla="*/ 294973 h 342900"/>
                <a:gd name="connsiteX13" fmla="*/ 385953 w 390525"/>
                <a:gd name="connsiteY13" fmla="*/ 284686 h 342900"/>
                <a:gd name="connsiteX14" fmla="*/ 385953 w 390525"/>
                <a:gd name="connsiteY14" fmla="*/ 18272 h 342900"/>
                <a:gd name="connsiteX15" fmla="*/ 370904 w 390525"/>
                <a:gd name="connsiteY15" fmla="*/ 7985 h 342900"/>
                <a:gd name="connsiteX16" fmla="*/ 118205 w 390525"/>
                <a:gd name="connsiteY16" fmla="*/ 277257 h 342900"/>
                <a:gd name="connsiteX17" fmla="*/ 29432 w 390525"/>
                <a:gd name="connsiteY17" fmla="*/ 312785 h 342900"/>
                <a:gd name="connsiteX18" fmla="*/ 29432 w 390525"/>
                <a:gd name="connsiteY18" fmla="*/ 70279 h 342900"/>
                <a:gd name="connsiteX19" fmla="*/ 118205 w 390525"/>
                <a:gd name="connsiteY19" fmla="*/ 34750 h 342900"/>
                <a:gd name="connsiteX20" fmla="*/ 118205 w 390525"/>
                <a:gd name="connsiteY20" fmla="*/ 277257 h 342900"/>
                <a:gd name="connsiteX21" fmla="*/ 252889 w 390525"/>
                <a:gd name="connsiteY21" fmla="*/ 192770 h 342900"/>
                <a:gd name="connsiteX22" fmla="*/ 252507 w 390525"/>
                <a:gd name="connsiteY22" fmla="*/ 192675 h 342900"/>
                <a:gd name="connsiteX23" fmla="*/ 235077 w 390525"/>
                <a:gd name="connsiteY23" fmla="*/ 188484 h 342900"/>
                <a:gd name="connsiteX24" fmla="*/ 220503 w 390525"/>
                <a:gd name="connsiteY24" fmla="*/ 194389 h 342900"/>
                <a:gd name="connsiteX25" fmla="*/ 226409 w 390525"/>
                <a:gd name="connsiteY25" fmla="*/ 208963 h 342900"/>
                <a:gd name="connsiteX26" fmla="*/ 252889 w 390525"/>
                <a:gd name="connsiteY26" fmla="*/ 214868 h 342900"/>
                <a:gd name="connsiteX27" fmla="*/ 252889 w 390525"/>
                <a:gd name="connsiteY27" fmla="*/ 313833 h 342900"/>
                <a:gd name="connsiteX28" fmla="*/ 140398 w 390525"/>
                <a:gd name="connsiteY28" fmla="*/ 276781 h 342900"/>
                <a:gd name="connsiteX29" fmla="*/ 140398 w 390525"/>
                <a:gd name="connsiteY29" fmla="*/ 140097 h 342900"/>
                <a:gd name="connsiteX30" fmla="*/ 149542 w 390525"/>
                <a:gd name="connsiteY30" fmla="*/ 141049 h 342900"/>
                <a:gd name="connsiteX31" fmla="*/ 162687 w 390525"/>
                <a:gd name="connsiteY31" fmla="*/ 131143 h 342900"/>
                <a:gd name="connsiteX32" fmla="*/ 153257 w 390525"/>
                <a:gd name="connsiteY32" fmla="*/ 119237 h 342900"/>
                <a:gd name="connsiteX33" fmla="*/ 140398 w 390525"/>
                <a:gd name="connsiteY33" fmla="*/ 117999 h 342900"/>
                <a:gd name="connsiteX34" fmla="*/ 140398 w 390525"/>
                <a:gd name="connsiteY34" fmla="*/ 33798 h 342900"/>
                <a:gd name="connsiteX35" fmla="*/ 252889 w 390525"/>
                <a:gd name="connsiteY35" fmla="*/ 70850 h 342900"/>
                <a:gd name="connsiteX36" fmla="*/ 252889 w 390525"/>
                <a:gd name="connsiteY36" fmla="*/ 192770 h 342900"/>
                <a:gd name="connsiteX37" fmla="*/ 252889 w 390525"/>
                <a:gd name="connsiteY37" fmla="*/ 192770 h 342900"/>
                <a:gd name="connsiteX38" fmla="*/ 363950 w 390525"/>
                <a:gd name="connsiteY38" fmla="*/ 277257 h 342900"/>
                <a:gd name="connsiteX39" fmla="*/ 275177 w 390525"/>
                <a:gd name="connsiteY39" fmla="*/ 312785 h 342900"/>
                <a:gd name="connsiteX40" fmla="*/ 275177 w 390525"/>
                <a:gd name="connsiteY40" fmla="*/ 70279 h 342900"/>
                <a:gd name="connsiteX41" fmla="*/ 363950 w 390525"/>
                <a:gd name="connsiteY41" fmla="*/ 34750 h 342900"/>
                <a:gd name="connsiteX42" fmla="*/ 363950 w 390525"/>
                <a:gd name="connsiteY42" fmla="*/ 27725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0525" h="342900">
                  <a:moveTo>
                    <a:pt x="370904" y="7985"/>
                  </a:moveTo>
                  <a:lnTo>
                    <a:pt x="263652" y="50848"/>
                  </a:lnTo>
                  <a:lnTo>
                    <a:pt x="132779" y="7699"/>
                  </a:lnTo>
                  <a:cubicBezTo>
                    <a:pt x="130207" y="6842"/>
                    <a:pt x="127444" y="7033"/>
                    <a:pt x="125158" y="7890"/>
                  </a:cubicBezTo>
                  <a:lnTo>
                    <a:pt x="14097" y="52276"/>
                  </a:lnTo>
                  <a:cubicBezTo>
                    <a:pt x="9906" y="53991"/>
                    <a:pt x="7144" y="58087"/>
                    <a:pt x="7144" y="62563"/>
                  </a:cubicBezTo>
                  <a:lnTo>
                    <a:pt x="7144" y="328978"/>
                  </a:lnTo>
                  <a:cubicBezTo>
                    <a:pt x="7144" y="336883"/>
                    <a:pt x="15144" y="342217"/>
                    <a:pt x="22384" y="339265"/>
                  </a:cubicBezTo>
                  <a:lnTo>
                    <a:pt x="129635" y="296402"/>
                  </a:lnTo>
                  <a:lnTo>
                    <a:pt x="260413" y="339550"/>
                  </a:lnTo>
                  <a:cubicBezTo>
                    <a:pt x="260985" y="339741"/>
                    <a:pt x="260985" y="339741"/>
                    <a:pt x="261366" y="339836"/>
                  </a:cubicBezTo>
                  <a:cubicBezTo>
                    <a:pt x="262128" y="339836"/>
                    <a:pt x="264509" y="340789"/>
                    <a:pt x="268033" y="339360"/>
                  </a:cubicBezTo>
                  <a:lnTo>
                    <a:pt x="379000" y="294973"/>
                  </a:lnTo>
                  <a:cubicBezTo>
                    <a:pt x="383191" y="293259"/>
                    <a:pt x="385953" y="289163"/>
                    <a:pt x="385953" y="284686"/>
                  </a:cubicBezTo>
                  <a:lnTo>
                    <a:pt x="385953" y="18272"/>
                  </a:lnTo>
                  <a:cubicBezTo>
                    <a:pt x="386143" y="10462"/>
                    <a:pt x="378142" y="5128"/>
                    <a:pt x="370904" y="7985"/>
                  </a:cubicBezTo>
                  <a:close/>
                  <a:moveTo>
                    <a:pt x="118205" y="277257"/>
                  </a:moveTo>
                  <a:lnTo>
                    <a:pt x="29432" y="312785"/>
                  </a:lnTo>
                  <a:lnTo>
                    <a:pt x="29432" y="70279"/>
                  </a:lnTo>
                  <a:lnTo>
                    <a:pt x="118205" y="34750"/>
                  </a:lnTo>
                  <a:lnTo>
                    <a:pt x="118205" y="277257"/>
                  </a:lnTo>
                  <a:close/>
                  <a:moveTo>
                    <a:pt x="252889" y="192770"/>
                  </a:moveTo>
                  <a:cubicBezTo>
                    <a:pt x="252793" y="192770"/>
                    <a:pt x="252603" y="192770"/>
                    <a:pt x="252507" y="192675"/>
                  </a:cubicBezTo>
                  <a:cubicBezTo>
                    <a:pt x="246412" y="192199"/>
                    <a:pt x="240506" y="190770"/>
                    <a:pt x="235077" y="188484"/>
                  </a:cubicBezTo>
                  <a:cubicBezTo>
                    <a:pt x="229457" y="186103"/>
                    <a:pt x="222885" y="188770"/>
                    <a:pt x="220503" y="194389"/>
                  </a:cubicBezTo>
                  <a:cubicBezTo>
                    <a:pt x="218122" y="200009"/>
                    <a:pt x="220789" y="206581"/>
                    <a:pt x="226409" y="208963"/>
                  </a:cubicBezTo>
                  <a:cubicBezTo>
                    <a:pt x="237268" y="213534"/>
                    <a:pt x="249364" y="215249"/>
                    <a:pt x="252889" y="214868"/>
                  </a:cubicBezTo>
                  <a:lnTo>
                    <a:pt x="252889" y="313833"/>
                  </a:lnTo>
                  <a:lnTo>
                    <a:pt x="140398" y="276781"/>
                  </a:lnTo>
                  <a:lnTo>
                    <a:pt x="140398" y="140097"/>
                  </a:lnTo>
                  <a:cubicBezTo>
                    <a:pt x="143446" y="140192"/>
                    <a:pt x="146494" y="140478"/>
                    <a:pt x="149542" y="141049"/>
                  </a:cubicBezTo>
                  <a:cubicBezTo>
                    <a:pt x="155924" y="142288"/>
                    <a:pt x="162115" y="137716"/>
                    <a:pt x="162687" y="131143"/>
                  </a:cubicBezTo>
                  <a:cubicBezTo>
                    <a:pt x="163163" y="125333"/>
                    <a:pt x="158972" y="120285"/>
                    <a:pt x="153257" y="119237"/>
                  </a:cubicBezTo>
                  <a:cubicBezTo>
                    <a:pt x="149066" y="118475"/>
                    <a:pt x="144685" y="117999"/>
                    <a:pt x="140398" y="117999"/>
                  </a:cubicBezTo>
                  <a:lnTo>
                    <a:pt x="140398" y="33798"/>
                  </a:lnTo>
                  <a:lnTo>
                    <a:pt x="252889" y="70850"/>
                  </a:lnTo>
                  <a:lnTo>
                    <a:pt x="252889" y="192770"/>
                  </a:lnTo>
                  <a:lnTo>
                    <a:pt x="252889" y="192770"/>
                  </a:lnTo>
                  <a:close/>
                  <a:moveTo>
                    <a:pt x="363950" y="277257"/>
                  </a:moveTo>
                  <a:lnTo>
                    <a:pt x="275177" y="312785"/>
                  </a:lnTo>
                  <a:lnTo>
                    <a:pt x="275177" y="70279"/>
                  </a:lnTo>
                  <a:lnTo>
                    <a:pt x="363950" y="34750"/>
                  </a:lnTo>
                  <a:lnTo>
                    <a:pt x="363950" y="2772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E464747-2A74-438F-ABBD-4574B0266C26}"/>
                </a:ext>
              </a:extLst>
            </p:cNvPr>
            <p:cNvSpPr/>
            <p:nvPr/>
          </p:nvSpPr>
          <p:spPr>
            <a:xfrm>
              <a:off x="6163634" y="3750864"/>
              <a:ext cx="38100" cy="38100"/>
            </a:xfrm>
            <a:custGeom>
              <a:avLst/>
              <a:gdLst>
                <a:gd name="connsiteX0" fmla="*/ 25226 w 38100"/>
                <a:gd name="connsiteY0" fmla="*/ 7700 h 38100"/>
                <a:gd name="connsiteX1" fmla="*/ 11224 w 38100"/>
                <a:gd name="connsiteY1" fmla="*/ 14749 h 38100"/>
                <a:gd name="connsiteX2" fmla="*/ 7700 w 38100"/>
                <a:gd name="connsiteY2" fmla="*/ 25321 h 38100"/>
                <a:gd name="connsiteX3" fmla="*/ 14749 w 38100"/>
                <a:gd name="connsiteY3" fmla="*/ 39323 h 38100"/>
                <a:gd name="connsiteX4" fmla="*/ 28750 w 38100"/>
                <a:gd name="connsiteY4" fmla="*/ 32274 h 38100"/>
                <a:gd name="connsiteX5" fmla="*/ 32275 w 38100"/>
                <a:gd name="connsiteY5" fmla="*/ 21702 h 38100"/>
                <a:gd name="connsiteX6" fmla="*/ 25226 w 38100"/>
                <a:gd name="connsiteY6" fmla="*/ 77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5226" y="7700"/>
                  </a:moveTo>
                  <a:cubicBezTo>
                    <a:pt x="19416" y="5795"/>
                    <a:pt x="13129" y="8938"/>
                    <a:pt x="11224" y="14749"/>
                  </a:cubicBezTo>
                  <a:lnTo>
                    <a:pt x="7700" y="25321"/>
                  </a:lnTo>
                  <a:cubicBezTo>
                    <a:pt x="5795" y="31132"/>
                    <a:pt x="8938" y="37418"/>
                    <a:pt x="14749" y="39323"/>
                  </a:cubicBezTo>
                  <a:cubicBezTo>
                    <a:pt x="20559" y="41228"/>
                    <a:pt x="26845" y="38085"/>
                    <a:pt x="28750" y="32274"/>
                  </a:cubicBezTo>
                  <a:lnTo>
                    <a:pt x="32275" y="21702"/>
                  </a:lnTo>
                  <a:cubicBezTo>
                    <a:pt x="34180" y="15987"/>
                    <a:pt x="31036" y="9700"/>
                    <a:pt x="25226" y="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3A3F944-91CF-4ACD-8807-BDC7EC9F824E}"/>
                </a:ext>
              </a:extLst>
            </p:cNvPr>
            <p:cNvSpPr/>
            <p:nvPr/>
          </p:nvSpPr>
          <p:spPr>
            <a:xfrm>
              <a:off x="6181138" y="3692005"/>
              <a:ext cx="47625" cy="47625"/>
            </a:xfrm>
            <a:custGeom>
              <a:avLst/>
              <a:gdLst>
                <a:gd name="connsiteX0" fmla="*/ 37821 w 47625"/>
                <a:gd name="connsiteY0" fmla="*/ 10171 h 47625"/>
                <a:gd name="connsiteX1" fmla="*/ 22105 w 47625"/>
                <a:gd name="connsiteY1" fmla="*/ 10553 h 47625"/>
                <a:gd name="connsiteX2" fmla="*/ 8103 w 47625"/>
                <a:gd name="connsiteY2" fmla="*/ 31603 h 47625"/>
                <a:gd name="connsiteX3" fmla="*/ 13723 w 47625"/>
                <a:gd name="connsiteY3" fmla="*/ 46271 h 47625"/>
                <a:gd name="connsiteX4" fmla="*/ 28391 w 47625"/>
                <a:gd name="connsiteY4" fmla="*/ 40652 h 47625"/>
                <a:gd name="connsiteX5" fmla="*/ 38298 w 47625"/>
                <a:gd name="connsiteY5" fmla="*/ 25793 h 47625"/>
                <a:gd name="connsiteX6" fmla="*/ 37821 w 47625"/>
                <a:gd name="connsiteY6" fmla="*/ 101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7821" y="10171"/>
                  </a:moveTo>
                  <a:cubicBezTo>
                    <a:pt x="33344" y="5980"/>
                    <a:pt x="26391" y="6171"/>
                    <a:pt x="22105" y="10553"/>
                  </a:cubicBezTo>
                  <a:cubicBezTo>
                    <a:pt x="16295" y="16648"/>
                    <a:pt x="11627" y="23697"/>
                    <a:pt x="8103" y="31603"/>
                  </a:cubicBezTo>
                  <a:cubicBezTo>
                    <a:pt x="5626" y="37222"/>
                    <a:pt x="8103" y="43795"/>
                    <a:pt x="13723" y="46271"/>
                  </a:cubicBezTo>
                  <a:cubicBezTo>
                    <a:pt x="19342" y="48748"/>
                    <a:pt x="25915" y="46271"/>
                    <a:pt x="28391" y="40652"/>
                  </a:cubicBezTo>
                  <a:cubicBezTo>
                    <a:pt x="30868" y="35127"/>
                    <a:pt x="34201" y="30079"/>
                    <a:pt x="38298" y="25793"/>
                  </a:cubicBezTo>
                  <a:cubicBezTo>
                    <a:pt x="42489" y="21411"/>
                    <a:pt x="42298" y="14362"/>
                    <a:pt x="37821" y="10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F2F9040-7A97-4DC6-955F-4E99AF4D3CE0}"/>
                </a:ext>
              </a:extLst>
            </p:cNvPr>
            <p:cNvSpPr/>
            <p:nvPr/>
          </p:nvSpPr>
          <p:spPr>
            <a:xfrm>
              <a:off x="6289182" y="3694771"/>
              <a:ext cx="47625" cy="47625"/>
            </a:xfrm>
            <a:custGeom>
              <a:avLst/>
              <a:gdLst>
                <a:gd name="connsiteX0" fmla="*/ 39220 w 47625"/>
                <a:gd name="connsiteY0" fmla="*/ 31504 h 47625"/>
                <a:gd name="connsiteX1" fmla="*/ 26741 w 47625"/>
                <a:gd name="connsiteY1" fmla="*/ 11121 h 47625"/>
                <a:gd name="connsiteX2" fmla="*/ 11121 w 47625"/>
                <a:gd name="connsiteY2" fmla="*/ 9692 h 47625"/>
                <a:gd name="connsiteX3" fmla="*/ 9692 w 47625"/>
                <a:gd name="connsiteY3" fmla="*/ 25313 h 47625"/>
                <a:gd name="connsiteX4" fmla="*/ 19598 w 47625"/>
                <a:gd name="connsiteY4" fmla="*/ 41886 h 47625"/>
                <a:gd name="connsiteX5" fmla="*/ 34647 w 47625"/>
                <a:gd name="connsiteY5" fmla="*/ 46458 h 47625"/>
                <a:gd name="connsiteX6" fmla="*/ 39220 w 47625"/>
                <a:gd name="connsiteY6" fmla="*/ 315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9220" y="31504"/>
                  </a:moveTo>
                  <a:cubicBezTo>
                    <a:pt x="37410" y="28075"/>
                    <a:pt x="34362" y="20265"/>
                    <a:pt x="26741" y="11121"/>
                  </a:cubicBezTo>
                  <a:cubicBezTo>
                    <a:pt x="22836" y="6453"/>
                    <a:pt x="15788" y="5787"/>
                    <a:pt x="11121" y="9692"/>
                  </a:cubicBezTo>
                  <a:cubicBezTo>
                    <a:pt x="6454" y="13597"/>
                    <a:pt x="5787" y="20646"/>
                    <a:pt x="9692" y="25313"/>
                  </a:cubicBezTo>
                  <a:cubicBezTo>
                    <a:pt x="15407" y="32076"/>
                    <a:pt x="17216" y="37505"/>
                    <a:pt x="19598" y="41886"/>
                  </a:cubicBezTo>
                  <a:cubicBezTo>
                    <a:pt x="22455" y="47316"/>
                    <a:pt x="29218" y="49316"/>
                    <a:pt x="34647" y="46458"/>
                  </a:cubicBezTo>
                  <a:cubicBezTo>
                    <a:pt x="40076" y="43696"/>
                    <a:pt x="42077" y="36933"/>
                    <a:pt x="39220" y="3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46EC5F5-24FC-484D-8980-692177E6ED26}"/>
                </a:ext>
              </a:extLst>
            </p:cNvPr>
            <p:cNvSpPr/>
            <p:nvPr/>
          </p:nvSpPr>
          <p:spPr>
            <a:xfrm>
              <a:off x="6394043" y="3722352"/>
              <a:ext cx="47625" cy="47625"/>
            </a:xfrm>
            <a:custGeom>
              <a:avLst/>
              <a:gdLst>
                <a:gd name="connsiteX0" fmla="*/ 40848 w 47625"/>
                <a:gd name="connsiteY0" fmla="*/ 9447 h 47625"/>
                <a:gd name="connsiteX1" fmla="*/ 25322 w 47625"/>
                <a:gd name="connsiteY1" fmla="*/ 11448 h 47625"/>
                <a:gd name="connsiteX2" fmla="*/ 12273 w 47625"/>
                <a:gd name="connsiteY2" fmla="*/ 23354 h 47625"/>
                <a:gd name="connsiteX3" fmla="*/ 8843 w 47625"/>
                <a:gd name="connsiteY3" fmla="*/ 38689 h 47625"/>
                <a:gd name="connsiteX4" fmla="*/ 24179 w 47625"/>
                <a:gd name="connsiteY4" fmla="*/ 42118 h 47625"/>
                <a:gd name="connsiteX5" fmla="*/ 42943 w 47625"/>
                <a:gd name="connsiteY5" fmla="*/ 24973 h 47625"/>
                <a:gd name="connsiteX6" fmla="*/ 40848 w 47625"/>
                <a:gd name="connsiteY6" fmla="*/ 94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0848" y="9447"/>
                  </a:moveTo>
                  <a:cubicBezTo>
                    <a:pt x="35990" y="5733"/>
                    <a:pt x="29036" y="6590"/>
                    <a:pt x="25322" y="11448"/>
                  </a:cubicBezTo>
                  <a:cubicBezTo>
                    <a:pt x="21702" y="16115"/>
                    <a:pt x="17321" y="20211"/>
                    <a:pt x="12273" y="23354"/>
                  </a:cubicBezTo>
                  <a:cubicBezTo>
                    <a:pt x="7129" y="26688"/>
                    <a:pt x="5605" y="33546"/>
                    <a:pt x="8843" y="38689"/>
                  </a:cubicBezTo>
                  <a:cubicBezTo>
                    <a:pt x="12177" y="43833"/>
                    <a:pt x="19035" y="45357"/>
                    <a:pt x="24179" y="42118"/>
                  </a:cubicBezTo>
                  <a:cubicBezTo>
                    <a:pt x="31417" y="37546"/>
                    <a:pt x="37704" y="31736"/>
                    <a:pt x="42943" y="24973"/>
                  </a:cubicBezTo>
                  <a:cubicBezTo>
                    <a:pt x="46562" y="20211"/>
                    <a:pt x="45705" y="13257"/>
                    <a:pt x="40848" y="9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7F498E9-2595-4064-A1E3-4E924C33D338}"/>
                </a:ext>
              </a:extLst>
            </p:cNvPr>
            <p:cNvSpPr/>
            <p:nvPr/>
          </p:nvSpPr>
          <p:spPr>
            <a:xfrm>
              <a:off x="6427588" y="3672591"/>
              <a:ext cx="38100" cy="38100"/>
            </a:xfrm>
            <a:custGeom>
              <a:avLst/>
              <a:gdLst>
                <a:gd name="connsiteX0" fmla="*/ 26066 w 38100"/>
                <a:gd name="connsiteY0" fmla="*/ 7868 h 38100"/>
                <a:gd name="connsiteX1" fmla="*/ 11779 w 38100"/>
                <a:gd name="connsiteY1" fmla="*/ 14345 h 38100"/>
                <a:gd name="connsiteX2" fmla="*/ 7874 w 38100"/>
                <a:gd name="connsiteY2" fmla="*/ 24728 h 38100"/>
                <a:gd name="connsiteX3" fmla="*/ 18256 w 38100"/>
                <a:gd name="connsiteY3" fmla="*/ 39777 h 38100"/>
                <a:gd name="connsiteX4" fmla="*/ 28638 w 38100"/>
                <a:gd name="connsiteY4" fmla="*/ 32538 h 38100"/>
                <a:gd name="connsiteX5" fmla="*/ 32543 w 38100"/>
                <a:gd name="connsiteY5" fmla="*/ 22156 h 38100"/>
                <a:gd name="connsiteX6" fmla="*/ 26066 w 38100"/>
                <a:gd name="connsiteY6" fmla="*/ 78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6066" y="7868"/>
                  </a:moveTo>
                  <a:cubicBezTo>
                    <a:pt x="20351" y="5678"/>
                    <a:pt x="13969" y="8631"/>
                    <a:pt x="11779" y="14345"/>
                  </a:cubicBezTo>
                  <a:lnTo>
                    <a:pt x="7874" y="24728"/>
                  </a:lnTo>
                  <a:cubicBezTo>
                    <a:pt x="5111" y="31967"/>
                    <a:pt x="10540" y="39777"/>
                    <a:pt x="18256" y="39777"/>
                  </a:cubicBezTo>
                  <a:cubicBezTo>
                    <a:pt x="22733" y="39777"/>
                    <a:pt x="27019" y="37015"/>
                    <a:pt x="28638" y="32538"/>
                  </a:cubicBezTo>
                  <a:lnTo>
                    <a:pt x="32543" y="22156"/>
                  </a:lnTo>
                  <a:cubicBezTo>
                    <a:pt x="34734" y="16441"/>
                    <a:pt x="31876" y="9964"/>
                    <a:pt x="26066" y="7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87D8D2-7BCD-4191-8203-458457199CC2}"/>
              </a:ext>
            </a:extLst>
          </p:cNvPr>
          <p:cNvGrpSpPr/>
          <p:nvPr/>
        </p:nvGrpSpPr>
        <p:grpSpPr>
          <a:xfrm>
            <a:off x="6852886" y="4903660"/>
            <a:ext cx="285750" cy="390525"/>
            <a:chOff x="6852886" y="4903660"/>
            <a:chExt cx="285750" cy="390525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DA5B112F-2A8A-4A2B-BCE8-02E28F8F7DAE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5C487E7-6AE9-4318-90BC-4319E34746E8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92F7492-9AA7-4C85-BDE1-50BA90D7CD59}"/>
              </a:ext>
            </a:extLst>
          </p:cNvPr>
          <p:cNvGrpSpPr/>
          <p:nvPr/>
        </p:nvGrpSpPr>
        <p:grpSpPr>
          <a:xfrm>
            <a:off x="4112600" y="931068"/>
            <a:ext cx="384048" cy="298228"/>
            <a:chOff x="4112600" y="931068"/>
            <a:chExt cx="384048" cy="298228"/>
          </a:xfrm>
          <a:solidFill>
            <a:schemeClr val="bg1"/>
          </a:solidFill>
        </p:grpSpPr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46E0BF69-D49F-49A8-BBE4-9DBB29635031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8320813-C414-473F-BD43-365F580928F5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7063BC2-E919-4330-9E5B-970874F0AA7A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BD1AC16-0219-4B88-B105-87A3D22F07D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628ACC29-EF16-436A-853A-6330D9CDEB0D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3F1CEE5-0F0C-4508-87D9-B6AF6D054985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BA90E17D-0D3A-4A4D-A904-3FB5D7F228F1}"/>
              </a:ext>
            </a:extLst>
          </p:cNvPr>
          <p:cNvSpPr/>
          <p:nvPr/>
        </p:nvSpPr>
        <p:spPr>
          <a:xfrm>
            <a:off x="6136901" y="4262700"/>
            <a:ext cx="390525" cy="390525"/>
          </a:xfrm>
          <a:custGeom>
            <a:avLst/>
            <a:gdLst>
              <a:gd name="connsiteX0" fmla="*/ 207693 w 390525"/>
              <a:gd name="connsiteY0" fmla="*/ 30407 h 390525"/>
              <a:gd name="connsiteX1" fmla="*/ 207693 w 390525"/>
              <a:gd name="connsiteY1" fmla="*/ 14024 h 390525"/>
              <a:gd name="connsiteX2" fmla="*/ 206836 w 390525"/>
              <a:gd name="connsiteY2" fmla="*/ 12024 h 390525"/>
              <a:gd name="connsiteX3" fmla="*/ 185500 w 390525"/>
              <a:gd name="connsiteY3" fmla="*/ 18215 h 390525"/>
              <a:gd name="connsiteX4" fmla="*/ 185500 w 390525"/>
              <a:gd name="connsiteY4" fmla="*/ 30407 h 390525"/>
              <a:gd name="connsiteX5" fmla="*/ 7192 w 390525"/>
              <a:gd name="connsiteY5" fmla="*/ 223098 h 390525"/>
              <a:gd name="connsiteX6" fmla="*/ 8049 w 390525"/>
              <a:gd name="connsiteY6" fmla="*/ 225098 h 390525"/>
              <a:gd name="connsiteX7" fmla="*/ 29385 w 390525"/>
              <a:gd name="connsiteY7" fmla="*/ 218812 h 390525"/>
              <a:gd name="connsiteX8" fmla="*/ 63389 w 390525"/>
              <a:gd name="connsiteY8" fmla="*/ 185474 h 390525"/>
              <a:gd name="connsiteX9" fmla="*/ 96536 w 390525"/>
              <a:gd name="connsiteY9" fmla="*/ 222431 h 390525"/>
              <a:gd name="connsiteX10" fmla="*/ 97298 w 390525"/>
              <a:gd name="connsiteY10" fmla="*/ 224717 h 390525"/>
              <a:gd name="connsiteX11" fmla="*/ 118920 w 390525"/>
              <a:gd name="connsiteY11" fmla="*/ 218812 h 390525"/>
              <a:gd name="connsiteX12" fmla="*/ 183119 w 390525"/>
              <a:gd name="connsiteY12" fmla="*/ 200333 h 390525"/>
              <a:gd name="connsiteX13" fmla="*/ 185595 w 390525"/>
              <a:gd name="connsiteY13" fmla="*/ 206334 h 390525"/>
              <a:gd name="connsiteX14" fmla="*/ 185595 w 390525"/>
              <a:gd name="connsiteY14" fmla="*/ 358353 h 390525"/>
              <a:gd name="connsiteX15" fmla="*/ 188833 w 390525"/>
              <a:gd name="connsiteY15" fmla="*/ 366259 h 390525"/>
              <a:gd name="connsiteX16" fmla="*/ 274178 w 390525"/>
              <a:gd name="connsiteY16" fmla="*/ 336921 h 390525"/>
              <a:gd name="connsiteX17" fmla="*/ 273320 w 390525"/>
              <a:gd name="connsiteY17" fmla="*/ 335112 h 390525"/>
              <a:gd name="connsiteX18" fmla="*/ 252270 w 390525"/>
              <a:gd name="connsiteY18" fmla="*/ 341684 h 390525"/>
              <a:gd name="connsiteX19" fmla="*/ 209407 w 390525"/>
              <a:gd name="connsiteY19" fmla="*/ 353971 h 390525"/>
              <a:gd name="connsiteX20" fmla="*/ 207788 w 390525"/>
              <a:gd name="connsiteY20" fmla="*/ 349971 h 390525"/>
              <a:gd name="connsiteX21" fmla="*/ 207788 w 390525"/>
              <a:gd name="connsiteY21" fmla="*/ 206334 h 390525"/>
              <a:gd name="connsiteX22" fmla="*/ 210074 w 390525"/>
              <a:gd name="connsiteY22" fmla="*/ 200428 h 390525"/>
              <a:gd name="connsiteX23" fmla="*/ 274178 w 390525"/>
              <a:gd name="connsiteY23" fmla="*/ 222431 h 390525"/>
              <a:gd name="connsiteX24" fmla="*/ 274939 w 390525"/>
              <a:gd name="connsiteY24" fmla="*/ 224717 h 390525"/>
              <a:gd name="connsiteX25" fmla="*/ 296561 w 390525"/>
              <a:gd name="connsiteY25" fmla="*/ 218812 h 390525"/>
              <a:gd name="connsiteX26" fmla="*/ 329899 w 390525"/>
              <a:gd name="connsiteY26" fmla="*/ 185474 h 390525"/>
              <a:gd name="connsiteX27" fmla="*/ 363712 w 390525"/>
              <a:gd name="connsiteY27" fmla="*/ 222431 h 390525"/>
              <a:gd name="connsiteX28" fmla="*/ 364475 w 390525"/>
              <a:gd name="connsiteY28" fmla="*/ 224812 h 390525"/>
              <a:gd name="connsiteX29" fmla="*/ 386096 w 390525"/>
              <a:gd name="connsiteY29" fmla="*/ 218812 h 390525"/>
              <a:gd name="connsiteX30" fmla="*/ 207693 w 390525"/>
              <a:gd name="connsiteY30" fmla="*/ 30407 h 390525"/>
              <a:gd name="connsiteX31" fmla="*/ 63294 w 390525"/>
              <a:gd name="connsiteY31" fmla="*/ 163281 h 390525"/>
              <a:gd name="connsiteX32" fmla="*/ 36529 w 390525"/>
              <a:gd name="connsiteY32" fmla="*/ 170044 h 390525"/>
              <a:gd name="connsiteX33" fmla="*/ 138065 w 390525"/>
              <a:gd name="connsiteY33" fmla="*/ 62792 h 390525"/>
              <a:gd name="connsiteX34" fmla="*/ 98155 w 390525"/>
              <a:gd name="connsiteY34" fmla="*/ 175663 h 390525"/>
              <a:gd name="connsiteX35" fmla="*/ 63294 w 390525"/>
              <a:gd name="connsiteY35" fmla="*/ 163281 h 390525"/>
              <a:gd name="connsiteX36" fmla="*/ 152162 w 390525"/>
              <a:gd name="connsiteY36" fmla="*/ 163281 h 390525"/>
              <a:gd name="connsiteX37" fmla="*/ 120920 w 390525"/>
              <a:gd name="connsiteY37" fmla="*/ 172901 h 390525"/>
              <a:gd name="connsiteX38" fmla="*/ 185500 w 390525"/>
              <a:gd name="connsiteY38" fmla="*/ 53934 h 390525"/>
              <a:gd name="connsiteX39" fmla="*/ 185500 w 390525"/>
              <a:gd name="connsiteY39" fmla="*/ 174425 h 390525"/>
              <a:gd name="connsiteX40" fmla="*/ 152162 w 390525"/>
              <a:gd name="connsiteY40" fmla="*/ 163281 h 390525"/>
              <a:gd name="connsiteX41" fmla="*/ 240935 w 390525"/>
              <a:gd name="connsiteY41" fmla="*/ 163281 h 390525"/>
              <a:gd name="connsiteX42" fmla="*/ 207597 w 390525"/>
              <a:gd name="connsiteY42" fmla="*/ 174425 h 390525"/>
              <a:gd name="connsiteX43" fmla="*/ 207597 w 390525"/>
              <a:gd name="connsiteY43" fmla="*/ 53934 h 390525"/>
              <a:gd name="connsiteX44" fmla="*/ 272177 w 390525"/>
              <a:gd name="connsiteY44" fmla="*/ 172901 h 390525"/>
              <a:gd name="connsiteX45" fmla="*/ 240935 w 390525"/>
              <a:gd name="connsiteY45" fmla="*/ 163281 h 390525"/>
              <a:gd name="connsiteX46" fmla="*/ 329708 w 390525"/>
              <a:gd name="connsiteY46" fmla="*/ 163281 h 390525"/>
              <a:gd name="connsiteX47" fmla="*/ 294847 w 390525"/>
              <a:gd name="connsiteY47" fmla="*/ 175663 h 390525"/>
              <a:gd name="connsiteX48" fmla="*/ 269129 w 390525"/>
              <a:gd name="connsiteY48" fmla="*/ 84700 h 390525"/>
              <a:gd name="connsiteX49" fmla="*/ 254937 w 390525"/>
              <a:gd name="connsiteY49" fmla="*/ 62697 h 390525"/>
              <a:gd name="connsiteX50" fmla="*/ 356473 w 390525"/>
              <a:gd name="connsiteY50" fmla="*/ 169948 h 390525"/>
              <a:gd name="connsiteX51" fmla="*/ 329708 w 390525"/>
              <a:gd name="connsiteY51" fmla="*/ 16328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90525" h="390525">
                <a:moveTo>
                  <a:pt x="207693" y="30407"/>
                </a:moveTo>
                <a:lnTo>
                  <a:pt x="207693" y="14024"/>
                </a:lnTo>
                <a:cubicBezTo>
                  <a:pt x="207693" y="13262"/>
                  <a:pt x="207407" y="12500"/>
                  <a:pt x="206836" y="12024"/>
                </a:cubicBezTo>
                <a:cubicBezTo>
                  <a:pt x="197216" y="2118"/>
                  <a:pt x="185500" y="8880"/>
                  <a:pt x="185500" y="18215"/>
                </a:cubicBezTo>
                <a:lnTo>
                  <a:pt x="185500" y="30407"/>
                </a:lnTo>
                <a:cubicBezTo>
                  <a:pt x="84725" y="36217"/>
                  <a:pt x="4906" y="120799"/>
                  <a:pt x="7192" y="223098"/>
                </a:cubicBezTo>
                <a:cubicBezTo>
                  <a:pt x="7192" y="223860"/>
                  <a:pt x="7478" y="224527"/>
                  <a:pt x="8049" y="225098"/>
                </a:cubicBezTo>
                <a:cubicBezTo>
                  <a:pt x="17669" y="234909"/>
                  <a:pt x="29385" y="228241"/>
                  <a:pt x="29385" y="218812"/>
                </a:cubicBezTo>
                <a:cubicBezTo>
                  <a:pt x="29385" y="200714"/>
                  <a:pt x="45006" y="185474"/>
                  <a:pt x="63389" y="185474"/>
                </a:cubicBezTo>
                <a:cubicBezTo>
                  <a:pt x="82916" y="185474"/>
                  <a:pt x="98632" y="202429"/>
                  <a:pt x="96536" y="222431"/>
                </a:cubicBezTo>
                <a:cubicBezTo>
                  <a:pt x="96441" y="223288"/>
                  <a:pt x="96727" y="224146"/>
                  <a:pt x="97298" y="224717"/>
                </a:cubicBezTo>
                <a:cubicBezTo>
                  <a:pt x="107013" y="235004"/>
                  <a:pt x="118920" y="228241"/>
                  <a:pt x="118920" y="218812"/>
                </a:cubicBezTo>
                <a:cubicBezTo>
                  <a:pt x="118920" y="190522"/>
                  <a:pt x="154258" y="170425"/>
                  <a:pt x="183119" y="200333"/>
                </a:cubicBezTo>
                <a:cubicBezTo>
                  <a:pt x="184452" y="201762"/>
                  <a:pt x="185595" y="204429"/>
                  <a:pt x="185595" y="206334"/>
                </a:cubicBezTo>
                <a:lnTo>
                  <a:pt x="185595" y="358353"/>
                </a:lnTo>
                <a:cubicBezTo>
                  <a:pt x="185595" y="361305"/>
                  <a:pt x="186738" y="364163"/>
                  <a:pt x="188833" y="366259"/>
                </a:cubicBezTo>
                <a:cubicBezTo>
                  <a:pt x="228839" y="407883"/>
                  <a:pt x="278369" y="377022"/>
                  <a:pt x="274178" y="336921"/>
                </a:cubicBezTo>
                <a:cubicBezTo>
                  <a:pt x="274082" y="336255"/>
                  <a:pt x="273796" y="335588"/>
                  <a:pt x="273320" y="335112"/>
                </a:cubicBezTo>
                <a:cubicBezTo>
                  <a:pt x="263700" y="325682"/>
                  <a:pt x="252270" y="332350"/>
                  <a:pt x="252270" y="341684"/>
                </a:cubicBezTo>
                <a:cubicBezTo>
                  <a:pt x="252270" y="360544"/>
                  <a:pt x="228648" y="373974"/>
                  <a:pt x="209407" y="353971"/>
                </a:cubicBezTo>
                <a:cubicBezTo>
                  <a:pt x="208360" y="352923"/>
                  <a:pt x="207788" y="351495"/>
                  <a:pt x="207788" y="349971"/>
                </a:cubicBezTo>
                <a:lnTo>
                  <a:pt x="207788" y="206334"/>
                </a:lnTo>
                <a:cubicBezTo>
                  <a:pt x="207788" y="204429"/>
                  <a:pt x="208836" y="201762"/>
                  <a:pt x="210074" y="200428"/>
                </a:cubicBezTo>
                <a:cubicBezTo>
                  <a:pt x="240078" y="168996"/>
                  <a:pt x="277416" y="192332"/>
                  <a:pt x="274178" y="222431"/>
                </a:cubicBezTo>
                <a:cubicBezTo>
                  <a:pt x="274082" y="223288"/>
                  <a:pt x="274368" y="224146"/>
                  <a:pt x="274939" y="224717"/>
                </a:cubicBezTo>
                <a:cubicBezTo>
                  <a:pt x="284655" y="235004"/>
                  <a:pt x="296561" y="228241"/>
                  <a:pt x="296561" y="218812"/>
                </a:cubicBezTo>
                <a:cubicBezTo>
                  <a:pt x="296561" y="200428"/>
                  <a:pt x="311516" y="185474"/>
                  <a:pt x="329899" y="185474"/>
                </a:cubicBezTo>
                <a:cubicBezTo>
                  <a:pt x="349616" y="185474"/>
                  <a:pt x="365998" y="202810"/>
                  <a:pt x="363712" y="222431"/>
                </a:cubicBezTo>
                <a:cubicBezTo>
                  <a:pt x="363617" y="223288"/>
                  <a:pt x="363903" y="224146"/>
                  <a:pt x="364475" y="224812"/>
                </a:cubicBezTo>
                <a:cubicBezTo>
                  <a:pt x="374190" y="235004"/>
                  <a:pt x="386096" y="228337"/>
                  <a:pt x="386096" y="218812"/>
                </a:cubicBezTo>
                <a:cubicBezTo>
                  <a:pt x="386001" y="118418"/>
                  <a:pt x="307038" y="36122"/>
                  <a:pt x="207693" y="30407"/>
                </a:cubicBezTo>
                <a:close/>
                <a:moveTo>
                  <a:pt x="63294" y="163281"/>
                </a:moveTo>
                <a:cubicBezTo>
                  <a:pt x="53864" y="163281"/>
                  <a:pt x="44720" y="165662"/>
                  <a:pt x="36529" y="170044"/>
                </a:cubicBezTo>
                <a:cubicBezTo>
                  <a:pt x="51769" y="120513"/>
                  <a:pt x="89678" y="80794"/>
                  <a:pt x="138065" y="62792"/>
                </a:cubicBezTo>
                <a:cubicBezTo>
                  <a:pt x="114157" y="93177"/>
                  <a:pt x="102061" y="136611"/>
                  <a:pt x="98155" y="175663"/>
                </a:cubicBezTo>
                <a:cubicBezTo>
                  <a:pt x="88630" y="167948"/>
                  <a:pt x="76534" y="163281"/>
                  <a:pt x="63294" y="163281"/>
                </a:cubicBezTo>
                <a:close/>
                <a:moveTo>
                  <a:pt x="152162" y="163281"/>
                </a:moveTo>
                <a:cubicBezTo>
                  <a:pt x="140542" y="163281"/>
                  <a:pt x="129778" y="166805"/>
                  <a:pt x="120920" y="172901"/>
                </a:cubicBezTo>
                <a:cubicBezTo>
                  <a:pt x="128159" y="111846"/>
                  <a:pt x="154162" y="63363"/>
                  <a:pt x="185500" y="53934"/>
                </a:cubicBezTo>
                <a:lnTo>
                  <a:pt x="185500" y="174425"/>
                </a:lnTo>
                <a:cubicBezTo>
                  <a:pt x="176165" y="167377"/>
                  <a:pt x="164640" y="163281"/>
                  <a:pt x="152162" y="163281"/>
                </a:cubicBezTo>
                <a:close/>
                <a:moveTo>
                  <a:pt x="240935" y="163281"/>
                </a:moveTo>
                <a:cubicBezTo>
                  <a:pt x="228457" y="163281"/>
                  <a:pt x="216932" y="167472"/>
                  <a:pt x="207597" y="174425"/>
                </a:cubicBezTo>
                <a:lnTo>
                  <a:pt x="207597" y="53934"/>
                </a:lnTo>
                <a:cubicBezTo>
                  <a:pt x="238935" y="63363"/>
                  <a:pt x="264843" y="111846"/>
                  <a:pt x="272177" y="172901"/>
                </a:cubicBezTo>
                <a:cubicBezTo>
                  <a:pt x="263319" y="166805"/>
                  <a:pt x="252556" y="163281"/>
                  <a:pt x="240935" y="163281"/>
                </a:cubicBezTo>
                <a:close/>
                <a:moveTo>
                  <a:pt x="329708" y="163281"/>
                </a:moveTo>
                <a:cubicBezTo>
                  <a:pt x="316469" y="163281"/>
                  <a:pt x="304372" y="167948"/>
                  <a:pt x="294847" y="175663"/>
                </a:cubicBezTo>
                <a:cubicBezTo>
                  <a:pt x="291418" y="141564"/>
                  <a:pt x="282560" y="110036"/>
                  <a:pt x="269129" y="84700"/>
                </a:cubicBezTo>
                <a:cubicBezTo>
                  <a:pt x="264747" y="76508"/>
                  <a:pt x="259985" y="69174"/>
                  <a:pt x="254937" y="62697"/>
                </a:cubicBezTo>
                <a:cubicBezTo>
                  <a:pt x="303324" y="80699"/>
                  <a:pt x="341233" y="120418"/>
                  <a:pt x="356473" y="169948"/>
                </a:cubicBezTo>
                <a:cubicBezTo>
                  <a:pt x="348282" y="165567"/>
                  <a:pt x="339138" y="163281"/>
                  <a:pt x="329708" y="1632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F49B994-6C53-4F3A-A9C7-90EE98FB4BAA}"/>
              </a:ext>
            </a:extLst>
          </p:cNvPr>
          <p:cNvGrpSpPr/>
          <p:nvPr/>
        </p:nvGrpSpPr>
        <p:grpSpPr>
          <a:xfrm>
            <a:off x="8210350" y="892954"/>
            <a:ext cx="266700" cy="392901"/>
            <a:chOff x="8210350" y="892954"/>
            <a:chExt cx="266700" cy="392901"/>
          </a:xfrm>
          <a:solidFill>
            <a:schemeClr val="bg1"/>
          </a:solidFill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98053CE-400B-45E8-BACF-36CC23C87851}"/>
                </a:ext>
              </a:extLst>
            </p:cNvPr>
            <p:cNvSpPr/>
            <p:nvPr/>
          </p:nvSpPr>
          <p:spPr>
            <a:xfrm>
              <a:off x="8210350" y="1047730"/>
              <a:ext cx="266700" cy="238125"/>
            </a:xfrm>
            <a:custGeom>
              <a:avLst/>
              <a:gdLst>
                <a:gd name="connsiteX0" fmla="*/ 261842 w 266700"/>
                <a:gd name="connsiteY0" fmla="*/ 18213 h 238125"/>
                <a:gd name="connsiteX1" fmla="*/ 250127 w 266700"/>
                <a:gd name="connsiteY1" fmla="*/ 7164 h 238125"/>
                <a:gd name="connsiteX2" fmla="*/ 239649 w 266700"/>
                <a:gd name="connsiteY2" fmla="*/ 18594 h 238125"/>
                <a:gd name="connsiteX3" fmla="*/ 134493 w 266700"/>
                <a:gd name="connsiteY3" fmla="*/ 123369 h 238125"/>
                <a:gd name="connsiteX4" fmla="*/ 29337 w 266700"/>
                <a:gd name="connsiteY4" fmla="*/ 18594 h 238125"/>
                <a:gd name="connsiteX5" fmla="*/ 18860 w 266700"/>
                <a:gd name="connsiteY5" fmla="*/ 7164 h 238125"/>
                <a:gd name="connsiteX6" fmla="*/ 7144 w 266700"/>
                <a:gd name="connsiteY6" fmla="*/ 18213 h 238125"/>
                <a:gd name="connsiteX7" fmla="*/ 123349 w 266700"/>
                <a:gd name="connsiteY7" fmla="*/ 145086 h 238125"/>
                <a:gd name="connsiteX8" fmla="*/ 123349 w 266700"/>
                <a:gd name="connsiteY8" fmla="*/ 208998 h 238125"/>
                <a:gd name="connsiteX9" fmla="*/ 74105 w 266700"/>
                <a:gd name="connsiteY9" fmla="*/ 208998 h 238125"/>
                <a:gd name="connsiteX10" fmla="*/ 62675 w 266700"/>
                <a:gd name="connsiteY10" fmla="*/ 219571 h 238125"/>
                <a:gd name="connsiteX11" fmla="*/ 73723 w 266700"/>
                <a:gd name="connsiteY11" fmla="*/ 231192 h 238125"/>
                <a:gd name="connsiteX12" fmla="*/ 194786 w 266700"/>
                <a:gd name="connsiteY12" fmla="*/ 231192 h 238125"/>
                <a:gd name="connsiteX13" fmla="*/ 206216 w 266700"/>
                <a:gd name="connsiteY13" fmla="*/ 220619 h 238125"/>
                <a:gd name="connsiteX14" fmla="*/ 195167 w 266700"/>
                <a:gd name="connsiteY14" fmla="*/ 208998 h 238125"/>
                <a:gd name="connsiteX15" fmla="*/ 145542 w 266700"/>
                <a:gd name="connsiteY15" fmla="*/ 208998 h 238125"/>
                <a:gd name="connsiteX16" fmla="*/ 145542 w 266700"/>
                <a:gd name="connsiteY16" fmla="*/ 145086 h 238125"/>
                <a:gd name="connsiteX17" fmla="*/ 261842 w 266700"/>
                <a:gd name="connsiteY17" fmla="*/ 182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700" h="238125">
                  <a:moveTo>
                    <a:pt x="261842" y="18213"/>
                  </a:moveTo>
                  <a:cubicBezTo>
                    <a:pt x="261842" y="11926"/>
                    <a:pt x="256508" y="6783"/>
                    <a:pt x="250127" y="7164"/>
                  </a:cubicBezTo>
                  <a:cubicBezTo>
                    <a:pt x="244221" y="7449"/>
                    <a:pt x="239649" y="12593"/>
                    <a:pt x="239649" y="18594"/>
                  </a:cubicBezTo>
                  <a:cubicBezTo>
                    <a:pt x="239459" y="76410"/>
                    <a:pt x="192405" y="123369"/>
                    <a:pt x="134493" y="123369"/>
                  </a:cubicBezTo>
                  <a:cubicBezTo>
                    <a:pt x="76581" y="123369"/>
                    <a:pt x="29528" y="76410"/>
                    <a:pt x="29337" y="18594"/>
                  </a:cubicBezTo>
                  <a:cubicBezTo>
                    <a:pt x="29337" y="12688"/>
                    <a:pt x="24765" y="7545"/>
                    <a:pt x="18860" y="7164"/>
                  </a:cubicBezTo>
                  <a:cubicBezTo>
                    <a:pt x="12478" y="6878"/>
                    <a:pt x="7144" y="11926"/>
                    <a:pt x="7144" y="18213"/>
                  </a:cubicBezTo>
                  <a:cubicBezTo>
                    <a:pt x="7144" y="84697"/>
                    <a:pt x="58388" y="139371"/>
                    <a:pt x="123349" y="145086"/>
                  </a:cubicBezTo>
                  <a:lnTo>
                    <a:pt x="123349" y="208998"/>
                  </a:lnTo>
                  <a:lnTo>
                    <a:pt x="74105" y="208998"/>
                  </a:lnTo>
                  <a:cubicBezTo>
                    <a:pt x="68104" y="208998"/>
                    <a:pt x="62960" y="213570"/>
                    <a:pt x="62675" y="219571"/>
                  </a:cubicBezTo>
                  <a:cubicBezTo>
                    <a:pt x="62389" y="225953"/>
                    <a:pt x="67437" y="231192"/>
                    <a:pt x="73723" y="231192"/>
                  </a:cubicBezTo>
                  <a:lnTo>
                    <a:pt x="194786" y="231192"/>
                  </a:lnTo>
                  <a:cubicBezTo>
                    <a:pt x="200787" y="231192"/>
                    <a:pt x="205930" y="226620"/>
                    <a:pt x="206216" y="220619"/>
                  </a:cubicBezTo>
                  <a:cubicBezTo>
                    <a:pt x="206502" y="214237"/>
                    <a:pt x="201454" y="208998"/>
                    <a:pt x="195167" y="208998"/>
                  </a:cubicBezTo>
                  <a:lnTo>
                    <a:pt x="145542" y="208998"/>
                  </a:lnTo>
                  <a:lnTo>
                    <a:pt x="145542" y="145086"/>
                  </a:lnTo>
                  <a:cubicBezTo>
                    <a:pt x="210598" y="139466"/>
                    <a:pt x="261842" y="84697"/>
                    <a:pt x="261842" y="18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F0DF60D7-2C98-43DC-A046-2232C33C0077}"/>
                </a:ext>
              </a:extLst>
            </p:cNvPr>
            <p:cNvSpPr/>
            <p:nvPr/>
          </p:nvSpPr>
          <p:spPr>
            <a:xfrm>
              <a:off x="8254070" y="892954"/>
              <a:ext cx="171450" cy="257175"/>
            </a:xfrm>
            <a:custGeom>
              <a:avLst/>
              <a:gdLst>
                <a:gd name="connsiteX0" fmla="*/ 7144 w 171450"/>
                <a:gd name="connsiteY0" fmla="*/ 172036 h 257175"/>
                <a:gd name="connsiteX1" fmla="*/ 90392 w 171450"/>
                <a:gd name="connsiteY1" fmla="*/ 255284 h 257175"/>
                <a:gd name="connsiteX2" fmla="*/ 173641 w 171450"/>
                <a:gd name="connsiteY2" fmla="*/ 172036 h 257175"/>
                <a:gd name="connsiteX3" fmla="*/ 173641 w 171450"/>
                <a:gd name="connsiteY3" fmla="*/ 172036 h 257175"/>
                <a:gd name="connsiteX4" fmla="*/ 173641 w 171450"/>
                <a:gd name="connsiteY4" fmla="*/ 172036 h 257175"/>
                <a:gd name="connsiteX5" fmla="*/ 173641 w 171450"/>
                <a:gd name="connsiteY5" fmla="*/ 91359 h 257175"/>
                <a:gd name="connsiteX6" fmla="*/ 88868 w 171450"/>
                <a:gd name="connsiteY6" fmla="*/ 7158 h 257175"/>
                <a:gd name="connsiteX7" fmla="*/ 7144 w 171450"/>
                <a:gd name="connsiteY7" fmla="*/ 90406 h 257175"/>
                <a:gd name="connsiteX8" fmla="*/ 7144 w 171450"/>
                <a:gd name="connsiteY8" fmla="*/ 172036 h 257175"/>
                <a:gd name="connsiteX9" fmla="*/ 7144 w 171450"/>
                <a:gd name="connsiteY9" fmla="*/ 172036 h 257175"/>
                <a:gd name="connsiteX10" fmla="*/ 7144 w 171450"/>
                <a:gd name="connsiteY10" fmla="*/ 172036 h 257175"/>
                <a:gd name="connsiteX11" fmla="*/ 90392 w 171450"/>
                <a:gd name="connsiteY11" fmla="*/ 30018 h 257175"/>
                <a:gd name="connsiteX12" fmla="*/ 150400 w 171450"/>
                <a:gd name="connsiteY12" fmla="*/ 79643 h 257175"/>
                <a:gd name="connsiteX13" fmla="*/ 117253 w 171450"/>
                <a:gd name="connsiteY13" fmla="*/ 79643 h 257175"/>
                <a:gd name="connsiteX14" fmla="*/ 105823 w 171450"/>
                <a:gd name="connsiteY14" fmla="*/ 90216 h 257175"/>
                <a:gd name="connsiteX15" fmla="*/ 116967 w 171450"/>
                <a:gd name="connsiteY15" fmla="*/ 101836 h 257175"/>
                <a:gd name="connsiteX16" fmla="*/ 151447 w 171450"/>
                <a:gd name="connsiteY16" fmla="*/ 101836 h 257175"/>
                <a:gd name="connsiteX17" fmla="*/ 151447 w 171450"/>
                <a:gd name="connsiteY17" fmla="*/ 120315 h 257175"/>
                <a:gd name="connsiteX18" fmla="*/ 117443 w 171450"/>
                <a:gd name="connsiteY18" fmla="*/ 120315 h 257175"/>
                <a:gd name="connsiteX19" fmla="*/ 106013 w 171450"/>
                <a:gd name="connsiteY19" fmla="*/ 130888 h 257175"/>
                <a:gd name="connsiteX20" fmla="*/ 117062 w 171450"/>
                <a:gd name="connsiteY20" fmla="*/ 142508 h 257175"/>
                <a:gd name="connsiteX21" fmla="*/ 151352 w 171450"/>
                <a:gd name="connsiteY21" fmla="*/ 142508 h 257175"/>
                <a:gd name="connsiteX22" fmla="*/ 151352 w 171450"/>
                <a:gd name="connsiteY22" fmla="*/ 160987 h 257175"/>
                <a:gd name="connsiteX23" fmla="*/ 117157 w 171450"/>
                <a:gd name="connsiteY23" fmla="*/ 160987 h 257175"/>
                <a:gd name="connsiteX24" fmla="*/ 105727 w 171450"/>
                <a:gd name="connsiteY24" fmla="*/ 171559 h 257175"/>
                <a:gd name="connsiteX25" fmla="*/ 116871 w 171450"/>
                <a:gd name="connsiteY25" fmla="*/ 183180 h 257175"/>
                <a:gd name="connsiteX26" fmla="*/ 150304 w 171450"/>
                <a:gd name="connsiteY26" fmla="*/ 183180 h 257175"/>
                <a:gd name="connsiteX27" fmla="*/ 90297 w 171450"/>
                <a:gd name="connsiteY27" fmla="*/ 232805 h 257175"/>
                <a:gd name="connsiteX28" fmla="*/ 30289 w 171450"/>
                <a:gd name="connsiteY28" fmla="*/ 183180 h 257175"/>
                <a:gd name="connsiteX29" fmla="*/ 63436 w 171450"/>
                <a:gd name="connsiteY29" fmla="*/ 183180 h 257175"/>
                <a:gd name="connsiteX30" fmla="*/ 74866 w 171450"/>
                <a:gd name="connsiteY30" fmla="*/ 172607 h 257175"/>
                <a:gd name="connsiteX31" fmla="*/ 63722 w 171450"/>
                <a:gd name="connsiteY31" fmla="*/ 160987 h 257175"/>
                <a:gd name="connsiteX32" fmla="*/ 29242 w 171450"/>
                <a:gd name="connsiteY32" fmla="*/ 160987 h 257175"/>
                <a:gd name="connsiteX33" fmla="*/ 29242 w 171450"/>
                <a:gd name="connsiteY33" fmla="*/ 142508 h 257175"/>
                <a:gd name="connsiteX34" fmla="*/ 63246 w 171450"/>
                <a:gd name="connsiteY34" fmla="*/ 142508 h 257175"/>
                <a:gd name="connsiteX35" fmla="*/ 74676 w 171450"/>
                <a:gd name="connsiteY35" fmla="*/ 131935 h 257175"/>
                <a:gd name="connsiteX36" fmla="*/ 63627 w 171450"/>
                <a:gd name="connsiteY36" fmla="*/ 120315 h 257175"/>
                <a:gd name="connsiteX37" fmla="*/ 29337 w 171450"/>
                <a:gd name="connsiteY37" fmla="*/ 120315 h 257175"/>
                <a:gd name="connsiteX38" fmla="*/ 29337 w 171450"/>
                <a:gd name="connsiteY38" fmla="*/ 101836 h 257175"/>
                <a:gd name="connsiteX39" fmla="*/ 63532 w 171450"/>
                <a:gd name="connsiteY39" fmla="*/ 101836 h 257175"/>
                <a:gd name="connsiteX40" fmla="*/ 74962 w 171450"/>
                <a:gd name="connsiteY40" fmla="*/ 91264 h 257175"/>
                <a:gd name="connsiteX41" fmla="*/ 63818 w 171450"/>
                <a:gd name="connsiteY41" fmla="*/ 79643 h 257175"/>
                <a:gd name="connsiteX42" fmla="*/ 30385 w 171450"/>
                <a:gd name="connsiteY42" fmla="*/ 79643 h 257175"/>
                <a:gd name="connsiteX43" fmla="*/ 90392 w 171450"/>
                <a:gd name="connsiteY43" fmla="*/ 3001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450" h="257175">
                  <a:moveTo>
                    <a:pt x="7144" y="172036"/>
                  </a:moveTo>
                  <a:cubicBezTo>
                    <a:pt x="7144" y="217946"/>
                    <a:pt x="44482" y="255284"/>
                    <a:pt x="90392" y="255284"/>
                  </a:cubicBezTo>
                  <a:cubicBezTo>
                    <a:pt x="136303" y="255284"/>
                    <a:pt x="173641" y="217946"/>
                    <a:pt x="173641" y="172036"/>
                  </a:cubicBezTo>
                  <a:lnTo>
                    <a:pt x="173641" y="172036"/>
                  </a:lnTo>
                  <a:lnTo>
                    <a:pt x="173641" y="172036"/>
                  </a:lnTo>
                  <a:lnTo>
                    <a:pt x="173641" y="91359"/>
                  </a:lnTo>
                  <a:cubicBezTo>
                    <a:pt x="173641" y="44591"/>
                    <a:pt x="135636" y="6301"/>
                    <a:pt x="88868" y="7158"/>
                  </a:cubicBezTo>
                  <a:cubicBezTo>
                    <a:pt x="43625" y="7920"/>
                    <a:pt x="7144" y="44972"/>
                    <a:pt x="7144" y="90406"/>
                  </a:cubicBezTo>
                  <a:lnTo>
                    <a:pt x="7144" y="172036"/>
                  </a:lnTo>
                  <a:lnTo>
                    <a:pt x="7144" y="172036"/>
                  </a:lnTo>
                  <a:lnTo>
                    <a:pt x="7144" y="172036"/>
                  </a:lnTo>
                  <a:close/>
                  <a:moveTo>
                    <a:pt x="90392" y="30018"/>
                  </a:moveTo>
                  <a:cubicBezTo>
                    <a:pt x="120205" y="30018"/>
                    <a:pt x="145161" y="51449"/>
                    <a:pt x="150400" y="79643"/>
                  </a:cubicBezTo>
                  <a:lnTo>
                    <a:pt x="117253" y="79643"/>
                  </a:lnTo>
                  <a:cubicBezTo>
                    <a:pt x="111252" y="79643"/>
                    <a:pt x="106109" y="84215"/>
                    <a:pt x="105823" y="90216"/>
                  </a:cubicBezTo>
                  <a:cubicBezTo>
                    <a:pt x="105537" y="96598"/>
                    <a:pt x="110680" y="101836"/>
                    <a:pt x="116967" y="101836"/>
                  </a:cubicBezTo>
                  <a:lnTo>
                    <a:pt x="151447" y="101836"/>
                  </a:lnTo>
                  <a:lnTo>
                    <a:pt x="151447" y="120315"/>
                  </a:lnTo>
                  <a:lnTo>
                    <a:pt x="117443" y="120315"/>
                  </a:lnTo>
                  <a:cubicBezTo>
                    <a:pt x="111443" y="120315"/>
                    <a:pt x="106299" y="124887"/>
                    <a:pt x="106013" y="130888"/>
                  </a:cubicBezTo>
                  <a:cubicBezTo>
                    <a:pt x="105727" y="137269"/>
                    <a:pt x="110776" y="142508"/>
                    <a:pt x="117062" y="142508"/>
                  </a:cubicBezTo>
                  <a:lnTo>
                    <a:pt x="151352" y="142508"/>
                  </a:lnTo>
                  <a:lnTo>
                    <a:pt x="151352" y="160987"/>
                  </a:lnTo>
                  <a:lnTo>
                    <a:pt x="117157" y="160987"/>
                  </a:lnTo>
                  <a:cubicBezTo>
                    <a:pt x="111157" y="160987"/>
                    <a:pt x="106013" y="165559"/>
                    <a:pt x="105727" y="171559"/>
                  </a:cubicBezTo>
                  <a:cubicBezTo>
                    <a:pt x="105442" y="177941"/>
                    <a:pt x="110585" y="183180"/>
                    <a:pt x="116871" y="183180"/>
                  </a:cubicBezTo>
                  <a:lnTo>
                    <a:pt x="150304" y="183180"/>
                  </a:lnTo>
                  <a:cubicBezTo>
                    <a:pt x="145066" y="211374"/>
                    <a:pt x="120110" y="232805"/>
                    <a:pt x="90297" y="232805"/>
                  </a:cubicBezTo>
                  <a:cubicBezTo>
                    <a:pt x="60484" y="232805"/>
                    <a:pt x="35528" y="211374"/>
                    <a:pt x="30289" y="183180"/>
                  </a:cubicBezTo>
                  <a:lnTo>
                    <a:pt x="63436" y="183180"/>
                  </a:lnTo>
                  <a:cubicBezTo>
                    <a:pt x="69437" y="183180"/>
                    <a:pt x="74581" y="178608"/>
                    <a:pt x="74866" y="172607"/>
                  </a:cubicBezTo>
                  <a:cubicBezTo>
                    <a:pt x="75152" y="166225"/>
                    <a:pt x="70009" y="160987"/>
                    <a:pt x="63722" y="160987"/>
                  </a:cubicBezTo>
                  <a:lnTo>
                    <a:pt x="29242" y="160987"/>
                  </a:lnTo>
                  <a:lnTo>
                    <a:pt x="29242" y="142508"/>
                  </a:lnTo>
                  <a:lnTo>
                    <a:pt x="63246" y="142508"/>
                  </a:lnTo>
                  <a:cubicBezTo>
                    <a:pt x="69246" y="142508"/>
                    <a:pt x="74390" y="137936"/>
                    <a:pt x="74676" y="131935"/>
                  </a:cubicBezTo>
                  <a:cubicBezTo>
                    <a:pt x="74962" y="125554"/>
                    <a:pt x="69913" y="120315"/>
                    <a:pt x="63627" y="120315"/>
                  </a:cubicBezTo>
                  <a:lnTo>
                    <a:pt x="29337" y="120315"/>
                  </a:lnTo>
                  <a:lnTo>
                    <a:pt x="29337" y="101836"/>
                  </a:lnTo>
                  <a:lnTo>
                    <a:pt x="63532" y="101836"/>
                  </a:lnTo>
                  <a:cubicBezTo>
                    <a:pt x="69532" y="101836"/>
                    <a:pt x="74676" y="97264"/>
                    <a:pt x="74962" y="91264"/>
                  </a:cubicBezTo>
                  <a:cubicBezTo>
                    <a:pt x="75247" y="84882"/>
                    <a:pt x="70104" y="79643"/>
                    <a:pt x="63818" y="79643"/>
                  </a:cubicBezTo>
                  <a:lnTo>
                    <a:pt x="30385" y="79643"/>
                  </a:lnTo>
                  <a:cubicBezTo>
                    <a:pt x="35623" y="51449"/>
                    <a:pt x="60579" y="30018"/>
                    <a:pt x="90392" y="30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D4A0496-46D1-4694-8EE4-CB1C176CFF1C}"/>
              </a:ext>
            </a:extLst>
          </p:cNvPr>
          <p:cNvGrpSpPr/>
          <p:nvPr/>
        </p:nvGrpSpPr>
        <p:grpSpPr>
          <a:xfrm>
            <a:off x="844382" y="2224278"/>
            <a:ext cx="228600" cy="390525"/>
            <a:chOff x="844382" y="2224278"/>
            <a:chExt cx="228600" cy="390525"/>
          </a:xfrm>
          <a:solidFill>
            <a:schemeClr val="bg1"/>
          </a:solidFill>
        </p:grpSpPr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51C11CC-8F21-47FF-A5A7-57D63D78EC67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D9291FD1-36B9-424B-8F43-F37A49E94560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D449ED1-937E-41B2-A834-F5F1CDE4AF26}"/>
              </a:ext>
            </a:extLst>
          </p:cNvPr>
          <p:cNvGrpSpPr/>
          <p:nvPr/>
        </p:nvGrpSpPr>
        <p:grpSpPr>
          <a:xfrm>
            <a:off x="8143580" y="4941760"/>
            <a:ext cx="390525" cy="266700"/>
            <a:chOff x="8143580" y="4941760"/>
            <a:chExt cx="390525" cy="266700"/>
          </a:xfrm>
          <a:solidFill>
            <a:schemeClr val="bg1"/>
          </a:solidFill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34CDDAE-0445-404D-AB50-37B7C7D9DD4C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645C748F-9AED-4DA7-B29C-CAF3F6EE099D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F485A76-6C41-4F49-83D8-5869F983C6ED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D4FB0EE-558A-4B17-8FC3-54C0A090302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3F1C770-46CA-43B1-B6DA-F33251C5AE14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706515A-8B63-45A0-B36F-25CB5DCE1ECD}"/>
              </a:ext>
            </a:extLst>
          </p:cNvPr>
          <p:cNvGrpSpPr/>
          <p:nvPr/>
        </p:nvGrpSpPr>
        <p:grpSpPr>
          <a:xfrm>
            <a:off x="3462424" y="4903660"/>
            <a:ext cx="390525" cy="390525"/>
            <a:chOff x="3462424" y="4903660"/>
            <a:chExt cx="390525" cy="390525"/>
          </a:xfrm>
          <a:solidFill>
            <a:schemeClr val="bg1"/>
          </a:solidFill>
        </p:grpSpPr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99C3B1DE-3276-4E21-B80B-E598CC42A5D7}"/>
                </a:ext>
              </a:extLst>
            </p:cNvPr>
            <p:cNvSpPr/>
            <p:nvPr/>
          </p:nvSpPr>
          <p:spPr>
            <a:xfrm>
              <a:off x="3529004" y="494804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723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055B807-9EDA-437D-BBB8-78885F4B8908}"/>
                </a:ext>
              </a:extLst>
            </p:cNvPr>
            <p:cNvSpPr/>
            <p:nvPr/>
          </p:nvSpPr>
          <p:spPr>
            <a:xfrm>
              <a:off x="3462424" y="4903660"/>
              <a:ext cx="390525" cy="390525"/>
            </a:xfrm>
            <a:custGeom>
              <a:avLst/>
              <a:gdLst>
                <a:gd name="connsiteX0" fmla="*/ 319468 w 390525"/>
                <a:gd name="connsiteY0" fmla="*/ 141065 h 390525"/>
                <a:gd name="connsiteX1" fmla="*/ 264890 w 390525"/>
                <a:gd name="connsiteY1" fmla="*/ 169545 h 390525"/>
                <a:gd name="connsiteX2" fmla="*/ 201549 w 390525"/>
                <a:gd name="connsiteY2" fmla="*/ 139541 h 390525"/>
                <a:gd name="connsiteX3" fmla="*/ 206978 w 390525"/>
                <a:gd name="connsiteY3" fmla="*/ 107061 h 390525"/>
                <a:gd name="connsiteX4" fmla="*/ 107061 w 390525"/>
                <a:gd name="connsiteY4" fmla="*/ 7144 h 390525"/>
                <a:gd name="connsiteX5" fmla="*/ 7144 w 390525"/>
                <a:gd name="connsiteY5" fmla="*/ 107061 h 390525"/>
                <a:gd name="connsiteX6" fmla="*/ 105918 w 390525"/>
                <a:gd name="connsiteY6" fmla="*/ 206978 h 390525"/>
                <a:gd name="connsiteX7" fmla="*/ 113442 w 390525"/>
                <a:gd name="connsiteY7" fmla="*/ 277558 h 390525"/>
                <a:gd name="connsiteX8" fmla="*/ 74485 w 390525"/>
                <a:gd name="connsiteY8" fmla="*/ 330517 h 390525"/>
                <a:gd name="connsiteX9" fmla="*/ 130016 w 390525"/>
                <a:gd name="connsiteY9" fmla="*/ 386048 h 390525"/>
                <a:gd name="connsiteX10" fmla="*/ 185547 w 390525"/>
                <a:gd name="connsiteY10" fmla="*/ 330517 h 390525"/>
                <a:gd name="connsiteX11" fmla="*/ 181737 w 390525"/>
                <a:gd name="connsiteY11" fmla="*/ 310324 h 390525"/>
                <a:gd name="connsiteX12" fmla="*/ 270415 w 390525"/>
                <a:gd name="connsiteY12" fmla="*/ 252698 h 390525"/>
                <a:gd name="connsiteX13" fmla="*/ 319468 w 390525"/>
                <a:gd name="connsiteY13" fmla="*/ 274320 h 390525"/>
                <a:gd name="connsiteX14" fmla="*/ 386048 w 390525"/>
                <a:gd name="connsiteY14" fmla="*/ 207740 h 390525"/>
                <a:gd name="connsiteX15" fmla="*/ 319468 w 390525"/>
                <a:gd name="connsiteY15" fmla="*/ 141065 h 390525"/>
                <a:gd name="connsiteX16" fmla="*/ 29337 w 390525"/>
                <a:gd name="connsiteY16" fmla="*/ 107061 h 390525"/>
                <a:gd name="connsiteX17" fmla="*/ 107061 w 390525"/>
                <a:gd name="connsiteY17" fmla="*/ 29337 h 390525"/>
                <a:gd name="connsiteX18" fmla="*/ 184785 w 390525"/>
                <a:gd name="connsiteY18" fmla="*/ 107061 h 390525"/>
                <a:gd name="connsiteX19" fmla="*/ 161449 w 390525"/>
                <a:gd name="connsiteY19" fmla="*/ 162496 h 390525"/>
                <a:gd name="connsiteX20" fmla="*/ 107061 w 390525"/>
                <a:gd name="connsiteY20" fmla="*/ 118110 h 390525"/>
                <a:gd name="connsiteX21" fmla="*/ 52673 w 390525"/>
                <a:gd name="connsiteY21" fmla="*/ 162496 h 390525"/>
                <a:gd name="connsiteX22" fmla="*/ 29337 w 390525"/>
                <a:gd name="connsiteY22" fmla="*/ 107061 h 390525"/>
                <a:gd name="connsiteX23" fmla="*/ 107061 w 390525"/>
                <a:gd name="connsiteY23" fmla="*/ 184785 h 390525"/>
                <a:gd name="connsiteX24" fmla="*/ 73723 w 390525"/>
                <a:gd name="connsiteY24" fmla="*/ 177260 h 390525"/>
                <a:gd name="connsiteX25" fmla="*/ 73723 w 390525"/>
                <a:gd name="connsiteY25" fmla="*/ 174212 h 390525"/>
                <a:gd name="connsiteX26" fmla="*/ 105156 w 390525"/>
                <a:gd name="connsiteY26" fmla="*/ 140398 h 390525"/>
                <a:gd name="connsiteX27" fmla="*/ 140303 w 390525"/>
                <a:gd name="connsiteY27" fmla="*/ 173641 h 390525"/>
                <a:gd name="connsiteX28" fmla="*/ 140303 w 390525"/>
                <a:gd name="connsiteY28" fmla="*/ 177260 h 390525"/>
                <a:gd name="connsiteX29" fmla="*/ 107061 w 390525"/>
                <a:gd name="connsiteY29" fmla="*/ 184785 h 390525"/>
                <a:gd name="connsiteX30" fmla="*/ 130016 w 390525"/>
                <a:gd name="connsiteY30" fmla="*/ 363855 h 390525"/>
                <a:gd name="connsiteX31" fmla="*/ 96679 w 390525"/>
                <a:gd name="connsiteY31" fmla="*/ 330517 h 390525"/>
                <a:gd name="connsiteX32" fmla="*/ 130016 w 390525"/>
                <a:gd name="connsiteY32" fmla="*/ 297180 h 390525"/>
                <a:gd name="connsiteX33" fmla="*/ 163354 w 390525"/>
                <a:gd name="connsiteY33" fmla="*/ 330517 h 390525"/>
                <a:gd name="connsiteX34" fmla="*/ 130016 w 390525"/>
                <a:gd name="connsiteY34" fmla="*/ 363855 h 390525"/>
                <a:gd name="connsiteX35" fmla="*/ 169545 w 390525"/>
                <a:gd name="connsiteY35" fmla="*/ 291655 h 390525"/>
                <a:gd name="connsiteX36" fmla="*/ 135541 w 390525"/>
                <a:gd name="connsiteY36" fmla="*/ 275272 h 390525"/>
                <a:gd name="connsiteX37" fmla="*/ 128016 w 390525"/>
                <a:gd name="connsiteY37" fmla="*/ 204692 h 390525"/>
                <a:gd name="connsiteX38" fmla="*/ 191929 w 390525"/>
                <a:gd name="connsiteY38" fmla="*/ 159544 h 390525"/>
                <a:gd name="connsiteX39" fmla="*/ 255270 w 390525"/>
                <a:gd name="connsiteY39" fmla="*/ 189547 h 390525"/>
                <a:gd name="connsiteX40" fmla="*/ 252793 w 390525"/>
                <a:gd name="connsiteY40" fmla="*/ 207645 h 390525"/>
                <a:gd name="connsiteX41" fmla="*/ 258223 w 390525"/>
                <a:gd name="connsiteY41" fmla="*/ 234029 h 390525"/>
                <a:gd name="connsiteX42" fmla="*/ 169545 w 390525"/>
                <a:gd name="connsiteY42" fmla="*/ 291655 h 390525"/>
                <a:gd name="connsiteX43" fmla="*/ 319468 w 390525"/>
                <a:gd name="connsiteY43" fmla="*/ 252127 h 390525"/>
                <a:gd name="connsiteX44" fmla="*/ 275082 w 390525"/>
                <a:gd name="connsiteY44" fmla="*/ 207740 h 390525"/>
                <a:gd name="connsiteX45" fmla="*/ 319468 w 390525"/>
                <a:gd name="connsiteY45" fmla="*/ 163354 h 390525"/>
                <a:gd name="connsiteX46" fmla="*/ 363855 w 390525"/>
                <a:gd name="connsiteY46" fmla="*/ 207740 h 390525"/>
                <a:gd name="connsiteX47" fmla="*/ 319468 w 390525"/>
                <a:gd name="connsiteY47" fmla="*/ 25212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390525">
                  <a:moveTo>
                    <a:pt x="319468" y="141065"/>
                  </a:moveTo>
                  <a:cubicBezTo>
                    <a:pt x="296894" y="141065"/>
                    <a:pt x="276987" y="152305"/>
                    <a:pt x="264890" y="169545"/>
                  </a:cubicBezTo>
                  <a:lnTo>
                    <a:pt x="201549" y="139541"/>
                  </a:lnTo>
                  <a:cubicBezTo>
                    <a:pt x="205073" y="129349"/>
                    <a:pt x="206978" y="118396"/>
                    <a:pt x="206978" y="107061"/>
                  </a:cubicBezTo>
                  <a:cubicBezTo>
                    <a:pt x="206978" y="52006"/>
                    <a:pt x="162115" y="7144"/>
                    <a:pt x="107061" y="7144"/>
                  </a:cubicBezTo>
                  <a:cubicBezTo>
                    <a:pt x="52006" y="7144"/>
                    <a:pt x="7144" y="52006"/>
                    <a:pt x="7144" y="107061"/>
                  </a:cubicBezTo>
                  <a:cubicBezTo>
                    <a:pt x="7144" y="161734"/>
                    <a:pt x="51340" y="206407"/>
                    <a:pt x="105918" y="206978"/>
                  </a:cubicBezTo>
                  <a:lnTo>
                    <a:pt x="113442" y="277558"/>
                  </a:lnTo>
                  <a:cubicBezTo>
                    <a:pt x="90868" y="284607"/>
                    <a:pt x="74485" y="305657"/>
                    <a:pt x="74485" y="330517"/>
                  </a:cubicBezTo>
                  <a:cubicBezTo>
                    <a:pt x="74485" y="361093"/>
                    <a:pt x="99346" y="386048"/>
                    <a:pt x="130016" y="386048"/>
                  </a:cubicBezTo>
                  <a:cubicBezTo>
                    <a:pt x="160687" y="386048"/>
                    <a:pt x="185547" y="361188"/>
                    <a:pt x="185547" y="330517"/>
                  </a:cubicBezTo>
                  <a:cubicBezTo>
                    <a:pt x="185547" y="323374"/>
                    <a:pt x="184213" y="316516"/>
                    <a:pt x="181737" y="310324"/>
                  </a:cubicBezTo>
                  <a:lnTo>
                    <a:pt x="270415" y="252698"/>
                  </a:lnTo>
                  <a:cubicBezTo>
                    <a:pt x="282607" y="265938"/>
                    <a:pt x="300133" y="274320"/>
                    <a:pt x="319468" y="274320"/>
                  </a:cubicBezTo>
                  <a:cubicBezTo>
                    <a:pt x="356235" y="274320"/>
                    <a:pt x="386048" y="244412"/>
                    <a:pt x="386048" y="207740"/>
                  </a:cubicBezTo>
                  <a:cubicBezTo>
                    <a:pt x="386048" y="170974"/>
                    <a:pt x="356235" y="141065"/>
                    <a:pt x="319468" y="141065"/>
                  </a:cubicBezTo>
                  <a:close/>
                  <a:moveTo>
                    <a:pt x="29337" y="107061"/>
                  </a:moveTo>
                  <a:cubicBezTo>
                    <a:pt x="29337" y="64198"/>
                    <a:pt x="64198" y="29337"/>
                    <a:pt x="107061" y="29337"/>
                  </a:cubicBezTo>
                  <a:cubicBezTo>
                    <a:pt x="149923" y="29337"/>
                    <a:pt x="184785" y="64198"/>
                    <a:pt x="184785" y="107061"/>
                  </a:cubicBezTo>
                  <a:cubicBezTo>
                    <a:pt x="184785" y="128778"/>
                    <a:pt x="175831" y="148399"/>
                    <a:pt x="161449" y="162496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6"/>
                  </a:cubicBezTo>
                  <a:cubicBezTo>
                    <a:pt x="38290" y="148399"/>
                    <a:pt x="29337" y="128778"/>
                    <a:pt x="29337" y="107061"/>
                  </a:cubicBezTo>
                  <a:close/>
                  <a:moveTo>
                    <a:pt x="107061" y="184785"/>
                  </a:moveTo>
                  <a:cubicBezTo>
                    <a:pt x="95155" y="184785"/>
                    <a:pt x="83820" y="182118"/>
                    <a:pt x="73723" y="177260"/>
                  </a:cubicBezTo>
                  <a:lnTo>
                    <a:pt x="73723" y="174212"/>
                  </a:lnTo>
                  <a:cubicBezTo>
                    <a:pt x="73723" y="156877"/>
                    <a:pt x="87820" y="141351"/>
                    <a:pt x="105156" y="140398"/>
                  </a:cubicBezTo>
                  <a:cubicBezTo>
                    <a:pt x="124396" y="139351"/>
                    <a:pt x="140303" y="154686"/>
                    <a:pt x="140303" y="173641"/>
                  </a:cubicBezTo>
                  <a:lnTo>
                    <a:pt x="140303" y="177260"/>
                  </a:lnTo>
                  <a:cubicBezTo>
                    <a:pt x="130302" y="182023"/>
                    <a:pt x="118967" y="184785"/>
                    <a:pt x="107061" y="184785"/>
                  </a:cubicBezTo>
                  <a:close/>
                  <a:moveTo>
                    <a:pt x="130016" y="363855"/>
                  </a:moveTo>
                  <a:cubicBezTo>
                    <a:pt x="111633" y="363855"/>
                    <a:pt x="96679" y="348901"/>
                    <a:pt x="96679" y="330517"/>
                  </a:cubicBezTo>
                  <a:cubicBezTo>
                    <a:pt x="96679" y="312134"/>
                    <a:pt x="111633" y="297180"/>
                    <a:pt x="130016" y="297180"/>
                  </a:cubicBezTo>
                  <a:cubicBezTo>
                    <a:pt x="148399" y="297180"/>
                    <a:pt x="163354" y="312134"/>
                    <a:pt x="163354" y="330517"/>
                  </a:cubicBezTo>
                  <a:cubicBezTo>
                    <a:pt x="163354" y="348901"/>
                    <a:pt x="148399" y="363855"/>
                    <a:pt x="130016" y="363855"/>
                  </a:cubicBezTo>
                  <a:close/>
                  <a:moveTo>
                    <a:pt x="169545" y="291655"/>
                  </a:moveTo>
                  <a:cubicBezTo>
                    <a:pt x="160687" y="282607"/>
                    <a:pt x="148780" y="276606"/>
                    <a:pt x="135541" y="275272"/>
                  </a:cubicBezTo>
                  <a:lnTo>
                    <a:pt x="128016" y="204692"/>
                  </a:lnTo>
                  <a:cubicBezTo>
                    <a:pt x="154019" y="199072"/>
                    <a:pt x="177355" y="182975"/>
                    <a:pt x="191929" y="159544"/>
                  </a:cubicBezTo>
                  <a:lnTo>
                    <a:pt x="255270" y="189547"/>
                  </a:lnTo>
                  <a:cubicBezTo>
                    <a:pt x="253651" y="195263"/>
                    <a:pt x="252793" y="201358"/>
                    <a:pt x="252793" y="207645"/>
                  </a:cubicBezTo>
                  <a:cubicBezTo>
                    <a:pt x="252793" y="216979"/>
                    <a:pt x="254698" y="225933"/>
                    <a:pt x="258223" y="234029"/>
                  </a:cubicBezTo>
                  <a:lnTo>
                    <a:pt x="169545" y="291655"/>
                  </a:lnTo>
                  <a:close/>
                  <a:moveTo>
                    <a:pt x="319468" y="252127"/>
                  </a:moveTo>
                  <a:cubicBezTo>
                    <a:pt x="294989" y="252127"/>
                    <a:pt x="275082" y="232220"/>
                    <a:pt x="275082" y="207740"/>
                  </a:cubicBezTo>
                  <a:cubicBezTo>
                    <a:pt x="275082" y="183261"/>
                    <a:pt x="294989" y="163354"/>
                    <a:pt x="319468" y="163354"/>
                  </a:cubicBezTo>
                  <a:cubicBezTo>
                    <a:pt x="343948" y="163354"/>
                    <a:pt x="363855" y="183261"/>
                    <a:pt x="363855" y="207740"/>
                  </a:cubicBezTo>
                  <a:cubicBezTo>
                    <a:pt x="363855" y="232220"/>
                    <a:pt x="343948" y="252127"/>
                    <a:pt x="319468" y="252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21141F9-EDE5-46E4-9BA9-ED7C73828D1E}"/>
              </a:ext>
            </a:extLst>
          </p:cNvPr>
          <p:cNvGrpSpPr/>
          <p:nvPr/>
        </p:nvGrpSpPr>
        <p:grpSpPr>
          <a:xfrm>
            <a:off x="2161595" y="892968"/>
            <a:ext cx="295275" cy="390525"/>
            <a:chOff x="2161595" y="892968"/>
            <a:chExt cx="295275" cy="390525"/>
          </a:xfrm>
          <a:solidFill>
            <a:schemeClr val="bg1"/>
          </a:solidFill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328E74A-44B3-4EE3-BB2D-6F966474784E}"/>
                </a:ext>
              </a:extLst>
            </p:cNvPr>
            <p:cNvSpPr/>
            <p:nvPr/>
          </p:nvSpPr>
          <p:spPr>
            <a:xfrm>
              <a:off x="2161595" y="892968"/>
              <a:ext cx="295275" cy="390525"/>
            </a:xfrm>
            <a:custGeom>
              <a:avLst/>
              <a:gdLst>
                <a:gd name="connsiteX0" fmla="*/ 276987 w 295275"/>
                <a:gd name="connsiteY0" fmla="*/ 7144 h 390525"/>
                <a:gd name="connsiteX1" fmla="*/ 18574 w 295275"/>
                <a:gd name="connsiteY1" fmla="*/ 7144 h 390525"/>
                <a:gd name="connsiteX2" fmla="*/ 7144 w 295275"/>
                <a:gd name="connsiteY2" fmla="*/ 18574 h 390525"/>
                <a:gd name="connsiteX3" fmla="*/ 7144 w 295275"/>
                <a:gd name="connsiteY3" fmla="*/ 374618 h 390525"/>
                <a:gd name="connsiteX4" fmla="*/ 18574 w 295275"/>
                <a:gd name="connsiteY4" fmla="*/ 386048 h 390525"/>
                <a:gd name="connsiteX5" fmla="*/ 276987 w 295275"/>
                <a:gd name="connsiteY5" fmla="*/ 386048 h 390525"/>
                <a:gd name="connsiteX6" fmla="*/ 288417 w 295275"/>
                <a:gd name="connsiteY6" fmla="*/ 374618 h 390525"/>
                <a:gd name="connsiteX7" fmla="*/ 288417 w 295275"/>
                <a:gd name="connsiteY7" fmla="*/ 18574 h 390525"/>
                <a:gd name="connsiteX8" fmla="*/ 276987 w 295275"/>
                <a:gd name="connsiteY8" fmla="*/ 7144 h 390525"/>
                <a:gd name="connsiteX9" fmla="*/ 265462 w 295275"/>
                <a:gd name="connsiteY9" fmla="*/ 363093 h 390525"/>
                <a:gd name="connsiteX10" fmla="*/ 30099 w 295275"/>
                <a:gd name="connsiteY10" fmla="*/ 363093 h 390525"/>
                <a:gd name="connsiteX11" fmla="*/ 30099 w 295275"/>
                <a:gd name="connsiteY11" fmla="*/ 30099 h 390525"/>
                <a:gd name="connsiteX12" fmla="*/ 265462 w 295275"/>
                <a:gd name="connsiteY12" fmla="*/ 30099 h 390525"/>
                <a:gd name="connsiteX13" fmla="*/ 265462 w 295275"/>
                <a:gd name="connsiteY13" fmla="*/ 36309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76987" y="7144"/>
                  </a:move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374618"/>
                  </a:lnTo>
                  <a:cubicBezTo>
                    <a:pt x="7144" y="380905"/>
                    <a:pt x="12287" y="386048"/>
                    <a:pt x="18574" y="386048"/>
                  </a:cubicBezTo>
                  <a:lnTo>
                    <a:pt x="276987" y="386048"/>
                  </a:lnTo>
                  <a:cubicBezTo>
                    <a:pt x="283273" y="386048"/>
                    <a:pt x="288417" y="380905"/>
                    <a:pt x="288417" y="374618"/>
                  </a:cubicBezTo>
                  <a:lnTo>
                    <a:pt x="288417" y="18574"/>
                  </a:lnTo>
                  <a:cubicBezTo>
                    <a:pt x="288417" y="12287"/>
                    <a:pt x="283273" y="7144"/>
                    <a:pt x="276987" y="7144"/>
                  </a:cubicBezTo>
                  <a:close/>
                  <a:moveTo>
                    <a:pt x="265462" y="363093"/>
                  </a:moveTo>
                  <a:lnTo>
                    <a:pt x="30099" y="363093"/>
                  </a:lnTo>
                  <a:lnTo>
                    <a:pt x="30099" y="30099"/>
                  </a:lnTo>
                  <a:lnTo>
                    <a:pt x="265462" y="30099"/>
                  </a:lnTo>
                  <a:lnTo>
                    <a:pt x="265462" y="3630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0F3EDC4A-DB96-43D6-A72D-8E55EB7ECA2D}"/>
                </a:ext>
              </a:extLst>
            </p:cNvPr>
            <p:cNvSpPr/>
            <p:nvPr/>
          </p:nvSpPr>
          <p:spPr>
            <a:xfrm>
              <a:off x="2206743" y="945546"/>
              <a:ext cx="200025" cy="104775"/>
            </a:xfrm>
            <a:custGeom>
              <a:avLst/>
              <a:gdLst>
                <a:gd name="connsiteX0" fmla="*/ 18574 w 200025"/>
                <a:gd name="connsiteY0" fmla="*/ 101060 h 104775"/>
                <a:gd name="connsiteX1" fmla="*/ 186690 w 200025"/>
                <a:gd name="connsiteY1" fmla="*/ 101060 h 104775"/>
                <a:gd name="connsiteX2" fmla="*/ 198120 w 200025"/>
                <a:gd name="connsiteY2" fmla="*/ 89630 h 104775"/>
                <a:gd name="connsiteX3" fmla="*/ 198120 w 200025"/>
                <a:gd name="connsiteY3" fmla="*/ 18574 h 104775"/>
                <a:gd name="connsiteX4" fmla="*/ 186690 w 200025"/>
                <a:gd name="connsiteY4" fmla="*/ 7144 h 104775"/>
                <a:gd name="connsiteX5" fmla="*/ 18574 w 200025"/>
                <a:gd name="connsiteY5" fmla="*/ 7144 h 104775"/>
                <a:gd name="connsiteX6" fmla="*/ 7144 w 200025"/>
                <a:gd name="connsiteY6" fmla="*/ 18574 h 104775"/>
                <a:gd name="connsiteX7" fmla="*/ 7144 w 200025"/>
                <a:gd name="connsiteY7" fmla="*/ 89726 h 104775"/>
                <a:gd name="connsiteX8" fmla="*/ 18574 w 200025"/>
                <a:gd name="connsiteY8" fmla="*/ 101060 h 104775"/>
                <a:gd name="connsiteX9" fmla="*/ 30099 w 200025"/>
                <a:gd name="connsiteY9" fmla="*/ 30099 h 104775"/>
                <a:gd name="connsiteX10" fmla="*/ 175165 w 200025"/>
                <a:gd name="connsiteY10" fmla="*/ 30099 h 104775"/>
                <a:gd name="connsiteX11" fmla="*/ 175165 w 200025"/>
                <a:gd name="connsiteY11" fmla="*/ 78200 h 104775"/>
                <a:gd name="connsiteX12" fmla="*/ 30099 w 200025"/>
                <a:gd name="connsiteY12" fmla="*/ 78200 h 104775"/>
                <a:gd name="connsiteX13" fmla="*/ 30099 w 200025"/>
                <a:gd name="connsiteY13" fmla="*/ 300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104775">
                  <a:moveTo>
                    <a:pt x="18574" y="101060"/>
                  </a:moveTo>
                  <a:lnTo>
                    <a:pt x="186690" y="101060"/>
                  </a:lnTo>
                  <a:cubicBezTo>
                    <a:pt x="192977" y="101060"/>
                    <a:pt x="198120" y="95917"/>
                    <a:pt x="198120" y="89630"/>
                  </a:cubicBezTo>
                  <a:lnTo>
                    <a:pt x="198120" y="18574"/>
                  </a:lnTo>
                  <a:cubicBezTo>
                    <a:pt x="198120" y="12287"/>
                    <a:pt x="192977" y="7144"/>
                    <a:pt x="186690" y="7144"/>
                  </a:cubicBez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89726"/>
                  </a:lnTo>
                  <a:cubicBezTo>
                    <a:pt x="7144" y="96012"/>
                    <a:pt x="12287" y="101060"/>
                    <a:pt x="18574" y="101060"/>
                  </a:cubicBezTo>
                  <a:close/>
                  <a:moveTo>
                    <a:pt x="30099" y="30099"/>
                  </a:moveTo>
                  <a:lnTo>
                    <a:pt x="175165" y="30099"/>
                  </a:lnTo>
                  <a:lnTo>
                    <a:pt x="175165" y="78200"/>
                  </a:lnTo>
                  <a:lnTo>
                    <a:pt x="30099" y="78200"/>
                  </a:lnTo>
                  <a:lnTo>
                    <a:pt x="30099" y="300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5C8FDF7A-E1CC-4B74-B1CC-F0DE6370469C}"/>
                </a:ext>
              </a:extLst>
            </p:cNvPr>
            <p:cNvSpPr/>
            <p:nvPr/>
          </p:nvSpPr>
          <p:spPr>
            <a:xfrm>
              <a:off x="2206473" y="1058036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717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DB01EDE-313C-419D-BA00-BB96B0DD040B}"/>
                </a:ext>
              </a:extLst>
            </p:cNvPr>
            <p:cNvSpPr/>
            <p:nvPr/>
          </p:nvSpPr>
          <p:spPr>
            <a:xfrm>
              <a:off x="2206473" y="1103852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EF67B48-57A4-4688-8AA1-FA67FFCF2708}"/>
                </a:ext>
              </a:extLst>
            </p:cNvPr>
            <p:cNvSpPr/>
            <p:nvPr/>
          </p:nvSpPr>
          <p:spPr>
            <a:xfrm>
              <a:off x="2206664" y="1150524"/>
              <a:ext cx="95250" cy="28575"/>
            </a:xfrm>
            <a:custGeom>
              <a:avLst/>
              <a:gdLst>
                <a:gd name="connsiteX0" fmla="*/ 18653 w 95250"/>
                <a:gd name="connsiteY0" fmla="*/ 30099 h 28575"/>
                <a:gd name="connsiteX1" fmla="*/ 83804 w 95250"/>
                <a:gd name="connsiteY1" fmla="*/ 30099 h 28575"/>
                <a:gd name="connsiteX2" fmla="*/ 95329 w 95250"/>
                <a:gd name="connsiteY2" fmla="*/ 20669 h 28575"/>
                <a:gd name="connsiteX3" fmla="*/ 83994 w 95250"/>
                <a:gd name="connsiteY3" fmla="*/ 7144 h 28575"/>
                <a:gd name="connsiteX4" fmla="*/ 18843 w 95250"/>
                <a:gd name="connsiteY4" fmla="*/ 7144 h 28575"/>
                <a:gd name="connsiteX5" fmla="*/ 7318 w 95250"/>
                <a:gd name="connsiteY5" fmla="*/ 16573 h 28575"/>
                <a:gd name="connsiteX6" fmla="*/ 1865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653" y="30099"/>
                  </a:move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1043" y="7144"/>
                    <a:pt x="83994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2EEFB2FF-373F-46EF-A2B7-282AECA8F502}"/>
                </a:ext>
              </a:extLst>
            </p:cNvPr>
            <p:cNvSpPr/>
            <p:nvPr/>
          </p:nvSpPr>
          <p:spPr>
            <a:xfrm>
              <a:off x="2206734" y="1197102"/>
              <a:ext cx="95250" cy="28575"/>
            </a:xfrm>
            <a:custGeom>
              <a:avLst/>
              <a:gdLst>
                <a:gd name="connsiteX0" fmla="*/ 18583 w 95250"/>
                <a:gd name="connsiteY0" fmla="*/ 30099 h 28575"/>
                <a:gd name="connsiteX1" fmla="*/ 83734 w 95250"/>
                <a:gd name="connsiteY1" fmla="*/ 30099 h 28575"/>
                <a:gd name="connsiteX2" fmla="*/ 95259 w 95250"/>
                <a:gd name="connsiteY2" fmla="*/ 20669 h 28575"/>
                <a:gd name="connsiteX3" fmla="*/ 84020 w 95250"/>
                <a:gd name="connsiteY3" fmla="*/ 7144 h 28575"/>
                <a:gd name="connsiteX4" fmla="*/ 18869 w 95250"/>
                <a:gd name="connsiteY4" fmla="*/ 7144 h 28575"/>
                <a:gd name="connsiteX5" fmla="*/ 7343 w 95250"/>
                <a:gd name="connsiteY5" fmla="*/ 16573 h 28575"/>
                <a:gd name="connsiteX6" fmla="*/ 1858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583" y="30099"/>
                  </a:moveTo>
                  <a:lnTo>
                    <a:pt x="83734" y="30099"/>
                  </a:lnTo>
                  <a:cubicBezTo>
                    <a:pt x="89354" y="30099"/>
                    <a:pt x="94307" y="26194"/>
                    <a:pt x="95259" y="20669"/>
                  </a:cubicBezTo>
                  <a:cubicBezTo>
                    <a:pt x="96497" y="13430"/>
                    <a:pt x="90973" y="7144"/>
                    <a:pt x="84020" y="7144"/>
                  </a:cubicBezTo>
                  <a:lnTo>
                    <a:pt x="18869" y="7144"/>
                  </a:lnTo>
                  <a:cubicBezTo>
                    <a:pt x="13249" y="7144"/>
                    <a:pt x="8296" y="11049"/>
                    <a:pt x="7343" y="16573"/>
                  </a:cubicBezTo>
                  <a:cubicBezTo>
                    <a:pt x="6010" y="23813"/>
                    <a:pt x="11534" y="30099"/>
                    <a:pt x="1858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6B6D7D3C-624A-41DB-B804-B41E1FDCB55E}"/>
                </a:ext>
              </a:extLst>
            </p:cNvPr>
            <p:cNvSpPr/>
            <p:nvPr/>
          </p:nvSpPr>
          <p:spPr>
            <a:xfrm>
              <a:off x="2309534" y="1150524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4998F4-28E4-44EA-8295-9F7C1B49B6AA}"/>
                </a:ext>
              </a:extLst>
            </p:cNvPr>
            <p:cNvSpPr/>
            <p:nvPr/>
          </p:nvSpPr>
          <p:spPr>
            <a:xfrm>
              <a:off x="2309534" y="1197197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2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87DC9D4-7CEE-4C2A-AFDB-8DD43ED257B2}"/>
              </a:ext>
            </a:extLst>
          </p:cNvPr>
          <p:cNvGrpSpPr/>
          <p:nvPr/>
        </p:nvGrpSpPr>
        <p:grpSpPr>
          <a:xfrm>
            <a:off x="6823891" y="4284821"/>
            <a:ext cx="364522" cy="390525"/>
            <a:chOff x="6823891" y="4284821"/>
            <a:chExt cx="364522" cy="390525"/>
          </a:xfrm>
          <a:solidFill>
            <a:schemeClr val="bg1"/>
          </a:solidFill>
        </p:grpSpPr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B840B97-7C6A-46F6-8ACB-EE28A6709EF1}"/>
                </a:ext>
              </a:extLst>
            </p:cNvPr>
            <p:cNvSpPr/>
            <p:nvPr/>
          </p:nvSpPr>
          <p:spPr>
            <a:xfrm>
              <a:off x="6823891" y="4284821"/>
              <a:ext cx="361950" cy="390525"/>
            </a:xfrm>
            <a:custGeom>
              <a:avLst/>
              <a:gdLst>
                <a:gd name="connsiteX0" fmla="*/ 339757 w 361950"/>
                <a:gd name="connsiteY0" fmla="*/ 283940 h 390525"/>
                <a:gd name="connsiteX1" fmla="*/ 284607 w 361950"/>
                <a:gd name="connsiteY1" fmla="*/ 297180 h 390525"/>
                <a:gd name="connsiteX2" fmla="*/ 162496 w 361950"/>
                <a:gd name="connsiteY2" fmla="*/ 174307 h 390525"/>
                <a:gd name="connsiteX3" fmla="*/ 282130 w 361950"/>
                <a:gd name="connsiteY3" fmla="*/ 51625 h 390525"/>
                <a:gd name="connsiteX4" fmla="*/ 292704 w 361950"/>
                <a:gd name="connsiteY4" fmla="*/ 43244 h 390525"/>
                <a:gd name="connsiteX5" fmla="*/ 287369 w 361950"/>
                <a:gd name="connsiteY5" fmla="*/ 30861 h 390525"/>
                <a:gd name="connsiteX6" fmla="*/ 195834 w 361950"/>
                <a:gd name="connsiteY6" fmla="*/ 7144 h 390525"/>
                <a:gd name="connsiteX7" fmla="*/ 7144 w 361950"/>
                <a:gd name="connsiteY7" fmla="*/ 196596 h 390525"/>
                <a:gd name="connsiteX8" fmla="*/ 195834 w 361950"/>
                <a:gd name="connsiteY8" fmla="*/ 386048 h 390525"/>
                <a:gd name="connsiteX9" fmla="*/ 354139 w 361950"/>
                <a:gd name="connsiteY9" fmla="*/ 299942 h 390525"/>
                <a:gd name="connsiteX10" fmla="*/ 353092 w 361950"/>
                <a:gd name="connsiteY10" fmla="*/ 286512 h 390525"/>
                <a:gd name="connsiteX11" fmla="*/ 339757 w 361950"/>
                <a:gd name="connsiteY11" fmla="*/ 283940 h 390525"/>
                <a:gd name="connsiteX12" fmla="*/ 195739 w 361950"/>
                <a:gd name="connsiteY12" fmla="*/ 363855 h 390525"/>
                <a:gd name="connsiteX13" fmla="*/ 29242 w 361950"/>
                <a:gd name="connsiteY13" fmla="*/ 196596 h 390525"/>
                <a:gd name="connsiteX14" fmla="*/ 195739 w 361950"/>
                <a:gd name="connsiteY14" fmla="*/ 29337 h 390525"/>
                <a:gd name="connsiteX15" fmla="*/ 241935 w 361950"/>
                <a:gd name="connsiteY15" fmla="*/ 35909 h 390525"/>
                <a:gd name="connsiteX16" fmla="*/ 181546 w 361950"/>
                <a:gd name="connsiteY16" fmla="*/ 73057 h 390525"/>
                <a:gd name="connsiteX17" fmla="*/ 140208 w 361950"/>
                <a:gd name="connsiteY17" fmla="*/ 174403 h 390525"/>
                <a:gd name="connsiteX18" fmla="*/ 284512 w 361950"/>
                <a:gd name="connsiteY18" fmla="*/ 319469 h 390525"/>
                <a:gd name="connsiteX19" fmla="*/ 311468 w 361950"/>
                <a:gd name="connsiteY19" fmla="*/ 316897 h 390525"/>
                <a:gd name="connsiteX20" fmla="*/ 195739 w 361950"/>
                <a:gd name="connsiteY20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1950" h="390525">
                  <a:moveTo>
                    <a:pt x="339757" y="283940"/>
                  </a:moveTo>
                  <a:cubicBezTo>
                    <a:pt x="322422" y="292703"/>
                    <a:pt x="303848" y="297180"/>
                    <a:pt x="284607" y="297180"/>
                  </a:cubicBezTo>
                  <a:cubicBezTo>
                    <a:pt x="217265" y="297180"/>
                    <a:pt x="162496" y="242030"/>
                    <a:pt x="162496" y="174307"/>
                  </a:cubicBezTo>
                  <a:cubicBezTo>
                    <a:pt x="162496" y="107918"/>
                    <a:pt x="216218" y="52864"/>
                    <a:pt x="282130" y="51625"/>
                  </a:cubicBezTo>
                  <a:cubicBezTo>
                    <a:pt x="287179" y="51530"/>
                    <a:pt x="291465" y="48101"/>
                    <a:pt x="292704" y="43244"/>
                  </a:cubicBezTo>
                  <a:cubicBezTo>
                    <a:pt x="293941" y="38386"/>
                    <a:pt x="291751" y="33338"/>
                    <a:pt x="287369" y="30861"/>
                  </a:cubicBezTo>
                  <a:cubicBezTo>
                    <a:pt x="259461" y="15335"/>
                    <a:pt x="227743" y="7144"/>
                    <a:pt x="195834" y="7144"/>
                  </a:cubicBezTo>
                  <a:cubicBezTo>
                    <a:pt x="91726" y="7144"/>
                    <a:pt x="7144" y="92107"/>
                    <a:pt x="7144" y="196596"/>
                  </a:cubicBezTo>
                  <a:cubicBezTo>
                    <a:pt x="7144" y="301085"/>
                    <a:pt x="91821" y="386048"/>
                    <a:pt x="195834" y="386048"/>
                  </a:cubicBezTo>
                  <a:cubicBezTo>
                    <a:pt x="259938" y="386048"/>
                    <a:pt x="319088" y="353854"/>
                    <a:pt x="354139" y="299942"/>
                  </a:cubicBezTo>
                  <a:cubicBezTo>
                    <a:pt x="356902" y="295751"/>
                    <a:pt x="356425" y="290227"/>
                    <a:pt x="353092" y="286512"/>
                  </a:cubicBezTo>
                  <a:cubicBezTo>
                    <a:pt x="349663" y="282702"/>
                    <a:pt x="344234" y="281654"/>
                    <a:pt x="339757" y="283940"/>
                  </a:cubicBezTo>
                  <a:close/>
                  <a:moveTo>
                    <a:pt x="195739" y="363855"/>
                  </a:moveTo>
                  <a:cubicBezTo>
                    <a:pt x="103918" y="363855"/>
                    <a:pt x="29242" y="288798"/>
                    <a:pt x="29242" y="196596"/>
                  </a:cubicBezTo>
                  <a:cubicBezTo>
                    <a:pt x="29242" y="104394"/>
                    <a:pt x="103918" y="29337"/>
                    <a:pt x="195739" y="29337"/>
                  </a:cubicBezTo>
                  <a:cubicBezTo>
                    <a:pt x="211360" y="29337"/>
                    <a:pt x="226886" y="31528"/>
                    <a:pt x="241935" y="35909"/>
                  </a:cubicBezTo>
                  <a:cubicBezTo>
                    <a:pt x="219361" y="42958"/>
                    <a:pt x="198597" y="55531"/>
                    <a:pt x="181546" y="73057"/>
                  </a:cubicBezTo>
                  <a:cubicBezTo>
                    <a:pt x="154877" y="100394"/>
                    <a:pt x="140208" y="136398"/>
                    <a:pt x="140208" y="174403"/>
                  </a:cubicBezTo>
                  <a:cubicBezTo>
                    <a:pt x="140208" y="254413"/>
                    <a:pt x="204978" y="319469"/>
                    <a:pt x="284512" y="319469"/>
                  </a:cubicBezTo>
                  <a:cubicBezTo>
                    <a:pt x="293656" y="319469"/>
                    <a:pt x="302609" y="318611"/>
                    <a:pt x="311468" y="316897"/>
                  </a:cubicBezTo>
                  <a:cubicBezTo>
                    <a:pt x="280797" y="346805"/>
                    <a:pt x="239554" y="363855"/>
                    <a:pt x="195739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0975BD9-6FD4-47B4-8C05-2295648E23E8}"/>
                </a:ext>
              </a:extLst>
            </p:cNvPr>
            <p:cNvSpPr/>
            <p:nvPr/>
          </p:nvSpPr>
          <p:spPr>
            <a:xfrm>
              <a:off x="7023440" y="4374260"/>
              <a:ext cx="123825" cy="123825"/>
            </a:xfrm>
            <a:custGeom>
              <a:avLst/>
              <a:gdLst>
                <a:gd name="connsiteX0" fmla="*/ 73914 w 123825"/>
                <a:gd name="connsiteY0" fmla="*/ 18288 h 123825"/>
                <a:gd name="connsiteX1" fmla="*/ 62770 w 123825"/>
                <a:gd name="connsiteY1" fmla="*/ 7144 h 123825"/>
                <a:gd name="connsiteX2" fmla="*/ 51625 w 123825"/>
                <a:gd name="connsiteY2" fmla="*/ 18288 h 123825"/>
                <a:gd name="connsiteX3" fmla="*/ 18288 w 123825"/>
                <a:gd name="connsiteY3" fmla="*/ 51626 h 123825"/>
                <a:gd name="connsiteX4" fmla="*/ 7144 w 123825"/>
                <a:gd name="connsiteY4" fmla="*/ 62770 h 123825"/>
                <a:gd name="connsiteX5" fmla="*/ 18288 w 123825"/>
                <a:gd name="connsiteY5" fmla="*/ 73914 h 123825"/>
                <a:gd name="connsiteX6" fmla="*/ 51625 w 123825"/>
                <a:gd name="connsiteY6" fmla="*/ 107252 h 123825"/>
                <a:gd name="connsiteX7" fmla="*/ 62770 w 123825"/>
                <a:gd name="connsiteY7" fmla="*/ 118396 h 123825"/>
                <a:gd name="connsiteX8" fmla="*/ 73914 w 123825"/>
                <a:gd name="connsiteY8" fmla="*/ 107252 h 123825"/>
                <a:gd name="connsiteX9" fmla="*/ 107252 w 123825"/>
                <a:gd name="connsiteY9" fmla="*/ 73914 h 123825"/>
                <a:gd name="connsiteX10" fmla="*/ 118396 w 123825"/>
                <a:gd name="connsiteY10" fmla="*/ 62770 h 123825"/>
                <a:gd name="connsiteX11" fmla="*/ 107252 w 123825"/>
                <a:gd name="connsiteY11" fmla="*/ 51626 h 123825"/>
                <a:gd name="connsiteX12" fmla="*/ 73914 w 123825"/>
                <a:gd name="connsiteY12" fmla="*/ 18288 h 123825"/>
                <a:gd name="connsiteX13" fmla="*/ 62865 w 123825"/>
                <a:gd name="connsiteY13" fmla="*/ 73914 h 123825"/>
                <a:gd name="connsiteX14" fmla="*/ 51721 w 123825"/>
                <a:gd name="connsiteY14" fmla="*/ 62770 h 123825"/>
                <a:gd name="connsiteX15" fmla="*/ 62865 w 123825"/>
                <a:gd name="connsiteY15" fmla="*/ 51626 h 123825"/>
                <a:gd name="connsiteX16" fmla="*/ 74009 w 123825"/>
                <a:gd name="connsiteY16" fmla="*/ 62770 h 123825"/>
                <a:gd name="connsiteX17" fmla="*/ 62865 w 123825"/>
                <a:gd name="connsiteY17" fmla="*/ 739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825" h="123825">
                  <a:moveTo>
                    <a:pt x="73914" y="18288"/>
                  </a:moveTo>
                  <a:cubicBezTo>
                    <a:pt x="73914" y="12192"/>
                    <a:pt x="68961" y="7144"/>
                    <a:pt x="62770" y="7144"/>
                  </a:cubicBezTo>
                  <a:cubicBezTo>
                    <a:pt x="56674" y="7144"/>
                    <a:pt x="51625" y="12097"/>
                    <a:pt x="51625" y="18288"/>
                  </a:cubicBezTo>
                  <a:cubicBezTo>
                    <a:pt x="51625" y="36671"/>
                    <a:pt x="36671" y="51626"/>
                    <a:pt x="18288" y="51626"/>
                  </a:cubicBezTo>
                  <a:cubicBezTo>
                    <a:pt x="12192" y="51626"/>
                    <a:pt x="7144" y="56579"/>
                    <a:pt x="7144" y="62770"/>
                  </a:cubicBezTo>
                  <a:cubicBezTo>
                    <a:pt x="7144" y="68961"/>
                    <a:pt x="12097" y="73914"/>
                    <a:pt x="18288" y="73914"/>
                  </a:cubicBezTo>
                  <a:cubicBezTo>
                    <a:pt x="36671" y="73914"/>
                    <a:pt x="51625" y="88868"/>
                    <a:pt x="51625" y="107252"/>
                  </a:cubicBezTo>
                  <a:cubicBezTo>
                    <a:pt x="51625" y="113348"/>
                    <a:pt x="56579" y="118396"/>
                    <a:pt x="62770" y="118396"/>
                  </a:cubicBezTo>
                  <a:cubicBezTo>
                    <a:pt x="68866" y="118396"/>
                    <a:pt x="73914" y="113443"/>
                    <a:pt x="73914" y="107252"/>
                  </a:cubicBezTo>
                  <a:cubicBezTo>
                    <a:pt x="73914" y="88868"/>
                    <a:pt x="88868" y="73914"/>
                    <a:pt x="107252" y="73914"/>
                  </a:cubicBezTo>
                  <a:cubicBezTo>
                    <a:pt x="113348" y="73914"/>
                    <a:pt x="118396" y="68961"/>
                    <a:pt x="118396" y="62770"/>
                  </a:cubicBezTo>
                  <a:cubicBezTo>
                    <a:pt x="118396" y="56579"/>
                    <a:pt x="113442" y="51626"/>
                    <a:pt x="107252" y="51626"/>
                  </a:cubicBezTo>
                  <a:cubicBezTo>
                    <a:pt x="88868" y="51626"/>
                    <a:pt x="73914" y="36671"/>
                    <a:pt x="73914" y="18288"/>
                  </a:cubicBezTo>
                  <a:close/>
                  <a:moveTo>
                    <a:pt x="62865" y="73914"/>
                  </a:moveTo>
                  <a:cubicBezTo>
                    <a:pt x="59722" y="69723"/>
                    <a:pt x="55912" y="65913"/>
                    <a:pt x="51721" y="62770"/>
                  </a:cubicBezTo>
                  <a:cubicBezTo>
                    <a:pt x="55912" y="59627"/>
                    <a:pt x="59722" y="55817"/>
                    <a:pt x="62865" y="51626"/>
                  </a:cubicBezTo>
                  <a:cubicBezTo>
                    <a:pt x="66008" y="55817"/>
                    <a:pt x="69818" y="59627"/>
                    <a:pt x="74009" y="62770"/>
                  </a:cubicBezTo>
                  <a:cubicBezTo>
                    <a:pt x="69723" y="65913"/>
                    <a:pt x="66008" y="69628"/>
                    <a:pt x="62865" y="73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28518810-A0CE-4A86-B827-D718BB127E6D}"/>
                </a:ext>
              </a:extLst>
            </p:cNvPr>
            <p:cNvSpPr/>
            <p:nvPr/>
          </p:nvSpPr>
          <p:spPr>
            <a:xfrm>
              <a:off x="7112213" y="4463033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2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2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769" y="29432"/>
                    <a:pt x="51721" y="24479"/>
                    <a:pt x="51721" y="18288"/>
                  </a:cubicBezTo>
                  <a:cubicBezTo>
                    <a:pt x="51721" y="12192"/>
                    <a:pt x="46767" y="7144"/>
                    <a:pt x="40577" y="7144"/>
                  </a:cubicBezTo>
                  <a:cubicBezTo>
                    <a:pt x="34385" y="7144"/>
                    <a:pt x="29432" y="12097"/>
                    <a:pt x="29432" y="18288"/>
                  </a:cubicBez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384" y="51721"/>
                    <a:pt x="29432" y="56674"/>
                    <a:pt x="29432" y="62865"/>
                  </a:cubicBezTo>
                  <a:cubicBezTo>
                    <a:pt x="29432" y="68961"/>
                    <a:pt x="34385" y="74009"/>
                    <a:pt x="40577" y="74009"/>
                  </a:cubicBezTo>
                  <a:cubicBezTo>
                    <a:pt x="46767" y="74009"/>
                    <a:pt x="51721" y="69056"/>
                    <a:pt x="51721" y="62865"/>
                  </a:cubicBezTo>
                  <a:cubicBezTo>
                    <a:pt x="51721" y="56769"/>
                    <a:pt x="56674" y="51721"/>
                    <a:pt x="62865" y="51721"/>
                  </a:cubicBezTo>
                  <a:cubicBezTo>
                    <a:pt x="68961" y="51721"/>
                    <a:pt x="74009" y="46768"/>
                    <a:pt x="74009" y="40577"/>
                  </a:cubicBezTo>
                  <a:cubicBezTo>
                    <a:pt x="74009" y="34385"/>
                    <a:pt x="68961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9BF36123-8888-43F9-956D-A1ED362556D4}"/>
              </a:ext>
            </a:extLst>
          </p:cNvPr>
          <p:cNvGrpSpPr/>
          <p:nvPr/>
        </p:nvGrpSpPr>
        <p:grpSpPr>
          <a:xfrm>
            <a:off x="1460078" y="3561588"/>
            <a:ext cx="342900" cy="390525"/>
            <a:chOff x="1460078" y="3561588"/>
            <a:chExt cx="342900" cy="390525"/>
          </a:xfrm>
          <a:solidFill>
            <a:schemeClr val="bg1"/>
          </a:solidFill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B7430A8-4C96-491F-9FC1-48991898477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A5728FD9-8755-4524-9D03-DC1CC98D4205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787B1A-B0E6-4E32-94D5-03F685F5596E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46FFA95-CF10-47CB-8B76-C57D4342BB3F}"/>
              </a:ext>
            </a:extLst>
          </p:cNvPr>
          <p:cNvGrpSpPr/>
          <p:nvPr/>
        </p:nvGrpSpPr>
        <p:grpSpPr>
          <a:xfrm>
            <a:off x="832381" y="3561588"/>
            <a:ext cx="276225" cy="390525"/>
            <a:chOff x="832381" y="3561588"/>
            <a:chExt cx="276225" cy="390525"/>
          </a:xfrm>
          <a:solidFill>
            <a:schemeClr val="bg1"/>
          </a:solidFill>
        </p:grpSpPr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D5181159-512F-4B62-8032-198A0FB6043B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5BBC6B19-DCB1-4E4F-9B00-F0D53F070BAC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4E335FA-CD78-44D3-9147-76996B216D69}"/>
              </a:ext>
            </a:extLst>
          </p:cNvPr>
          <p:cNvGrpSpPr/>
          <p:nvPr/>
        </p:nvGrpSpPr>
        <p:grpSpPr>
          <a:xfrm>
            <a:off x="4791733" y="5552143"/>
            <a:ext cx="390525" cy="357734"/>
            <a:chOff x="4791733" y="5552143"/>
            <a:chExt cx="390525" cy="357734"/>
          </a:xfrm>
          <a:solidFill>
            <a:schemeClr val="bg1"/>
          </a:solidFill>
        </p:grpSpPr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40489FD1-07C4-4710-B97D-69B434A83920}"/>
                </a:ext>
              </a:extLst>
            </p:cNvPr>
            <p:cNvSpPr/>
            <p:nvPr/>
          </p:nvSpPr>
          <p:spPr>
            <a:xfrm>
              <a:off x="4791733" y="5605077"/>
              <a:ext cx="390525" cy="304800"/>
            </a:xfrm>
            <a:custGeom>
              <a:avLst/>
              <a:gdLst>
                <a:gd name="connsiteX0" fmla="*/ 383953 w 390525"/>
                <a:gd name="connsiteY0" fmla="*/ 152309 h 304800"/>
                <a:gd name="connsiteX1" fmla="*/ 316516 w 390525"/>
                <a:gd name="connsiteY1" fmla="*/ 58678 h 304800"/>
                <a:gd name="connsiteX2" fmla="*/ 307467 w 390525"/>
                <a:gd name="connsiteY2" fmla="*/ 54106 h 304800"/>
                <a:gd name="connsiteX3" fmla="*/ 226219 w 390525"/>
                <a:gd name="connsiteY3" fmla="*/ 54106 h 304800"/>
                <a:gd name="connsiteX4" fmla="*/ 226219 w 390525"/>
                <a:gd name="connsiteY4" fmla="*/ 41533 h 304800"/>
                <a:gd name="connsiteX5" fmla="*/ 196596 w 390525"/>
                <a:gd name="connsiteY5" fmla="*/ 7434 h 304800"/>
                <a:gd name="connsiteX6" fmla="*/ 158115 w 390525"/>
                <a:gd name="connsiteY6" fmla="*/ 41057 h 304800"/>
                <a:gd name="connsiteX7" fmla="*/ 158115 w 390525"/>
                <a:gd name="connsiteY7" fmla="*/ 54201 h 304800"/>
                <a:gd name="connsiteX8" fmla="*/ 47434 w 390525"/>
                <a:gd name="connsiteY8" fmla="*/ 54201 h 304800"/>
                <a:gd name="connsiteX9" fmla="*/ 7144 w 390525"/>
                <a:gd name="connsiteY9" fmla="*/ 94492 h 304800"/>
                <a:gd name="connsiteX10" fmla="*/ 7144 w 390525"/>
                <a:gd name="connsiteY10" fmla="*/ 261656 h 304800"/>
                <a:gd name="connsiteX11" fmla="*/ 17240 w 390525"/>
                <a:gd name="connsiteY11" fmla="*/ 271752 h 304800"/>
                <a:gd name="connsiteX12" fmla="*/ 47434 w 390525"/>
                <a:gd name="connsiteY12" fmla="*/ 271752 h 304800"/>
                <a:gd name="connsiteX13" fmla="*/ 90488 w 390525"/>
                <a:gd name="connsiteY13" fmla="*/ 305090 h 304800"/>
                <a:gd name="connsiteX14" fmla="*/ 133540 w 390525"/>
                <a:gd name="connsiteY14" fmla="*/ 271752 h 304800"/>
                <a:gd name="connsiteX15" fmla="*/ 240697 w 390525"/>
                <a:gd name="connsiteY15" fmla="*/ 271752 h 304800"/>
                <a:gd name="connsiteX16" fmla="*/ 283750 w 390525"/>
                <a:gd name="connsiteY16" fmla="*/ 305090 h 304800"/>
                <a:gd name="connsiteX17" fmla="*/ 326803 w 390525"/>
                <a:gd name="connsiteY17" fmla="*/ 271752 h 304800"/>
                <a:gd name="connsiteX18" fmla="*/ 375666 w 390525"/>
                <a:gd name="connsiteY18" fmla="*/ 271752 h 304800"/>
                <a:gd name="connsiteX19" fmla="*/ 385763 w 390525"/>
                <a:gd name="connsiteY19" fmla="*/ 261656 h 304800"/>
                <a:gd name="connsiteX20" fmla="*/ 385763 w 390525"/>
                <a:gd name="connsiteY20" fmla="*/ 158881 h 304800"/>
                <a:gd name="connsiteX21" fmla="*/ 383953 w 390525"/>
                <a:gd name="connsiteY21" fmla="*/ 152309 h 304800"/>
                <a:gd name="connsiteX22" fmla="*/ 283940 w 390525"/>
                <a:gd name="connsiteY22" fmla="*/ 283087 h 304800"/>
                <a:gd name="connsiteX23" fmla="*/ 261652 w 390525"/>
                <a:gd name="connsiteY23" fmla="*/ 260799 h 304800"/>
                <a:gd name="connsiteX24" fmla="*/ 283940 w 390525"/>
                <a:gd name="connsiteY24" fmla="*/ 238510 h 304800"/>
                <a:gd name="connsiteX25" fmla="*/ 306229 w 390525"/>
                <a:gd name="connsiteY25" fmla="*/ 260799 h 304800"/>
                <a:gd name="connsiteX26" fmla="*/ 283940 w 390525"/>
                <a:gd name="connsiteY26" fmla="*/ 283087 h 304800"/>
                <a:gd name="connsiteX27" fmla="*/ 283464 w 390525"/>
                <a:gd name="connsiteY27" fmla="*/ 216317 h 304800"/>
                <a:gd name="connsiteX28" fmla="*/ 240125 w 390525"/>
                <a:gd name="connsiteY28" fmla="*/ 249559 h 304800"/>
                <a:gd name="connsiteX29" fmla="*/ 133731 w 390525"/>
                <a:gd name="connsiteY29" fmla="*/ 249559 h 304800"/>
                <a:gd name="connsiteX30" fmla="*/ 90583 w 390525"/>
                <a:gd name="connsiteY30" fmla="*/ 216221 h 304800"/>
                <a:gd name="connsiteX31" fmla="*/ 47434 w 390525"/>
                <a:gd name="connsiteY31" fmla="*/ 249559 h 304800"/>
                <a:gd name="connsiteX32" fmla="*/ 29337 w 390525"/>
                <a:gd name="connsiteY32" fmla="*/ 249559 h 304800"/>
                <a:gd name="connsiteX33" fmla="*/ 29337 w 390525"/>
                <a:gd name="connsiteY33" fmla="*/ 98302 h 304800"/>
                <a:gd name="connsiteX34" fmla="*/ 51340 w 390525"/>
                <a:gd name="connsiteY34" fmla="*/ 76299 h 304800"/>
                <a:gd name="connsiteX35" fmla="*/ 239554 w 390525"/>
                <a:gd name="connsiteY35" fmla="*/ 76299 h 304800"/>
                <a:gd name="connsiteX36" fmla="*/ 239554 w 390525"/>
                <a:gd name="connsiteY36" fmla="*/ 143736 h 304800"/>
                <a:gd name="connsiteX37" fmla="*/ 249079 w 390525"/>
                <a:gd name="connsiteY37" fmla="*/ 153261 h 304800"/>
                <a:gd name="connsiteX38" fmla="*/ 354616 w 390525"/>
                <a:gd name="connsiteY38" fmla="*/ 153261 h 304800"/>
                <a:gd name="connsiteX39" fmla="*/ 356521 w 390525"/>
                <a:gd name="connsiteY39" fmla="*/ 153071 h 304800"/>
                <a:gd name="connsiteX40" fmla="*/ 359950 w 390525"/>
                <a:gd name="connsiteY40" fmla="*/ 157643 h 304800"/>
                <a:gd name="connsiteX41" fmla="*/ 320230 w 390525"/>
                <a:gd name="connsiteY41" fmla="*/ 157643 h 304800"/>
                <a:gd name="connsiteX42" fmla="*/ 317373 w 390525"/>
                <a:gd name="connsiteY42" fmla="*/ 160500 h 304800"/>
                <a:gd name="connsiteX43" fmla="*/ 317373 w 390525"/>
                <a:gd name="connsiteY43" fmla="*/ 182598 h 304800"/>
                <a:gd name="connsiteX44" fmla="*/ 349377 w 390525"/>
                <a:gd name="connsiteY44" fmla="*/ 214602 h 304800"/>
                <a:gd name="connsiteX45" fmla="*/ 364046 w 390525"/>
                <a:gd name="connsiteY45" fmla="*/ 214602 h 304800"/>
                <a:gd name="connsiteX46" fmla="*/ 364046 w 390525"/>
                <a:gd name="connsiteY46" fmla="*/ 249369 h 304800"/>
                <a:gd name="connsiteX47" fmla="*/ 326993 w 390525"/>
                <a:gd name="connsiteY47" fmla="*/ 249369 h 304800"/>
                <a:gd name="connsiteX48" fmla="*/ 283464 w 390525"/>
                <a:gd name="connsiteY48" fmla="*/ 216317 h 304800"/>
                <a:gd name="connsiteX49" fmla="*/ 90488 w 390525"/>
                <a:gd name="connsiteY49" fmla="*/ 283087 h 304800"/>
                <a:gd name="connsiteX50" fmla="*/ 68199 w 390525"/>
                <a:gd name="connsiteY50" fmla="*/ 260799 h 304800"/>
                <a:gd name="connsiteX51" fmla="*/ 90488 w 390525"/>
                <a:gd name="connsiteY51" fmla="*/ 238510 h 304800"/>
                <a:gd name="connsiteX52" fmla="*/ 112776 w 390525"/>
                <a:gd name="connsiteY52" fmla="*/ 260799 h 304800"/>
                <a:gd name="connsiteX53" fmla="*/ 90488 w 390525"/>
                <a:gd name="connsiteY53" fmla="*/ 283087 h 304800"/>
                <a:gd name="connsiteX54" fmla="*/ 363855 w 390525"/>
                <a:gd name="connsiteY54" fmla="*/ 192504 h 304800"/>
                <a:gd name="connsiteX55" fmla="*/ 349186 w 390525"/>
                <a:gd name="connsiteY55" fmla="*/ 192504 h 304800"/>
                <a:gd name="connsiteX56" fmla="*/ 339376 w 390525"/>
                <a:gd name="connsiteY56" fmla="*/ 182694 h 304800"/>
                <a:gd name="connsiteX57" fmla="*/ 339376 w 390525"/>
                <a:gd name="connsiteY57" fmla="*/ 179931 h 304800"/>
                <a:gd name="connsiteX58" fmla="*/ 363760 w 390525"/>
                <a:gd name="connsiteY58" fmla="*/ 179931 h 304800"/>
                <a:gd name="connsiteX59" fmla="*/ 363760 w 390525"/>
                <a:gd name="connsiteY59" fmla="*/ 192504 h 304800"/>
                <a:gd name="connsiteX60" fmla="*/ 261652 w 390525"/>
                <a:gd name="connsiteY60" fmla="*/ 76395 h 304800"/>
                <a:gd name="connsiteX61" fmla="*/ 302038 w 390525"/>
                <a:gd name="connsiteY61" fmla="*/ 76395 h 304800"/>
                <a:gd name="connsiteX62" fmla="*/ 341471 w 390525"/>
                <a:gd name="connsiteY62" fmla="*/ 131163 h 304800"/>
                <a:gd name="connsiteX63" fmla="*/ 276034 w 390525"/>
                <a:gd name="connsiteY63" fmla="*/ 131163 h 304800"/>
                <a:gd name="connsiteX64" fmla="*/ 261747 w 390525"/>
                <a:gd name="connsiteY64" fmla="*/ 116876 h 304800"/>
                <a:gd name="connsiteX65" fmla="*/ 261652 w 390525"/>
                <a:gd name="connsiteY65" fmla="*/ 76395 h 304800"/>
                <a:gd name="connsiteX66" fmla="*/ 261652 w 390525"/>
                <a:gd name="connsiteY66" fmla="*/ 76395 h 304800"/>
                <a:gd name="connsiteX67" fmla="*/ 180308 w 390525"/>
                <a:gd name="connsiteY67" fmla="*/ 41057 h 304800"/>
                <a:gd name="connsiteX68" fmla="*/ 195072 w 390525"/>
                <a:gd name="connsiteY68" fmla="*/ 29722 h 304800"/>
                <a:gd name="connsiteX69" fmla="*/ 203930 w 390525"/>
                <a:gd name="connsiteY69" fmla="*/ 41343 h 304800"/>
                <a:gd name="connsiteX70" fmla="*/ 203930 w 390525"/>
                <a:gd name="connsiteY70" fmla="*/ 54201 h 304800"/>
                <a:gd name="connsiteX71" fmla="*/ 180213 w 390525"/>
                <a:gd name="connsiteY71" fmla="*/ 54201 h 304800"/>
                <a:gd name="connsiteX72" fmla="*/ 180308 w 390525"/>
                <a:gd name="connsiteY72" fmla="*/ 41057 h 304800"/>
                <a:gd name="connsiteX73" fmla="*/ 180308 w 390525"/>
                <a:gd name="connsiteY73" fmla="*/ 4105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04800">
                  <a:moveTo>
                    <a:pt x="383953" y="152309"/>
                  </a:moveTo>
                  <a:lnTo>
                    <a:pt x="316516" y="58678"/>
                  </a:lnTo>
                  <a:cubicBezTo>
                    <a:pt x="314420" y="55821"/>
                    <a:pt x="311086" y="54106"/>
                    <a:pt x="307467" y="54106"/>
                  </a:cubicBezTo>
                  <a:lnTo>
                    <a:pt x="226219" y="54106"/>
                  </a:lnTo>
                  <a:lnTo>
                    <a:pt x="226219" y="41533"/>
                  </a:lnTo>
                  <a:cubicBezTo>
                    <a:pt x="226219" y="24388"/>
                    <a:pt x="213646" y="9529"/>
                    <a:pt x="196596" y="7434"/>
                  </a:cubicBezTo>
                  <a:cubicBezTo>
                    <a:pt x="175831" y="4767"/>
                    <a:pt x="158115" y="20864"/>
                    <a:pt x="158115" y="41057"/>
                  </a:cubicBezTo>
                  <a:lnTo>
                    <a:pt x="158115" y="54201"/>
                  </a:lnTo>
                  <a:lnTo>
                    <a:pt x="47434" y="54201"/>
                  </a:lnTo>
                  <a:cubicBezTo>
                    <a:pt x="25146" y="54201"/>
                    <a:pt x="7144" y="72299"/>
                    <a:pt x="7144" y="94492"/>
                  </a:cubicBezTo>
                  <a:lnTo>
                    <a:pt x="7144" y="261656"/>
                  </a:lnTo>
                  <a:cubicBezTo>
                    <a:pt x="7144" y="267276"/>
                    <a:pt x="11716" y="271752"/>
                    <a:pt x="17240" y="271752"/>
                  </a:cubicBezTo>
                  <a:lnTo>
                    <a:pt x="47434" y="271752"/>
                  </a:lnTo>
                  <a:cubicBezTo>
                    <a:pt x="52388" y="290898"/>
                    <a:pt x="69818" y="305090"/>
                    <a:pt x="90488" y="305090"/>
                  </a:cubicBezTo>
                  <a:cubicBezTo>
                    <a:pt x="111157" y="305090"/>
                    <a:pt x="128683" y="290898"/>
                    <a:pt x="133540" y="271752"/>
                  </a:cubicBezTo>
                  <a:lnTo>
                    <a:pt x="240697" y="271752"/>
                  </a:lnTo>
                  <a:cubicBezTo>
                    <a:pt x="245650" y="290898"/>
                    <a:pt x="263080" y="305090"/>
                    <a:pt x="283750" y="305090"/>
                  </a:cubicBezTo>
                  <a:cubicBezTo>
                    <a:pt x="304419" y="305090"/>
                    <a:pt x="321945" y="290898"/>
                    <a:pt x="326803" y="271752"/>
                  </a:cubicBezTo>
                  <a:lnTo>
                    <a:pt x="375666" y="271752"/>
                  </a:lnTo>
                  <a:cubicBezTo>
                    <a:pt x="381286" y="271752"/>
                    <a:pt x="385763" y="267180"/>
                    <a:pt x="385763" y="261656"/>
                  </a:cubicBezTo>
                  <a:lnTo>
                    <a:pt x="385763" y="158881"/>
                  </a:lnTo>
                  <a:cubicBezTo>
                    <a:pt x="386048" y="156500"/>
                    <a:pt x="385286" y="154214"/>
                    <a:pt x="383953" y="152309"/>
                  </a:cubicBezTo>
                  <a:close/>
                  <a:moveTo>
                    <a:pt x="283940" y="283087"/>
                  </a:moveTo>
                  <a:cubicBezTo>
                    <a:pt x="271653" y="283087"/>
                    <a:pt x="261652" y="273086"/>
                    <a:pt x="261652" y="260799"/>
                  </a:cubicBezTo>
                  <a:cubicBezTo>
                    <a:pt x="261652" y="248511"/>
                    <a:pt x="271653" y="238510"/>
                    <a:pt x="283940" y="238510"/>
                  </a:cubicBezTo>
                  <a:cubicBezTo>
                    <a:pt x="296227" y="238510"/>
                    <a:pt x="306229" y="248511"/>
                    <a:pt x="306229" y="260799"/>
                  </a:cubicBezTo>
                  <a:cubicBezTo>
                    <a:pt x="306229" y="273086"/>
                    <a:pt x="296227" y="283087"/>
                    <a:pt x="283940" y="283087"/>
                  </a:cubicBezTo>
                  <a:close/>
                  <a:moveTo>
                    <a:pt x="283464" y="216317"/>
                  </a:moveTo>
                  <a:cubicBezTo>
                    <a:pt x="262604" y="216317"/>
                    <a:pt x="245078" y="230414"/>
                    <a:pt x="240125" y="249559"/>
                  </a:cubicBezTo>
                  <a:lnTo>
                    <a:pt x="133731" y="249559"/>
                  </a:lnTo>
                  <a:cubicBezTo>
                    <a:pt x="128778" y="230414"/>
                    <a:pt x="111347" y="216221"/>
                    <a:pt x="90583" y="216221"/>
                  </a:cubicBezTo>
                  <a:cubicBezTo>
                    <a:pt x="69913" y="216221"/>
                    <a:pt x="52388" y="230414"/>
                    <a:pt x="47434" y="249559"/>
                  </a:cubicBezTo>
                  <a:lnTo>
                    <a:pt x="29337" y="249559"/>
                  </a:lnTo>
                  <a:lnTo>
                    <a:pt x="29337" y="98302"/>
                  </a:lnTo>
                  <a:cubicBezTo>
                    <a:pt x="29337" y="86205"/>
                    <a:pt x="39148" y="76299"/>
                    <a:pt x="51340" y="76299"/>
                  </a:cubicBezTo>
                  <a:lnTo>
                    <a:pt x="239554" y="76299"/>
                  </a:lnTo>
                  <a:lnTo>
                    <a:pt x="239554" y="143736"/>
                  </a:lnTo>
                  <a:cubicBezTo>
                    <a:pt x="239554" y="148975"/>
                    <a:pt x="243840" y="153261"/>
                    <a:pt x="249079" y="153261"/>
                  </a:cubicBezTo>
                  <a:lnTo>
                    <a:pt x="354616" y="153261"/>
                  </a:lnTo>
                  <a:cubicBezTo>
                    <a:pt x="355282" y="153261"/>
                    <a:pt x="355949" y="153166"/>
                    <a:pt x="356521" y="153071"/>
                  </a:cubicBezTo>
                  <a:lnTo>
                    <a:pt x="359950" y="157643"/>
                  </a:lnTo>
                  <a:lnTo>
                    <a:pt x="320230" y="157643"/>
                  </a:lnTo>
                  <a:cubicBezTo>
                    <a:pt x="318611" y="157643"/>
                    <a:pt x="317373" y="158976"/>
                    <a:pt x="317373" y="160500"/>
                  </a:cubicBezTo>
                  <a:lnTo>
                    <a:pt x="317373" y="182598"/>
                  </a:lnTo>
                  <a:cubicBezTo>
                    <a:pt x="317373" y="200219"/>
                    <a:pt x="331660" y="214602"/>
                    <a:pt x="349377" y="214602"/>
                  </a:cubicBezTo>
                  <a:lnTo>
                    <a:pt x="364046" y="214602"/>
                  </a:lnTo>
                  <a:lnTo>
                    <a:pt x="364046" y="249369"/>
                  </a:lnTo>
                  <a:lnTo>
                    <a:pt x="326993" y="249369"/>
                  </a:lnTo>
                  <a:cubicBezTo>
                    <a:pt x="321850" y="230414"/>
                    <a:pt x="304229" y="216317"/>
                    <a:pt x="283464" y="216317"/>
                  </a:cubicBezTo>
                  <a:close/>
                  <a:moveTo>
                    <a:pt x="90488" y="283087"/>
                  </a:moveTo>
                  <a:cubicBezTo>
                    <a:pt x="78200" y="283087"/>
                    <a:pt x="68199" y="273086"/>
                    <a:pt x="68199" y="260799"/>
                  </a:cubicBezTo>
                  <a:cubicBezTo>
                    <a:pt x="68199" y="248511"/>
                    <a:pt x="78200" y="238510"/>
                    <a:pt x="90488" y="238510"/>
                  </a:cubicBezTo>
                  <a:cubicBezTo>
                    <a:pt x="102775" y="238510"/>
                    <a:pt x="112776" y="248511"/>
                    <a:pt x="112776" y="260799"/>
                  </a:cubicBezTo>
                  <a:cubicBezTo>
                    <a:pt x="112776" y="273086"/>
                    <a:pt x="102775" y="283087"/>
                    <a:pt x="90488" y="283087"/>
                  </a:cubicBezTo>
                  <a:close/>
                  <a:moveTo>
                    <a:pt x="363855" y="192504"/>
                  </a:moveTo>
                  <a:lnTo>
                    <a:pt x="349186" y="192504"/>
                  </a:lnTo>
                  <a:cubicBezTo>
                    <a:pt x="343757" y="192504"/>
                    <a:pt x="339376" y="188123"/>
                    <a:pt x="339376" y="182694"/>
                  </a:cubicBezTo>
                  <a:lnTo>
                    <a:pt x="339376" y="179931"/>
                  </a:lnTo>
                  <a:lnTo>
                    <a:pt x="363760" y="179931"/>
                  </a:lnTo>
                  <a:lnTo>
                    <a:pt x="363760" y="192504"/>
                  </a:lnTo>
                  <a:close/>
                  <a:moveTo>
                    <a:pt x="261652" y="76395"/>
                  </a:moveTo>
                  <a:lnTo>
                    <a:pt x="302038" y="76395"/>
                  </a:lnTo>
                  <a:lnTo>
                    <a:pt x="341471" y="131163"/>
                  </a:lnTo>
                  <a:lnTo>
                    <a:pt x="276034" y="131163"/>
                  </a:lnTo>
                  <a:cubicBezTo>
                    <a:pt x="268129" y="131163"/>
                    <a:pt x="261747" y="124782"/>
                    <a:pt x="261747" y="116876"/>
                  </a:cubicBezTo>
                  <a:lnTo>
                    <a:pt x="261652" y="76395"/>
                  </a:lnTo>
                  <a:lnTo>
                    <a:pt x="261652" y="76395"/>
                  </a:lnTo>
                  <a:close/>
                  <a:moveTo>
                    <a:pt x="180308" y="41057"/>
                  </a:moveTo>
                  <a:cubicBezTo>
                    <a:pt x="180308" y="33627"/>
                    <a:pt x="187261" y="27817"/>
                    <a:pt x="195072" y="29722"/>
                  </a:cubicBezTo>
                  <a:cubicBezTo>
                    <a:pt x="200311" y="30960"/>
                    <a:pt x="203930" y="35913"/>
                    <a:pt x="203930" y="41343"/>
                  </a:cubicBezTo>
                  <a:lnTo>
                    <a:pt x="203930" y="54201"/>
                  </a:lnTo>
                  <a:lnTo>
                    <a:pt x="180213" y="54201"/>
                  </a:lnTo>
                  <a:lnTo>
                    <a:pt x="180308" y="41057"/>
                  </a:lnTo>
                  <a:lnTo>
                    <a:pt x="180308" y="41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EDC16CE-1CEF-46AD-B708-249F25A71DC2}"/>
                </a:ext>
              </a:extLst>
            </p:cNvPr>
            <p:cNvSpPr/>
            <p:nvPr/>
          </p:nvSpPr>
          <p:spPr>
            <a:xfrm>
              <a:off x="5027307" y="5768244"/>
              <a:ext cx="57150" cy="28575"/>
            </a:xfrm>
            <a:custGeom>
              <a:avLst/>
              <a:gdLst>
                <a:gd name="connsiteX0" fmla="*/ 44460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6954 h 28575"/>
                <a:gd name="connsiteX3" fmla="*/ 18267 w 57150"/>
                <a:gd name="connsiteY3" fmla="*/ 29337 h 28575"/>
                <a:gd name="connsiteX4" fmla="*/ 44175 w 57150"/>
                <a:gd name="connsiteY4" fmla="*/ 29337 h 28575"/>
                <a:gd name="connsiteX5" fmla="*/ 55509 w 57150"/>
                <a:gd name="connsiteY5" fmla="*/ 19526 h 28575"/>
                <a:gd name="connsiteX6" fmla="*/ 44460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446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44175" y="29337"/>
                  </a:lnTo>
                  <a:cubicBezTo>
                    <a:pt x="49890" y="29337"/>
                    <a:pt x="54843" y="25146"/>
                    <a:pt x="55509" y="19526"/>
                  </a:cubicBezTo>
                  <a:cubicBezTo>
                    <a:pt x="56176" y="12859"/>
                    <a:pt x="51033" y="7144"/>
                    <a:pt x="444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2E88362-D599-4739-BF07-098DC028A7EB}"/>
                </a:ext>
              </a:extLst>
            </p:cNvPr>
            <p:cNvSpPr/>
            <p:nvPr/>
          </p:nvSpPr>
          <p:spPr>
            <a:xfrm>
              <a:off x="4952991" y="5784458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6934 h 38100"/>
                <a:gd name="connsiteX2" fmla="*/ 16954 w 28575"/>
                <a:gd name="connsiteY2" fmla="*/ 38269 h 38100"/>
                <a:gd name="connsiteX3" fmla="*/ 29337 w 28575"/>
                <a:gd name="connsiteY3" fmla="*/ 27220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6934"/>
                  </a:lnTo>
                  <a:cubicBezTo>
                    <a:pt x="7144" y="32649"/>
                    <a:pt x="11335" y="37602"/>
                    <a:pt x="16954" y="38269"/>
                  </a:cubicBezTo>
                  <a:cubicBezTo>
                    <a:pt x="23622" y="39031"/>
                    <a:pt x="29337" y="33793"/>
                    <a:pt x="29337" y="27220"/>
                  </a:cubicBezTo>
                  <a:lnTo>
                    <a:pt x="29337" y="18267"/>
                  </a:lnTo>
                  <a:cubicBezTo>
                    <a:pt x="29337" y="11695"/>
                    <a:pt x="23622" y="6455"/>
                    <a:pt x="16954" y="7218"/>
                  </a:cubicBezTo>
                  <a:cubicBezTo>
                    <a:pt x="11335" y="7789"/>
                    <a:pt x="7144" y="12838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0C9A71-9E7E-4A40-BA04-7111DD6018B5}"/>
                </a:ext>
              </a:extLst>
            </p:cNvPr>
            <p:cNvSpPr/>
            <p:nvPr/>
          </p:nvSpPr>
          <p:spPr>
            <a:xfrm>
              <a:off x="4824880" y="5686901"/>
              <a:ext cx="180975" cy="95250"/>
            </a:xfrm>
            <a:custGeom>
              <a:avLst/>
              <a:gdLst>
                <a:gd name="connsiteX0" fmla="*/ 164116 w 180975"/>
                <a:gd name="connsiteY0" fmla="*/ 7144 h 95250"/>
                <a:gd name="connsiteX1" fmla="*/ 18288 w 180975"/>
                <a:gd name="connsiteY1" fmla="*/ 7144 h 95250"/>
                <a:gd name="connsiteX2" fmla="*/ 7144 w 180975"/>
                <a:gd name="connsiteY2" fmla="*/ 18288 h 95250"/>
                <a:gd name="connsiteX3" fmla="*/ 7144 w 180975"/>
                <a:gd name="connsiteY3" fmla="*/ 79724 h 95250"/>
                <a:gd name="connsiteX4" fmla="*/ 18288 w 180975"/>
                <a:gd name="connsiteY4" fmla="*/ 90869 h 95250"/>
                <a:gd name="connsiteX5" fmla="*/ 164116 w 180975"/>
                <a:gd name="connsiteY5" fmla="*/ 90869 h 95250"/>
                <a:gd name="connsiteX6" fmla="*/ 175260 w 180975"/>
                <a:gd name="connsiteY6" fmla="*/ 79724 h 95250"/>
                <a:gd name="connsiteX7" fmla="*/ 175260 w 180975"/>
                <a:gd name="connsiteY7" fmla="*/ 18288 h 95250"/>
                <a:gd name="connsiteX8" fmla="*/ 164116 w 180975"/>
                <a:gd name="connsiteY8" fmla="*/ 7144 h 95250"/>
                <a:gd name="connsiteX9" fmla="*/ 102679 w 180975"/>
                <a:gd name="connsiteY9" fmla="*/ 29337 h 95250"/>
                <a:gd name="connsiteX10" fmla="*/ 118967 w 180975"/>
                <a:gd name="connsiteY10" fmla="*/ 29337 h 95250"/>
                <a:gd name="connsiteX11" fmla="*/ 118967 w 180975"/>
                <a:gd name="connsiteY11" fmla="*/ 68580 h 95250"/>
                <a:gd name="connsiteX12" fmla="*/ 102679 w 180975"/>
                <a:gd name="connsiteY12" fmla="*/ 68580 h 95250"/>
                <a:gd name="connsiteX13" fmla="*/ 102679 w 180975"/>
                <a:gd name="connsiteY13" fmla="*/ 29337 h 95250"/>
                <a:gd name="connsiteX14" fmla="*/ 79820 w 180975"/>
                <a:gd name="connsiteY14" fmla="*/ 68580 h 95250"/>
                <a:gd name="connsiteX15" fmla="*/ 63532 w 180975"/>
                <a:gd name="connsiteY15" fmla="*/ 68580 h 95250"/>
                <a:gd name="connsiteX16" fmla="*/ 63532 w 180975"/>
                <a:gd name="connsiteY16" fmla="*/ 29337 h 95250"/>
                <a:gd name="connsiteX17" fmla="*/ 79820 w 180975"/>
                <a:gd name="connsiteY17" fmla="*/ 29337 h 95250"/>
                <a:gd name="connsiteX18" fmla="*/ 79820 w 180975"/>
                <a:gd name="connsiteY18" fmla="*/ 68580 h 95250"/>
                <a:gd name="connsiteX19" fmla="*/ 29432 w 180975"/>
                <a:gd name="connsiteY19" fmla="*/ 29337 h 95250"/>
                <a:gd name="connsiteX20" fmla="*/ 41243 w 180975"/>
                <a:gd name="connsiteY20" fmla="*/ 29337 h 95250"/>
                <a:gd name="connsiteX21" fmla="*/ 41243 w 180975"/>
                <a:gd name="connsiteY21" fmla="*/ 68580 h 95250"/>
                <a:gd name="connsiteX22" fmla="*/ 29432 w 180975"/>
                <a:gd name="connsiteY22" fmla="*/ 68580 h 95250"/>
                <a:gd name="connsiteX23" fmla="*/ 29432 w 180975"/>
                <a:gd name="connsiteY23" fmla="*/ 29337 h 95250"/>
                <a:gd name="connsiteX24" fmla="*/ 153067 w 180975"/>
                <a:gd name="connsiteY24" fmla="*/ 68580 h 95250"/>
                <a:gd name="connsiteX25" fmla="*/ 141256 w 180975"/>
                <a:gd name="connsiteY25" fmla="*/ 68580 h 95250"/>
                <a:gd name="connsiteX26" fmla="*/ 141256 w 180975"/>
                <a:gd name="connsiteY26" fmla="*/ 29337 h 95250"/>
                <a:gd name="connsiteX27" fmla="*/ 153067 w 180975"/>
                <a:gd name="connsiteY27" fmla="*/ 29337 h 95250"/>
                <a:gd name="connsiteX28" fmla="*/ 153067 w 180975"/>
                <a:gd name="connsiteY28" fmla="*/ 6858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95250">
                  <a:moveTo>
                    <a:pt x="1641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79724"/>
                  </a:lnTo>
                  <a:cubicBezTo>
                    <a:pt x="7144" y="85820"/>
                    <a:pt x="12097" y="90869"/>
                    <a:pt x="18288" y="90869"/>
                  </a:cubicBezTo>
                  <a:lnTo>
                    <a:pt x="164116" y="90869"/>
                  </a:lnTo>
                  <a:cubicBezTo>
                    <a:pt x="170212" y="90869"/>
                    <a:pt x="175260" y="85916"/>
                    <a:pt x="175260" y="79724"/>
                  </a:cubicBezTo>
                  <a:lnTo>
                    <a:pt x="175260" y="18288"/>
                  </a:lnTo>
                  <a:cubicBezTo>
                    <a:pt x="175260" y="12097"/>
                    <a:pt x="170307" y="7144"/>
                    <a:pt x="164116" y="7144"/>
                  </a:cubicBezTo>
                  <a:close/>
                  <a:moveTo>
                    <a:pt x="102679" y="29337"/>
                  </a:moveTo>
                  <a:lnTo>
                    <a:pt x="118967" y="29337"/>
                  </a:lnTo>
                  <a:lnTo>
                    <a:pt x="118967" y="68580"/>
                  </a:lnTo>
                  <a:lnTo>
                    <a:pt x="102679" y="68580"/>
                  </a:lnTo>
                  <a:lnTo>
                    <a:pt x="102679" y="29337"/>
                  </a:lnTo>
                  <a:close/>
                  <a:moveTo>
                    <a:pt x="79820" y="68580"/>
                  </a:moveTo>
                  <a:lnTo>
                    <a:pt x="63532" y="68580"/>
                  </a:lnTo>
                  <a:lnTo>
                    <a:pt x="63532" y="29337"/>
                  </a:lnTo>
                  <a:lnTo>
                    <a:pt x="79820" y="29337"/>
                  </a:lnTo>
                  <a:lnTo>
                    <a:pt x="79820" y="68580"/>
                  </a:lnTo>
                  <a:close/>
                  <a:moveTo>
                    <a:pt x="29432" y="29337"/>
                  </a:moveTo>
                  <a:lnTo>
                    <a:pt x="41243" y="29337"/>
                  </a:lnTo>
                  <a:lnTo>
                    <a:pt x="41243" y="68580"/>
                  </a:lnTo>
                  <a:lnTo>
                    <a:pt x="29432" y="68580"/>
                  </a:lnTo>
                  <a:lnTo>
                    <a:pt x="29432" y="29337"/>
                  </a:lnTo>
                  <a:close/>
                  <a:moveTo>
                    <a:pt x="153067" y="68580"/>
                  </a:moveTo>
                  <a:lnTo>
                    <a:pt x="141256" y="68580"/>
                  </a:lnTo>
                  <a:lnTo>
                    <a:pt x="141256" y="29337"/>
                  </a:lnTo>
                  <a:lnTo>
                    <a:pt x="153067" y="29337"/>
                  </a:lnTo>
                  <a:lnTo>
                    <a:pt x="153067" y="68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E8AB0751-1125-4CE4-88A4-AF866820FCEC}"/>
                </a:ext>
              </a:extLst>
            </p:cNvPr>
            <p:cNvSpPr/>
            <p:nvPr/>
          </p:nvSpPr>
          <p:spPr>
            <a:xfrm>
              <a:off x="4965659" y="5552143"/>
              <a:ext cx="28575" cy="47625"/>
            </a:xfrm>
            <a:custGeom>
              <a:avLst/>
              <a:gdLst>
                <a:gd name="connsiteX0" fmla="*/ 29337 w 28575"/>
                <a:gd name="connsiteY0" fmla="*/ 37317 h 47625"/>
                <a:gd name="connsiteX1" fmla="*/ 29337 w 28575"/>
                <a:gd name="connsiteY1" fmla="*/ 18552 h 47625"/>
                <a:gd name="connsiteX2" fmla="*/ 19526 w 28575"/>
                <a:gd name="connsiteY2" fmla="*/ 7218 h 47625"/>
                <a:gd name="connsiteX3" fmla="*/ 7144 w 28575"/>
                <a:gd name="connsiteY3" fmla="*/ 18267 h 47625"/>
                <a:gd name="connsiteX4" fmla="*/ 7144 w 28575"/>
                <a:gd name="connsiteY4" fmla="*/ 37602 h 47625"/>
                <a:gd name="connsiteX5" fmla="*/ 19526 w 28575"/>
                <a:gd name="connsiteY5" fmla="*/ 48651 h 47625"/>
                <a:gd name="connsiteX6" fmla="*/ 29337 w 28575"/>
                <a:gd name="connsiteY6" fmla="*/ 3731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625">
                  <a:moveTo>
                    <a:pt x="29337" y="37317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37602"/>
                  </a:lnTo>
                  <a:cubicBezTo>
                    <a:pt x="7144" y="44175"/>
                    <a:pt x="12859" y="49413"/>
                    <a:pt x="19526" y="48651"/>
                  </a:cubicBezTo>
                  <a:cubicBezTo>
                    <a:pt x="25146" y="47985"/>
                    <a:pt x="29337" y="43032"/>
                    <a:pt x="29337" y="37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48D76135-F7B5-4DFA-8A49-85674869317A}"/>
                </a:ext>
              </a:extLst>
            </p:cNvPr>
            <p:cNvSpPr/>
            <p:nvPr/>
          </p:nvSpPr>
          <p:spPr>
            <a:xfrm>
              <a:off x="4913986" y="5573410"/>
              <a:ext cx="47625" cy="47625"/>
            </a:xfrm>
            <a:custGeom>
              <a:avLst/>
              <a:gdLst>
                <a:gd name="connsiteX0" fmla="*/ 24241 w 47625"/>
                <a:gd name="connsiteY0" fmla="*/ 39862 h 47625"/>
                <a:gd name="connsiteX1" fmla="*/ 32051 w 47625"/>
                <a:gd name="connsiteY1" fmla="*/ 43101 h 47625"/>
                <a:gd name="connsiteX2" fmla="*/ 39862 w 47625"/>
                <a:gd name="connsiteY2" fmla="*/ 39862 h 47625"/>
                <a:gd name="connsiteX3" fmla="*/ 39862 w 47625"/>
                <a:gd name="connsiteY3" fmla="*/ 24146 h 47625"/>
                <a:gd name="connsiteX4" fmla="*/ 26146 w 47625"/>
                <a:gd name="connsiteY4" fmla="*/ 10430 h 47625"/>
                <a:gd name="connsiteX5" fmla="*/ 10430 w 47625"/>
                <a:gd name="connsiteY5" fmla="*/ 10430 h 47625"/>
                <a:gd name="connsiteX6" fmla="*/ 10430 w 47625"/>
                <a:gd name="connsiteY6" fmla="*/ 26146 h 47625"/>
                <a:gd name="connsiteX7" fmla="*/ 24241 w 47625"/>
                <a:gd name="connsiteY7" fmla="*/ 39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24241" y="39862"/>
                  </a:moveTo>
                  <a:cubicBezTo>
                    <a:pt x="26432" y="42053"/>
                    <a:pt x="29289" y="43101"/>
                    <a:pt x="32051" y="43101"/>
                  </a:cubicBezTo>
                  <a:cubicBezTo>
                    <a:pt x="34814" y="43101"/>
                    <a:pt x="37767" y="42053"/>
                    <a:pt x="39862" y="39862"/>
                  </a:cubicBezTo>
                  <a:cubicBezTo>
                    <a:pt x="44243" y="35481"/>
                    <a:pt x="44243" y="28527"/>
                    <a:pt x="39862" y="24146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24241" y="398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4F4C7A3E-ECB9-48DF-9592-CE17B49CB1D4}"/>
                </a:ext>
              </a:extLst>
            </p:cNvPr>
            <p:cNvSpPr/>
            <p:nvPr/>
          </p:nvSpPr>
          <p:spPr>
            <a:xfrm>
              <a:off x="5003426" y="5573410"/>
              <a:ext cx="47625" cy="47625"/>
            </a:xfrm>
            <a:custGeom>
              <a:avLst/>
              <a:gdLst>
                <a:gd name="connsiteX0" fmla="*/ 18336 w 47625"/>
                <a:gd name="connsiteY0" fmla="*/ 43101 h 47625"/>
                <a:gd name="connsiteX1" fmla="*/ 26146 w 47625"/>
                <a:gd name="connsiteY1" fmla="*/ 39862 h 47625"/>
                <a:gd name="connsiteX2" fmla="*/ 39862 w 47625"/>
                <a:gd name="connsiteY2" fmla="*/ 26146 h 47625"/>
                <a:gd name="connsiteX3" fmla="*/ 39862 w 47625"/>
                <a:gd name="connsiteY3" fmla="*/ 10430 h 47625"/>
                <a:gd name="connsiteX4" fmla="*/ 24146 w 47625"/>
                <a:gd name="connsiteY4" fmla="*/ 10430 h 47625"/>
                <a:gd name="connsiteX5" fmla="*/ 10430 w 47625"/>
                <a:gd name="connsiteY5" fmla="*/ 24146 h 47625"/>
                <a:gd name="connsiteX6" fmla="*/ 10430 w 47625"/>
                <a:gd name="connsiteY6" fmla="*/ 39862 h 47625"/>
                <a:gd name="connsiteX7" fmla="*/ 18336 w 47625"/>
                <a:gd name="connsiteY7" fmla="*/ 43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18336" y="43101"/>
                  </a:moveTo>
                  <a:cubicBezTo>
                    <a:pt x="21193" y="43101"/>
                    <a:pt x="24051" y="42053"/>
                    <a:pt x="26146" y="39862"/>
                  </a:cubicBezTo>
                  <a:lnTo>
                    <a:pt x="39862" y="26146"/>
                  </a:lnTo>
                  <a:cubicBezTo>
                    <a:pt x="44244" y="21765"/>
                    <a:pt x="44244" y="14811"/>
                    <a:pt x="39862" y="10430"/>
                  </a:cubicBezTo>
                  <a:cubicBezTo>
                    <a:pt x="35481" y="6048"/>
                    <a:pt x="28528" y="6048"/>
                    <a:pt x="24146" y="10430"/>
                  </a:cubicBezTo>
                  <a:lnTo>
                    <a:pt x="10430" y="24146"/>
                  </a:lnTo>
                  <a:cubicBezTo>
                    <a:pt x="6048" y="28527"/>
                    <a:pt x="6048" y="35481"/>
                    <a:pt x="10430" y="39862"/>
                  </a:cubicBezTo>
                  <a:cubicBezTo>
                    <a:pt x="12621" y="42053"/>
                    <a:pt x="15478" y="43101"/>
                    <a:pt x="18336" y="43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8CF-F5E8-410E-BB6D-71993C9D420C}"/>
              </a:ext>
            </a:extLst>
          </p:cNvPr>
          <p:cNvGrpSpPr/>
          <p:nvPr/>
        </p:nvGrpSpPr>
        <p:grpSpPr>
          <a:xfrm>
            <a:off x="4784589" y="892968"/>
            <a:ext cx="390525" cy="390525"/>
            <a:chOff x="4784589" y="892968"/>
            <a:chExt cx="390525" cy="390525"/>
          </a:xfrm>
          <a:solidFill>
            <a:schemeClr val="bg1"/>
          </a:solidFill>
        </p:grpSpPr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AF46153A-A015-4E46-8DE1-62CB465F3134}"/>
                </a:ext>
              </a:extLst>
            </p:cNvPr>
            <p:cNvSpPr/>
            <p:nvPr/>
          </p:nvSpPr>
          <p:spPr>
            <a:xfrm>
              <a:off x="4784589" y="892968"/>
              <a:ext cx="390525" cy="390525"/>
            </a:xfrm>
            <a:custGeom>
              <a:avLst/>
              <a:gdLst>
                <a:gd name="connsiteX0" fmla="*/ 364046 w 390525"/>
                <a:gd name="connsiteY0" fmla="*/ 120110 h 390525"/>
                <a:gd name="connsiteX1" fmla="*/ 364046 w 390525"/>
                <a:gd name="connsiteY1" fmla="*/ 107061 h 390525"/>
                <a:gd name="connsiteX2" fmla="*/ 330708 w 390525"/>
                <a:gd name="connsiteY2" fmla="*/ 73724 h 390525"/>
                <a:gd name="connsiteX3" fmla="*/ 319564 w 390525"/>
                <a:gd name="connsiteY3" fmla="*/ 73724 h 390525"/>
                <a:gd name="connsiteX4" fmla="*/ 309848 w 390525"/>
                <a:gd name="connsiteY4" fmla="*/ 48292 h 390525"/>
                <a:gd name="connsiteX5" fmla="*/ 278416 w 390525"/>
                <a:gd name="connsiteY5" fmla="*/ 16859 h 390525"/>
                <a:gd name="connsiteX6" fmla="*/ 254889 w 390525"/>
                <a:gd name="connsiteY6" fmla="*/ 7144 h 390525"/>
                <a:gd name="connsiteX7" fmla="*/ 84963 w 390525"/>
                <a:gd name="connsiteY7" fmla="*/ 7144 h 390525"/>
                <a:gd name="connsiteX8" fmla="*/ 73819 w 390525"/>
                <a:gd name="connsiteY8" fmla="*/ 18288 h 390525"/>
                <a:gd name="connsiteX9" fmla="*/ 73819 w 390525"/>
                <a:gd name="connsiteY9" fmla="*/ 73819 h 390525"/>
                <a:gd name="connsiteX10" fmla="*/ 62674 w 390525"/>
                <a:gd name="connsiteY10" fmla="*/ 73819 h 390525"/>
                <a:gd name="connsiteX11" fmla="*/ 29337 w 390525"/>
                <a:gd name="connsiteY11" fmla="*/ 107156 h 390525"/>
                <a:gd name="connsiteX12" fmla="*/ 29337 w 390525"/>
                <a:gd name="connsiteY12" fmla="*/ 120206 h 390525"/>
                <a:gd name="connsiteX13" fmla="*/ 7144 w 390525"/>
                <a:gd name="connsiteY13" fmla="*/ 151638 h 390525"/>
                <a:gd name="connsiteX14" fmla="*/ 7144 w 390525"/>
                <a:gd name="connsiteY14" fmla="*/ 264128 h 390525"/>
                <a:gd name="connsiteX15" fmla="*/ 40481 w 390525"/>
                <a:gd name="connsiteY15" fmla="*/ 297466 h 390525"/>
                <a:gd name="connsiteX16" fmla="*/ 73819 w 390525"/>
                <a:gd name="connsiteY16" fmla="*/ 297466 h 390525"/>
                <a:gd name="connsiteX17" fmla="*/ 73819 w 390525"/>
                <a:gd name="connsiteY17" fmla="*/ 375190 h 390525"/>
                <a:gd name="connsiteX18" fmla="*/ 84963 w 390525"/>
                <a:gd name="connsiteY18" fmla="*/ 386334 h 390525"/>
                <a:gd name="connsiteX19" fmla="*/ 308515 w 390525"/>
                <a:gd name="connsiteY19" fmla="*/ 386334 h 390525"/>
                <a:gd name="connsiteX20" fmla="*/ 319659 w 390525"/>
                <a:gd name="connsiteY20" fmla="*/ 375190 h 390525"/>
                <a:gd name="connsiteX21" fmla="*/ 319659 w 390525"/>
                <a:gd name="connsiteY21" fmla="*/ 297466 h 390525"/>
                <a:gd name="connsiteX22" fmla="*/ 352996 w 390525"/>
                <a:gd name="connsiteY22" fmla="*/ 297466 h 390525"/>
                <a:gd name="connsiteX23" fmla="*/ 386334 w 390525"/>
                <a:gd name="connsiteY23" fmla="*/ 264128 h 390525"/>
                <a:gd name="connsiteX24" fmla="*/ 386334 w 390525"/>
                <a:gd name="connsiteY24" fmla="*/ 151448 h 390525"/>
                <a:gd name="connsiteX25" fmla="*/ 364046 w 390525"/>
                <a:gd name="connsiteY25" fmla="*/ 120110 h 390525"/>
                <a:gd name="connsiteX26" fmla="*/ 319659 w 390525"/>
                <a:gd name="connsiteY26" fmla="*/ 95917 h 390525"/>
                <a:gd name="connsiteX27" fmla="*/ 330803 w 390525"/>
                <a:gd name="connsiteY27" fmla="*/ 95917 h 390525"/>
                <a:gd name="connsiteX28" fmla="*/ 341947 w 390525"/>
                <a:gd name="connsiteY28" fmla="*/ 107061 h 390525"/>
                <a:gd name="connsiteX29" fmla="*/ 341947 w 390525"/>
                <a:gd name="connsiteY29" fmla="*/ 118205 h 390525"/>
                <a:gd name="connsiteX30" fmla="*/ 319754 w 390525"/>
                <a:gd name="connsiteY30" fmla="*/ 118205 h 390525"/>
                <a:gd name="connsiteX31" fmla="*/ 319754 w 390525"/>
                <a:gd name="connsiteY31" fmla="*/ 95917 h 390525"/>
                <a:gd name="connsiteX32" fmla="*/ 252984 w 390525"/>
                <a:gd name="connsiteY32" fmla="*/ 29337 h 390525"/>
                <a:gd name="connsiteX33" fmla="*/ 262699 w 390525"/>
                <a:gd name="connsiteY33" fmla="*/ 32576 h 390525"/>
                <a:gd name="connsiteX34" fmla="*/ 294132 w 390525"/>
                <a:gd name="connsiteY34" fmla="*/ 64008 h 390525"/>
                <a:gd name="connsiteX35" fmla="*/ 297371 w 390525"/>
                <a:gd name="connsiteY35" fmla="*/ 73724 h 390525"/>
                <a:gd name="connsiteX36" fmla="*/ 252984 w 390525"/>
                <a:gd name="connsiteY36" fmla="*/ 73724 h 390525"/>
                <a:gd name="connsiteX37" fmla="*/ 252984 w 390525"/>
                <a:gd name="connsiteY37" fmla="*/ 29337 h 390525"/>
                <a:gd name="connsiteX38" fmla="*/ 96107 w 390525"/>
                <a:gd name="connsiteY38" fmla="*/ 29337 h 390525"/>
                <a:gd name="connsiteX39" fmla="*/ 230791 w 390525"/>
                <a:gd name="connsiteY39" fmla="*/ 29337 h 390525"/>
                <a:gd name="connsiteX40" fmla="*/ 230791 w 390525"/>
                <a:gd name="connsiteY40" fmla="*/ 84868 h 390525"/>
                <a:gd name="connsiteX41" fmla="*/ 241935 w 390525"/>
                <a:gd name="connsiteY41" fmla="*/ 96012 h 390525"/>
                <a:gd name="connsiteX42" fmla="*/ 297466 w 390525"/>
                <a:gd name="connsiteY42" fmla="*/ 96012 h 390525"/>
                <a:gd name="connsiteX43" fmla="*/ 297466 w 390525"/>
                <a:gd name="connsiteY43" fmla="*/ 118205 h 390525"/>
                <a:gd name="connsiteX44" fmla="*/ 96202 w 390525"/>
                <a:gd name="connsiteY44" fmla="*/ 118205 h 390525"/>
                <a:gd name="connsiteX45" fmla="*/ 96202 w 390525"/>
                <a:gd name="connsiteY45" fmla="*/ 29337 h 390525"/>
                <a:gd name="connsiteX46" fmla="*/ 62770 w 390525"/>
                <a:gd name="connsiteY46" fmla="*/ 95917 h 390525"/>
                <a:gd name="connsiteX47" fmla="*/ 73914 w 390525"/>
                <a:gd name="connsiteY47" fmla="*/ 95917 h 390525"/>
                <a:gd name="connsiteX48" fmla="*/ 73914 w 390525"/>
                <a:gd name="connsiteY48" fmla="*/ 118110 h 390525"/>
                <a:gd name="connsiteX49" fmla="*/ 51721 w 390525"/>
                <a:gd name="connsiteY49" fmla="*/ 118110 h 390525"/>
                <a:gd name="connsiteX50" fmla="*/ 51721 w 390525"/>
                <a:gd name="connsiteY50" fmla="*/ 106966 h 390525"/>
                <a:gd name="connsiteX51" fmla="*/ 62770 w 390525"/>
                <a:gd name="connsiteY51" fmla="*/ 95917 h 390525"/>
                <a:gd name="connsiteX52" fmla="*/ 297466 w 390525"/>
                <a:gd name="connsiteY52" fmla="*/ 363855 h 390525"/>
                <a:gd name="connsiteX53" fmla="*/ 96202 w 390525"/>
                <a:gd name="connsiteY53" fmla="*/ 363855 h 390525"/>
                <a:gd name="connsiteX54" fmla="*/ 96202 w 390525"/>
                <a:gd name="connsiteY54" fmla="*/ 252889 h 390525"/>
                <a:gd name="connsiteX55" fmla="*/ 297466 w 390525"/>
                <a:gd name="connsiteY55" fmla="*/ 252889 h 390525"/>
                <a:gd name="connsiteX56" fmla="*/ 297466 w 390525"/>
                <a:gd name="connsiteY56" fmla="*/ 363855 h 390525"/>
                <a:gd name="connsiteX57" fmla="*/ 364046 w 390525"/>
                <a:gd name="connsiteY57" fmla="*/ 263938 h 390525"/>
                <a:gd name="connsiteX58" fmla="*/ 352901 w 390525"/>
                <a:gd name="connsiteY58" fmla="*/ 275082 h 390525"/>
                <a:gd name="connsiteX59" fmla="*/ 319564 w 390525"/>
                <a:gd name="connsiteY59" fmla="*/ 275082 h 390525"/>
                <a:gd name="connsiteX60" fmla="*/ 319564 w 390525"/>
                <a:gd name="connsiteY60" fmla="*/ 252889 h 390525"/>
                <a:gd name="connsiteX61" fmla="*/ 330708 w 390525"/>
                <a:gd name="connsiteY61" fmla="*/ 252889 h 390525"/>
                <a:gd name="connsiteX62" fmla="*/ 341281 w 390525"/>
                <a:gd name="connsiteY62" fmla="*/ 245269 h 390525"/>
                <a:gd name="connsiteX63" fmla="*/ 330708 w 390525"/>
                <a:gd name="connsiteY63" fmla="*/ 230696 h 390525"/>
                <a:gd name="connsiteX64" fmla="*/ 62770 w 390525"/>
                <a:gd name="connsiteY64" fmla="*/ 230696 h 390525"/>
                <a:gd name="connsiteX65" fmla="*/ 52197 w 390525"/>
                <a:gd name="connsiteY65" fmla="*/ 238316 h 390525"/>
                <a:gd name="connsiteX66" fmla="*/ 62770 w 390525"/>
                <a:gd name="connsiteY66" fmla="*/ 252889 h 390525"/>
                <a:gd name="connsiteX67" fmla="*/ 73914 w 390525"/>
                <a:gd name="connsiteY67" fmla="*/ 252889 h 390525"/>
                <a:gd name="connsiteX68" fmla="*/ 73914 w 390525"/>
                <a:gd name="connsiteY68" fmla="*/ 275082 h 390525"/>
                <a:gd name="connsiteX69" fmla="*/ 40576 w 390525"/>
                <a:gd name="connsiteY69" fmla="*/ 275082 h 390525"/>
                <a:gd name="connsiteX70" fmla="*/ 29432 w 390525"/>
                <a:gd name="connsiteY70" fmla="*/ 263938 h 390525"/>
                <a:gd name="connsiteX71" fmla="*/ 29432 w 390525"/>
                <a:gd name="connsiteY71" fmla="*/ 151448 h 390525"/>
                <a:gd name="connsiteX72" fmla="*/ 40576 w 390525"/>
                <a:gd name="connsiteY72" fmla="*/ 140303 h 390525"/>
                <a:gd name="connsiteX73" fmla="*/ 352901 w 390525"/>
                <a:gd name="connsiteY73" fmla="*/ 140303 h 390525"/>
                <a:gd name="connsiteX74" fmla="*/ 364046 w 390525"/>
                <a:gd name="connsiteY74" fmla="*/ 151448 h 390525"/>
                <a:gd name="connsiteX75" fmla="*/ 364046 w 390525"/>
                <a:gd name="connsiteY75" fmla="*/ 26393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0525" h="390525">
                  <a:moveTo>
                    <a:pt x="364046" y="120110"/>
                  </a:moveTo>
                  <a:lnTo>
                    <a:pt x="364046" y="107061"/>
                  </a:lnTo>
                  <a:cubicBezTo>
                    <a:pt x="364046" y="88678"/>
                    <a:pt x="349091" y="73724"/>
                    <a:pt x="330708" y="73724"/>
                  </a:cubicBezTo>
                  <a:lnTo>
                    <a:pt x="319564" y="73724"/>
                  </a:lnTo>
                  <a:cubicBezTo>
                    <a:pt x="319564" y="63913"/>
                    <a:pt x="317182" y="55626"/>
                    <a:pt x="309848" y="48292"/>
                  </a:cubicBezTo>
                  <a:lnTo>
                    <a:pt x="278416" y="16859"/>
                  </a:lnTo>
                  <a:cubicBezTo>
                    <a:pt x="272224" y="10668"/>
                    <a:pt x="263747" y="7144"/>
                    <a:pt x="254889" y="7144"/>
                  </a:cubicBezTo>
                  <a:lnTo>
                    <a:pt x="84963" y="7144"/>
                  </a:lnTo>
                  <a:cubicBezTo>
                    <a:pt x="78867" y="7144"/>
                    <a:pt x="73819" y="12097"/>
                    <a:pt x="73819" y="18288"/>
                  </a:cubicBezTo>
                  <a:lnTo>
                    <a:pt x="73819" y="73819"/>
                  </a:lnTo>
                  <a:lnTo>
                    <a:pt x="62674" y="73819"/>
                  </a:lnTo>
                  <a:cubicBezTo>
                    <a:pt x="44291" y="73819"/>
                    <a:pt x="29337" y="88773"/>
                    <a:pt x="29337" y="107156"/>
                  </a:cubicBezTo>
                  <a:lnTo>
                    <a:pt x="29337" y="120206"/>
                  </a:lnTo>
                  <a:cubicBezTo>
                    <a:pt x="16383" y="124778"/>
                    <a:pt x="7144" y="137160"/>
                    <a:pt x="7144" y="151638"/>
                  </a:cubicBezTo>
                  <a:lnTo>
                    <a:pt x="7144" y="264128"/>
                  </a:lnTo>
                  <a:cubicBezTo>
                    <a:pt x="7144" y="282512"/>
                    <a:pt x="22098" y="297466"/>
                    <a:pt x="40481" y="297466"/>
                  </a:cubicBezTo>
                  <a:lnTo>
                    <a:pt x="73819" y="297466"/>
                  </a:lnTo>
                  <a:lnTo>
                    <a:pt x="73819" y="375190"/>
                  </a:lnTo>
                  <a:cubicBezTo>
                    <a:pt x="73819" y="381286"/>
                    <a:pt x="78772" y="386334"/>
                    <a:pt x="84963" y="386334"/>
                  </a:cubicBezTo>
                  <a:lnTo>
                    <a:pt x="308515" y="386334"/>
                  </a:lnTo>
                  <a:cubicBezTo>
                    <a:pt x="314611" y="386334"/>
                    <a:pt x="319659" y="381381"/>
                    <a:pt x="319659" y="375190"/>
                  </a:cubicBezTo>
                  <a:lnTo>
                    <a:pt x="319659" y="297466"/>
                  </a:lnTo>
                  <a:lnTo>
                    <a:pt x="352996" y="297466"/>
                  </a:lnTo>
                  <a:cubicBezTo>
                    <a:pt x="371380" y="297466"/>
                    <a:pt x="386334" y="282512"/>
                    <a:pt x="386334" y="264128"/>
                  </a:cubicBezTo>
                  <a:lnTo>
                    <a:pt x="386334" y="151448"/>
                  </a:lnTo>
                  <a:cubicBezTo>
                    <a:pt x="386239" y="136970"/>
                    <a:pt x="376999" y="124682"/>
                    <a:pt x="364046" y="120110"/>
                  </a:cubicBezTo>
                  <a:close/>
                  <a:moveTo>
                    <a:pt x="319659" y="95917"/>
                  </a:moveTo>
                  <a:lnTo>
                    <a:pt x="330803" y="95917"/>
                  </a:lnTo>
                  <a:cubicBezTo>
                    <a:pt x="336899" y="95917"/>
                    <a:pt x="341947" y="100870"/>
                    <a:pt x="341947" y="107061"/>
                  </a:cubicBezTo>
                  <a:lnTo>
                    <a:pt x="341947" y="118205"/>
                  </a:lnTo>
                  <a:lnTo>
                    <a:pt x="319754" y="118205"/>
                  </a:lnTo>
                  <a:lnTo>
                    <a:pt x="319754" y="95917"/>
                  </a:lnTo>
                  <a:close/>
                  <a:moveTo>
                    <a:pt x="252984" y="29337"/>
                  </a:moveTo>
                  <a:cubicBezTo>
                    <a:pt x="255079" y="29337"/>
                    <a:pt x="259080" y="28956"/>
                    <a:pt x="262699" y="32576"/>
                  </a:cubicBezTo>
                  <a:lnTo>
                    <a:pt x="294132" y="64008"/>
                  </a:lnTo>
                  <a:cubicBezTo>
                    <a:pt x="297656" y="67532"/>
                    <a:pt x="297371" y="71438"/>
                    <a:pt x="297371" y="73724"/>
                  </a:cubicBezTo>
                  <a:lnTo>
                    <a:pt x="252984" y="73724"/>
                  </a:lnTo>
                  <a:lnTo>
                    <a:pt x="252984" y="29337"/>
                  </a:lnTo>
                  <a:close/>
                  <a:moveTo>
                    <a:pt x="96107" y="29337"/>
                  </a:moveTo>
                  <a:lnTo>
                    <a:pt x="230791" y="29337"/>
                  </a:lnTo>
                  <a:lnTo>
                    <a:pt x="230791" y="84868"/>
                  </a:lnTo>
                  <a:cubicBezTo>
                    <a:pt x="230791" y="90964"/>
                    <a:pt x="235744" y="96012"/>
                    <a:pt x="241935" y="96012"/>
                  </a:cubicBezTo>
                  <a:lnTo>
                    <a:pt x="297466" y="96012"/>
                  </a:lnTo>
                  <a:lnTo>
                    <a:pt x="297466" y="118205"/>
                  </a:lnTo>
                  <a:lnTo>
                    <a:pt x="96202" y="118205"/>
                  </a:lnTo>
                  <a:lnTo>
                    <a:pt x="96202" y="29337"/>
                  </a:lnTo>
                  <a:close/>
                  <a:moveTo>
                    <a:pt x="62770" y="95917"/>
                  </a:moveTo>
                  <a:lnTo>
                    <a:pt x="73914" y="95917"/>
                  </a:lnTo>
                  <a:lnTo>
                    <a:pt x="73914" y="118110"/>
                  </a:lnTo>
                  <a:lnTo>
                    <a:pt x="51721" y="118110"/>
                  </a:lnTo>
                  <a:lnTo>
                    <a:pt x="51721" y="106966"/>
                  </a:lnTo>
                  <a:cubicBezTo>
                    <a:pt x="51721" y="100965"/>
                    <a:pt x="56674" y="95917"/>
                    <a:pt x="62770" y="95917"/>
                  </a:cubicBezTo>
                  <a:close/>
                  <a:moveTo>
                    <a:pt x="297466" y="363855"/>
                  </a:moveTo>
                  <a:lnTo>
                    <a:pt x="96202" y="363855"/>
                  </a:lnTo>
                  <a:lnTo>
                    <a:pt x="96202" y="252889"/>
                  </a:lnTo>
                  <a:lnTo>
                    <a:pt x="297466" y="252889"/>
                  </a:lnTo>
                  <a:lnTo>
                    <a:pt x="297466" y="363855"/>
                  </a:lnTo>
                  <a:close/>
                  <a:moveTo>
                    <a:pt x="364046" y="263938"/>
                  </a:moveTo>
                  <a:cubicBezTo>
                    <a:pt x="364046" y="270034"/>
                    <a:pt x="359092" y="275082"/>
                    <a:pt x="352901" y="275082"/>
                  </a:cubicBezTo>
                  <a:lnTo>
                    <a:pt x="319564" y="275082"/>
                  </a:lnTo>
                  <a:lnTo>
                    <a:pt x="319564" y="252889"/>
                  </a:lnTo>
                  <a:lnTo>
                    <a:pt x="330708" y="252889"/>
                  </a:lnTo>
                  <a:cubicBezTo>
                    <a:pt x="335471" y="252889"/>
                    <a:pt x="339852" y="249841"/>
                    <a:pt x="341281" y="245269"/>
                  </a:cubicBezTo>
                  <a:cubicBezTo>
                    <a:pt x="343662" y="237649"/>
                    <a:pt x="337947" y="230696"/>
                    <a:pt x="330708" y="230696"/>
                  </a:cubicBezTo>
                  <a:lnTo>
                    <a:pt x="62770" y="230696"/>
                  </a:lnTo>
                  <a:cubicBezTo>
                    <a:pt x="58007" y="230696"/>
                    <a:pt x="53626" y="233744"/>
                    <a:pt x="52197" y="238316"/>
                  </a:cubicBezTo>
                  <a:cubicBezTo>
                    <a:pt x="49816" y="245936"/>
                    <a:pt x="55531" y="252889"/>
                    <a:pt x="62770" y="252889"/>
                  </a:cubicBezTo>
                  <a:lnTo>
                    <a:pt x="73914" y="252889"/>
                  </a:lnTo>
                  <a:lnTo>
                    <a:pt x="73914" y="275082"/>
                  </a:lnTo>
                  <a:lnTo>
                    <a:pt x="40576" y="275082"/>
                  </a:lnTo>
                  <a:cubicBezTo>
                    <a:pt x="34480" y="275082"/>
                    <a:pt x="29432" y="270129"/>
                    <a:pt x="29432" y="263938"/>
                  </a:cubicBezTo>
                  <a:lnTo>
                    <a:pt x="29432" y="151448"/>
                  </a:lnTo>
                  <a:cubicBezTo>
                    <a:pt x="29432" y="145352"/>
                    <a:pt x="34385" y="140303"/>
                    <a:pt x="40576" y="140303"/>
                  </a:cubicBezTo>
                  <a:lnTo>
                    <a:pt x="352901" y="140303"/>
                  </a:lnTo>
                  <a:cubicBezTo>
                    <a:pt x="358997" y="140303"/>
                    <a:pt x="364046" y="145256"/>
                    <a:pt x="364046" y="151448"/>
                  </a:cubicBezTo>
                  <a:lnTo>
                    <a:pt x="364046" y="2639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46C0762-16C1-4656-B965-7A83A4F598DC}"/>
                </a:ext>
              </a:extLst>
            </p:cNvPr>
            <p:cNvSpPr/>
            <p:nvPr/>
          </p:nvSpPr>
          <p:spPr>
            <a:xfrm>
              <a:off x="4829188" y="1048416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5 h 28575"/>
                <a:gd name="connsiteX3" fmla="*/ 18266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369" y="12764"/>
                    <a:pt x="69130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021DC4CB-A1D2-4958-9851-97D40BF09F87}"/>
                </a:ext>
              </a:extLst>
            </p:cNvPr>
            <p:cNvSpPr/>
            <p:nvPr/>
          </p:nvSpPr>
          <p:spPr>
            <a:xfrm>
              <a:off x="4895767" y="1160906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5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A87BCE0-0AD4-44F2-8F01-804B3F7B48AC}"/>
                </a:ext>
              </a:extLst>
            </p:cNvPr>
            <p:cNvSpPr/>
            <p:nvPr/>
          </p:nvSpPr>
          <p:spPr>
            <a:xfrm>
              <a:off x="4895767" y="1205293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4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C3D9BEB-1F6D-4719-9E49-0883714DCAFC}"/>
              </a:ext>
            </a:extLst>
          </p:cNvPr>
          <p:cNvGrpSpPr/>
          <p:nvPr/>
        </p:nvGrpSpPr>
        <p:grpSpPr>
          <a:xfrm>
            <a:off x="2112922" y="1570386"/>
            <a:ext cx="390525" cy="390525"/>
            <a:chOff x="2112922" y="1570386"/>
            <a:chExt cx="390525" cy="390525"/>
          </a:xfrm>
          <a:solidFill>
            <a:schemeClr val="bg1"/>
          </a:solidFill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1F08B6EE-3C3E-4456-8A61-C450C4AD2695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196CCD9-32E7-473E-B1DE-DF32AF64D644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312AB8D-76A2-45F6-A447-72DF5A2D1221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0FCCD9A-0C19-4ECD-ABCD-885A69333878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B193D5E3-5A3F-420F-B21B-298DE4B84D42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481B228-7E47-47A8-9C7B-1D689C07E90C}"/>
              </a:ext>
            </a:extLst>
          </p:cNvPr>
          <p:cNvGrpSpPr/>
          <p:nvPr/>
        </p:nvGrpSpPr>
        <p:grpSpPr>
          <a:xfrm>
            <a:off x="2139433" y="4178426"/>
            <a:ext cx="371475" cy="388457"/>
            <a:chOff x="2139433" y="4178426"/>
            <a:chExt cx="371475" cy="388457"/>
          </a:xfrm>
          <a:solidFill>
            <a:schemeClr val="bg1"/>
          </a:solidFill>
        </p:grpSpPr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9A189B5E-AB3D-48CB-B41B-75D63EC25BFF}"/>
                </a:ext>
              </a:extLst>
            </p:cNvPr>
            <p:cNvSpPr/>
            <p:nvPr/>
          </p:nvSpPr>
          <p:spPr>
            <a:xfrm>
              <a:off x="2139433" y="4178426"/>
              <a:ext cx="371475" cy="228600"/>
            </a:xfrm>
            <a:custGeom>
              <a:avLst/>
              <a:gdLst>
                <a:gd name="connsiteX0" fmla="*/ 300196 w 371475"/>
                <a:gd name="connsiteY0" fmla="*/ 230791 h 228600"/>
                <a:gd name="connsiteX1" fmla="*/ 81788 w 371475"/>
                <a:gd name="connsiteY1" fmla="*/ 230791 h 228600"/>
                <a:gd name="connsiteX2" fmla="*/ 7207 w 371475"/>
                <a:gd name="connsiteY2" fmla="*/ 160115 h 228600"/>
                <a:gd name="connsiteX3" fmla="*/ 79883 w 371475"/>
                <a:gd name="connsiteY3" fmla="*/ 83344 h 228600"/>
                <a:gd name="connsiteX4" fmla="*/ 185896 w 371475"/>
                <a:gd name="connsiteY4" fmla="*/ 7144 h 228600"/>
                <a:gd name="connsiteX5" fmla="*/ 296672 w 371475"/>
                <a:gd name="connsiteY5" fmla="*/ 103727 h 228600"/>
                <a:gd name="connsiteX6" fmla="*/ 364585 w 371475"/>
                <a:gd name="connsiteY6" fmla="*/ 169640 h 228600"/>
                <a:gd name="connsiteX7" fmla="*/ 300196 w 371475"/>
                <a:gd name="connsiteY7" fmla="*/ 230791 h 228600"/>
                <a:gd name="connsiteX8" fmla="*/ 74835 w 371475"/>
                <a:gd name="connsiteY8" fmla="*/ 208597 h 228600"/>
                <a:gd name="connsiteX9" fmla="*/ 306197 w 371475"/>
                <a:gd name="connsiteY9" fmla="*/ 208597 h 228600"/>
                <a:gd name="connsiteX10" fmla="*/ 335820 w 371475"/>
                <a:gd name="connsiteY10" fmla="*/ 191262 h 228600"/>
                <a:gd name="connsiteX11" fmla="*/ 289624 w 371475"/>
                <a:gd name="connsiteY11" fmla="*/ 127349 h 228600"/>
                <a:gd name="connsiteX12" fmla="*/ 275527 w 371475"/>
                <a:gd name="connsiteY12" fmla="*/ 116872 h 228600"/>
                <a:gd name="connsiteX13" fmla="*/ 185992 w 371475"/>
                <a:gd name="connsiteY13" fmla="*/ 29337 h 228600"/>
                <a:gd name="connsiteX14" fmla="*/ 98933 w 371475"/>
                <a:gd name="connsiteY14" fmla="*/ 97536 h 228600"/>
                <a:gd name="connsiteX15" fmla="*/ 86932 w 371475"/>
                <a:gd name="connsiteY15" fmla="*/ 105918 h 228600"/>
                <a:gd name="connsiteX16" fmla="*/ 39307 w 371475"/>
                <a:gd name="connsiteY16" fmla="*/ 189071 h 228600"/>
                <a:gd name="connsiteX17" fmla="*/ 74835 w 371475"/>
                <a:gd name="connsiteY17" fmla="*/ 20859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475" h="228600">
                  <a:moveTo>
                    <a:pt x="300196" y="230791"/>
                  </a:moveTo>
                  <a:lnTo>
                    <a:pt x="81788" y="230791"/>
                  </a:lnTo>
                  <a:cubicBezTo>
                    <a:pt x="42926" y="230791"/>
                    <a:pt x="8827" y="199072"/>
                    <a:pt x="7207" y="160115"/>
                  </a:cubicBezTo>
                  <a:cubicBezTo>
                    <a:pt x="5493" y="118396"/>
                    <a:pt x="38640" y="83915"/>
                    <a:pt x="79883" y="83344"/>
                  </a:cubicBezTo>
                  <a:cubicBezTo>
                    <a:pt x="94647" y="39529"/>
                    <a:pt x="135985" y="7144"/>
                    <a:pt x="185896" y="7144"/>
                  </a:cubicBezTo>
                  <a:cubicBezTo>
                    <a:pt x="243142" y="7144"/>
                    <a:pt x="289338" y="49816"/>
                    <a:pt x="296672" y="103727"/>
                  </a:cubicBezTo>
                  <a:cubicBezTo>
                    <a:pt x="334391" y="101155"/>
                    <a:pt x="366014" y="131921"/>
                    <a:pt x="364585" y="169640"/>
                  </a:cubicBezTo>
                  <a:cubicBezTo>
                    <a:pt x="363347" y="203930"/>
                    <a:pt x="334582" y="230791"/>
                    <a:pt x="300196" y="230791"/>
                  </a:cubicBezTo>
                  <a:close/>
                  <a:moveTo>
                    <a:pt x="74835" y="208597"/>
                  </a:moveTo>
                  <a:lnTo>
                    <a:pt x="306197" y="208597"/>
                  </a:lnTo>
                  <a:cubicBezTo>
                    <a:pt x="317151" y="208597"/>
                    <a:pt x="330486" y="200787"/>
                    <a:pt x="335820" y="191262"/>
                  </a:cubicBezTo>
                  <a:cubicBezTo>
                    <a:pt x="356965" y="153162"/>
                    <a:pt x="323628" y="117729"/>
                    <a:pt x="289624" y="127349"/>
                  </a:cubicBezTo>
                  <a:cubicBezTo>
                    <a:pt x="282670" y="129350"/>
                    <a:pt x="275622" y="124206"/>
                    <a:pt x="275527" y="116872"/>
                  </a:cubicBezTo>
                  <a:cubicBezTo>
                    <a:pt x="274479" y="68580"/>
                    <a:pt x="234283" y="29337"/>
                    <a:pt x="185992" y="29337"/>
                  </a:cubicBezTo>
                  <a:cubicBezTo>
                    <a:pt x="144558" y="29337"/>
                    <a:pt x="108839" y="57341"/>
                    <a:pt x="98933" y="97536"/>
                  </a:cubicBezTo>
                  <a:cubicBezTo>
                    <a:pt x="97600" y="102965"/>
                    <a:pt x="92456" y="106585"/>
                    <a:pt x="86932" y="105918"/>
                  </a:cubicBezTo>
                  <a:cubicBezTo>
                    <a:pt x="45784" y="101155"/>
                    <a:pt x="12160" y="145923"/>
                    <a:pt x="39307" y="189071"/>
                  </a:cubicBezTo>
                  <a:cubicBezTo>
                    <a:pt x="45974" y="199835"/>
                    <a:pt x="62071" y="208597"/>
                    <a:pt x="74835" y="208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6434EE4-42FD-49C0-BCBE-33557FEA09B0}"/>
                </a:ext>
              </a:extLst>
            </p:cNvPr>
            <p:cNvSpPr/>
            <p:nvPr/>
          </p:nvSpPr>
          <p:spPr>
            <a:xfrm>
              <a:off x="2192006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120" y="75221"/>
                    <a:pt x="20928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EC12FF15-CD10-410A-A618-C249B12E889B}"/>
                </a:ext>
              </a:extLst>
            </p:cNvPr>
            <p:cNvSpPr/>
            <p:nvPr/>
          </p:nvSpPr>
          <p:spPr>
            <a:xfrm>
              <a:off x="2262015" y="4425722"/>
              <a:ext cx="38100" cy="66675"/>
            </a:xfrm>
            <a:custGeom>
              <a:avLst/>
              <a:gdLst>
                <a:gd name="connsiteX0" fmla="*/ 15118 w 38100"/>
                <a:gd name="connsiteY0" fmla="*/ 60552 h 66675"/>
                <a:gd name="connsiteX1" fmla="*/ 7593 w 38100"/>
                <a:gd name="connsiteY1" fmla="*/ 46741 h 66675"/>
                <a:gd name="connsiteX2" fmla="*/ 16928 w 38100"/>
                <a:gd name="connsiteY2" fmla="*/ 15118 h 66675"/>
                <a:gd name="connsiteX3" fmla="*/ 30739 w 38100"/>
                <a:gd name="connsiteY3" fmla="*/ 7593 h 66675"/>
                <a:gd name="connsiteX4" fmla="*/ 38264 w 38100"/>
                <a:gd name="connsiteY4" fmla="*/ 21405 h 66675"/>
                <a:gd name="connsiteX5" fmla="*/ 28929 w 38100"/>
                <a:gd name="connsiteY5" fmla="*/ 53028 h 66675"/>
                <a:gd name="connsiteX6" fmla="*/ 15118 w 38100"/>
                <a:gd name="connsiteY6" fmla="*/ 605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0552"/>
                  </a:moveTo>
                  <a:cubicBezTo>
                    <a:pt x="9213" y="58838"/>
                    <a:pt x="5879" y="52647"/>
                    <a:pt x="7593" y="46741"/>
                  </a:cubicBezTo>
                  <a:lnTo>
                    <a:pt x="16928" y="15118"/>
                  </a:lnTo>
                  <a:cubicBezTo>
                    <a:pt x="18642" y="9212"/>
                    <a:pt x="24834" y="5879"/>
                    <a:pt x="30739" y="7593"/>
                  </a:cubicBezTo>
                  <a:cubicBezTo>
                    <a:pt x="36645" y="9308"/>
                    <a:pt x="39978" y="15499"/>
                    <a:pt x="38264" y="21405"/>
                  </a:cubicBezTo>
                  <a:lnTo>
                    <a:pt x="28929" y="53028"/>
                  </a:lnTo>
                  <a:cubicBezTo>
                    <a:pt x="27120" y="58933"/>
                    <a:pt x="20928" y="62267"/>
                    <a:pt x="15118" y="60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6F968DA-44AD-459B-A9AC-127C0F07C98B}"/>
                </a:ext>
              </a:extLst>
            </p:cNvPr>
            <p:cNvSpPr/>
            <p:nvPr/>
          </p:nvSpPr>
          <p:spPr>
            <a:xfrm>
              <a:off x="2238964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1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D76EFA3-50B6-4A58-A097-C805D53949DC}"/>
                </a:ext>
              </a:extLst>
            </p:cNvPr>
            <p:cNvSpPr/>
            <p:nvPr/>
          </p:nvSpPr>
          <p:spPr>
            <a:xfrm>
              <a:off x="2173908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120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DCF7998-1278-4EFA-90D3-9E5186F4B042}"/>
                </a:ext>
              </a:extLst>
            </p:cNvPr>
            <p:cNvSpPr/>
            <p:nvPr/>
          </p:nvSpPr>
          <p:spPr>
            <a:xfrm>
              <a:off x="2322117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215" y="75221"/>
                    <a:pt x="21024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5B415BB2-8809-46EF-9557-F8B7012C37ED}"/>
                </a:ext>
              </a:extLst>
            </p:cNvPr>
            <p:cNvSpPr/>
            <p:nvPr/>
          </p:nvSpPr>
          <p:spPr>
            <a:xfrm>
              <a:off x="2304020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215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6BC3620-3EE3-49DF-ABBE-DC069A00D589}"/>
                </a:ext>
              </a:extLst>
            </p:cNvPr>
            <p:cNvSpPr/>
            <p:nvPr/>
          </p:nvSpPr>
          <p:spPr>
            <a:xfrm>
              <a:off x="2369076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2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1CE3321-7D18-40E6-BE5A-AD666711D972}"/>
                </a:ext>
              </a:extLst>
            </p:cNvPr>
            <p:cNvSpPr/>
            <p:nvPr/>
          </p:nvSpPr>
          <p:spPr>
            <a:xfrm>
              <a:off x="2392021" y="4424198"/>
              <a:ext cx="38100" cy="66675"/>
            </a:xfrm>
            <a:custGeom>
              <a:avLst/>
              <a:gdLst>
                <a:gd name="connsiteX0" fmla="*/ 18271 w 38100"/>
                <a:gd name="connsiteY0" fmla="*/ 62743 h 66675"/>
                <a:gd name="connsiteX1" fmla="*/ 7603 w 38100"/>
                <a:gd name="connsiteY1" fmla="*/ 48456 h 66675"/>
                <a:gd name="connsiteX2" fmla="*/ 17414 w 38100"/>
                <a:gd name="connsiteY2" fmla="*/ 15118 h 66675"/>
                <a:gd name="connsiteX3" fmla="*/ 31225 w 38100"/>
                <a:gd name="connsiteY3" fmla="*/ 7593 h 66675"/>
                <a:gd name="connsiteX4" fmla="*/ 38750 w 38100"/>
                <a:gd name="connsiteY4" fmla="*/ 21405 h 66675"/>
                <a:gd name="connsiteX5" fmla="*/ 28939 w 38100"/>
                <a:gd name="connsiteY5" fmla="*/ 54742 h 66675"/>
                <a:gd name="connsiteX6" fmla="*/ 18271 w 38100"/>
                <a:gd name="connsiteY6" fmla="*/ 627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8271" y="62743"/>
                  </a:moveTo>
                  <a:cubicBezTo>
                    <a:pt x="10842" y="62743"/>
                    <a:pt x="5508" y="55599"/>
                    <a:pt x="7603" y="48456"/>
                  </a:cubicBezTo>
                  <a:lnTo>
                    <a:pt x="17414" y="15118"/>
                  </a:lnTo>
                  <a:cubicBezTo>
                    <a:pt x="19129" y="9213"/>
                    <a:pt x="25320" y="5879"/>
                    <a:pt x="31225" y="7593"/>
                  </a:cubicBezTo>
                  <a:cubicBezTo>
                    <a:pt x="37131" y="9308"/>
                    <a:pt x="40464" y="15499"/>
                    <a:pt x="38750" y="21405"/>
                  </a:cubicBezTo>
                  <a:lnTo>
                    <a:pt x="28939" y="54742"/>
                  </a:lnTo>
                  <a:cubicBezTo>
                    <a:pt x="27510" y="59600"/>
                    <a:pt x="23034" y="62743"/>
                    <a:pt x="18271" y="62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78" name="자유형: 도형 277">
            <a:extLst>
              <a:ext uri="{FF2B5EF4-FFF2-40B4-BE49-F238E27FC236}">
                <a16:creationId xmlns:a16="http://schemas.microsoft.com/office/drawing/2014/main" id="{A991FD96-A945-42F3-B2EC-9510428E9ECA}"/>
              </a:ext>
            </a:extLst>
          </p:cNvPr>
          <p:cNvSpPr/>
          <p:nvPr/>
        </p:nvSpPr>
        <p:spPr>
          <a:xfrm>
            <a:off x="3435468" y="4288534"/>
            <a:ext cx="428625" cy="228600"/>
          </a:xfrm>
          <a:custGeom>
            <a:avLst/>
            <a:gdLst>
              <a:gd name="connsiteX0" fmla="*/ 363664 w 428625"/>
              <a:gd name="connsiteY0" fmla="*/ 68296 h 228600"/>
              <a:gd name="connsiteX1" fmla="*/ 173831 w 428625"/>
              <a:gd name="connsiteY1" fmla="*/ 11241 h 228600"/>
              <a:gd name="connsiteX2" fmla="*/ 102394 w 428625"/>
              <a:gd name="connsiteY2" fmla="*/ 40483 h 228600"/>
              <a:gd name="connsiteX3" fmla="*/ 7144 w 428625"/>
              <a:gd name="connsiteY3" fmla="*/ 216029 h 228600"/>
              <a:gd name="connsiteX4" fmla="*/ 19145 w 428625"/>
              <a:gd name="connsiteY4" fmla="*/ 228030 h 228600"/>
              <a:gd name="connsiteX5" fmla="*/ 152876 w 428625"/>
              <a:gd name="connsiteY5" fmla="*/ 228030 h 228600"/>
              <a:gd name="connsiteX6" fmla="*/ 164878 w 428625"/>
              <a:gd name="connsiteY6" fmla="*/ 215838 h 228600"/>
              <a:gd name="connsiteX7" fmla="*/ 215932 w 428625"/>
              <a:gd name="connsiteY7" fmla="*/ 164879 h 228600"/>
              <a:gd name="connsiteX8" fmla="*/ 266986 w 428625"/>
              <a:gd name="connsiteY8" fmla="*/ 215838 h 228600"/>
              <a:gd name="connsiteX9" fmla="*/ 278987 w 428625"/>
              <a:gd name="connsiteY9" fmla="*/ 228030 h 228600"/>
              <a:gd name="connsiteX10" fmla="*/ 412718 w 428625"/>
              <a:gd name="connsiteY10" fmla="*/ 228030 h 228600"/>
              <a:gd name="connsiteX11" fmla="*/ 424720 w 428625"/>
              <a:gd name="connsiteY11" fmla="*/ 216029 h 228600"/>
              <a:gd name="connsiteX12" fmla="*/ 363664 w 428625"/>
              <a:gd name="connsiteY12" fmla="*/ 68296 h 228600"/>
              <a:gd name="connsiteX13" fmla="*/ 290036 w 428625"/>
              <a:gd name="connsiteY13" fmla="*/ 203551 h 228600"/>
              <a:gd name="connsiteX14" fmla="*/ 215837 w 428625"/>
              <a:gd name="connsiteY14" fmla="*/ 140400 h 228600"/>
              <a:gd name="connsiteX15" fmla="*/ 141637 w 428625"/>
              <a:gd name="connsiteY15" fmla="*/ 203551 h 228600"/>
              <a:gd name="connsiteX16" fmla="*/ 120872 w 428625"/>
              <a:gd name="connsiteY16" fmla="*/ 203551 h 228600"/>
              <a:gd name="connsiteX17" fmla="*/ 215741 w 428625"/>
              <a:gd name="connsiteY17" fmla="*/ 119921 h 228600"/>
              <a:gd name="connsiteX18" fmla="*/ 310610 w 428625"/>
              <a:gd name="connsiteY18" fmla="*/ 203551 h 228600"/>
              <a:gd name="connsiteX19" fmla="*/ 290036 w 428625"/>
              <a:gd name="connsiteY19" fmla="*/ 203551 h 228600"/>
              <a:gd name="connsiteX20" fmla="*/ 334994 w 428625"/>
              <a:gd name="connsiteY20" fmla="*/ 203551 h 228600"/>
              <a:gd name="connsiteX21" fmla="*/ 215932 w 428625"/>
              <a:gd name="connsiteY21" fmla="*/ 95823 h 228600"/>
              <a:gd name="connsiteX22" fmla="*/ 96869 w 428625"/>
              <a:gd name="connsiteY22" fmla="*/ 203551 h 228600"/>
              <a:gd name="connsiteX23" fmla="*/ 76200 w 428625"/>
              <a:gd name="connsiteY23" fmla="*/ 203551 h 228600"/>
              <a:gd name="connsiteX24" fmla="*/ 215932 w 428625"/>
              <a:gd name="connsiteY24" fmla="*/ 75344 h 228600"/>
              <a:gd name="connsiteX25" fmla="*/ 355663 w 428625"/>
              <a:gd name="connsiteY25" fmla="*/ 203551 h 228600"/>
              <a:gd name="connsiteX26" fmla="*/ 334994 w 428625"/>
              <a:gd name="connsiteY26" fmla="*/ 203551 h 228600"/>
              <a:gd name="connsiteX27" fmla="*/ 379762 w 428625"/>
              <a:gd name="connsiteY27" fmla="*/ 203551 h 228600"/>
              <a:gd name="connsiteX28" fmla="*/ 215932 w 428625"/>
              <a:gd name="connsiteY28" fmla="*/ 51246 h 228600"/>
              <a:gd name="connsiteX29" fmla="*/ 52102 w 428625"/>
              <a:gd name="connsiteY29" fmla="*/ 203551 h 228600"/>
              <a:gd name="connsiteX30" fmla="*/ 31528 w 428625"/>
              <a:gd name="connsiteY30" fmla="*/ 203551 h 228600"/>
              <a:gd name="connsiteX31" fmla="*/ 216027 w 428625"/>
              <a:gd name="connsiteY31" fmla="*/ 30767 h 228600"/>
              <a:gd name="connsiteX32" fmla="*/ 400526 w 428625"/>
              <a:gd name="connsiteY32" fmla="*/ 203551 h 228600"/>
              <a:gd name="connsiteX33" fmla="*/ 379762 w 428625"/>
              <a:gd name="connsiteY33" fmla="*/ 20355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625" h="228600">
                <a:moveTo>
                  <a:pt x="363664" y="68296"/>
                </a:moveTo>
                <a:cubicBezTo>
                  <a:pt x="314420" y="19051"/>
                  <a:pt x="244793" y="-2570"/>
                  <a:pt x="173831" y="11241"/>
                </a:cubicBezTo>
                <a:cubicBezTo>
                  <a:pt x="148304" y="16194"/>
                  <a:pt x="124015" y="26100"/>
                  <a:pt x="102394" y="40483"/>
                </a:cubicBezTo>
                <a:cubicBezTo>
                  <a:pt x="41529" y="80869"/>
                  <a:pt x="7144" y="145734"/>
                  <a:pt x="7144" y="216029"/>
                </a:cubicBezTo>
                <a:cubicBezTo>
                  <a:pt x="7144" y="222696"/>
                  <a:pt x="12478" y="228030"/>
                  <a:pt x="19145" y="228030"/>
                </a:cubicBezTo>
                <a:lnTo>
                  <a:pt x="152876" y="228030"/>
                </a:lnTo>
                <a:cubicBezTo>
                  <a:pt x="159544" y="228030"/>
                  <a:pt x="164878" y="222601"/>
                  <a:pt x="164878" y="215838"/>
                </a:cubicBezTo>
                <a:cubicBezTo>
                  <a:pt x="164973" y="187739"/>
                  <a:pt x="187833" y="164879"/>
                  <a:pt x="215932" y="164879"/>
                </a:cubicBezTo>
                <a:cubicBezTo>
                  <a:pt x="244030" y="164879"/>
                  <a:pt x="266986" y="187739"/>
                  <a:pt x="266986" y="215838"/>
                </a:cubicBezTo>
                <a:cubicBezTo>
                  <a:pt x="266986" y="222506"/>
                  <a:pt x="272320" y="228030"/>
                  <a:pt x="278987" y="228030"/>
                </a:cubicBezTo>
                <a:lnTo>
                  <a:pt x="412718" y="228030"/>
                </a:lnTo>
                <a:cubicBezTo>
                  <a:pt x="419290" y="228030"/>
                  <a:pt x="424720" y="222696"/>
                  <a:pt x="424720" y="216029"/>
                </a:cubicBezTo>
                <a:cubicBezTo>
                  <a:pt x="424815" y="160212"/>
                  <a:pt x="403098" y="107824"/>
                  <a:pt x="363664" y="68296"/>
                </a:cubicBezTo>
                <a:close/>
                <a:moveTo>
                  <a:pt x="290036" y="203551"/>
                </a:moveTo>
                <a:cubicBezTo>
                  <a:pt x="284226" y="167832"/>
                  <a:pt x="253175" y="140400"/>
                  <a:pt x="215837" y="140400"/>
                </a:cubicBezTo>
                <a:cubicBezTo>
                  <a:pt x="178498" y="140400"/>
                  <a:pt x="147447" y="167737"/>
                  <a:pt x="141637" y="203551"/>
                </a:cubicBezTo>
                <a:lnTo>
                  <a:pt x="120872" y="203551"/>
                </a:lnTo>
                <a:cubicBezTo>
                  <a:pt x="126778" y="156497"/>
                  <a:pt x="167069" y="119921"/>
                  <a:pt x="215741" y="119921"/>
                </a:cubicBezTo>
                <a:cubicBezTo>
                  <a:pt x="264414" y="119921"/>
                  <a:pt x="304705" y="156497"/>
                  <a:pt x="310610" y="203551"/>
                </a:cubicBezTo>
                <a:lnTo>
                  <a:pt x="290036" y="203551"/>
                </a:lnTo>
                <a:close/>
                <a:moveTo>
                  <a:pt x="334994" y="203551"/>
                </a:moveTo>
                <a:cubicBezTo>
                  <a:pt x="328994" y="143162"/>
                  <a:pt x="277844" y="95823"/>
                  <a:pt x="215932" y="95823"/>
                </a:cubicBezTo>
                <a:cubicBezTo>
                  <a:pt x="154019" y="95823"/>
                  <a:pt x="102870" y="143162"/>
                  <a:pt x="96869" y="203551"/>
                </a:cubicBezTo>
                <a:lnTo>
                  <a:pt x="76200" y="203551"/>
                </a:lnTo>
                <a:cubicBezTo>
                  <a:pt x="82296" y="131827"/>
                  <a:pt x="142685" y="75344"/>
                  <a:pt x="215932" y="75344"/>
                </a:cubicBezTo>
                <a:cubicBezTo>
                  <a:pt x="289179" y="75344"/>
                  <a:pt x="349568" y="131827"/>
                  <a:pt x="355663" y="203551"/>
                </a:cubicBezTo>
                <a:lnTo>
                  <a:pt x="334994" y="203551"/>
                </a:lnTo>
                <a:close/>
                <a:moveTo>
                  <a:pt x="379762" y="203551"/>
                </a:moveTo>
                <a:cubicBezTo>
                  <a:pt x="373571" y="118588"/>
                  <a:pt x="302419" y="51246"/>
                  <a:pt x="215932" y="51246"/>
                </a:cubicBezTo>
                <a:cubicBezTo>
                  <a:pt x="129350" y="51246"/>
                  <a:pt x="58293" y="118492"/>
                  <a:pt x="52102" y="203551"/>
                </a:cubicBezTo>
                <a:lnTo>
                  <a:pt x="31528" y="203551"/>
                </a:lnTo>
                <a:cubicBezTo>
                  <a:pt x="37719" y="107253"/>
                  <a:pt x="118110" y="30767"/>
                  <a:pt x="216027" y="30767"/>
                </a:cubicBezTo>
                <a:cubicBezTo>
                  <a:pt x="313944" y="30767"/>
                  <a:pt x="394240" y="107253"/>
                  <a:pt x="400526" y="203551"/>
                </a:cubicBezTo>
                <a:lnTo>
                  <a:pt x="379762" y="20355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E98A298-04B5-40AC-830E-378C977228C1}"/>
              </a:ext>
            </a:extLst>
          </p:cNvPr>
          <p:cNvGrpSpPr/>
          <p:nvPr/>
        </p:nvGrpSpPr>
        <p:grpSpPr>
          <a:xfrm>
            <a:off x="4144033" y="2229040"/>
            <a:ext cx="390525" cy="390525"/>
            <a:chOff x="4144033" y="2229040"/>
            <a:chExt cx="390525" cy="390525"/>
          </a:xfrm>
          <a:solidFill>
            <a:schemeClr val="bg1"/>
          </a:solidFill>
        </p:grpSpPr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97A1CB10-B84B-4F5F-8406-AEEB869FF2FE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07963C94-95E7-4529-AF56-6FCC26636616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99460B16-829A-4A47-837E-C72517E507B0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92020874-E733-430D-9E0D-E46AAD65B63B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ED34AAF9-18B8-47AE-8C53-554D9D2856AE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EF412742-F1F0-4A31-AAF6-E8D966CB15DD}"/>
              </a:ext>
            </a:extLst>
          </p:cNvPr>
          <p:cNvGrpSpPr/>
          <p:nvPr/>
        </p:nvGrpSpPr>
        <p:grpSpPr>
          <a:xfrm>
            <a:off x="5469437" y="2905684"/>
            <a:ext cx="390525" cy="390525"/>
            <a:chOff x="5469437" y="2905684"/>
            <a:chExt cx="390525" cy="390525"/>
          </a:xfrm>
          <a:solidFill>
            <a:schemeClr val="bg1"/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6BBE04A8-22A8-4D45-A4F5-446AEBCEDCD8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0CC2A48-F302-4BB3-BD70-5EF739553993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6151784" y="2905672"/>
            <a:ext cx="390525" cy="390525"/>
            <a:chOff x="6151784" y="2905672"/>
            <a:chExt cx="390525" cy="390525"/>
          </a:xfrm>
          <a:solidFill>
            <a:schemeClr val="bg1"/>
          </a:solidFill>
        </p:grpSpPr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8B0F39A-CC2F-43AF-836A-E7D1A489737C}"/>
              </a:ext>
            </a:extLst>
          </p:cNvPr>
          <p:cNvGrpSpPr/>
          <p:nvPr/>
        </p:nvGrpSpPr>
        <p:grpSpPr>
          <a:xfrm>
            <a:off x="3472997" y="2905696"/>
            <a:ext cx="390525" cy="390525"/>
            <a:chOff x="3472997" y="2905696"/>
            <a:chExt cx="390525" cy="390525"/>
          </a:xfrm>
          <a:solidFill>
            <a:schemeClr val="bg1"/>
          </a:solidFill>
        </p:grpSpPr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78018F87-AFA5-4151-853D-A55F120A0D0E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E8FA5-C95E-4FF1-A9F3-5A94AE8F3971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4943B394-5086-4B35-B870-F03A5E076B33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4264870B-69F6-4903-9771-69C9D948A7D8}"/>
              </a:ext>
            </a:extLst>
          </p:cNvPr>
          <p:cNvSpPr/>
          <p:nvPr/>
        </p:nvSpPr>
        <p:spPr>
          <a:xfrm>
            <a:off x="4128888" y="2905601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AEA96A1-07A2-4EFF-AE9D-59D3295CD46C}"/>
              </a:ext>
            </a:extLst>
          </p:cNvPr>
          <p:cNvGrpSpPr/>
          <p:nvPr/>
        </p:nvGrpSpPr>
        <p:grpSpPr>
          <a:xfrm>
            <a:off x="6810557" y="892968"/>
            <a:ext cx="384524" cy="377762"/>
            <a:chOff x="6810557" y="892968"/>
            <a:chExt cx="384524" cy="377762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8C0B7D8-5A67-4D07-B8F0-69ADEACC30FA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C48E08D-CB2E-4F92-A490-6974626EA518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0DB0E7D-6C86-4B21-98EB-4162D7B9B4E4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79CB0A3-73C2-4B16-AAD6-EEAB11415E3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B4C7481-DA00-455E-B4B4-DD195F69405C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6F440E-DA50-40B1-BB37-F92765150637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1EE5BB94-672F-42B2-AB80-8C3A4CFBA6F4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41482BA4-B963-432F-96DD-9367F40509E0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772DCDF6-A4CF-43AE-A344-12AC661CAB8D}"/>
              </a:ext>
            </a:extLst>
          </p:cNvPr>
          <p:cNvSpPr/>
          <p:nvPr/>
        </p:nvSpPr>
        <p:spPr>
          <a:xfrm>
            <a:off x="1469222" y="2199798"/>
            <a:ext cx="361950" cy="390525"/>
          </a:xfrm>
          <a:custGeom>
            <a:avLst/>
            <a:gdLst>
              <a:gd name="connsiteX0" fmla="*/ 329089 w 361950"/>
              <a:gd name="connsiteY0" fmla="*/ 97441 h 390525"/>
              <a:gd name="connsiteX1" fmla="*/ 273558 w 361950"/>
              <a:gd name="connsiteY1" fmla="*/ 97441 h 390525"/>
              <a:gd name="connsiteX2" fmla="*/ 273558 w 361950"/>
              <a:gd name="connsiteY2" fmla="*/ 40481 h 390525"/>
              <a:gd name="connsiteX3" fmla="*/ 240221 w 361950"/>
              <a:gd name="connsiteY3" fmla="*/ 7144 h 390525"/>
              <a:gd name="connsiteX4" fmla="*/ 40481 w 361950"/>
              <a:gd name="connsiteY4" fmla="*/ 7144 h 390525"/>
              <a:gd name="connsiteX5" fmla="*/ 7144 w 361950"/>
              <a:gd name="connsiteY5" fmla="*/ 40481 h 390525"/>
              <a:gd name="connsiteX6" fmla="*/ 7144 w 361950"/>
              <a:gd name="connsiteY6" fmla="*/ 352806 h 390525"/>
              <a:gd name="connsiteX7" fmla="*/ 40481 w 361950"/>
              <a:gd name="connsiteY7" fmla="*/ 386144 h 390525"/>
              <a:gd name="connsiteX8" fmla="*/ 240316 w 361950"/>
              <a:gd name="connsiteY8" fmla="*/ 386144 h 390525"/>
              <a:gd name="connsiteX9" fmla="*/ 273653 w 361950"/>
              <a:gd name="connsiteY9" fmla="*/ 352806 h 390525"/>
              <a:gd name="connsiteX10" fmla="*/ 273653 w 361950"/>
              <a:gd name="connsiteY10" fmla="*/ 275082 h 390525"/>
              <a:gd name="connsiteX11" fmla="*/ 329184 w 361950"/>
              <a:gd name="connsiteY11" fmla="*/ 275082 h 390525"/>
              <a:gd name="connsiteX12" fmla="*/ 362522 w 361950"/>
              <a:gd name="connsiteY12" fmla="*/ 241745 h 390525"/>
              <a:gd name="connsiteX13" fmla="*/ 362522 w 361950"/>
              <a:gd name="connsiteY13" fmla="*/ 130683 h 390525"/>
              <a:gd name="connsiteX14" fmla="*/ 329089 w 361950"/>
              <a:gd name="connsiteY14" fmla="*/ 97441 h 390525"/>
              <a:gd name="connsiteX15" fmla="*/ 324612 w 361950"/>
              <a:gd name="connsiteY15" fmla="*/ 119634 h 390525"/>
              <a:gd name="connsiteX16" fmla="*/ 248222 w 361950"/>
              <a:gd name="connsiteY16" fmla="*/ 196025 h 390525"/>
              <a:gd name="connsiteX17" fmla="*/ 232505 w 361950"/>
              <a:gd name="connsiteY17" fmla="*/ 196025 h 390525"/>
              <a:gd name="connsiteX18" fmla="*/ 156115 w 361950"/>
              <a:gd name="connsiteY18" fmla="*/ 119634 h 390525"/>
              <a:gd name="connsiteX19" fmla="*/ 324612 w 361950"/>
              <a:gd name="connsiteY19" fmla="*/ 119634 h 390525"/>
              <a:gd name="connsiteX20" fmla="*/ 191262 w 361950"/>
              <a:gd name="connsiteY20" fmla="*/ 186309 h 390525"/>
              <a:gd name="connsiteX21" fmla="*/ 140399 w 361950"/>
              <a:gd name="connsiteY21" fmla="*/ 237173 h 390525"/>
              <a:gd name="connsiteX22" fmla="*/ 140399 w 361950"/>
              <a:gd name="connsiteY22" fmla="*/ 135350 h 390525"/>
              <a:gd name="connsiteX23" fmla="*/ 191262 w 361950"/>
              <a:gd name="connsiteY23" fmla="*/ 186309 h 390525"/>
              <a:gd name="connsiteX24" fmla="*/ 40481 w 361950"/>
              <a:gd name="connsiteY24" fmla="*/ 29337 h 390525"/>
              <a:gd name="connsiteX25" fmla="*/ 240316 w 361950"/>
              <a:gd name="connsiteY25" fmla="*/ 29337 h 390525"/>
              <a:gd name="connsiteX26" fmla="*/ 251460 w 361950"/>
              <a:gd name="connsiteY26" fmla="*/ 40481 h 390525"/>
              <a:gd name="connsiteX27" fmla="*/ 251460 w 361950"/>
              <a:gd name="connsiteY27" fmla="*/ 51625 h 390525"/>
              <a:gd name="connsiteX28" fmla="*/ 29337 w 361950"/>
              <a:gd name="connsiteY28" fmla="*/ 51625 h 390525"/>
              <a:gd name="connsiteX29" fmla="*/ 29337 w 361950"/>
              <a:gd name="connsiteY29" fmla="*/ 40481 h 390525"/>
              <a:gd name="connsiteX30" fmla="*/ 40481 w 361950"/>
              <a:gd name="connsiteY30" fmla="*/ 29337 h 390525"/>
              <a:gd name="connsiteX31" fmla="*/ 240316 w 361950"/>
              <a:gd name="connsiteY31" fmla="*/ 363950 h 390525"/>
              <a:gd name="connsiteX32" fmla="*/ 40481 w 361950"/>
              <a:gd name="connsiteY32" fmla="*/ 363950 h 390525"/>
              <a:gd name="connsiteX33" fmla="*/ 29337 w 361950"/>
              <a:gd name="connsiteY33" fmla="*/ 352806 h 390525"/>
              <a:gd name="connsiteX34" fmla="*/ 29337 w 361950"/>
              <a:gd name="connsiteY34" fmla="*/ 319469 h 390525"/>
              <a:gd name="connsiteX35" fmla="*/ 251365 w 361950"/>
              <a:gd name="connsiteY35" fmla="*/ 319469 h 390525"/>
              <a:gd name="connsiteX36" fmla="*/ 251365 w 361950"/>
              <a:gd name="connsiteY36" fmla="*/ 352806 h 390525"/>
              <a:gd name="connsiteX37" fmla="*/ 240316 w 361950"/>
              <a:gd name="connsiteY37" fmla="*/ 363950 h 390525"/>
              <a:gd name="connsiteX38" fmla="*/ 251365 w 361950"/>
              <a:gd name="connsiteY38" fmla="*/ 297275 h 390525"/>
              <a:gd name="connsiteX39" fmla="*/ 29337 w 361950"/>
              <a:gd name="connsiteY39" fmla="*/ 297275 h 390525"/>
              <a:gd name="connsiteX40" fmla="*/ 29337 w 361950"/>
              <a:gd name="connsiteY40" fmla="*/ 73819 h 390525"/>
              <a:gd name="connsiteX41" fmla="*/ 251365 w 361950"/>
              <a:gd name="connsiteY41" fmla="*/ 73819 h 390525"/>
              <a:gd name="connsiteX42" fmla="*/ 251365 w 361950"/>
              <a:gd name="connsiteY42" fmla="*/ 97536 h 390525"/>
              <a:gd name="connsiteX43" fmla="*/ 151448 w 361950"/>
              <a:gd name="connsiteY43" fmla="*/ 97536 h 390525"/>
              <a:gd name="connsiteX44" fmla="*/ 118110 w 361950"/>
              <a:gd name="connsiteY44" fmla="*/ 130874 h 390525"/>
              <a:gd name="connsiteX45" fmla="*/ 118110 w 361950"/>
              <a:gd name="connsiteY45" fmla="*/ 241935 h 390525"/>
              <a:gd name="connsiteX46" fmla="*/ 151448 w 361950"/>
              <a:gd name="connsiteY46" fmla="*/ 275273 h 390525"/>
              <a:gd name="connsiteX47" fmla="*/ 251365 w 361950"/>
              <a:gd name="connsiteY47" fmla="*/ 275273 h 390525"/>
              <a:gd name="connsiteX48" fmla="*/ 251365 w 361950"/>
              <a:gd name="connsiteY48" fmla="*/ 297275 h 390525"/>
              <a:gd name="connsiteX49" fmla="*/ 156115 w 361950"/>
              <a:gd name="connsiteY49" fmla="*/ 252889 h 390525"/>
              <a:gd name="connsiteX50" fmla="*/ 206978 w 361950"/>
              <a:gd name="connsiteY50" fmla="*/ 202025 h 390525"/>
              <a:gd name="connsiteX51" fmla="*/ 216694 w 361950"/>
              <a:gd name="connsiteY51" fmla="*/ 211741 h 390525"/>
              <a:gd name="connsiteX52" fmla="*/ 263747 w 361950"/>
              <a:gd name="connsiteY52" fmla="*/ 211741 h 390525"/>
              <a:gd name="connsiteX53" fmla="*/ 273463 w 361950"/>
              <a:gd name="connsiteY53" fmla="*/ 202025 h 390525"/>
              <a:gd name="connsiteX54" fmla="*/ 324326 w 361950"/>
              <a:gd name="connsiteY54" fmla="*/ 252889 h 390525"/>
              <a:gd name="connsiteX55" fmla="*/ 156115 w 361950"/>
              <a:gd name="connsiteY55" fmla="*/ 252889 h 390525"/>
              <a:gd name="connsiteX56" fmla="*/ 340233 w 361950"/>
              <a:gd name="connsiteY56" fmla="*/ 237173 h 390525"/>
              <a:gd name="connsiteX57" fmla="*/ 289370 w 361950"/>
              <a:gd name="connsiteY57" fmla="*/ 186309 h 390525"/>
              <a:gd name="connsiteX58" fmla="*/ 340233 w 361950"/>
              <a:gd name="connsiteY58" fmla="*/ 135446 h 390525"/>
              <a:gd name="connsiteX59" fmla="*/ 340233 w 361950"/>
              <a:gd name="connsiteY59" fmla="*/ 23717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1950" h="390525">
                <a:moveTo>
                  <a:pt x="329089" y="97441"/>
                </a:moveTo>
                <a:lnTo>
                  <a:pt x="273558" y="97441"/>
                </a:lnTo>
                <a:lnTo>
                  <a:pt x="273558" y="40481"/>
                </a:lnTo>
                <a:cubicBezTo>
                  <a:pt x="273558" y="22098"/>
                  <a:pt x="258604" y="7144"/>
                  <a:pt x="240221" y="7144"/>
                </a:cubicBezTo>
                <a:lnTo>
                  <a:pt x="40481" y="7144"/>
                </a:lnTo>
                <a:cubicBezTo>
                  <a:pt x="22098" y="7144"/>
                  <a:pt x="7144" y="22098"/>
                  <a:pt x="7144" y="40481"/>
                </a:cubicBezTo>
                <a:lnTo>
                  <a:pt x="7144" y="352806"/>
                </a:lnTo>
                <a:cubicBezTo>
                  <a:pt x="7144" y="371189"/>
                  <a:pt x="22098" y="386144"/>
                  <a:pt x="40481" y="386144"/>
                </a:cubicBezTo>
                <a:lnTo>
                  <a:pt x="240316" y="386144"/>
                </a:lnTo>
                <a:cubicBezTo>
                  <a:pt x="258699" y="386144"/>
                  <a:pt x="273653" y="371189"/>
                  <a:pt x="273653" y="352806"/>
                </a:cubicBezTo>
                <a:lnTo>
                  <a:pt x="273653" y="275082"/>
                </a:lnTo>
                <a:lnTo>
                  <a:pt x="329184" y="275082"/>
                </a:lnTo>
                <a:cubicBezTo>
                  <a:pt x="347472" y="275082"/>
                  <a:pt x="362522" y="260223"/>
                  <a:pt x="362522" y="241745"/>
                </a:cubicBezTo>
                <a:lnTo>
                  <a:pt x="362522" y="130683"/>
                </a:lnTo>
                <a:cubicBezTo>
                  <a:pt x="362426" y="112490"/>
                  <a:pt x="347472" y="97441"/>
                  <a:pt x="329089" y="97441"/>
                </a:cubicBezTo>
                <a:close/>
                <a:moveTo>
                  <a:pt x="324612" y="119634"/>
                </a:moveTo>
                <a:lnTo>
                  <a:pt x="248222" y="196025"/>
                </a:lnTo>
                <a:cubicBezTo>
                  <a:pt x="243935" y="200311"/>
                  <a:pt x="236887" y="200311"/>
                  <a:pt x="232505" y="196025"/>
                </a:cubicBezTo>
                <a:lnTo>
                  <a:pt x="156115" y="119634"/>
                </a:lnTo>
                <a:lnTo>
                  <a:pt x="324612" y="119634"/>
                </a:lnTo>
                <a:close/>
                <a:moveTo>
                  <a:pt x="191262" y="186309"/>
                </a:moveTo>
                <a:lnTo>
                  <a:pt x="140399" y="237173"/>
                </a:lnTo>
                <a:lnTo>
                  <a:pt x="140399" y="135350"/>
                </a:lnTo>
                <a:lnTo>
                  <a:pt x="191262" y="186309"/>
                </a:lnTo>
                <a:close/>
                <a:moveTo>
                  <a:pt x="40481" y="29337"/>
                </a:moveTo>
                <a:lnTo>
                  <a:pt x="240316" y="29337"/>
                </a:lnTo>
                <a:cubicBezTo>
                  <a:pt x="246412" y="29337"/>
                  <a:pt x="251460" y="34290"/>
                  <a:pt x="251460" y="40481"/>
                </a:cubicBezTo>
                <a:lnTo>
                  <a:pt x="251460" y="51625"/>
                </a:lnTo>
                <a:lnTo>
                  <a:pt x="29337" y="51625"/>
                </a:lnTo>
                <a:lnTo>
                  <a:pt x="29337" y="40481"/>
                </a:lnTo>
                <a:cubicBezTo>
                  <a:pt x="29337" y="34385"/>
                  <a:pt x="34290" y="29337"/>
                  <a:pt x="40481" y="29337"/>
                </a:cubicBezTo>
                <a:close/>
                <a:moveTo>
                  <a:pt x="240316" y="363950"/>
                </a:moveTo>
                <a:lnTo>
                  <a:pt x="40481" y="363950"/>
                </a:lnTo>
                <a:cubicBezTo>
                  <a:pt x="34385" y="363950"/>
                  <a:pt x="29337" y="358997"/>
                  <a:pt x="29337" y="352806"/>
                </a:cubicBezTo>
                <a:lnTo>
                  <a:pt x="29337" y="319469"/>
                </a:lnTo>
                <a:lnTo>
                  <a:pt x="251365" y="319469"/>
                </a:lnTo>
                <a:lnTo>
                  <a:pt x="251365" y="352806"/>
                </a:lnTo>
                <a:cubicBezTo>
                  <a:pt x="251365" y="358902"/>
                  <a:pt x="246412" y="363950"/>
                  <a:pt x="240316" y="363950"/>
                </a:cubicBezTo>
                <a:close/>
                <a:moveTo>
                  <a:pt x="251365" y="297275"/>
                </a:moveTo>
                <a:lnTo>
                  <a:pt x="29337" y="297275"/>
                </a:lnTo>
                <a:lnTo>
                  <a:pt x="29337" y="73819"/>
                </a:lnTo>
                <a:lnTo>
                  <a:pt x="251365" y="73819"/>
                </a:lnTo>
                <a:lnTo>
                  <a:pt x="251365" y="97536"/>
                </a:lnTo>
                <a:lnTo>
                  <a:pt x="151448" y="97536"/>
                </a:lnTo>
                <a:cubicBezTo>
                  <a:pt x="133160" y="97536"/>
                  <a:pt x="118110" y="112395"/>
                  <a:pt x="118110" y="130874"/>
                </a:cubicBezTo>
                <a:lnTo>
                  <a:pt x="118110" y="241935"/>
                </a:lnTo>
                <a:cubicBezTo>
                  <a:pt x="118110" y="260223"/>
                  <a:pt x="132969" y="275273"/>
                  <a:pt x="151448" y="275273"/>
                </a:cubicBezTo>
                <a:lnTo>
                  <a:pt x="251365" y="275273"/>
                </a:lnTo>
                <a:lnTo>
                  <a:pt x="251365" y="297275"/>
                </a:lnTo>
                <a:close/>
                <a:moveTo>
                  <a:pt x="156115" y="252889"/>
                </a:moveTo>
                <a:lnTo>
                  <a:pt x="206978" y="202025"/>
                </a:lnTo>
                <a:lnTo>
                  <a:pt x="216694" y="211741"/>
                </a:lnTo>
                <a:cubicBezTo>
                  <a:pt x="229648" y="224695"/>
                  <a:pt x="250793" y="224695"/>
                  <a:pt x="263747" y="211741"/>
                </a:cubicBezTo>
                <a:lnTo>
                  <a:pt x="273463" y="202025"/>
                </a:lnTo>
                <a:lnTo>
                  <a:pt x="324326" y="252889"/>
                </a:lnTo>
                <a:lnTo>
                  <a:pt x="156115" y="252889"/>
                </a:lnTo>
                <a:close/>
                <a:moveTo>
                  <a:pt x="340233" y="237173"/>
                </a:moveTo>
                <a:lnTo>
                  <a:pt x="289370" y="186309"/>
                </a:lnTo>
                <a:lnTo>
                  <a:pt x="340233" y="135446"/>
                </a:lnTo>
                <a:lnTo>
                  <a:pt x="340233" y="2371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A256EE5-95FF-4D99-9CB9-CA716060159E}"/>
              </a:ext>
            </a:extLst>
          </p:cNvPr>
          <p:cNvGrpSpPr/>
          <p:nvPr/>
        </p:nvGrpSpPr>
        <p:grpSpPr>
          <a:xfrm>
            <a:off x="2179501" y="2247423"/>
            <a:ext cx="345916" cy="390525"/>
            <a:chOff x="2179501" y="2247423"/>
            <a:chExt cx="345916" cy="390525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7100B352-3E3E-4C6F-BD12-03AF8DDD635F}"/>
                </a:ext>
              </a:extLst>
            </p:cNvPr>
            <p:cNvSpPr/>
            <p:nvPr/>
          </p:nvSpPr>
          <p:spPr>
            <a:xfrm>
              <a:off x="2179501" y="2247423"/>
              <a:ext cx="276225" cy="390525"/>
            </a:xfrm>
            <a:custGeom>
              <a:avLst/>
              <a:gdLst>
                <a:gd name="connsiteX0" fmla="*/ 207074 w 276225"/>
                <a:gd name="connsiteY0" fmla="*/ 97536 h 390525"/>
                <a:gd name="connsiteX1" fmla="*/ 207074 w 276225"/>
                <a:gd name="connsiteY1" fmla="*/ 18288 h 390525"/>
                <a:gd name="connsiteX2" fmla="*/ 195929 w 276225"/>
                <a:gd name="connsiteY2" fmla="*/ 7144 h 390525"/>
                <a:gd name="connsiteX3" fmla="*/ 18288 w 276225"/>
                <a:gd name="connsiteY3" fmla="*/ 7144 h 390525"/>
                <a:gd name="connsiteX4" fmla="*/ 7144 w 276225"/>
                <a:gd name="connsiteY4" fmla="*/ 18288 h 390525"/>
                <a:gd name="connsiteX5" fmla="*/ 7144 w 276225"/>
                <a:gd name="connsiteY5" fmla="*/ 374999 h 390525"/>
                <a:gd name="connsiteX6" fmla="*/ 18288 w 276225"/>
                <a:gd name="connsiteY6" fmla="*/ 386144 h 390525"/>
                <a:gd name="connsiteX7" fmla="*/ 195929 w 276225"/>
                <a:gd name="connsiteY7" fmla="*/ 386144 h 390525"/>
                <a:gd name="connsiteX8" fmla="*/ 207074 w 276225"/>
                <a:gd name="connsiteY8" fmla="*/ 374999 h 390525"/>
                <a:gd name="connsiteX9" fmla="*/ 207074 w 276225"/>
                <a:gd name="connsiteY9" fmla="*/ 316802 h 390525"/>
                <a:gd name="connsiteX10" fmla="*/ 229267 w 276225"/>
                <a:gd name="connsiteY10" fmla="*/ 285369 h 390525"/>
                <a:gd name="connsiteX11" fmla="*/ 229267 w 276225"/>
                <a:gd name="connsiteY11" fmla="*/ 274225 h 390525"/>
                <a:gd name="connsiteX12" fmla="*/ 240411 w 276225"/>
                <a:gd name="connsiteY12" fmla="*/ 274225 h 390525"/>
                <a:gd name="connsiteX13" fmla="*/ 251555 w 276225"/>
                <a:gd name="connsiteY13" fmla="*/ 263081 h 390525"/>
                <a:gd name="connsiteX14" fmla="*/ 251555 w 276225"/>
                <a:gd name="connsiteY14" fmla="*/ 228314 h 390525"/>
                <a:gd name="connsiteX15" fmla="*/ 273749 w 276225"/>
                <a:gd name="connsiteY15" fmla="*/ 174308 h 390525"/>
                <a:gd name="connsiteX16" fmla="*/ 207074 w 276225"/>
                <a:gd name="connsiteY16" fmla="*/ 97536 h 390525"/>
                <a:gd name="connsiteX17" fmla="*/ 118205 w 276225"/>
                <a:gd name="connsiteY17" fmla="*/ 174403 h 390525"/>
                <a:gd name="connsiteX18" fmla="*/ 140399 w 276225"/>
                <a:gd name="connsiteY18" fmla="*/ 228409 h 390525"/>
                <a:gd name="connsiteX19" fmla="*/ 140399 w 276225"/>
                <a:gd name="connsiteY19" fmla="*/ 263176 h 390525"/>
                <a:gd name="connsiteX20" fmla="*/ 151543 w 276225"/>
                <a:gd name="connsiteY20" fmla="*/ 274320 h 390525"/>
                <a:gd name="connsiteX21" fmla="*/ 162687 w 276225"/>
                <a:gd name="connsiteY21" fmla="*/ 274320 h 390525"/>
                <a:gd name="connsiteX22" fmla="*/ 162687 w 276225"/>
                <a:gd name="connsiteY22" fmla="*/ 285464 h 390525"/>
                <a:gd name="connsiteX23" fmla="*/ 164592 w 276225"/>
                <a:gd name="connsiteY23" fmla="*/ 296609 h 390525"/>
                <a:gd name="connsiteX24" fmla="*/ 29432 w 276225"/>
                <a:gd name="connsiteY24" fmla="*/ 296609 h 390525"/>
                <a:gd name="connsiteX25" fmla="*/ 29432 w 276225"/>
                <a:gd name="connsiteY25" fmla="*/ 74581 h 390525"/>
                <a:gd name="connsiteX26" fmla="*/ 184880 w 276225"/>
                <a:gd name="connsiteY26" fmla="*/ 74581 h 390525"/>
                <a:gd name="connsiteX27" fmla="*/ 184880 w 276225"/>
                <a:gd name="connsiteY27" fmla="*/ 97536 h 390525"/>
                <a:gd name="connsiteX28" fmla="*/ 118205 w 276225"/>
                <a:gd name="connsiteY28" fmla="*/ 174403 h 390525"/>
                <a:gd name="connsiteX29" fmla="*/ 184880 w 276225"/>
                <a:gd name="connsiteY29" fmla="*/ 29337 h 390525"/>
                <a:gd name="connsiteX30" fmla="*/ 184880 w 276225"/>
                <a:gd name="connsiteY30" fmla="*/ 52292 h 390525"/>
                <a:gd name="connsiteX31" fmla="*/ 29432 w 276225"/>
                <a:gd name="connsiteY31" fmla="*/ 52292 h 390525"/>
                <a:gd name="connsiteX32" fmla="*/ 29432 w 276225"/>
                <a:gd name="connsiteY32" fmla="*/ 29337 h 390525"/>
                <a:gd name="connsiteX33" fmla="*/ 184880 w 276225"/>
                <a:gd name="connsiteY33" fmla="*/ 29337 h 390525"/>
                <a:gd name="connsiteX34" fmla="*/ 29432 w 276225"/>
                <a:gd name="connsiteY34" fmla="*/ 363950 h 390525"/>
                <a:gd name="connsiteX35" fmla="*/ 29432 w 276225"/>
                <a:gd name="connsiteY35" fmla="*/ 318802 h 390525"/>
                <a:gd name="connsiteX36" fmla="*/ 96012 w 276225"/>
                <a:gd name="connsiteY36" fmla="*/ 318802 h 390525"/>
                <a:gd name="connsiteX37" fmla="*/ 96012 w 276225"/>
                <a:gd name="connsiteY37" fmla="*/ 329946 h 390525"/>
                <a:gd name="connsiteX38" fmla="*/ 107156 w 276225"/>
                <a:gd name="connsiteY38" fmla="*/ 341090 h 390525"/>
                <a:gd name="connsiteX39" fmla="*/ 118300 w 276225"/>
                <a:gd name="connsiteY39" fmla="*/ 329946 h 390525"/>
                <a:gd name="connsiteX40" fmla="*/ 118300 w 276225"/>
                <a:gd name="connsiteY40" fmla="*/ 318802 h 390525"/>
                <a:gd name="connsiteX41" fmla="*/ 184880 w 276225"/>
                <a:gd name="connsiteY41" fmla="*/ 318802 h 390525"/>
                <a:gd name="connsiteX42" fmla="*/ 184880 w 276225"/>
                <a:gd name="connsiteY42" fmla="*/ 363950 h 390525"/>
                <a:gd name="connsiteX43" fmla="*/ 29432 w 276225"/>
                <a:gd name="connsiteY43" fmla="*/ 363950 h 390525"/>
                <a:gd name="connsiteX44" fmla="*/ 207074 w 276225"/>
                <a:gd name="connsiteY44" fmla="*/ 285464 h 390525"/>
                <a:gd name="connsiteX45" fmla="*/ 195929 w 276225"/>
                <a:gd name="connsiteY45" fmla="*/ 296609 h 390525"/>
                <a:gd name="connsiteX46" fmla="*/ 184785 w 276225"/>
                <a:gd name="connsiteY46" fmla="*/ 285464 h 390525"/>
                <a:gd name="connsiteX47" fmla="*/ 184785 w 276225"/>
                <a:gd name="connsiteY47" fmla="*/ 274320 h 390525"/>
                <a:gd name="connsiteX48" fmla="*/ 206978 w 276225"/>
                <a:gd name="connsiteY48" fmla="*/ 274320 h 390525"/>
                <a:gd name="connsiteX49" fmla="*/ 206978 w 276225"/>
                <a:gd name="connsiteY49" fmla="*/ 285464 h 390525"/>
                <a:gd name="connsiteX50" fmla="*/ 232982 w 276225"/>
                <a:gd name="connsiteY50" fmla="*/ 215456 h 390525"/>
                <a:gd name="connsiteX51" fmla="*/ 229267 w 276225"/>
                <a:gd name="connsiteY51" fmla="*/ 223742 h 390525"/>
                <a:gd name="connsiteX52" fmla="*/ 229267 w 276225"/>
                <a:gd name="connsiteY52" fmla="*/ 252127 h 390525"/>
                <a:gd name="connsiteX53" fmla="*/ 207074 w 276225"/>
                <a:gd name="connsiteY53" fmla="*/ 252127 h 390525"/>
                <a:gd name="connsiteX54" fmla="*/ 207074 w 276225"/>
                <a:gd name="connsiteY54" fmla="*/ 201263 h 390525"/>
                <a:gd name="connsiteX55" fmla="*/ 225838 w 276225"/>
                <a:gd name="connsiteY55" fmla="*/ 182499 h 390525"/>
                <a:gd name="connsiteX56" fmla="*/ 226886 w 276225"/>
                <a:gd name="connsiteY56" fmla="*/ 167545 h 390525"/>
                <a:gd name="connsiteX57" fmla="*/ 210312 w 276225"/>
                <a:gd name="connsiteY57" fmla="*/ 166592 h 390525"/>
                <a:gd name="connsiteX58" fmla="*/ 195929 w 276225"/>
                <a:gd name="connsiteY58" fmla="*/ 180975 h 390525"/>
                <a:gd name="connsiteX59" fmla="*/ 181546 w 276225"/>
                <a:gd name="connsiteY59" fmla="*/ 166592 h 390525"/>
                <a:gd name="connsiteX60" fmla="*/ 164973 w 276225"/>
                <a:gd name="connsiteY60" fmla="*/ 167545 h 390525"/>
                <a:gd name="connsiteX61" fmla="*/ 166021 w 276225"/>
                <a:gd name="connsiteY61" fmla="*/ 182499 h 390525"/>
                <a:gd name="connsiteX62" fmla="*/ 184785 w 276225"/>
                <a:gd name="connsiteY62" fmla="*/ 201263 h 390525"/>
                <a:gd name="connsiteX63" fmla="*/ 184785 w 276225"/>
                <a:gd name="connsiteY63" fmla="*/ 252127 h 390525"/>
                <a:gd name="connsiteX64" fmla="*/ 162592 w 276225"/>
                <a:gd name="connsiteY64" fmla="*/ 252127 h 390525"/>
                <a:gd name="connsiteX65" fmla="*/ 162592 w 276225"/>
                <a:gd name="connsiteY65" fmla="*/ 223742 h 390525"/>
                <a:gd name="connsiteX66" fmla="*/ 158877 w 276225"/>
                <a:gd name="connsiteY66" fmla="*/ 215456 h 390525"/>
                <a:gd name="connsiteX67" fmla="*/ 140399 w 276225"/>
                <a:gd name="connsiteY67" fmla="*/ 172021 h 390525"/>
                <a:gd name="connsiteX68" fmla="*/ 192596 w 276225"/>
                <a:gd name="connsiteY68" fmla="*/ 118967 h 390525"/>
                <a:gd name="connsiteX69" fmla="*/ 251365 w 276225"/>
                <a:gd name="connsiteY69" fmla="*/ 174403 h 390525"/>
                <a:gd name="connsiteX70" fmla="*/ 232982 w 276225"/>
                <a:gd name="connsiteY70" fmla="*/ 2154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6225" h="390525">
                  <a:moveTo>
                    <a:pt x="207074" y="97536"/>
                  </a:moveTo>
                  <a:lnTo>
                    <a:pt x="207074" y="18288"/>
                  </a:lnTo>
                  <a:cubicBezTo>
                    <a:pt x="207074" y="12192"/>
                    <a:pt x="202121" y="7144"/>
                    <a:pt x="19592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195929" y="386144"/>
                  </a:lnTo>
                  <a:cubicBezTo>
                    <a:pt x="202025" y="386144"/>
                    <a:pt x="207074" y="381191"/>
                    <a:pt x="207074" y="374999"/>
                  </a:cubicBezTo>
                  <a:lnTo>
                    <a:pt x="207074" y="316802"/>
                  </a:lnTo>
                  <a:cubicBezTo>
                    <a:pt x="220028" y="312230"/>
                    <a:pt x="229267" y="299847"/>
                    <a:pt x="229267" y="285369"/>
                  </a:cubicBezTo>
                  <a:lnTo>
                    <a:pt x="229267" y="274225"/>
                  </a:lnTo>
                  <a:lnTo>
                    <a:pt x="240411" y="274225"/>
                  </a:lnTo>
                  <a:cubicBezTo>
                    <a:pt x="246507" y="274225"/>
                    <a:pt x="251555" y="269272"/>
                    <a:pt x="251555" y="263081"/>
                  </a:cubicBezTo>
                  <a:lnTo>
                    <a:pt x="251555" y="228314"/>
                  </a:lnTo>
                  <a:cubicBezTo>
                    <a:pt x="265748" y="213836"/>
                    <a:pt x="273749" y="194405"/>
                    <a:pt x="273749" y="174308"/>
                  </a:cubicBezTo>
                  <a:cubicBezTo>
                    <a:pt x="273653" y="135350"/>
                    <a:pt x="244697" y="102965"/>
                    <a:pt x="207074" y="97536"/>
                  </a:cubicBezTo>
                  <a:close/>
                  <a:moveTo>
                    <a:pt x="118205" y="174403"/>
                  </a:moveTo>
                  <a:cubicBezTo>
                    <a:pt x="118205" y="194500"/>
                    <a:pt x="126206" y="213932"/>
                    <a:pt x="140399" y="228409"/>
                  </a:cubicBezTo>
                  <a:lnTo>
                    <a:pt x="140399" y="263176"/>
                  </a:lnTo>
                  <a:cubicBezTo>
                    <a:pt x="140399" y="269272"/>
                    <a:pt x="145352" y="274320"/>
                    <a:pt x="151543" y="274320"/>
                  </a:cubicBezTo>
                  <a:lnTo>
                    <a:pt x="162687" y="274320"/>
                  </a:lnTo>
                  <a:lnTo>
                    <a:pt x="162687" y="285464"/>
                  </a:lnTo>
                  <a:cubicBezTo>
                    <a:pt x="162687" y="289370"/>
                    <a:pt x="163354" y="293084"/>
                    <a:pt x="164592" y="296609"/>
                  </a:cubicBezTo>
                  <a:lnTo>
                    <a:pt x="29432" y="296609"/>
                  </a:lnTo>
                  <a:lnTo>
                    <a:pt x="29432" y="74581"/>
                  </a:lnTo>
                  <a:lnTo>
                    <a:pt x="184880" y="74581"/>
                  </a:lnTo>
                  <a:lnTo>
                    <a:pt x="184880" y="97536"/>
                  </a:lnTo>
                  <a:cubicBezTo>
                    <a:pt x="147257" y="102965"/>
                    <a:pt x="118205" y="135350"/>
                    <a:pt x="118205" y="174403"/>
                  </a:cubicBezTo>
                  <a:close/>
                  <a:moveTo>
                    <a:pt x="184880" y="29337"/>
                  </a:moveTo>
                  <a:lnTo>
                    <a:pt x="184880" y="52292"/>
                  </a:lnTo>
                  <a:lnTo>
                    <a:pt x="29432" y="52292"/>
                  </a:lnTo>
                  <a:lnTo>
                    <a:pt x="29432" y="29337"/>
                  </a:lnTo>
                  <a:lnTo>
                    <a:pt x="184880" y="29337"/>
                  </a:lnTo>
                  <a:close/>
                  <a:moveTo>
                    <a:pt x="29432" y="363950"/>
                  </a:moveTo>
                  <a:lnTo>
                    <a:pt x="29432" y="318802"/>
                  </a:lnTo>
                  <a:lnTo>
                    <a:pt x="96012" y="318802"/>
                  </a:lnTo>
                  <a:lnTo>
                    <a:pt x="96012" y="329946"/>
                  </a:lnTo>
                  <a:cubicBezTo>
                    <a:pt x="96012" y="336042"/>
                    <a:pt x="100965" y="341090"/>
                    <a:pt x="107156" y="341090"/>
                  </a:cubicBezTo>
                  <a:cubicBezTo>
                    <a:pt x="113252" y="341090"/>
                    <a:pt x="118300" y="336137"/>
                    <a:pt x="118300" y="329946"/>
                  </a:cubicBezTo>
                  <a:lnTo>
                    <a:pt x="118300" y="318802"/>
                  </a:lnTo>
                  <a:lnTo>
                    <a:pt x="184880" y="318802"/>
                  </a:lnTo>
                  <a:lnTo>
                    <a:pt x="184880" y="363950"/>
                  </a:lnTo>
                  <a:lnTo>
                    <a:pt x="29432" y="363950"/>
                  </a:lnTo>
                  <a:close/>
                  <a:moveTo>
                    <a:pt x="207074" y="285464"/>
                  </a:moveTo>
                  <a:cubicBezTo>
                    <a:pt x="207074" y="291560"/>
                    <a:pt x="202121" y="296609"/>
                    <a:pt x="195929" y="296609"/>
                  </a:cubicBezTo>
                  <a:cubicBezTo>
                    <a:pt x="189833" y="296609"/>
                    <a:pt x="184785" y="291656"/>
                    <a:pt x="184785" y="285464"/>
                  </a:cubicBezTo>
                  <a:lnTo>
                    <a:pt x="184785" y="274320"/>
                  </a:lnTo>
                  <a:lnTo>
                    <a:pt x="206978" y="274320"/>
                  </a:lnTo>
                  <a:lnTo>
                    <a:pt x="206978" y="285464"/>
                  </a:lnTo>
                  <a:close/>
                  <a:moveTo>
                    <a:pt x="232982" y="215456"/>
                  </a:moveTo>
                  <a:cubicBezTo>
                    <a:pt x="230600" y="217551"/>
                    <a:pt x="229267" y="220599"/>
                    <a:pt x="229267" y="223742"/>
                  </a:cubicBezTo>
                  <a:lnTo>
                    <a:pt x="229267" y="252127"/>
                  </a:lnTo>
                  <a:lnTo>
                    <a:pt x="207074" y="252127"/>
                  </a:lnTo>
                  <a:lnTo>
                    <a:pt x="207074" y="201263"/>
                  </a:lnTo>
                  <a:lnTo>
                    <a:pt x="225838" y="182499"/>
                  </a:lnTo>
                  <a:cubicBezTo>
                    <a:pt x="229838" y="178499"/>
                    <a:pt x="230410" y="172021"/>
                    <a:pt x="226886" y="167545"/>
                  </a:cubicBezTo>
                  <a:cubicBezTo>
                    <a:pt x="222695" y="162306"/>
                    <a:pt x="214979" y="161925"/>
                    <a:pt x="210312" y="166592"/>
                  </a:cubicBezTo>
                  <a:lnTo>
                    <a:pt x="195929" y="180975"/>
                  </a:lnTo>
                  <a:lnTo>
                    <a:pt x="181546" y="166592"/>
                  </a:lnTo>
                  <a:cubicBezTo>
                    <a:pt x="176879" y="161925"/>
                    <a:pt x="169259" y="162306"/>
                    <a:pt x="164973" y="167545"/>
                  </a:cubicBezTo>
                  <a:cubicBezTo>
                    <a:pt x="161449" y="172021"/>
                    <a:pt x="162020" y="178499"/>
                    <a:pt x="166021" y="182499"/>
                  </a:cubicBezTo>
                  <a:lnTo>
                    <a:pt x="184785" y="201263"/>
                  </a:lnTo>
                  <a:lnTo>
                    <a:pt x="184785" y="252127"/>
                  </a:lnTo>
                  <a:lnTo>
                    <a:pt x="162592" y="252127"/>
                  </a:lnTo>
                  <a:lnTo>
                    <a:pt x="162592" y="223742"/>
                  </a:lnTo>
                  <a:cubicBezTo>
                    <a:pt x="162592" y="220599"/>
                    <a:pt x="161258" y="217646"/>
                    <a:pt x="158877" y="215456"/>
                  </a:cubicBezTo>
                  <a:cubicBezTo>
                    <a:pt x="146304" y="204121"/>
                    <a:pt x="139732" y="188595"/>
                    <a:pt x="140399" y="172021"/>
                  </a:cubicBezTo>
                  <a:cubicBezTo>
                    <a:pt x="141542" y="143732"/>
                    <a:pt x="164306" y="120587"/>
                    <a:pt x="192596" y="118967"/>
                  </a:cubicBezTo>
                  <a:cubicBezTo>
                    <a:pt x="224695" y="117062"/>
                    <a:pt x="251365" y="142684"/>
                    <a:pt x="251365" y="174403"/>
                  </a:cubicBezTo>
                  <a:cubicBezTo>
                    <a:pt x="251460" y="190119"/>
                    <a:pt x="244888" y="204692"/>
                    <a:pt x="232982" y="21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5D1A57A-702A-4CEC-941E-43D917645473}"/>
                </a:ext>
              </a:extLst>
            </p:cNvPr>
            <p:cNvSpPr/>
            <p:nvPr/>
          </p:nvSpPr>
          <p:spPr>
            <a:xfrm>
              <a:off x="2468249" y="2370341"/>
              <a:ext cx="57150" cy="38100"/>
            </a:xfrm>
            <a:custGeom>
              <a:avLst/>
              <a:gdLst>
                <a:gd name="connsiteX0" fmla="*/ 23196 w 57150"/>
                <a:gd name="connsiteY0" fmla="*/ 39293 h 38100"/>
                <a:gd name="connsiteX1" fmla="*/ 45389 w 57150"/>
                <a:gd name="connsiteY1" fmla="*/ 28149 h 38100"/>
                <a:gd name="connsiteX2" fmla="*/ 50342 w 57150"/>
                <a:gd name="connsiteY2" fmla="*/ 13290 h 38100"/>
                <a:gd name="connsiteX3" fmla="*/ 35483 w 57150"/>
                <a:gd name="connsiteY3" fmla="*/ 8337 h 38100"/>
                <a:gd name="connsiteX4" fmla="*/ 13290 w 57150"/>
                <a:gd name="connsiteY4" fmla="*/ 19481 h 38100"/>
                <a:gd name="connsiteX5" fmla="*/ 8337 w 57150"/>
                <a:gd name="connsiteY5" fmla="*/ 34340 h 38100"/>
                <a:gd name="connsiteX6" fmla="*/ 23196 w 57150"/>
                <a:gd name="connsiteY6" fmla="*/ 392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23196" y="39293"/>
                  </a:moveTo>
                  <a:lnTo>
                    <a:pt x="45389" y="28149"/>
                  </a:lnTo>
                  <a:cubicBezTo>
                    <a:pt x="50914" y="25387"/>
                    <a:pt x="53104" y="18719"/>
                    <a:pt x="50342" y="13290"/>
                  </a:cubicBezTo>
                  <a:cubicBezTo>
                    <a:pt x="47580" y="7765"/>
                    <a:pt x="40912" y="5575"/>
                    <a:pt x="35483" y="8337"/>
                  </a:cubicBezTo>
                  <a:lnTo>
                    <a:pt x="13290" y="19481"/>
                  </a:lnTo>
                  <a:cubicBezTo>
                    <a:pt x="7765" y="22243"/>
                    <a:pt x="5575" y="28911"/>
                    <a:pt x="8337" y="34340"/>
                  </a:cubicBezTo>
                  <a:cubicBezTo>
                    <a:pt x="11004" y="39769"/>
                    <a:pt x="17671" y="41960"/>
                    <a:pt x="23196" y="39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10709F11-3A73-4DA9-A887-F5BD90D70C05}"/>
                </a:ext>
              </a:extLst>
            </p:cNvPr>
            <p:cNvSpPr/>
            <p:nvPr/>
          </p:nvSpPr>
          <p:spPr>
            <a:xfrm>
              <a:off x="2468267" y="2425794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1" y="42038"/>
                    <a:pt x="47658" y="39752"/>
                    <a:pt x="50325" y="34323"/>
                  </a:cubicBezTo>
                  <a:cubicBezTo>
                    <a:pt x="53087" y="28894"/>
                    <a:pt x="50896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9A0C23FF-0F63-4CEC-B96D-DB0A26ABD1A0}"/>
                </a:ext>
              </a:extLst>
            </p:cNvPr>
            <p:cNvSpPr/>
            <p:nvPr/>
          </p:nvSpPr>
          <p:spPr>
            <a:xfrm>
              <a:off x="2224046" y="2370263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0" y="42038"/>
                    <a:pt x="47658" y="39752"/>
                    <a:pt x="50325" y="34323"/>
                  </a:cubicBezTo>
                  <a:cubicBezTo>
                    <a:pt x="53087" y="28894"/>
                    <a:pt x="50801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DE4139F8-B3A8-434A-934E-C35EC8AA4B72}"/>
                </a:ext>
              </a:extLst>
            </p:cNvPr>
            <p:cNvSpPr/>
            <p:nvPr/>
          </p:nvSpPr>
          <p:spPr>
            <a:xfrm>
              <a:off x="2224028" y="2425794"/>
              <a:ext cx="57150" cy="38100"/>
            </a:xfrm>
            <a:custGeom>
              <a:avLst/>
              <a:gdLst>
                <a:gd name="connsiteX0" fmla="*/ 35483 w 57150"/>
                <a:gd name="connsiteY0" fmla="*/ 8320 h 38100"/>
                <a:gd name="connsiteX1" fmla="*/ 13290 w 57150"/>
                <a:gd name="connsiteY1" fmla="*/ 19464 h 38100"/>
                <a:gd name="connsiteX2" fmla="*/ 8337 w 57150"/>
                <a:gd name="connsiteY2" fmla="*/ 34323 h 38100"/>
                <a:gd name="connsiteX3" fmla="*/ 23196 w 57150"/>
                <a:gd name="connsiteY3" fmla="*/ 39276 h 38100"/>
                <a:gd name="connsiteX4" fmla="*/ 45389 w 57150"/>
                <a:gd name="connsiteY4" fmla="*/ 28132 h 38100"/>
                <a:gd name="connsiteX5" fmla="*/ 50342 w 57150"/>
                <a:gd name="connsiteY5" fmla="*/ 13273 h 38100"/>
                <a:gd name="connsiteX6" fmla="*/ 35483 w 57150"/>
                <a:gd name="connsiteY6" fmla="*/ 83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5483" y="8320"/>
                  </a:moveTo>
                  <a:lnTo>
                    <a:pt x="13290" y="19464"/>
                  </a:lnTo>
                  <a:cubicBezTo>
                    <a:pt x="7765" y="22226"/>
                    <a:pt x="5575" y="28894"/>
                    <a:pt x="8337" y="34323"/>
                  </a:cubicBezTo>
                  <a:cubicBezTo>
                    <a:pt x="11099" y="39847"/>
                    <a:pt x="17767" y="42038"/>
                    <a:pt x="23196" y="39276"/>
                  </a:cubicBezTo>
                  <a:lnTo>
                    <a:pt x="45389" y="28132"/>
                  </a:lnTo>
                  <a:cubicBezTo>
                    <a:pt x="50914" y="25369"/>
                    <a:pt x="53104" y="18702"/>
                    <a:pt x="50342" y="13273"/>
                  </a:cubicBezTo>
                  <a:cubicBezTo>
                    <a:pt x="47580" y="7843"/>
                    <a:pt x="40912" y="5557"/>
                    <a:pt x="35483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BEF8D956-3316-4EBA-84AA-977E195D11B5}"/>
              </a:ext>
            </a:extLst>
          </p:cNvPr>
          <p:cNvGrpSpPr/>
          <p:nvPr/>
        </p:nvGrpSpPr>
        <p:grpSpPr>
          <a:xfrm>
            <a:off x="2838917" y="2241041"/>
            <a:ext cx="276225" cy="390525"/>
            <a:chOff x="2838917" y="2241041"/>
            <a:chExt cx="276225" cy="390525"/>
          </a:xfrm>
          <a:solidFill>
            <a:schemeClr val="bg1"/>
          </a:solidFill>
        </p:grpSpPr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3FC5C5D4-D8A1-4F97-8ED3-FD3A8F20B36C}"/>
                </a:ext>
              </a:extLst>
            </p:cNvPr>
            <p:cNvSpPr/>
            <p:nvPr/>
          </p:nvSpPr>
          <p:spPr>
            <a:xfrm>
              <a:off x="2838917" y="2241041"/>
              <a:ext cx="276225" cy="390525"/>
            </a:xfrm>
            <a:custGeom>
              <a:avLst/>
              <a:gdLst>
                <a:gd name="connsiteX0" fmla="*/ 240316 w 276225"/>
                <a:gd name="connsiteY0" fmla="*/ 7144 h 390525"/>
                <a:gd name="connsiteX1" fmla="*/ 40481 w 276225"/>
                <a:gd name="connsiteY1" fmla="*/ 7144 h 390525"/>
                <a:gd name="connsiteX2" fmla="*/ 7144 w 276225"/>
                <a:gd name="connsiteY2" fmla="*/ 40481 h 390525"/>
                <a:gd name="connsiteX3" fmla="*/ 7144 w 276225"/>
                <a:gd name="connsiteY3" fmla="*/ 352806 h 390525"/>
                <a:gd name="connsiteX4" fmla="*/ 40481 w 276225"/>
                <a:gd name="connsiteY4" fmla="*/ 386144 h 390525"/>
                <a:gd name="connsiteX5" fmla="*/ 240316 w 276225"/>
                <a:gd name="connsiteY5" fmla="*/ 386144 h 390525"/>
                <a:gd name="connsiteX6" fmla="*/ 273653 w 276225"/>
                <a:gd name="connsiteY6" fmla="*/ 352806 h 390525"/>
                <a:gd name="connsiteX7" fmla="*/ 273653 w 276225"/>
                <a:gd name="connsiteY7" fmla="*/ 40481 h 390525"/>
                <a:gd name="connsiteX8" fmla="*/ 240316 w 276225"/>
                <a:gd name="connsiteY8" fmla="*/ 7144 h 390525"/>
                <a:gd name="connsiteX9" fmla="*/ 240316 w 276225"/>
                <a:gd name="connsiteY9" fmla="*/ 363950 h 390525"/>
                <a:gd name="connsiteX10" fmla="*/ 40481 w 276225"/>
                <a:gd name="connsiteY10" fmla="*/ 363950 h 390525"/>
                <a:gd name="connsiteX11" fmla="*/ 29337 w 276225"/>
                <a:gd name="connsiteY11" fmla="*/ 352806 h 390525"/>
                <a:gd name="connsiteX12" fmla="*/ 29337 w 276225"/>
                <a:gd name="connsiteY12" fmla="*/ 319469 h 390525"/>
                <a:gd name="connsiteX13" fmla="*/ 251365 w 276225"/>
                <a:gd name="connsiteY13" fmla="*/ 319469 h 390525"/>
                <a:gd name="connsiteX14" fmla="*/ 251365 w 276225"/>
                <a:gd name="connsiteY14" fmla="*/ 352806 h 390525"/>
                <a:gd name="connsiteX15" fmla="*/ 240316 w 276225"/>
                <a:gd name="connsiteY15" fmla="*/ 363950 h 390525"/>
                <a:gd name="connsiteX16" fmla="*/ 251365 w 276225"/>
                <a:gd name="connsiteY16" fmla="*/ 297275 h 390525"/>
                <a:gd name="connsiteX17" fmla="*/ 29337 w 276225"/>
                <a:gd name="connsiteY17" fmla="*/ 297275 h 390525"/>
                <a:gd name="connsiteX18" fmla="*/ 29337 w 276225"/>
                <a:gd name="connsiteY18" fmla="*/ 73724 h 390525"/>
                <a:gd name="connsiteX19" fmla="*/ 251365 w 276225"/>
                <a:gd name="connsiteY19" fmla="*/ 73724 h 390525"/>
                <a:gd name="connsiteX20" fmla="*/ 251365 w 276225"/>
                <a:gd name="connsiteY20" fmla="*/ 297275 h 390525"/>
                <a:gd name="connsiteX21" fmla="*/ 251365 w 276225"/>
                <a:gd name="connsiteY21" fmla="*/ 51625 h 390525"/>
                <a:gd name="connsiteX22" fmla="*/ 29337 w 276225"/>
                <a:gd name="connsiteY22" fmla="*/ 51625 h 390525"/>
                <a:gd name="connsiteX23" fmla="*/ 29337 w 276225"/>
                <a:gd name="connsiteY23" fmla="*/ 40481 h 390525"/>
                <a:gd name="connsiteX24" fmla="*/ 40481 w 276225"/>
                <a:gd name="connsiteY24" fmla="*/ 29337 h 390525"/>
                <a:gd name="connsiteX25" fmla="*/ 240316 w 276225"/>
                <a:gd name="connsiteY25" fmla="*/ 29337 h 390525"/>
                <a:gd name="connsiteX26" fmla="*/ 251460 w 276225"/>
                <a:gd name="connsiteY26" fmla="*/ 40481 h 390525"/>
                <a:gd name="connsiteX27" fmla="*/ 251460 w 276225"/>
                <a:gd name="connsiteY27" fmla="*/ 516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90525">
                  <a:moveTo>
                    <a:pt x="24031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40316" y="386144"/>
                  </a:lnTo>
                  <a:cubicBezTo>
                    <a:pt x="258699" y="386144"/>
                    <a:pt x="273653" y="371189"/>
                    <a:pt x="273653" y="352806"/>
                  </a:cubicBezTo>
                  <a:lnTo>
                    <a:pt x="273653" y="40481"/>
                  </a:lnTo>
                  <a:cubicBezTo>
                    <a:pt x="273558" y="22098"/>
                    <a:pt x="258699" y="7144"/>
                    <a:pt x="240316" y="7144"/>
                  </a:cubicBezTo>
                  <a:close/>
                  <a:moveTo>
                    <a:pt x="240316" y="363950"/>
                  </a:moveTo>
                  <a:lnTo>
                    <a:pt x="40481" y="363950"/>
                  </a:lnTo>
                  <a:cubicBezTo>
                    <a:pt x="34385" y="363950"/>
                    <a:pt x="29337" y="358997"/>
                    <a:pt x="29337" y="352806"/>
                  </a:cubicBezTo>
                  <a:lnTo>
                    <a:pt x="29337" y="319469"/>
                  </a:lnTo>
                  <a:lnTo>
                    <a:pt x="251365" y="319469"/>
                  </a:lnTo>
                  <a:lnTo>
                    <a:pt x="251365" y="352806"/>
                  </a:lnTo>
                  <a:cubicBezTo>
                    <a:pt x="251365" y="358902"/>
                    <a:pt x="246412" y="363950"/>
                    <a:pt x="240316" y="363950"/>
                  </a:cubicBezTo>
                  <a:close/>
                  <a:moveTo>
                    <a:pt x="251365" y="297275"/>
                  </a:moveTo>
                  <a:lnTo>
                    <a:pt x="29337" y="297275"/>
                  </a:lnTo>
                  <a:lnTo>
                    <a:pt x="29337" y="73724"/>
                  </a:lnTo>
                  <a:lnTo>
                    <a:pt x="251365" y="73724"/>
                  </a:lnTo>
                  <a:lnTo>
                    <a:pt x="251365" y="297275"/>
                  </a:lnTo>
                  <a:close/>
                  <a:moveTo>
                    <a:pt x="251365" y="51625"/>
                  </a:moveTo>
                  <a:lnTo>
                    <a:pt x="29337" y="51625"/>
                  </a:lnTo>
                  <a:lnTo>
                    <a:pt x="29337" y="40481"/>
                  </a:lnTo>
                  <a:cubicBezTo>
                    <a:pt x="29337" y="34385"/>
                    <a:pt x="34290" y="29337"/>
                    <a:pt x="40481" y="29337"/>
                  </a:cubicBezTo>
                  <a:lnTo>
                    <a:pt x="240316" y="29337"/>
                  </a:lnTo>
                  <a:cubicBezTo>
                    <a:pt x="246412" y="29337"/>
                    <a:pt x="251460" y="34290"/>
                    <a:pt x="251460" y="40481"/>
                  </a:cubicBezTo>
                  <a:lnTo>
                    <a:pt x="251460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8FD1BBC-E3D3-43A6-81C4-4A6C19276FA3}"/>
                </a:ext>
              </a:extLst>
            </p:cNvPr>
            <p:cNvSpPr/>
            <p:nvPr/>
          </p:nvSpPr>
          <p:spPr>
            <a:xfrm>
              <a:off x="2883018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625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5B2C066-E5C9-4706-A800-2D211A9E8DFA}"/>
                </a:ext>
              </a:extLst>
            </p:cNvPr>
            <p:cNvSpPr/>
            <p:nvPr/>
          </p:nvSpPr>
          <p:spPr>
            <a:xfrm>
              <a:off x="294969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529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A13E732E-1F8A-465B-ACA5-37EF5259BA46}"/>
                </a:ext>
              </a:extLst>
            </p:cNvPr>
            <p:cNvSpPr/>
            <p:nvPr/>
          </p:nvSpPr>
          <p:spPr>
            <a:xfrm>
              <a:off x="301627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1BF94AAA-1FCD-4076-877B-56036D7F2F17}"/>
              </a:ext>
            </a:extLst>
          </p:cNvPr>
          <p:cNvSpPr/>
          <p:nvPr/>
        </p:nvSpPr>
        <p:spPr>
          <a:xfrm>
            <a:off x="4184422" y="4232231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18" name="자유형: 도형 317">
            <a:extLst>
              <a:ext uri="{FF2B5EF4-FFF2-40B4-BE49-F238E27FC236}">
                <a16:creationId xmlns:a16="http://schemas.microsoft.com/office/drawing/2014/main" id="{B53A3DD7-BE88-437F-8957-B64326CBA6D9}"/>
              </a:ext>
            </a:extLst>
          </p:cNvPr>
          <p:cNvSpPr/>
          <p:nvPr/>
        </p:nvSpPr>
        <p:spPr>
          <a:xfrm>
            <a:off x="4807569" y="4244840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C156A72-0859-4BB5-9B44-DB9CBC73ABBA}"/>
              </a:ext>
            </a:extLst>
          </p:cNvPr>
          <p:cNvGrpSpPr/>
          <p:nvPr/>
        </p:nvGrpSpPr>
        <p:grpSpPr>
          <a:xfrm>
            <a:off x="2835298" y="4263771"/>
            <a:ext cx="365379" cy="384905"/>
            <a:chOff x="2835298" y="4263771"/>
            <a:chExt cx="365379" cy="384905"/>
          </a:xfrm>
          <a:solidFill>
            <a:schemeClr val="bg1"/>
          </a:solidFill>
        </p:grpSpPr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D1D18F52-4627-424A-B894-5EE7A6C7E5A2}"/>
                </a:ext>
              </a:extLst>
            </p:cNvPr>
            <p:cNvSpPr/>
            <p:nvPr/>
          </p:nvSpPr>
          <p:spPr>
            <a:xfrm>
              <a:off x="2857777" y="4263771"/>
              <a:ext cx="342900" cy="323850"/>
            </a:xfrm>
            <a:custGeom>
              <a:avLst/>
              <a:gdLst>
                <a:gd name="connsiteX0" fmla="*/ 339947 w 342900"/>
                <a:gd name="connsiteY0" fmla="*/ 118110 h 323850"/>
                <a:gd name="connsiteX1" fmla="*/ 273367 w 342900"/>
                <a:gd name="connsiteY1" fmla="*/ 51530 h 323850"/>
                <a:gd name="connsiteX2" fmla="*/ 266129 w 342900"/>
                <a:gd name="connsiteY2" fmla="*/ 51911 h 323850"/>
                <a:gd name="connsiteX3" fmla="*/ 195739 w 342900"/>
                <a:gd name="connsiteY3" fmla="*/ 7144 h 323850"/>
                <a:gd name="connsiteX4" fmla="*/ 125349 w 342900"/>
                <a:gd name="connsiteY4" fmla="*/ 51911 h 323850"/>
                <a:gd name="connsiteX5" fmla="*/ 118110 w 342900"/>
                <a:gd name="connsiteY5" fmla="*/ 51530 h 323850"/>
                <a:gd name="connsiteX6" fmla="*/ 51530 w 342900"/>
                <a:gd name="connsiteY6" fmla="*/ 118110 h 323850"/>
                <a:gd name="connsiteX7" fmla="*/ 56197 w 342900"/>
                <a:gd name="connsiteY7" fmla="*/ 142684 h 323850"/>
                <a:gd name="connsiteX8" fmla="*/ 7144 w 342900"/>
                <a:gd name="connsiteY8" fmla="*/ 206978 h 323850"/>
                <a:gd name="connsiteX9" fmla="*/ 30575 w 342900"/>
                <a:gd name="connsiteY9" fmla="*/ 257651 h 323850"/>
                <a:gd name="connsiteX10" fmla="*/ 8287 w 342900"/>
                <a:gd name="connsiteY10" fmla="*/ 302800 h 323850"/>
                <a:gd name="connsiteX11" fmla="*/ 14478 w 342900"/>
                <a:gd name="connsiteY11" fmla="*/ 318135 h 323850"/>
                <a:gd name="connsiteX12" fmla="*/ 28289 w 342900"/>
                <a:gd name="connsiteY12" fmla="*/ 312325 h 323850"/>
                <a:gd name="connsiteX13" fmla="*/ 49625 w 342900"/>
                <a:gd name="connsiteY13" fmla="*/ 269081 h 323850"/>
                <a:gd name="connsiteX14" fmla="*/ 73723 w 342900"/>
                <a:gd name="connsiteY14" fmla="*/ 273558 h 323850"/>
                <a:gd name="connsiteX15" fmla="*/ 89154 w 342900"/>
                <a:gd name="connsiteY15" fmla="*/ 273558 h 323850"/>
                <a:gd name="connsiteX16" fmla="*/ 74962 w 342900"/>
                <a:gd name="connsiteY16" fmla="*/ 302419 h 323850"/>
                <a:gd name="connsiteX17" fmla="*/ 78772 w 342900"/>
                <a:gd name="connsiteY17" fmla="*/ 316897 h 323850"/>
                <a:gd name="connsiteX18" fmla="*/ 94679 w 342900"/>
                <a:gd name="connsiteY18" fmla="*/ 312420 h 323850"/>
                <a:gd name="connsiteX19" fmla="*/ 113824 w 342900"/>
                <a:gd name="connsiteY19" fmla="*/ 273463 h 323850"/>
                <a:gd name="connsiteX20" fmla="*/ 155734 w 342900"/>
                <a:gd name="connsiteY20" fmla="*/ 273463 h 323850"/>
                <a:gd name="connsiteX21" fmla="*/ 141542 w 342900"/>
                <a:gd name="connsiteY21" fmla="*/ 302323 h 323850"/>
                <a:gd name="connsiteX22" fmla="*/ 145351 w 342900"/>
                <a:gd name="connsiteY22" fmla="*/ 316801 h 323850"/>
                <a:gd name="connsiteX23" fmla="*/ 161258 w 342900"/>
                <a:gd name="connsiteY23" fmla="*/ 312325 h 323850"/>
                <a:gd name="connsiteX24" fmla="*/ 180404 w 342900"/>
                <a:gd name="connsiteY24" fmla="*/ 273367 h 323850"/>
                <a:gd name="connsiteX25" fmla="*/ 222313 w 342900"/>
                <a:gd name="connsiteY25" fmla="*/ 273367 h 323850"/>
                <a:gd name="connsiteX26" fmla="*/ 208026 w 342900"/>
                <a:gd name="connsiteY26" fmla="*/ 302514 h 323850"/>
                <a:gd name="connsiteX27" fmla="*/ 213074 w 342900"/>
                <a:gd name="connsiteY27" fmla="*/ 317373 h 323850"/>
                <a:gd name="connsiteX28" fmla="*/ 227933 w 342900"/>
                <a:gd name="connsiteY28" fmla="*/ 312325 h 323850"/>
                <a:gd name="connsiteX29" fmla="*/ 248507 w 342900"/>
                <a:gd name="connsiteY29" fmla="*/ 270510 h 323850"/>
                <a:gd name="connsiteX30" fmla="*/ 295656 w 342900"/>
                <a:gd name="connsiteY30" fmla="*/ 206788 h 323850"/>
                <a:gd name="connsiteX31" fmla="*/ 290989 w 342900"/>
                <a:gd name="connsiteY31" fmla="*/ 182213 h 323850"/>
                <a:gd name="connsiteX32" fmla="*/ 339947 w 342900"/>
                <a:gd name="connsiteY32" fmla="*/ 118110 h 323850"/>
                <a:gd name="connsiteX33" fmla="*/ 228314 w 342900"/>
                <a:gd name="connsiteY33" fmla="*/ 251365 h 323850"/>
                <a:gd name="connsiteX34" fmla="*/ 74200 w 342900"/>
                <a:gd name="connsiteY34" fmla="*/ 251365 h 323850"/>
                <a:gd name="connsiteX35" fmla="*/ 29146 w 342900"/>
                <a:gd name="connsiteY35" fmla="*/ 209074 h 323850"/>
                <a:gd name="connsiteX36" fmla="*/ 73533 w 342900"/>
                <a:gd name="connsiteY36" fmla="*/ 162496 h 323850"/>
                <a:gd name="connsiteX37" fmla="*/ 84963 w 342900"/>
                <a:gd name="connsiteY37" fmla="*/ 164020 h 323850"/>
                <a:gd name="connsiteX38" fmla="*/ 98393 w 342900"/>
                <a:gd name="connsiteY38" fmla="*/ 156686 h 323850"/>
                <a:gd name="connsiteX39" fmla="*/ 151257 w 342900"/>
                <a:gd name="connsiteY39" fmla="*/ 118110 h 323850"/>
                <a:gd name="connsiteX40" fmla="*/ 204121 w 342900"/>
                <a:gd name="connsiteY40" fmla="*/ 156686 h 323850"/>
                <a:gd name="connsiteX41" fmla="*/ 217551 w 342900"/>
                <a:gd name="connsiteY41" fmla="*/ 164020 h 323850"/>
                <a:gd name="connsiteX42" fmla="*/ 228981 w 342900"/>
                <a:gd name="connsiteY42" fmla="*/ 162496 h 323850"/>
                <a:gd name="connsiteX43" fmla="*/ 273367 w 342900"/>
                <a:gd name="connsiteY43" fmla="*/ 209074 h 323850"/>
                <a:gd name="connsiteX44" fmla="*/ 228314 w 342900"/>
                <a:gd name="connsiteY44" fmla="*/ 251365 h 323850"/>
                <a:gd name="connsiteX45" fmla="*/ 278321 w 342900"/>
                <a:gd name="connsiteY45" fmla="*/ 161925 h 323850"/>
                <a:gd name="connsiteX46" fmla="*/ 228981 w 342900"/>
                <a:gd name="connsiteY46" fmla="*/ 140017 h 323850"/>
                <a:gd name="connsiteX47" fmla="*/ 221742 w 342900"/>
                <a:gd name="connsiteY47" fmla="*/ 140398 h 323850"/>
                <a:gd name="connsiteX48" fmla="*/ 151352 w 342900"/>
                <a:gd name="connsiteY48" fmla="*/ 95631 h 323850"/>
                <a:gd name="connsiteX49" fmla="*/ 80963 w 342900"/>
                <a:gd name="connsiteY49" fmla="*/ 140398 h 323850"/>
                <a:gd name="connsiteX50" fmla="*/ 79819 w 342900"/>
                <a:gd name="connsiteY50" fmla="*/ 140303 h 323850"/>
                <a:gd name="connsiteX51" fmla="*/ 73723 w 342900"/>
                <a:gd name="connsiteY51" fmla="*/ 117824 h 323850"/>
                <a:gd name="connsiteX52" fmla="*/ 118110 w 342900"/>
                <a:gd name="connsiteY52" fmla="*/ 73438 h 323850"/>
                <a:gd name="connsiteX53" fmla="*/ 129540 w 342900"/>
                <a:gd name="connsiteY53" fmla="*/ 74962 h 323850"/>
                <a:gd name="connsiteX54" fmla="*/ 142970 w 342900"/>
                <a:gd name="connsiteY54" fmla="*/ 67627 h 323850"/>
                <a:gd name="connsiteX55" fmla="*/ 195834 w 342900"/>
                <a:gd name="connsiteY55" fmla="*/ 29051 h 323850"/>
                <a:gd name="connsiteX56" fmla="*/ 248698 w 342900"/>
                <a:gd name="connsiteY56" fmla="*/ 67627 h 323850"/>
                <a:gd name="connsiteX57" fmla="*/ 262128 w 342900"/>
                <a:gd name="connsiteY57" fmla="*/ 74962 h 323850"/>
                <a:gd name="connsiteX58" fmla="*/ 273558 w 342900"/>
                <a:gd name="connsiteY58" fmla="*/ 73438 h 323850"/>
                <a:gd name="connsiteX59" fmla="*/ 317944 w 342900"/>
                <a:gd name="connsiteY59" fmla="*/ 117824 h 323850"/>
                <a:gd name="connsiteX60" fmla="*/ 278321 w 342900"/>
                <a:gd name="connsiteY60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2900" h="323850">
                  <a:moveTo>
                    <a:pt x="339947" y="118110"/>
                  </a:moveTo>
                  <a:cubicBezTo>
                    <a:pt x="339947" y="81343"/>
                    <a:pt x="310039" y="51530"/>
                    <a:pt x="273367" y="51530"/>
                  </a:cubicBezTo>
                  <a:cubicBezTo>
                    <a:pt x="270891" y="51530"/>
                    <a:pt x="268510" y="51625"/>
                    <a:pt x="266129" y="51911"/>
                  </a:cubicBezTo>
                  <a:cubicBezTo>
                    <a:pt x="253460" y="24765"/>
                    <a:pt x="226314" y="7144"/>
                    <a:pt x="195739" y="7144"/>
                  </a:cubicBezTo>
                  <a:cubicBezTo>
                    <a:pt x="165163" y="7144"/>
                    <a:pt x="137922" y="24765"/>
                    <a:pt x="125349" y="51911"/>
                  </a:cubicBezTo>
                  <a:cubicBezTo>
                    <a:pt x="122968" y="51625"/>
                    <a:pt x="120491" y="51530"/>
                    <a:pt x="118110" y="51530"/>
                  </a:cubicBezTo>
                  <a:cubicBezTo>
                    <a:pt x="81343" y="51530"/>
                    <a:pt x="51530" y="81439"/>
                    <a:pt x="51530" y="118110"/>
                  </a:cubicBezTo>
                  <a:cubicBezTo>
                    <a:pt x="51530" y="126682"/>
                    <a:pt x="53150" y="134969"/>
                    <a:pt x="56197" y="142684"/>
                  </a:cubicBezTo>
                  <a:cubicBezTo>
                    <a:pt x="27908" y="150400"/>
                    <a:pt x="7144" y="176308"/>
                    <a:pt x="7144" y="206978"/>
                  </a:cubicBezTo>
                  <a:cubicBezTo>
                    <a:pt x="7144" y="227266"/>
                    <a:pt x="16192" y="245364"/>
                    <a:pt x="30575" y="257651"/>
                  </a:cubicBezTo>
                  <a:lnTo>
                    <a:pt x="8287" y="302800"/>
                  </a:lnTo>
                  <a:cubicBezTo>
                    <a:pt x="5429" y="308705"/>
                    <a:pt x="8192" y="315849"/>
                    <a:pt x="14478" y="318135"/>
                  </a:cubicBezTo>
                  <a:cubicBezTo>
                    <a:pt x="19812" y="320040"/>
                    <a:pt x="25813" y="317468"/>
                    <a:pt x="28289" y="312325"/>
                  </a:cubicBezTo>
                  <a:lnTo>
                    <a:pt x="49625" y="269081"/>
                  </a:lnTo>
                  <a:cubicBezTo>
                    <a:pt x="57150" y="272034"/>
                    <a:pt x="65246" y="273558"/>
                    <a:pt x="73723" y="273558"/>
                  </a:cubicBezTo>
                  <a:lnTo>
                    <a:pt x="89154" y="273558"/>
                  </a:lnTo>
                  <a:lnTo>
                    <a:pt x="74962" y="302419"/>
                  </a:lnTo>
                  <a:cubicBezTo>
                    <a:pt x="72485" y="307562"/>
                    <a:pt x="74009" y="313849"/>
                    <a:pt x="78772" y="316897"/>
                  </a:cubicBezTo>
                  <a:cubicBezTo>
                    <a:pt x="84487" y="320516"/>
                    <a:pt x="91821" y="318325"/>
                    <a:pt x="94679" y="312420"/>
                  </a:cubicBezTo>
                  <a:lnTo>
                    <a:pt x="113824" y="273463"/>
                  </a:lnTo>
                  <a:lnTo>
                    <a:pt x="155734" y="273463"/>
                  </a:lnTo>
                  <a:lnTo>
                    <a:pt x="141542" y="302323"/>
                  </a:lnTo>
                  <a:cubicBezTo>
                    <a:pt x="139065" y="307467"/>
                    <a:pt x="140589" y="313753"/>
                    <a:pt x="145351" y="316801"/>
                  </a:cubicBezTo>
                  <a:cubicBezTo>
                    <a:pt x="151067" y="320421"/>
                    <a:pt x="158401" y="318230"/>
                    <a:pt x="161258" y="312325"/>
                  </a:cubicBezTo>
                  <a:lnTo>
                    <a:pt x="180404" y="273367"/>
                  </a:lnTo>
                  <a:lnTo>
                    <a:pt x="222313" y="273367"/>
                  </a:lnTo>
                  <a:lnTo>
                    <a:pt x="208026" y="302514"/>
                  </a:lnTo>
                  <a:cubicBezTo>
                    <a:pt x="205359" y="308038"/>
                    <a:pt x="207550" y="314706"/>
                    <a:pt x="213074" y="317373"/>
                  </a:cubicBezTo>
                  <a:cubicBezTo>
                    <a:pt x="218599" y="320040"/>
                    <a:pt x="225266" y="317849"/>
                    <a:pt x="227933" y="312325"/>
                  </a:cubicBezTo>
                  <a:lnTo>
                    <a:pt x="248507" y="270510"/>
                  </a:lnTo>
                  <a:cubicBezTo>
                    <a:pt x="275749" y="262128"/>
                    <a:pt x="295656" y="236791"/>
                    <a:pt x="295656" y="206788"/>
                  </a:cubicBezTo>
                  <a:cubicBezTo>
                    <a:pt x="295656" y="198120"/>
                    <a:pt x="294037" y="189833"/>
                    <a:pt x="290989" y="182213"/>
                  </a:cubicBezTo>
                  <a:cubicBezTo>
                    <a:pt x="319183" y="174688"/>
                    <a:pt x="339947" y="148780"/>
                    <a:pt x="339947" y="118110"/>
                  </a:cubicBezTo>
                  <a:close/>
                  <a:moveTo>
                    <a:pt x="228314" y="251365"/>
                  </a:moveTo>
                  <a:lnTo>
                    <a:pt x="74200" y="251365"/>
                  </a:lnTo>
                  <a:cubicBezTo>
                    <a:pt x="50387" y="251365"/>
                    <a:pt x="30289" y="232886"/>
                    <a:pt x="29146" y="209074"/>
                  </a:cubicBezTo>
                  <a:cubicBezTo>
                    <a:pt x="27908" y="183642"/>
                    <a:pt x="48292" y="162496"/>
                    <a:pt x="73533" y="162496"/>
                  </a:cubicBezTo>
                  <a:cubicBezTo>
                    <a:pt x="77438" y="162496"/>
                    <a:pt x="81248" y="162973"/>
                    <a:pt x="84963" y="164020"/>
                  </a:cubicBezTo>
                  <a:cubicBezTo>
                    <a:pt x="90678" y="165544"/>
                    <a:pt x="96583" y="162306"/>
                    <a:pt x="98393" y="156686"/>
                  </a:cubicBezTo>
                  <a:cubicBezTo>
                    <a:pt x="105823" y="133636"/>
                    <a:pt x="127063" y="118110"/>
                    <a:pt x="151257" y="118110"/>
                  </a:cubicBezTo>
                  <a:cubicBezTo>
                    <a:pt x="175450" y="118110"/>
                    <a:pt x="196691" y="133636"/>
                    <a:pt x="204121" y="156686"/>
                  </a:cubicBezTo>
                  <a:cubicBezTo>
                    <a:pt x="205930" y="162306"/>
                    <a:pt x="211836" y="165544"/>
                    <a:pt x="217551" y="164020"/>
                  </a:cubicBezTo>
                  <a:cubicBezTo>
                    <a:pt x="221266" y="163068"/>
                    <a:pt x="225076" y="162496"/>
                    <a:pt x="228981" y="162496"/>
                  </a:cubicBezTo>
                  <a:cubicBezTo>
                    <a:pt x="254222" y="162496"/>
                    <a:pt x="274510" y="183547"/>
                    <a:pt x="273367" y="209074"/>
                  </a:cubicBezTo>
                  <a:cubicBezTo>
                    <a:pt x="272225" y="232886"/>
                    <a:pt x="252127" y="251365"/>
                    <a:pt x="228314" y="251365"/>
                  </a:cubicBezTo>
                  <a:close/>
                  <a:moveTo>
                    <a:pt x="278321" y="161925"/>
                  </a:moveTo>
                  <a:cubicBezTo>
                    <a:pt x="266129" y="148495"/>
                    <a:pt x="248507" y="140017"/>
                    <a:pt x="228981" y="140017"/>
                  </a:cubicBezTo>
                  <a:cubicBezTo>
                    <a:pt x="226504" y="140017"/>
                    <a:pt x="224123" y="140113"/>
                    <a:pt x="221742" y="140398"/>
                  </a:cubicBezTo>
                  <a:cubicBezTo>
                    <a:pt x="209074" y="113252"/>
                    <a:pt x="181927" y="95631"/>
                    <a:pt x="151352" y="95631"/>
                  </a:cubicBezTo>
                  <a:cubicBezTo>
                    <a:pt x="120777" y="95631"/>
                    <a:pt x="93535" y="113252"/>
                    <a:pt x="80963" y="140398"/>
                  </a:cubicBezTo>
                  <a:cubicBezTo>
                    <a:pt x="80581" y="140398"/>
                    <a:pt x="80200" y="140303"/>
                    <a:pt x="79819" y="140303"/>
                  </a:cubicBezTo>
                  <a:cubicBezTo>
                    <a:pt x="75819" y="133540"/>
                    <a:pt x="73723" y="125825"/>
                    <a:pt x="73723" y="117824"/>
                  </a:cubicBezTo>
                  <a:cubicBezTo>
                    <a:pt x="73723" y="93345"/>
                    <a:pt x="93631" y="73438"/>
                    <a:pt x="118110" y="73438"/>
                  </a:cubicBezTo>
                  <a:cubicBezTo>
                    <a:pt x="122015" y="73438"/>
                    <a:pt x="125825" y="73914"/>
                    <a:pt x="129540" y="74962"/>
                  </a:cubicBezTo>
                  <a:cubicBezTo>
                    <a:pt x="135255" y="76486"/>
                    <a:pt x="141160" y="73247"/>
                    <a:pt x="142970" y="67627"/>
                  </a:cubicBezTo>
                  <a:cubicBezTo>
                    <a:pt x="150400" y="44577"/>
                    <a:pt x="171640" y="29051"/>
                    <a:pt x="195834" y="29051"/>
                  </a:cubicBezTo>
                  <a:cubicBezTo>
                    <a:pt x="220027" y="29051"/>
                    <a:pt x="241268" y="44577"/>
                    <a:pt x="248698" y="67627"/>
                  </a:cubicBezTo>
                  <a:cubicBezTo>
                    <a:pt x="250508" y="73247"/>
                    <a:pt x="256413" y="76486"/>
                    <a:pt x="262128" y="74962"/>
                  </a:cubicBezTo>
                  <a:cubicBezTo>
                    <a:pt x="265843" y="74009"/>
                    <a:pt x="269653" y="73438"/>
                    <a:pt x="273558" y="73438"/>
                  </a:cubicBezTo>
                  <a:cubicBezTo>
                    <a:pt x="298037" y="73438"/>
                    <a:pt x="317944" y="93345"/>
                    <a:pt x="317944" y="117824"/>
                  </a:cubicBezTo>
                  <a:cubicBezTo>
                    <a:pt x="317754" y="140589"/>
                    <a:pt x="300514" y="159448"/>
                    <a:pt x="27832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23B93F6-EEBA-402B-BDC0-F30D3C1E2D21}"/>
                </a:ext>
              </a:extLst>
            </p:cNvPr>
            <p:cNvSpPr/>
            <p:nvPr/>
          </p:nvSpPr>
          <p:spPr>
            <a:xfrm>
              <a:off x="286863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C1DC5F80-63C8-41AA-9BB9-826CE9038F96}"/>
                </a:ext>
              </a:extLst>
            </p:cNvPr>
            <p:cNvSpPr/>
            <p:nvPr/>
          </p:nvSpPr>
          <p:spPr>
            <a:xfrm>
              <a:off x="293521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6D66030A-405D-4F7D-B040-2EE0A614EE5F}"/>
                </a:ext>
              </a:extLst>
            </p:cNvPr>
            <p:cNvSpPr/>
            <p:nvPr/>
          </p:nvSpPr>
          <p:spPr>
            <a:xfrm>
              <a:off x="300179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4B3AB90-D061-4AFF-987C-FAD6D0158C8B}"/>
                </a:ext>
              </a:extLst>
            </p:cNvPr>
            <p:cNvSpPr/>
            <p:nvPr/>
          </p:nvSpPr>
          <p:spPr>
            <a:xfrm>
              <a:off x="3068470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A13EA66-1CEA-4D0F-89A1-63C2C9DC6CC5}"/>
                </a:ext>
              </a:extLst>
            </p:cNvPr>
            <p:cNvSpPr/>
            <p:nvPr/>
          </p:nvSpPr>
          <p:spPr>
            <a:xfrm>
              <a:off x="283529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DC63CDE4-9EFA-4C75-A837-AE796B4BEA48}"/>
                </a:ext>
              </a:extLst>
            </p:cNvPr>
            <p:cNvSpPr/>
            <p:nvPr/>
          </p:nvSpPr>
          <p:spPr>
            <a:xfrm>
              <a:off x="290187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1482687-F9A3-4501-9BBA-F73F7738EC6C}"/>
                </a:ext>
              </a:extLst>
            </p:cNvPr>
            <p:cNvSpPr/>
            <p:nvPr/>
          </p:nvSpPr>
          <p:spPr>
            <a:xfrm>
              <a:off x="2968553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4AFD6FE5-3521-44DA-A9DC-6BE5EEB1F1B4}"/>
                </a:ext>
              </a:extLst>
            </p:cNvPr>
            <p:cNvSpPr/>
            <p:nvPr/>
          </p:nvSpPr>
          <p:spPr>
            <a:xfrm>
              <a:off x="3035132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2176739" y="5552206"/>
            <a:ext cx="257175" cy="402061"/>
            <a:chOff x="2176739" y="5552206"/>
            <a:chExt cx="257175" cy="402061"/>
          </a:xfrm>
          <a:solidFill>
            <a:schemeClr val="bg1"/>
          </a:solidFill>
        </p:grpSpPr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DBBDF1E-6753-4B00-9A39-659FCC2A9EA6}"/>
              </a:ext>
            </a:extLst>
          </p:cNvPr>
          <p:cNvGrpSpPr/>
          <p:nvPr/>
        </p:nvGrpSpPr>
        <p:grpSpPr>
          <a:xfrm>
            <a:off x="2088252" y="2905696"/>
            <a:ext cx="390525" cy="390525"/>
            <a:chOff x="2088252" y="2905696"/>
            <a:chExt cx="390525" cy="390525"/>
          </a:xfrm>
          <a:solidFill>
            <a:schemeClr val="bg1"/>
          </a:solidFill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2981A7E0-F571-4C2F-A1C2-EC05FA747748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926714BA-9F1C-4DD9-B2D1-E8D183B8804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D2B40DB-F73C-4D47-B89D-5A5A1FD9F425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0C061C74-123C-4F54-B7C5-ED8E75580531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AD986ECE-DCFF-415D-8BEC-93772CDD80B2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7F28008-618C-41A8-B7D0-BF74EF023059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92D78B7C-176D-4D57-B4AE-D06603E848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2E2CC18F-40AC-4E00-82E5-67528286C5C2}"/>
              </a:ext>
            </a:extLst>
          </p:cNvPr>
          <p:cNvGrpSpPr/>
          <p:nvPr/>
        </p:nvGrpSpPr>
        <p:grpSpPr>
          <a:xfrm>
            <a:off x="4115139" y="1551336"/>
            <a:ext cx="397937" cy="402622"/>
            <a:chOff x="4115139" y="1551336"/>
            <a:chExt cx="397937" cy="40262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FAAD3EE-C1A1-4338-8311-6C288E6EAA35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23E004-481A-40B6-91F0-3167AD65E539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9F6D476-A0BC-47BA-AC50-1C0E2DA11CA3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46" name="자유형: 도형 345">
            <a:extLst>
              <a:ext uri="{FF2B5EF4-FFF2-40B4-BE49-F238E27FC236}">
                <a16:creationId xmlns:a16="http://schemas.microsoft.com/office/drawing/2014/main" id="{064E7B33-C779-467D-869E-C96841576246}"/>
              </a:ext>
            </a:extLst>
          </p:cNvPr>
          <p:cNvSpPr/>
          <p:nvPr/>
        </p:nvSpPr>
        <p:spPr>
          <a:xfrm>
            <a:off x="2801675" y="1608486"/>
            <a:ext cx="381000" cy="333375"/>
          </a:xfrm>
          <a:custGeom>
            <a:avLst/>
            <a:gdLst>
              <a:gd name="connsiteX0" fmla="*/ 367093 w 381000"/>
              <a:gd name="connsiteY0" fmla="*/ 306895 h 333375"/>
              <a:gd name="connsiteX1" fmla="*/ 307753 w 381000"/>
              <a:gd name="connsiteY1" fmla="*/ 306895 h 333375"/>
              <a:gd name="connsiteX2" fmla="*/ 307753 w 381000"/>
              <a:gd name="connsiteY2" fmla="*/ 159639 h 333375"/>
              <a:gd name="connsiteX3" fmla="*/ 296609 w 381000"/>
              <a:gd name="connsiteY3" fmla="*/ 148495 h 333375"/>
              <a:gd name="connsiteX4" fmla="*/ 238125 w 381000"/>
              <a:gd name="connsiteY4" fmla="*/ 148495 h 333375"/>
              <a:gd name="connsiteX5" fmla="*/ 238125 w 381000"/>
              <a:gd name="connsiteY5" fmla="*/ 90011 h 333375"/>
              <a:gd name="connsiteX6" fmla="*/ 226981 w 381000"/>
              <a:gd name="connsiteY6" fmla="*/ 78867 h 333375"/>
              <a:gd name="connsiteX7" fmla="*/ 157448 w 381000"/>
              <a:gd name="connsiteY7" fmla="*/ 78867 h 333375"/>
              <a:gd name="connsiteX8" fmla="*/ 146304 w 381000"/>
              <a:gd name="connsiteY8" fmla="*/ 90011 h 333375"/>
              <a:gd name="connsiteX9" fmla="*/ 146304 w 381000"/>
              <a:gd name="connsiteY9" fmla="*/ 170688 h 333375"/>
              <a:gd name="connsiteX10" fmla="*/ 87821 w 381000"/>
              <a:gd name="connsiteY10" fmla="*/ 170688 h 333375"/>
              <a:gd name="connsiteX11" fmla="*/ 76676 w 381000"/>
              <a:gd name="connsiteY11" fmla="*/ 181832 h 333375"/>
              <a:gd name="connsiteX12" fmla="*/ 76676 w 381000"/>
              <a:gd name="connsiteY12" fmla="*/ 305467 h 333375"/>
              <a:gd name="connsiteX13" fmla="*/ 29337 w 381000"/>
              <a:gd name="connsiteY13" fmla="*/ 305467 h 333375"/>
              <a:gd name="connsiteX14" fmla="*/ 29337 w 381000"/>
              <a:gd name="connsiteY14" fmla="*/ 18288 h 333375"/>
              <a:gd name="connsiteX15" fmla="*/ 18383 w 381000"/>
              <a:gd name="connsiteY15" fmla="*/ 7144 h 333375"/>
              <a:gd name="connsiteX16" fmla="*/ 7144 w 381000"/>
              <a:gd name="connsiteY16" fmla="*/ 18288 h 333375"/>
              <a:gd name="connsiteX17" fmla="*/ 7144 w 381000"/>
              <a:gd name="connsiteY17" fmla="*/ 316992 h 333375"/>
              <a:gd name="connsiteX18" fmla="*/ 18383 w 381000"/>
              <a:gd name="connsiteY18" fmla="*/ 327565 h 333375"/>
              <a:gd name="connsiteX19" fmla="*/ 87821 w 381000"/>
              <a:gd name="connsiteY19" fmla="*/ 327565 h 333375"/>
              <a:gd name="connsiteX20" fmla="*/ 88011 w 381000"/>
              <a:gd name="connsiteY20" fmla="*/ 329089 h 333375"/>
              <a:gd name="connsiteX21" fmla="*/ 157639 w 381000"/>
              <a:gd name="connsiteY21" fmla="*/ 329089 h 333375"/>
              <a:gd name="connsiteX22" fmla="*/ 157639 w 381000"/>
              <a:gd name="connsiteY22" fmla="*/ 329089 h 333375"/>
              <a:gd name="connsiteX23" fmla="*/ 157639 w 381000"/>
              <a:gd name="connsiteY23" fmla="*/ 329089 h 333375"/>
              <a:gd name="connsiteX24" fmla="*/ 227267 w 381000"/>
              <a:gd name="connsiteY24" fmla="*/ 329089 h 333375"/>
              <a:gd name="connsiteX25" fmla="*/ 296894 w 381000"/>
              <a:gd name="connsiteY25" fmla="*/ 329089 h 333375"/>
              <a:gd name="connsiteX26" fmla="*/ 297085 w 381000"/>
              <a:gd name="connsiteY26" fmla="*/ 327565 h 333375"/>
              <a:gd name="connsiteX27" fmla="*/ 366331 w 381000"/>
              <a:gd name="connsiteY27" fmla="*/ 327565 h 333375"/>
              <a:gd name="connsiteX28" fmla="*/ 377190 w 381000"/>
              <a:gd name="connsiteY28" fmla="*/ 317468 h 333375"/>
              <a:gd name="connsiteX29" fmla="*/ 367093 w 381000"/>
              <a:gd name="connsiteY29" fmla="*/ 306895 h 333375"/>
              <a:gd name="connsiteX30" fmla="*/ 285559 w 381000"/>
              <a:gd name="connsiteY30" fmla="*/ 170688 h 333375"/>
              <a:gd name="connsiteX31" fmla="*/ 285559 w 381000"/>
              <a:gd name="connsiteY31" fmla="*/ 306895 h 333375"/>
              <a:gd name="connsiteX32" fmla="*/ 238220 w 381000"/>
              <a:gd name="connsiteY32" fmla="*/ 306895 h 333375"/>
              <a:gd name="connsiteX33" fmla="*/ 238220 w 381000"/>
              <a:gd name="connsiteY33" fmla="*/ 170688 h 333375"/>
              <a:gd name="connsiteX34" fmla="*/ 285559 w 381000"/>
              <a:gd name="connsiteY34" fmla="*/ 170688 h 333375"/>
              <a:gd name="connsiteX35" fmla="*/ 215932 w 381000"/>
              <a:gd name="connsiteY35" fmla="*/ 101155 h 333375"/>
              <a:gd name="connsiteX36" fmla="*/ 215932 w 381000"/>
              <a:gd name="connsiteY36" fmla="*/ 159258 h 333375"/>
              <a:gd name="connsiteX37" fmla="*/ 215932 w 381000"/>
              <a:gd name="connsiteY37" fmla="*/ 305371 h 333375"/>
              <a:gd name="connsiteX38" fmla="*/ 168592 w 381000"/>
              <a:gd name="connsiteY38" fmla="*/ 305371 h 333375"/>
              <a:gd name="connsiteX39" fmla="*/ 168592 w 381000"/>
              <a:gd name="connsiteY39" fmla="*/ 101155 h 333375"/>
              <a:gd name="connsiteX40" fmla="*/ 215932 w 381000"/>
              <a:gd name="connsiteY40" fmla="*/ 101155 h 333375"/>
              <a:gd name="connsiteX41" fmla="*/ 99060 w 381000"/>
              <a:gd name="connsiteY41" fmla="*/ 191452 h 333375"/>
              <a:gd name="connsiteX42" fmla="*/ 146399 w 381000"/>
              <a:gd name="connsiteY42" fmla="*/ 191452 h 333375"/>
              <a:gd name="connsiteX43" fmla="*/ 146399 w 381000"/>
              <a:gd name="connsiteY43" fmla="*/ 305467 h 333375"/>
              <a:gd name="connsiteX44" fmla="*/ 99060 w 381000"/>
              <a:gd name="connsiteY44" fmla="*/ 305467 h 333375"/>
              <a:gd name="connsiteX45" fmla="*/ 99060 w 381000"/>
              <a:gd name="connsiteY45" fmla="*/ 1914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1000" h="333375">
                <a:moveTo>
                  <a:pt x="367093" y="306895"/>
                </a:moveTo>
                <a:lnTo>
                  <a:pt x="307753" y="306895"/>
                </a:lnTo>
                <a:lnTo>
                  <a:pt x="307753" y="159639"/>
                </a:lnTo>
                <a:cubicBezTo>
                  <a:pt x="307753" y="153543"/>
                  <a:pt x="302800" y="148495"/>
                  <a:pt x="296609" y="148495"/>
                </a:cubicBezTo>
                <a:lnTo>
                  <a:pt x="238125" y="148495"/>
                </a:lnTo>
                <a:lnTo>
                  <a:pt x="238125" y="90011"/>
                </a:lnTo>
                <a:cubicBezTo>
                  <a:pt x="238125" y="83915"/>
                  <a:pt x="233172" y="78867"/>
                  <a:pt x="226981" y="78867"/>
                </a:cubicBezTo>
                <a:lnTo>
                  <a:pt x="157448" y="78867"/>
                </a:lnTo>
                <a:cubicBezTo>
                  <a:pt x="151352" y="78867"/>
                  <a:pt x="146304" y="83820"/>
                  <a:pt x="146304" y="90011"/>
                </a:cubicBezTo>
                <a:lnTo>
                  <a:pt x="146304" y="170688"/>
                </a:lnTo>
                <a:lnTo>
                  <a:pt x="87821" y="170688"/>
                </a:lnTo>
                <a:cubicBezTo>
                  <a:pt x="81725" y="170688"/>
                  <a:pt x="76676" y="175641"/>
                  <a:pt x="76676" y="181832"/>
                </a:cubicBezTo>
                <a:lnTo>
                  <a:pt x="76676" y="305467"/>
                </a:lnTo>
                <a:lnTo>
                  <a:pt x="29337" y="305467"/>
                </a:lnTo>
                <a:lnTo>
                  <a:pt x="29337" y="18288"/>
                </a:lnTo>
                <a:cubicBezTo>
                  <a:pt x="29337" y="18288"/>
                  <a:pt x="24479" y="7144"/>
                  <a:pt x="18383" y="7144"/>
                </a:cubicBezTo>
                <a:cubicBezTo>
                  <a:pt x="12287" y="7144"/>
                  <a:pt x="7239" y="12097"/>
                  <a:pt x="7144" y="18288"/>
                </a:cubicBezTo>
                <a:lnTo>
                  <a:pt x="7144" y="316992"/>
                </a:lnTo>
                <a:cubicBezTo>
                  <a:pt x="7239" y="323088"/>
                  <a:pt x="12192" y="328136"/>
                  <a:pt x="18383" y="327565"/>
                </a:cubicBezTo>
                <a:lnTo>
                  <a:pt x="87821" y="327565"/>
                </a:lnTo>
                <a:cubicBezTo>
                  <a:pt x="87916" y="328041"/>
                  <a:pt x="87916" y="328041"/>
                  <a:pt x="88011" y="329089"/>
                </a:cubicBezTo>
                <a:lnTo>
                  <a:pt x="157639" y="329089"/>
                </a:lnTo>
                <a:lnTo>
                  <a:pt x="157639" y="329089"/>
                </a:lnTo>
                <a:lnTo>
                  <a:pt x="157639" y="329089"/>
                </a:lnTo>
                <a:lnTo>
                  <a:pt x="227267" y="329089"/>
                </a:lnTo>
                <a:lnTo>
                  <a:pt x="296894" y="329089"/>
                </a:lnTo>
                <a:cubicBezTo>
                  <a:pt x="296989" y="328136"/>
                  <a:pt x="297085" y="327565"/>
                  <a:pt x="297085" y="327565"/>
                </a:cubicBezTo>
                <a:lnTo>
                  <a:pt x="366331" y="327565"/>
                </a:lnTo>
                <a:cubicBezTo>
                  <a:pt x="372046" y="327565"/>
                  <a:pt x="377000" y="323183"/>
                  <a:pt x="377190" y="317468"/>
                </a:cubicBezTo>
                <a:cubicBezTo>
                  <a:pt x="377571" y="311658"/>
                  <a:pt x="372904" y="306895"/>
                  <a:pt x="367093" y="306895"/>
                </a:cubicBezTo>
                <a:close/>
                <a:moveTo>
                  <a:pt x="285559" y="170688"/>
                </a:moveTo>
                <a:lnTo>
                  <a:pt x="285559" y="306895"/>
                </a:lnTo>
                <a:lnTo>
                  <a:pt x="238220" y="306895"/>
                </a:lnTo>
                <a:lnTo>
                  <a:pt x="238220" y="170688"/>
                </a:lnTo>
                <a:lnTo>
                  <a:pt x="285559" y="170688"/>
                </a:lnTo>
                <a:close/>
                <a:moveTo>
                  <a:pt x="215932" y="101155"/>
                </a:moveTo>
                <a:lnTo>
                  <a:pt x="215932" y="159258"/>
                </a:lnTo>
                <a:lnTo>
                  <a:pt x="215932" y="305371"/>
                </a:lnTo>
                <a:lnTo>
                  <a:pt x="168592" y="305371"/>
                </a:lnTo>
                <a:lnTo>
                  <a:pt x="168592" y="101155"/>
                </a:lnTo>
                <a:lnTo>
                  <a:pt x="215932" y="101155"/>
                </a:lnTo>
                <a:close/>
                <a:moveTo>
                  <a:pt x="99060" y="191452"/>
                </a:moveTo>
                <a:lnTo>
                  <a:pt x="146399" y="191452"/>
                </a:lnTo>
                <a:lnTo>
                  <a:pt x="146399" y="305467"/>
                </a:lnTo>
                <a:lnTo>
                  <a:pt x="99060" y="305467"/>
                </a:lnTo>
                <a:lnTo>
                  <a:pt x="99060" y="19145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22CE768-BC8F-406F-A572-BDA441F4A019}"/>
              </a:ext>
            </a:extLst>
          </p:cNvPr>
          <p:cNvGrpSpPr/>
          <p:nvPr/>
        </p:nvGrpSpPr>
        <p:grpSpPr>
          <a:xfrm>
            <a:off x="1446076" y="1570386"/>
            <a:ext cx="390525" cy="391287"/>
            <a:chOff x="1446076" y="1570386"/>
            <a:chExt cx="390525" cy="391287"/>
          </a:xfrm>
          <a:solidFill>
            <a:schemeClr val="bg1"/>
          </a:solidFill>
        </p:grpSpPr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FD238B7-49E4-443B-A905-FE79E17D114E}"/>
                </a:ext>
              </a:extLst>
            </p:cNvPr>
            <p:cNvSpPr/>
            <p:nvPr/>
          </p:nvSpPr>
          <p:spPr>
            <a:xfrm>
              <a:off x="1725064" y="1570386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625 h 76200"/>
                <a:gd name="connsiteX6" fmla="*/ 29432 w 76200"/>
                <a:gd name="connsiteY6" fmla="*/ 40481 h 76200"/>
                <a:gd name="connsiteX7" fmla="*/ 40577 w 76200"/>
                <a:gd name="connsiteY7" fmla="*/ 29337 h 76200"/>
                <a:gd name="connsiteX8" fmla="*/ 51721 w 76200"/>
                <a:gd name="connsiteY8" fmla="*/ 40481 h 76200"/>
                <a:gd name="connsiteX9" fmla="*/ 40577 w 76200"/>
                <a:gd name="connsiteY9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960" y="73819"/>
                    <a:pt x="73819" y="58865"/>
                    <a:pt x="73819" y="40481"/>
                  </a:cubicBezTo>
                  <a:close/>
                  <a:moveTo>
                    <a:pt x="40577" y="51625"/>
                  </a:moveTo>
                  <a:cubicBezTo>
                    <a:pt x="34481" y="51625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7" y="29337"/>
                  </a:cubicBezTo>
                  <a:cubicBezTo>
                    <a:pt x="46673" y="29337"/>
                    <a:pt x="51721" y="34290"/>
                    <a:pt x="51721" y="40481"/>
                  </a:cubicBezTo>
                  <a:cubicBezTo>
                    <a:pt x="51721" y="46672"/>
                    <a:pt x="46673" y="51625"/>
                    <a:pt x="40577" y="51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ECBE203A-3A36-4B57-8804-67D909942740}"/>
                </a:ext>
              </a:extLst>
            </p:cNvPr>
            <p:cNvSpPr/>
            <p:nvPr/>
          </p:nvSpPr>
          <p:spPr>
            <a:xfrm>
              <a:off x="1702966" y="1636966"/>
              <a:ext cx="123825" cy="95250"/>
            </a:xfrm>
            <a:custGeom>
              <a:avLst/>
              <a:gdLst>
                <a:gd name="connsiteX0" fmla="*/ 18288 w 123825"/>
                <a:gd name="connsiteY0" fmla="*/ 96012 h 95250"/>
                <a:gd name="connsiteX1" fmla="*/ 107061 w 123825"/>
                <a:gd name="connsiteY1" fmla="*/ 96012 h 95250"/>
                <a:gd name="connsiteX2" fmla="*/ 118205 w 123825"/>
                <a:gd name="connsiteY2" fmla="*/ 84868 h 95250"/>
                <a:gd name="connsiteX3" fmla="*/ 118205 w 123825"/>
                <a:gd name="connsiteY3" fmla="*/ 62675 h 95250"/>
                <a:gd name="connsiteX4" fmla="*/ 62675 w 123825"/>
                <a:gd name="connsiteY4" fmla="*/ 7144 h 95250"/>
                <a:gd name="connsiteX5" fmla="*/ 7144 w 123825"/>
                <a:gd name="connsiteY5" fmla="*/ 62675 h 95250"/>
                <a:gd name="connsiteX6" fmla="*/ 7144 w 123825"/>
                <a:gd name="connsiteY6" fmla="*/ 84868 h 95250"/>
                <a:gd name="connsiteX7" fmla="*/ 18288 w 123825"/>
                <a:gd name="connsiteY7" fmla="*/ 96012 h 95250"/>
                <a:gd name="connsiteX8" fmla="*/ 29337 w 123825"/>
                <a:gd name="connsiteY8" fmla="*/ 62675 h 95250"/>
                <a:gd name="connsiteX9" fmla="*/ 62675 w 123825"/>
                <a:gd name="connsiteY9" fmla="*/ 29337 h 95250"/>
                <a:gd name="connsiteX10" fmla="*/ 96012 w 123825"/>
                <a:gd name="connsiteY10" fmla="*/ 62675 h 95250"/>
                <a:gd name="connsiteX11" fmla="*/ 96012 w 123825"/>
                <a:gd name="connsiteY11" fmla="*/ 73819 h 95250"/>
                <a:gd name="connsiteX12" fmla="*/ 29432 w 123825"/>
                <a:gd name="connsiteY12" fmla="*/ 73819 h 95250"/>
                <a:gd name="connsiteX13" fmla="*/ 29432 w 123825"/>
                <a:gd name="connsiteY13" fmla="*/ 62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8288" y="96012"/>
                  </a:move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62675"/>
                  </a:lnTo>
                  <a:cubicBezTo>
                    <a:pt x="118205" y="32099"/>
                    <a:pt x="93345" y="7144"/>
                    <a:pt x="62675" y="7144"/>
                  </a:cubicBezTo>
                  <a:cubicBezTo>
                    <a:pt x="32099" y="7144"/>
                    <a:pt x="7144" y="32004"/>
                    <a:pt x="7144" y="62675"/>
                  </a:cubicBezTo>
                  <a:lnTo>
                    <a:pt x="7144" y="84868"/>
                  </a:lnTo>
                  <a:cubicBezTo>
                    <a:pt x="7144" y="91059"/>
                    <a:pt x="12097" y="96012"/>
                    <a:pt x="18288" y="96012"/>
                  </a:cubicBezTo>
                  <a:close/>
                  <a:moveTo>
                    <a:pt x="29337" y="62675"/>
                  </a:moveTo>
                  <a:cubicBezTo>
                    <a:pt x="29337" y="44291"/>
                    <a:pt x="44291" y="29337"/>
                    <a:pt x="62675" y="29337"/>
                  </a:cubicBezTo>
                  <a:cubicBezTo>
                    <a:pt x="81058" y="29337"/>
                    <a:pt x="96012" y="44291"/>
                    <a:pt x="96012" y="62675"/>
                  </a:cubicBezTo>
                  <a:lnTo>
                    <a:pt x="96012" y="73819"/>
                  </a:lnTo>
                  <a:lnTo>
                    <a:pt x="29432" y="73819"/>
                  </a:lnTo>
                  <a:lnTo>
                    <a:pt x="29432" y="62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6D3DC4E-68A7-4903-B542-0257B14D1B47}"/>
                </a:ext>
              </a:extLst>
            </p:cNvPr>
            <p:cNvSpPr/>
            <p:nvPr/>
          </p:nvSpPr>
          <p:spPr>
            <a:xfrm>
              <a:off x="1446076" y="1571148"/>
              <a:ext cx="390525" cy="390525"/>
            </a:xfrm>
            <a:custGeom>
              <a:avLst/>
              <a:gdLst>
                <a:gd name="connsiteX0" fmla="*/ 375095 w 390525"/>
                <a:gd name="connsiteY0" fmla="*/ 363188 h 390525"/>
                <a:gd name="connsiteX1" fmla="*/ 29432 w 390525"/>
                <a:gd name="connsiteY1" fmla="*/ 363188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237 h 390525"/>
                <a:gd name="connsiteX6" fmla="*/ 18288 w 390525"/>
                <a:gd name="connsiteY6" fmla="*/ 385382 h 390525"/>
                <a:gd name="connsiteX7" fmla="*/ 374999 w 390525"/>
                <a:gd name="connsiteY7" fmla="*/ 385382 h 390525"/>
                <a:gd name="connsiteX8" fmla="*/ 386144 w 390525"/>
                <a:gd name="connsiteY8" fmla="*/ 374237 h 390525"/>
                <a:gd name="connsiteX9" fmla="*/ 375095 w 390525"/>
                <a:gd name="connsiteY9" fmla="*/ 363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5" y="363188"/>
                  </a:moveTo>
                  <a:lnTo>
                    <a:pt x="29432" y="363188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237"/>
                  </a:lnTo>
                  <a:cubicBezTo>
                    <a:pt x="7144" y="380333"/>
                    <a:pt x="12097" y="385382"/>
                    <a:pt x="18288" y="385382"/>
                  </a:cubicBezTo>
                  <a:lnTo>
                    <a:pt x="374999" y="385382"/>
                  </a:lnTo>
                  <a:cubicBezTo>
                    <a:pt x="381095" y="385382"/>
                    <a:pt x="386144" y="380429"/>
                    <a:pt x="386144" y="374237"/>
                  </a:cubicBezTo>
                  <a:cubicBezTo>
                    <a:pt x="386144" y="368141"/>
                    <a:pt x="381191" y="363188"/>
                    <a:pt x="375095" y="363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C8B82BA-4993-4473-A11D-13B20E5C0964}"/>
                </a:ext>
              </a:extLst>
            </p:cNvPr>
            <p:cNvSpPr/>
            <p:nvPr/>
          </p:nvSpPr>
          <p:spPr>
            <a:xfrm>
              <a:off x="1491225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D79F82B-E801-4997-A488-A3D446A434D0}"/>
                </a:ext>
              </a:extLst>
            </p:cNvPr>
            <p:cNvSpPr/>
            <p:nvPr/>
          </p:nvSpPr>
          <p:spPr>
            <a:xfrm>
              <a:off x="1602286" y="1770983"/>
              <a:ext cx="95250" cy="142875"/>
            </a:xfrm>
            <a:custGeom>
              <a:avLst/>
              <a:gdLst>
                <a:gd name="connsiteX0" fmla="*/ 84868 w 95250"/>
                <a:gd name="connsiteY0" fmla="*/ 7144 h 142875"/>
                <a:gd name="connsiteX1" fmla="*/ 18288 w 95250"/>
                <a:gd name="connsiteY1" fmla="*/ 7144 h 142875"/>
                <a:gd name="connsiteX2" fmla="*/ 7144 w 95250"/>
                <a:gd name="connsiteY2" fmla="*/ 18288 h 142875"/>
                <a:gd name="connsiteX3" fmla="*/ 7144 w 95250"/>
                <a:gd name="connsiteY3" fmla="*/ 129254 h 142875"/>
                <a:gd name="connsiteX4" fmla="*/ 18288 w 95250"/>
                <a:gd name="connsiteY4" fmla="*/ 140398 h 142875"/>
                <a:gd name="connsiteX5" fmla="*/ 84868 w 95250"/>
                <a:gd name="connsiteY5" fmla="*/ 140398 h 142875"/>
                <a:gd name="connsiteX6" fmla="*/ 96012 w 95250"/>
                <a:gd name="connsiteY6" fmla="*/ 129254 h 142875"/>
                <a:gd name="connsiteX7" fmla="*/ 96012 w 95250"/>
                <a:gd name="connsiteY7" fmla="*/ 18288 h 142875"/>
                <a:gd name="connsiteX8" fmla="*/ 84868 w 95250"/>
                <a:gd name="connsiteY8" fmla="*/ 7144 h 142875"/>
                <a:gd name="connsiteX9" fmla="*/ 73819 w 95250"/>
                <a:gd name="connsiteY9" fmla="*/ 118205 h 142875"/>
                <a:gd name="connsiteX10" fmla="*/ 29432 w 95250"/>
                <a:gd name="connsiteY10" fmla="*/ 118205 h 142875"/>
                <a:gd name="connsiteX11" fmla="*/ 29432 w 95250"/>
                <a:gd name="connsiteY11" fmla="*/ 29432 h 142875"/>
                <a:gd name="connsiteX12" fmla="*/ 73819 w 95250"/>
                <a:gd name="connsiteY12" fmla="*/ 29432 h 142875"/>
                <a:gd name="connsiteX13" fmla="*/ 73819 w 95250"/>
                <a:gd name="connsiteY13" fmla="*/ 1182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29254"/>
                  </a:lnTo>
                  <a:cubicBezTo>
                    <a:pt x="7144" y="135350"/>
                    <a:pt x="12097" y="140398"/>
                    <a:pt x="18288" y="140398"/>
                  </a:cubicBezTo>
                  <a:lnTo>
                    <a:pt x="84868" y="140398"/>
                  </a:lnTo>
                  <a:cubicBezTo>
                    <a:pt x="90964" y="140398"/>
                    <a:pt x="96012" y="135446"/>
                    <a:pt x="96012" y="129254"/>
                  </a:cubicBezTo>
                  <a:lnTo>
                    <a:pt x="96012" y="18288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18205"/>
                  </a:moveTo>
                  <a:lnTo>
                    <a:pt x="29432" y="118205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18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ED7E4EEF-B25F-44F9-9E4F-006DD94A663B}"/>
                </a:ext>
              </a:extLst>
            </p:cNvPr>
            <p:cNvSpPr/>
            <p:nvPr/>
          </p:nvSpPr>
          <p:spPr>
            <a:xfrm>
              <a:off x="1714015" y="1748694"/>
              <a:ext cx="95250" cy="161925"/>
            </a:xfrm>
            <a:custGeom>
              <a:avLst/>
              <a:gdLst>
                <a:gd name="connsiteX0" fmla="*/ 18288 w 95250"/>
                <a:gd name="connsiteY0" fmla="*/ 7239 h 161925"/>
                <a:gd name="connsiteX1" fmla="*/ 7144 w 95250"/>
                <a:gd name="connsiteY1" fmla="*/ 18383 h 161925"/>
                <a:gd name="connsiteX2" fmla="*/ 7144 w 95250"/>
                <a:gd name="connsiteY2" fmla="*/ 151543 h 161925"/>
                <a:gd name="connsiteX3" fmla="*/ 18288 w 95250"/>
                <a:gd name="connsiteY3" fmla="*/ 162687 h 161925"/>
                <a:gd name="connsiteX4" fmla="*/ 84868 w 95250"/>
                <a:gd name="connsiteY4" fmla="*/ 162687 h 161925"/>
                <a:gd name="connsiteX5" fmla="*/ 96012 w 95250"/>
                <a:gd name="connsiteY5" fmla="*/ 151543 h 161925"/>
                <a:gd name="connsiteX6" fmla="*/ 96012 w 95250"/>
                <a:gd name="connsiteY6" fmla="*/ 18288 h 161925"/>
                <a:gd name="connsiteX7" fmla="*/ 84868 w 95250"/>
                <a:gd name="connsiteY7" fmla="*/ 7144 h 161925"/>
                <a:gd name="connsiteX8" fmla="*/ 18288 w 95250"/>
                <a:gd name="connsiteY8" fmla="*/ 7144 h 161925"/>
                <a:gd name="connsiteX9" fmla="*/ 73819 w 95250"/>
                <a:gd name="connsiteY9" fmla="*/ 140494 h 161925"/>
                <a:gd name="connsiteX10" fmla="*/ 29432 w 95250"/>
                <a:gd name="connsiteY10" fmla="*/ 140494 h 161925"/>
                <a:gd name="connsiteX11" fmla="*/ 29432 w 95250"/>
                <a:gd name="connsiteY11" fmla="*/ 29432 h 161925"/>
                <a:gd name="connsiteX12" fmla="*/ 73819 w 95250"/>
                <a:gd name="connsiteY12" fmla="*/ 29432 h 161925"/>
                <a:gd name="connsiteX13" fmla="*/ 73819 w 95250"/>
                <a:gd name="connsiteY13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18288" y="7239"/>
                  </a:moveTo>
                  <a:cubicBezTo>
                    <a:pt x="12192" y="7239"/>
                    <a:pt x="7144" y="12192"/>
                    <a:pt x="7144" y="18383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84868" y="162687"/>
                  </a:lnTo>
                  <a:cubicBezTo>
                    <a:pt x="90964" y="162687"/>
                    <a:pt x="96012" y="157734"/>
                    <a:pt x="96012" y="151543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lose/>
                  <a:moveTo>
                    <a:pt x="73819" y="140494"/>
                  </a:moveTo>
                  <a:lnTo>
                    <a:pt x="29432" y="140494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404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3FD44944-AF02-499B-94A0-1D1B29B6950E}"/>
                </a:ext>
              </a:extLst>
            </p:cNvPr>
            <p:cNvSpPr/>
            <p:nvPr/>
          </p:nvSpPr>
          <p:spPr>
            <a:xfrm>
              <a:off x="1491368" y="1637918"/>
              <a:ext cx="209550" cy="161925"/>
            </a:xfrm>
            <a:custGeom>
              <a:avLst/>
              <a:gdLst>
                <a:gd name="connsiteX0" fmla="*/ 18145 w 209550"/>
                <a:gd name="connsiteY0" fmla="*/ 162401 h 161925"/>
                <a:gd name="connsiteX1" fmla="*/ 25956 w 209550"/>
                <a:gd name="connsiteY1" fmla="*/ 159163 h 161925"/>
                <a:gd name="connsiteX2" fmla="*/ 84820 w 209550"/>
                <a:gd name="connsiteY2" fmla="*/ 100394 h 161925"/>
                <a:gd name="connsiteX3" fmla="*/ 99203 w 209550"/>
                <a:gd name="connsiteY3" fmla="*/ 114776 h 161925"/>
                <a:gd name="connsiteX4" fmla="*/ 114919 w 209550"/>
                <a:gd name="connsiteY4" fmla="*/ 114776 h 161925"/>
                <a:gd name="connsiteX5" fmla="*/ 184737 w 209550"/>
                <a:gd name="connsiteY5" fmla="*/ 44958 h 161925"/>
                <a:gd name="connsiteX6" fmla="*/ 184737 w 209550"/>
                <a:gd name="connsiteY6" fmla="*/ 62579 h 161925"/>
                <a:gd name="connsiteX7" fmla="*/ 195882 w 209550"/>
                <a:gd name="connsiteY7" fmla="*/ 73723 h 161925"/>
                <a:gd name="connsiteX8" fmla="*/ 207026 w 209550"/>
                <a:gd name="connsiteY8" fmla="*/ 62579 h 161925"/>
                <a:gd name="connsiteX9" fmla="*/ 207026 w 209550"/>
                <a:gd name="connsiteY9" fmla="*/ 18193 h 161925"/>
                <a:gd name="connsiteX10" fmla="*/ 207026 w 209550"/>
                <a:gd name="connsiteY10" fmla="*/ 18193 h 161925"/>
                <a:gd name="connsiteX11" fmla="*/ 195882 w 209550"/>
                <a:gd name="connsiteY11" fmla="*/ 7144 h 161925"/>
                <a:gd name="connsiteX12" fmla="*/ 151495 w 209550"/>
                <a:gd name="connsiteY12" fmla="*/ 7144 h 161925"/>
                <a:gd name="connsiteX13" fmla="*/ 140351 w 209550"/>
                <a:gd name="connsiteY13" fmla="*/ 18288 h 161925"/>
                <a:gd name="connsiteX14" fmla="*/ 151495 w 209550"/>
                <a:gd name="connsiteY14" fmla="*/ 29432 h 161925"/>
                <a:gd name="connsiteX15" fmla="*/ 169116 w 209550"/>
                <a:gd name="connsiteY15" fmla="*/ 29432 h 161925"/>
                <a:gd name="connsiteX16" fmla="*/ 107109 w 209550"/>
                <a:gd name="connsiteY16" fmla="*/ 91440 h 161925"/>
                <a:gd name="connsiteX17" fmla="*/ 92726 w 209550"/>
                <a:gd name="connsiteY17" fmla="*/ 77057 h 161925"/>
                <a:gd name="connsiteX18" fmla="*/ 77010 w 209550"/>
                <a:gd name="connsiteY18" fmla="*/ 77057 h 161925"/>
                <a:gd name="connsiteX19" fmla="*/ 10430 w 209550"/>
                <a:gd name="connsiteY19" fmla="*/ 143637 h 161925"/>
                <a:gd name="connsiteX20" fmla="*/ 10430 w 209550"/>
                <a:gd name="connsiteY20" fmla="*/ 159353 h 161925"/>
                <a:gd name="connsiteX21" fmla="*/ 18145 w 209550"/>
                <a:gd name="connsiteY21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161925">
                  <a:moveTo>
                    <a:pt x="18145" y="162401"/>
                  </a:moveTo>
                  <a:cubicBezTo>
                    <a:pt x="21003" y="162401"/>
                    <a:pt x="23860" y="161354"/>
                    <a:pt x="25956" y="159163"/>
                  </a:cubicBez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3"/>
                    <a:pt x="195882" y="73723"/>
                  </a:cubicBezTo>
                  <a:cubicBezTo>
                    <a:pt x="201978" y="73723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002"/>
                    <a:pt x="201978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479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2525" y="161354"/>
                    <a:pt x="15383" y="162401"/>
                    <a:pt x="18145" y="1624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F8D1E37-32A2-40D1-B4EC-E88592FA19F6}"/>
              </a:ext>
            </a:extLst>
          </p:cNvPr>
          <p:cNvGrpSpPr/>
          <p:nvPr/>
        </p:nvGrpSpPr>
        <p:grpSpPr>
          <a:xfrm>
            <a:off x="3517288" y="2203132"/>
            <a:ext cx="331184" cy="448627"/>
            <a:chOff x="3517288" y="2203132"/>
            <a:chExt cx="331184" cy="448627"/>
          </a:xfrm>
          <a:solidFill>
            <a:schemeClr val="bg1"/>
          </a:solidFill>
        </p:grpSpPr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6133C49-1F67-4DEE-92D8-9CAB4346990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E4681FF-F773-4F34-8A26-E801141A9B1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237DC717-E3F1-400D-938E-E911916955AA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75DF5706-6F55-4736-BDBC-EE6B6C28FA50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C64791A-64A3-4E02-BB66-6F7E149F77DB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BA9258FC-4651-48FD-BCD9-9141FC47BEB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BA016C7-A229-4CEA-BAF6-F9691E45074B}"/>
              </a:ext>
            </a:extLst>
          </p:cNvPr>
          <p:cNvGrpSpPr/>
          <p:nvPr/>
        </p:nvGrpSpPr>
        <p:grpSpPr>
          <a:xfrm>
            <a:off x="780526" y="4204963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71DAE0C-58C0-410F-A4D8-FD85054DC9F9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DEFBBA7-124E-40C0-B84F-961B81396353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690D1C7-AA43-405F-B924-5C6324DED9BB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72475425-11AB-44D7-B745-A43221C27E62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71B1D42-B580-47E1-BBC9-3F64157A6DD0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E4D5AF6-2BF2-49E5-8C70-07B6C39B986E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56C13F7B-9865-4E1D-A941-E34AEAF89D7E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A3F6BF88-5639-42D2-804A-DC12002B5236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66FD1CF-D65B-410A-81E8-6AB6DCE03F11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AC6CA1EF-B94D-422F-B527-EC2F392C9D76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382106B-9B9F-40F7-9774-A4194271316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48B77D0B-4DFF-4378-9870-862F887C013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78B8A5D-98D8-4764-9BF2-6FEFE958B6A9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155CA149-B48E-4397-8F6D-B2857B66226A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F2934CDC-18FC-46FF-8038-0453A3049459}"/>
              </a:ext>
            </a:extLst>
          </p:cNvPr>
          <p:cNvGrpSpPr/>
          <p:nvPr/>
        </p:nvGrpSpPr>
        <p:grpSpPr>
          <a:xfrm>
            <a:off x="1420930" y="4243027"/>
            <a:ext cx="390525" cy="340212"/>
            <a:chOff x="1420930" y="4243027"/>
            <a:chExt cx="390525" cy="340212"/>
          </a:xfrm>
          <a:solidFill>
            <a:schemeClr val="bg1"/>
          </a:solidFill>
        </p:grpSpPr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C65A8DA9-343C-44EE-97A0-A42CA50652E7}"/>
                </a:ext>
              </a:extLst>
            </p:cNvPr>
            <p:cNvSpPr/>
            <p:nvPr/>
          </p:nvSpPr>
          <p:spPr>
            <a:xfrm>
              <a:off x="1599810" y="4243027"/>
              <a:ext cx="28575" cy="76200"/>
            </a:xfrm>
            <a:custGeom>
              <a:avLst/>
              <a:gdLst>
                <a:gd name="connsiteX0" fmla="*/ 29337 w 28575"/>
                <a:gd name="connsiteY0" fmla="*/ 63129 h 76200"/>
                <a:gd name="connsiteX1" fmla="*/ 29337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415 h 76200"/>
                <a:gd name="connsiteX5" fmla="*/ 19526 w 28575"/>
                <a:gd name="connsiteY5" fmla="*/ 74464 h 76200"/>
                <a:gd name="connsiteX6" fmla="*/ 29337 w 28575"/>
                <a:gd name="connsiteY6" fmla="*/ 631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337" y="6312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3415"/>
                  </a:lnTo>
                  <a:cubicBezTo>
                    <a:pt x="7144" y="69987"/>
                    <a:pt x="12859" y="75226"/>
                    <a:pt x="19526" y="74464"/>
                  </a:cubicBezTo>
                  <a:cubicBezTo>
                    <a:pt x="25146" y="73797"/>
                    <a:pt x="29337" y="68844"/>
                    <a:pt x="29337" y="6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54BACE57-AE3F-492D-A69C-5AED7C508A87}"/>
                </a:ext>
              </a:extLst>
            </p:cNvPr>
            <p:cNvSpPr/>
            <p:nvPr/>
          </p:nvSpPr>
          <p:spPr>
            <a:xfrm>
              <a:off x="1540088" y="4277867"/>
              <a:ext cx="38100" cy="47625"/>
            </a:xfrm>
            <a:custGeom>
              <a:avLst/>
              <a:gdLst>
                <a:gd name="connsiteX0" fmla="*/ 16383 w 38100"/>
                <a:gd name="connsiteY0" fmla="*/ 42958 h 47625"/>
                <a:gd name="connsiteX1" fmla="*/ 26670 w 38100"/>
                <a:gd name="connsiteY1" fmla="*/ 49816 h 47625"/>
                <a:gd name="connsiteX2" fmla="*/ 30957 w 38100"/>
                <a:gd name="connsiteY2" fmla="*/ 48959 h 47625"/>
                <a:gd name="connsiteX3" fmla="*/ 36957 w 38100"/>
                <a:gd name="connsiteY3" fmla="*/ 34481 h 47625"/>
                <a:gd name="connsiteX4" fmla="*/ 28480 w 38100"/>
                <a:gd name="connsiteY4" fmla="*/ 14002 h 47625"/>
                <a:gd name="connsiteX5" fmla="*/ 14002 w 38100"/>
                <a:gd name="connsiteY5" fmla="*/ 8001 h 47625"/>
                <a:gd name="connsiteX6" fmla="*/ 8001 w 38100"/>
                <a:gd name="connsiteY6" fmla="*/ 22480 h 47625"/>
                <a:gd name="connsiteX7" fmla="*/ 16383 w 38100"/>
                <a:gd name="connsiteY7" fmla="*/ 429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6383" y="42958"/>
                  </a:moveTo>
                  <a:cubicBezTo>
                    <a:pt x="18193" y="47244"/>
                    <a:pt x="22289" y="49816"/>
                    <a:pt x="26670" y="49816"/>
                  </a:cubicBezTo>
                  <a:cubicBezTo>
                    <a:pt x="28099" y="49816"/>
                    <a:pt x="29528" y="49531"/>
                    <a:pt x="30957" y="48959"/>
                  </a:cubicBezTo>
                  <a:cubicBezTo>
                    <a:pt x="36576" y="46578"/>
                    <a:pt x="39339" y="40101"/>
                    <a:pt x="36957" y="34481"/>
                  </a:cubicBezTo>
                  <a:lnTo>
                    <a:pt x="28480" y="14002"/>
                  </a:lnTo>
                  <a:cubicBezTo>
                    <a:pt x="26099" y="8382"/>
                    <a:pt x="19622" y="5620"/>
                    <a:pt x="14002" y="8001"/>
                  </a:cubicBezTo>
                  <a:cubicBezTo>
                    <a:pt x="8382" y="10383"/>
                    <a:pt x="5620" y="16860"/>
                    <a:pt x="8001" y="22480"/>
                  </a:cubicBezTo>
                  <a:lnTo>
                    <a:pt x="16383" y="429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FC39B983-CD68-4B69-A637-E307FBBE4218}"/>
                </a:ext>
              </a:extLst>
            </p:cNvPr>
            <p:cNvSpPr/>
            <p:nvPr/>
          </p:nvSpPr>
          <p:spPr>
            <a:xfrm>
              <a:off x="1650468" y="4277867"/>
              <a:ext cx="38100" cy="47625"/>
            </a:xfrm>
            <a:custGeom>
              <a:avLst/>
              <a:gdLst>
                <a:gd name="connsiteX0" fmla="*/ 13921 w 38100"/>
                <a:gd name="connsiteY0" fmla="*/ 48959 h 47625"/>
                <a:gd name="connsiteX1" fmla="*/ 18208 w 38100"/>
                <a:gd name="connsiteY1" fmla="*/ 49816 h 47625"/>
                <a:gd name="connsiteX2" fmla="*/ 28495 w 38100"/>
                <a:gd name="connsiteY2" fmla="*/ 42958 h 47625"/>
                <a:gd name="connsiteX3" fmla="*/ 36972 w 38100"/>
                <a:gd name="connsiteY3" fmla="*/ 22480 h 47625"/>
                <a:gd name="connsiteX4" fmla="*/ 30971 w 38100"/>
                <a:gd name="connsiteY4" fmla="*/ 8001 h 47625"/>
                <a:gd name="connsiteX5" fmla="*/ 16493 w 38100"/>
                <a:gd name="connsiteY5" fmla="*/ 14002 h 47625"/>
                <a:gd name="connsiteX6" fmla="*/ 8016 w 38100"/>
                <a:gd name="connsiteY6" fmla="*/ 34481 h 47625"/>
                <a:gd name="connsiteX7" fmla="*/ 13921 w 38100"/>
                <a:gd name="connsiteY7" fmla="*/ 489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3921" y="48959"/>
                  </a:moveTo>
                  <a:cubicBezTo>
                    <a:pt x="15350" y="49531"/>
                    <a:pt x="16779" y="49816"/>
                    <a:pt x="18208" y="49816"/>
                  </a:cubicBezTo>
                  <a:cubicBezTo>
                    <a:pt x="22589" y="49816"/>
                    <a:pt x="26685" y="47244"/>
                    <a:pt x="28495" y="42958"/>
                  </a:cubicBezTo>
                  <a:lnTo>
                    <a:pt x="36972" y="22480"/>
                  </a:lnTo>
                  <a:cubicBezTo>
                    <a:pt x="39353" y="16860"/>
                    <a:pt x="36591" y="10288"/>
                    <a:pt x="30971" y="8001"/>
                  </a:cubicBezTo>
                  <a:cubicBezTo>
                    <a:pt x="25351" y="5620"/>
                    <a:pt x="18779" y="8382"/>
                    <a:pt x="16493" y="14002"/>
                  </a:cubicBezTo>
                  <a:lnTo>
                    <a:pt x="8016" y="34481"/>
                  </a:lnTo>
                  <a:cubicBezTo>
                    <a:pt x="5635" y="40101"/>
                    <a:pt x="8302" y="46673"/>
                    <a:pt x="13921" y="48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776FF93D-D194-48C8-8D5C-2E8F193E06A6}"/>
                </a:ext>
              </a:extLst>
            </p:cNvPr>
            <p:cNvSpPr/>
            <p:nvPr/>
          </p:nvSpPr>
          <p:spPr>
            <a:xfrm>
              <a:off x="1421026" y="4421314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437 w 76200"/>
                <a:gd name="connsiteY1" fmla="*/ 29432 h 28575"/>
                <a:gd name="connsiteX2" fmla="*/ 74581 w 76200"/>
                <a:gd name="connsiteY2" fmla="*/ 18288 h 28575"/>
                <a:gd name="connsiteX3" fmla="*/ 6343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437" y="29432"/>
                  </a:lnTo>
                  <a:cubicBezTo>
                    <a:pt x="69533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9C11E5F-0756-44E0-8AF4-EE013F8636F3}"/>
                </a:ext>
              </a:extLst>
            </p:cNvPr>
            <p:cNvSpPr/>
            <p:nvPr/>
          </p:nvSpPr>
          <p:spPr>
            <a:xfrm>
              <a:off x="1732684" y="442140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436 w 76200"/>
                <a:gd name="connsiteY2" fmla="*/ 29432 h 28575"/>
                <a:gd name="connsiteX3" fmla="*/ 74581 w 76200"/>
                <a:gd name="connsiteY3" fmla="*/ 18288 h 28575"/>
                <a:gd name="connsiteX4" fmla="*/ 63436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384"/>
                    <a:pt x="12097" y="29432"/>
                    <a:pt x="18288" y="29432"/>
                  </a:cubicBezTo>
                  <a:lnTo>
                    <a:pt x="63436" y="29432"/>
                  </a:lnTo>
                  <a:cubicBezTo>
                    <a:pt x="69532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6DAD2E6A-101C-48D1-9DDE-BAB0674B90E8}"/>
                </a:ext>
              </a:extLst>
            </p:cNvPr>
            <p:cNvSpPr/>
            <p:nvPr/>
          </p:nvSpPr>
          <p:spPr>
            <a:xfrm>
              <a:off x="1473651" y="4295727"/>
              <a:ext cx="66675" cy="66675"/>
            </a:xfrm>
            <a:custGeom>
              <a:avLst/>
              <a:gdLst>
                <a:gd name="connsiteX0" fmla="*/ 41958 w 66675"/>
                <a:gd name="connsiteY0" fmla="*/ 57579 h 66675"/>
                <a:gd name="connsiteX1" fmla="*/ 49768 w 66675"/>
                <a:gd name="connsiteY1" fmla="*/ 60817 h 66675"/>
                <a:gd name="connsiteX2" fmla="*/ 57579 w 66675"/>
                <a:gd name="connsiteY2" fmla="*/ 57579 h 66675"/>
                <a:gd name="connsiteX3" fmla="*/ 57579 w 66675"/>
                <a:gd name="connsiteY3" fmla="*/ 41862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958 w 66675"/>
                <a:gd name="connsiteY7" fmla="*/ 575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958" y="57579"/>
                  </a:moveTo>
                  <a:cubicBezTo>
                    <a:pt x="44148" y="59769"/>
                    <a:pt x="47006" y="60817"/>
                    <a:pt x="49768" y="60817"/>
                  </a:cubicBezTo>
                  <a:cubicBezTo>
                    <a:pt x="52530" y="60817"/>
                    <a:pt x="55483" y="59769"/>
                    <a:pt x="57579" y="57579"/>
                  </a:cubicBezTo>
                  <a:cubicBezTo>
                    <a:pt x="61960" y="53197"/>
                    <a:pt x="61960" y="46244"/>
                    <a:pt x="57579" y="41862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41958" y="57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B13B8CE6-64E7-4250-B51E-A729B008B539}"/>
                </a:ext>
              </a:extLst>
            </p:cNvPr>
            <p:cNvSpPr/>
            <p:nvPr/>
          </p:nvSpPr>
          <p:spPr>
            <a:xfrm>
              <a:off x="1693584" y="4295727"/>
              <a:ext cx="66675" cy="66675"/>
            </a:xfrm>
            <a:custGeom>
              <a:avLst/>
              <a:gdLst>
                <a:gd name="connsiteX0" fmla="*/ 18336 w 66675"/>
                <a:gd name="connsiteY0" fmla="*/ 60817 h 66675"/>
                <a:gd name="connsiteX1" fmla="*/ 26146 w 66675"/>
                <a:gd name="connsiteY1" fmla="*/ 57579 h 66675"/>
                <a:gd name="connsiteX2" fmla="*/ 57579 w 66675"/>
                <a:gd name="connsiteY2" fmla="*/ 26146 h 66675"/>
                <a:gd name="connsiteX3" fmla="*/ 57579 w 66675"/>
                <a:gd name="connsiteY3" fmla="*/ 10430 h 66675"/>
                <a:gd name="connsiteX4" fmla="*/ 41862 w 66675"/>
                <a:gd name="connsiteY4" fmla="*/ 10430 h 66675"/>
                <a:gd name="connsiteX5" fmla="*/ 10430 w 66675"/>
                <a:gd name="connsiteY5" fmla="*/ 41862 h 66675"/>
                <a:gd name="connsiteX6" fmla="*/ 10430 w 66675"/>
                <a:gd name="connsiteY6" fmla="*/ 57579 h 66675"/>
                <a:gd name="connsiteX7" fmla="*/ 18336 w 66675"/>
                <a:gd name="connsiteY7" fmla="*/ 608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336" y="60817"/>
                  </a:moveTo>
                  <a:cubicBezTo>
                    <a:pt x="21193" y="60817"/>
                    <a:pt x="24051" y="59769"/>
                    <a:pt x="26146" y="57579"/>
                  </a:cubicBezTo>
                  <a:lnTo>
                    <a:pt x="57579" y="26146"/>
                  </a:lnTo>
                  <a:cubicBezTo>
                    <a:pt x="61960" y="21765"/>
                    <a:pt x="61960" y="14811"/>
                    <a:pt x="57579" y="10430"/>
                  </a:cubicBezTo>
                  <a:cubicBezTo>
                    <a:pt x="53197" y="6048"/>
                    <a:pt x="46244" y="6048"/>
                    <a:pt x="41862" y="10430"/>
                  </a:cubicBezTo>
                  <a:lnTo>
                    <a:pt x="10430" y="41862"/>
                  </a:lnTo>
                  <a:cubicBezTo>
                    <a:pt x="6048" y="46244"/>
                    <a:pt x="6048" y="53197"/>
                    <a:pt x="10430" y="57579"/>
                  </a:cubicBezTo>
                  <a:cubicBezTo>
                    <a:pt x="12621" y="59769"/>
                    <a:pt x="15478" y="60817"/>
                    <a:pt x="18336" y="60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4E205C9C-6E16-4B8C-9970-7AE7F6B1A669}"/>
                </a:ext>
              </a:extLst>
            </p:cNvPr>
            <p:cNvSpPr/>
            <p:nvPr/>
          </p:nvSpPr>
          <p:spPr>
            <a:xfrm>
              <a:off x="1722493" y="4361973"/>
              <a:ext cx="47625" cy="38100"/>
            </a:xfrm>
            <a:custGeom>
              <a:avLst/>
              <a:gdLst>
                <a:gd name="connsiteX0" fmla="*/ 8000 w 47625"/>
                <a:gd name="connsiteY0" fmla="*/ 30957 h 38100"/>
                <a:gd name="connsiteX1" fmla="*/ 18287 w 47625"/>
                <a:gd name="connsiteY1" fmla="*/ 37815 h 38100"/>
                <a:gd name="connsiteX2" fmla="*/ 22573 w 47625"/>
                <a:gd name="connsiteY2" fmla="*/ 36957 h 38100"/>
                <a:gd name="connsiteX3" fmla="*/ 43052 w 47625"/>
                <a:gd name="connsiteY3" fmla="*/ 28480 h 38100"/>
                <a:gd name="connsiteX4" fmla="*/ 49053 w 47625"/>
                <a:gd name="connsiteY4" fmla="*/ 14002 h 38100"/>
                <a:gd name="connsiteX5" fmla="*/ 34575 w 47625"/>
                <a:gd name="connsiteY5" fmla="*/ 8001 h 38100"/>
                <a:gd name="connsiteX6" fmla="*/ 14096 w 47625"/>
                <a:gd name="connsiteY6" fmla="*/ 16478 h 38100"/>
                <a:gd name="connsiteX7" fmla="*/ 8000 w 47625"/>
                <a:gd name="connsiteY7" fmla="*/ 3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8000" y="30957"/>
                  </a:moveTo>
                  <a:cubicBezTo>
                    <a:pt x="9810" y="35243"/>
                    <a:pt x="13906" y="37815"/>
                    <a:pt x="18287" y="37815"/>
                  </a:cubicBezTo>
                  <a:cubicBezTo>
                    <a:pt x="19716" y="37815"/>
                    <a:pt x="21145" y="37529"/>
                    <a:pt x="22573" y="36957"/>
                  </a:cubicBezTo>
                  <a:lnTo>
                    <a:pt x="43052" y="28480"/>
                  </a:lnTo>
                  <a:cubicBezTo>
                    <a:pt x="48672" y="26099"/>
                    <a:pt x="51434" y="19622"/>
                    <a:pt x="49053" y="14002"/>
                  </a:cubicBezTo>
                  <a:cubicBezTo>
                    <a:pt x="46672" y="8382"/>
                    <a:pt x="40195" y="5620"/>
                    <a:pt x="34575" y="8001"/>
                  </a:cubicBezTo>
                  <a:lnTo>
                    <a:pt x="14096" y="16478"/>
                  </a:lnTo>
                  <a:cubicBezTo>
                    <a:pt x="8381" y="18765"/>
                    <a:pt x="5619" y="25337"/>
                    <a:pt x="8000" y="30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380DEB8C-BA27-4D39-BBD6-BE35A580D9E5}"/>
                </a:ext>
              </a:extLst>
            </p:cNvPr>
            <p:cNvSpPr/>
            <p:nvPr/>
          </p:nvSpPr>
          <p:spPr>
            <a:xfrm>
              <a:off x="1455912" y="4361973"/>
              <a:ext cx="47625" cy="38100"/>
            </a:xfrm>
            <a:custGeom>
              <a:avLst/>
              <a:gdLst>
                <a:gd name="connsiteX0" fmla="*/ 13881 w 47625"/>
                <a:gd name="connsiteY0" fmla="*/ 28480 h 38100"/>
                <a:gd name="connsiteX1" fmla="*/ 34360 w 47625"/>
                <a:gd name="connsiteY1" fmla="*/ 36957 h 38100"/>
                <a:gd name="connsiteX2" fmla="*/ 38646 w 47625"/>
                <a:gd name="connsiteY2" fmla="*/ 37815 h 38100"/>
                <a:gd name="connsiteX3" fmla="*/ 48933 w 47625"/>
                <a:gd name="connsiteY3" fmla="*/ 30957 h 38100"/>
                <a:gd name="connsiteX4" fmla="*/ 42933 w 47625"/>
                <a:gd name="connsiteY4" fmla="*/ 16478 h 38100"/>
                <a:gd name="connsiteX5" fmla="*/ 22454 w 47625"/>
                <a:gd name="connsiteY5" fmla="*/ 8001 h 38100"/>
                <a:gd name="connsiteX6" fmla="*/ 7976 w 47625"/>
                <a:gd name="connsiteY6" fmla="*/ 14002 h 38100"/>
                <a:gd name="connsiteX7" fmla="*/ 13881 w 47625"/>
                <a:gd name="connsiteY7" fmla="*/ 28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13881" y="28480"/>
                  </a:moveTo>
                  <a:lnTo>
                    <a:pt x="34360" y="36957"/>
                  </a:lnTo>
                  <a:cubicBezTo>
                    <a:pt x="35789" y="37529"/>
                    <a:pt x="37218" y="37815"/>
                    <a:pt x="38646" y="37815"/>
                  </a:cubicBezTo>
                  <a:cubicBezTo>
                    <a:pt x="43028" y="37815"/>
                    <a:pt x="47124" y="35243"/>
                    <a:pt x="48933" y="30957"/>
                  </a:cubicBezTo>
                  <a:cubicBezTo>
                    <a:pt x="51315" y="25337"/>
                    <a:pt x="48552" y="18765"/>
                    <a:pt x="42933" y="16478"/>
                  </a:cubicBezTo>
                  <a:lnTo>
                    <a:pt x="22454" y="8001"/>
                  </a:lnTo>
                  <a:cubicBezTo>
                    <a:pt x="16834" y="5620"/>
                    <a:pt x="10262" y="8382"/>
                    <a:pt x="7976" y="14002"/>
                  </a:cubicBezTo>
                  <a:cubicBezTo>
                    <a:pt x="5690" y="19622"/>
                    <a:pt x="8262" y="26099"/>
                    <a:pt x="13881" y="2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FD74511E-265A-452F-8458-A0E19835BD35}"/>
                </a:ext>
              </a:extLst>
            </p:cNvPr>
            <p:cNvSpPr/>
            <p:nvPr/>
          </p:nvSpPr>
          <p:spPr>
            <a:xfrm>
              <a:off x="1420930" y="4332541"/>
              <a:ext cx="390525" cy="161925"/>
            </a:xfrm>
            <a:custGeom>
              <a:avLst/>
              <a:gdLst>
                <a:gd name="connsiteX0" fmla="*/ 375095 w 390525"/>
                <a:gd name="connsiteY0" fmla="*/ 140399 h 161925"/>
                <a:gd name="connsiteX1" fmla="*/ 290894 w 390525"/>
                <a:gd name="connsiteY1" fmla="*/ 140399 h 161925"/>
                <a:gd name="connsiteX2" fmla="*/ 296609 w 390525"/>
                <a:gd name="connsiteY2" fmla="*/ 107061 h 161925"/>
                <a:gd name="connsiteX3" fmla="*/ 196691 w 390525"/>
                <a:gd name="connsiteY3" fmla="*/ 7144 h 161925"/>
                <a:gd name="connsiteX4" fmla="*/ 96774 w 390525"/>
                <a:gd name="connsiteY4" fmla="*/ 107061 h 161925"/>
                <a:gd name="connsiteX5" fmla="*/ 102489 w 390525"/>
                <a:gd name="connsiteY5" fmla="*/ 140399 h 161925"/>
                <a:gd name="connsiteX6" fmla="*/ 18288 w 390525"/>
                <a:gd name="connsiteY6" fmla="*/ 140399 h 161925"/>
                <a:gd name="connsiteX7" fmla="*/ 7144 w 390525"/>
                <a:gd name="connsiteY7" fmla="*/ 151543 h 161925"/>
                <a:gd name="connsiteX8" fmla="*/ 18288 w 390525"/>
                <a:gd name="connsiteY8" fmla="*/ 162687 h 161925"/>
                <a:gd name="connsiteX9" fmla="*/ 273558 w 390525"/>
                <a:gd name="connsiteY9" fmla="*/ 162687 h 161925"/>
                <a:gd name="connsiteX10" fmla="*/ 273653 w 390525"/>
                <a:gd name="connsiteY10" fmla="*/ 162687 h 161925"/>
                <a:gd name="connsiteX11" fmla="*/ 273749 w 390525"/>
                <a:gd name="connsiteY11" fmla="*/ 162687 h 161925"/>
                <a:gd name="connsiteX12" fmla="*/ 375095 w 390525"/>
                <a:gd name="connsiteY12" fmla="*/ 162687 h 161925"/>
                <a:gd name="connsiteX13" fmla="*/ 386239 w 390525"/>
                <a:gd name="connsiteY13" fmla="*/ 151543 h 161925"/>
                <a:gd name="connsiteX14" fmla="*/ 375095 w 390525"/>
                <a:gd name="connsiteY14" fmla="*/ 140399 h 161925"/>
                <a:gd name="connsiteX15" fmla="*/ 119063 w 390525"/>
                <a:gd name="connsiteY15" fmla="*/ 107156 h 161925"/>
                <a:gd name="connsiteX16" fmla="*/ 196787 w 390525"/>
                <a:gd name="connsiteY16" fmla="*/ 29433 h 161925"/>
                <a:gd name="connsiteX17" fmla="*/ 274511 w 390525"/>
                <a:gd name="connsiteY17" fmla="*/ 107156 h 161925"/>
                <a:gd name="connsiteX18" fmla="*/ 266986 w 390525"/>
                <a:gd name="connsiteY18" fmla="*/ 140494 h 161925"/>
                <a:gd name="connsiteX19" fmla="*/ 126492 w 390525"/>
                <a:gd name="connsiteY19" fmla="*/ 140494 h 161925"/>
                <a:gd name="connsiteX20" fmla="*/ 119063 w 390525"/>
                <a:gd name="connsiteY20" fmla="*/ 1071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161925">
                  <a:moveTo>
                    <a:pt x="375095" y="140399"/>
                  </a:moveTo>
                  <a:lnTo>
                    <a:pt x="290894" y="140399"/>
                  </a:lnTo>
                  <a:cubicBezTo>
                    <a:pt x="294608" y="129731"/>
                    <a:pt x="296609" y="118491"/>
                    <a:pt x="296609" y="107061"/>
                  </a:cubicBezTo>
                  <a:cubicBezTo>
                    <a:pt x="296609" y="52007"/>
                    <a:pt x="251746" y="7144"/>
                    <a:pt x="196691" y="7144"/>
                  </a:cubicBezTo>
                  <a:cubicBezTo>
                    <a:pt x="141637" y="7144"/>
                    <a:pt x="96774" y="52007"/>
                    <a:pt x="96774" y="107061"/>
                  </a:cubicBezTo>
                  <a:cubicBezTo>
                    <a:pt x="96774" y="118491"/>
                    <a:pt x="98774" y="129731"/>
                    <a:pt x="102489" y="140399"/>
                  </a:cubicBezTo>
                  <a:lnTo>
                    <a:pt x="18288" y="140399"/>
                  </a:lnTo>
                  <a:cubicBezTo>
                    <a:pt x="12192" y="140399"/>
                    <a:pt x="7144" y="145352"/>
                    <a:pt x="7144" y="151543"/>
                  </a:cubicBezTo>
                  <a:cubicBezTo>
                    <a:pt x="7144" y="157734"/>
                    <a:pt x="12097" y="162687"/>
                    <a:pt x="18288" y="162687"/>
                  </a:cubicBezTo>
                  <a:lnTo>
                    <a:pt x="273558" y="162687"/>
                  </a:lnTo>
                  <a:cubicBezTo>
                    <a:pt x="273558" y="162687"/>
                    <a:pt x="273558" y="162687"/>
                    <a:pt x="273653" y="162687"/>
                  </a:cubicBezTo>
                  <a:cubicBezTo>
                    <a:pt x="273653" y="162687"/>
                    <a:pt x="273653" y="162687"/>
                    <a:pt x="273749" y="162687"/>
                  </a:cubicBezTo>
                  <a:lnTo>
                    <a:pt x="375095" y="162687"/>
                  </a:lnTo>
                  <a:cubicBezTo>
                    <a:pt x="381191" y="162687"/>
                    <a:pt x="386239" y="157734"/>
                    <a:pt x="386239" y="151543"/>
                  </a:cubicBezTo>
                  <a:cubicBezTo>
                    <a:pt x="386239" y="145352"/>
                    <a:pt x="381286" y="140399"/>
                    <a:pt x="375095" y="140399"/>
                  </a:cubicBezTo>
                  <a:close/>
                  <a:moveTo>
                    <a:pt x="119063" y="107156"/>
                  </a:moveTo>
                  <a:cubicBezTo>
                    <a:pt x="119063" y="64294"/>
                    <a:pt x="153924" y="29433"/>
                    <a:pt x="196787" y="29433"/>
                  </a:cubicBezTo>
                  <a:cubicBezTo>
                    <a:pt x="239649" y="29433"/>
                    <a:pt x="274511" y="64294"/>
                    <a:pt x="274511" y="107156"/>
                  </a:cubicBezTo>
                  <a:cubicBezTo>
                    <a:pt x="274511" y="118682"/>
                    <a:pt x="271939" y="130112"/>
                    <a:pt x="266986" y="140494"/>
                  </a:cubicBezTo>
                  <a:lnTo>
                    <a:pt x="126492" y="140494"/>
                  </a:lnTo>
                  <a:cubicBezTo>
                    <a:pt x="121634" y="130112"/>
                    <a:pt x="119063" y="118682"/>
                    <a:pt x="119063" y="107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BB834C3E-9FCC-4492-BEAE-606E888D9D1C}"/>
                </a:ext>
              </a:extLst>
            </p:cNvPr>
            <p:cNvSpPr/>
            <p:nvPr/>
          </p:nvSpPr>
          <p:spPr>
            <a:xfrm>
              <a:off x="1465412" y="4510277"/>
              <a:ext cx="295275" cy="28575"/>
            </a:xfrm>
            <a:custGeom>
              <a:avLst/>
              <a:gdLst>
                <a:gd name="connsiteX0" fmla="*/ 286226 w 295275"/>
                <a:gd name="connsiteY0" fmla="*/ 7144 h 28575"/>
                <a:gd name="connsiteX1" fmla="*/ 18288 w 295275"/>
                <a:gd name="connsiteY1" fmla="*/ 7144 h 28575"/>
                <a:gd name="connsiteX2" fmla="*/ 7144 w 295275"/>
                <a:gd name="connsiteY2" fmla="*/ 18288 h 28575"/>
                <a:gd name="connsiteX3" fmla="*/ 18288 w 295275"/>
                <a:gd name="connsiteY3" fmla="*/ 29432 h 28575"/>
                <a:gd name="connsiteX4" fmla="*/ 286226 w 295275"/>
                <a:gd name="connsiteY4" fmla="*/ 29432 h 28575"/>
                <a:gd name="connsiteX5" fmla="*/ 297370 w 295275"/>
                <a:gd name="connsiteY5" fmla="*/ 18288 h 28575"/>
                <a:gd name="connsiteX6" fmla="*/ 286226 w 2952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2857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286226" y="29432"/>
                  </a:lnTo>
                  <a:cubicBezTo>
                    <a:pt x="292322" y="29432"/>
                    <a:pt x="297370" y="24479"/>
                    <a:pt x="297370" y="18288"/>
                  </a:cubicBezTo>
                  <a:cubicBezTo>
                    <a:pt x="297370" y="12097"/>
                    <a:pt x="292322" y="7144"/>
                    <a:pt x="2862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022B5C03-14CD-4FAC-99DE-25B96AC153D6}"/>
                </a:ext>
              </a:extLst>
            </p:cNvPr>
            <p:cNvSpPr/>
            <p:nvPr/>
          </p:nvSpPr>
          <p:spPr>
            <a:xfrm>
              <a:off x="1509894" y="4554664"/>
              <a:ext cx="209550" cy="28575"/>
            </a:xfrm>
            <a:custGeom>
              <a:avLst/>
              <a:gdLst>
                <a:gd name="connsiteX0" fmla="*/ 197358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7358 w 209550"/>
                <a:gd name="connsiteY4" fmla="*/ 29432 h 28575"/>
                <a:gd name="connsiteX5" fmla="*/ 208502 w 209550"/>
                <a:gd name="connsiteY5" fmla="*/ 18288 h 28575"/>
                <a:gd name="connsiteX6" fmla="*/ 197358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735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7358" y="29432"/>
                  </a:lnTo>
                  <a:cubicBezTo>
                    <a:pt x="203454" y="29432"/>
                    <a:pt x="208502" y="24479"/>
                    <a:pt x="208502" y="18288"/>
                  </a:cubicBezTo>
                  <a:cubicBezTo>
                    <a:pt x="208502" y="12097"/>
                    <a:pt x="203454" y="7144"/>
                    <a:pt x="1973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3D9D5C14-1FC3-40D7-8866-8D63F3B72D17}"/>
              </a:ext>
            </a:extLst>
          </p:cNvPr>
          <p:cNvGrpSpPr/>
          <p:nvPr/>
        </p:nvGrpSpPr>
        <p:grpSpPr>
          <a:xfrm>
            <a:off x="4143556" y="4903660"/>
            <a:ext cx="371475" cy="390525"/>
            <a:chOff x="4143556" y="4903660"/>
            <a:chExt cx="371475" cy="390525"/>
          </a:xfrm>
          <a:solidFill>
            <a:schemeClr val="bg1"/>
          </a:solidFill>
        </p:grpSpPr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451BC273-269B-406F-9D84-5C46A2BBD284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3EF44F7-8E3D-486C-85F7-62E32355BFB6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4A0AD4E-438B-482C-A59B-D2534CB5AD2F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782796-A196-4992-BF32-A1A33BBD9B14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857B58F-7626-4111-A52B-6C65E5CA4234}"/>
              </a:ext>
            </a:extLst>
          </p:cNvPr>
          <p:cNvGrpSpPr/>
          <p:nvPr/>
        </p:nvGrpSpPr>
        <p:grpSpPr>
          <a:xfrm>
            <a:off x="4821927" y="2905696"/>
            <a:ext cx="391001" cy="392620"/>
            <a:chOff x="4821927" y="2905696"/>
            <a:chExt cx="391001" cy="392620"/>
          </a:xfrm>
          <a:solidFill>
            <a:schemeClr val="bg1"/>
          </a:solidFill>
        </p:grpSpPr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F2B287A-6A55-4B6C-8BDB-2E4EB647833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2B53B9-038B-41D3-9880-7992BA322F1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5E04D3AC-563F-46D1-91B3-B85FF0CEEE25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C3F7EBF-A67B-4F79-A734-96376AC0C2E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91483F6-6B4D-4930-92E7-58F064A43DEC}"/>
              </a:ext>
            </a:extLst>
          </p:cNvPr>
          <p:cNvGrpSpPr/>
          <p:nvPr/>
        </p:nvGrpSpPr>
        <p:grpSpPr>
          <a:xfrm>
            <a:off x="1466365" y="4903651"/>
            <a:ext cx="343471" cy="387676"/>
            <a:chOff x="1466365" y="4903651"/>
            <a:chExt cx="343471" cy="387676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04B2A56D-5406-4C77-AFCA-7C330EEDC7B1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8575B1F-9031-4E0D-9A0E-E1FA245F90A9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5C7C074-05CB-47F0-B1F2-1202907E6B3C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73535BD0-DBE3-483D-83B0-165D6E3C3421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8476F028-3E87-4F29-B9E3-8F7757D540F0}"/>
              </a:ext>
            </a:extLst>
          </p:cNvPr>
          <p:cNvGrpSpPr/>
          <p:nvPr/>
        </p:nvGrpSpPr>
        <p:grpSpPr>
          <a:xfrm>
            <a:off x="5478406" y="1570402"/>
            <a:ext cx="390525" cy="390525"/>
            <a:chOff x="5478406" y="1570402"/>
            <a:chExt cx="390525" cy="390525"/>
          </a:xfrm>
          <a:solidFill>
            <a:schemeClr val="bg1"/>
          </a:solidFill>
        </p:grpSpPr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37C64613-36E8-4FC5-BFEF-ED2772B6D1B3}"/>
                </a:ext>
              </a:extLst>
            </p:cNvPr>
            <p:cNvSpPr/>
            <p:nvPr/>
          </p:nvSpPr>
          <p:spPr>
            <a:xfrm>
              <a:off x="5559257" y="1651349"/>
              <a:ext cx="228600" cy="228600"/>
            </a:xfrm>
            <a:custGeom>
              <a:avLst/>
              <a:gdLst>
                <a:gd name="connsiteX0" fmla="*/ 117062 w 228600"/>
                <a:gd name="connsiteY0" fmla="*/ 7144 h 228600"/>
                <a:gd name="connsiteX1" fmla="*/ 7144 w 228600"/>
                <a:gd name="connsiteY1" fmla="*/ 117062 h 228600"/>
                <a:gd name="connsiteX2" fmla="*/ 117062 w 228600"/>
                <a:gd name="connsiteY2" fmla="*/ 226981 h 228600"/>
                <a:gd name="connsiteX3" fmla="*/ 226981 w 228600"/>
                <a:gd name="connsiteY3" fmla="*/ 117062 h 228600"/>
                <a:gd name="connsiteX4" fmla="*/ 117062 w 228600"/>
                <a:gd name="connsiteY4" fmla="*/ 7144 h 228600"/>
                <a:gd name="connsiteX5" fmla="*/ 117062 w 228600"/>
                <a:gd name="connsiteY5" fmla="*/ 204121 h 228600"/>
                <a:gd name="connsiteX6" fmla="*/ 30004 w 228600"/>
                <a:gd name="connsiteY6" fmla="*/ 117062 h 228600"/>
                <a:gd name="connsiteX7" fmla="*/ 117062 w 228600"/>
                <a:gd name="connsiteY7" fmla="*/ 30004 h 228600"/>
                <a:gd name="connsiteX8" fmla="*/ 204121 w 228600"/>
                <a:gd name="connsiteY8" fmla="*/ 117062 h 228600"/>
                <a:gd name="connsiteX9" fmla="*/ 117062 w 228600"/>
                <a:gd name="connsiteY9" fmla="*/ 204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7062" y="7144"/>
                  </a:moveTo>
                  <a:cubicBezTo>
                    <a:pt x="56483" y="7144"/>
                    <a:pt x="7144" y="56483"/>
                    <a:pt x="7144" y="117062"/>
                  </a:cubicBezTo>
                  <a:cubicBezTo>
                    <a:pt x="7144" y="177641"/>
                    <a:pt x="56483" y="226981"/>
                    <a:pt x="117062" y="226981"/>
                  </a:cubicBezTo>
                  <a:cubicBezTo>
                    <a:pt x="177641" y="226981"/>
                    <a:pt x="226981" y="177641"/>
                    <a:pt x="226981" y="117062"/>
                  </a:cubicBezTo>
                  <a:cubicBezTo>
                    <a:pt x="226981" y="56483"/>
                    <a:pt x="177641" y="7144"/>
                    <a:pt x="117062" y="7144"/>
                  </a:cubicBezTo>
                  <a:close/>
                  <a:moveTo>
                    <a:pt x="117062" y="204121"/>
                  </a:moveTo>
                  <a:cubicBezTo>
                    <a:pt x="69056" y="204121"/>
                    <a:pt x="30004" y="165068"/>
                    <a:pt x="30004" y="117062"/>
                  </a:cubicBezTo>
                  <a:cubicBezTo>
                    <a:pt x="30004" y="69056"/>
                    <a:pt x="69056" y="30004"/>
                    <a:pt x="117062" y="30004"/>
                  </a:cubicBezTo>
                  <a:cubicBezTo>
                    <a:pt x="165068" y="30004"/>
                    <a:pt x="204121" y="69056"/>
                    <a:pt x="204121" y="117062"/>
                  </a:cubicBezTo>
                  <a:cubicBezTo>
                    <a:pt x="204121" y="165068"/>
                    <a:pt x="165068" y="204121"/>
                    <a:pt x="117062" y="204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C0D489EA-E57F-4B55-8E86-9377C39AA735}"/>
                </a:ext>
              </a:extLst>
            </p:cNvPr>
            <p:cNvSpPr/>
            <p:nvPr/>
          </p:nvSpPr>
          <p:spPr>
            <a:xfrm>
              <a:off x="5616693" y="1708689"/>
              <a:ext cx="114300" cy="114300"/>
            </a:xfrm>
            <a:custGeom>
              <a:avLst/>
              <a:gdLst>
                <a:gd name="connsiteX0" fmla="*/ 59627 w 114300"/>
                <a:gd name="connsiteY0" fmla="*/ 7144 h 114300"/>
                <a:gd name="connsiteX1" fmla="*/ 7144 w 114300"/>
                <a:gd name="connsiteY1" fmla="*/ 59627 h 114300"/>
                <a:gd name="connsiteX2" fmla="*/ 59627 w 114300"/>
                <a:gd name="connsiteY2" fmla="*/ 112109 h 114300"/>
                <a:gd name="connsiteX3" fmla="*/ 112109 w 114300"/>
                <a:gd name="connsiteY3" fmla="*/ 59627 h 114300"/>
                <a:gd name="connsiteX4" fmla="*/ 59627 w 114300"/>
                <a:gd name="connsiteY4" fmla="*/ 7144 h 114300"/>
                <a:gd name="connsiteX5" fmla="*/ 59627 w 114300"/>
                <a:gd name="connsiteY5" fmla="*/ 89344 h 114300"/>
                <a:gd name="connsiteX6" fmla="*/ 30004 w 114300"/>
                <a:gd name="connsiteY6" fmla="*/ 59722 h 114300"/>
                <a:gd name="connsiteX7" fmla="*/ 59627 w 114300"/>
                <a:gd name="connsiteY7" fmla="*/ 30099 h 114300"/>
                <a:gd name="connsiteX8" fmla="*/ 89249 w 114300"/>
                <a:gd name="connsiteY8" fmla="*/ 59722 h 114300"/>
                <a:gd name="connsiteX9" fmla="*/ 59627 w 114300"/>
                <a:gd name="connsiteY9" fmla="*/ 893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9627" y="7144"/>
                  </a:moveTo>
                  <a:cubicBezTo>
                    <a:pt x="30671" y="7144"/>
                    <a:pt x="7144" y="30671"/>
                    <a:pt x="7144" y="59627"/>
                  </a:cubicBezTo>
                  <a:cubicBezTo>
                    <a:pt x="7144" y="88583"/>
                    <a:pt x="30671" y="112109"/>
                    <a:pt x="59627" y="112109"/>
                  </a:cubicBezTo>
                  <a:cubicBezTo>
                    <a:pt x="88582" y="112109"/>
                    <a:pt x="112109" y="88583"/>
                    <a:pt x="112109" y="59627"/>
                  </a:cubicBezTo>
                  <a:cubicBezTo>
                    <a:pt x="112109" y="30671"/>
                    <a:pt x="88582" y="7144"/>
                    <a:pt x="59627" y="7144"/>
                  </a:cubicBezTo>
                  <a:close/>
                  <a:moveTo>
                    <a:pt x="59627" y="89344"/>
                  </a:moveTo>
                  <a:cubicBezTo>
                    <a:pt x="43243" y="89344"/>
                    <a:pt x="30004" y="76010"/>
                    <a:pt x="30004" y="59722"/>
                  </a:cubicBezTo>
                  <a:cubicBezTo>
                    <a:pt x="30004" y="43434"/>
                    <a:pt x="43339" y="30099"/>
                    <a:pt x="59627" y="30099"/>
                  </a:cubicBezTo>
                  <a:cubicBezTo>
                    <a:pt x="75915" y="30099"/>
                    <a:pt x="89249" y="43434"/>
                    <a:pt x="89249" y="59722"/>
                  </a:cubicBezTo>
                  <a:cubicBezTo>
                    <a:pt x="89249" y="76010"/>
                    <a:pt x="76009" y="89344"/>
                    <a:pt x="59627" y="8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2F9AFA2A-09CC-47D6-BDDE-9A8270DD1F33}"/>
                </a:ext>
              </a:extLst>
            </p:cNvPr>
            <p:cNvSpPr/>
            <p:nvPr/>
          </p:nvSpPr>
          <p:spPr>
            <a:xfrm>
              <a:off x="5478406" y="1570402"/>
              <a:ext cx="390525" cy="390525"/>
            </a:xfrm>
            <a:custGeom>
              <a:avLst/>
              <a:gdLst>
                <a:gd name="connsiteX0" fmla="*/ 376221 w 390525"/>
                <a:gd name="connsiteY0" fmla="*/ 186102 h 390525"/>
                <a:gd name="connsiteX1" fmla="*/ 370697 w 390525"/>
                <a:gd name="connsiteY1" fmla="*/ 186102 h 390525"/>
                <a:gd name="connsiteX2" fmla="*/ 208962 w 390525"/>
                <a:gd name="connsiteY2" fmla="*/ 24368 h 390525"/>
                <a:gd name="connsiteX3" fmla="*/ 208962 w 390525"/>
                <a:gd name="connsiteY3" fmla="*/ 18843 h 390525"/>
                <a:gd name="connsiteX4" fmla="*/ 199628 w 390525"/>
                <a:gd name="connsiteY4" fmla="*/ 7318 h 390525"/>
                <a:gd name="connsiteX5" fmla="*/ 186103 w 390525"/>
                <a:gd name="connsiteY5" fmla="*/ 18558 h 390525"/>
                <a:gd name="connsiteX6" fmla="*/ 186103 w 390525"/>
                <a:gd name="connsiteY6" fmla="*/ 24368 h 390525"/>
                <a:gd name="connsiteX7" fmla="*/ 24368 w 390525"/>
                <a:gd name="connsiteY7" fmla="*/ 186102 h 390525"/>
                <a:gd name="connsiteX8" fmla="*/ 18843 w 390525"/>
                <a:gd name="connsiteY8" fmla="*/ 186102 h 390525"/>
                <a:gd name="connsiteX9" fmla="*/ 7318 w 390525"/>
                <a:gd name="connsiteY9" fmla="*/ 195437 h 390525"/>
                <a:gd name="connsiteX10" fmla="*/ 18558 w 390525"/>
                <a:gd name="connsiteY10" fmla="*/ 208962 h 390525"/>
                <a:gd name="connsiteX11" fmla="*/ 24368 w 390525"/>
                <a:gd name="connsiteY11" fmla="*/ 208962 h 390525"/>
                <a:gd name="connsiteX12" fmla="*/ 186103 w 390525"/>
                <a:gd name="connsiteY12" fmla="*/ 370697 h 390525"/>
                <a:gd name="connsiteX13" fmla="*/ 186103 w 390525"/>
                <a:gd name="connsiteY13" fmla="*/ 376221 h 390525"/>
                <a:gd name="connsiteX14" fmla="*/ 195437 w 390525"/>
                <a:gd name="connsiteY14" fmla="*/ 387747 h 390525"/>
                <a:gd name="connsiteX15" fmla="*/ 208962 w 390525"/>
                <a:gd name="connsiteY15" fmla="*/ 376507 h 390525"/>
                <a:gd name="connsiteX16" fmla="*/ 208962 w 390525"/>
                <a:gd name="connsiteY16" fmla="*/ 370697 h 390525"/>
                <a:gd name="connsiteX17" fmla="*/ 370697 w 390525"/>
                <a:gd name="connsiteY17" fmla="*/ 208962 h 390525"/>
                <a:gd name="connsiteX18" fmla="*/ 376507 w 390525"/>
                <a:gd name="connsiteY18" fmla="*/ 208962 h 390525"/>
                <a:gd name="connsiteX19" fmla="*/ 387747 w 390525"/>
                <a:gd name="connsiteY19" fmla="*/ 195437 h 390525"/>
                <a:gd name="connsiteX20" fmla="*/ 376221 w 390525"/>
                <a:gd name="connsiteY20" fmla="*/ 186102 h 390525"/>
                <a:gd name="connsiteX21" fmla="*/ 208962 w 390525"/>
                <a:gd name="connsiteY21" fmla="*/ 347742 h 390525"/>
                <a:gd name="connsiteX22" fmla="*/ 208962 w 390525"/>
                <a:gd name="connsiteY22" fmla="*/ 342979 h 390525"/>
                <a:gd name="connsiteX23" fmla="*/ 199628 w 390525"/>
                <a:gd name="connsiteY23" fmla="*/ 331454 h 390525"/>
                <a:gd name="connsiteX24" fmla="*/ 186103 w 390525"/>
                <a:gd name="connsiteY24" fmla="*/ 342693 h 390525"/>
                <a:gd name="connsiteX25" fmla="*/ 186103 w 390525"/>
                <a:gd name="connsiteY25" fmla="*/ 347646 h 390525"/>
                <a:gd name="connsiteX26" fmla="*/ 47418 w 390525"/>
                <a:gd name="connsiteY26" fmla="*/ 208962 h 390525"/>
                <a:gd name="connsiteX27" fmla="*/ 52181 w 390525"/>
                <a:gd name="connsiteY27" fmla="*/ 208962 h 390525"/>
                <a:gd name="connsiteX28" fmla="*/ 63706 w 390525"/>
                <a:gd name="connsiteY28" fmla="*/ 199628 h 390525"/>
                <a:gd name="connsiteX29" fmla="*/ 52467 w 390525"/>
                <a:gd name="connsiteY29" fmla="*/ 186102 h 390525"/>
                <a:gd name="connsiteX30" fmla="*/ 47514 w 390525"/>
                <a:gd name="connsiteY30" fmla="*/ 186102 h 390525"/>
                <a:gd name="connsiteX31" fmla="*/ 186198 w 390525"/>
                <a:gd name="connsiteY31" fmla="*/ 47418 h 390525"/>
                <a:gd name="connsiteX32" fmla="*/ 186198 w 390525"/>
                <a:gd name="connsiteY32" fmla="*/ 52181 h 390525"/>
                <a:gd name="connsiteX33" fmla="*/ 195532 w 390525"/>
                <a:gd name="connsiteY33" fmla="*/ 63706 h 390525"/>
                <a:gd name="connsiteX34" fmla="*/ 209058 w 390525"/>
                <a:gd name="connsiteY34" fmla="*/ 52467 h 390525"/>
                <a:gd name="connsiteX35" fmla="*/ 209058 w 390525"/>
                <a:gd name="connsiteY35" fmla="*/ 47514 h 390525"/>
                <a:gd name="connsiteX36" fmla="*/ 347742 w 390525"/>
                <a:gd name="connsiteY36" fmla="*/ 186198 h 390525"/>
                <a:gd name="connsiteX37" fmla="*/ 342979 w 390525"/>
                <a:gd name="connsiteY37" fmla="*/ 186198 h 390525"/>
                <a:gd name="connsiteX38" fmla="*/ 331454 w 390525"/>
                <a:gd name="connsiteY38" fmla="*/ 195532 h 390525"/>
                <a:gd name="connsiteX39" fmla="*/ 342694 w 390525"/>
                <a:gd name="connsiteY39" fmla="*/ 209058 h 390525"/>
                <a:gd name="connsiteX40" fmla="*/ 347646 w 390525"/>
                <a:gd name="connsiteY40" fmla="*/ 209058 h 390525"/>
                <a:gd name="connsiteX41" fmla="*/ 208962 w 390525"/>
                <a:gd name="connsiteY41" fmla="*/ 3477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390525">
                  <a:moveTo>
                    <a:pt x="376221" y="186102"/>
                  </a:moveTo>
                  <a:lnTo>
                    <a:pt x="370697" y="186102"/>
                  </a:lnTo>
                  <a:cubicBezTo>
                    <a:pt x="365077" y="99425"/>
                    <a:pt x="295830" y="29988"/>
                    <a:pt x="208962" y="24368"/>
                  </a:cubicBezTo>
                  <a:lnTo>
                    <a:pt x="208962" y="18843"/>
                  </a:lnTo>
                  <a:cubicBezTo>
                    <a:pt x="208962" y="13224"/>
                    <a:pt x="205057" y="8271"/>
                    <a:pt x="199628" y="7318"/>
                  </a:cubicBezTo>
                  <a:cubicBezTo>
                    <a:pt x="192389" y="6080"/>
                    <a:pt x="186103" y="11604"/>
                    <a:pt x="186103" y="18558"/>
                  </a:cubicBezTo>
                  <a:lnTo>
                    <a:pt x="186103" y="24368"/>
                  </a:lnTo>
                  <a:cubicBezTo>
                    <a:pt x="99425" y="29988"/>
                    <a:pt x="29988" y="99234"/>
                    <a:pt x="24368" y="186102"/>
                  </a:cubicBezTo>
                  <a:lnTo>
                    <a:pt x="18843" y="186102"/>
                  </a:lnTo>
                  <a:cubicBezTo>
                    <a:pt x="13224" y="186102"/>
                    <a:pt x="8271" y="190008"/>
                    <a:pt x="7318" y="195437"/>
                  </a:cubicBezTo>
                  <a:cubicBezTo>
                    <a:pt x="6080" y="202676"/>
                    <a:pt x="11604" y="208962"/>
                    <a:pt x="18558" y="208962"/>
                  </a:cubicBezTo>
                  <a:lnTo>
                    <a:pt x="24368" y="208962"/>
                  </a:lnTo>
                  <a:cubicBezTo>
                    <a:pt x="29988" y="295640"/>
                    <a:pt x="99234" y="365077"/>
                    <a:pt x="186103" y="370697"/>
                  </a:cubicBezTo>
                  <a:lnTo>
                    <a:pt x="186103" y="376221"/>
                  </a:lnTo>
                  <a:cubicBezTo>
                    <a:pt x="186103" y="381841"/>
                    <a:pt x="190008" y="386794"/>
                    <a:pt x="195437" y="387747"/>
                  </a:cubicBezTo>
                  <a:cubicBezTo>
                    <a:pt x="202676" y="388985"/>
                    <a:pt x="208962" y="383460"/>
                    <a:pt x="208962" y="376507"/>
                  </a:cubicBezTo>
                  <a:lnTo>
                    <a:pt x="208962" y="370697"/>
                  </a:lnTo>
                  <a:cubicBezTo>
                    <a:pt x="295640" y="365077"/>
                    <a:pt x="365077" y="295830"/>
                    <a:pt x="370697" y="208962"/>
                  </a:cubicBezTo>
                  <a:lnTo>
                    <a:pt x="376507" y="208962"/>
                  </a:lnTo>
                  <a:cubicBezTo>
                    <a:pt x="383556" y="208962"/>
                    <a:pt x="389080" y="202676"/>
                    <a:pt x="387747" y="195437"/>
                  </a:cubicBezTo>
                  <a:cubicBezTo>
                    <a:pt x="386794" y="190008"/>
                    <a:pt x="381841" y="186102"/>
                    <a:pt x="376221" y="186102"/>
                  </a:cubicBezTo>
                  <a:close/>
                  <a:moveTo>
                    <a:pt x="208962" y="347742"/>
                  </a:moveTo>
                  <a:lnTo>
                    <a:pt x="208962" y="342979"/>
                  </a:lnTo>
                  <a:cubicBezTo>
                    <a:pt x="208962" y="337359"/>
                    <a:pt x="205057" y="332406"/>
                    <a:pt x="199628" y="331454"/>
                  </a:cubicBezTo>
                  <a:cubicBezTo>
                    <a:pt x="192389" y="330216"/>
                    <a:pt x="186103" y="335740"/>
                    <a:pt x="186103" y="342693"/>
                  </a:cubicBezTo>
                  <a:lnTo>
                    <a:pt x="186103" y="347646"/>
                  </a:lnTo>
                  <a:cubicBezTo>
                    <a:pt x="112188" y="342027"/>
                    <a:pt x="52943" y="282876"/>
                    <a:pt x="47418" y="208962"/>
                  </a:cubicBezTo>
                  <a:lnTo>
                    <a:pt x="52181" y="208962"/>
                  </a:lnTo>
                  <a:cubicBezTo>
                    <a:pt x="57801" y="208962"/>
                    <a:pt x="62754" y="205057"/>
                    <a:pt x="63706" y="199628"/>
                  </a:cubicBezTo>
                  <a:cubicBezTo>
                    <a:pt x="64944" y="192389"/>
                    <a:pt x="59420" y="186102"/>
                    <a:pt x="52467" y="186102"/>
                  </a:cubicBezTo>
                  <a:lnTo>
                    <a:pt x="47514" y="186102"/>
                  </a:lnTo>
                  <a:cubicBezTo>
                    <a:pt x="53133" y="112188"/>
                    <a:pt x="112284" y="52943"/>
                    <a:pt x="186198" y="47418"/>
                  </a:cubicBezTo>
                  <a:lnTo>
                    <a:pt x="186198" y="52181"/>
                  </a:lnTo>
                  <a:cubicBezTo>
                    <a:pt x="186198" y="57801"/>
                    <a:pt x="190103" y="62754"/>
                    <a:pt x="195532" y="63706"/>
                  </a:cubicBezTo>
                  <a:cubicBezTo>
                    <a:pt x="202771" y="64944"/>
                    <a:pt x="209058" y="59420"/>
                    <a:pt x="209058" y="52467"/>
                  </a:cubicBezTo>
                  <a:lnTo>
                    <a:pt x="209058" y="47514"/>
                  </a:lnTo>
                  <a:cubicBezTo>
                    <a:pt x="282972" y="53133"/>
                    <a:pt x="342217" y="112284"/>
                    <a:pt x="347742" y="186198"/>
                  </a:cubicBezTo>
                  <a:lnTo>
                    <a:pt x="342979" y="186198"/>
                  </a:lnTo>
                  <a:cubicBezTo>
                    <a:pt x="337360" y="186198"/>
                    <a:pt x="332406" y="190103"/>
                    <a:pt x="331454" y="195532"/>
                  </a:cubicBezTo>
                  <a:cubicBezTo>
                    <a:pt x="330216" y="202771"/>
                    <a:pt x="335740" y="209058"/>
                    <a:pt x="342694" y="209058"/>
                  </a:cubicBezTo>
                  <a:lnTo>
                    <a:pt x="347646" y="209058"/>
                  </a:lnTo>
                  <a:cubicBezTo>
                    <a:pt x="342122" y="282972"/>
                    <a:pt x="282876" y="342217"/>
                    <a:pt x="208962" y="3477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FE8F3168-6D3A-481B-A4B3-0DBB44CF9BFB}"/>
              </a:ext>
            </a:extLst>
          </p:cNvPr>
          <p:cNvGrpSpPr/>
          <p:nvPr/>
        </p:nvGrpSpPr>
        <p:grpSpPr>
          <a:xfrm>
            <a:off x="2125590" y="4903755"/>
            <a:ext cx="390525" cy="387382"/>
            <a:chOff x="2125590" y="4903755"/>
            <a:chExt cx="390525" cy="387382"/>
          </a:xfrm>
          <a:solidFill>
            <a:schemeClr val="bg1"/>
          </a:solidFill>
        </p:grpSpPr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96C7C76-8423-443A-8F3C-955F0BACE13C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DCC42C25-D9AF-4D94-973C-57B6E98D46B6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3E32D8B-5F9F-428C-AC05-6BB2ECC5280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E90229DB-98D9-497F-8551-03C6D5754938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8B786AF-8E20-4605-849D-34A98D15FDDA}"/>
              </a:ext>
            </a:extLst>
          </p:cNvPr>
          <p:cNvGrpSpPr/>
          <p:nvPr/>
        </p:nvGrpSpPr>
        <p:grpSpPr>
          <a:xfrm>
            <a:off x="2782910" y="4903565"/>
            <a:ext cx="391859" cy="384677"/>
            <a:chOff x="2782910" y="4903565"/>
            <a:chExt cx="391859" cy="384677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B6942D68-EF80-4F50-9761-C9DA0D09AF98}"/>
                </a:ext>
              </a:extLst>
            </p:cNvPr>
            <p:cNvSpPr/>
            <p:nvPr/>
          </p:nvSpPr>
          <p:spPr>
            <a:xfrm>
              <a:off x="2805008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626 h 76200"/>
                <a:gd name="connsiteX6" fmla="*/ 29337 w 76200"/>
                <a:gd name="connsiteY6" fmla="*/ 40481 h 76200"/>
                <a:gd name="connsiteX7" fmla="*/ 40481 w 76200"/>
                <a:gd name="connsiteY7" fmla="*/ 29337 h 76200"/>
                <a:gd name="connsiteX8" fmla="*/ 51625 w 76200"/>
                <a:gd name="connsiteY8" fmla="*/ 40481 h 76200"/>
                <a:gd name="connsiteX9" fmla="*/ 40481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lose/>
                  <a:moveTo>
                    <a:pt x="40481" y="51626"/>
                  </a:moveTo>
                  <a:cubicBezTo>
                    <a:pt x="34385" y="51626"/>
                    <a:pt x="29337" y="46672"/>
                    <a:pt x="29337" y="40481"/>
                  </a:cubicBezTo>
                  <a:cubicBezTo>
                    <a:pt x="29337" y="34290"/>
                    <a:pt x="34290" y="29337"/>
                    <a:pt x="40481" y="29337"/>
                  </a:cubicBezTo>
                  <a:cubicBezTo>
                    <a:pt x="46673" y="29337"/>
                    <a:pt x="51625" y="34290"/>
                    <a:pt x="51625" y="40481"/>
                  </a:cubicBezTo>
                  <a:cubicBezTo>
                    <a:pt x="51625" y="46672"/>
                    <a:pt x="46577" y="51626"/>
                    <a:pt x="40481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4E7C95EF-ACDE-4F9C-A4A6-DC805854649F}"/>
                </a:ext>
              </a:extLst>
            </p:cNvPr>
            <p:cNvSpPr/>
            <p:nvPr/>
          </p:nvSpPr>
          <p:spPr>
            <a:xfrm>
              <a:off x="3072851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6 w 76200"/>
                <a:gd name="connsiteY5" fmla="*/ 51626 h 76200"/>
                <a:gd name="connsiteX6" fmla="*/ 29432 w 76200"/>
                <a:gd name="connsiteY6" fmla="*/ 40481 h 76200"/>
                <a:gd name="connsiteX7" fmla="*/ 40576 w 76200"/>
                <a:gd name="connsiteY7" fmla="*/ 29337 h 76200"/>
                <a:gd name="connsiteX8" fmla="*/ 51721 w 76200"/>
                <a:gd name="connsiteY8" fmla="*/ 40481 h 76200"/>
                <a:gd name="connsiteX9" fmla="*/ 40576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960" y="73819"/>
                    <a:pt x="73819" y="58864"/>
                    <a:pt x="73819" y="40481"/>
                  </a:cubicBezTo>
                  <a:close/>
                  <a:moveTo>
                    <a:pt x="40576" y="51626"/>
                  </a:moveTo>
                  <a:cubicBezTo>
                    <a:pt x="34480" y="51626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6" y="29337"/>
                  </a:cubicBezTo>
                  <a:cubicBezTo>
                    <a:pt x="46672" y="29337"/>
                    <a:pt x="51721" y="34290"/>
                    <a:pt x="51721" y="40481"/>
                  </a:cubicBezTo>
                  <a:cubicBezTo>
                    <a:pt x="51721" y="46672"/>
                    <a:pt x="46672" y="51626"/>
                    <a:pt x="40576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10D7B45-EA8D-41F8-B0B5-0BC71A7B9037}"/>
                </a:ext>
              </a:extLst>
            </p:cNvPr>
            <p:cNvSpPr/>
            <p:nvPr/>
          </p:nvSpPr>
          <p:spPr>
            <a:xfrm>
              <a:off x="2782910" y="4947429"/>
              <a:ext cx="390525" cy="276225"/>
            </a:xfrm>
            <a:custGeom>
              <a:avLst/>
              <a:gdLst>
                <a:gd name="connsiteX0" fmla="*/ 386143 w 390525"/>
                <a:gd name="connsiteY0" fmla="*/ 107678 h 276225"/>
                <a:gd name="connsiteX1" fmla="*/ 386143 w 390525"/>
                <a:gd name="connsiteY1" fmla="*/ 85485 h 276225"/>
                <a:gd name="connsiteX2" fmla="*/ 330422 w 390525"/>
                <a:gd name="connsiteY2" fmla="*/ 29954 h 276225"/>
                <a:gd name="connsiteX3" fmla="*/ 279654 w 390525"/>
                <a:gd name="connsiteY3" fmla="*/ 63006 h 276225"/>
                <a:gd name="connsiteX4" fmla="*/ 277749 w 390525"/>
                <a:gd name="connsiteY4" fmla="*/ 61292 h 276225"/>
                <a:gd name="connsiteX5" fmla="*/ 206978 w 390525"/>
                <a:gd name="connsiteY5" fmla="*/ 30430 h 276225"/>
                <a:gd name="connsiteX6" fmla="*/ 206978 w 390525"/>
                <a:gd name="connsiteY6" fmla="*/ 18238 h 276225"/>
                <a:gd name="connsiteX7" fmla="*/ 189738 w 390525"/>
                <a:gd name="connsiteY7" fmla="*/ 8999 h 276225"/>
                <a:gd name="connsiteX8" fmla="*/ 113157 w 390525"/>
                <a:gd name="connsiteY8" fmla="*/ 61768 h 276225"/>
                <a:gd name="connsiteX9" fmla="*/ 59436 w 390525"/>
                <a:gd name="connsiteY9" fmla="*/ 29478 h 276225"/>
                <a:gd name="connsiteX10" fmla="*/ 7144 w 390525"/>
                <a:gd name="connsiteY10" fmla="*/ 85676 h 276225"/>
                <a:gd name="connsiteX11" fmla="*/ 7144 w 390525"/>
                <a:gd name="connsiteY11" fmla="*/ 107011 h 276225"/>
                <a:gd name="connsiteX12" fmla="*/ 18288 w 390525"/>
                <a:gd name="connsiteY12" fmla="*/ 118156 h 276225"/>
                <a:gd name="connsiteX13" fmla="*/ 78391 w 390525"/>
                <a:gd name="connsiteY13" fmla="*/ 118156 h 276225"/>
                <a:gd name="connsiteX14" fmla="*/ 73628 w 390525"/>
                <a:gd name="connsiteY14" fmla="*/ 152922 h 276225"/>
                <a:gd name="connsiteX15" fmla="*/ 79724 w 390525"/>
                <a:gd name="connsiteY15" fmla="*/ 191022 h 276225"/>
                <a:gd name="connsiteX16" fmla="*/ 62579 w 390525"/>
                <a:gd name="connsiteY16" fmla="*/ 186260 h 276225"/>
                <a:gd name="connsiteX17" fmla="*/ 29242 w 390525"/>
                <a:gd name="connsiteY17" fmla="*/ 219597 h 276225"/>
                <a:gd name="connsiteX18" fmla="*/ 62579 w 390525"/>
                <a:gd name="connsiteY18" fmla="*/ 252935 h 276225"/>
                <a:gd name="connsiteX19" fmla="*/ 90868 w 390525"/>
                <a:gd name="connsiteY19" fmla="*/ 237218 h 276225"/>
                <a:gd name="connsiteX20" fmla="*/ 135731 w 390525"/>
                <a:gd name="connsiteY20" fmla="*/ 259411 h 276225"/>
                <a:gd name="connsiteX21" fmla="*/ 195739 w 390525"/>
                <a:gd name="connsiteY21" fmla="*/ 275223 h 276225"/>
                <a:gd name="connsiteX22" fmla="*/ 296989 w 390525"/>
                <a:gd name="connsiteY22" fmla="*/ 223502 h 276225"/>
                <a:gd name="connsiteX23" fmla="*/ 297371 w 390525"/>
                <a:gd name="connsiteY23" fmla="*/ 223788 h 276225"/>
                <a:gd name="connsiteX24" fmla="*/ 330422 w 390525"/>
                <a:gd name="connsiteY24" fmla="*/ 253030 h 276225"/>
                <a:gd name="connsiteX25" fmla="*/ 363760 w 390525"/>
                <a:gd name="connsiteY25" fmla="*/ 219692 h 276225"/>
                <a:gd name="connsiteX26" fmla="*/ 330422 w 390525"/>
                <a:gd name="connsiteY26" fmla="*/ 186355 h 276225"/>
                <a:gd name="connsiteX27" fmla="*/ 321659 w 390525"/>
                <a:gd name="connsiteY27" fmla="*/ 187498 h 276225"/>
                <a:gd name="connsiteX28" fmla="*/ 318516 w 390525"/>
                <a:gd name="connsiteY28" fmla="*/ 138444 h 276225"/>
                <a:gd name="connsiteX29" fmla="*/ 314516 w 390525"/>
                <a:gd name="connsiteY29" fmla="*/ 119013 h 276225"/>
                <a:gd name="connsiteX30" fmla="*/ 374904 w 390525"/>
                <a:gd name="connsiteY30" fmla="*/ 119013 h 276225"/>
                <a:gd name="connsiteX31" fmla="*/ 386143 w 390525"/>
                <a:gd name="connsiteY31" fmla="*/ 107678 h 276225"/>
                <a:gd name="connsiteX32" fmla="*/ 195834 w 390525"/>
                <a:gd name="connsiteY32" fmla="*/ 52148 h 276225"/>
                <a:gd name="connsiteX33" fmla="*/ 295370 w 390525"/>
                <a:gd name="connsiteY33" fmla="*/ 133205 h 276225"/>
                <a:gd name="connsiteX34" fmla="*/ 274510 w 390525"/>
                <a:gd name="connsiteY34" fmla="*/ 143397 h 276225"/>
                <a:gd name="connsiteX35" fmla="*/ 195929 w 390525"/>
                <a:gd name="connsiteY35" fmla="*/ 74341 h 276225"/>
                <a:gd name="connsiteX36" fmla="*/ 184785 w 390525"/>
                <a:gd name="connsiteY36" fmla="*/ 85485 h 276225"/>
                <a:gd name="connsiteX37" fmla="*/ 184785 w 390525"/>
                <a:gd name="connsiteY37" fmla="*/ 86914 h 276225"/>
                <a:gd name="connsiteX38" fmla="*/ 149257 w 390525"/>
                <a:gd name="connsiteY38" fmla="*/ 63292 h 276225"/>
                <a:gd name="connsiteX39" fmla="*/ 184785 w 390525"/>
                <a:gd name="connsiteY39" fmla="*/ 39670 h 276225"/>
                <a:gd name="connsiteX40" fmla="*/ 184785 w 390525"/>
                <a:gd name="connsiteY40" fmla="*/ 41099 h 276225"/>
                <a:gd name="connsiteX41" fmla="*/ 195834 w 390525"/>
                <a:gd name="connsiteY41" fmla="*/ 52148 h 276225"/>
                <a:gd name="connsiteX42" fmla="*/ 230314 w 390525"/>
                <a:gd name="connsiteY42" fmla="*/ 165019 h 276225"/>
                <a:gd name="connsiteX43" fmla="*/ 229838 w 390525"/>
                <a:gd name="connsiteY43" fmla="*/ 184736 h 276225"/>
                <a:gd name="connsiteX44" fmla="*/ 238792 w 390525"/>
                <a:gd name="connsiteY44" fmla="*/ 189688 h 276225"/>
                <a:gd name="connsiteX45" fmla="*/ 196025 w 390525"/>
                <a:gd name="connsiteY45" fmla="*/ 208262 h 276225"/>
                <a:gd name="connsiteX46" fmla="*/ 167068 w 390525"/>
                <a:gd name="connsiteY46" fmla="*/ 200071 h 276225"/>
                <a:gd name="connsiteX47" fmla="*/ 168688 w 390525"/>
                <a:gd name="connsiteY47" fmla="*/ 175687 h 276225"/>
                <a:gd name="connsiteX48" fmla="*/ 152019 w 390525"/>
                <a:gd name="connsiteY48" fmla="*/ 165400 h 276225"/>
                <a:gd name="connsiteX49" fmla="*/ 143351 w 390525"/>
                <a:gd name="connsiteY49" fmla="*/ 170353 h 276225"/>
                <a:gd name="connsiteX50" fmla="*/ 140494 w 390525"/>
                <a:gd name="connsiteY50" fmla="*/ 152732 h 276225"/>
                <a:gd name="connsiteX51" fmla="*/ 169450 w 390525"/>
                <a:gd name="connsiteY51" fmla="*/ 103297 h 276225"/>
                <a:gd name="connsiteX52" fmla="*/ 189833 w 390525"/>
                <a:gd name="connsiteY52" fmla="*/ 116822 h 276225"/>
                <a:gd name="connsiteX53" fmla="*/ 207073 w 390525"/>
                <a:gd name="connsiteY53" fmla="*/ 107583 h 276225"/>
                <a:gd name="connsiteX54" fmla="*/ 207073 w 390525"/>
                <a:gd name="connsiteY54" fmla="*/ 97582 h 276225"/>
                <a:gd name="connsiteX55" fmla="*/ 252984 w 390525"/>
                <a:gd name="connsiteY55" fmla="*/ 152732 h 276225"/>
                <a:gd name="connsiteX56" fmla="*/ 252984 w 390525"/>
                <a:gd name="connsiteY56" fmla="*/ 153875 h 276225"/>
                <a:gd name="connsiteX57" fmla="*/ 230314 w 390525"/>
                <a:gd name="connsiteY57" fmla="*/ 165019 h 276225"/>
                <a:gd name="connsiteX58" fmla="*/ 29432 w 390525"/>
                <a:gd name="connsiteY58" fmla="*/ 96534 h 276225"/>
                <a:gd name="connsiteX59" fmla="*/ 29432 w 390525"/>
                <a:gd name="connsiteY59" fmla="*/ 85961 h 276225"/>
                <a:gd name="connsiteX60" fmla="*/ 60960 w 390525"/>
                <a:gd name="connsiteY60" fmla="*/ 52148 h 276225"/>
                <a:gd name="connsiteX61" fmla="*/ 95917 w 390525"/>
                <a:gd name="connsiteY61" fmla="*/ 82342 h 276225"/>
                <a:gd name="connsiteX62" fmla="*/ 87439 w 390525"/>
                <a:gd name="connsiteY62" fmla="*/ 96534 h 276225"/>
                <a:gd name="connsiteX63" fmla="*/ 29432 w 390525"/>
                <a:gd name="connsiteY63" fmla="*/ 96534 h 276225"/>
                <a:gd name="connsiteX64" fmla="*/ 62579 w 390525"/>
                <a:gd name="connsiteY64" fmla="*/ 230551 h 276225"/>
                <a:gd name="connsiteX65" fmla="*/ 51435 w 390525"/>
                <a:gd name="connsiteY65" fmla="*/ 219407 h 276225"/>
                <a:gd name="connsiteX66" fmla="*/ 62579 w 390525"/>
                <a:gd name="connsiteY66" fmla="*/ 208262 h 276225"/>
                <a:gd name="connsiteX67" fmla="*/ 73723 w 390525"/>
                <a:gd name="connsiteY67" fmla="*/ 219407 h 276225"/>
                <a:gd name="connsiteX68" fmla="*/ 62579 w 390525"/>
                <a:gd name="connsiteY68" fmla="*/ 230551 h 276225"/>
                <a:gd name="connsiteX69" fmla="*/ 109252 w 390525"/>
                <a:gd name="connsiteY69" fmla="*/ 202738 h 276225"/>
                <a:gd name="connsiteX70" fmla="*/ 95917 w 390525"/>
                <a:gd name="connsiteY70" fmla="*/ 152827 h 276225"/>
                <a:gd name="connsiteX71" fmla="*/ 129921 w 390525"/>
                <a:gd name="connsiteY71" fmla="*/ 77103 h 276225"/>
                <a:gd name="connsiteX72" fmla="*/ 149352 w 390525"/>
                <a:gd name="connsiteY72" fmla="*/ 90057 h 276225"/>
                <a:gd name="connsiteX73" fmla="*/ 118205 w 390525"/>
                <a:gd name="connsiteY73" fmla="*/ 152922 h 276225"/>
                <a:gd name="connsiteX74" fmla="*/ 128683 w 390525"/>
                <a:gd name="connsiteY74" fmla="*/ 191784 h 276225"/>
                <a:gd name="connsiteX75" fmla="*/ 143827 w 390525"/>
                <a:gd name="connsiteY75" fmla="*/ 195785 h 276225"/>
                <a:gd name="connsiteX76" fmla="*/ 145066 w 390525"/>
                <a:gd name="connsiteY76" fmla="*/ 195023 h 276225"/>
                <a:gd name="connsiteX77" fmla="*/ 142304 w 390525"/>
                <a:gd name="connsiteY77" fmla="*/ 237599 h 276225"/>
                <a:gd name="connsiteX78" fmla="*/ 104108 w 390525"/>
                <a:gd name="connsiteY78" fmla="*/ 218645 h 276225"/>
                <a:gd name="connsiteX79" fmla="*/ 105346 w 390525"/>
                <a:gd name="connsiteY79" fmla="*/ 217883 h 276225"/>
                <a:gd name="connsiteX80" fmla="*/ 110490 w 390525"/>
                <a:gd name="connsiteY80" fmla="*/ 211120 h 276225"/>
                <a:gd name="connsiteX81" fmla="*/ 109252 w 390525"/>
                <a:gd name="connsiteY81" fmla="*/ 202738 h 276225"/>
                <a:gd name="connsiteX82" fmla="*/ 283845 w 390525"/>
                <a:gd name="connsiteY82" fmla="*/ 202738 h 276225"/>
                <a:gd name="connsiteX83" fmla="*/ 195834 w 390525"/>
                <a:gd name="connsiteY83" fmla="*/ 252649 h 276225"/>
                <a:gd name="connsiteX84" fmla="*/ 163830 w 390525"/>
                <a:gd name="connsiteY84" fmla="*/ 247410 h 276225"/>
                <a:gd name="connsiteX85" fmla="*/ 165354 w 390525"/>
                <a:gd name="connsiteY85" fmla="*/ 224264 h 276225"/>
                <a:gd name="connsiteX86" fmla="*/ 195834 w 390525"/>
                <a:gd name="connsiteY86" fmla="*/ 230455 h 276225"/>
                <a:gd name="connsiteX87" fmla="*/ 264605 w 390525"/>
                <a:gd name="connsiteY87" fmla="*/ 191594 h 276225"/>
                <a:gd name="connsiteX88" fmla="*/ 265747 w 390525"/>
                <a:gd name="connsiteY88" fmla="*/ 183116 h 276225"/>
                <a:gd name="connsiteX89" fmla="*/ 259080 w 390525"/>
                <a:gd name="connsiteY89" fmla="*/ 175592 h 276225"/>
                <a:gd name="connsiteX90" fmla="*/ 297561 w 390525"/>
                <a:gd name="connsiteY90" fmla="*/ 156732 h 276225"/>
                <a:gd name="connsiteX91" fmla="*/ 300323 w 390525"/>
                <a:gd name="connsiteY91" fmla="*/ 199404 h 276225"/>
                <a:gd name="connsiteX92" fmla="*/ 299085 w 390525"/>
                <a:gd name="connsiteY92" fmla="*/ 198642 h 276225"/>
                <a:gd name="connsiteX93" fmla="*/ 283845 w 390525"/>
                <a:gd name="connsiteY93" fmla="*/ 202738 h 276225"/>
                <a:gd name="connsiteX94" fmla="*/ 341567 w 390525"/>
                <a:gd name="connsiteY94" fmla="*/ 219407 h 276225"/>
                <a:gd name="connsiteX95" fmla="*/ 330422 w 390525"/>
                <a:gd name="connsiteY95" fmla="*/ 230551 h 276225"/>
                <a:gd name="connsiteX96" fmla="*/ 319278 w 390525"/>
                <a:gd name="connsiteY96" fmla="*/ 219407 h 276225"/>
                <a:gd name="connsiteX97" fmla="*/ 330422 w 390525"/>
                <a:gd name="connsiteY97" fmla="*/ 208262 h 276225"/>
                <a:gd name="connsiteX98" fmla="*/ 341567 w 390525"/>
                <a:gd name="connsiteY98" fmla="*/ 219407 h 276225"/>
                <a:gd name="connsiteX99" fmla="*/ 363950 w 390525"/>
                <a:gd name="connsiteY99" fmla="*/ 96534 h 276225"/>
                <a:gd name="connsiteX100" fmla="*/ 305657 w 390525"/>
                <a:gd name="connsiteY100" fmla="*/ 96534 h 276225"/>
                <a:gd name="connsiteX101" fmla="*/ 297371 w 390525"/>
                <a:gd name="connsiteY101" fmla="*/ 83009 h 276225"/>
                <a:gd name="connsiteX102" fmla="*/ 333280 w 390525"/>
                <a:gd name="connsiteY102" fmla="*/ 52243 h 276225"/>
                <a:gd name="connsiteX103" fmla="*/ 363950 w 390525"/>
                <a:gd name="connsiteY103" fmla="*/ 85961 h 276225"/>
                <a:gd name="connsiteX104" fmla="*/ 363950 w 390525"/>
                <a:gd name="connsiteY104" fmla="*/ 9653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90525" h="276225">
                  <a:moveTo>
                    <a:pt x="386143" y="107678"/>
                  </a:moveTo>
                  <a:lnTo>
                    <a:pt x="386143" y="85485"/>
                  </a:lnTo>
                  <a:cubicBezTo>
                    <a:pt x="385953" y="54910"/>
                    <a:pt x="361093" y="29954"/>
                    <a:pt x="330422" y="29954"/>
                  </a:cubicBezTo>
                  <a:cubicBezTo>
                    <a:pt x="307753" y="29954"/>
                    <a:pt x="288322" y="43575"/>
                    <a:pt x="279654" y="63006"/>
                  </a:cubicBezTo>
                  <a:cubicBezTo>
                    <a:pt x="279083" y="62435"/>
                    <a:pt x="278416" y="61863"/>
                    <a:pt x="277749" y="61292"/>
                  </a:cubicBezTo>
                  <a:cubicBezTo>
                    <a:pt x="257746" y="43575"/>
                    <a:pt x="206978" y="30430"/>
                    <a:pt x="206978" y="30430"/>
                  </a:cubicBezTo>
                  <a:lnTo>
                    <a:pt x="206978" y="18238"/>
                  </a:lnTo>
                  <a:cubicBezTo>
                    <a:pt x="206978" y="9380"/>
                    <a:pt x="197072" y="4142"/>
                    <a:pt x="189738" y="8999"/>
                  </a:cubicBezTo>
                  <a:cubicBezTo>
                    <a:pt x="119920" y="55577"/>
                    <a:pt x="122206" y="53291"/>
                    <a:pt x="113157" y="61768"/>
                  </a:cubicBezTo>
                  <a:cubicBezTo>
                    <a:pt x="103918" y="41765"/>
                    <a:pt x="83153" y="28049"/>
                    <a:pt x="59436" y="29478"/>
                  </a:cubicBezTo>
                  <a:cubicBezTo>
                    <a:pt x="30671" y="31097"/>
                    <a:pt x="7144" y="56815"/>
                    <a:pt x="7144" y="85676"/>
                  </a:cubicBezTo>
                  <a:lnTo>
                    <a:pt x="7144" y="107011"/>
                  </a:lnTo>
                  <a:cubicBezTo>
                    <a:pt x="7144" y="113108"/>
                    <a:pt x="12097" y="118156"/>
                    <a:pt x="18288" y="118156"/>
                  </a:cubicBezTo>
                  <a:lnTo>
                    <a:pt x="78391" y="118156"/>
                  </a:lnTo>
                  <a:cubicBezTo>
                    <a:pt x="78391" y="118156"/>
                    <a:pt x="73628" y="141302"/>
                    <a:pt x="73628" y="152922"/>
                  </a:cubicBezTo>
                  <a:cubicBezTo>
                    <a:pt x="73628" y="165876"/>
                    <a:pt x="75724" y="178830"/>
                    <a:pt x="79724" y="191022"/>
                  </a:cubicBezTo>
                  <a:cubicBezTo>
                    <a:pt x="74676" y="187974"/>
                    <a:pt x="68866" y="186260"/>
                    <a:pt x="62579" y="186260"/>
                  </a:cubicBezTo>
                  <a:cubicBezTo>
                    <a:pt x="44196" y="186260"/>
                    <a:pt x="29242" y="201214"/>
                    <a:pt x="29242" y="219597"/>
                  </a:cubicBezTo>
                  <a:cubicBezTo>
                    <a:pt x="29242" y="237980"/>
                    <a:pt x="44196" y="252935"/>
                    <a:pt x="62579" y="252935"/>
                  </a:cubicBezTo>
                  <a:cubicBezTo>
                    <a:pt x="74485" y="252935"/>
                    <a:pt x="84963" y="246648"/>
                    <a:pt x="90868" y="237218"/>
                  </a:cubicBezTo>
                  <a:lnTo>
                    <a:pt x="135731" y="259411"/>
                  </a:lnTo>
                  <a:cubicBezTo>
                    <a:pt x="153924" y="269699"/>
                    <a:pt x="174688" y="275223"/>
                    <a:pt x="195739" y="275223"/>
                  </a:cubicBezTo>
                  <a:cubicBezTo>
                    <a:pt x="236125" y="275223"/>
                    <a:pt x="274225" y="255411"/>
                    <a:pt x="296989" y="223502"/>
                  </a:cubicBezTo>
                  <a:lnTo>
                    <a:pt x="297371" y="223788"/>
                  </a:lnTo>
                  <a:cubicBezTo>
                    <a:pt x="299371" y="240266"/>
                    <a:pt x="313468" y="253030"/>
                    <a:pt x="330422" y="253030"/>
                  </a:cubicBezTo>
                  <a:cubicBezTo>
                    <a:pt x="348805" y="253030"/>
                    <a:pt x="363760" y="238076"/>
                    <a:pt x="363760" y="219692"/>
                  </a:cubicBezTo>
                  <a:cubicBezTo>
                    <a:pt x="363760" y="201309"/>
                    <a:pt x="348805" y="186355"/>
                    <a:pt x="330422" y="186355"/>
                  </a:cubicBezTo>
                  <a:cubicBezTo>
                    <a:pt x="327374" y="186355"/>
                    <a:pt x="324421" y="186736"/>
                    <a:pt x="321659" y="187498"/>
                  </a:cubicBezTo>
                  <a:cubicBezTo>
                    <a:pt x="321659" y="187498"/>
                    <a:pt x="318516" y="138539"/>
                    <a:pt x="318516" y="138444"/>
                  </a:cubicBezTo>
                  <a:cubicBezTo>
                    <a:pt x="317754" y="131872"/>
                    <a:pt x="316421" y="125300"/>
                    <a:pt x="314516" y="119013"/>
                  </a:cubicBezTo>
                  <a:lnTo>
                    <a:pt x="374904" y="119013"/>
                  </a:lnTo>
                  <a:cubicBezTo>
                    <a:pt x="381000" y="118823"/>
                    <a:pt x="386048" y="113774"/>
                    <a:pt x="386143" y="107678"/>
                  </a:cubicBezTo>
                  <a:close/>
                  <a:moveTo>
                    <a:pt x="195834" y="52148"/>
                  </a:moveTo>
                  <a:cubicBezTo>
                    <a:pt x="243745" y="52148"/>
                    <a:pt x="286036" y="87104"/>
                    <a:pt x="295370" y="133205"/>
                  </a:cubicBezTo>
                  <a:lnTo>
                    <a:pt x="274510" y="143397"/>
                  </a:lnTo>
                  <a:cubicBezTo>
                    <a:pt x="269653" y="105107"/>
                    <a:pt x="235648" y="74436"/>
                    <a:pt x="195929" y="74341"/>
                  </a:cubicBezTo>
                  <a:cubicBezTo>
                    <a:pt x="189833" y="74341"/>
                    <a:pt x="184785" y="79294"/>
                    <a:pt x="184785" y="85485"/>
                  </a:cubicBezTo>
                  <a:lnTo>
                    <a:pt x="184785" y="86914"/>
                  </a:lnTo>
                  <a:cubicBezTo>
                    <a:pt x="181356" y="84628"/>
                    <a:pt x="153734" y="66244"/>
                    <a:pt x="149257" y="63292"/>
                  </a:cubicBezTo>
                  <a:lnTo>
                    <a:pt x="184785" y="39670"/>
                  </a:lnTo>
                  <a:lnTo>
                    <a:pt x="184785" y="41099"/>
                  </a:lnTo>
                  <a:cubicBezTo>
                    <a:pt x="184880" y="47194"/>
                    <a:pt x="189738" y="52148"/>
                    <a:pt x="195834" y="52148"/>
                  </a:cubicBezTo>
                  <a:close/>
                  <a:moveTo>
                    <a:pt x="230314" y="165019"/>
                  </a:moveTo>
                  <a:cubicBezTo>
                    <a:pt x="222313" y="168924"/>
                    <a:pt x="221933" y="180354"/>
                    <a:pt x="229838" y="184736"/>
                  </a:cubicBezTo>
                  <a:lnTo>
                    <a:pt x="238792" y="189688"/>
                  </a:lnTo>
                  <a:cubicBezTo>
                    <a:pt x="228124" y="201214"/>
                    <a:pt x="212408" y="208262"/>
                    <a:pt x="196025" y="208262"/>
                  </a:cubicBezTo>
                  <a:cubicBezTo>
                    <a:pt x="185642" y="208262"/>
                    <a:pt x="175736" y="205405"/>
                    <a:pt x="167068" y="200071"/>
                  </a:cubicBezTo>
                  <a:lnTo>
                    <a:pt x="168688" y="175687"/>
                  </a:lnTo>
                  <a:cubicBezTo>
                    <a:pt x="169259" y="166828"/>
                    <a:pt x="159734" y="160923"/>
                    <a:pt x="152019" y="165400"/>
                  </a:cubicBezTo>
                  <a:lnTo>
                    <a:pt x="143351" y="170353"/>
                  </a:lnTo>
                  <a:cubicBezTo>
                    <a:pt x="141446" y="164733"/>
                    <a:pt x="140494" y="158732"/>
                    <a:pt x="140494" y="152732"/>
                  </a:cubicBezTo>
                  <a:cubicBezTo>
                    <a:pt x="140494" y="132158"/>
                    <a:pt x="151924" y="112917"/>
                    <a:pt x="169450" y="103297"/>
                  </a:cubicBezTo>
                  <a:lnTo>
                    <a:pt x="189833" y="116822"/>
                  </a:lnTo>
                  <a:cubicBezTo>
                    <a:pt x="197167" y="121775"/>
                    <a:pt x="207073" y="116441"/>
                    <a:pt x="207073" y="107583"/>
                  </a:cubicBezTo>
                  <a:lnTo>
                    <a:pt x="207073" y="97582"/>
                  </a:lnTo>
                  <a:cubicBezTo>
                    <a:pt x="232886" y="102820"/>
                    <a:pt x="252984" y="125966"/>
                    <a:pt x="252984" y="152732"/>
                  </a:cubicBezTo>
                  <a:cubicBezTo>
                    <a:pt x="252984" y="153112"/>
                    <a:pt x="252984" y="153494"/>
                    <a:pt x="252984" y="153875"/>
                  </a:cubicBezTo>
                  <a:lnTo>
                    <a:pt x="230314" y="165019"/>
                  </a:lnTo>
                  <a:close/>
                  <a:moveTo>
                    <a:pt x="29432" y="96534"/>
                  </a:moveTo>
                  <a:lnTo>
                    <a:pt x="29432" y="85961"/>
                  </a:lnTo>
                  <a:cubicBezTo>
                    <a:pt x="29432" y="68150"/>
                    <a:pt x="43148" y="53100"/>
                    <a:pt x="60960" y="52148"/>
                  </a:cubicBezTo>
                  <a:cubicBezTo>
                    <a:pt x="79058" y="51195"/>
                    <a:pt x="94297" y="64816"/>
                    <a:pt x="95917" y="82342"/>
                  </a:cubicBezTo>
                  <a:cubicBezTo>
                    <a:pt x="92773" y="86914"/>
                    <a:pt x="89916" y="91676"/>
                    <a:pt x="87439" y="96534"/>
                  </a:cubicBezTo>
                  <a:lnTo>
                    <a:pt x="29432" y="96534"/>
                  </a:lnTo>
                  <a:close/>
                  <a:moveTo>
                    <a:pt x="62579" y="230551"/>
                  </a:moveTo>
                  <a:cubicBezTo>
                    <a:pt x="56483" y="230551"/>
                    <a:pt x="51435" y="225598"/>
                    <a:pt x="51435" y="219407"/>
                  </a:cubicBezTo>
                  <a:cubicBezTo>
                    <a:pt x="51435" y="213215"/>
                    <a:pt x="56388" y="208262"/>
                    <a:pt x="62579" y="208262"/>
                  </a:cubicBezTo>
                  <a:cubicBezTo>
                    <a:pt x="68771" y="208262"/>
                    <a:pt x="73723" y="213215"/>
                    <a:pt x="73723" y="219407"/>
                  </a:cubicBezTo>
                  <a:cubicBezTo>
                    <a:pt x="73723" y="225598"/>
                    <a:pt x="68675" y="230551"/>
                    <a:pt x="62579" y="230551"/>
                  </a:cubicBezTo>
                  <a:close/>
                  <a:moveTo>
                    <a:pt x="109252" y="202738"/>
                  </a:moveTo>
                  <a:cubicBezTo>
                    <a:pt x="100489" y="187593"/>
                    <a:pt x="95917" y="170353"/>
                    <a:pt x="95917" y="152827"/>
                  </a:cubicBezTo>
                  <a:cubicBezTo>
                    <a:pt x="95917" y="123585"/>
                    <a:pt x="108585" y="95962"/>
                    <a:pt x="129921" y="77103"/>
                  </a:cubicBezTo>
                  <a:lnTo>
                    <a:pt x="149352" y="90057"/>
                  </a:lnTo>
                  <a:cubicBezTo>
                    <a:pt x="130207" y="104726"/>
                    <a:pt x="118205" y="128062"/>
                    <a:pt x="118205" y="152922"/>
                  </a:cubicBezTo>
                  <a:cubicBezTo>
                    <a:pt x="118205" y="166543"/>
                    <a:pt x="121825" y="179973"/>
                    <a:pt x="128683" y="191784"/>
                  </a:cubicBezTo>
                  <a:cubicBezTo>
                    <a:pt x="131731" y="197118"/>
                    <a:pt x="138493" y="198928"/>
                    <a:pt x="143827" y="195785"/>
                  </a:cubicBezTo>
                  <a:lnTo>
                    <a:pt x="145066" y="195023"/>
                  </a:lnTo>
                  <a:lnTo>
                    <a:pt x="142304" y="237599"/>
                  </a:lnTo>
                  <a:lnTo>
                    <a:pt x="104108" y="218645"/>
                  </a:lnTo>
                  <a:lnTo>
                    <a:pt x="105346" y="217883"/>
                  </a:lnTo>
                  <a:cubicBezTo>
                    <a:pt x="107918" y="216454"/>
                    <a:pt x="109728" y="213977"/>
                    <a:pt x="110490" y="211120"/>
                  </a:cubicBezTo>
                  <a:cubicBezTo>
                    <a:pt x="111252" y="208262"/>
                    <a:pt x="110680" y="205310"/>
                    <a:pt x="109252" y="202738"/>
                  </a:cubicBezTo>
                  <a:close/>
                  <a:moveTo>
                    <a:pt x="283845" y="202738"/>
                  </a:moveTo>
                  <a:cubicBezTo>
                    <a:pt x="266319" y="233123"/>
                    <a:pt x="231743" y="252649"/>
                    <a:pt x="195834" y="252649"/>
                  </a:cubicBezTo>
                  <a:cubicBezTo>
                    <a:pt x="184880" y="252649"/>
                    <a:pt x="174117" y="250839"/>
                    <a:pt x="163830" y="247410"/>
                  </a:cubicBezTo>
                  <a:lnTo>
                    <a:pt x="165354" y="224264"/>
                  </a:lnTo>
                  <a:cubicBezTo>
                    <a:pt x="174879" y="228360"/>
                    <a:pt x="185166" y="230455"/>
                    <a:pt x="195834" y="230455"/>
                  </a:cubicBezTo>
                  <a:cubicBezTo>
                    <a:pt x="223933" y="230455"/>
                    <a:pt x="250888" y="215216"/>
                    <a:pt x="264605" y="191594"/>
                  </a:cubicBezTo>
                  <a:cubicBezTo>
                    <a:pt x="266129" y="189022"/>
                    <a:pt x="266509" y="185974"/>
                    <a:pt x="265747" y="183116"/>
                  </a:cubicBezTo>
                  <a:cubicBezTo>
                    <a:pt x="264605" y="178925"/>
                    <a:pt x="261938" y="177211"/>
                    <a:pt x="259080" y="175592"/>
                  </a:cubicBezTo>
                  <a:cubicBezTo>
                    <a:pt x="261461" y="174449"/>
                    <a:pt x="295180" y="157875"/>
                    <a:pt x="297561" y="156732"/>
                  </a:cubicBezTo>
                  <a:lnTo>
                    <a:pt x="300323" y="199404"/>
                  </a:lnTo>
                  <a:lnTo>
                    <a:pt x="299085" y="198642"/>
                  </a:lnTo>
                  <a:cubicBezTo>
                    <a:pt x="293656" y="195689"/>
                    <a:pt x="286893" y="197499"/>
                    <a:pt x="283845" y="202738"/>
                  </a:cubicBezTo>
                  <a:close/>
                  <a:moveTo>
                    <a:pt x="341567" y="219407"/>
                  </a:moveTo>
                  <a:cubicBezTo>
                    <a:pt x="341567" y="225503"/>
                    <a:pt x="336613" y="230551"/>
                    <a:pt x="330422" y="230551"/>
                  </a:cubicBezTo>
                  <a:cubicBezTo>
                    <a:pt x="324326" y="230551"/>
                    <a:pt x="319278" y="225598"/>
                    <a:pt x="319278" y="219407"/>
                  </a:cubicBezTo>
                  <a:cubicBezTo>
                    <a:pt x="319278" y="213215"/>
                    <a:pt x="324231" y="208262"/>
                    <a:pt x="330422" y="208262"/>
                  </a:cubicBezTo>
                  <a:cubicBezTo>
                    <a:pt x="336613" y="208358"/>
                    <a:pt x="341567" y="213311"/>
                    <a:pt x="341567" y="219407"/>
                  </a:cubicBezTo>
                  <a:close/>
                  <a:moveTo>
                    <a:pt x="363950" y="96534"/>
                  </a:moveTo>
                  <a:lnTo>
                    <a:pt x="305657" y="96534"/>
                  </a:lnTo>
                  <a:cubicBezTo>
                    <a:pt x="303181" y="91867"/>
                    <a:pt x="300418" y="87390"/>
                    <a:pt x="297371" y="83009"/>
                  </a:cubicBezTo>
                  <a:cubicBezTo>
                    <a:pt x="298704" y="64911"/>
                    <a:pt x="314516" y="50719"/>
                    <a:pt x="333280" y="52243"/>
                  </a:cubicBezTo>
                  <a:cubicBezTo>
                    <a:pt x="350710" y="53576"/>
                    <a:pt x="363950" y="68530"/>
                    <a:pt x="363950" y="85961"/>
                  </a:cubicBezTo>
                  <a:lnTo>
                    <a:pt x="363950" y="9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0D12CB94-81F4-44B3-998F-D1D50FE17228}"/>
                </a:ext>
              </a:extLst>
            </p:cNvPr>
            <p:cNvSpPr/>
            <p:nvPr/>
          </p:nvSpPr>
          <p:spPr>
            <a:xfrm>
              <a:off x="3050944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2490F2FA-A135-47DF-BA23-B368422BA4D4}"/>
                </a:ext>
              </a:extLst>
            </p:cNvPr>
            <p:cNvSpPr/>
            <p:nvPr/>
          </p:nvSpPr>
          <p:spPr>
            <a:xfrm>
              <a:off x="2783005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6120E4E-9EC3-4402-9051-95804D7DB476}"/>
              </a:ext>
            </a:extLst>
          </p:cNvPr>
          <p:cNvGrpSpPr/>
          <p:nvPr/>
        </p:nvGrpSpPr>
        <p:grpSpPr>
          <a:xfrm>
            <a:off x="5469746" y="892968"/>
            <a:ext cx="388596" cy="391668"/>
            <a:chOff x="5469746" y="892968"/>
            <a:chExt cx="388596" cy="391668"/>
          </a:xfrm>
          <a:solidFill>
            <a:schemeClr val="bg1"/>
          </a:solidFill>
        </p:grpSpPr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8D4A6F5-5741-4F85-961D-C52C618E4304}"/>
                </a:ext>
              </a:extLst>
            </p:cNvPr>
            <p:cNvSpPr/>
            <p:nvPr/>
          </p:nvSpPr>
          <p:spPr>
            <a:xfrm>
              <a:off x="5469746" y="913161"/>
              <a:ext cx="371475" cy="371475"/>
            </a:xfrm>
            <a:custGeom>
              <a:avLst/>
              <a:gdLst>
                <a:gd name="connsiteX0" fmla="*/ 357831 w 371475"/>
                <a:gd name="connsiteY0" fmla="*/ 267938 h 371475"/>
                <a:gd name="connsiteX1" fmla="*/ 310968 w 371475"/>
                <a:gd name="connsiteY1" fmla="*/ 219456 h 371475"/>
                <a:gd name="connsiteX2" fmla="*/ 310872 w 371475"/>
                <a:gd name="connsiteY2" fmla="*/ 219361 h 371475"/>
                <a:gd name="connsiteX3" fmla="*/ 263819 w 371475"/>
                <a:gd name="connsiteY3" fmla="*/ 219361 h 371475"/>
                <a:gd name="connsiteX4" fmla="*/ 242388 w 371475"/>
                <a:gd name="connsiteY4" fmla="*/ 240792 h 371475"/>
                <a:gd name="connsiteX5" fmla="*/ 206669 w 371475"/>
                <a:gd name="connsiteY5" fmla="*/ 240792 h 371475"/>
                <a:gd name="connsiteX6" fmla="*/ 206669 w 371475"/>
                <a:gd name="connsiteY6" fmla="*/ 240792 h 371475"/>
                <a:gd name="connsiteX7" fmla="*/ 132183 w 371475"/>
                <a:gd name="connsiteY7" fmla="*/ 168116 h 371475"/>
                <a:gd name="connsiteX8" fmla="*/ 132183 w 371475"/>
                <a:gd name="connsiteY8" fmla="*/ 132398 h 371475"/>
                <a:gd name="connsiteX9" fmla="*/ 153615 w 371475"/>
                <a:gd name="connsiteY9" fmla="*/ 110966 h 371475"/>
                <a:gd name="connsiteX10" fmla="*/ 153615 w 371475"/>
                <a:gd name="connsiteY10" fmla="*/ 63913 h 371475"/>
                <a:gd name="connsiteX11" fmla="*/ 106561 w 371475"/>
                <a:gd name="connsiteY11" fmla="*/ 16859 h 371475"/>
                <a:gd name="connsiteX12" fmla="*/ 59508 w 371475"/>
                <a:gd name="connsiteY12" fmla="*/ 16859 h 371475"/>
                <a:gd name="connsiteX13" fmla="*/ 43791 w 371475"/>
                <a:gd name="connsiteY13" fmla="*/ 32576 h 371475"/>
                <a:gd name="connsiteX14" fmla="*/ 42362 w 371475"/>
                <a:gd name="connsiteY14" fmla="*/ 34004 h 371475"/>
                <a:gd name="connsiteX15" fmla="*/ 42362 w 371475"/>
                <a:gd name="connsiteY15" fmla="*/ 203835 h 371475"/>
                <a:gd name="connsiteX16" fmla="*/ 171046 w 371475"/>
                <a:gd name="connsiteY16" fmla="*/ 330803 h 371475"/>
                <a:gd name="connsiteX17" fmla="*/ 340686 w 371475"/>
                <a:gd name="connsiteY17" fmla="*/ 330803 h 371475"/>
                <a:gd name="connsiteX18" fmla="*/ 357831 w 371475"/>
                <a:gd name="connsiteY18" fmla="*/ 314992 h 371475"/>
                <a:gd name="connsiteX19" fmla="*/ 357831 w 371475"/>
                <a:gd name="connsiteY19" fmla="*/ 267938 h 371475"/>
                <a:gd name="connsiteX20" fmla="*/ 75128 w 371475"/>
                <a:gd name="connsiteY20" fmla="*/ 32480 h 371475"/>
                <a:gd name="connsiteX21" fmla="*/ 90845 w 371475"/>
                <a:gd name="connsiteY21" fmla="*/ 32480 h 371475"/>
                <a:gd name="connsiteX22" fmla="*/ 137898 w 371475"/>
                <a:gd name="connsiteY22" fmla="*/ 79534 h 371475"/>
                <a:gd name="connsiteX23" fmla="*/ 137898 w 371475"/>
                <a:gd name="connsiteY23" fmla="*/ 95250 h 371475"/>
                <a:gd name="connsiteX24" fmla="*/ 130088 w 371475"/>
                <a:gd name="connsiteY24" fmla="*/ 103060 h 371475"/>
                <a:gd name="connsiteX25" fmla="*/ 67318 w 371475"/>
                <a:gd name="connsiteY25" fmla="*/ 40291 h 371475"/>
                <a:gd name="connsiteX26" fmla="*/ 75128 w 371475"/>
                <a:gd name="connsiteY26" fmla="*/ 32480 h 371475"/>
                <a:gd name="connsiteX27" fmla="*/ 186666 w 371475"/>
                <a:gd name="connsiteY27" fmla="*/ 314992 h 371475"/>
                <a:gd name="connsiteX28" fmla="*/ 57984 w 371475"/>
                <a:gd name="connsiteY28" fmla="*/ 188024 h 371475"/>
                <a:gd name="connsiteX29" fmla="*/ 51887 w 371475"/>
                <a:gd name="connsiteY29" fmla="*/ 56293 h 371475"/>
                <a:gd name="connsiteX30" fmla="*/ 114467 w 371475"/>
                <a:gd name="connsiteY30" fmla="*/ 118872 h 371475"/>
                <a:gd name="connsiteX31" fmla="*/ 116562 w 371475"/>
                <a:gd name="connsiteY31" fmla="*/ 183737 h 371475"/>
                <a:gd name="connsiteX32" fmla="*/ 191048 w 371475"/>
                <a:gd name="connsiteY32" fmla="*/ 256413 h 371475"/>
                <a:gd name="connsiteX33" fmla="*/ 255913 w 371475"/>
                <a:gd name="connsiteY33" fmla="*/ 258509 h 371475"/>
                <a:gd name="connsiteX34" fmla="*/ 318492 w 371475"/>
                <a:gd name="connsiteY34" fmla="*/ 321088 h 371475"/>
                <a:gd name="connsiteX35" fmla="*/ 186666 w 371475"/>
                <a:gd name="connsiteY35" fmla="*/ 314992 h 371475"/>
                <a:gd name="connsiteX36" fmla="*/ 342210 w 371475"/>
                <a:gd name="connsiteY36" fmla="*/ 299180 h 371475"/>
                <a:gd name="connsiteX37" fmla="*/ 334780 w 371475"/>
                <a:gd name="connsiteY37" fmla="*/ 306038 h 371475"/>
                <a:gd name="connsiteX38" fmla="*/ 271630 w 371475"/>
                <a:gd name="connsiteY38" fmla="*/ 242888 h 371475"/>
                <a:gd name="connsiteX39" fmla="*/ 279439 w 371475"/>
                <a:gd name="connsiteY39" fmla="*/ 235077 h 371475"/>
                <a:gd name="connsiteX40" fmla="*/ 295061 w 371475"/>
                <a:gd name="connsiteY40" fmla="*/ 234982 h 371475"/>
                <a:gd name="connsiteX41" fmla="*/ 342019 w 371475"/>
                <a:gd name="connsiteY41" fmla="*/ 283655 h 371475"/>
                <a:gd name="connsiteX42" fmla="*/ 342210 w 371475"/>
                <a:gd name="connsiteY42" fmla="*/ 2991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1475" h="371475">
                  <a:moveTo>
                    <a:pt x="357831" y="267938"/>
                  </a:moveTo>
                  <a:lnTo>
                    <a:pt x="310968" y="219456"/>
                  </a:lnTo>
                  <a:cubicBezTo>
                    <a:pt x="310968" y="219456"/>
                    <a:pt x="310872" y="219361"/>
                    <a:pt x="310872" y="219361"/>
                  </a:cubicBezTo>
                  <a:cubicBezTo>
                    <a:pt x="297823" y="206312"/>
                    <a:pt x="276773" y="206312"/>
                    <a:pt x="263819" y="219361"/>
                  </a:cubicBezTo>
                  <a:lnTo>
                    <a:pt x="242388" y="240792"/>
                  </a:lnTo>
                  <a:cubicBezTo>
                    <a:pt x="232481" y="250698"/>
                    <a:pt x="216575" y="250698"/>
                    <a:pt x="206669" y="240792"/>
                  </a:cubicBezTo>
                  <a:cubicBezTo>
                    <a:pt x="206669" y="240792"/>
                    <a:pt x="206669" y="240792"/>
                    <a:pt x="206669" y="240792"/>
                  </a:cubicBezTo>
                  <a:lnTo>
                    <a:pt x="132183" y="168116"/>
                  </a:lnTo>
                  <a:cubicBezTo>
                    <a:pt x="122277" y="158210"/>
                    <a:pt x="122277" y="142304"/>
                    <a:pt x="132183" y="132398"/>
                  </a:cubicBezTo>
                  <a:lnTo>
                    <a:pt x="153615" y="110966"/>
                  </a:lnTo>
                  <a:cubicBezTo>
                    <a:pt x="166568" y="98012"/>
                    <a:pt x="166568" y="76867"/>
                    <a:pt x="153615" y="63913"/>
                  </a:cubicBezTo>
                  <a:lnTo>
                    <a:pt x="106561" y="16859"/>
                  </a:lnTo>
                  <a:cubicBezTo>
                    <a:pt x="93607" y="3905"/>
                    <a:pt x="72461" y="3905"/>
                    <a:pt x="59508" y="16859"/>
                  </a:cubicBezTo>
                  <a:cubicBezTo>
                    <a:pt x="59508" y="16859"/>
                    <a:pt x="43791" y="32576"/>
                    <a:pt x="43791" y="32576"/>
                  </a:cubicBezTo>
                  <a:cubicBezTo>
                    <a:pt x="43791" y="32576"/>
                    <a:pt x="42362" y="34004"/>
                    <a:pt x="42362" y="34004"/>
                  </a:cubicBezTo>
                  <a:cubicBezTo>
                    <a:pt x="-4596" y="80963"/>
                    <a:pt x="-4596" y="156877"/>
                    <a:pt x="42362" y="203835"/>
                  </a:cubicBezTo>
                  <a:lnTo>
                    <a:pt x="171046" y="330803"/>
                  </a:lnTo>
                  <a:cubicBezTo>
                    <a:pt x="217813" y="377476"/>
                    <a:pt x="293632" y="377666"/>
                    <a:pt x="340686" y="330803"/>
                  </a:cubicBezTo>
                  <a:cubicBezTo>
                    <a:pt x="340971" y="330613"/>
                    <a:pt x="357545" y="315278"/>
                    <a:pt x="357831" y="314992"/>
                  </a:cubicBezTo>
                  <a:cubicBezTo>
                    <a:pt x="370785" y="302038"/>
                    <a:pt x="370785" y="280988"/>
                    <a:pt x="357831" y="267938"/>
                  </a:cubicBezTo>
                  <a:close/>
                  <a:moveTo>
                    <a:pt x="75128" y="32480"/>
                  </a:moveTo>
                  <a:cubicBezTo>
                    <a:pt x="79415" y="28194"/>
                    <a:pt x="86463" y="28194"/>
                    <a:pt x="90845" y="32480"/>
                  </a:cubicBezTo>
                  <a:lnTo>
                    <a:pt x="137898" y="79534"/>
                  </a:lnTo>
                  <a:cubicBezTo>
                    <a:pt x="142280" y="83915"/>
                    <a:pt x="142280" y="90869"/>
                    <a:pt x="137898" y="95250"/>
                  </a:cubicBezTo>
                  <a:lnTo>
                    <a:pt x="130088" y="103060"/>
                  </a:lnTo>
                  <a:lnTo>
                    <a:pt x="67318" y="40291"/>
                  </a:lnTo>
                  <a:lnTo>
                    <a:pt x="75128" y="32480"/>
                  </a:lnTo>
                  <a:close/>
                  <a:moveTo>
                    <a:pt x="186666" y="314992"/>
                  </a:moveTo>
                  <a:lnTo>
                    <a:pt x="57984" y="188024"/>
                  </a:lnTo>
                  <a:cubicBezTo>
                    <a:pt x="21693" y="151733"/>
                    <a:pt x="19979" y="94583"/>
                    <a:pt x="51887" y="56293"/>
                  </a:cubicBezTo>
                  <a:lnTo>
                    <a:pt x="114467" y="118872"/>
                  </a:lnTo>
                  <a:cubicBezTo>
                    <a:pt x="98084" y="137446"/>
                    <a:pt x="98751" y="165926"/>
                    <a:pt x="116562" y="183737"/>
                  </a:cubicBezTo>
                  <a:lnTo>
                    <a:pt x="191048" y="256413"/>
                  </a:lnTo>
                  <a:cubicBezTo>
                    <a:pt x="208859" y="274225"/>
                    <a:pt x="237244" y="274892"/>
                    <a:pt x="255913" y="258509"/>
                  </a:cubicBezTo>
                  <a:lnTo>
                    <a:pt x="318492" y="321088"/>
                  </a:lnTo>
                  <a:cubicBezTo>
                    <a:pt x="279726" y="353187"/>
                    <a:pt x="222956" y="351187"/>
                    <a:pt x="186666" y="314992"/>
                  </a:cubicBezTo>
                  <a:close/>
                  <a:moveTo>
                    <a:pt x="342210" y="299180"/>
                  </a:moveTo>
                  <a:lnTo>
                    <a:pt x="334780" y="306038"/>
                  </a:lnTo>
                  <a:lnTo>
                    <a:pt x="271630" y="242888"/>
                  </a:lnTo>
                  <a:lnTo>
                    <a:pt x="279439" y="235077"/>
                  </a:lnTo>
                  <a:cubicBezTo>
                    <a:pt x="283726" y="230791"/>
                    <a:pt x="290774" y="230696"/>
                    <a:pt x="295061" y="234982"/>
                  </a:cubicBezTo>
                  <a:cubicBezTo>
                    <a:pt x="295156" y="235077"/>
                    <a:pt x="342019" y="283559"/>
                    <a:pt x="342019" y="283655"/>
                  </a:cubicBezTo>
                  <a:cubicBezTo>
                    <a:pt x="346401" y="287846"/>
                    <a:pt x="346401" y="294799"/>
                    <a:pt x="342210" y="299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838DD10C-105B-4783-8B2A-BFDD1A7E66D8}"/>
                </a:ext>
              </a:extLst>
            </p:cNvPr>
            <p:cNvSpPr/>
            <p:nvPr/>
          </p:nvSpPr>
          <p:spPr>
            <a:xfrm>
              <a:off x="5648792" y="892968"/>
              <a:ext cx="209550" cy="209550"/>
            </a:xfrm>
            <a:custGeom>
              <a:avLst/>
              <a:gdLst>
                <a:gd name="connsiteX0" fmla="*/ 18288 w 209550"/>
                <a:gd name="connsiteY0" fmla="*/ 7144 h 209550"/>
                <a:gd name="connsiteX1" fmla="*/ 7144 w 209550"/>
                <a:gd name="connsiteY1" fmla="*/ 18288 h 209550"/>
                <a:gd name="connsiteX2" fmla="*/ 18288 w 209550"/>
                <a:gd name="connsiteY2" fmla="*/ 29432 h 209550"/>
                <a:gd name="connsiteX3" fmla="*/ 184785 w 209550"/>
                <a:gd name="connsiteY3" fmla="*/ 195929 h 209550"/>
                <a:gd name="connsiteX4" fmla="*/ 195929 w 209550"/>
                <a:gd name="connsiteY4" fmla="*/ 207074 h 209550"/>
                <a:gd name="connsiteX5" fmla="*/ 207073 w 209550"/>
                <a:gd name="connsiteY5" fmla="*/ 195929 h 209550"/>
                <a:gd name="connsiteX6" fmla="*/ 18288 w 209550"/>
                <a:gd name="connsiteY6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955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110109" y="29432"/>
                    <a:pt x="184785" y="104108"/>
                    <a:pt x="184785" y="195929"/>
                  </a:cubicBezTo>
                  <a:cubicBezTo>
                    <a:pt x="184785" y="202025"/>
                    <a:pt x="189738" y="207074"/>
                    <a:pt x="195929" y="207074"/>
                  </a:cubicBezTo>
                  <a:cubicBezTo>
                    <a:pt x="202025" y="207074"/>
                    <a:pt x="207073" y="202121"/>
                    <a:pt x="207073" y="195929"/>
                  </a:cubicBezTo>
                  <a:cubicBezTo>
                    <a:pt x="206978" y="91535"/>
                    <a:pt x="122587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A035BF9F-7698-4B74-8890-05390EA6173E}"/>
                </a:ext>
              </a:extLst>
            </p:cNvPr>
            <p:cNvSpPr/>
            <p:nvPr/>
          </p:nvSpPr>
          <p:spPr>
            <a:xfrm>
              <a:off x="5648792" y="937355"/>
              <a:ext cx="161925" cy="161925"/>
            </a:xfrm>
            <a:custGeom>
              <a:avLst/>
              <a:gdLst>
                <a:gd name="connsiteX0" fmla="*/ 18288 w 161925"/>
                <a:gd name="connsiteY0" fmla="*/ 7144 h 161925"/>
                <a:gd name="connsiteX1" fmla="*/ 7144 w 161925"/>
                <a:gd name="connsiteY1" fmla="*/ 18288 h 161925"/>
                <a:gd name="connsiteX2" fmla="*/ 18288 w 161925"/>
                <a:gd name="connsiteY2" fmla="*/ 29432 h 161925"/>
                <a:gd name="connsiteX3" fmla="*/ 140398 w 161925"/>
                <a:gd name="connsiteY3" fmla="*/ 151543 h 161925"/>
                <a:gd name="connsiteX4" fmla="*/ 151543 w 161925"/>
                <a:gd name="connsiteY4" fmla="*/ 162687 h 161925"/>
                <a:gd name="connsiteX5" fmla="*/ 162687 w 161925"/>
                <a:gd name="connsiteY5" fmla="*/ 151543 h 161925"/>
                <a:gd name="connsiteX6" fmla="*/ 18288 w 16192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1619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85630" y="29432"/>
                    <a:pt x="140398" y="84201"/>
                    <a:pt x="140398" y="151543"/>
                  </a:cubicBezTo>
                  <a:cubicBezTo>
                    <a:pt x="140398" y="157639"/>
                    <a:pt x="145352" y="162687"/>
                    <a:pt x="151543" y="162687"/>
                  </a:cubicBezTo>
                  <a:cubicBezTo>
                    <a:pt x="157639" y="162687"/>
                    <a:pt x="162687" y="157734"/>
                    <a:pt x="162687" y="151543"/>
                  </a:cubicBezTo>
                  <a:cubicBezTo>
                    <a:pt x="162592" y="71914"/>
                    <a:pt x="97822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CAE7F98-C00B-4D7C-A3B6-6203A17E85A1}"/>
                </a:ext>
              </a:extLst>
            </p:cNvPr>
            <p:cNvSpPr/>
            <p:nvPr/>
          </p:nvSpPr>
          <p:spPr>
            <a:xfrm>
              <a:off x="5648792" y="981741"/>
              <a:ext cx="123825" cy="123825"/>
            </a:xfrm>
            <a:custGeom>
              <a:avLst/>
              <a:gdLst>
                <a:gd name="connsiteX0" fmla="*/ 18288 w 123825"/>
                <a:gd name="connsiteY0" fmla="*/ 7144 h 123825"/>
                <a:gd name="connsiteX1" fmla="*/ 7144 w 123825"/>
                <a:gd name="connsiteY1" fmla="*/ 18288 h 123825"/>
                <a:gd name="connsiteX2" fmla="*/ 18288 w 123825"/>
                <a:gd name="connsiteY2" fmla="*/ 29432 h 123825"/>
                <a:gd name="connsiteX3" fmla="*/ 96012 w 123825"/>
                <a:gd name="connsiteY3" fmla="*/ 107156 h 123825"/>
                <a:gd name="connsiteX4" fmla="*/ 107156 w 123825"/>
                <a:gd name="connsiteY4" fmla="*/ 118301 h 123825"/>
                <a:gd name="connsiteX5" fmla="*/ 118300 w 123825"/>
                <a:gd name="connsiteY5" fmla="*/ 107156 h 123825"/>
                <a:gd name="connsiteX6" fmla="*/ 18288 w 123825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38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61150" y="29432"/>
                    <a:pt x="96012" y="64294"/>
                    <a:pt x="96012" y="107156"/>
                  </a:cubicBezTo>
                  <a:cubicBezTo>
                    <a:pt x="96012" y="113252"/>
                    <a:pt x="100965" y="118301"/>
                    <a:pt x="107156" y="118301"/>
                  </a:cubicBezTo>
                  <a:cubicBezTo>
                    <a:pt x="113252" y="118301"/>
                    <a:pt x="118300" y="113348"/>
                    <a:pt x="118300" y="107156"/>
                  </a:cubicBezTo>
                  <a:cubicBezTo>
                    <a:pt x="118206" y="52007"/>
                    <a:pt x="7334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09E2490-1979-4D6D-8ABF-A865014137B2}"/>
                </a:ext>
              </a:extLst>
            </p:cNvPr>
            <p:cNvSpPr/>
            <p:nvPr/>
          </p:nvSpPr>
          <p:spPr>
            <a:xfrm>
              <a:off x="5648792" y="1026223"/>
              <a:ext cx="76200" cy="76200"/>
            </a:xfrm>
            <a:custGeom>
              <a:avLst/>
              <a:gdLst>
                <a:gd name="connsiteX0" fmla="*/ 18288 w 76200"/>
                <a:gd name="connsiteY0" fmla="*/ 7144 h 76200"/>
                <a:gd name="connsiteX1" fmla="*/ 7144 w 76200"/>
                <a:gd name="connsiteY1" fmla="*/ 18288 h 76200"/>
                <a:gd name="connsiteX2" fmla="*/ 18288 w 76200"/>
                <a:gd name="connsiteY2" fmla="*/ 29432 h 76200"/>
                <a:gd name="connsiteX3" fmla="*/ 51625 w 76200"/>
                <a:gd name="connsiteY3" fmla="*/ 62770 h 76200"/>
                <a:gd name="connsiteX4" fmla="*/ 62770 w 76200"/>
                <a:gd name="connsiteY4" fmla="*/ 73914 h 76200"/>
                <a:gd name="connsiteX5" fmla="*/ 73914 w 76200"/>
                <a:gd name="connsiteY5" fmla="*/ 62770 h 76200"/>
                <a:gd name="connsiteX6" fmla="*/ 18288 w 7620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36672" y="29432"/>
                    <a:pt x="51625" y="44387"/>
                    <a:pt x="51625" y="62770"/>
                  </a:cubicBezTo>
                  <a:cubicBezTo>
                    <a:pt x="51625" y="68866"/>
                    <a:pt x="56579" y="73914"/>
                    <a:pt x="62770" y="73914"/>
                  </a:cubicBezTo>
                  <a:cubicBezTo>
                    <a:pt x="68866" y="73914"/>
                    <a:pt x="73914" y="68961"/>
                    <a:pt x="73914" y="62770"/>
                  </a:cubicBezTo>
                  <a:cubicBezTo>
                    <a:pt x="73723" y="32004"/>
                    <a:pt x="4886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1C91E715-AFE4-490C-A5D7-6272BFDC5D0E}"/>
              </a:ext>
            </a:extLst>
          </p:cNvPr>
          <p:cNvSpPr/>
          <p:nvPr/>
        </p:nvSpPr>
        <p:spPr>
          <a:xfrm>
            <a:off x="6133710" y="892873"/>
            <a:ext cx="390525" cy="390525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B1283666-09FC-4035-A6AA-9E91955AAA89}"/>
              </a:ext>
            </a:extLst>
          </p:cNvPr>
          <p:cNvGrpSpPr/>
          <p:nvPr/>
        </p:nvGrpSpPr>
        <p:grpSpPr>
          <a:xfrm>
            <a:off x="8200883" y="3561588"/>
            <a:ext cx="295275" cy="390525"/>
            <a:chOff x="8200883" y="3561588"/>
            <a:chExt cx="295275" cy="390525"/>
          </a:xfrm>
          <a:solidFill>
            <a:schemeClr val="bg1"/>
          </a:solidFill>
        </p:grpSpPr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C889FC08-26C0-4F90-A45B-573BA66F9DFD}"/>
                </a:ext>
              </a:extLst>
            </p:cNvPr>
            <p:cNvSpPr/>
            <p:nvPr/>
          </p:nvSpPr>
          <p:spPr>
            <a:xfrm>
              <a:off x="8200883" y="3561588"/>
              <a:ext cx="295275" cy="390525"/>
            </a:xfrm>
            <a:custGeom>
              <a:avLst/>
              <a:gdLst>
                <a:gd name="connsiteX0" fmla="*/ 279024 w 295275"/>
                <a:gd name="connsiteY0" fmla="*/ 172879 h 390525"/>
                <a:gd name="connsiteX1" fmla="*/ 231495 w 295275"/>
                <a:gd name="connsiteY1" fmla="*/ 172879 h 390525"/>
                <a:gd name="connsiteX2" fmla="*/ 231495 w 295275"/>
                <a:gd name="connsiteY2" fmla="*/ 135826 h 390525"/>
                <a:gd name="connsiteX3" fmla="*/ 268071 w 295275"/>
                <a:gd name="connsiteY3" fmla="*/ 135826 h 390525"/>
                <a:gd name="connsiteX4" fmla="*/ 278739 w 295275"/>
                <a:gd name="connsiteY4" fmla="*/ 127540 h 390525"/>
                <a:gd name="connsiteX5" fmla="*/ 289693 w 295275"/>
                <a:gd name="connsiteY5" fmla="*/ 83629 h 390525"/>
                <a:gd name="connsiteX6" fmla="*/ 279024 w 295275"/>
                <a:gd name="connsiteY6" fmla="*/ 70009 h 390525"/>
                <a:gd name="connsiteX7" fmla="*/ 231495 w 295275"/>
                <a:gd name="connsiteY7" fmla="*/ 70009 h 390525"/>
                <a:gd name="connsiteX8" fmla="*/ 231495 w 295275"/>
                <a:gd name="connsiteY8" fmla="*/ 40386 h 390525"/>
                <a:gd name="connsiteX9" fmla="*/ 227113 w 295275"/>
                <a:gd name="connsiteY9" fmla="*/ 31528 h 390525"/>
                <a:gd name="connsiteX10" fmla="*/ 197586 w 295275"/>
                <a:gd name="connsiteY10" fmla="*/ 9334 h 390525"/>
                <a:gd name="connsiteX11" fmla="*/ 190918 w 295275"/>
                <a:gd name="connsiteY11" fmla="*/ 7144 h 390525"/>
                <a:gd name="connsiteX12" fmla="*/ 102526 w 295275"/>
                <a:gd name="connsiteY12" fmla="*/ 7144 h 390525"/>
                <a:gd name="connsiteX13" fmla="*/ 95859 w 295275"/>
                <a:gd name="connsiteY13" fmla="*/ 9334 h 390525"/>
                <a:gd name="connsiteX14" fmla="*/ 66427 w 295275"/>
                <a:gd name="connsiteY14" fmla="*/ 31528 h 390525"/>
                <a:gd name="connsiteX15" fmla="*/ 62045 w 295275"/>
                <a:gd name="connsiteY15" fmla="*/ 40386 h 390525"/>
                <a:gd name="connsiteX16" fmla="*/ 62045 w 295275"/>
                <a:gd name="connsiteY16" fmla="*/ 70009 h 390525"/>
                <a:gd name="connsiteX17" fmla="*/ 18135 w 295275"/>
                <a:gd name="connsiteY17" fmla="*/ 70009 h 390525"/>
                <a:gd name="connsiteX18" fmla="*/ 7467 w 295275"/>
                <a:gd name="connsiteY18" fmla="*/ 83629 h 390525"/>
                <a:gd name="connsiteX19" fmla="*/ 18420 w 295275"/>
                <a:gd name="connsiteY19" fmla="*/ 127540 h 390525"/>
                <a:gd name="connsiteX20" fmla="*/ 29088 w 295275"/>
                <a:gd name="connsiteY20" fmla="*/ 135826 h 390525"/>
                <a:gd name="connsiteX21" fmla="*/ 62045 w 295275"/>
                <a:gd name="connsiteY21" fmla="*/ 135826 h 390525"/>
                <a:gd name="connsiteX22" fmla="*/ 62045 w 295275"/>
                <a:gd name="connsiteY22" fmla="*/ 172879 h 390525"/>
                <a:gd name="connsiteX23" fmla="*/ 18135 w 295275"/>
                <a:gd name="connsiteY23" fmla="*/ 172879 h 390525"/>
                <a:gd name="connsiteX24" fmla="*/ 7467 w 295275"/>
                <a:gd name="connsiteY24" fmla="*/ 186499 h 390525"/>
                <a:gd name="connsiteX25" fmla="*/ 18420 w 295275"/>
                <a:gd name="connsiteY25" fmla="*/ 230409 h 390525"/>
                <a:gd name="connsiteX26" fmla="*/ 29088 w 295275"/>
                <a:gd name="connsiteY26" fmla="*/ 238696 h 390525"/>
                <a:gd name="connsiteX27" fmla="*/ 62045 w 295275"/>
                <a:gd name="connsiteY27" fmla="*/ 238696 h 390525"/>
                <a:gd name="connsiteX28" fmla="*/ 62045 w 295275"/>
                <a:gd name="connsiteY28" fmla="*/ 268605 h 390525"/>
                <a:gd name="connsiteX29" fmla="*/ 66522 w 295275"/>
                <a:gd name="connsiteY29" fmla="*/ 277368 h 390525"/>
                <a:gd name="connsiteX30" fmla="*/ 97097 w 295275"/>
                <a:gd name="connsiteY30" fmla="*/ 300133 h 390525"/>
                <a:gd name="connsiteX31" fmla="*/ 101479 w 295275"/>
                <a:gd name="connsiteY31" fmla="*/ 301561 h 390525"/>
                <a:gd name="connsiteX32" fmla="*/ 106431 w 295275"/>
                <a:gd name="connsiteY32" fmla="*/ 301561 h 390525"/>
                <a:gd name="connsiteX33" fmla="*/ 106431 w 295275"/>
                <a:gd name="connsiteY33" fmla="*/ 378523 h 390525"/>
                <a:gd name="connsiteX34" fmla="*/ 113861 w 295275"/>
                <a:gd name="connsiteY34" fmla="*/ 385953 h 390525"/>
                <a:gd name="connsiteX35" fmla="*/ 176059 w 295275"/>
                <a:gd name="connsiteY35" fmla="*/ 385953 h 390525"/>
                <a:gd name="connsiteX36" fmla="*/ 187108 w 295275"/>
                <a:gd name="connsiteY36" fmla="*/ 374904 h 390525"/>
                <a:gd name="connsiteX37" fmla="*/ 187108 w 295275"/>
                <a:gd name="connsiteY37" fmla="*/ 301561 h 390525"/>
                <a:gd name="connsiteX38" fmla="*/ 190823 w 295275"/>
                <a:gd name="connsiteY38" fmla="*/ 301561 h 390525"/>
                <a:gd name="connsiteX39" fmla="*/ 197396 w 295275"/>
                <a:gd name="connsiteY39" fmla="*/ 299371 h 390525"/>
                <a:gd name="connsiteX40" fmla="*/ 227018 w 295275"/>
                <a:gd name="connsiteY40" fmla="*/ 277368 h 390525"/>
                <a:gd name="connsiteX41" fmla="*/ 231495 w 295275"/>
                <a:gd name="connsiteY41" fmla="*/ 268509 h 390525"/>
                <a:gd name="connsiteX42" fmla="*/ 231495 w 295275"/>
                <a:gd name="connsiteY42" fmla="*/ 238696 h 390525"/>
                <a:gd name="connsiteX43" fmla="*/ 268071 w 295275"/>
                <a:gd name="connsiteY43" fmla="*/ 238696 h 390525"/>
                <a:gd name="connsiteX44" fmla="*/ 278739 w 295275"/>
                <a:gd name="connsiteY44" fmla="*/ 230409 h 390525"/>
                <a:gd name="connsiteX45" fmla="*/ 289693 w 295275"/>
                <a:gd name="connsiteY45" fmla="*/ 186499 h 390525"/>
                <a:gd name="connsiteX46" fmla="*/ 279024 w 295275"/>
                <a:gd name="connsiteY46" fmla="*/ 172879 h 390525"/>
                <a:gd name="connsiteX47" fmla="*/ 265404 w 295275"/>
                <a:gd name="connsiteY47" fmla="*/ 91535 h 390525"/>
                <a:gd name="connsiteX48" fmla="*/ 259880 w 295275"/>
                <a:gd name="connsiteY48" fmla="*/ 113728 h 390525"/>
                <a:gd name="connsiteX49" fmla="*/ 231495 w 295275"/>
                <a:gd name="connsiteY49" fmla="*/ 113728 h 390525"/>
                <a:gd name="connsiteX50" fmla="*/ 231495 w 295275"/>
                <a:gd name="connsiteY50" fmla="*/ 91535 h 390525"/>
                <a:gd name="connsiteX51" fmla="*/ 265404 w 295275"/>
                <a:gd name="connsiteY51" fmla="*/ 91535 h 390525"/>
                <a:gd name="connsiteX52" fmla="*/ 38137 w 295275"/>
                <a:gd name="connsiteY52" fmla="*/ 113728 h 390525"/>
                <a:gd name="connsiteX53" fmla="*/ 32613 w 295275"/>
                <a:gd name="connsiteY53" fmla="*/ 91535 h 390525"/>
                <a:gd name="connsiteX54" fmla="*/ 62807 w 295275"/>
                <a:gd name="connsiteY54" fmla="*/ 91535 h 390525"/>
                <a:gd name="connsiteX55" fmla="*/ 62807 w 295275"/>
                <a:gd name="connsiteY55" fmla="*/ 113728 h 390525"/>
                <a:gd name="connsiteX56" fmla="*/ 38137 w 295275"/>
                <a:gd name="connsiteY56" fmla="*/ 113728 h 390525"/>
                <a:gd name="connsiteX57" fmla="*/ 38137 w 295275"/>
                <a:gd name="connsiteY57" fmla="*/ 216598 h 390525"/>
                <a:gd name="connsiteX58" fmla="*/ 32613 w 295275"/>
                <a:gd name="connsiteY58" fmla="*/ 194405 h 390525"/>
                <a:gd name="connsiteX59" fmla="*/ 62807 w 295275"/>
                <a:gd name="connsiteY59" fmla="*/ 194405 h 390525"/>
                <a:gd name="connsiteX60" fmla="*/ 62807 w 295275"/>
                <a:gd name="connsiteY60" fmla="*/ 216598 h 390525"/>
                <a:gd name="connsiteX61" fmla="*/ 38137 w 295275"/>
                <a:gd name="connsiteY61" fmla="*/ 216598 h 390525"/>
                <a:gd name="connsiteX62" fmla="*/ 165582 w 295275"/>
                <a:gd name="connsiteY62" fmla="*/ 363855 h 390525"/>
                <a:gd name="connsiteX63" fmla="*/ 128529 w 295275"/>
                <a:gd name="connsiteY63" fmla="*/ 363855 h 390525"/>
                <a:gd name="connsiteX64" fmla="*/ 128529 w 295275"/>
                <a:gd name="connsiteY64" fmla="*/ 300990 h 390525"/>
                <a:gd name="connsiteX65" fmla="*/ 165582 w 295275"/>
                <a:gd name="connsiteY65" fmla="*/ 300990 h 390525"/>
                <a:gd name="connsiteX66" fmla="*/ 165582 w 295275"/>
                <a:gd name="connsiteY66" fmla="*/ 363855 h 390525"/>
                <a:gd name="connsiteX67" fmla="*/ 209302 w 295275"/>
                <a:gd name="connsiteY67" fmla="*/ 262890 h 390525"/>
                <a:gd name="connsiteX68" fmla="*/ 187204 w 295275"/>
                <a:gd name="connsiteY68" fmla="*/ 279463 h 390525"/>
                <a:gd name="connsiteX69" fmla="*/ 106241 w 295275"/>
                <a:gd name="connsiteY69" fmla="*/ 279463 h 390525"/>
                <a:gd name="connsiteX70" fmla="*/ 84143 w 295275"/>
                <a:gd name="connsiteY70" fmla="*/ 262890 h 390525"/>
                <a:gd name="connsiteX71" fmla="*/ 84143 w 295275"/>
                <a:gd name="connsiteY71" fmla="*/ 45815 h 390525"/>
                <a:gd name="connsiteX72" fmla="*/ 106241 w 295275"/>
                <a:gd name="connsiteY72" fmla="*/ 29242 h 390525"/>
                <a:gd name="connsiteX73" fmla="*/ 187204 w 295275"/>
                <a:gd name="connsiteY73" fmla="*/ 29242 h 390525"/>
                <a:gd name="connsiteX74" fmla="*/ 209302 w 295275"/>
                <a:gd name="connsiteY74" fmla="*/ 45815 h 390525"/>
                <a:gd name="connsiteX75" fmla="*/ 209302 w 295275"/>
                <a:gd name="connsiteY75" fmla="*/ 262890 h 390525"/>
                <a:gd name="connsiteX76" fmla="*/ 259784 w 295275"/>
                <a:gd name="connsiteY76" fmla="*/ 216598 h 390525"/>
                <a:gd name="connsiteX77" fmla="*/ 231399 w 295275"/>
                <a:gd name="connsiteY77" fmla="*/ 216598 h 390525"/>
                <a:gd name="connsiteX78" fmla="*/ 231399 w 295275"/>
                <a:gd name="connsiteY78" fmla="*/ 194405 h 390525"/>
                <a:gd name="connsiteX79" fmla="*/ 265308 w 295275"/>
                <a:gd name="connsiteY79" fmla="*/ 194405 h 390525"/>
                <a:gd name="connsiteX80" fmla="*/ 259784 w 295275"/>
                <a:gd name="connsiteY80" fmla="*/ 2165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95275" h="390525">
                  <a:moveTo>
                    <a:pt x="279024" y="172879"/>
                  </a:moveTo>
                  <a:lnTo>
                    <a:pt x="231495" y="172879"/>
                  </a:lnTo>
                  <a:lnTo>
                    <a:pt x="231495" y="135826"/>
                  </a:lnTo>
                  <a:lnTo>
                    <a:pt x="268071" y="135826"/>
                  </a:lnTo>
                  <a:cubicBezTo>
                    <a:pt x="273119" y="135826"/>
                    <a:pt x="277501" y="132397"/>
                    <a:pt x="278739" y="127540"/>
                  </a:cubicBezTo>
                  <a:lnTo>
                    <a:pt x="289693" y="83629"/>
                  </a:lnTo>
                  <a:cubicBezTo>
                    <a:pt x="291407" y="76771"/>
                    <a:pt x="286073" y="70009"/>
                    <a:pt x="279024" y="70009"/>
                  </a:cubicBezTo>
                  <a:lnTo>
                    <a:pt x="231495" y="70009"/>
                  </a:lnTo>
                  <a:lnTo>
                    <a:pt x="231495" y="40386"/>
                  </a:lnTo>
                  <a:cubicBezTo>
                    <a:pt x="231495" y="36957"/>
                    <a:pt x="229876" y="33623"/>
                    <a:pt x="227113" y="31528"/>
                  </a:cubicBezTo>
                  <a:lnTo>
                    <a:pt x="197586" y="9334"/>
                  </a:lnTo>
                  <a:cubicBezTo>
                    <a:pt x="195681" y="7906"/>
                    <a:pt x="193299" y="7144"/>
                    <a:pt x="190918" y="7144"/>
                  </a:cubicBezTo>
                  <a:lnTo>
                    <a:pt x="102526" y="7144"/>
                  </a:lnTo>
                  <a:cubicBezTo>
                    <a:pt x="100145" y="7144"/>
                    <a:pt x="97764" y="7906"/>
                    <a:pt x="95859" y="9334"/>
                  </a:cubicBezTo>
                  <a:lnTo>
                    <a:pt x="66427" y="31528"/>
                  </a:lnTo>
                  <a:cubicBezTo>
                    <a:pt x="63664" y="33623"/>
                    <a:pt x="62045" y="36957"/>
                    <a:pt x="62045" y="40386"/>
                  </a:cubicBezTo>
                  <a:lnTo>
                    <a:pt x="62045" y="70009"/>
                  </a:lnTo>
                  <a:lnTo>
                    <a:pt x="18135" y="70009"/>
                  </a:lnTo>
                  <a:cubicBezTo>
                    <a:pt x="11087" y="70009"/>
                    <a:pt x="5752" y="76867"/>
                    <a:pt x="7467" y="83629"/>
                  </a:cubicBezTo>
                  <a:lnTo>
                    <a:pt x="18420" y="127540"/>
                  </a:lnTo>
                  <a:cubicBezTo>
                    <a:pt x="19659" y="132397"/>
                    <a:pt x="24040" y="135826"/>
                    <a:pt x="29088" y="135826"/>
                  </a:cubicBezTo>
                  <a:lnTo>
                    <a:pt x="62045" y="135826"/>
                  </a:lnTo>
                  <a:lnTo>
                    <a:pt x="62045" y="172879"/>
                  </a:lnTo>
                  <a:lnTo>
                    <a:pt x="18135" y="172879"/>
                  </a:lnTo>
                  <a:cubicBezTo>
                    <a:pt x="11087" y="172879"/>
                    <a:pt x="5752" y="179737"/>
                    <a:pt x="7467" y="186499"/>
                  </a:cubicBezTo>
                  <a:lnTo>
                    <a:pt x="18420" y="230409"/>
                  </a:lnTo>
                  <a:cubicBezTo>
                    <a:pt x="19659" y="235267"/>
                    <a:pt x="24040" y="238696"/>
                    <a:pt x="29088" y="238696"/>
                  </a:cubicBezTo>
                  <a:lnTo>
                    <a:pt x="62045" y="238696"/>
                  </a:lnTo>
                  <a:lnTo>
                    <a:pt x="62045" y="268605"/>
                  </a:lnTo>
                  <a:cubicBezTo>
                    <a:pt x="62045" y="272034"/>
                    <a:pt x="63664" y="275368"/>
                    <a:pt x="66522" y="277368"/>
                  </a:cubicBezTo>
                  <a:lnTo>
                    <a:pt x="97097" y="300133"/>
                  </a:lnTo>
                  <a:cubicBezTo>
                    <a:pt x="98335" y="301085"/>
                    <a:pt x="99954" y="301561"/>
                    <a:pt x="101479" y="301561"/>
                  </a:cubicBezTo>
                  <a:lnTo>
                    <a:pt x="106431" y="301561"/>
                  </a:lnTo>
                  <a:lnTo>
                    <a:pt x="106431" y="378523"/>
                  </a:lnTo>
                  <a:cubicBezTo>
                    <a:pt x="106431" y="382619"/>
                    <a:pt x="109765" y="385953"/>
                    <a:pt x="113861" y="385953"/>
                  </a:cubicBezTo>
                  <a:lnTo>
                    <a:pt x="176059" y="385953"/>
                  </a:lnTo>
                  <a:cubicBezTo>
                    <a:pt x="182155" y="385953"/>
                    <a:pt x="187108" y="381000"/>
                    <a:pt x="187108" y="374904"/>
                  </a:cubicBezTo>
                  <a:lnTo>
                    <a:pt x="187108" y="301561"/>
                  </a:lnTo>
                  <a:lnTo>
                    <a:pt x="190823" y="301561"/>
                  </a:lnTo>
                  <a:cubicBezTo>
                    <a:pt x="193205" y="301561"/>
                    <a:pt x="195490" y="300799"/>
                    <a:pt x="197396" y="299371"/>
                  </a:cubicBezTo>
                  <a:lnTo>
                    <a:pt x="227018" y="277368"/>
                  </a:lnTo>
                  <a:cubicBezTo>
                    <a:pt x="229780" y="275272"/>
                    <a:pt x="231495" y="272034"/>
                    <a:pt x="231495" y="268509"/>
                  </a:cubicBezTo>
                  <a:lnTo>
                    <a:pt x="231495" y="238696"/>
                  </a:lnTo>
                  <a:lnTo>
                    <a:pt x="268071" y="238696"/>
                  </a:lnTo>
                  <a:cubicBezTo>
                    <a:pt x="273119" y="238696"/>
                    <a:pt x="277501" y="235267"/>
                    <a:pt x="278739" y="230409"/>
                  </a:cubicBezTo>
                  <a:lnTo>
                    <a:pt x="289693" y="186499"/>
                  </a:lnTo>
                  <a:cubicBezTo>
                    <a:pt x="291407" y="179737"/>
                    <a:pt x="286073" y="172879"/>
                    <a:pt x="279024" y="172879"/>
                  </a:cubicBezTo>
                  <a:close/>
                  <a:moveTo>
                    <a:pt x="265404" y="91535"/>
                  </a:moveTo>
                  <a:lnTo>
                    <a:pt x="259880" y="113728"/>
                  </a:lnTo>
                  <a:lnTo>
                    <a:pt x="231495" y="113728"/>
                  </a:lnTo>
                  <a:lnTo>
                    <a:pt x="231495" y="91535"/>
                  </a:lnTo>
                  <a:lnTo>
                    <a:pt x="265404" y="91535"/>
                  </a:lnTo>
                  <a:close/>
                  <a:moveTo>
                    <a:pt x="38137" y="113728"/>
                  </a:moveTo>
                  <a:lnTo>
                    <a:pt x="32613" y="91535"/>
                  </a:lnTo>
                  <a:lnTo>
                    <a:pt x="62807" y="91535"/>
                  </a:lnTo>
                  <a:lnTo>
                    <a:pt x="62807" y="113728"/>
                  </a:lnTo>
                  <a:lnTo>
                    <a:pt x="38137" y="113728"/>
                  </a:lnTo>
                  <a:close/>
                  <a:moveTo>
                    <a:pt x="38137" y="216598"/>
                  </a:moveTo>
                  <a:lnTo>
                    <a:pt x="32613" y="194405"/>
                  </a:lnTo>
                  <a:lnTo>
                    <a:pt x="62807" y="194405"/>
                  </a:lnTo>
                  <a:lnTo>
                    <a:pt x="62807" y="216598"/>
                  </a:lnTo>
                  <a:lnTo>
                    <a:pt x="38137" y="216598"/>
                  </a:lnTo>
                  <a:close/>
                  <a:moveTo>
                    <a:pt x="165582" y="363855"/>
                  </a:moveTo>
                  <a:lnTo>
                    <a:pt x="128529" y="363855"/>
                  </a:lnTo>
                  <a:lnTo>
                    <a:pt x="128529" y="300990"/>
                  </a:lnTo>
                  <a:lnTo>
                    <a:pt x="165582" y="300990"/>
                  </a:lnTo>
                  <a:lnTo>
                    <a:pt x="165582" y="363855"/>
                  </a:lnTo>
                  <a:close/>
                  <a:moveTo>
                    <a:pt x="209302" y="262890"/>
                  </a:moveTo>
                  <a:lnTo>
                    <a:pt x="187204" y="279463"/>
                  </a:lnTo>
                  <a:lnTo>
                    <a:pt x="106241" y="279463"/>
                  </a:lnTo>
                  <a:lnTo>
                    <a:pt x="84143" y="262890"/>
                  </a:lnTo>
                  <a:lnTo>
                    <a:pt x="84143" y="45815"/>
                  </a:lnTo>
                  <a:lnTo>
                    <a:pt x="106241" y="29242"/>
                  </a:lnTo>
                  <a:lnTo>
                    <a:pt x="187204" y="29242"/>
                  </a:lnTo>
                  <a:lnTo>
                    <a:pt x="209302" y="45815"/>
                  </a:lnTo>
                  <a:lnTo>
                    <a:pt x="209302" y="262890"/>
                  </a:lnTo>
                  <a:close/>
                  <a:moveTo>
                    <a:pt x="259784" y="216598"/>
                  </a:moveTo>
                  <a:lnTo>
                    <a:pt x="231399" y="216598"/>
                  </a:lnTo>
                  <a:lnTo>
                    <a:pt x="231399" y="194405"/>
                  </a:lnTo>
                  <a:lnTo>
                    <a:pt x="265308" y="194405"/>
                  </a:lnTo>
                  <a:lnTo>
                    <a:pt x="259784" y="2165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DDA7EFCE-32D7-448F-8F17-F46CE6EDBC4B}"/>
                </a:ext>
              </a:extLst>
            </p:cNvPr>
            <p:cNvSpPr/>
            <p:nvPr/>
          </p:nvSpPr>
          <p:spPr>
            <a:xfrm>
              <a:off x="8300266" y="3616737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FBEEA851-A73D-4A12-9B63-56A6A1B851FF}"/>
                </a:ext>
              </a:extLst>
            </p:cNvPr>
            <p:cNvSpPr/>
            <p:nvPr/>
          </p:nvSpPr>
          <p:spPr>
            <a:xfrm>
              <a:off x="8300266" y="3719798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30DDFA23-4B1A-4310-AC7C-D5BA155BAEBE}"/>
              </a:ext>
            </a:extLst>
          </p:cNvPr>
          <p:cNvGrpSpPr/>
          <p:nvPr/>
        </p:nvGrpSpPr>
        <p:grpSpPr>
          <a:xfrm>
            <a:off x="5500626" y="4224300"/>
            <a:ext cx="364881" cy="390525"/>
            <a:chOff x="5500626" y="4224300"/>
            <a:chExt cx="364881" cy="390525"/>
          </a:xfrm>
          <a:solidFill>
            <a:schemeClr val="bg1"/>
          </a:solidFill>
        </p:grpSpPr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8452499-716B-4277-90D9-5C214737043E}"/>
                </a:ext>
              </a:extLst>
            </p:cNvPr>
            <p:cNvSpPr/>
            <p:nvPr/>
          </p:nvSpPr>
          <p:spPr>
            <a:xfrm>
              <a:off x="5655957" y="4269317"/>
              <a:ext cx="209550" cy="209550"/>
            </a:xfrm>
            <a:custGeom>
              <a:avLst/>
              <a:gdLst>
                <a:gd name="connsiteX0" fmla="*/ 195622 w 209550"/>
                <a:gd name="connsiteY0" fmla="*/ 95990 h 209550"/>
                <a:gd name="connsiteX1" fmla="*/ 161523 w 209550"/>
                <a:gd name="connsiteY1" fmla="*/ 95990 h 209550"/>
                <a:gd name="connsiteX2" fmla="*/ 153426 w 209550"/>
                <a:gd name="connsiteY2" fmla="*/ 76464 h 209550"/>
                <a:gd name="connsiteX3" fmla="*/ 177620 w 209550"/>
                <a:gd name="connsiteY3" fmla="*/ 52271 h 209550"/>
                <a:gd name="connsiteX4" fmla="*/ 178668 w 209550"/>
                <a:gd name="connsiteY4" fmla="*/ 37317 h 209550"/>
                <a:gd name="connsiteX5" fmla="*/ 162094 w 209550"/>
                <a:gd name="connsiteY5" fmla="*/ 36364 h 209550"/>
                <a:gd name="connsiteX6" fmla="*/ 137710 w 209550"/>
                <a:gd name="connsiteY6" fmla="*/ 60748 h 209550"/>
                <a:gd name="connsiteX7" fmla="*/ 118184 w 209550"/>
                <a:gd name="connsiteY7" fmla="*/ 52652 h 209550"/>
                <a:gd name="connsiteX8" fmla="*/ 118184 w 209550"/>
                <a:gd name="connsiteY8" fmla="*/ 18552 h 209550"/>
                <a:gd name="connsiteX9" fmla="*/ 108373 w 209550"/>
                <a:gd name="connsiteY9" fmla="*/ 7218 h 209550"/>
                <a:gd name="connsiteX10" fmla="*/ 95991 w 209550"/>
                <a:gd name="connsiteY10" fmla="*/ 18267 h 209550"/>
                <a:gd name="connsiteX11" fmla="*/ 95991 w 209550"/>
                <a:gd name="connsiteY11" fmla="*/ 52652 h 209550"/>
                <a:gd name="connsiteX12" fmla="*/ 76465 w 209550"/>
                <a:gd name="connsiteY12" fmla="*/ 60748 h 209550"/>
                <a:gd name="connsiteX13" fmla="*/ 52081 w 209550"/>
                <a:gd name="connsiteY13" fmla="*/ 36364 h 209550"/>
                <a:gd name="connsiteX14" fmla="*/ 35507 w 209550"/>
                <a:gd name="connsiteY14" fmla="*/ 37317 h 209550"/>
                <a:gd name="connsiteX15" fmla="*/ 36555 w 209550"/>
                <a:gd name="connsiteY15" fmla="*/ 52271 h 209550"/>
                <a:gd name="connsiteX16" fmla="*/ 60748 w 209550"/>
                <a:gd name="connsiteY16" fmla="*/ 76464 h 209550"/>
                <a:gd name="connsiteX17" fmla="*/ 52652 w 209550"/>
                <a:gd name="connsiteY17" fmla="*/ 95990 h 209550"/>
                <a:gd name="connsiteX18" fmla="*/ 18552 w 209550"/>
                <a:gd name="connsiteY18" fmla="*/ 95990 h 209550"/>
                <a:gd name="connsiteX19" fmla="*/ 7218 w 209550"/>
                <a:gd name="connsiteY19" fmla="*/ 105801 h 209550"/>
                <a:gd name="connsiteX20" fmla="*/ 18266 w 209550"/>
                <a:gd name="connsiteY20" fmla="*/ 118184 h 209550"/>
                <a:gd name="connsiteX21" fmla="*/ 52652 w 209550"/>
                <a:gd name="connsiteY21" fmla="*/ 118184 h 209550"/>
                <a:gd name="connsiteX22" fmla="*/ 60748 w 209550"/>
                <a:gd name="connsiteY22" fmla="*/ 137710 h 209550"/>
                <a:gd name="connsiteX23" fmla="*/ 36555 w 209550"/>
                <a:gd name="connsiteY23" fmla="*/ 161904 h 209550"/>
                <a:gd name="connsiteX24" fmla="*/ 35507 w 209550"/>
                <a:gd name="connsiteY24" fmla="*/ 176858 h 209550"/>
                <a:gd name="connsiteX25" fmla="*/ 52081 w 209550"/>
                <a:gd name="connsiteY25" fmla="*/ 177810 h 209550"/>
                <a:gd name="connsiteX26" fmla="*/ 76465 w 209550"/>
                <a:gd name="connsiteY26" fmla="*/ 153426 h 209550"/>
                <a:gd name="connsiteX27" fmla="*/ 95991 w 209550"/>
                <a:gd name="connsiteY27" fmla="*/ 161522 h 209550"/>
                <a:gd name="connsiteX28" fmla="*/ 95991 w 209550"/>
                <a:gd name="connsiteY28" fmla="*/ 195622 h 209550"/>
                <a:gd name="connsiteX29" fmla="*/ 105801 w 209550"/>
                <a:gd name="connsiteY29" fmla="*/ 206957 h 209550"/>
                <a:gd name="connsiteX30" fmla="*/ 118184 w 209550"/>
                <a:gd name="connsiteY30" fmla="*/ 195908 h 209550"/>
                <a:gd name="connsiteX31" fmla="*/ 118184 w 209550"/>
                <a:gd name="connsiteY31" fmla="*/ 161522 h 209550"/>
                <a:gd name="connsiteX32" fmla="*/ 137710 w 209550"/>
                <a:gd name="connsiteY32" fmla="*/ 153426 h 209550"/>
                <a:gd name="connsiteX33" fmla="*/ 162094 w 209550"/>
                <a:gd name="connsiteY33" fmla="*/ 177810 h 209550"/>
                <a:gd name="connsiteX34" fmla="*/ 178668 w 209550"/>
                <a:gd name="connsiteY34" fmla="*/ 176858 h 209550"/>
                <a:gd name="connsiteX35" fmla="*/ 177620 w 209550"/>
                <a:gd name="connsiteY35" fmla="*/ 161904 h 209550"/>
                <a:gd name="connsiteX36" fmla="*/ 153426 w 209550"/>
                <a:gd name="connsiteY36" fmla="*/ 137710 h 209550"/>
                <a:gd name="connsiteX37" fmla="*/ 161523 w 209550"/>
                <a:gd name="connsiteY37" fmla="*/ 118184 h 209550"/>
                <a:gd name="connsiteX38" fmla="*/ 195908 w 209550"/>
                <a:gd name="connsiteY38" fmla="*/ 118184 h 209550"/>
                <a:gd name="connsiteX39" fmla="*/ 206957 w 209550"/>
                <a:gd name="connsiteY39" fmla="*/ 105801 h 209550"/>
                <a:gd name="connsiteX40" fmla="*/ 195622 w 209550"/>
                <a:gd name="connsiteY40" fmla="*/ 95990 h 209550"/>
                <a:gd name="connsiteX41" fmla="*/ 107421 w 209550"/>
                <a:gd name="connsiteY41" fmla="*/ 140472 h 209550"/>
                <a:gd name="connsiteX42" fmla="*/ 74083 w 209550"/>
                <a:gd name="connsiteY42" fmla="*/ 107135 h 209550"/>
                <a:gd name="connsiteX43" fmla="*/ 107421 w 209550"/>
                <a:gd name="connsiteY43" fmla="*/ 73797 h 209550"/>
                <a:gd name="connsiteX44" fmla="*/ 140758 w 209550"/>
                <a:gd name="connsiteY44" fmla="*/ 107135 h 209550"/>
                <a:gd name="connsiteX45" fmla="*/ 107421 w 209550"/>
                <a:gd name="connsiteY45" fmla="*/ 14047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9550" h="209550">
                  <a:moveTo>
                    <a:pt x="195622" y="95990"/>
                  </a:moveTo>
                  <a:lnTo>
                    <a:pt x="161523" y="95990"/>
                  </a:lnTo>
                  <a:cubicBezTo>
                    <a:pt x="160094" y="88942"/>
                    <a:pt x="157236" y="82370"/>
                    <a:pt x="153426" y="76464"/>
                  </a:cubicBezTo>
                  <a:lnTo>
                    <a:pt x="177620" y="52271"/>
                  </a:lnTo>
                  <a:cubicBezTo>
                    <a:pt x="181620" y="48270"/>
                    <a:pt x="182192" y="41793"/>
                    <a:pt x="178668" y="37317"/>
                  </a:cubicBezTo>
                  <a:cubicBezTo>
                    <a:pt x="174477" y="32078"/>
                    <a:pt x="166761" y="31697"/>
                    <a:pt x="162094" y="36364"/>
                  </a:cubicBezTo>
                  <a:lnTo>
                    <a:pt x="137710" y="60748"/>
                  </a:lnTo>
                  <a:cubicBezTo>
                    <a:pt x="131900" y="56843"/>
                    <a:pt x="125328" y="54080"/>
                    <a:pt x="118184" y="52652"/>
                  </a:cubicBezTo>
                  <a:lnTo>
                    <a:pt x="118184" y="18552"/>
                  </a:lnTo>
                  <a:cubicBezTo>
                    <a:pt x="118184" y="12837"/>
                    <a:pt x="113993" y="7884"/>
                    <a:pt x="108373" y="7218"/>
                  </a:cubicBezTo>
                  <a:cubicBezTo>
                    <a:pt x="101705" y="6455"/>
                    <a:pt x="95991" y="11694"/>
                    <a:pt x="95991" y="18267"/>
                  </a:cubicBezTo>
                  <a:lnTo>
                    <a:pt x="95991" y="52652"/>
                  </a:lnTo>
                  <a:cubicBezTo>
                    <a:pt x="88942" y="54080"/>
                    <a:pt x="82370" y="56938"/>
                    <a:pt x="76465" y="60748"/>
                  </a:cubicBezTo>
                  <a:lnTo>
                    <a:pt x="52081" y="36364"/>
                  </a:lnTo>
                  <a:cubicBezTo>
                    <a:pt x="47413" y="31697"/>
                    <a:pt x="39793" y="32078"/>
                    <a:pt x="35507" y="37317"/>
                  </a:cubicBezTo>
                  <a:cubicBezTo>
                    <a:pt x="31982" y="41793"/>
                    <a:pt x="32554" y="48270"/>
                    <a:pt x="36555" y="52271"/>
                  </a:cubicBezTo>
                  <a:lnTo>
                    <a:pt x="60748" y="76464"/>
                  </a:lnTo>
                  <a:cubicBezTo>
                    <a:pt x="56843" y="82274"/>
                    <a:pt x="54080" y="88847"/>
                    <a:pt x="52652" y="95990"/>
                  </a:cubicBezTo>
                  <a:lnTo>
                    <a:pt x="18552" y="95990"/>
                  </a:lnTo>
                  <a:cubicBezTo>
                    <a:pt x="12838" y="95990"/>
                    <a:pt x="7884" y="100181"/>
                    <a:pt x="7218" y="105801"/>
                  </a:cubicBezTo>
                  <a:cubicBezTo>
                    <a:pt x="6455" y="112469"/>
                    <a:pt x="11694" y="118184"/>
                    <a:pt x="18266" y="118184"/>
                  </a:cubicBezTo>
                  <a:lnTo>
                    <a:pt x="52652" y="118184"/>
                  </a:lnTo>
                  <a:cubicBezTo>
                    <a:pt x="54080" y="125232"/>
                    <a:pt x="56938" y="131804"/>
                    <a:pt x="60748" y="137710"/>
                  </a:cubicBezTo>
                  <a:lnTo>
                    <a:pt x="36555" y="161904"/>
                  </a:lnTo>
                  <a:cubicBezTo>
                    <a:pt x="32554" y="165904"/>
                    <a:pt x="31982" y="172381"/>
                    <a:pt x="35507" y="176858"/>
                  </a:cubicBezTo>
                  <a:cubicBezTo>
                    <a:pt x="39698" y="182096"/>
                    <a:pt x="47413" y="182478"/>
                    <a:pt x="52081" y="177810"/>
                  </a:cubicBezTo>
                  <a:lnTo>
                    <a:pt x="76465" y="153426"/>
                  </a:lnTo>
                  <a:cubicBezTo>
                    <a:pt x="82275" y="157331"/>
                    <a:pt x="88847" y="160094"/>
                    <a:pt x="95991" y="161522"/>
                  </a:cubicBezTo>
                  <a:lnTo>
                    <a:pt x="95991" y="195622"/>
                  </a:lnTo>
                  <a:cubicBezTo>
                    <a:pt x="95991" y="201337"/>
                    <a:pt x="100182" y="206290"/>
                    <a:pt x="105801" y="206957"/>
                  </a:cubicBezTo>
                  <a:cubicBezTo>
                    <a:pt x="112469" y="207719"/>
                    <a:pt x="118184" y="202480"/>
                    <a:pt x="118184" y="195908"/>
                  </a:cubicBezTo>
                  <a:lnTo>
                    <a:pt x="118184" y="161522"/>
                  </a:lnTo>
                  <a:cubicBezTo>
                    <a:pt x="125232" y="160094"/>
                    <a:pt x="131805" y="157236"/>
                    <a:pt x="137710" y="153426"/>
                  </a:cubicBezTo>
                  <a:lnTo>
                    <a:pt x="162094" y="177810"/>
                  </a:lnTo>
                  <a:cubicBezTo>
                    <a:pt x="166761" y="182478"/>
                    <a:pt x="174381" y="182096"/>
                    <a:pt x="178668" y="176858"/>
                  </a:cubicBezTo>
                  <a:cubicBezTo>
                    <a:pt x="182192" y="172381"/>
                    <a:pt x="181620" y="165904"/>
                    <a:pt x="177620" y="161904"/>
                  </a:cubicBezTo>
                  <a:lnTo>
                    <a:pt x="153426" y="137710"/>
                  </a:lnTo>
                  <a:cubicBezTo>
                    <a:pt x="157332" y="131900"/>
                    <a:pt x="160094" y="125328"/>
                    <a:pt x="161523" y="118184"/>
                  </a:cubicBezTo>
                  <a:lnTo>
                    <a:pt x="195908" y="118184"/>
                  </a:lnTo>
                  <a:cubicBezTo>
                    <a:pt x="202480" y="118184"/>
                    <a:pt x="207719" y="112469"/>
                    <a:pt x="206957" y="105801"/>
                  </a:cubicBezTo>
                  <a:cubicBezTo>
                    <a:pt x="206290" y="100181"/>
                    <a:pt x="201337" y="95990"/>
                    <a:pt x="195622" y="95990"/>
                  </a:cubicBezTo>
                  <a:close/>
                  <a:moveTo>
                    <a:pt x="107421" y="140472"/>
                  </a:moveTo>
                  <a:cubicBezTo>
                    <a:pt x="89038" y="140472"/>
                    <a:pt x="74083" y="125518"/>
                    <a:pt x="74083" y="107135"/>
                  </a:cubicBezTo>
                  <a:cubicBezTo>
                    <a:pt x="74083" y="88752"/>
                    <a:pt x="89038" y="73797"/>
                    <a:pt x="107421" y="73797"/>
                  </a:cubicBezTo>
                  <a:cubicBezTo>
                    <a:pt x="125804" y="73797"/>
                    <a:pt x="140758" y="88752"/>
                    <a:pt x="140758" y="107135"/>
                  </a:cubicBezTo>
                  <a:cubicBezTo>
                    <a:pt x="140758" y="125518"/>
                    <a:pt x="125804" y="140472"/>
                    <a:pt x="107421" y="1404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4A4A4C75-0009-4B86-9230-70B5A72B5ACB}"/>
                </a:ext>
              </a:extLst>
            </p:cNvPr>
            <p:cNvSpPr/>
            <p:nvPr/>
          </p:nvSpPr>
          <p:spPr>
            <a:xfrm>
              <a:off x="5544916" y="4358185"/>
              <a:ext cx="76200" cy="209550"/>
            </a:xfrm>
            <a:custGeom>
              <a:avLst/>
              <a:gdLst>
                <a:gd name="connsiteX0" fmla="*/ 29390 w 76200"/>
                <a:gd name="connsiteY0" fmla="*/ 18552 h 209550"/>
                <a:gd name="connsiteX1" fmla="*/ 29390 w 76200"/>
                <a:gd name="connsiteY1" fmla="*/ 143044 h 209550"/>
                <a:gd name="connsiteX2" fmla="*/ 7197 w 76200"/>
                <a:gd name="connsiteY2" fmla="*/ 176382 h 209550"/>
                <a:gd name="connsiteX3" fmla="*/ 39106 w 76200"/>
                <a:gd name="connsiteY3" fmla="*/ 207719 h 209550"/>
                <a:gd name="connsiteX4" fmla="*/ 73777 w 76200"/>
                <a:gd name="connsiteY4" fmla="*/ 174477 h 209550"/>
                <a:gd name="connsiteX5" fmla="*/ 51584 w 76200"/>
                <a:gd name="connsiteY5" fmla="*/ 143044 h 209550"/>
                <a:gd name="connsiteX6" fmla="*/ 51584 w 76200"/>
                <a:gd name="connsiteY6" fmla="*/ 18267 h 209550"/>
                <a:gd name="connsiteX7" fmla="*/ 39201 w 76200"/>
                <a:gd name="connsiteY7" fmla="*/ 7218 h 209550"/>
                <a:gd name="connsiteX8" fmla="*/ 29390 w 76200"/>
                <a:gd name="connsiteY8" fmla="*/ 18552 h 209550"/>
                <a:gd name="connsiteX9" fmla="*/ 40821 w 76200"/>
                <a:gd name="connsiteY9" fmla="*/ 185526 h 209550"/>
                <a:gd name="connsiteX10" fmla="*/ 29676 w 76200"/>
                <a:gd name="connsiteY10" fmla="*/ 174381 h 209550"/>
                <a:gd name="connsiteX11" fmla="*/ 40821 w 76200"/>
                <a:gd name="connsiteY11" fmla="*/ 163237 h 209550"/>
                <a:gd name="connsiteX12" fmla="*/ 51965 w 76200"/>
                <a:gd name="connsiteY12" fmla="*/ 174381 h 209550"/>
                <a:gd name="connsiteX13" fmla="*/ 40821 w 76200"/>
                <a:gd name="connsiteY13" fmla="*/ 18552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" h="209550">
                  <a:moveTo>
                    <a:pt x="29390" y="18552"/>
                  </a:moveTo>
                  <a:lnTo>
                    <a:pt x="29390" y="143044"/>
                  </a:lnTo>
                  <a:cubicBezTo>
                    <a:pt x="15865" y="147807"/>
                    <a:pt x="6340" y="161046"/>
                    <a:pt x="7197" y="176382"/>
                  </a:cubicBezTo>
                  <a:cubicBezTo>
                    <a:pt x="8150" y="193336"/>
                    <a:pt x="22056" y="207052"/>
                    <a:pt x="39106" y="207719"/>
                  </a:cubicBezTo>
                  <a:cubicBezTo>
                    <a:pt x="58061" y="208481"/>
                    <a:pt x="73777" y="193241"/>
                    <a:pt x="73777" y="174477"/>
                  </a:cubicBezTo>
                  <a:cubicBezTo>
                    <a:pt x="73777" y="159999"/>
                    <a:pt x="64538" y="147711"/>
                    <a:pt x="51584" y="143044"/>
                  </a:cubicBezTo>
                  <a:lnTo>
                    <a:pt x="51584" y="18267"/>
                  </a:lnTo>
                  <a:cubicBezTo>
                    <a:pt x="51584" y="11694"/>
                    <a:pt x="45869" y="6456"/>
                    <a:pt x="39201" y="7218"/>
                  </a:cubicBezTo>
                  <a:cubicBezTo>
                    <a:pt x="33581" y="7884"/>
                    <a:pt x="29390" y="12837"/>
                    <a:pt x="29390" y="18552"/>
                  </a:cubicBezTo>
                  <a:close/>
                  <a:moveTo>
                    <a:pt x="40821" y="185526"/>
                  </a:moveTo>
                  <a:cubicBezTo>
                    <a:pt x="34725" y="185526"/>
                    <a:pt x="29676" y="180573"/>
                    <a:pt x="29676" y="174381"/>
                  </a:cubicBezTo>
                  <a:cubicBezTo>
                    <a:pt x="29676" y="168190"/>
                    <a:pt x="34629" y="163237"/>
                    <a:pt x="40821" y="163237"/>
                  </a:cubicBezTo>
                  <a:cubicBezTo>
                    <a:pt x="47012" y="163237"/>
                    <a:pt x="51965" y="168190"/>
                    <a:pt x="51965" y="174381"/>
                  </a:cubicBezTo>
                  <a:cubicBezTo>
                    <a:pt x="51965" y="180573"/>
                    <a:pt x="47012" y="185526"/>
                    <a:pt x="40821" y="185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5D3376DD-1F6B-4C9D-B0E3-DB530BF308FA}"/>
                </a:ext>
              </a:extLst>
            </p:cNvPr>
            <p:cNvSpPr/>
            <p:nvPr/>
          </p:nvSpPr>
          <p:spPr>
            <a:xfrm>
              <a:off x="5500626" y="4224300"/>
              <a:ext cx="161925" cy="390525"/>
            </a:xfrm>
            <a:custGeom>
              <a:avLst/>
              <a:gdLst>
                <a:gd name="connsiteX0" fmla="*/ 140260 w 161925"/>
                <a:gd name="connsiteY0" fmla="*/ 62617 h 390525"/>
                <a:gd name="connsiteX1" fmla="*/ 82730 w 161925"/>
                <a:gd name="connsiteY1" fmla="*/ 7181 h 390525"/>
                <a:gd name="connsiteX2" fmla="*/ 29295 w 161925"/>
                <a:gd name="connsiteY2" fmla="*/ 63378 h 390525"/>
                <a:gd name="connsiteX3" fmla="*/ 29295 w 161925"/>
                <a:gd name="connsiteY3" fmla="*/ 254355 h 390525"/>
                <a:gd name="connsiteX4" fmla="*/ 8339 w 161925"/>
                <a:gd name="connsiteY4" fmla="*/ 322173 h 390525"/>
                <a:gd name="connsiteX5" fmla="*/ 71014 w 161925"/>
                <a:gd name="connsiteY5" fmla="*/ 384943 h 390525"/>
                <a:gd name="connsiteX6" fmla="*/ 84730 w 161925"/>
                <a:gd name="connsiteY6" fmla="*/ 386085 h 390525"/>
                <a:gd name="connsiteX7" fmla="*/ 162549 w 161925"/>
                <a:gd name="connsiteY7" fmla="*/ 308361 h 390525"/>
                <a:gd name="connsiteX8" fmla="*/ 140356 w 161925"/>
                <a:gd name="connsiteY8" fmla="*/ 254355 h 390525"/>
                <a:gd name="connsiteX9" fmla="*/ 140356 w 161925"/>
                <a:gd name="connsiteY9" fmla="*/ 62617 h 390525"/>
                <a:gd name="connsiteX10" fmla="*/ 74729 w 161925"/>
                <a:gd name="connsiteY10" fmla="*/ 362940 h 390525"/>
                <a:gd name="connsiteX11" fmla="*/ 30152 w 161925"/>
                <a:gd name="connsiteY11" fmla="*/ 318268 h 390525"/>
                <a:gd name="connsiteX12" fmla="*/ 47773 w 161925"/>
                <a:gd name="connsiteY12" fmla="*/ 267309 h 390525"/>
                <a:gd name="connsiteX13" fmla="*/ 51488 w 161925"/>
                <a:gd name="connsiteY13" fmla="*/ 259022 h 390525"/>
                <a:gd name="connsiteX14" fmla="*/ 51488 w 161925"/>
                <a:gd name="connsiteY14" fmla="*/ 63188 h 390525"/>
                <a:gd name="connsiteX15" fmla="*/ 82920 w 161925"/>
                <a:gd name="connsiteY15" fmla="*/ 29374 h 390525"/>
                <a:gd name="connsiteX16" fmla="*/ 118067 w 161925"/>
                <a:gd name="connsiteY16" fmla="*/ 62617 h 390525"/>
                <a:gd name="connsiteX17" fmla="*/ 118067 w 161925"/>
                <a:gd name="connsiteY17" fmla="*/ 96621 h 390525"/>
                <a:gd name="connsiteX18" fmla="*/ 107304 w 161925"/>
                <a:gd name="connsiteY18" fmla="*/ 96621 h 390525"/>
                <a:gd name="connsiteX19" fmla="*/ 95970 w 161925"/>
                <a:gd name="connsiteY19" fmla="*/ 106432 h 390525"/>
                <a:gd name="connsiteX20" fmla="*/ 107018 w 161925"/>
                <a:gd name="connsiteY20" fmla="*/ 118814 h 390525"/>
                <a:gd name="connsiteX21" fmla="*/ 118163 w 161925"/>
                <a:gd name="connsiteY21" fmla="*/ 118814 h 390525"/>
                <a:gd name="connsiteX22" fmla="*/ 118163 w 161925"/>
                <a:gd name="connsiteY22" fmla="*/ 141007 h 390525"/>
                <a:gd name="connsiteX23" fmla="*/ 107399 w 161925"/>
                <a:gd name="connsiteY23" fmla="*/ 141007 h 390525"/>
                <a:gd name="connsiteX24" fmla="*/ 96065 w 161925"/>
                <a:gd name="connsiteY24" fmla="*/ 150818 h 390525"/>
                <a:gd name="connsiteX25" fmla="*/ 107114 w 161925"/>
                <a:gd name="connsiteY25" fmla="*/ 163201 h 390525"/>
                <a:gd name="connsiteX26" fmla="*/ 118258 w 161925"/>
                <a:gd name="connsiteY26" fmla="*/ 163201 h 390525"/>
                <a:gd name="connsiteX27" fmla="*/ 118258 w 161925"/>
                <a:gd name="connsiteY27" fmla="*/ 185394 h 390525"/>
                <a:gd name="connsiteX28" fmla="*/ 107495 w 161925"/>
                <a:gd name="connsiteY28" fmla="*/ 185394 h 390525"/>
                <a:gd name="connsiteX29" fmla="*/ 96160 w 161925"/>
                <a:gd name="connsiteY29" fmla="*/ 195204 h 390525"/>
                <a:gd name="connsiteX30" fmla="*/ 107209 w 161925"/>
                <a:gd name="connsiteY30" fmla="*/ 207587 h 390525"/>
                <a:gd name="connsiteX31" fmla="*/ 118353 w 161925"/>
                <a:gd name="connsiteY31" fmla="*/ 207587 h 390525"/>
                <a:gd name="connsiteX32" fmla="*/ 118353 w 161925"/>
                <a:gd name="connsiteY32" fmla="*/ 229780 h 390525"/>
                <a:gd name="connsiteX33" fmla="*/ 107590 w 161925"/>
                <a:gd name="connsiteY33" fmla="*/ 229780 h 390525"/>
                <a:gd name="connsiteX34" fmla="*/ 96255 w 161925"/>
                <a:gd name="connsiteY34" fmla="*/ 239591 h 390525"/>
                <a:gd name="connsiteX35" fmla="*/ 107304 w 161925"/>
                <a:gd name="connsiteY35" fmla="*/ 251974 h 390525"/>
                <a:gd name="connsiteX36" fmla="*/ 118448 w 161925"/>
                <a:gd name="connsiteY36" fmla="*/ 251974 h 390525"/>
                <a:gd name="connsiteX37" fmla="*/ 118448 w 161925"/>
                <a:gd name="connsiteY37" fmla="*/ 258927 h 390525"/>
                <a:gd name="connsiteX38" fmla="*/ 122163 w 161925"/>
                <a:gd name="connsiteY38" fmla="*/ 267213 h 390525"/>
                <a:gd name="connsiteX39" fmla="*/ 140737 w 161925"/>
                <a:gd name="connsiteY39" fmla="*/ 308266 h 390525"/>
                <a:gd name="connsiteX40" fmla="*/ 74729 w 161925"/>
                <a:gd name="connsiteY40" fmla="*/ 36294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925" h="390525">
                  <a:moveTo>
                    <a:pt x="140260" y="62617"/>
                  </a:moveTo>
                  <a:cubicBezTo>
                    <a:pt x="140260" y="31375"/>
                    <a:pt x="114257" y="6038"/>
                    <a:pt x="82730" y="7181"/>
                  </a:cubicBezTo>
                  <a:cubicBezTo>
                    <a:pt x="52726" y="8229"/>
                    <a:pt x="29295" y="33375"/>
                    <a:pt x="29295" y="63378"/>
                  </a:cubicBezTo>
                  <a:lnTo>
                    <a:pt x="29295" y="254355"/>
                  </a:lnTo>
                  <a:cubicBezTo>
                    <a:pt x="11768" y="272262"/>
                    <a:pt x="3958" y="297217"/>
                    <a:pt x="8339" y="322173"/>
                  </a:cubicBezTo>
                  <a:cubicBezTo>
                    <a:pt x="13864" y="353701"/>
                    <a:pt x="39581" y="379513"/>
                    <a:pt x="71014" y="384943"/>
                  </a:cubicBezTo>
                  <a:cubicBezTo>
                    <a:pt x="75586" y="385704"/>
                    <a:pt x="80158" y="386085"/>
                    <a:pt x="84730" y="386085"/>
                  </a:cubicBezTo>
                  <a:cubicBezTo>
                    <a:pt x="128069" y="386085"/>
                    <a:pt x="162549" y="351129"/>
                    <a:pt x="162549" y="308361"/>
                  </a:cubicBezTo>
                  <a:cubicBezTo>
                    <a:pt x="162549" y="288264"/>
                    <a:pt x="154548" y="268833"/>
                    <a:pt x="140356" y="254355"/>
                  </a:cubicBezTo>
                  <a:lnTo>
                    <a:pt x="140356" y="62617"/>
                  </a:lnTo>
                  <a:close/>
                  <a:moveTo>
                    <a:pt x="74729" y="362940"/>
                  </a:moveTo>
                  <a:cubicBezTo>
                    <a:pt x="52440" y="359034"/>
                    <a:pt x="34057" y="340651"/>
                    <a:pt x="30152" y="318268"/>
                  </a:cubicBezTo>
                  <a:cubicBezTo>
                    <a:pt x="26818" y="299027"/>
                    <a:pt x="33200" y="280453"/>
                    <a:pt x="47773" y="267309"/>
                  </a:cubicBezTo>
                  <a:cubicBezTo>
                    <a:pt x="50154" y="265213"/>
                    <a:pt x="51488" y="262165"/>
                    <a:pt x="51488" y="259022"/>
                  </a:cubicBezTo>
                  <a:lnTo>
                    <a:pt x="51488" y="63188"/>
                  </a:lnTo>
                  <a:cubicBezTo>
                    <a:pt x="51488" y="45852"/>
                    <a:pt x="65585" y="30327"/>
                    <a:pt x="82920" y="29374"/>
                  </a:cubicBezTo>
                  <a:cubicBezTo>
                    <a:pt x="102161" y="28326"/>
                    <a:pt x="118067" y="43662"/>
                    <a:pt x="118067" y="62617"/>
                  </a:cubicBezTo>
                  <a:lnTo>
                    <a:pt x="118067" y="96621"/>
                  </a:lnTo>
                  <a:lnTo>
                    <a:pt x="107304" y="96621"/>
                  </a:lnTo>
                  <a:cubicBezTo>
                    <a:pt x="101589" y="96621"/>
                    <a:pt x="96636" y="100812"/>
                    <a:pt x="95970" y="106432"/>
                  </a:cubicBezTo>
                  <a:cubicBezTo>
                    <a:pt x="95207" y="113099"/>
                    <a:pt x="100446" y="118814"/>
                    <a:pt x="107018" y="118814"/>
                  </a:cubicBezTo>
                  <a:lnTo>
                    <a:pt x="118163" y="118814"/>
                  </a:lnTo>
                  <a:lnTo>
                    <a:pt x="118163" y="141007"/>
                  </a:lnTo>
                  <a:lnTo>
                    <a:pt x="107399" y="141007"/>
                  </a:lnTo>
                  <a:cubicBezTo>
                    <a:pt x="101684" y="141007"/>
                    <a:pt x="96731" y="145198"/>
                    <a:pt x="96065" y="150818"/>
                  </a:cubicBezTo>
                  <a:cubicBezTo>
                    <a:pt x="95303" y="157485"/>
                    <a:pt x="100541" y="163201"/>
                    <a:pt x="107114" y="163201"/>
                  </a:cubicBezTo>
                  <a:lnTo>
                    <a:pt x="118258" y="163201"/>
                  </a:lnTo>
                  <a:lnTo>
                    <a:pt x="118258" y="185394"/>
                  </a:lnTo>
                  <a:lnTo>
                    <a:pt x="107495" y="185394"/>
                  </a:lnTo>
                  <a:cubicBezTo>
                    <a:pt x="101780" y="185394"/>
                    <a:pt x="96827" y="189585"/>
                    <a:pt x="96160" y="195204"/>
                  </a:cubicBezTo>
                  <a:cubicBezTo>
                    <a:pt x="95398" y="201872"/>
                    <a:pt x="100637" y="207587"/>
                    <a:pt x="107209" y="207587"/>
                  </a:cubicBezTo>
                  <a:lnTo>
                    <a:pt x="118353" y="207587"/>
                  </a:lnTo>
                  <a:lnTo>
                    <a:pt x="118353" y="229780"/>
                  </a:lnTo>
                  <a:lnTo>
                    <a:pt x="107590" y="229780"/>
                  </a:lnTo>
                  <a:cubicBezTo>
                    <a:pt x="101875" y="229780"/>
                    <a:pt x="96922" y="233971"/>
                    <a:pt x="96255" y="239591"/>
                  </a:cubicBezTo>
                  <a:cubicBezTo>
                    <a:pt x="95493" y="246259"/>
                    <a:pt x="100732" y="251974"/>
                    <a:pt x="107304" y="251974"/>
                  </a:cubicBezTo>
                  <a:lnTo>
                    <a:pt x="118448" y="251974"/>
                  </a:lnTo>
                  <a:lnTo>
                    <a:pt x="118448" y="258927"/>
                  </a:lnTo>
                  <a:cubicBezTo>
                    <a:pt x="118448" y="262070"/>
                    <a:pt x="119782" y="265023"/>
                    <a:pt x="122163" y="267213"/>
                  </a:cubicBezTo>
                  <a:cubicBezTo>
                    <a:pt x="134070" y="277977"/>
                    <a:pt x="140737" y="292550"/>
                    <a:pt x="140737" y="308266"/>
                  </a:cubicBezTo>
                  <a:cubicBezTo>
                    <a:pt x="140260" y="341794"/>
                    <a:pt x="110352" y="369131"/>
                    <a:pt x="74729" y="362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4ED083A8-070B-464A-9163-00FB4573B064}"/>
              </a:ext>
            </a:extLst>
          </p:cNvPr>
          <p:cNvGrpSpPr/>
          <p:nvPr/>
        </p:nvGrpSpPr>
        <p:grpSpPr>
          <a:xfrm>
            <a:off x="8162630" y="4236869"/>
            <a:ext cx="390525" cy="388615"/>
            <a:chOff x="8162630" y="4236869"/>
            <a:chExt cx="390525" cy="388615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C33AA78A-229F-4006-90F1-18EBE84B8CBA}"/>
                </a:ext>
              </a:extLst>
            </p:cNvPr>
            <p:cNvSpPr/>
            <p:nvPr/>
          </p:nvSpPr>
          <p:spPr>
            <a:xfrm>
              <a:off x="8230026" y="4236869"/>
              <a:ext cx="161925" cy="161925"/>
            </a:xfrm>
            <a:custGeom>
              <a:avLst/>
              <a:gdLst>
                <a:gd name="connsiteX0" fmla="*/ 21758 w 161925"/>
                <a:gd name="connsiteY0" fmla="*/ 92243 h 161925"/>
                <a:gd name="connsiteX1" fmla="*/ 80528 w 161925"/>
                <a:gd name="connsiteY1" fmla="*/ 140440 h 161925"/>
                <a:gd name="connsiteX2" fmla="*/ 114246 w 161925"/>
                <a:gd name="connsiteY2" fmla="*/ 129962 h 161925"/>
                <a:gd name="connsiteX3" fmla="*/ 143678 w 161925"/>
                <a:gd name="connsiteY3" fmla="*/ 159394 h 161925"/>
                <a:gd name="connsiteX4" fmla="*/ 159394 w 161925"/>
                <a:gd name="connsiteY4" fmla="*/ 159394 h 161925"/>
                <a:gd name="connsiteX5" fmla="*/ 159394 w 161925"/>
                <a:gd name="connsiteY5" fmla="*/ 143678 h 161925"/>
                <a:gd name="connsiteX6" fmla="*/ 129962 w 161925"/>
                <a:gd name="connsiteY6" fmla="*/ 114246 h 161925"/>
                <a:gd name="connsiteX7" fmla="*/ 140440 w 161925"/>
                <a:gd name="connsiteY7" fmla="*/ 80527 h 161925"/>
                <a:gd name="connsiteX8" fmla="*/ 92243 w 161925"/>
                <a:gd name="connsiteY8" fmla="*/ 21758 h 161925"/>
                <a:gd name="connsiteX9" fmla="*/ 20425 w 161925"/>
                <a:gd name="connsiteY9" fmla="*/ 7375 h 161925"/>
                <a:gd name="connsiteX10" fmla="*/ 10424 w 161925"/>
                <a:gd name="connsiteY10" fmla="*/ 10424 h 161925"/>
                <a:gd name="connsiteX11" fmla="*/ 7376 w 161925"/>
                <a:gd name="connsiteY11" fmla="*/ 20425 h 161925"/>
                <a:gd name="connsiteX12" fmla="*/ 21758 w 161925"/>
                <a:gd name="connsiteY12" fmla="*/ 92243 h 161925"/>
                <a:gd name="connsiteX13" fmla="*/ 87957 w 161925"/>
                <a:gd name="connsiteY13" fmla="*/ 43571 h 161925"/>
                <a:gd name="connsiteX14" fmla="*/ 118247 w 161925"/>
                <a:gd name="connsiteY14" fmla="*/ 80527 h 161925"/>
                <a:gd name="connsiteX15" fmla="*/ 113865 w 161925"/>
                <a:gd name="connsiteY15" fmla="*/ 98149 h 161925"/>
                <a:gd name="connsiteX16" fmla="*/ 92815 w 161925"/>
                <a:gd name="connsiteY16" fmla="*/ 77099 h 161925"/>
                <a:gd name="connsiteX17" fmla="*/ 77099 w 161925"/>
                <a:gd name="connsiteY17" fmla="*/ 77099 h 161925"/>
                <a:gd name="connsiteX18" fmla="*/ 77099 w 161925"/>
                <a:gd name="connsiteY18" fmla="*/ 92815 h 161925"/>
                <a:gd name="connsiteX19" fmla="*/ 98149 w 161925"/>
                <a:gd name="connsiteY19" fmla="*/ 113865 h 161925"/>
                <a:gd name="connsiteX20" fmla="*/ 80528 w 161925"/>
                <a:gd name="connsiteY20" fmla="*/ 118247 h 161925"/>
                <a:gd name="connsiteX21" fmla="*/ 43570 w 161925"/>
                <a:gd name="connsiteY21" fmla="*/ 87957 h 161925"/>
                <a:gd name="connsiteX22" fmla="*/ 32522 w 161925"/>
                <a:gd name="connsiteY22" fmla="*/ 32522 h 161925"/>
                <a:gd name="connsiteX23" fmla="*/ 87957 w 161925"/>
                <a:gd name="connsiteY23" fmla="*/ 435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161925">
                  <a:moveTo>
                    <a:pt x="21758" y="92243"/>
                  </a:moveTo>
                  <a:cubicBezTo>
                    <a:pt x="27378" y="120151"/>
                    <a:pt x="52048" y="140440"/>
                    <a:pt x="80528" y="140440"/>
                  </a:cubicBezTo>
                  <a:cubicBezTo>
                    <a:pt x="93005" y="140440"/>
                    <a:pt x="104625" y="136534"/>
                    <a:pt x="114246" y="129962"/>
                  </a:cubicBezTo>
                  <a:lnTo>
                    <a:pt x="143678" y="159394"/>
                  </a:lnTo>
                  <a:cubicBezTo>
                    <a:pt x="148059" y="163776"/>
                    <a:pt x="155013" y="163776"/>
                    <a:pt x="159394" y="159394"/>
                  </a:cubicBezTo>
                  <a:cubicBezTo>
                    <a:pt x="163776" y="155013"/>
                    <a:pt x="163776" y="148060"/>
                    <a:pt x="159394" y="143678"/>
                  </a:cubicBezTo>
                  <a:lnTo>
                    <a:pt x="129962" y="114246"/>
                  </a:lnTo>
                  <a:cubicBezTo>
                    <a:pt x="136535" y="104626"/>
                    <a:pt x="140440" y="93005"/>
                    <a:pt x="140440" y="80527"/>
                  </a:cubicBezTo>
                  <a:cubicBezTo>
                    <a:pt x="140440" y="52048"/>
                    <a:pt x="120151" y="27378"/>
                    <a:pt x="92243" y="21758"/>
                  </a:cubicBezTo>
                  <a:lnTo>
                    <a:pt x="20425" y="7375"/>
                  </a:lnTo>
                  <a:cubicBezTo>
                    <a:pt x="16805" y="6614"/>
                    <a:pt x="12995" y="7757"/>
                    <a:pt x="10424" y="10424"/>
                  </a:cubicBezTo>
                  <a:cubicBezTo>
                    <a:pt x="7756" y="13090"/>
                    <a:pt x="6613" y="16805"/>
                    <a:pt x="7376" y="20425"/>
                  </a:cubicBezTo>
                  <a:lnTo>
                    <a:pt x="21758" y="92243"/>
                  </a:lnTo>
                  <a:close/>
                  <a:moveTo>
                    <a:pt x="87957" y="43571"/>
                  </a:moveTo>
                  <a:cubicBezTo>
                    <a:pt x="105483" y="47095"/>
                    <a:pt x="118247" y="62621"/>
                    <a:pt x="118247" y="80527"/>
                  </a:cubicBezTo>
                  <a:cubicBezTo>
                    <a:pt x="118247" y="86909"/>
                    <a:pt x="116627" y="92910"/>
                    <a:pt x="113865" y="98149"/>
                  </a:cubicBezTo>
                  <a:lnTo>
                    <a:pt x="92815" y="77099"/>
                  </a:lnTo>
                  <a:cubicBezTo>
                    <a:pt x="88433" y="72717"/>
                    <a:pt x="81480" y="72717"/>
                    <a:pt x="77099" y="77099"/>
                  </a:cubicBezTo>
                  <a:cubicBezTo>
                    <a:pt x="72717" y="81480"/>
                    <a:pt x="72717" y="88433"/>
                    <a:pt x="77099" y="92815"/>
                  </a:cubicBezTo>
                  <a:lnTo>
                    <a:pt x="98149" y="113865"/>
                  </a:lnTo>
                  <a:cubicBezTo>
                    <a:pt x="92910" y="116627"/>
                    <a:pt x="86909" y="118247"/>
                    <a:pt x="80528" y="118247"/>
                  </a:cubicBezTo>
                  <a:cubicBezTo>
                    <a:pt x="62620" y="118247"/>
                    <a:pt x="47095" y="105483"/>
                    <a:pt x="43570" y="87957"/>
                  </a:cubicBezTo>
                  <a:lnTo>
                    <a:pt x="32522" y="32522"/>
                  </a:lnTo>
                  <a:lnTo>
                    <a:pt x="87957" y="43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771A62-F6C2-4ED3-B5D4-D2C5D3B58EE4}"/>
                </a:ext>
              </a:extLst>
            </p:cNvPr>
            <p:cNvSpPr/>
            <p:nvPr/>
          </p:nvSpPr>
          <p:spPr>
            <a:xfrm>
              <a:off x="8408423" y="4482609"/>
              <a:ext cx="142875" cy="142875"/>
            </a:xfrm>
            <a:custGeom>
              <a:avLst/>
              <a:gdLst>
                <a:gd name="connsiteX0" fmla="*/ 126635 w 142875"/>
                <a:gd name="connsiteY0" fmla="*/ 7476 h 142875"/>
                <a:gd name="connsiteX1" fmla="*/ 66151 w 142875"/>
                <a:gd name="connsiteY1" fmla="*/ 22620 h 142875"/>
                <a:gd name="connsiteX2" fmla="*/ 29385 w 142875"/>
                <a:gd name="connsiteY2" fmla="*/ 69674 h 142875"/>
                <a:gd name="connsiteX3" fmla="*/ 36624 w 142875"/>
                <a:gd name="connsiteY3" fmla="*/ 95201 h 142875"/>
                <a:gd name="connsiteX4" fmla="*/ 10430 w 142875"/>
                <a:gd name="connsiteY4" fmla="*/ 121394 h 142875"/>
                <a:gd name="connsiteX5" fmla="*/ 10430 w 142875"/>
                <a:gd name="connsiteY5" fmla="*/ 137111 h 142875"/>
                <a:gd name="connsiteX6" fmla="*/ 26147 w 142875"/>
                <a:gd name="connsiteY6" fmla="*/ 137111 h 142875"/>
                <a:gd name="connsiteX7" fmla="*/ 52340 w 142875"/>
                <a:gd name="connsiteY7" fmla="*/ 110917 h 142875"/>
                <a:gd name="connsiteX8" fmla="*/ 77867 w 142875"/>
                <a:gd name="connsiteY8" fmla="*/ 118156 h 142875"/>
                <a:gd name="connsiteX9" fmla="*/ 124921 w 142875"/>
                <a:gd name="connsiteY9" fmla="*/ 81390 h 142875"/>
                <a:gd name="connsiteX10" fmla="*/ 140065 w 142875"/>
                <a:gd name="connsiteY10" fmla="*/ 20906 h 142875"/>
                <a:gd name="connsiteX11" fmla="*/ 137112 w 142875"/>
                <a:gd name="connsiteY11" fmla="*/ 10333 h 142875"/>
                <a:gd name="connsiteX12" fmla="*/ 126635 w 142875"/>
                <a:gd name="connsiteY12" fmla="*/ 7476 h 142875"/>
                <a:gd name="connsiteX13" fmla="*/ 103394 w 142875"/>
                <a:gd name="connsiteY13" fmla="*/ 76056 h 142875"/>
                <a:gd name="connsiteX14" fmla="*/ 77867 w 142875"/>
                <a:gd name="connsiteY14" fmla="*/ 95963 h 142875"/>
                <a:gd name="connsiteX15" fmla="*/ 68818 w 142875"/>
                <a:gd name="connsiteY15" fmla="*/ 94343 h 142875"/>
                <a:gd name="connsiteX16" fmla="*/ 81582 w 142875"/>
                <a:gd name="connsiteY16" fmla="*/ 81580 h 142875"/>
                <a:gd name="connsiteX17" fmla="*/ 81582 w 142875"/>
                <a:gd name="connsiteY17" fmla="*/ 65864 h 142875"/>
                <a:gd name="connsiteX18" fmla="*/ 65866 w 142875"/>
                <a:gd name="connsiteY18" fmla="*/ 65864 h 142875"/>
                <a:gd name="connsiteX19" fmla="*/ 53102 w 142875"/>
                <a:gd name="connsiteY19" fmla="*/ 78627 h 142875"/>
                <a:gd name="connsiteX20" fmla="*/ 51483 w 142875"/>
                <a:gd name="connsiteY20" fmla="*/ 69579 h 142875"/>
                <a:gd name="connsiteX21" fmla="*/ 71390 w 142875"/>
                <a:gd name="connsiteY21" fmla="*/ 44051 h 142875"/>
                <a:gd name="connsiteX22" fmla="*/ 113967 w 142875"/>
                <a:gd name="connsiteY22" fmla="*/ 33384 h 142875"/>
                <a:gd name="connsiteX23" fmla="*/ 103394 w 142875"/>
                <a:gd name="connsiteY23" fmla="*/ 7605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142875">
                  <a:moveTo>
                    <a:pt x="126635" y="7476"/>
                  </a:moveTo>
                  <a:lnTo>
                    <a:pt x="66151" y="22620"/>
                  </a:lnTo>
                  <a:cubicBezTo>
                    <a:pt x="44530" y="28050"/>
                    <a:pt x="29385" y="47385"/>
                    <a:pt x="29385" y="69674"/>
                  </a:cubicBezTo>
                  <a:cubicBezTo>
                    <a:pt x="29385" y="79008"/>
                    <a:pt x="32052" y="87771"/>
                    <a:pt x="36624" y="95201"/>
                  </a:cubicBezTo>
                  <a:lnTo>
                    <a:pt x="10430" y="121394"/>
                  </a:lnTo>
                  <a:cubicBezTo>
                    <a:pt x="6048" y="125776"/>
                    <a:pt x="6048" y="132729"/>
                    <a:pt x="10430" y="137111"/>
                  </a:cubicBezTo>
                  <a:cubicBezTo>
                    <a:pt x="14812" y="141492"/>
                    <a:pt x="21765" y="141492"/>
                    <a:pt x="26147" y="137111"/>
                  </a:cubicBezTo>
                  <a:lnTo>
                    <a:pt x="52340" y="110917"/>
                  </a:lnTo>
                  <a:cubicBezTo>
                    <a:pt x="59769" y="115489"/>
                    <a:pt x="68532" y="118156"/>
                    <a:pt x="77867" y="118156"/>
                  </a:cubicBezTo>
                  <a:cubicBezTo>
                    <a:pt x="100155" y="118156"/>
                    <a:pt x="119491" y="103011"/>
                    <a:pt x="124921" y="81390"/>
                  </a:cubicBezTo>
                  <a:lnTo>
                    <a:pt x="140065" y="20906"/>
                  </a:lnTo>
                  <a:cubicBezTo>
                    <a:pt x="141018" y="17096"/>
                    <a:pt x="139875" y="13095"/>
                    <a:pt x="137112" y="10333"/>
                  </a:cubicBezTo>
                  <a:cubicBezTo>
                    <a:pt x="134350" y="7666"/>
                    <a:pt x="130350" y="6523"/>
                    <a:pt x="126635" y="7476"/>
                  </a:cubicBezTo>
                  <a:close/>
                  <a:moveTo>
                    <a:pt x="103394" y="76056"/>
                  </a:moveTo>
                  <a:cubicBezTo>
                    <a:pt x="100441" y="87771"/>
                    <a:pt x="89964" y="95963"/>
                    <a:pt x="77867" y="95963"/>
                  </a:cubicBezTo>
                  <a:cubicBezTo>
                    <a:pt x="74724" y="95963"/>
                    <a:pt x="71676" y="95391"/>
                    <a:pt x="68818" y="94343"/>
                  </a:cubicBezTo>
                  <a:lnTo>
                    <a:pt x="81582" y="81580"/>
                  </a:lnTo>
                  <a:cubicBezTo>
                    <a:pt x="85963" y="77199"/>
                    <a:pt x="85963" y="70245"/>
                    <a:pt x="81582" y="65864"/>
                  </a:cubicBezTo>
                  <a:cubicBezTo>
                    <a:pt x="77200" y="61482"/>
                    <a:pt x="70247" y="61482"/>
                    <a:pt x="65866" y="65864"/>
                  </a:cubicBezTo>
                  <a:lnTo>
                    <a:pt x="53102" y="78627"/>
                  </a:lnTo>
                  <a:cubicBezTo>
                    <a:pt x="52054" y="75770"/>
                    <a:pt x="51483" y="72817"/>
                    <a:pt x="51483" y="69579"/>
                  </a:cubicBezTo>
                  <a:cubicBezTo>
                    <a:pt x="51483" y="57482"/>
                    <a:pt x="59674" y="47004"/>
                    <a:pt x="71390" y="44051"/>
                  </a:cubicBezTo>
                  <a:lnTo>
                    <a:pt x="113967" y="33384"/>
                  </a:lnTo>
                  <a:lnTo>
                    <a:pt x="103394" y="760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1F1D7C5C-FC42-41BF-9C4D-DDBAE86E862B}"/>
                </a:ext>
              </a:extLst>
            </p:cNvPr>
            <p:cNvSpPr/>
            <p:nvPr/>
          </p:nvSpPr>
          <p:spPr>
            <a:xfrm>
              <a:off x="8162630" y="4282154"/>
              <a:ext cx="390525" cy="161925"/>
            </a:xfrm>
            <a:custGeom>
              <a:avLst/>
              <a:gdLst>
                <a:gd name="connsiteX0" fmla="*/ 18384 w 390525"/>
                <a:gd name="connsiteY0" fmla="*/ 162496 h 161925"/>
                <a:gd name="connsiteX1" fmla="*/ 297371 w 390525"/>
                <a:gd name="connsiteY1" fmla="*/ 162496 h 161925"/>
                <a:gd name="connsiteX2" fmla="*/ 386144 w 390525"/>
                <a:gd name="connsiteY2" fmla="*/ 73723 h 161925"/>
                <a:gd name="connsiteX3" fmla="*/ 319564 w 390525"/>
                <a:gd name="connsiteY3" fmla="*/ 7144 h 161925"/>
                <a:gd name="connsiteX4" fmla="*/ 252984 w 390525"/>
                <a:gd name="connsiteY4" fmla="*/ 73723 h 161925"/>
                <a:gd name="connsiteX5" fmla="*/ 297371 w 390525"/>
                <a:gd name="connsiteY5" fmla="*/ 118110 h 161925"/>
                <a:gd name="connsiteX6" fmla="*/ 341757 w 390525"/>
                <a:gd name="connsiteY6" fmla="*/ 73723 h 161925"/>
                <a:gd name="connsiteX7" fmla="*/ 330613 w 390525"/>
                <a:gd name="connsiteY7" fmla="*/ 62579 h 161925"/>
                <a:gd name="connsiteX8" fmla="*/ 319469 w 390525"/>
                <a:gd name="connsiteY8" fmla="*/ 73723 h 161925"/>
                <a:gd name="connsiteX9" fmla="*/ 297275 w 390525"/>
                <a:gd name="connsiteY9" fmla="*/ 95917 h 161925"/>
                <a:gd name="connsiteX10" fmla="*/ 275082 w 390525"/>
                <a:gd name="connsiteY10" fmla="*/ 73723 h 161925"/>
                <a:gd name="connsiteX11" fmla="*/ 319469 w 390525"/>
                <a:gd name="connsiteY11" fmla="*/ 29337 h 161925"/>
                <a:gd name="connsiteX12" fmla="*/ 363855 w 390525"/>
                <a:gd name="connsiteY12" fmla="*/ 73723 h 161925"/>
                <a:gd name="connsiteX13" fmla="*/ 297275 w 390525"/>
                <a:gd name="connsiteY13" fmla="*/ 140303 h 161925"/>
                <a:gd name="connsiteX14" fmla="*/ 18288 w 390525"/>
                <a:gd name="connsiteY14" fmla="*/ 140303 h 161925"/>
                <a:gd name="connsiteX15" fmla="*/ 7144 w 390525"/>
                <a:gd name="connsiteY15" fmla="*/ 151447 h 161925"/>
                <a:gd name="connsiteX16" fmla="*/ 18384 w 390525"/>
                <a:gd name="connsiteY16" fmla="*/ 16249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161925">
                  <a:moveTo>
                    <a:pt x="18384" y="162496"/>
                  </a:moveTo>
                  <a:lnTo>
                    <a:pt x="297371" y="162496"/>
                  </a:lnTo>
                  <a:cubicBezTo>
                    <a:pt x="346329" y="162496"/>
                    <a:pt x="386144" y="122682"/>
                    <a:pt x="386144" y="73723"/>
                  </a:cubicBezTo>
                  <a:cubicBezTo>
                    <a:pt x="386144" y="36957"/>
                    <a:pt x="356235" y="7144"/>
                    <a:pt x="319564" y="7144"/>
                  </a:cubicBezTo>
                  <a:cubicBezTo>
                    <a:pt x="282893" y="7144"/>
                    <a:pt x="252984" y="37052"/>
                    <a:pt x="252984" y="73723"/>
                  </a:cubicBezTo>
                  <a:cubicBezTo>
                    <a:pt x="252984" y="98203"/>
                    <a:pt x="272891" y="118110"/>
                    <a:pt x="297371" y="118110"/>
                  </a:cubicBezTo>
                  <a:cubicBezTo>
                    <a:pt x="321850" y="118110"/>
                    <a:pt x="341757" y="98203"/>
                    <a:pt x="341757" y="73723"/>
                  </a:cubicBezTo>
                  <a:cubicBezTo>
                    <a:pt x="341757" y="67628"/>
                    <a:pt x="336804" y="62579"/>
                    <a:pt x="330613" y="62579"/>
                  </a:cubicBezTo>
                  <a:cubicBezTo>
                    <a:pt x="324421" y="62579"/>
                    <a:pt x="319469" y="67532"/>
                    <a:pt x="319469" y="73723"/>
                  </a:cubicBezTo>
                  <a:cubicBezTo>
                    <a:pt x="319469" y="86011"/>
                    <a:pt x="309468" y="95917"/>
                    <a:pt x="297275" y="95917"/>
                  </a:cubicBezTo>
                  <a:cubicBezTo>
                    <a:pt x="284988" y="95917"/>
                    <a:pt x="275082" y="85915"/>
                    <a:pt x="275082" y="73723"/>
                  </a:cubicBezTo>
                  <a:cubicBezTo>
                    <a:pt x="275082" y="49244"/>
                    <a:pt x="294990" y="29337"/>
                    <a:pt x="319469" y="29337"/>
                  </a:cubicBezTo>
                  <a:cubicBezTo>
                    <a:pt x="343948" y="29337"/>
                    <a:pt x="363855" y="49244"/>
                    <a:pt x="363855" y="73723"/>
                  </a:cubicBezTo>
                  <a:cubicBezTo>
                    <a:pt x="363855" y="110490"/>
                    <a:pt x="333946" y="140303"/>
                    <a:pt x="297275" y="140303"/>
                  </a:cubicBezTo>
                  <a:lnTo>
                    <a:pt x="18288" y="140303"/>
                  </a:lnTo>
                  <a:cubicBezTo>
                    <a:pt x="12192" y="140303"/>
                    <a:pt x="7144" y="145256"/>
                    <a:pt x="7144" y="151447"/>
                  </a:cubicBezTo>
                  <a:cubicBezTo>
                    <a:pt x="7144" y="157639"/>
                    <a:pt x="12192" y="162496"/>
                    <a:pt x="18384" y="162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4B1635DA-5397-4105-BA18-D76E3052D012}"/>
                </a:ext>
              </a:extLst>
            </p:cNvPr>
            <p:cNvSpPr/>
            <p:nvPr/>
          </p:nvSpPr>
          <p:spPr>
            <a:xfrm>
              <a:off x="8162725" y="4459700"/>
              <a:ext cx="257175" cy="142875"/>
            </a:xfrm>
            <a:custGeom>
              <a:avLst/>
              <a:gdLst>
                <a:gd name="connsiteX0" fmla="*/ 174403 w 257175"/>
                <a:gd name="connsiteY0" fmla="*/ 7144 h 142875"/>
                <a:gd name="connsiteX1" fmla="*/ 18288 w 257175"/>
                <a:gd name="connsiteY1" fmla="*/ 7144 h 142875"/>
                <a:gd name="connsiteX2" fmla="*/ 7144 w 257175"/>
                <a:gd name="connsiteY2" fmla="*/ 18288 h 142875"/>
                <a:gd name="connsiteX3" fmla="*/ 18288 w 257175"/>
                <a:gd name="connsiteY3" fmla="*/ 29432 h 142875"/>
                <a:gd name="connsiteX4" fmla="*/ 174403 w 257175"/>
                <a:gd name="connsiteY4" fmla="*/ 29432 h 142875"/>
                <a:gd name="connsiteX5" fmla="*/ 229934 w 257175"/>
                <a:gd name="connsiteY5" fmla="*/ 84963 h 142875"/>
                <a:gd name="connsiteX6" fmla="*/ 196596 w 257175"/>
                <a:gd name="connsiteY6" fmla="*/ 118301 h 142875"/>
                <a:gd name="connsiteX7" fmla="*/ 163259 w 257175"/>
                <a:gd name="connsiteY7" fmla="*/ 84963 h 142875"/>
                <a:gd name="connsiteX8" fmla="*/ 174403 w 257175"/>
                <a:gd name="connsiteY8" fmla="*/ 73819 h 142875"/>
                <a:gd name="connsiteX9" fmla="*/ 185547 w 257175"/>
                <a:gd name="connsiteY9" fmla="*/ 84963 h 142875"/>
                <a:gd name="connsiteX10" fmla="*/ 196691 w 257175"/>
                <a:gd name="connsiteY10" fmla="*/ 96107 h 142875"/>
                <a:gd name="connsiteX11" fmla="*/ 207836 w 257175"/>
                <a:gd name="connsiteY11" fmla="*/ 84963 h 142875"/>
                <a:gd name="connsiteX12" fmla="*/ 174498 w 257175"/>
                <a:gd name="connsiteY12" fmla="*/ 51626 h 142875"/>
                <a:gd name="connsiteX13" fmla="*/ 141161 w 257175"/>
                <a:gd name="connsiteY13" fmla="*/ 84963 h 142875"/>
                <a:gd name="connsiteX14" fmla="*/ 196691 w 257175"/>
                <a:gd name="connsiteY14" fmla="*/ 140494 h 142875"/>
                <a:gd name="connsiteX15" fmla="*/ 252222 w 257175"/>
                <a:gd name="connsiteY15" fmla="*/ 84963 h 142875"/>
                <a:gd name="connsiteX16" fmla="*/ 174403 w 257175"/>
                <a:gd name="connsiteY16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142875">
                  <a:moveTo>
                    <a:pt x="17440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4403" y="29432"/>
                  </a:lnTo>
                  <a:cubicBezTo>
                    <a:pt x="204978" y="29432"/>
                    <a:pt x="229934" y="54293"/>
                    <a:pt x="229934" y="84963"/>
                  </a:cubicBezTo>
                  <a:cubicBezTo>
                    <a:pt x="229934" y="103346"/>
                    <a:pt x="214979" y="118301"/>
                    <a:pt x="196596" y="118301"/>
                  </a:cubicBezTo>
                  <a:cubicBezTo>
                    <a:pt x="178213" y="118301"/>
                    <a:pt x="163259" y="103346"/>
                    <a:pt x="163259" y="84963"/>
                  </a:cubicBezTo>
                  <a:cubicBezTo>
                    <a:pt x="163259" y="78867"/>
                    <a:pt x="168212" y="73819"/>
                    <a:pt x="174403" y="73819"/>
                  </a:cubicBezTo>
                  <a:cubicBezTo>
                    <a:pt x="180499" y="73819"/>
                    <a:pt x="185547" y="78772"/>
                    <a:pt x="185547" y="84963"/>
                  </a:cubicBezTo>
                  <a:cubicBezTo>
                    <a:pt x="185547" y="91059"/>
                    <a:pt x="190500" y="96107"/>
                    <a:pt x="196691" y="96107"/>
                  </a:cubicBezTo>
                  <a:cubicBezTo>
                    <a:pt x="202882" y="96107"/>
                    <a:pt x="207836" y="91154"/>
                    <a:pt x="207836" y="84963"/>
                  </a:cubicBezTo>
                  <a:cubicBezTo>
                    <a:pt x="207836" y="66580"/>
                    <a:pt x="192881" y="51626"/>
                    <a:pt x="174498" y="51626"/>
                  </a:cubicBezTo>
                  <a:cubicBezTo>
                    <a:pt x="156115" y="51626"/>
                    <a:pt x="141161" y="66580"/>
                    <a:pt x="141161" y="84963"/>
                  </a:cubicBezTo>
                  <a:cubicBezTo>
                    <a:pt x="141161" y="115538"/>
                    <a:pt x="166021" y="140494"/>
                    <a:pt x="196691" y="140494"/>
                  </a:cubicBezTo>
                  <a:cubicBezTo>
                    <a:pt x="227362" y="140494"/>
                    <a:pt x="252222" y="115634"/>
                    <a:pt x="252222" y="84963"/>
                  </a:cubicBezTo>
                  <a:cubicBezTo>
                    <a:pt x="252127" y="42005"/>
                    <a:pt x="217265" y="7144"/>
                    <a:pt x="1744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163AC53F-D440-4BA1-98B9-A56E990DEC90}"/>
                </a:ext>
              </a:extLst>
            </p:cNvPr>
            <p:cNvSpPr/>
            <p:nvPr/>
          </p:nvSpPr>
          <p:spPr>
            <a:xfrm>
              <a:off x="8162725" y="4370832"/>
              <a:ext cx="95250" cy="28575"/>
            </a:xfrm>
            <a:custGeom>
              <a:avLst/>
              <a:gdLst>
                <a:gd name="connsiteX0" fmla="*/ 18288 w 95250"/>
                <a:gd name="connsiteY0" fmla="*/ 29432 h 28575"/>
                <a:gd name="connsiteX1" fmla="*/ 85630 w 95250"/>
                <a:gd name="connsiteY1" fmla="*/ 29432 h 28575"/>
                <a:gd name="connsiteX2" fmla="*/ 96774 w 95250"/>
                <a:gd name="connsiteY2" fmla="*/ 18288 h 28575"/>
                <a:gd name="connsiteX3" fmla="*/ 85630 w 95250"/>
                <a:gd name="connsiteY3" fmla="*/ 7144 h 28575"/>
                <a:gd name="connsiteX4" fmla="*/ 18288 w 95250"/>
                <a:gd name="connsiteY4" fmla="*/ 7144 h 28575"/>
                <a:gd name="connsiteX5" fmla="*/ 7144 w 95250"/>
                <a:gd name="connsiteY5" fmla="*/ 18288 h 28575"/>
                <a:gd name="connsiteX6" fmla="*/ 18288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88" y="29432"/>
                  </a:moveTo>
                  <a:lnTo>
                    <a:pt x="85630" y="29432"/>
                  </a:lnTo>
                  <a:cubicBezTo>
                    <a:pt x="91726" y="29432"/>
                    <a:pt x="96774" y="24479"/>
                    <a:pt x="96774" y="18288"/>
                  </a:cubicBezTo>
                  <a:cubicBezTo>
                    <a:pt x="96774" y="12097"/>
                    <a:pt x="91821" y="7144"/>
                    <a:pt x="85630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09EBB97-BB46-4118-82A9-AEB2E769289F}"/>
                </a:ext>
              </a:extLst>
            </p:cNvPr>
            <p:cNvSpPr/>
            <p:nvPr/>
          </p:nvSpPr>
          <p:spPr>
            <a:xfrm>
              <a:off x="8162725" y="4526280"/>
              <a:ext cx="123825" cy="28575"/>
            </a:xfrm>
            <a:custGeom>
              <a:avLst/>
              <a:gdLst>
                <a:gd name="connsiteX0" fmla="*/ 107823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823 w 123825"/>
                <a:gd name="connsiteY4" fmla="*/ 29432 h 28575"/>
                <a:gd name="connsiteX5" fmla="*/ 118967 w 123825"/>
                <a:gd name="connsiteY5" fmla="*/ 18288 h 28575"/>
                <a:gd name="connsiteX6" fmla="*/ 107823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82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823" y="29432"/>
                  </a:lnTo>
                  <a:cubicBezTo>
                    <a:pt x="113919" y="29432"/>
                    <a:pt x="118967" y="24479"/>
                    <a:pt x="118967" y="18288"/>
                  </a:cubicBezTo>
                  <a:cubicBezTo>
                    <a:pt x="118967" y="12097"/>
                    <a:pt x="113919" y="7144"/>
                    <a:pt x="1078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CBD25BCF-2B4E-4403-9604-20447ECA8F06}"/>
              </a:ext>
            </a:extLst>
          </p:cNvPr>
          <p:cNvGrpSpPr/>
          <p:nvPr/>
        </p:nvGrpSpPr>
        <p:grpSpPr>
          <a:xfrm>
            <a:off x="6812461" y="2905696"/>
            <a:ext cx="390525" cy="390525"/>
            <a:chOff x="6812461" y="2905696"/>
            <a:chExt cx="390525" cy="390525"/>
          </a:xfrm>
          <a:solidFill>
            <a:schemeClr val="bg1"/>
          </a:solidFill>
        </p:grpSpPr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EAFE3A2-69EB-4FC8-9164-F6744AFB8788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636D5B04-917C-4D1C-B3C7-55A4B8D63129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54337020-959F-41DF-B5B1-755F2160B6DE}"/>
              </a:ext>
            </a:extLst>
          </p:cNvPr>
          <p:cNvSpPr/>
          <p:nvPr/>
        </p:nvSpPr>
        <p:spPr>
          <a:xfrm>
            <a:off x="7470163" y="2905696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957B046-9115-43B7-BA9B-77B56E76BA04}"/>
              </a:ext>
            </a:extLst>
          </p:cNvPr>
          <p:cNvGrpSpPr/>
          <p:nvPr/>
        </p:nvGrpSpPr>
        <p:grpSpPr>
          <a:xfrm>
            <a:off x="8143675" y="2905696"/>
            <a:ext cx="390525" cy="390525"/>
            <a:chOff x="8143675" y="2905696"/>
            <a:chExt cx="390525" cy="390525"/>
          </a:xfrm>
          <a:solidFill>
            <a:schemeClr val="bg1"/>
          </a:solidFill>
        </p:grpSpPr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6053C1-91D8-4B7D-9ED0-30897B80E84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85C81D46-AD20-4BB8-AA30-B6FC8960449E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451" name="TextBox 450">
            <a:extLst>
              <a:ext uri="{FF2B5EF4-FFF2-40B4-BE49-F238E27FC236}">
                <a16:creationId xmlns:a16="http://schemas.microsoft.com/office/drawing/2014/main" id="{39DE4B16-948D-46A5-A629-58AC90F62A0A}"/>
              </a:ext>
            </a:extLst>
          </p:cNvPr>
          <p:cNvSpPr txBox="1"/>
          <p:nvPr/>
        </p:nvSpPr>
        <p:spPr>
          <a:xfrm>
            <a:off x="9037297" y="4408646"/>
            <a:ext cx="262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3FA5F652-A6F8-4AE5-BC02-661DF28853B8}"/>
              </a:ext>
            </a:extLst>
          </p:cNvPr>
          <p:cNvSpPr txBox="1"/>
          <p:nvPr/>
        </p:nvSpPr>
        <p:spPr>
          <a:xfrm>
            <a:off x="8978001" y="3824669"/>
            <a:ext cx="262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5825F7C2-6A5A-4601-94E0-972500473352}"/>
              </a:ext>
            </a:extLst>
          </p:cNvPr>
          <p:cNvSpPr/>
          <p:nvPr/>
        </p:nvSpPr>
        <p:spPr>
          <a:xfrm>
            <a:off x="1658771" y="1169307"/>
            <a:ext cx="8874461" cy="41172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思源黑体 CN Bold" panose="020B0800000000000000" charset="-122"/>
              </a:rPr>
              <a:t>版权声明</a:t>
            </a:r>
            <a:endParaRPr kumimoji="0" lang="en-US" altLang="zh-CN" sz="2799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思源黑体 CN Bold" panose="020B0800000000000000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思源黑体 CN Bold" panose="020B0800000000000000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思源黑体 CN Bold" panose="020B0800000000000000" charset="-122"/>
              </a:rPr>
              <a:t>        感谢您下载办公资源网平台上提供的PPT作品，为了您和办公资源以及原创作者的利益，请勿复制、传播、销售，否则将承担法律责任！办公资源将对作品进行维权，按照传播下载次数进行十倍的索取赔偿！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思源黑体 CN Bold" panose="020B0800000000000000" charset="-122"/>
              </a:rPr>
              <a:t>        1. 在办公资源出售的PPT模板是免版税类(RF:Royalty-Free)正版受《中国人民共和国著作法》和《世界版权公约》的保护，作品的所有权、版权和著作权归办公资源所有,您下载的是PPT模板素材的使用权。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思源黑体 CN Bold" panose="020B0800000000000000" charset="-122"/>
              </a:rPr>
              <a:t>        2. 不得将办公资源的PPT模板、PPT素材，本身用于再出售,或者出租、出借、转让、分销、发布或者作为礼物供他人使用，不得转授权、出卖、转让本协议或者本协议中的权利。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5151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13D9B-ABD9-4D08-8638-C0405C9EBECC}"/>
              </a:ext>
            </a:extLst>
          </p:cNvPr>
          <p:cNvSpPr txBox="1"/>
          <p:nvPr/>
        </p:nvSpPr>
        <p:spPr>
          <a:xfrm>
            <a:off x="728224" y="1532476"/>
            <a:ext cx="563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1500" normalizeH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胡晓波男神体" panose="02010600030101010101" pitchFamily="2" charset="-122"/>
                <a:ea typeface="胡晓波男神体" panose="02010600030101010101" pitchFamily="2" charset="-122"/>
                <a:cs typeface="胡晓波男神体" panose="02010600030101010101" pitchFamily="2" charset="-122"/>
                <a:sym typeface="Calibri" panose="020F0502020204030204" pitchFamily="34" charset="0"/>
              </a:rPr>
              <a:t>感谢</a:t>
            </a:r>
            <a:endParaRPr kumimoji="0" lang="en-US" altLang="zh-CN" sz="8000" b="0" i="0" u="none" strike="noStrike" kern="1200" cap="none" spc="1500" normalizeH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胡晓波男神体" panose="02010600030101010101" pitchFamily="2" charset="-122"/>
              <a:ea typeface="胡晓波男神体" panose="02010600030101010101" pitchFamily="2" charset="-122"/>
              <a:cs typeface="胡晓波男神体" panose="02010600030101010101" pitchFamily="2" charset="-122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spc="1500" dirty="0">
                <a:solidFill>
                  <a:srgbClr val="020E50"/>
                </a:solidFill>
                <a:latin typeface="胡晓波男神体" panose="02010600030101010101" pitchFamily="2" charset="-122"/>
                <a:ea typeface="胡晓波男神体" panose="02010600030101010101" pitchFamily="2" charset="-122"/>
                <a:cs typeface="胡晓波男神体" panose="02010600030101010101" pitchFamily="2" charset="-122"/>
                <a:sym typeface="Calibri" panose="020F0502020204030204" pitchFamily="34" charset="0"/>
              </a:rPr>
              <a:t>您的观看</a:t>
            </a:r>
            <a:endParaRPr kumimoji="0" lang="ko-KR" altLang="en-US" sz="8000" b="0" i="0" u="none" strike="noStrike" kern="1200" cap="none" spc="1500" normalizeH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胡晓波男神体" panose="02010600030101010101" pitchFamily="2" charset="-122"/>
              <a:cs typeface="胡晓波男神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D11CE-07B6-4C7B-BE6D-1988264FF5E8}"/>
              </a:ext>
            </a:extLst>
          </p:cNvPr>
          <p:cNvSpPr txBox="1"/>
          <p:nvPr/>
        </p:nvSpPr>
        <p:spPr>
          <a:xfrm>
            <a:off x="728224" y="4658482"/>
            <a:ext cx="563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请在此输入详细的介绍</a:t>
            </a:r>
            <a:endParaRPr kumimoji="0" lang="ko-KR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2E013F-65C6-4C55-9237-DD519994B909}"/>
              </a:ext>
            </a:extLst>
          </p:cNvPr>
          <p:cNvSpPr/>
          <p:nvPr/>
        </p:nvSpPr>
        <p:spPr>
          <a:xfrm>
            <a:off x="833718" y="5372489"/>
            <a:ext cx="2466363" cy="420461"/>
          </a:xfrm>
          <a:prstGeom prst="roundRect">
            <a:avLst>
              <a:gd name="adj" fmla="val 50000"/>
            </a:avLst>
          </a:prstGeom>
          <a:solidFill>
            <a:srgbClr val="234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汇报人：办公资源网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33C9E03-8A63-4F41-8827-866847026480}"/>
              </a:ext>
            </a:extLst>
          </p:cNvPr>
          <p:cNvCxnSpPr/>
          <p:nvPr/>
        </p:nvCxnSpPr>
        <p:spPr>
          <a:xfrm>
            <a:off x="833718" y="4344584"/>
            <a:ext cx="4155141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4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9F2806A9-4819-46AF-9757-7F1434207E8E}"/>
              </a:ext>
            </a:extLst>
          </p:cNvPr>
          <p:cNvSpPr/>
          <p:nvPr/>
        </p:nvSpPr>
        <p:spPr>
          <a:xfrm>
            <a:off x="4238142" y="2648800"/>
            <a:ext cx="1131551" cy="1131551"/>
          </a:xfrm>
          <a:prstGeom prst="ellipse">
            <a:avLst/>
          </a:prstGeom>
          <a:solidFill>
            <a:srgbClr val="234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AEC8D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DB4D8-0270-4D3D-A64C-A244B75D7971}"/>
              </a:ext>
            </a:extLst>
          </p:cNvPr>
          <p:cNvSpPr txBox="1"/>
          <p:nvPr/>
        </p:nvSpPr>
        <p:spPr>
          <a:xfrm>
            <a:off x="3683339" y="4779629"/>
            <a:ext cx="224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18BDEC-0847-4BC6-8AEA-866DBCD9B242}"/>
              </a:ext>
            </a:extLst>
          </p:cNvPr>
          <p:cNvSpPr/>
          <p:nvPr/>
        </p:nvSpPr>
        <p:spPr>
          <a:xfrm>
            <a:off x="3683338" y="4093044"/>
            <a:ext cx="224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BCA0104-CDDA-4F1B-B62E-4787927A9269}"/>
              </a:ext>
            </a:extLst>
          </p:cNvPr>
          <p:cNvGrpSpPr/>
          <p:nvPr/>
        </p:nvGrpSpPr>
        <p:grpSpPr>
          <a:xfrm>
            <a:off x="4548435" y="2944814"/>
            <a:ext cx="511634" cy="524832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0E1DF6A-1C1B-4ED6-BDF4-B07853FFBE0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0A803701-56DD-4E5D-848F-BA718EA9DE6C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FB4482A-A42D-4AAF-A4A3-22666C8DEA42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D90F5E1-F003-49E8-982A-6E4A383EC9CA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3F0C4454-BE21-4663-855A-EAACE631E057}"/>
              </a:ext>
            </a:extLst>
          </p:cNvPr>
          <p:cNvSpPr/>
          <p:nvPr/>
        </p:nvSpPr>
        <p:spPr>
          <a:xfrm>
            <a:off x="9406474" y="2648800"/>
            <a:ext cx="1131551" cy="1131551"/>
          </a:xfrm>
          <a:prstGeom prst="ellipse">
            <a:avLst/>
          </a:prstGeom>
          <a:solidFill>
            <a:srgbClr val="234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AEC8D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4622FE-E3F4-45AF-855D-CDBA79CCEA94}"/>
              </a:ext>
            </a:extLst>
          </p:cNvPr>
          <p:cNvSpPr txBox="1"/>
          <p:nvPr/>
        </p:nvSpPr>
        <p:spPr>
          <a:xfrm>
            <a:off x="8851671" y="4779629"/>
            <a:ext cx="224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768737-C3A7-4B4E-AAF5-63D2704BBED8}"/>
              </a:ext>
            </a:extLst>
          </p:cNvPr>
          <p:cNvSpPr/>
          <p:nvPr/>
        </p:nvSpPr>
        <p:spPr>
          <a:xfrm>
            <a:off x="8851670" y="4093044"/>
            <a:ext cx="224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7952849-6FCD-477A-870B-607B19CA6A2C}"/>
              </a:ext>
            </a:extLst>
          </p:cNvPr>
          <p:cNvGrpSpPr/>
          <p:nvPr/>
        </p:nvGrpSpPr>
        <p:grpSpPr>
          <a:xfrm>
            <a:off x="9706883" y="2952877"/>
            <a:ext cx="530730" cy="508706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4621B9B-3FDB-4536-8471-3C1185B857CD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D57E357A-7C26-43C2-BEC3-9E5887EE2051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B234737F-5476-454C-86D2-4839F1216B18}"/>
              </a:ext>
            </a:extLst>
          </p:cNvPr>
          <p:cNvSpPr/>
          <p:nvPr/>
        </p:nvSpPr>
        <p:spPr>
          <a:xfrm>
            <a:off x="1653975" y="2648800"/>
            <a:ext cx="1131551" cy="1131551"/>
          </a:xfrm>
          <a:prstGeom prst="ellipse">
            <a:avLst/>
          </a:prstGeom>
          <a:solidFill>
            <a:srgbClr val="234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AEC8D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28ECBC-D64C-4303-8AB3-1E4745B2EA26}"/>
              </a:ext>
            </a:extLst>
          </p:cNvPr>
          <p:cNvSpPr txBox="1"/>
          <p:nvPr/>
        </p:nvSpPr>
        <p:spPr>
          <a:xfrm>
            <a:off x="1099173" y="4779629"/>
            <a:ext cx="224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D8C7673-0A68-4E45-9E6D-15DB178F097D}"/>
              </a:ext>
            </a:extLst>
          </p:cNvPr>
          <p:cNvSpPr/>
          <p:nvPr/>
        </p:nvSpPr>
        <p:spPr>
          <a:xfrm>
            <a:off x="1099172" y="4093044"/>
            <a:ext cx="224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3F7ABB-7FD4-4360-8B5B-BF96968DAF98}"/>
              </a:ext>
            </a:extLst>
          </p:cNvPr>
          <p:cNvGrpSpPr/>
          <p:nvPr/>
        </p:nvGrpSpPr>
        <p:grpSpPr>
          <a:xfrm>
            <a:off x="2018962" y="2939470"/>
            <a:ext cx="401576" cy="535520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9F2A3C3-E6CE-45E7-AF86-F5B0ABFC02E0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531B5B71-B2CC-4FEA-82AC-E5F75211D87C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17AD79-7204-4966-ABE3-15DCB84A9543}"/>
              </a:ext>
            </a:extLst>
          </p:cNvPr>
          <p:cNvSpPr/>
          <p:nvPr/>
        </p:nvSpPr>
        <p:spPr>
          <a:xfrm>
            <a:off x="6822308" y="2648800"/>
            <a:ext cx="1131551" cy="1131551"/>
          </a:xfrm>
          <a:prstGeom prst="ellipse">
            <a:avLst/>
          </a:prstGeom>
          <a:solidFill>
            <a:srgbClr val="234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AEC8D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984883-5162-4853-B7D6-6223E7D874E7}"/>
              </a:ext>
            </a:extLst>
          </p:cNvPr>
          <p:cNvSpPr txBox="1"/>
          <p:nvPr/>
        </p:nvSpPr>
        <p:spPr>
          <a:xfrm>
            <a:off x="6267505" y="4779629"/>
            <a:ext cx="224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38428E9-907E-4320-88B4-80F946A9EA08}"/>
              </a:ext>
            </a:extLst>
          </p:cNvPr>
          <p:cNvSpPr/>
          <p:nvPr/>
        </p:nvSpPr>
        <p:spPr>
          <a:xfrm>
            <a:off x="6267504" y="4093044"/>
            <a:ext cx="224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0C7D3AB-9CCA-4D77-8FB7-9912657E6445}"/>
              </a:ext>
            </a:extLst>
          </p:cNvPr>
          <p:cNvGrpSpPr/>
          <p:nvPr/>
        </p:nvGrpSpPr>
        <p:grpSpPr>
          <a:xfrm>
            <a:off x="7105222" y="2941673"/>
            <a:ext cx="531118" cy="531114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9D1635FB-CE0A-4E99-8B7B-ECAFE93C774B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EA8EF36-F005-423C-96D1-0307E88C19F7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A5E6D5B-8E9C-4356-BC11-4223831B35C4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448059EB-C487-4304-BBFC-F6A1F9F849A4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37958B3-6306-4751-87F0-12798F42074A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F7AB47E-9C83-475D-A7BB-5D91F321F992}"/>
              </a:ext>
            </a:extLst>
          </p:cNvPr>
          <p:cNvSpPr txBox="1"/>
          <p:nvPr/>
        </p:nvSpPr>
        <p:spPr>
          <a:xfrm>
            <a:off x="1653975" y="1003191"/>
            <a:ext cx="888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4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1941D-4124-4F25-94EC-2E7D830787AA}"/>
              </a:ext>
            </a:extLst>
          </p:cNvPr>
          <p:cNvSpPr txBox="1"/>
          <p:nvPr/>
        </p:nvSpPr>
        <p:spPr>
          <a:xfrm>
            <a:off x="3505200" y="2647148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13A16-4E65-4A45-B582-7CF8D209C8FE}"/>
              </a:ext>
            </a:extLst>
          </p:cNvPr>
          <p:cNvSpPr txBox="1"/>
          <p:nvPr/>
        </p:nvSpPr>
        <p:spPr>
          <a:xfrm>
            <a:off x="3511983" y="3647435"/>
            <a:ext cx="516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9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F27F5835-FA4E-4198-A1BA-AF590D243236}"/>
              </a:ext>
            </a:extLst>
          </p:cNvPr>
          <p:cNvSpPr txBox="1"/>
          <p:nvPr/>
        </p:nvSpPr>
        <p:spPr>
          <a:xfrm>
            <a:off x="2349500" y="1606517"/>
            <a:ext cx="74930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CA177-0610-4B53-A1C1-55D382D5E21F}"/>
              </a:ext>
            </a:extLst>
          </p:cNvPr>
          <p:cNvSpPr txBox="1"/>
          <p:nvPr/>
        </p:nvSpPr>
        <p:spPr>
          <a:xfrm>
            <a:off x="851662" y="4543598"/>
            <a:ext cx="241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8698-E766-4495-9A07-204B2E253614}"/>
              </a:ext>
            </a:extLst>
          </p:cNvPr>
          <p:cNvSpPr/>
          <p:nvPr/>
        </p:nvSpPr>
        <p:spPr>
          <a:xfrm>
            <a:off x="851661" y="3840097"/>
            <a:ext cx="241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0164A7-11A1-4C76-A093-2C10F8E53761}"/>
              </a:ext>
            </a:extLst>
          </p:cNvPr>
          <p:cNvSpPr/>
          <p:nvPr/>
        </p:nvSpPr>
        <p:spPr>
          <a:xfrm>
            <a:off x="851661" y="3022930"/>
            <a:ext cx="2412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01.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4BF68-CCE9-4BFC-B471-30EA94D47C54}"/>
              </a:ext>
            </a:extLst>
          </p:cNvPr>
          <p:cNvSpPr txBox="1"/>
          <p:nvPr/>
        </p:nvSpPr>
        <p:spPr>
          <a:xfrm>
            <a:off x="3543808" y="4543598"/>
            <a:ext cx="241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3BA5F-759F-40FA-B76E-D3F847FAEBAD}"/>
              </a:ext>
            </a:extLst>
          </p:cNvPr>
          <p:cNvSpPr/>
          <p:nvPr/>
        </p:nvSpPr>
        <p:spPr>
          <a:xfrm>
            <a:off x="3543807" y="3840097"/>
            <a:ext cx="241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B2EF55-0D5F-464A-AE48-A92450CC09ED}"/>
              </a:ext>
            </a:extLst>
          </p:cNvPr>
          <p:cNvSpPr/>
          <p:nvPr/>
        </p:nvSpPr>
        <p:spPr>
          <a:xfrm>
            <a:off x="3543807" y="3022930"/>
            <a:ext cx="2412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02.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595308-DDC1-4F3F-8A9F-5452C6F9D9F2}"/>
              </a:ext>
            </a:extLst>
          </p:cNvPr>
          <p:cNvSpPr txBox="1"/>
          <p:nvPr/>
        </p:nvSpPr>
        <p:spPr>
          <a:xfrm>
            <a:off x="6235954" y="4543598"/>
            <a:ext cx="241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ADA01F-4B82-4759-B0DF-0226AAFB199F}"/>
              </a:ext>
            </a:extLst>
          </p:cNvPr>
          <p:cNvSpPr/>
          <p:nvPr/>
        </p:nvSpPr>
        <p:spPr>
          <a:xfrm>
            <a:off x="6235953" y="3840097"/>
            <a:ext cx="241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B77057-4B4D-4EB9-AB23-8B0096D8114F}"/>
              </a:ext>
            </a:extLst>
          </p:cNvPr>
          <p:cNvSpPr/>
          <p:nvPr/>
        </p:nvSpPr>
        <p:spPr>
          <a:xfrm>
            <a:off x="6235953" y="3022930"/>
            <a:ext cx="2412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03.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461D4-59A7-4915-B567-A8C1DF966D2A}"/>
              </a:ext>
            </a:extLst>
          </p:cNvPr>
          <p:cNvSpPr txBox="1"/>
          <p:nvPr/>
        </p:nvSpPr>
        <p:spPr>
          <a:xfrm>
            <a:off x="8928101" y="4543598"/>
            <a:ext cx="241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713278-5804-4EBE-BA22-B6A81BB67828}"/>
              </a:ext>
            </a:extLst>
          </p:cNvPr>
          <p:cNvSpPr/>
          <p:nvPr/>
        </p:nvSpPr>
        <p:spPr>
          <a:xfrm>
            <a:off x="8928100" y="3840097"/>
            <a:ext cx="241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C1AE15-D418-4C68-81D7-D8B2F7CCF07C}"/>
              </a:ext>
            </a:extLst>
          </p:cNvPr>
          <p:cNvSpPr/>
          <p:nvPr/>
        </p:nvSpPr>
        <p:spPr>
          <a:xfrm>
            <a:off x="8928100" y="3022930"/>
            <a:ext cx="2412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350956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4D5BBE0-03B3-487F-B0F8-1B8A1C636E5D}"/>
              </a:ext>
            </a:extLst>
          </p:cNvPr>
          <p:cNvSpPr txBox="1"/>
          <p:nvPr/>
        </p:nvSpPr>
        <p:spPr>
          <a:xfrm>
            <a:off x="2484726" y="639344"/>
            <a:ext cx="722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94428-F722-4BDA-A682-9AA07A6A1210}"/>
              </a:ext>
            </a:extLst>
          </p:cNvPr>
          <p:cNvSpPr txBox="1"/>
          <p:nvPr/>
        </p:nvSpPr>
        <p:spPr>
          <a:xfrm>
            <a:off x="2327488" y="2993343"/>
            <a:ext cx="3427617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请输入文本内容，或者复制粘贴到此处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B43D51-3FF8-47EE-8D73-F8D3AED5C124}"/>
              </a:ext>
            </a:extLst>
          </p:cNvPr>
          <p:cNvSpPr/>
          <p:nvPr/>
        </p:nvSpPr>
        <p:spPr>
          <a:xfrm>
            <a:off x="2327487" y="2384476"/>
            <a:ext cx="3427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41BA0-8D53-43C1-8711-B38887F0E6D6}"/>
              </a:ext>
            </a:extLst>
          </p:cNvPr>
          <p:cNvSpPr txBox="1"/>
          <p:nvPr/>
        </p:nvSpPr>
        <p:spPr>
          <a:xfrm>
            <a:off x="6665496" y="2993343"/>
            <a:ext cx="3427617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请输入文本内容，或者复制粘贴到此处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7A8659-724D-4EDA-AE75-2BE95021096C}"/>
              </a:ext>
            </a:extLst>
          </p:cNvPr>
          <p:cNvSpPr/>
          <p:nvPr/>
        </p:nvSpPr>
        <p:spPr>
          <a:xfrm>
            <a:off x="6665495" y="2384476"/>
            <a:ext cx="3427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8C1CF2-4E0E-4AED-83F1-4465DFCB1463}"/>
              </a:ext>
            </a:extLst>
          </p:cNvPr>
          <p:cNvSpPr txBox="1"/>
          <p:nvPr/>
        </p:nvSpPr>
        <p:spPr>
          <a:xfrm>
            <a:off x="2327488" y="5505057"/>
            <a:ext cx="3427617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请输入文本内容，或者复制粘贴到此处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D9727C-C8FF-424E-B3DF-8666F1BB4F72}"/>
              </a:ext>
            </a:extLst>
          </p:cNvPr>
          <p:cNvSpPr/>
          <p:nvPr/>
        </p:nvSpPr>
        <p:spPr>
          <a:xfrm>
            <a:off x="2327487" y="4896190"/>
            <a:ext cx="3427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9EFA6-8AAF-4494-981C-EBE2007AED81}"/>
              </a:ext>
            </a:extLst>
          </p:cNvPr>
          <p:cNvSpPr txBox="1"/>
          <p:nvPr/>
        </p:nvSpPr>
        <p:spPr>
          <a:xfrm>
            <a:off x="6665496" y="5505057"/>
            <a:ext cx="3427617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请输入文本内容，或者复制粘贴到此处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9FDC81-73A2-4AC3-91C7-067C09353E64}"/>
              </a:ext>
            </a:extLst>
          </p:cNvPr>
          <p:cNvSpPr/>
          <p:nvPr/>
        </p:nvSpPr>
        <p:spPr>
          <a:xfrm>
            <a:off x="6665495" y="4896190"/>
            <a:ext cx="3427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CD981E-361D-454C-B95C-2D0FC55BD206}"/>
              </a:ext>
            </a:extLst>
          </p:cNvPr>
          <p:cNvGrpSpPr/>
          <p:nvPr/>
        </p:nvGrpSpPr>
        <p:grpSpPr>
          <a:xfrm>
            <a:off x="2376686" y="1776573"/>
            <a:ext cx="390525" cy="390525"/>
            <a:chOff x="2801293" y="892968"/>
            <a:chExt cx="390525" cy="390525"/>
          </a:xfrm>
          <a:solidFill>
            <a:srgbClr val="2345C6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A2F586C-6FC7-4E00-AC10-C2C9BC045FB3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19E61C7-948D-401D-AB3B-D96BB93880CD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CC63366-27E8-430D-8D09-7574812A3F43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504B6F2-6E6D-4593-BE99-1E9F07EF0CC8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EF2A29C7-6C33-4CF7-A63A-F97D63135E6F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FB6ADB6-B4E5-41C0-8D70-B88857E920D9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29191287-5083-4EF4-B519-D9A1E9B06077}"/>
              </a:ext>
            </a:extLst>
          </p:cNvPr>
          <p:cNvSpPr/>
          <p:nvPr/>
        </p:nvSpPr>
        <p:spPr>
          <a:xfrm>
            <a:off x="2401611" y="4303676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rgbClr val="2345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10C2AF-3025-4F92-86F4-B7ADD82C7F07}"/>
              </a:ext>
            </a:extLst>
          </p:cNvPr>
          <p:cNvGrpSpPr/>
          <p:nvPr/>
        </p:nvGrpSpPr>
        <p:grpSpPr>
          <a:xfrm>
            <a:off x="6756189" y="1796708"/>
            <a:ext cx="390525" cy="390525"/>
            <a:chOff x="4144033" y="2229040"/>
            <a:chExt cx="390525" cy="390525"/>
          </a:xfrm>
          <a:solidFill>
            <a:srgbClr val="2345C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7B60F6E-F825-4D97-8794-E2ED13BA245C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E902445-4770-4FF2-AE90-515C9DF7D69C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3A7B7C0-91B3-4847-B3A7-9A2B1685A52A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2AADEB8D-55C0-454E-9438-EB1EFAD525AC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060951A-95E8-49FD-8705-D63B34874C61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10C696-A7A6-4291-A680-F2D25E1D1721}"/>
              </a:ext>
            </a:extLst>
          </p:cNvPr>
          <p:cNvGrpSpPr/>
          <p:nvPr/>
        </p:nvGrpSpPr>
        <p:grpSpPr>
          <a:xfrm>
            <a:off x="6718504" y="4297359"/>
            <a:ext cx="371475" cy="390525"/>
            <a:chOff x="4143556" y="4903660"/>
            <a:chExt cx="371475" cy="390525"/>
          </a:xfrm>
          <a:solidFill>
            <a:srgbClr val="2345C6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A3F034AC-1A32-4594-88EF-ED4605CCF4DF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0A5FBEB-2A89-4255-8517-8F5BF925C980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DC86CA8F-8D7E-4F7A-A929-8E49C30087F2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79398231-43BC-4651-998C-F5C662537A95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94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1C351EC-EFDF-4FE5-BBAB-AB9CC50838F4}"/>
              </a:ext>
            </a:extLst>
          </p:cNvPr>
          <p:cNvSpPr txBox="1"/>
          <p:nvPr/>
        </p:nvSpPr>
        <p:spPr>
          <a:xfrm>
            <a:off x="2484726" y="639344"/>
            <a:ext cx="722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149A8-D12B-428E-A66B-3585C3C321C5}"/>
              </a:ext>
            </a:extLst>
          </p:cNvPr>
          <p:cNvSpPr txBox="1"/>
          <p:nvPr/>
        </p:nvSpPr>
        <p:spPr>
          <a:xfrm>
            <a:off x="2153956" y="5195827"/>
            <a:ext cx="3427617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请输入文本内容，或者复制粘贴到此处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F067BE-F48C-4739-8640-5E9A2FCBF9D1}"/>
              </a:ext>
            </a:extLst>
          </p:cNvPr>
          <p:cNvSpPr/>
          <p:nvPr/>
        </p:nvSpPr>
        <p:spPr>
          <a:xfrm>
            <a:off x="2153955" y="4492243"/>
            <a:ext cx="3427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845F3-5873-422B-95AC-42A34C562224}"/>
              </a:ext>
            </a:extLst>
          </p:cNvPr>
          <p:cNvSpPr txBox="1"/>
          <p:nvPr/>
        </p:nvSpPr>
        <p:spPr>
          <a:xfrm>
            <a:off x="6916456" y="5195827"/>
            <a:ext cx="3427617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请输入文本内容，或者复制粘贴到此处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2199A7-8A89-4A3B-B907-B8638A1B3341}"/>
              </a:ext>
            </a:extLst>
          </p:cNvPr>
          <p:cNvSpPr/>
          <p:nvPr/>
        </p:nvSpPr>
        <p:spPr>
          <a:xfrm>
            <a:off x="6916455" y="4492243"/>
            <a:ext cx="3427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C5AB6B-B663-4D5D-9665-67BCC8D7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55" y="2007741"/>
            <a:ext cx="2868514" cy="20886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43A74B-CF68-436D-B512-21FA11327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55" y="1894591"/>
            <a:ext cx="2581188" cy="22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6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6170C-3BA8-4C1A-8D00-0300E13488FD}"/>
              </a:ext>
            </a:extLst>
          </p:cNvPr>
          <p:cNvSpPr txBox="1"/>
          <p:nvPr/>
        </p:nvSpPr>
        <p:spPr>
          <a:xfrm>
            <a:off x="2484726" y="639344"/>
            <a:ext cx="722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8D310BD1-B6F8-4588-87F7-3DC5B2A17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7222" y="4162425"/>
            <a:ext cx="609600" cy="666750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2BA7F742-0BE3-41D9-B3FA-6AD38BE0E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8898" y="4200525"/>
            <a:ext cx="657225" cy="6286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05CBE2-BEC8-4625-81E4-D4D8E8851DBF}"/>
              </a:ext>
            </a:extLst>
          </p:cNvPr>
          <p:cNvSpPr/>
          <p:nvPr/>
        </p:nvSpPr>
        <p:spPr>
          <a:xfrm>
            <a:off x="2043448" y="1979201"/>
            <a:ext cx="2236451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内容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56163-A00B-4951-B128-A821E03ADA98}"/>
              </a:ext>
            </a:extLst>
          </p:cNvPr>
          <p:cNvSpPr/>
          <p:nvPr/>
        </p:nvSpPr>
        <p:spPr>
          <a:xfrm>
            <a:off x="7734301" y="1979201"/>
            <a:ext cx="2236451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内容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C5455C-484C-42B3-8441-B4668B8CA53E}"/>
              </a:ext>
            </a:extLst>
          </p:cNvPr>
          <p:cNvCxnSpPr>
            <a:cxnSpLocks/>
          </p:cNvCxnSpPr>
          <p:nvPr/>
        </p:nvCxnSpPr>
        <p:spPr>
          <a:xfrm>
            <a:off x="6096000" y="2567902"/>
            <a:ext cx="0" cy="3540798"/>
          </a:xfrm>
          <a:prstGeom prst="line">
            <a:avLst/>
          </a:prstGeom>
          <a:ln w="9525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75205A-68D8-4D34-B533-4F871FC92D47}"/>
              </a:ext>
            </a:extLst>
          </p:cNvPr>
          <p:cNvSpPr/>
          <p:nvPr/>
        </p:nvSpPr>
        <p:spPr>
          <a:xfrm>
            <a:off x="939800" y="2923269"/>
            <a:ext cx="4368800" cy="458254"/>
          </a:xfrm>
          <a:prstGeom prst="roundRect">
            <a:avLst>
              <a:gd name="adj" fmla="val 50000"/>
            </a:avLst>
          </a:prstGeom>
          <a:solidFill>
            <a:srgbClr val="020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50%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6DF162-7767-495F-AE82-2676F8C64464}"/>
              </a:ext>
            </a:extLst>
          </p:cNvPr>
          <p:cNvSpPr/>
          <p:nvPr/>
        </p:nvSpPr>
        <p:spPr>
          <a:xfrm>
            <a:off x="939800" y="2923269"/>
            <a:ext cx="2380343" cy="458254"/>
          </a:xfrm>
          <a:prstGeom prst="roundRect">
            <a:avLst>
              <a:gd name="adj" fmla="val 50000"/>
            </a:avLst>
          </a:prstGeom>
          <a:solidFill>
            <a:srgbClr val="234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50%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341CA-AA06-480E-A683-B7AF5DE09EF9}"/>
              </a:ext>
            </a:extLst>
          </p:cNvPr>
          <p:cNvSpPr txBox="1"/>
          <p:nvPr/>
        </p:nvSpPr>
        <p:spPr>
          <a:xfrm>
            <a:off x="1394073" y="5042884"/>
            <a:ext cx="143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Female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50%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6C2A1-65E9-44E7-B84F-2602EA58A815}"/>
              </a:ext>
            </a:extLst>
          </p:cNvPr>
          <p:cNvSpPr txBox="1"/>
          <p:nvPr/>
        </p:nvSpPr>
        <p:spPr>
          <a:xfrm>
            <a:off x="3449562" y="5042884"/>
            <a:ext cx="143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Male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50%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70C6F86-36CF-412F-8216-E6BA076AB106}"/>
              </a:ext>
            </a:extLst>
          </p:cNvPr>
          <p:cNvSpPr/>
          <p:nvPr/>
        </p:nvSpPr>
        <p:spPr>
          <a:xfrm>
            <a:off x="6883401" y="2923269"/>
            <a:ext cx="4368800" cy="4582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srgbClr val="5177A4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3785373-752D-4161-9189-8C156998C9AB}"/>
              </a:ext>
            </a:extLst>
          </p:cNvPr>
          <p:cNvSpPr/>
          <p:nvPr/>
        </p:nvSpPr>
        <p:spPr>
          <a:xfrm>
            <a:off x="6883401" y="2923269"/>
            <a:ext cx="2380343" cy="458254"/>
          </a:xfrm>
          <a:prstGeom prst="roundRect">
            <a:avLst>
              <a:gd name="adj" fmla="val 50000"/>
            </a:avLst>
          </a:prstGeom>
          <a:solidFill>
            <a:srgbClr val="234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20-35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09C54E-F099-4918-B16F-FE611C928820}"/>
              </a:ext>
            </a:extLst>
          </p:cNvPr>
          <p:cNvSpPr/>
          <p:nvPr/>
        </p:nvSpPr>
        <p:spPr>
          <a:xfrm>
            <a:off x="6883401" y="3928953"/>
            <a:ext cx="4368800" cy="4582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srgbClr val="5177A4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FF89873-E2E5-4394-83AF-A3AABFFD1A2C}"/>
              </a:ext>
            </a:extLst>
          </p:cNvPr>
          <p:cNvSpPr/>
          <p:nvPr/>
        </p:nvSpPr>
        <p:spPr>
          <a:xfrm>
            <a:off x="6883402" y="3928953"/>
            <a:ext cx="1001486" cy="458254"/>
          </a:xfrm>
          <a:prstGeom prst="roundRect">
            <a:avLst>
              <a:gd name="adj" fmla="val 50000"/>
            </a:avLst>
          </a:prstGeom>
          <a:solidFill>
            <a:srgbClr val="234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35-50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B28E284-2FA9-4287-A99A-914B6C3165DA}"/>
              </a:ext>
            </a:extLst>
          </p:cNvPr>
          <p:cNvSpPr/>
          <p:nvPr/>
        </p:nvSpPr>
        <p:spPr>
          <a:xfrm>
            <a:off x="6883401" y="4934637"/>
            <a:ext cx="4368800" cy="4582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srgbClr val="5177A4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DEC98F-D393-4D6B-882B-DBBF851EFE4C}"/>
              </a:ext>
            </a:extLst>
          </p:cNvPr>
          <p:cNvSpPr/>
          <p:nvPr/>
        </p:nvSpPr>
        <p:spPr>
          <a:xfrm>
            <a:off x="6883401" y="4934637"/>
            <a:ext cx="1001487" cy="458254"/>
          </a:xfrm>
          <a:prstGeom prst="roundRect">
            <a:avLst>
              <a:gd name="adj" fmla="val 50000"/>
            </a:avLst>
          </a:prstGeom>
          <a:solidFill>
            <a:srgbClr val="234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50-65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6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7B688-E00A-43A6-8475-7268056D8DC4}"/>
              </a:ext>
            </a:extLst>
          </p:cNvPr>
          <p:cNvSpPr txBox="1"/>
          <p:nvPr/>
        </p:nvSpPr>
        <p:spPr>
          <a:xfrm>
            <a:off x="2484726" y="639344"/>
            <a:ext cx="722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请在此输入标题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EAF16-52F4-4D33-8D01-AF4EB3567341}"/>
              </a:ext>
            </a:extLst>
          </p:cNvPr>
          <p:cNvSpPr txBox="1"/>
          <p:nvPr/>
        </p:nvSpPr>
        <p:spPr>
          <a:xfrm>
            <a:off x="1207458" y="4963720"/>
            <a:ext cx="68738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0 %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43BB0-6A63-4AC3-B0E4-D59E39A16A20}"/>
              </a:ext>
            </a:extLst>
          </p:cNvPr>
          <p:cNvSpPr txBox="1"/>
          <p:nvPr/>
        </p:nvSpPr>
        <p:spPr>
          <a:xfrm>
            <a:off x="1207458" y="3069030"/>
            <a:ext cx="68738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60 %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6EF9A-58B2-4353-AD00-0F73EC776E69}"/>
              </a:ext>
            </a:extLst>
          </p:cNvPr>
          <p:cNvSpPr txBox="1"/>
          <p:nvPr/>
        </p:nvSpPr>
        <p:spPr>
          <a:xfrm>
            <a:off x="1207458" y="3700593"/>
            <a:ext cx="68738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40 %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5881B-1527-4373-AB52-292333DF301D}"/>
              </a:ext>
            </a:extLst>
          </p:cNvPr>
          <p:cNvSpPr txBox="1"/>
          <p:nvPr/>
        </p:nvSpPr>
        <p:spPr>
          <a:xfrm>
            <a:off x="1207458" y="4332156"/>
            <a:ext cx="68738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20 %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A1376-AEE3-499A-BBC3-ABCF4E8B0EB8}"/>
              </a:ext>
            </a:extLst>
          </p:cNvPr>
          <p:cNvSpPr txBox="1"/>
          <p:nvPr/>
        </p:nvSpPr>
        <p:spPr>
          <a:xfrm>
            <a:off x="1207458" y="2437468"/>
            <a:ext cx="68738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80 %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071C6-57FF-4A47-9BC1-BB90C6E9EF5C}"/>
              </a:ext>
            </a:extLst>
          </p:cNvPr>
          <p:cNvSpPr txBox="1"/>
          <p:nvPr/>
        </p:nvSpPr>
        <p:spPr>
          <a:xfrm>
            <a:off x="1207458" y="1805905"/>
            <a:ext cx="68738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100 %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24C5E4-4D66-4747-82E1-5F21FE1FC6E3}"/>
              </a:ext>
            </a:extLst>
          </p:cNvPr>
          <p:cNvSpPr/>
          <p:nvPr/>
        </p:nvSpPr>
        <p:spPr>
          <a:xfrm>
            <a:off x="2161148" y="2385782"/>
            <a:ext cx="531020" cy="2847954"/>
          </a:xfrm>
          <a:prstGeom prst="roundRect">
            <a:avLst>
              <a:gd name="adj" fmla="val 50000"/>
            </a:avLst>
          </a:prstGeom>
          <a:solidFill>
            <a:srgbClr val="E31D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8012E-BB1F-4CEF-B75B-C7CF2C255DAD}"/>
              </a:ext>
            </a:extLst>
          </p:cNvPr>
          <p:cNvSpPr txBox="1"/>
          <p:nvPr/>
        </p:nvSpPr>
        <p:spPr>
          <a:xfrm>
            <a:off x="2082964" y="5303376"/>
            <a:ext cx="68738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90 %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ED2026E-26B1-4019-A541-A8DCEB4D7B70}"/>
              </a:ext>
            </a:extLst>
          </p:cNvPr>
          <p:cNvSpPr/>
          <p:nvPr/>
        </p:nvSpPr>
        <p:spPr>
          <a:xfrm>
            <a:off x="2164720" y="5690936"/>
            <a:ext cx="519874" cy="519970"/>
          </a:xfrm>
          <a:custGeom>
            <a:avLst/>
            <a:gdLst>
              <a:gd name="connsiteX0" fmla="*/ 237458 w 519874"/>
              <a:gd name="connsiteY0" fmla="*/ 217456 h 519970"/>
              <a:gd name="connsiteX1" fmla="*/ 231648 w 519874"/>
              <a:gd name="connsiteY1" fmla="*/ 221361 h 519970"/>
              <a:gd name="connsiteX2" fmla="*/ 231648 w 519874"/>
              <a:gd name="connsiteY2" fmla="*/ 299085 h 519970"/>
              <a:gd name="connsiteX3" fmla="*/ 237363 w 519874"/>
              <a:gd name="connsiteY3" fmla="*/ 303086 h 519970"/>
              <a:gd name="connsiteX4" fmla="*/ 306419 w 519874"/>
              <a:gd name="connsiteY4" fmla="*/ 265176 h 519970"/>
              <a:gd name="connsiteX5" fmla="*/ 306991 w 519874"/>
              <a:gd name="connsiteY5" fmla="*/ 257366 h 519970"/>
              <a:gd name="connsiteX6" fmla="*/ 175736 w 519874"/>
              <a:gd name="connsiteY6" fmla="*/ 153734 h 519970"/>
              <a:gd name="connsiteX7" fmla="*/ 348805 w 519874"/>
              <a:gd name="connsiteY7" fmla="*/ 153734 h 519970"/>
              <a:gd name="connsiteX8" fmla="*/ 415576 w 519874"/>
              <a:gd name="connsiteY8" fmla="*/ 220504 h 519970"/>
              <a:gd name="connsiteX9" fmla="*/ 415671 w 519874"/>
              <a:gd name="connsiteY9" fmla="*/ 220504 h 519970"/>
              <a:gd name="connsiteX10" fmla="*/ 415671 w 519874"/>
              <a:gd name="connsiteY10" fmla="*/ 301657 h 519970"/>
              <a:gd name="connsiteX11" fmla="*/ 348901 w 519874"/>
              <a:gd name="connsiteY11" fmla="*/ 368427 h 519970"/>
              <a:gd name="connsiteX12" fmla="*/ 175736 w 519874"/>
              <a:gd name="connsiteY12" fmla="*/ 368427 h 519970"/>
              <a:gd name="connsiteX13" fmla="*/ 108966 w 519874"/>
              <a:gd name="connsiteY13" fmla="*/ 301657 h 519970"/>
              <a:gd name="connsiteX14" fmla="*/ 108966 w 519874"/>
              <a:gd name="connsiteY14" fmla="*/ 220504 h 519970"/>
              <a:gd name="connsiteX15" fmla="*/ 175736 w 519874"/>
              <a:gd name="connsiteY15" fmla="*/ 153734 h 519970"/>
              <a:gd name="connsiteX16" fmla="*/ 259937 w 519874"/>
              <a:gd name="connsiteY16" fmla="*/ 27908 h 519970"/>
              <a:gd name="connsiteX17" fmla="*/ 27908 w 519874"/>
              <a:gd name="connsiteY17" fmla="*/ 259937 h 519970"/>
              <a:gd name="connsiteX18" fmla="*/ 259937 w 519874"/>
              <a:gd name="connsiteY18" fmla="*/ 491966 h 519970"/>
              <a:gd name="connsiteX19" fmla="*/ 491966 w 519874"/>
              <a:gd name="connsiteY19" fmla="*/ 259937 h 519970"/>
              <a:gd name="connsiteX20" fmla="*/ 259937 w 519874"/>
              <a:gd name="connsiteY20" fmla="*/ 27908 h 519970"/>
              <a:gd name="connsiteX21" fmla="*/ 259937 w 519874"/>
              <a:gd name="connsiteY21" fmla="*/ 0 h 519970"/>
              <a:gd name="connsiteX22" fmla="*/ 519874 w 519874"/>
              <a:gd name="connsiteY22" fmla="*/ 259937 h 519970"/>
              <a:gd name="connsiteX23" fmla="*/ 259937 w 519874"/>
              <a:gd name="connsiteY23" fmla="*/ 519970 h 519970"/>
              <a:gd name="connsiteX24" fmla="*/ 0 w 519874"/>
              <a:gd name="connsiteY24" fmla="*/ 259937 h 519970"/>
              <a:gd name="connsiteX25" fmla="*/ 259937 w 519874"/>
              <a:gd name="connsiteY25" fmla="*/ 0 h 51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9874" h="519970">
                <a:moveTo>
                  <a:pt x="237458" y="217456"/>
                </a:moveTo>
                <a:cubicBezTo>
                  <a:pt x="234410" y="215742"/>
                  <a:pt x="231648" y="217932"/>
                  <a:pt x="231648" y="221361"/>
                </a:cubicBezTo>
                <a:lnTo>
                  <a:pt x="231648" y="299085"/>
                </a:lnTo>
                <a:cubicBezTo>
                  <a:pt x="231648" y="302514"/>
                  <a:pt x="234315" y="304705"/>
                  <a:pt x="237363" y="303086"/>
                </a:cubicBezTo>
                <a:lnTo>
                  <a:pt x="306419" y="265176"/>
                </a:lnTo>
                <a:cubicBezTo>
                  <a:pt x="309467" y="263557"/>
                  <a:pt x="310039" y="259080"/>
                  <a:pt x="306991" y="257366"/>
                </a:cubicBezTo>
                <a:close/>
                <a:moveTo>
                  <a:pt x="175736" y="153734"/>
                </a:moveTo>
                <a:lnTo>
                  <a:pt x="348805" y="153734"/>
                </a:lnTo>
                <a:cubicBezTo>
                  <a:pt x="385667" y="153734"/>
                  <a:pt x="415576" y="183642"/>
                  <a:pt x="415576" y="220504"/>
                </a:cubicBezTo>
                <a:lnTo>
                  <a:pt x="415671" y="220504"/>
                </a:lnTo>
                <a:lnTo>
                  <a:pt x="415671" y="301657"/>
                </a:lnTo>
                <a:cubicBezTo>
                  <a:pt x="415671" y="338519"/>
                  <a:pt x="385762" y="368427"/>
                  <a:pt x="348901" y="368427"/>
                </a:cubicBezTo>
                <a:lnTo>
                  <a:pt x="175736" y="368427"/>
                </a:lnTo>
                <a:cubicBezTo>
                  <a:pt x="138874" y="368427"/>
                  <a:pt x="108966" y="338519"/>
                  <a:pt x="108966" y="301657"/>
                </a:cubicBezTo>
                <a:lnTo>
                  <a:pt x="108966" y="220504"/>
                </a:lnTo>
                <a:cubicBezTo>
                  <a:pt x="108966" y="183642"/>
                  <a:pt x="138874" y="153734"/>
                  <a:pt x="175736" y="153734"/>
                </a:cubicBezTo>
                <a:close/>
                <a:moveTo>
                  <a:pt x="259937" y="27908"/>
                </a:moveTo>
                <a:cubicBezTo>
                  <a:pt x="132016" y="27908"/>
                  <a:pt x="27908" y="132016"/>
                  <a:pt x="27908" y="259937"/>
                </a:cubicBezTo>
                <a:cubicBezTo>
                  <a:pt x="27908" y="387858"/>
                  <a:pt x="132016" y="491966"/>
                  <a:pt x="259937" y="491966"/>
                </a:cubicBezTo>
                <a:cubicBezTo>
                  <a:pt x="387858" y="491966"/>
                  <a:pt x="491966" y="387858"/>
                  <a:pt x="491966" y="259937"/>
                </a:cubicBezTo>
                <a:cubicBezTo>
                  <a:pt x="491966" y="132016"/>
                  <a:pt x="387953" y="27908"/>
                  <a:pt x="259937" y="27908"/>
                </a:cubicBezTo>
                <a:close/>
                <a:moveTo>
                  <a:pt x="259937" y="0"/>
                </a:moveTo>
                <a:cubicBezTo>
                  <a:pt x="403288" y="0"/>
                  <a:pt x="519874" y="116586"/>
                  <a:pt x="519874" y="259937"/>
                </a:cubicBezTo>
                <a:cubicBezTo>
                  <a:pt x="519970" y="403288"/>
                  <a:pt x="403288" y="519970"/>
                  <a:pt x="259937" y="519970"/>
                </a:cubicBezTo>
                <a:cubicBezTo>
                  <a:pt x="116586" y="519970"/>
                  <a:pt x="0" y="403288"/>
                  <a:pt x="0" y="259937"/>
                </a:cubicBezTo>
                <a:cubicBezTo>
                  <a:pt x="0" y="116586"/>
                  <a:pt x="116586" y="0"/>
                  <a:pt x="259937" y="0"/>
                </a:cubicBezTo>
                <a:close/>
              </a:path>
            </a:pathLst>
          </a:custGeom>
          <a:solidFill>
            <a:srgbClr val="E31D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31CCEA-171F-4929-B54F-6D5202C12208}"/>
              </a:ext>
            </a:extLst>
          </p:cNvPr>
          <p:cNvSpPr/>
          <p:nvPr/>
        </p:nvSpPr>
        <p:spPr>
          <a:xfrm>
            <a:off x="3097067" y="3339046"/>
            <a:ext cx="531020" cy="1894690"/>
          </a:xfrm>
          <a:prstGeom prst="roundRect">
            <a:avLst>
              <a:gd name="adj" fmla="val 50000"/>
            </a:avLst>
          </a:prstGeom>
          <a:solidFill>
            <a:srgbClr val="33CC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4C0B5-035A-4291-8AEE-070D2850FB97}"/>
              </a:ext>
            </a:extLst>
          </p:cNvPr>
          <p:cNvSpPr txBox="1"/>
          <p:nvPr/>
        </p:nvSpPr>
        <p:spPr>
          <a:xfrm>
            <a:off x="3018883" y="5303376"/>
            <a:ext cx="68738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60 %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7829D98-6F5A-46FB-ABDB-56693DE44830}"/>
              </a:ext>
            </a:extLst>
          </p:cNvPr>
          <p:cNvSpPr/>
          <p:nvPr/>
        </p:nvSpPr>
        <p:spPr>
          <a:xfrm>
            <a:off x="3104211" y="5690935"/>
            <a:ext cx="519874" cy="519874"/>
          </a:xfrm>
          <a:custGeom>
            <a:avLst/>
            <a:gdLst>
              <a:gd name="connsiteX0" fmla="*/ 315754 w 519874"/>
              <a:gd name="connsiteY0" fmla="*/ 135255 h 519874"/>
              <a:gd name="connsiteX1" fmla="*/ 342805 w 519874"/>
              <a:gd name="connsiteY1" fmla="*/ 139637 h 519874"/>
              <a:gd name="connsiteX2" fmla="*/ 360426 w 519874"/>
              <a:gd name="connsiteY2" fmla="*/ 150400 h 519874"/>
              <a:gd name="connsiteX3" fmla="*/ 363569 w 519874"/>
              <a:gd name="connsiteY3" fmla="*/ 153638 h 519874"/>
              <a:gd name="connsiteX4" fmla="*/ 366046 w 519874"/>
              <a:gd name="connsiteY4" fmla="*/ 154305 h 519874"/>
              <a:gd name="connsiteX5" fmla="*/ 402431 w 519874"/>
              <a:gd name="connsiteY5" fmla="*/ 140399 h 519874"/>
              <a:gd name="connsiteX6" fmla="*/ 404051 w 519874"/>
              <a:gd name="connsiteY6" fmla="*/ 140303 h 519874"/>
              <a:gd name="connsiteX7" fmla="*/ 404146 w 519874"/>
              <a:gd name="connsiteY7" fmla="*/ 141923 h 519874"/>
              <a:gd name="connsiteX8" fmla="*/ 393954 w 519874"/>
              <a:gd name="connsiteY8" fmla="*/ 160496 h 519874"/>
              <a:gd name="connsiteX9" fmla="*/ 378809 w 519874"/>
              <a:gd name="connsiteY9" fmla="*/ 173831 h 519874"/>
              <a:gd name="connsiteX10" fmla="*/ 409385 w 519874"/>
              <a:gd name="connsiteY10" fmla="*/ 165068 h 519874"/>
              <a:gd name="connsiteX11" fmla="*/ 410623 w 519874"/>
              <a:gd name="connsiteY11" fmla="*/ 165068 h 519874"/>
              <a:gd name="connsiteX12" fmla="*/ 410623 w 519874"/>
              <a:gd name="connsiteY12" fmla="*/ 165354 h 519874"/>
              <a:gd name="connsiteX13" fmla="*/ 409099 w 519874"/>
              <a:gd name="connsiteY13" fmla="*/ 170212 h 519874"/>
              <a:gd name="connsiteX14" fmla="*/ 385001 w 519874"/>
              <a:gd name="connsiteY14" fmla="*/ 195453 h 519874"/>
              <a:gd name="connsiteX15" fmla="*/ 381286 w 519874"/>
              <a:gd name="connsiteY15" fmla="*/ 199549 h 519874"/>
              <a:gd name="connsiteX16" fmla="*/ 332042 w 519874"/>
              <a:gd name="connsiteY16" fmla="*/ 335852 h 519874"/>
              <a:gd name="connsiteX17" fmla="*/ 153924 w 519874"/>
              <a:gd name="connsiteY17" fmla="*/ 377476 h 519874"/>
              <a:gd name="connsiteX18" fmla="*/ 119444 w 519874"/>
              <a:gd name="connsiteY18" fmla="*/ 363665 h 519874"/>
              <a:gd name="connsiteX19" fmla="*/ 108680 w 519874"/>
              <a:gd name="connsiteY19" fmla="*/ 357283 h 519874"/>
              <a:gd name="connsiteX20" fmla="*/ 107918 w 519874"/>
              <a:gd name="connsiteY20" fmla="*/ 355473 h 519874"/>
              <a:gd name="connsiteX21" fmla="*/ 112014 w 519874"/>
              <a:gd name="connsiteY21" fmla="*/ 355473 h 519874"/>
              <a:gd name="connsiteX22" fmla="*/ 163544 w 519874"/>
              <a:gd name="connsiteY22" fmla="*/ 348901 h 519874"/>
              <a:gd name="connsiteX23" fmla="*/ 197453 w 519874"/>
              <a:gd name="connsiteY23" fmla="*/ 330899 h 519874"/>
              <a:gd name="connsiteX24" fmla="*/ 197834 w 519874"/>
              <a:gd name="connsiteY24" fmla="*/ 330518 h 519874"/>
              <a:gd name="connsiteX25" fmla="*/ 191072 w 519874"/>
              <a:gd name="connsiteY25" fmla="*/ 329565 h 519874"/>
              <a:gd name="connsiteX26" fmla="*/ 141351 w 519874"/>
              <a:gd name="connsiteY26" fmla="*/ 287941 h 519874"/>
              <a:gd name="connsiteX27" fmla="*/ 143066 w 519874"/>
              <a:gd name="connsiteY27" fmla="*/ 285750 h 519874"/>
              <a:gd name="connsiteX28" fmla="*/ 166783 w 519874"/>
              <a:gd name="connsiteY28" fmla="*/ 284893 h 519874"/>
              <a:gd name="connsiteX29" fmla="*/ 158782 w 519874"/>
              <a:gd name="connsiteY29" fmla="*/ 282416 h 519874"/>
              <a:gd name="connsiteX30" fmla="*/ 119253 w 519874"/>
              <a:gd name="connsiteY30" fmla="*/ 231362 h 519874"/>
              <a:gd name="connsiteX31" fmla="*/ 118872 w 519874"/>
              <a:gd name="connsiteY31" fmla="*/ 224219 h 519874"/>
              <a:gd name="connsiteX32" fmla="*/ 121158 w 519874"/>
              <a:gd name="connsiteY32" fmla="*/ 222980 h 519874"/>
              <a:gd name="connsiteX33" fmla="*/ 145256 w 519874"/>
              <a:gd name="connsiteY33" fmla="*/ 229743 h 519874"/>
              <a:gd name="connsiteX34" fmla="*/ 137541 w 519874"/>
              <a:gd name="connsiteY34" fmla="*/ 222980 h 519874"/>
              <a:gd name="connsiteX35" fmla="*/ 126778 w 519874"/>
              <a:gd name="connsiteY35" fmla="*/ 148114 h 519874"/>
              <a:gd name="connsiteX36" fmla="*/ 130207 w 519874"/>
              <a:gd name="connsiteY36" fmla="*/ 148019 h 519874"/>
              <a:gd name="connsiteX37" fmla="*/ 255175 w 519874"/>
              <a:gd name="connsiteY37" fmla="*/ 211646 h 519874"/>
              <a:gd name="connsiteX38" fmla="*/ 256413 w 519874"/>
              <a:gd name="connsiteY38" fmla="*/ 210217 h 519874"/>
              <a:gd name="connsiteX39" fmla="*/ 257080 w 519874"/>
              <a:gd name="connsiteY39" fmla="*/ 184118 h 519874"/>
              <a:gd name="connsiteX40" fmla="*/ 269462 w 519874"/>
              <a:gd name="connsiteY40" fmla="*/ 159353 h 519874"/>
              <a:gd name="connsiteX41" fmla="*/ 290132 w 519874"/>
              <a:gd name="connsiteY41" fmla="*/ 142494 h 519874"/>
              <a:gd name="connsiteX42" fmla="*/ 315754 w 519874"/>
              <a:gd name="connsiteY42" fmla="*/ 135255 h 519874"/>
              <a:gd name="connsiteX43" fmla="*/ 259937 w 519874"/>
              <a:gd name="connsiteY43" fmla="*/ 27908 h 519874"/>
              <a:gd name="connsiteX44" fmla="*/ 27908 w 519874"/>
              <a:gd name="connsiteY44" fmla="*/ 259937 h 519874"/>
              <a:gd name="connsiteX45" fmla="*/ 259937 w 519874"/>
              <a:gd name="connsiteY45" fmla="*/ 491966 h 519874"/>
              <a:gd name="connsiteX46" fmla="*/ 491966 w 519874"/>
              <a:gd name="connsiteY46" fmla="*/ 259937 h 519874"/>
              <a:gd name="connsiteX47" fmla="*/ 259937 w 519874"/>
              <a:gd name="connsiteY47" fmla="*/ 27908 h 519874"/>
              <a:gd name="connsiteX48" fmla="*/ 259937 w 519874"/>
              <a:gd name="connsiteY48" fmla="*/ 0 h 519874"/>
              <a:gd name="connsiteX49" fmla="*/ 519874 w 519874"/>
              <a:gd name="connsiteY49" fmla="*/ 259937 h 519874"/>
              <a:gd name="connsiteX50" fmla="*/ 259937 w 519874"/>
              <a:gd name="connsiteY50" fmla="*/ 519874 h 519874"/>
              <a:gd name="connsiteX51" fmla="*/ 0 w 519874"/>
              <a:gd name="connsiteY51" fmla="*/ 259937 h 519874"/>
              <a:gd name="connsiteX52" fmla="*/ 259937 w 519874"/>
              <a:gd name="connsiteY52" fmla="*/ 0 h 51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19874" h="519874">
                <a:moveTo>
                  <a:pt x="315754" y="135255"/>
                </a:moveTo>
                <a:cubicBezTo>
                  <a:pt x="324993" y="134684"/>
                  <a:pt x="334328" y="136208"/>
                  <a:pt x="342805" y="139637"/>
                </a:cubicBezTo>
                <a:cubicBezTo>
                  <a:pt x="349282" y="142208"/>
                  <a:pt x="355092" y="145828"/>
                  <a:pt x="360426" y="150400"/>
                </a:cubicBezTo>
                <a:cubicBezTo>
                  <a:pt x="361474" y="151352"/>
                  <a:pt x="362522" y="152400"/>
                  <a:pt x="363569" y="153638"/>
                </a:cubicBezTo>
                <a:cubicBezTo>
                  <a:pt x="364236" y="154305"/>
                  <a:pt x="364998" y="154591"/>
                  <a:pt x="366046" y="154305"/>
                </a:cubicBezTo>
                <a:cubicBezTo>
                  <a:pt x="378809" y="151162"/>
                  <a:pt x="390811" y="146590"/>
                  <a:pt x="402431" y="140399"/>
                </a:cubicBezTo>
                <a:cubicBezTo>
                  <a:pt x="403003" y="140208"/>
                  <a:pt x="403384" y="140018"/>
                  <a:pt x="404051" y="140303"/>
                </a:cubicBezTo>
                <a:cubicBezTo>
                  <a:pt x="404622" y="140684"/>
                  <a:pt x="404432" y="141351"/>
                  <a:pt x="404146" y="141923"/>
                </a:cubicBezTo>
                <a:cubicBezTo>
                  <a:pt x="402050" y="148685"/>
                  <a:pt x="398431" y="154972"/>
                  <a:pt x="393954" y="160496"/>
                </a:cubicBezTo>
                <a:cubicBezTo>
                  <a:pt x="391001" y="164116"/>
                  <a:pt x="383762" y="172974"/>
                  <a:pt x="378809" y="173831"/>
                </a:cubicBezTo>
                <a:cubicBezTo>
                  <a:pt x="389192" y="172022"/>
                  <a:pt x="399764" y="169450"/>
                  <a:pt x="409385" y="165068"/>
                </a:cubicBezTo>
                <a:cubicBezTo>
                  <a:pt x="410623" y="164497"/>
                  <a:pt x="410528" y="164306"/>
                  <a:pt x="410623" y="165068"/>
                </a:cubicBezTo>
                <a:cubicBezTo>
                  <a:pt x="410623" y="165068"/>
                  <a:pt x="410623" y="165259"/>
                  <a:pt x="410623" y="165354"/>
                </a:cubicBezTo>
                <a:cubicBezTo>
                  <a:pt x="410623" y="166211"/>
                  <a:pt x="410718" y="168116"/>
                  <a:pt x="409099" y="170212"/>
                </a:cubicBezTo>
                <a:cubicBezTo>
                  <a:pt x="402050" y="179737"/>
                  <a:pt x="394526" y="188309"/>
                  <a:pt x="385001" y="195453"/>
                </a:cubicBezTo>
                <a:cubicBezTo>
                  <a:pt x="383572" y="196501"/>
                  <a:pt x="381286" y="197549"/>
                  <a:pt x="381286" y="199549"/>
                </a:cubicBezTo>
                <a:cubicBezTo>
                  <a:pt x="381286" y="249555"/>
                  <a:pt x="368522" y="299561"/>
                  <a:pt x="332042" y="335852"/>
                </a:cubicBezTo>
                <a:cubicBezTo>
                  <a:pt x="285560" y="382048"/>
                  <a:pt x="215837" y="394526"/>
                  <a:pt x="153924" y="377476"/>
                </a:cubicBezTo>
                <a:cubicBezTo>
                  <a:pt x="141923" y="374142"/>
                  <a:pt x="130397" y="369475"/>
                  <a:pt x="119444" y="363665"/>
                </a:cubicBezTo>
                <a:cubicBezTo>
                  <a:pt x="115729" y="361664"/>
                  <a:pt x="112205" y="359569"/>
                  <a:pt x="108680" y="357283"/>
                </a:cubicBezTo>
                <a:cubicBezTo>
                  <a:pt x="107823" y="356616"/>
                  <a:pt x="107156" y="355949"/>
                  <a:pt x="107918" y="355473"/>
                </a:cubicBezTo>
                <a:cubicBezTo>
                  <a:pt x="108680" y="355092"/>
                  <a:pt x="109252" y="355092"/>
                  <a:pt x="112014" y="355473"/>
                </a:cubicBezTo>
                <a:cubicBezTo>
                  <a:pt x="129350" y="357188"/>
                  <a:pt x="147161" y="354616"/>
                  <a:pt x="163544" y="348901"/>
                </a:cubicBezTo>
                <a:cubicBezTo>
                  <a:pt x="172498" y="345758"/>
                  <a:pt x="191834" y="339376"/>
                  <a:pt x="197453" y="330899"/>
                </a:cubicBezTo>
                <a:cubicBezTo>
                  <a:pt x="197549" y="330708"/>
                  <a:pt x="197739" y="330708"/>
                  <a:pt x="197834" y="330518"/>
                </a:cubicBezTo>
                <a:cubicBezTo>
                  <a:pt x="195548" y="329946"/>
                  <a:pt x="193358" y="329946"/>
                  <a:pt x="191072" y="329565"/>
                </a:cubicBezTo>
                <a:cubicBezTo>
                  <a:pt x="174212" y="324707"/>
                  <a:pt x="151733" y="316325"/>
                  <a:pt x="141351" y="287941"/>
                </a:cubicBezTo>
                <a:cubicBezTo>
                  <a:pt x="140684" y="286322"/>
                  <a:pt x="141351" y="285464"/>
                  <a:pt x="143066" y="285750"/>
                </a:cubicBezTo>
                <a:cubicBezTo>
                  <a:pt x="156877" y="286893"/>
                  <a:pt x="161925" y="286131"/>
                  <a:pt x="166783" y="284893"/>
                </a:cubicBezTo>
                <a:cubicBezTo>
                  <a:pt x="164116" y="284417"/>
                  <a:pt x="161258" y="283464"/>
                  <a:pt x="158782" y="282416"/>
                </a:cubicBezTo>
                <a:cubicBezTo>
                  <a:pt x="137541" y="274415"/>
                  <a:pt x="122111" y="253746"/>
                  <a:pt x="119253" y="231362"/>
                </a:cubicBezTo>
                <a:cubicBezTo>
                  <a:pt x="118967" y="228791"/>
                  <a:pt x="118777" y="226600"/>
                  <a:pt x="118872" y="224219"/>
                </a:cubicBezTo>
                <a:cubicBezTo>
                  <a:pt x="118967" y="222599"/>
                  <a:pt x="119729" y="222028"/>
                  <a:pt x="121158" y="222980"/>
                </a:cubicBezTo>
                <a:cubicBezTo>
                  <a:pt x="132017" y="228600"/>
                  <a:pt x="144304" y="229934"/>
                  <a:pt x="145256" y="229743"/>
                </a:cubicBezTo>
                <a:cubicBezTo>
                  <a:pt x="142494" y="227648"/>
                  <a:pt x="140018" y="225266"/>
                  <a:pt x="137541" y="222980"/>
                </a:cubicBezTo>
                <a:cubicBezTo>
                  <a:pt x="119253" y="205550"/>
                  <a:pt x="112109" y="170117"/>
                  <a:pt x="126778" y="148114"/>
                </a:cubicBezTo>
                <a:cubicBezTo>
                  <a:pt x="127921" y="146399"/>
                  <a:pt x="128778" y="146399"/>
                  <a:pt x="130207" y="148019"/>
                </a:cubicBezTo>
                <a:cubicBezTo>
                  <a:pt x="163830" y="186309"/>
                  <a:pt x="205264" y="204216"/>
                  <a:pt x="255175" y="211646"/>
                </a:cubicBezTo>
                <a:cubicBezTo>
                  <a:pt x="256508" y="211836"/>
                  <a:pt x="256604" y="211646"/>
                  <a:pt x="256413" y="210217"/>
                </a:cubicBezTo>
                <a:cubicBezTo>
                  <a:pt x="255175" y="201454"/>
                  <a:pt x="254984" y="192786"/>
                  <a:pt x="257080" y="184118"/>
                </a:cubicBezTo>
                <a:cubicBezTo>
                  <a:pt x="259366" y="175070"/>
                  <a:pt x="263652" y="166592"/>
                  <a:pt x="269462" y="159353"/>
                </a:cubicBezTo>
                <a:cubicBezTo>
                  <a:pt x="275082" y="152400"/>
                  <a:pt x="282226" y="146685"/>
                  <a:pt x="290132" y="142494"/>
                </a:cubicBezTo>
                <a:cubicBezTo>
                  <a:pt x="298037" y="138398"/>
                  <a:pt x="306800" y="135827"/>
                  <a:pt x="315754" y="135255"/>
                </a:cubicBezTo>
                <a:close/>
                <a:moveTo>
                  <a:pt x="259937" y="27908"/>
                </a:moveTo>
                <a:cubicBezTo>
                  <a:pt x="132016" y="27908"/>
                  <a:pt x="27908" y="132016"/>
                  <a:pt x="27908" y="259937"/>
                </a:cubicBezTo>
                <a:cubicBezTo>
                  <a:pt x="27908" y="387858"/>
                  <a:pt x="132016" y="491966"/>
                  <a:pt x="259937" y="491966"/>
                </a:cubicBezTo>
                <a:cubicBezTo>
                  <a:pt x="387858" y="491966"/>
                  <a:pt x="491966" y="387858"/>
                  <a:pt x="491966" y="259937"/>
                </a:cubicBezTo>
                <a:cubicBezTo>
                  <a:pt x="491966" y="132016"/>
                  <a:pt x="387953" y="27908"/>
                  <a:pt x="259937" y="27908"/>
                </a:cubicBezTo>
                <a:close/>
                <a:moveTo>
                  <a:pt x="259937" y="0"/>
                </a:moveTo>
                <a:cubicBezTo>
                  <a:pt x="403288" y="0"/>
                  <a:pt x="519874" y="116586"/>
                  <a:pt x="519874" y="259937"/>
                </a:cubicBezTo>
                <a:cubicBezTo>
                  <a:pt x="519970" y="403288"/>
                  <a:pt x="403288" y="519874"/>
                  <a:pt x="259937" y="519874"/>
                </a:cubicBezTo>
                <a:cubicBezTo>
                  <a:pt x="116586" y="519874"/>
                  <a:pt x="0" y="403288"/>
                  <a:pt x="0" y="259937"/>
                </a:cubicBezTo>
                <a:cubicBezTo>
                  <a:pt x="0" y="116586"/>
                  <a:pt x="116586" y="0"/>
                  <a:pt x="259937" y="0"/>
                </a:cubicBezTo>
                <a:close/>
              </a:path>
            </a:pathLst>
          </a:custGeom>
          <a:solidFill>
            <a:srgbClr val="33CC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F14D96B-C9D5-455A-B4A8-F6865BE52D56}"/>
              </a:ext>
            </a:extLst>
          </p:cNvPr>
          <p:cNvSpPr/>
          <p:nvPr/>
        </p:nvSpPr>
        <p:spPr>
          <a:xfrm>
            <a:off x="4032986" y="2987206"/>
            <a:ext cx="531020" cy="2246530"/>
          </a:xfrm>
          <a:prstGeom prst="roundRect">
            <a:avLst>
              <a:gd name="adj" fmla="val 50000"/>
            </a:avLst>
          </a:prstGeom>
          <a:solidFill>
            <a:srgbClr val="3C5A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BEF6B-7B20-4B15-881D-40764B509C17}"/>
              </a:ext>
            </a:extLst>
          </p:cNvPr>
          <p:cNvSpPr txBox="1"/>
          <p:nvPr/>
        </p:nvSpPr>
        <p:spPr>
          <a:xfrm>
            <a:off x="3954802" y="5303376"/>
            <a:ext cx="68738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70 %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55DAF941-8143-4E8E-B5B0-E6890184D5A3}"/>
              </a:ext>
            </a:extLst>
          </p:cNvPr>
          <p:cNvSpPr/>
          <p:nvPr/>
        </p:nvSpPr>
        <p:spPr>
          <a:xfrm>
            <a:off x="4043703" y="5690936"/>
            <a:ext cx="519874" cy="519874"/>
          </a:xfrm>
          <a:custGeom>
            <a:avLst/>
            <a:gdLst>
              <a:gd name="connsiteX0" fmla="*/ 275177 w 519874"/>
              <a:gd name="connsiteY0" fmla="*/ 104109 h 519874"/>
              <a:gd name="connsiteX1" fmla="*/ 328040 w 519874"/>
              <a:gd name="connsiteY1" fmla="*/ 104109 h 519874"/>
              <a:gd name="connsiteX2" fmla="*/ 331946 w 519874"/>
              <a:gd name="connsiteY2" fmla="*/ 108014 h 519874"/>
              <a:gd name="connsiteX3" fmla="*/ 331946 w 519874"/>
              <a:gd name="connsiteY3" fmla="*/ 154115 h 519874"/>
              <a:gd name="connsiteX4" fmla="*/ 328040 w 519874"/>
              <a:gd name="connsiteY4" fmla="*/ 158020 h 519874"/>
              <a:gd name="connsiteX5" fmla="*/ 296799 w 519874"/>
              <a:gd name="connsiteY5" fmla="*/ 158020 h 519874"/>
              <a:gd name="connsiteX6" fmla="*/ 282892 w 519874"/>
              <a:gd name="connsiteY6" fmla="*/ 171927 h 519874"/>
              <a:gd name="connsiteX7" fmla="*/ 282892 w 519874"/>
              <a:gd name="connsiteY7" fmla="*/ 204693 h 519874"/>
              <a:gd name="connsiteX8" fmla="*/ 327374 w 519874"/>
              <a:gd name="connsiteY8" fmla="*/ 204693 h 519874"/>
              <a:gd name="connsiteX9" fmla="*/ 331279 w 519874"/>
              <a:gd name="connsiteY9" fmla="*/ 208979 h 519874"/>
              <a:gd name="connsiteX10" fmla="*/ 327374 w 519874"/>
              <a:gd name="connsiteY10" fmla="*/ 255080 h 519874"/>
              <a:gd name="connsiteX11" fmla="*/ 323469 w 519874"/>
              <a:gd name="connsiteY11" fmla="*/ 258700 h 519874"/>
              <a:gd name="connsiteX12" fmla="*/ 282892 w 519874"/>
              <a:gd name="connsiteY12" fmla="*/ 258700 h 519874"/>
              <a:gd name="connsiteX13" fmla="*/ 282892 w 519874"/>
              <a:gd name="connsiteY13" fmla="*/ 411862 h 519874"/>
              <a:gd name="connsiteX14" fmla="*/ 278987 w 519874"/>
              <a:gd name="connsiteY14" fmla="*/ 415767 h 519874"/>
              <a:gd name="connsiteX15" fmla="*/ 223075 w 519874"/>
              <a:gd name="connsiteY15" fmla="*/ 415767 h 519874"/>
              <a:gd name="connsiteX16" fmla="*/ 219170 w 519874"/>
              <a:gd name="connsiteY16" fmla="*/ 411862 h 519874"/>
              <a:gd name="connsiteX17" fmla="*/ 219170 w 519874"/>
              <a:gd name="connsiteY17" fmla="*/ 261176 h 519874"/>
              <a:gd name="connsiteX18" fmla="*/ 219075 w 519874"/>
              <a:gd name="connsiteY18" fmla="*/ 261176 h 519874"/>
              <a:gd name="connsiteX19" fmla="*/ 219075 w 519874"/>
              <a:gd name="connsiteY19" fmla="*/ 258604 h 519874"/>
              <a:gd name="connsiteX20" fmla="*/ 191071 w 519874"/>
              <a:gd name="connsiteY20" fmla="*/ 258604 h 519874"/>
              <a:gd name="connsiteX21" fmla="*/ 187166 w 519874"/>
              <a:gd name="connsiteY21" fmla="*/ 254699 h 519874"/>
              <a:gd name="connsiteX22" fmla="*/ 187166 w 519874"/>
              <a:gd name="connsiteY22" fmla="*/ 208598 h 519874"/>
              <a:gd name="connsiteX23" fmla="*/ 191071 w 519874"/>
              <a:gd name="connsiteY23" fmla="*/ 204693 h 519874"/>
              <a:gd name="connsiteX24" fmla="*/ 219075 w 519874"/>
              <a:gd name="connsiteY24" fmla="*/ 204693 h 519874"/>
              <a:gd name="connsiteX25" fmla="*/ 219075 w 519874"/>
              <a:gd name="connsiteY25" fmla="*/ 160211 h 519874"/>
              <a:gd name="connsiteX26" fmla="*/ 275177 w 519874"/>
              <a:gd name="connsiteY26" fmla="*/ 104109 h 519874"/>
              <a:gd name="connsiteX27" fmla="*/ 259937 w 519874"/>
              <a:gd name="connsiteY27" fmla="*/ 27908 h 519874"/>
              <a:gd name="connsiteX28" fmla="*/ 27908 w 519874"/>
              <a:gd name="connsiteY28" fmla="*/ 259937 h 519874"/>
              <a:gd name="connsiteX29" fmla="*/ 259937 w 519874"/>
              <a:gd name="connsiteY29" fmla="*/ 491966 h 519874"/>
              <a:gd name="connsiteX30" fmla="*/ 491966 w 519874"/>
              <a:gd name="connsiteY30" fmla="*/ 259937 h 519874"/>
              <a:gd name="connsiteX31" fmla="*/ 259937 w 519874"/>
              <a:gd name="connsiteY31" fmla="*/ 27908 h 519874"/>
              <a:gd name="connsiteX32" fmla="*/ 259937 w 519874"/>
              <a:gd name="connsiteY32" fmla="*/ 0 h 519874"/>
              <a:gd name="connsiteX33" fmla="*/ 519874 w 519874"/>
              <a:gd name="connsiteY33" fmla="*/ 259937 h 519874"/>
              <a:gd name="connsiteX34" fmla="*/ 259937 w 519874"/>
              <a:gd name="connsiteY34" fmla="*/ 519874 h 519874"/>
              <a:gd name="connsiteX35" fmla="*/ 0 w 519874"/>
              <a:gd name="connsiteY35" fmla="*/ 259937 h 519874"/>
              <a:gd name="connsiteX36" fmla="*/ 259937 w 519874"/>
              <a:gd name="connsiteY36" fmla="*/ 0 h 51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19874" h="519874">
                <a:moveTo>
                  <a:pt x="275177" y="104109"/>
                </a:moveTo>
                <a:lnTo>
                  <a:pt x="328040" y="104109"/>
                </a:lnTo>
                <a:cubicBezTo>
                  <a:pt x="330231" y="104109"/>
                  <a:pt x="331946" y="105823"/>
                  <a:pt x="331946" y="108014"/>
                </a:cubicBezTo>
                <a:lnTo>
                  <a:pt x="331946" y="154115"/>
                </a:lnTo>
                <a:cubicBezTo>
                  <a:pt x="331946" y="156306"/>
                  <a:pt x="330231" y="158020"/>
                  <a:pt x="328040" y="158020"/>
                </a:cubicBezTo>
                <a:lnTo>
                  <a:pt x="296799" y="158020"/>
                </a:lnTo>
                <a:cubicBezTo>
                  <a:pt x="289083" y="158020"/>
                  <a:pt x="282892" y="164211"/>
                  <a:pt x="282892" y="171927"/>
                </a:cubicBezTo>
                <a:lnTo>
                  <a:pt x="282892" y="204693"/>
                </a:lnTo>
                <a:lnTo>
                  <a:pt x="327374" y="204693"/>
                </a:lnTo>
                <a:cubicBezTo>
                  <a:pt x="329660" y="204693"/>
                  <a:pt x="331470" y="206693"/>
                  <a:pt x="331279" y="208979"/>
                </a:cubicBezTo>
                <a:lnTo>
                  <a:pt x="327374" y="255080"/>
                </a:lnTo>
                <a:cubicBezTo>
                  <a:pt x="327183" y="257176"/>
                  <a:pt x="325469" y="258700"/>
                  <a:pt x="323469" y="258700"/>
                </a:cubicBezTo>
                <a:lnTo>
                  <a:pt x="282892" y="258700"/>
                </a:lnTo>
                <a:lnTo>
                  <a:pt x="282892" y="411862"/>
                </a:lnTo>
                <a:cubicBezTo>
                  <a:pt x="282892" y="414052"/>
                  <a:pt x="281178" y="415767"/>
                  <a:pt x="278987" y="415767"/>
                </a:cubicBezTo>
                <a:lnTo>
                  <a:pt x="223075" y="415767"/>
                </a:lnTo>
                <a:cubicBezTo>
                  <a:pt x="220884" y="415767"/>
                  <a:pt x="219170" y="414052"/>
                  <a:pt x="219170" y="411862"/>
                </a:cubicBezTo>
                <a:lnTo>
                  <a:pt x="219170" y="261176"/>
                </a:lnTo>
                <a:lnTo>
                  <a:pt x="219075" y="261176"/>
                </a:lnTo>
                <a:lnTo>
                  <a:pt x="219075" y="258604"/>
                </a:lnTo>
                <a:lnTo>
                  <a:pt x="191071" y="258604"/>
                </a:lnTo>
                <a:cubicBezTo>
                  <a:pt x="188880" y="258604"/>
                  <a:pt x="187166" y="256890"/>
                  <a:pt x="187166" y="254699"/>
                </a:cubicBezTo>
                <a:lnTo>
                  <a:pt x="187166" y="208598"/>
                </a:lnTo>
                <a:cubicBezTo>
                  <a:pt x="187166" y="206407"/>
                  <a:pt x="188880" y="204693"/>
                  <a:pt x="191071" y="204693"/>
                </a:cubicBezTo>
                <a:lnTo>
                  <a:pt x="219075" y="204693"/>
                </a:lnTo>
                <a:lnTo>
                  <a:pt x="219075" y="160211"/>
                </a:lnTo>
                <a:cubicBezTo>
                  <a:pt x="219075" y="129255"/>
                  <a:pt x="244220" y="104109"/>
                  <a:pt x="275177" y="104109"/>
                </a:cubicBezTo>
                <a:close/>
                <a:moveTo>
                  <a:pt x="259937" y="27908"/>
                </a:moveTo>
                <a:cubicBezTo>
                  <a:pt x="132016" y="27908"/>
                  <a:pt x="27908" y="132016"/>
                  <a:pt x="27908" y="259937"/>
                </a:cubicBezTo>
                <a:cubicBezTo>
                  <a:pt x="27908" y="387858"/>
                  <a:pt x="132016" y="491966"/>
                  <a:pt x="259937" y="491966"/>
                </a:cubicBezTo>
                <a:cubicBezTo>
                  <a:pt x="387858" y="491966"/>
                  <a:pt x="491966" y="387858"/>
                  <a:pt x="491966" y="259937"/>
                </a:cubicBezTo>
                <a:cubicBezTo>
                  <a:pt x="491966" y="132016"/>
                  <a:pt x="387953" y="27908"/>
                  <a:pt x="259937" y="27908"/>
                </a:cubicBezTo>
                <a:close/>
                <a:moveTo>
                  <a:pt x="259937" y="0"/>
                </a:moveTo>
                <a:cubicBezTo>
                  <a:pt x="403288" y="0"/>
                  <a:pt x="519874" y="116586"/>
                  <a:pt x="519874" y="259937"/>
                </a:cubicBezTo>
                <a:cubicBezTo>
                  <a:pt x="519970" y="403288"/>
                  <a:pt x="403288" y="519874"/>
                  <a:pt x="259937" y="519874"/>
                </a:cubicBezTo>
                <a:cubicBezTo>
                  <a:pt x="116586" y="519874"/>
                  <a:pt x="0" y="403288"/>
                  <a:pt x="0" y="259937"/>
                </a:cubicBezTo>
                <a:cubicBezTo>
                  <a:pt x="0" y="116586"/>
                  <a:pt x="116586" y="0"/>
                  <a:pt x="259937" y="0"/>
                </a:cubicBezTo>
                <a:close/>
              </a:path>
            </a:pathLst>
          </a:custGeom>
          <a:solidFill>
            <a:srgbClr val="3C5A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1FF39CC-B3C0-4CA4-90D1-02CB52E4BA03}"/>
              </a:ext>
            </a:extLst>
          </p:cNvPr>
          <p:cNvSpPr/>
          <p:nvPr/>
        </p:nvSpPr>
        <p:spPr>
          <a:xfrm>
            <a:off x="4968905" y="2987206"/>
            <a:ext cx="531020" cy="22465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03696"/>
              </a:gs>
              <a:gs pos="100000">
                <a:srgbClr val="FBD97D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2A51D5-A97E-4824-97A0-0EC94EFA5E9D}"/>
              </a:ext>
            </a:extLst>
          </p:cNvPr>
          <p:cNvSpPr txBox="1"/>
          <p:nvPr/>
        </p:nvSpPr>
        <p:spPr>
          <a:xfrm>
            <a:off x="4890721" y="5303376"/>
            <a:ext cx="68738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70 %</a:t>
            </a:r>
          </a:p>
        </p:txBody>
      </p:sp>
      <p:sp>
        <p:nvSpPr>
          <p:cNvPr id="20" name="그래픽 5">
            <a:extLst>
              <a:ext uri="{FF2B5EF4-FFF2-40B4-BE49-F238E27FC236}">
                <a16:creationId xmlns:a16="http://schemas.microsoft.com/office/drawing/2014/main" id="{B26E6D1D-585E-4730-B3D0-D38F6CB92E58}"/>
              </a:ext>
            </a:extLst>
          </p:cNvPr>
          <p:cNvSpPr/>
          <p:nvPr/>
        </p:nvSpPr>
        <p:spPr>
          <a:xfrm>
            <a:off x="4976050" y="5688554"/>
            <a:ext cx="523875" cy="523875"/>
          </a:xfrm>
          <a:custGeom>
            <a:avLst/>
            <a:gdLst>
              <a:gd name="connsiteX0" fmla="*/ 265367 w 523875"/>
              <a:gd name="connsiteY0" fmla="*/ 523685 h 523875"/>
              <a:gd name="connsiteX1" fmla="*/ 7144 w 523875"/>
              <a:gd name="connsiteY1" fmla="*/ 265367 h 523875"/>
              <a:gd name="connsiteX2" fmla="*/ 265367 w 523875"/>
              <a:gd name="connsiteY2" fmla="*/ 7144 h 523875"/>
              <a:gd name="connsiteX3" fmla="*/ 523589 w 523875"/>
              <a:gd name="connsiteY3" fmla="*/ 265367 h 523875"/>
              <a:gd name="connsiteX4" fmla="*/ 265367 w 523875"/>
              <a:gd name="connsiteY4" fmla="*/ 523685 h 523875"/>
              <a:gd name="connsiteX5" fmla="*/ 265367 w 523875"/>
              <a:gd name="connsiteY5" fmla="*/ 31718 h 523875"/>
              <a:gd name="connsiteX6" fmla="*/ 31623 w 523875"/>
              <a:gd name="connsiteY6" fmla="*/ 265462 h 523875"/>
              <a:gd name="connsiteX7" fmla="*/ 265367 w 523875"/>
              <a:gd name="connsiteY7" fmla="*/ 499205 h 523875"/>
              <a:gd name="connsiteX8" fmla="*/ 499110 w 523875"/>
              <a:gd name="connsiteY8" fmla="*/ 265462 h 523875"/>
              <a:gd name="connsiteX9" fmla="*/ 265367 w 523875"/>
              <a:gd name="connsiteY9" fmla="*/ 31718 h 523875"/>
              <a:gd name="connsiteX10" fmla="*/ 352520 w 523875"/>
              <a:gd name="connsiteY10" fmla="*/ 160592 h 523875"/>
              <a:gd name="connsiteX11" fmla="*/ 333375 w 523875"/>
              <a:gd name="connsiteY11" fmla="*/ 179737 h 523875"/>
              <a:gd name="connsiteX12" fmla="*/ 352520 w 523875"/>
              <a:gd name="connsiteY12" fmla="*/ 198882 h 523875"/>
              <a:gd name="connsiteX13" fmla="*/ 371666 w 523875"/>
              <a:gd name="connsiteY13" fmla="*/ 179737 h 523875"/>
              <a:gd name="connsiteX14" fmla="*/ 352520 w 523875"/>
              <a:gd name="connsiteY14" fmla="*/ 160592 h 523875"/>
              <a:gd name="connsiteX15" fmla="*/ 267557 w 523875"/>
              <a:gd name="connsiteY15" fmla="*/ 185166 h 523875"/>
              <a:gd name="connsiteX16" fmla="*/ 187262 w 523875"/>
              <a:gd name="connsiteY16" fmla="*/ 265462 h 523875"/>
              <a:gd name="connsiteX17" fmla="*/ 267557 w 523875"/>
              <a:gd name="connsiteY17" fmla="*/ 345758 h 523875"/>
              <a:gd name="connsiteX18" fmla="*/ 347853 w 523875"/>
              <a:gd name="connsiteY18" fmla="*/ 265462 h 523875"/>
              <a:gd name="connsiteX19" fmla="*/ 267557 w 523875"/>
              <a:gd name="connsiteY19" fmla="*/ 185166 h 523875"/>
              <a:gd name="connsiteX20" fmla="*/ 267557 w 523875"/>
              <a:gd name="connsiteY20" fmla="*/ 316801 h 523875"/>
              <a:gd name="connsiteX21" fmla="*/ 216122 w 523875"/>
              <a:gd name="connsiteY21" fmla="*/ 265367 h 523875"/>
              <a:gd name="connsiteX22" fmla="*/ 267557 w 523875"/>
              <a:gd name="connsiteY22" fmla="*/ 213931 h 523875"/>
              <a:gd name="connsiteX23" fmla="*/ 318992 w 523875"/>
              <a:gd name="connsiteY23" fmla="*/ 265367 h 523875"/>
              <a:gd name="connsiteX24" fmla="*/ 267557 w 523875"/>
              <a:gd name="connsiteY24" fmla="*/ 316801 h 523875"/>
              <a:gd name="connsiteX25" fmla="*/ 429482 w 523875"/>
              <a:gd name="connsiteY25" fmla="*/ 198692 h 523875"/>
              <a:gd name="connsiteX26" fmla="*/ 331565 w 523875"/>
              <a:gd name="connsiteY26" fmla="*/ 100775 h 523875"/>
              <a:gd name="connsiteX27" fmla="*/ 202406 w 523875"/>
              <a:gd name="connsiteY27" fmla="*/ 100775 h 523875"/>
              <a:gd name="connsiteX28" fmla="*/ 104489 w 523875"/>
              <a:gd name="connsiteY28" fmla="*/ 198692 h 523875"/>
              <a:gd name="connsiteX29" fmla="*/ 104489 w 523875"/>
              <a:gd name="connsiteY29" fmla="*/ 327946 h 523875"/>
              <a:gd name="connsiteX30" fmla="*/ 202406 w 523875"/>
              <a:gd name="connsiteY30" fmla="*/ 425863 h 523875"/>
              <a:gd name="connsiteX31" fmla="*/ 331661 w 523875"/>
              <a:gd name="connsiteY31" fmla="*/ 425863 h 523875"/>
              <a:gd name="connsiteX32" fmla="*/ 429578 w 523875"/>
              <a:gd name="connsiteY32" fmla="*/ 327946 h 523875"/>
              <a:gd name="connsiteX33" fmla="*/ 429578 w 523875"/>
              <a:gd name="connsiteY33" fmla="*/ 198692 h 523875"/>
              <a:gd name="connsiteX34" fmla="*/ 398812 w 523875"/>
              <a:gd name="connsiteY34" fmla="*/ 327946 h 523875"/>
              <a:gd name="connsiteX35" fmla="*/ 331565 w 523875"/>
              <a:gd name="connsiteY35" fmla="*/ 395192 h 523875"/>
              <a:gd name="connsiteX36" fmla="*/ 202406 w 523875"/>
              <a:gd name="connsiteY36" fmla="*/ 395192 h 523875"/>
              <a:gd name="connsiteX37" fmla="*/ 135160 w 523875"/>
              <a:gd name="connsiteY37" fmla="*/ 327946 h 523875"/>
              <a:gd name="connsiteX38" fmla="*/ 135160 w 523875"/>
              <a:gd name="connsiteY38" fmla="*/ 198692 h 523875"/>
              <a:gd name="connsiteX39" fmla="*/ 202406 w 523875"/>
              <a:gd name="connsiteY39" fmla="*/ 131445 h 523875"/>
              <a:gd name="connsiteX40" fmla="*/ 331661 w 523875"/>
              <a:gd name="connsiteY40" fmla="*/ 131445 h 523875"/>
              <a:gd name="connsiteX41" fmla="*/ 398907 w 523875"/>
              <a:gd name="connsiteY41" fmla="*/ 198692 h 523875"/>
              <a:gd name="connsiteX42" fmla="*/ 398907 w 523875"/>
              <a:gd name="connsiteY42" fmla="*/ 327946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23875" h="523875">
                <a:moveTo>
                  <a:pt x="265367" y="523685"/>
                </a:moveTo>
                <a:cubicBezTo>
                  <a:pt x="122968" y="523685"/>
                  <a:pt x="7144" y="407861"/>
                  <a:pt x="7144" y="265367"/>
                </a:cubicBezTo>
                <a:cubicBezTo>
                  <a:pt x="7144" y="122968"/>
                  <a:pt x="122968" y="7144"/>
                  <a:pt x="265367" y="7144"/>
                </a:cubicBezTo>
                <a:cubicBezTo>
                  <a:pt x="407765" y="7144"/>
                  <a:pt x="523589" y="122968"/>
                  <a:pt x="523589" y="265367"/>
                </a:cubicBezTo>
                <a:cubicBezTo>
                  <a:pt x="523685" y="407861"/>
                  <a:pt x="407861" y="523685"/>
                  <a:pt x="265367" y="523685"/>
                </a:cubicBezTo>
                <a:close/>
                <a:moveTo>
                  <a:pt x="265367" y="31718"/>
                </a:moveTo>
                <a:cubicBezTo>
                  <a:pt x="136493" y="31718"/>
                  <a:pt x="31623" y="136589"/>
                  <a:pt x="31623" y="265462"/>
                </a:cubicBezTo>
                <a:cubicBezTo>
                  <a:pt x="31623" y="394335"/>
                  <a:pt x="136493" y="499205"/>
                  <a:pt x="265367" y="499205"/>
                </a:cubicBezTo>
                <a:cubicBezTo>
                  <a:pt x="394240" y="499205"/>
                  <a:pt x="499110" y="394335"/>
                  <a:pt x="499110" y="265462"/>
                </a:cubicBezTo>
                <a:cubicBezTo>
                  <a:pt x="499110" y="136493"/>
                  <a:pt x="394335" y="31718"/>
                  <a:pt x="265367" y="31718"/>
                </a:cubicBezTo>
                <a:close/>
                <a:moveTo>
                  <a:pt x="352520" y="160592"/>
                </a:moveTo>
                <a:cubicBezTo>
                  <a:pt x="341948" y="160592"/>
                  <a:pt x="333375" y="169164"/>
                  <a:pt x="333375" y="179737"/>
                </a:cubicBezTo>
                <a:cubicBezTo>
                  <a:pt x="333375" y="190310"/>
                  <a:pt x="341948" y="198882"/>
                  <a:pt x="352520" y="198882"/>
                </a:cubicBezTo>
                <a:cubicBezTo>
                  <a:pt x="363093" y="198882"/>
                  <a:pt x="371666" y="190310"/>
                  <a:pt x="371666" y="179737"/>
                </a:cubicBezTo>
                <a:cubicBezTo>
                  <a:pt x="371570" y="169164"/>
                  <a:pt x="363093" y="160592"/>
                  <a:pt x="352520" y="160592"/>
                </a:cubicBezTo>
                <a:close/>
                <a:moveTo>
                  <a:pt x="267557" y="185166"/>
                </a:moveTo>
                <a:cubicBezTo>
                  <a:pt x="223266" y="185166"/>
                  <a:pt x="187262" y="221171"/>
                  <a:pt x="187262" y="265462"/>
                </a:cubicBezTo>
                <a:cubicBezTo>
                  <a:pt x="187262" y="309753"/>
                  <a:pt x="223266" y="345758"/>
                  <a:pt x="267557" y="345758"/>
                </a:cubicBezTo>
                <a:cubicBezTo>
                  <a:pt x="311849" y="345758"/>
                  <a:pt x="347853" y="309753"/>
                  <a:pt x="347853" y="265462"/>
                </a:cubicBezTo>
                <a:cubicBezTo>
                  <a:pt x="347853" y="221171"/>
                  <a:pt x="311753" y="185166"/>
                  <a:pt x="267557" y="185166"/>
                </a:cubicBezTo>
                <a:close/>
                <a:moveTo>
                  <a:pt x="267557" y="316801"/>
                </a:moveTo>
                <a:cubicBezTo>
                  <a:pt x="239173" y="316801"/>
                  <a:pt x="216122" y="293751"/>
                  <a:pt x="216122" y="265367"/>
                </a:cubicBezTo>
                <a:cubicBezTo>
                  <a:pt x="216122" y="236982"/>
                  <a:pt x="239173" y="213931"/>
                  <a:pt x="267557" y="213931"/>
                </a:cubicBezTo>
                <a:cubicBezTo>
                  <a:pt x="295942" y="213931"/>
                  <a:pt x="318992" y="236982"/>
                  <a:pt x="318992" y="265367"/>
                </a:cubicBezTo>
                <a:cubicBezTo>
                  <a:pt x="318992" y="293751"/>
                  <a:pt x="295847" y="316801"/>
                  <a:pt x="267557" y="316801"/>
                </a:cubicBezTo>
                <a:close/>
                <a:moveTo>
                  <a:pt x="429482" y="198692"/>
                </a:moveTo>
                <a:cubicBezTo>
                  <a:pt x="429482" y="144590"/>
                  <a:pt x="385667" y="100775"/>
                  <a:pt x="331565" y="100775"/>
                </a:cubicBezTo>
                <a:lnTo>
                  <a:pt x="202406" y="100775"/>
                </a:lnTo>
                <a:cubicBezTo>
                  <a:pt x="148304" y="100775"/>
                  <a:pt x="104489" y="144590"/>
                  <a:pt x="104489" y="198692"/>
                </a:cubicBezTo>
                <a:lnTo>
                  <a:pt x="104489" y="327946"/>
                </a:lnTo>
                <a:cubicBezTo>
                  <a:pt x="104489" y="382048"/>
                  <a:pt x="148304" y="425863"/>
                  <a:pt x="202406" y="425863"/>
                </a:cubicBezTo>
                <a:lnTo>
                  <a:pt x="331661" y="425863"/>
                </a:lnTo>
                <a:cubicBezTo>
                  <a:pt x="385763" y="425863"/>
                  <a:pt x="429578" y="382048"/>
                  <a:pt x="429578" y="327946"/>
                </a:cubicBezTo>
                <a:lnTo>
                  <a:pt x="429578" y="198692"/>
                </a:lnTo>
                <a:close/>
                <a:moveTo>
                  <a:pt x="398812" y="327946"/>
                </a:moveTo>
                <a:cubicBezTo>
                  <a:pt x="398812" y="365093"/>
                  <a:pt x="368713" y="395192"/>
                  <a:pt x="331565" y="395192"/>
                </a:cubicBezTo>
                <a:lnTo>
                  <a:pt x="202406" y="395192"/>
                </a:lnTo>
                <a:cubicBezTo>
                  <a:pt x="165259" y="395192"/>
                  <a:pt x="135160" y="365093"/>
                  <a:pt x="135160" y="327946"/>
                </a:cubicBezTo>
                <a:lnTo>
                  <a:pt x="135160" y="198692"/>
                </a:lnTo>
                <a:cubicBezTo>
                  <a:pt x="135160" y="161544"/>
                  <a:pt x="165259" y="131445"/>
                  <a:pt x="202406" y="131445"/>
                </a:cubicBezTo>
                <a:lnTo>
                  <a:pt x="331661" y="131445"/>
                </a:lnTo>
                <a:cubicBezTo>
                  <a:pt x="368808" y="131445"/>
                  <a:pt x="398907" y="161544"/>
                  <a:pt x="398907" y="198692"/>
                </a:cubicBezTo>
                <a:lnTo>
                  <a:pt x="398907" y="327946"/>
                </a:lnTo>
                <a:close/>
              </a:path>
            </a:pathLst>
          </a:custGeom>
          <a:gradFill>
            <a:gsLst>
              <a:gs pos="0">
                <a:srgbClr val="D03696"/>
              </a:gs>
              <a:gs pos="100000">
                <a:srgbClr val="FBD97D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4F4003B-BE72-49F6-9CBE-32872B9FF56F}"/>
              </a:ext>
            </a:extLst>
          </p:cNvPr>
          <p:cNvSpPr/>
          <p:nvPr/>
        </p:nvSpPr>
        <p:spPr>
          <a:xfrm>
            <a:off x="5904825" y="3970609"/>
            <a:ext cx="531020" cy="126312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43A3"/>
              </a:gs>
              <a:gs pos="51000">
                <a:srgbClr val="4176FA"/>
              </a:gs>
              <a:gs pos="49000">
                <a:srgbClr val="FA43A3"/>
              </a:gs>
              <a:gs pos="100000">
                <a:srgbClr val="4176FA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80822D-AFBF-429B-9F7E-BBC5355A71AC}"/>
              </a:ext>
            </a:extLst>
          </p:cNvPr>
          <p:cNvSpPr txBox="1"/>
          <p:nvPr/>
        </p:nvSpPr>
        <p:spPr>
          <a:xfrm>
            <a:off x="5826641" y="5303376"/>
            <a:ext cx="68738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40 %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9E2D7C5-F43C-44C9-9DA9-B1CD545CC031}"/>
              </a:ext>
            </a:extLst>
          </p:cNvPr>
          <p:cNvSpPr/>
          <p:nvPr/>
        </p:nvSpPr>
        <p:spPr>
          <a:xfrm>
            <a:off x="5913160" y="5695698"/>
            <a:ext cx="519113" cy="519017"/>
          </a:xfrm>
          <a:custGeom>
            <a:avLst/>
            <a:gdLst>
              <a:gd name="connsiteX0" fmla="*/ 342424 w 519113"/>
              <a:gd name="connsiteY0" fmla="*/ 205169 h 519017"/>
              <a:gd name="connsiteX1" fmla="*/ 396717 w 519113"/>
              <a:gd name="connsiteY1" fmla="*/ 259461 h 519017"/>
              <a:gd name="connsiteX2" fmla="*/ 342424 w 519113"/>
              <a:gd name="connsiteY2" fmla="*/ 313754 h 519017"/>
              <a:gd name="connsiteX3" fmla="*/ 288132 w 519113"/>
              <a:gd name="connsiteY3" fmla="*/ 259461 h 519017"/>
              <a:gd name="connsiteX4" fmla="*/ 342424 w 519113"/>
              <a:gd name="connsiteY4" fmla="*/ 205169 h 519017"/>
              <a:gd name="connsiteX5" fmla="*/ 176593 w 519113"/>
              <a:gd name="connsiteY5" fmla="*/ 205169 h 519017"/>
              <a:gd name="connsiteX6" fmla="*/ 230886 w 519113"/>
              <a:gd name="connsiteY6" fmla="*/ 259461 h 519017"/>
              <a:gd name="connsiteX7" fmla="*/ 176593 w 519113"/>
              <a:gd name="connsiteY7" fmla="*/ 313754 h 519017"/>
              <a:gd name="connsiteX8" fmla="*/ 122301 w 519113"/>
              <a:gd name="connsiteY8" fmla="*/ 259461 h 519017"/>
              <a:gd name="connsiteX9" fmla="*/ 176593 w 519113"/>
              <a:gd name="connsiteY9" fmla="*/ 205169 h 519017"/>
              <a:gd name="connsiteX10" fmla="*/ 259557 w 519113"/>
              <a:gd name="connsiteY10" fmla="*/ 0 h 519017"/>
              <a:gd name="connsiteX11" fmla="*/ 519113 w 519113"/>
              <a:gd name="connsiteY11" fmla="*/ 259461 h 519017"/>
              <a:gd name="connsiteX12" fmla="*/ 259557 w 519113"/>
              <a:gd name="connsiteY12" fmla="*/ 519017 h 519017"/>
              <a:gd name="connsiteX13" fmla="*/ 259557 w 519113"/>
              <a:gd name="connsiteY13" fmla="*/ 491109 h 519017"/>
              <a:gd name="connsiteX14" fmla="*/ 491110 w 519113"/>
              <a:gd name="connsiteY14" fmla="*/ 259556 h 519017"/>
              <a:gd name="connsiteX15" fmla="*/ 259557 w 519113"/>
              <a:gd name="connsiteY15" fmla="*/ 28003 h 519017"/>
              <a:gd name="connsiteX16" fmla="*/ 259556 w 519113"/>
              <a:gd name="connsiteY16" fmla="*/ 0 h 519017"/>
              <a:gd name="connsiteX17" fmla="*/ 259556 w 519113"/>
              <a:gd name="connsiteY17" fmla="*/ 27908 h 519017"/>
              <a:gd name="connsiteX18" fmla="*/ 27908 w 519113"/>
              <a:gd name="connsiteY18" fmla="*/ 259461 h 519017"/>
              <a:gd name="connsiteX19" fmla="*/ 259556 w 519113"/>
              <a:gd name="connsiteY19" fmla="*/ 491014 h 519017"/>
              <a:gd name="connsiteX20" fmla="*/ 259556 w 519113"/>
              <a:gd name="connsiteY20" fmla="*/ 519017 h 519017"/>
              <a:gd name="connsiteX21" fmla="*/ 0 w 519113"/>
              <a:gd name="connsiteY21" fmla="*/ 259461 h 519017"/>
              <a:gd name="connsiteX22" fmla="*/ 259556 w 519113"/>
              <a:gd name="connsiteY22" fmla="*/ 0 h 5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113" h="519017">
                <a:moveTo>
                  <a:pt x="342424" y="205169"/>
                </a:moveTo>
                <a:cubicBezTo>
                  <a:pt x="372428" y="205264"/>
                  <a:pt x="396717" y="229553"/>
                  <a:pt x="396717" y="259461"/>
                </a:cubicBezTo>
                <a:cubicBezTo>
                  <a:pt x="396717" y="289465"/>
                  <a:pt x="372428" y="313754"/>
                  <a:pt x="342424" y="313754"/>
                </a:cubicBezTo>
                <a:cubicBezTo>
                  <a:pt x="312420" y="313754"/>
                  <a:pt x="288132" y="289465"/>
                  <a:pt x="288132" y="259461"/>
                </a:cubicBezTo>
                <a:cubicBezTo>
                  <a:pt x="288132" y="229457"/>
                  <a:pt x="312420" y="205169"/>
                  <a:pt x="342424" y="205169"/>
                </a:cubicBezTo>
                <a:close/>
                <a:moveTo>
                  <a:pt x="176593" y="205169"/>
                </a:moveTo>
                <a:cubicBezTo>
                  <a:pt x="206597" y="205264"/>
                  <a:pt x="230886" y="229553"/>
                  <a:pt x="230886" y="259461"/>
                </a:cubicBezTo>
                <a:cubicBezTo>
                  <a:pt x="230886" y="289465"/>
                  <a:pt x="206597" y="313754"/>
                  <a:pt x="176593" y="313754"/>
                </a:cubicBezTo>
                <a:cubicBezTo>
                  <a:pt x="146590" y="313754"/>
                  <a:pt x="122301" y="289465"/>
                  <a:pt x="122301" y="259461"/>
                </a:cubicBezTo>
                <a:cubicBezTo>
                  <a:pt x="122301" y="229457"/>
                  <a:pt x="146590" y="205169"/>
                  <a:pt x="176593" y="205169"/>
                </a:cubicBezTo>
                <a:close/>
                <a:moveTo>
                  <a:pt x="259557" y="0"/>
                </a:moveTo>
                <a:cubicBezTo>
                  <a:pt x="402622" y="0"/>
                  <a:pt x="519113" y="116395"/>
                  <a:pt x="519113" y="259461"/>
                </a:cubicBezTo>
                <a:cubicBezTo>
                  <a:pt x="519018" y="402622"/>
                  <a:pt x="402622" y="519017"/>
                  <a:pt x="259557" y="519017"/>
                </a:cubicBezTo>
                <a:lnTo>
                  <a:pt x="259557" y="491109"/>
                </a:lnTo>
                <a:cubicBezTo>
                  <a:pt x="387287" y="491109"/>
                  <a:pt x="491110" y="387191"/>
                  <a:pt x="491110" y="259556"/>
                </a:cubicBezTo>
                <a:cubicBezTo>
                  <a:pt x="491110" y="131826"/>
                  <a:pt x="387192" y="28003"/>
                  <a:pt x="259557" y="28003"/>
                </a:cubicBezTo>
                <a:close/>
                <a:moveTo>
                  <a:pt x="259556" y="0"/>
                </a:moveTo>
                <a:lnTo>
                  <a:pt x="259556" y="27908"/>
                </a:lnTo>
                <a:cubicBezTo>
                  <a:pt x="131826" y="27908"/>
                  <a:pt x="27908" y="131826"/>
                  <a:pt x="27908" y="259461"/>
                </a:cubicBezTo>
                <a:cubicBezTo>
                  <a:pt x="27908" y="387191"/>
                  <a:pt x="131826" y="491014"/>
                  <a:pt x="259556" y="491014"/>
                </a:cubicBezTo>
                <a:lnTo>
                  <a:pt x="259556" y="519017"/>
                </a:lnTo>
                <a:cubicBezTo>
                  <a:pt x="116395" y="519017"/>
                  <a:pt x="0" y="402622"/>
                  <a:pt x="0" y="259461"/>
                </a:cubicBezTo>
                <a:cubicBezTo>
                  <a:pt x="0" y="116395"/>
                  <a:pt x="116395" y="0"/>
                  <a:pt x="259556" y="0"/>
                </a:cubicBezTo>
                <a:close/>
              </a:path>
            </a:pathLst>
          </a:custGeom>
          <a:gradFill>
            <a:gsLst>
              <a:gs pos="0">
                <a:srgbClr val="FA43A3"/>
              </a:gs>
              <a:gs pos="51000">
                <a:srgbClr val="4176FA"/>
              </a:gs>
              <a:gs pos="49000">
                <a:srgbClr val="FA43A3"/>
              </a:gs>
              <a:gs pos="100000">
                <a:srgbClr val="4176FA"/>
              </a:gs>
            </a:gsLst>
            <a:lin ang="108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B372B1-2312-43E5-8BDD-58EBCD96F042}"/>
              </a:ext>
            </a:extLst>
          </p:cNvPr>
          <p:cNvSpPr txBox="1"/>
          <p:nvPr/>
        </p:nvSpPr>
        <p:spPr>
          <a:xfrm>
            <a:off x="6918929" y="2491183"/>
            <a:ext cx="427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96298-D677-4A60-956C-891A551043AB}"/>
              </a:ext>
            </a:extLst>
          </p:cNvPr>
          <p:cNvSpPr txBox="1"/>
          <p:nvPr/>
        </p:nvSpPr>
        <p:spPr>
          <a:xfrm>
            <a:off x="6918929" y="2977691"/>
            <a:ext cx="4272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请输入文本内容，或者复制粘贴到此处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9214F6-B183-45C1-9C99-DD9D7B5FA6E3}"/>
              </a:ext>
            </a:extLst>
          </p:cNvPr>
          <p:cNvSpPr txBox="1"/>
          <p:nvPr/>
        </p:nvSpPr>
        <p:spPr>
          <a:xfrm>
            <a:off x="6918929" y="3649476"/>
            <a:ext cx="427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CDFFC-2F5A-4CC1-B713-0334E0B5DE8E}"/>
              </a:ext>
            </a:extLst>
          </p:cNvPr>
          <p:cNvSpPr txBox="1"/>
          <p:nvPr/>
        </p:nvSpPr>
        <p:spPr>
          <a:xfrm>
            <a:off x="6918929" y="4135984"/>
            <a:ext cx="4272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请输入文本内容，或者复制粘贴到此处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FE198-3F6E-43D8-9D3C-54341997E05E}"/>
              </a:ext>
            </a:extLst>
          </p:cNvPr>
          <p:cNvSpPr txBox="1"/>
          <p:nvPr/>
        </p:nvSpPr>
        <p:spPr>
          <a:xfrm>
            <a:off x="6918929" y="4807769"/>
            <a:ext cx="427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输入标题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12BD88-B40F-4ED6-A8B2-DE388461EF12}"/>
              </a:ext>
            </a:extLst>
          </p:cNvPr>
          <p:cNvSpPr txBox="1"/>
          <p:nvPr/>
        </p:nvSpPr>
        <p:spPr>
          <a:xfrm>
            <a:off x="6918929" y="5294277"/>
            <a:ext cx="4272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0E50"/>
                </a:solidFill>
                <a:effectLst/>
                <a:uLnTx/>
                <a:uFillTx/>
                <a:latin typeface="Calibri" panose="020F0502020204030204" pitchFamily="34" charset="0"/>
                <a:ea typeface="思源黑体 CN Regular" panose="020B0500000000000000" pitchFamily="34" charset="-122"/>
                <a:sym typeface="Calibri" panose="020F0502020204030204" pitchFamily="34" charset="0"/>
              </a:rPr>
              <a:t>请输入文本内容，或者复制粘贴到此处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20E50"/>
              </a:solidFill>
              <a:effectLst/>
              <a:uLnTx/>
              <a:uFillTx/>
              <a:latin typeface="Calibri" panose="020F0502020204030204" pitchFamily="34" charset="0"/>
              <a:ea typeface="思源黑体 CN Regular" panose="020B0500000000000000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42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4927;#82641;#44143;#370900;#399461;#405366;#405366;#407164;"/>
</p:tagLst>
</file>

<file path=ppt/theme/theme1.xml><?xml version="1.0" encoding="utf-8"?>
<a:theme xmlns:a="http://schemas.openxmlformats.org/drawingml/2006/main" name="办公资源网：www.bangongziyuan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SemiBold - Poppins Light">
      <a:majorFont>
        <a:latin typeface="Poppins SemiBold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45C6"/>
        </a:solidFill>
        <a:ln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724</Words>
  <Application>Microsoft Office PowerPoint</Application>
  <PresentationFormat>宽屏</PresentationFormat>
  <Paragraphs>167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Poppins Light</vt:lpstr>
      <vt:lpstr>Poppins SemiBold</vt:lpstr>
      <vt:lpstr>等线</vt:lpstr>
      <vt:lpstr>胡晓波男神体</vt:lpstr>
      <vt:lpstr>Arial</vt:lpstr>
      <vt:lpstr>Calibri</vt:lpstr>
      <vt:lpstr>Wingdings</vt:lpstr>
      <vt:lpstr>办公资源网：www.bangongziyuan.com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2021-08-26T02:11:20Z</dcterms:created>
  <dcterms:modified xsi:type="dcterms:W3CDTF">2021-08-26T02:36:51Z</dcterms:modified>
</cp:coreProperties>
</file>