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6"/>
  </p:notesMasterIdLst>
  <p:sldIdLst>
    <p:sldId id="256" r:id="rId4"/>
    <p:sldId id="327" r:id="rId5"/>
    <p:sldId id="371" r:id="rId6"/>
    <p:sldId id="328" r:id="rId7"/>
    <p:sldId id="330" r:id="rId8"/>
    <p:sldId id="331" r:id="rId9"/>
    <p:sldId id="369" r:id="rId10"/>
    <p:sldId id="370" r:id="rId11"/>
    <p:sldId id="348" r:id="rId12"/>
    <p:sldId id="349" r:id="rId13"/>
    <p:sldId id="350" r:id="rId14"/>
    <p:sldId id="351" r:id="rId15"/>
    <p:sldId id="334" r:id="rId16"/>
    <p:sldId id="335" r:id="rId17"/>
    <p:sldId id="336" r:id="rId18"/>
    <p:sldId id="352" r:id="rId19"/>
    <p:sldId id="353" r:id="rId20"/>
    <p:sldId id="410" r:id="rId21"/>
    <p:sldId id="354" r:id="rId22"/>
    <p:sldId id="411" r:id="rId23"/>
    <p:sldId id="338" r:id="rId24"/>
    <p:sldId id="339" r:id="rId25"/>
    <p:sldId id="340" r:id="rId26"/>
    <p:sldId id="356" r:id="rId27"/>
    <p:sldId id="357" r:id="rId28"/>
    <p:sldId id="358" r:id="rId29"/>
    <p:sldId id="359" r:id="rId30"/>
    <p:sldId id="342" r:id="rId31"/>
    <p:sldId id="343" r:id="rId32"/>
    <p:sldId id="344" r:id="rId33"/>
    <p:sldId id="360" r:id="rId34"/>
    <p:sldId id="361" r:id="rId35"/>
    <p:sldId id="362" r:id="rId36"/>
    <p:sldId id="363" r:id="rId37"/>
    <p:sldId id="364" r:id="rId38"/>
    <p:sldId id="345" r:id="rId39"/>
    <p:sldId id="346" r:id="rId40"/>
    <p:sldId id="365" r:id="rId41"/>
    <p:sldId id="366" r:id="rId42"/>
    <p:sldId id="367" r:id="rId43"/>
    <p:sldId id="368" r:id="rId44"/>
    <p:sldId id="325" r:id="rId45"/>
  </p:sldIdLst>
  <p:sldSz cx="5759450" cy="324040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072"/>
        <p:guide pos="181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931" y="530317"/>
            <a:ext cx="4319588" cy="1128141"/>
          </a:xfrm>
        </p:spPr>
        <p:txBody>
          <a:bodyPr anchor="b"/>
          <a:lstStyle>
            <a:lvl1pPr algn="ctr"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9931" y="1701963"/>
            <a:ext cx="4319588" cy="782348"/>
          </a:xfrm>
        </p:spPr>
        <p:txBody>
          <a:bodyPr/>
          <a:lstStyle>
            <a:lvl1pPr marL="0" indent="0" algn="ctr">
              <a:buNone/>
              <a:defRPr sz="1135"/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7700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7835" indent="0" algn="ctr">
              <a:buNone/>
              <a:defRPr sz="755"/>
            </a:lvl9pPr>
          </a:lstStyle>
          <a:p>
            <a:pPr fontAlgn="base"/>
            <a:r>
              <a:rPr lang="zh-CN" altLang="en-US" sz="113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76316" y="130175"/>
            <a:ext cx="1295797" cy="2763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8925" y="130175"/>
            <a:ext cx="3812272" cy="2763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931" y="530317"/>
            <a:ext cx="4319588" cy="1128141"/>
          </a:xfrm>
        </p:spPr>
        <p:txBody>
          <a:bodyPr anchor="b"/>
          <a:lstStyle>
            <a:lvl1pPr algn="ctr"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9931" y="1701963"/>
            <a:ext cx="4319588" cy="782348"/>
          </a:xfrm>
        </p:spPr>
        <p:txBody>
          <a:bodyPr/>
          <a:lstStyle>
            <a:lvl1pPr marL="0" indent="0" algn="ctr">
              <a:buNone/>
              <a:defRPr sz="1135"/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7700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7835" indent="0" algn="ctr">
              <a:buNone/>
              <a:defRPr sz="755"/>
            </a:lvl9pPr>
          </a:lstStyle>
          <a:p>
            <a:pPr fontAlgn="base"/>
            <a:r>
              <a:rPr lang="zh-CN" altLang="en-US" sz="113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62" y="807851"/>
            <a:ext cx="4967526" cy="1347918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962" y="2168521"/>
            <a:ext cx="4967526" cy="708838"/>
          </a:xfrm>
        </p:spPr>
        <p:txBody>
          <a:bodyPr/>
          <a:lstStyle>
            <a:lvl1pPr marL="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70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78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1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925" y="755650"/>
            <a:ext cx="2539762" cy="21383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32351" y="755650"/>
            <a:ext cx="2539762" cy="21383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712" y="172522"/>
            <a:ext cx="4967526" cy="626329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0627" y="840312"/>
            <a:ext cx="2302256" cy="389298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1800" indent="0">
              <a:buNone/>
              <a:defRPr sz="945"/>
            </a:lvl3pPr>
            <a:lvl4pPr marL="647700" indent="0">
              <a:buNone/>
              <a:defRPr sz="850"/>
            </a:lvl4pPr>
            <a:lvl5pPr marL="864235" indent="0">
              <a:buNone/>
              <a:defRPr sz="850"/>
            </a:lvl5pPr>
            <a:lvl6pPr marL="1080135" indent="0">
              <a:buNone/>
              <a:defRPr sz="850"/>
            </a:lvl6pPr>
            <a:lvl7pPr marL="1296035" indent="0">
              <a:buNone/>
              <a:defRPr sz="850"/>
            </a:lvl7pPr>
            <a:lvl8pPr marL="1511935" indent="0">
              <a:buNone/>
              <a:defRPr sz="850"/>
            </a:lvl8pPr>
            <a:lvl9pPr marL="1727835" indent="0">
              <a:buNone/>
              <a:defRPr sz="8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0627" y="1259392"/>
            <a:ext cx="2302256" cy="166522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5751" y="840312"/>
            <a:ext cx="2313594" cy="389298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1800" indent="0">
              <a:buNone/>
              <a:defRPr sz="945"/>
            </a:lvl3pPr>
            <a:lvl4pPr marL="647700" indent="0">
              <a:buNone/>
              <a:defRPr sz="850"/>
            </a:lvl4pPr>
            <a:lvl5pPr marL="864235" indent="0">
              <a:buNone/>
              <a:defRPr sz="850"/>
            </a:lvl5pPr>
            <a:lvl6pPr marL="1080135" indent="0">
              <a:buNone/>
              <a:defRPr sz="850"/>
            </a:lvl6pPr>
            <a:lvl7pPr marL="1296035" indent="0">
              <a:buNone/>
              <a:defRPr sz="850"/>
            </a:lvl7pPr>
            <a:lvl8pPr marL="1511935" indent="0">
              <a:buNone/>
              <a:defRPr sz="850"/>
            </a:lvl8pPr>
            <a:lvl9pPr marL="1727835" indent="0">
              <a:buNone/>
              <a:defRPr sz="8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55751" y="1259392"/>
            <a:ext cx="2313594" cy="166522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712" y="216027"/>
            <a:ext cx="1857572" cy="756095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5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8516" y="466558"/>
            <a:ext cx="2915722" cy="2302788"/>
          </a:xfrm>
        </p:spPr>
        <p:txBody>
          <a:bodyPr/>
          <a:lstStyle>
            <a:lvl1pPr>
              <a:defRPr sz="1510"/>
            </a:lvl1pPr>
            <a:lvl2pPr>
              <a:defRPr sz="1325"/>
            </a:lvl2pPr>
            <a:lvl3pPr>
              <a:defRPr sz="1135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 fontAlgn="base"/>
            <a:r>
              <a:rPr lang="zh-CN" altLang="en-US" sz="151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32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13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94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94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6712" y="972122"/>
            <a:ext cx="1857572" cy="1800975"/>
          </a:xfrm>
        </p:spPr>
        <p:txBody>
          <a:bodyPr/>
          <a:lstStyle>
            <a:lvl1pPr marL="0" indent="0">
              <a:buNone/>
              <a:defRPr sz="755"/>
            </a:lvl1pPr>
            <a:lvl2pPr marL="215900" indent="0">
              <a:buNone/>
              <a:defRPr sz="660"/>
            </a:lvl2pPr>
            <a:lvl3pPr marL="431800" indent="0">
              <a:buNone/>
              <a:defRPr sz="565"/>
            </a:lvl3pPr>
            <a:lvl4pPr marL="647700" indent="0">
              <a:buNone/>
              <a:defRPr sz="470"/>
            </a:lvl4pPr>
            <a:lvl5pPr marL="864235" indent="0">
              <a:buNone/>
              <a:defRPr sz="470"/>
            </a:lvl5pPr>
            <a:lvl6pPr marL="1080135" indent="0">
              <a:buNone/>
              <a:defRPr sz="470"/>
            </a:lvl6pPr>
            <a:lvl7pPr marL="1296035" indent="0">
              <a:buNone/>
              <a:defRPr sz="470"/>
            </a:lvl7pPr>
            <a:lvl8pPr marL="1511935" indent="0">
              <a:buNone/>
              <a:defRPr sz="470"/>
            </a:lvl8pPr>
            <a:lvl9pPr marL="1727835" indent="0">
              <a:buNone/>
              <a:defRPr sz="470"/>
            </a:lvl9pPr>
          </a:lstStyle>
          <a:p>
            <a:pPr lvl="0" fontAlgn="base"/>
            <a:r>
              <a:rPr lang="zh-CN" altLang="en-US" sz="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712" y="216027"/>
            <a:ext cx="1967694" cy="756095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5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48516" y="216027"/>
            <a:ext cx="2915722" cy="2553319"/>
          </a:xfrm>
        </p:spPr>
        <p:txBody>
          <a:bodyPr/>
          <a:lstStyle>
            <a:lvl1pPr marL="0" indent="0">
              <a:buNone/>
              <a:defRPr sz="1510"/>
            </a:lvl1pPr>
            <a:lvl2pPr marL="215900" indent="0">
              <a:buNone/>
              <a:defRPr sz="1325"/>
            </a:lvl2pPr>
            <a:lvl3pPr marL="431800" indent="0">
              <a:buNone/>
              <a:defRPr sz="1135"/>
            </a:lvl3pPr>
            <a:lvl4pPr marL="647700" indent="0">
              <a:buNone/>
              <a:defRPr sz="945"/>
            </a:lvl4pPr>
            <a:lvl5pPr marL="864235" indent="0">
              <a:buNone/>
              <a:defRPr sz="945"/>
            </a:lvl5pPr>
            <a:lvl6pPr marL="1080135" indent="0">
              <a:buNone/>
              <a:defRPr sz="945"/>
            </a:lvl6pPr>
            <a:lvl7pPr marL="1296035" indent="0">
              <a:buNone/>
              <a:defRPr sz="945"/>
            </a:lvl7pPr>
            <a:lvl8pPr marL="1511935" indent="0">
              <a:buNone/>
              <a:defRPr sz="945"/>
            </a:lvl8pPr>
            <a:lvl9pPr marL="1727835" indent="0">
              <a:buNone/>
              <a:defRPr sz="94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6712" y="972122"/>
            <a:ext cx="1967694" cy="1800975"/>
          </a:xfrm>
        </p:spPr>
        <p:txBody>
          <a:bodyPr/>
          <a:lstStyle>
            <a:lvl1pPr marL="0" indent="0">
              <a:buNone/>
              <a:defRPr sz="945"/>
            </a:lvl1pPr>
            <a:lvl2pPr marL="215900" indent="0">
              <a:buNone/>
              <a:defRPr sz="850"/>
            </a:lvl2pPr>
            <a:lvl3pPr marL="431800" indent="0">
              <a:buNone/>
              <a:defRPr sz="755"/>
            </a:lvl3pPr>
            <a:lvl4pPr marL="647700" indent="0">
              <a:buNone/>
              <a:defRPr sz="660"/>
            </a:lvl4pPr>
            <a:lvl5pPr marL="864235" indent="0">
              <a:buNone/>
              <a:defRPr sz="660"/>
            </a:lvl5pPr>
            <a:lvl6pPr marL="1080135" indent="0">
              <a:buNone/>
              <a:defRPr sz="660"/>
            </a:lvl6pPr>
            <a:lvl7pPr marL="1296035" indent="0">
              <a:buNone/>
              <a:defRPr sz="660"/>
            </a:lvl7pPr>
            <a:lvl8pPr marL="1511935" indent="0">
              <a:buNone/>
              <a:defRPr sz="660"/>
            </a:lvl8pPr>
            <a:lvl9pPr marL="1727835" indent="0">
              <a:buNone/>
              <a:defRPr sz="660"/>
            </a:lvl9pPr>
          </a:lstStyle>
          <a:p>
            <a:pPr lvl="0" fontAlgn="base"/>
            <a:r>
              <a:rPr lang="zh-CN" altLang="en-US" sz="94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76316" y="130175"/>
            <a:ext cx="1295797" cy="2763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8925" y="130175"/>
            <a:ext cx="3812272" cy="2763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62" y="807851"/>
            <a:ext cx="4967526" cy="1347918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962" y="2168521"/>
            <a:ext cx="4967526" cy="708838"/>
          </a:xfrm>
        </p:spPr>
        <p:txBody>
          <a:bodyPr/>
          <a:lstStyle>
            <a:lvl1pPr marL="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70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78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1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925" y="755650"/>
            <a:ext cx="2539762" cy="21383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32351" y="755650"/>
            <a:ext cx="2539762" cy="21383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712" y="172522"/>
            <a:ext cx="4967526" cy="626329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0627" y="840312"/>
            <a:ext cx="2302256" cy="389298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1800" indent="0">
              <a:buNone/>
              <a:defRPr sz="945"/>
            </a:lvl3pPr>
            <a:lvl4pPr marL="647700" indent="0">
              <a:buNone/>
              <a:defRPr sz="850"/>
            </a:lvl4pPr>
            <a:lvl5pPr marL="864235" indent="0">
              <a:buNone/>
              <a:defRPr sz="850"/>
            </a:lvl5pPr>
            <a:lvl6pPr marL="1080135" indent="0">
              <a:buNone/>
              <a:defRPr sz="850"/>
            </a:lvl6pPr>
            <a:lvl7pPr marL="1296035" indent="0">
              <a:buNone/>
              <a:defRPr sz="850"/>
            </a:lvl7pPr>
            <a:lvl8pPr marL="1511935" indent="0">
              <a:buNone/>
              <a:defRPr sz="850"/>
            </a:lvl8pPr>
            <a:lvl9pPr marL="1727835" indent="0">
              <a:buNone/>
              <a:defRPr sz="8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0627" y="1259392"/>
            <a:ext cx="2302256" cy="166522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5751" y="840312"/>
            <a:ext cx="2313594" cy="389298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1800" indent="0">
              <a:buNone/>
              <a:defRPr sz="945"/>
            </a:lvl3pPr>
            <a:lvl4pPr marL="647700" indent="0">
              <a:buNone/>
              <a:defRPr sz="850"/>
            </a:lvl4pPr>
            <a:lvl5pPr marL="864235" indent="0">
              <a:buNone/>
              <a:defRPr sz="850"/>
            </a:lvl5pPr>
            <a:lvl6pPr marL="1080135" indent="0">
              <a:buNone/>
              <a:defRPr sz="850"/>
            </a:lvl6pPr>
            <a:lvl7pPr marL="1296035" indent="0">
              <a:buNone/>
              <a:defRPr sz="850"/>
            </a:lvl7pPr>
            <a:lvl8pPr marL="1511935" indent="0">
              <a:buNone/>
              <a:defRPr sz="850"/>
            </a:lvl8pPr>
            <a:lvl9pPr marL="1727835" indent="0">
              <a:buNone/>
              <a:defRPr sz="8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55751" y="1259392"/>
            <a:ext cx="2313594" cy="166522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712" y="216027"/>
            <a:ext cx="1857572" cy="756095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5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8516" y="466558"/>
            <a:ext cx="2915722" cy="2302788"/>
          </a:xfrm>
        </p:spPr>
        <p:txBody>
          <a:bodyPr/>
          <a:lstStyle>
            <a:lvl1pPr>
              <a:defRPr sz="1510"/>
            </a:lvl1pPr>
            <a:lvl2pPr>
              <a:defRPr sz="1325"/>
            </a:lvl2pPr>
            <a:lvl3pPr>
              <a:defRPr sz="1135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 fontAlgn="base"/>
            <a:r>
              <a:rPr lang="zh-CN" altLang="en-US" sz="151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32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13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94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94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6712" y="972122"/>
            <a:ext cx="1857572" cy="1800975"/>
          </a:xfrm>
        </p:spPr>
        <p:txBody>
          <a:bodyPr/>
          <a:lstStyle>
            <a:lvl1pPr marL="0" indent="0">
              <a:buNone/>
              <a:defRPr sz="755"/>
            </a:lvl1pPr>
            <a:lvl2pPr marL="215900" indent="0">
              <a:buNone/>
              <a:defRPr sz="660"/>
            </a:lvl2pPr>
            <a:lvl3pPr marL="431800" indent="0">
              <a:buNone/>
              <a:defRPr sz="565"/>
            </a:lvl3pPr>
            <a:lvl4pPr marL="647700" indent="0">
              <a:buNone/>
              <a:defRPr sz="470"/>
            </a:lvl4pPr>
            <a:lvl5pPr marL="864235" indent="0">
              <a:buNone/>
              <a:defRPr sz="470"/>
            </a:lvl5pPr>
            <a:lvl6pPr marL="1080135" indent="0">
              <a:buNone/>
              <a:defRPr sz="470"/>
            </a:lvl6pPr>
            <a:lvl7pPr marL="1296035" indent="0">
              <a:buNone/>
              <a:defRPr sz="470"/>
            </a:lvl7pPr>
            <a:lvl8pPr marL="1511935" indent="0">
              <a:buNone/>
              <a:defRPr sz="470"/>
            </a:lvl8pPr>
            <a:lvl9pPr marL="1727835" indent="0">
              <a:buNone/>
              <a:defRPr sz="470"/>
            </a:lvl9pPr>
          </a:lstStyle>
          <a:p>
            <a:pPr lvl="0" fontAlgn="base"/>
            <a:r>
              <a:rPr lang="zh-CN" altLang="en-US" sz="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712" y="216027"/>
            <a:ext cx="1967694" cy="756095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5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48516" y="216027"/>
            <a:ext cx="2915722" cy="2553319"/>
          </a:xfrm>
        </p:spPr>
        <p:txBody>
          <a:bodyPr/>
          <a:lstStyle>
            <a:lvl1pPr marL="0" indent="0">
              <a:buNone/>
              <a:defRPr sz="1510"/>
            </a:lvl1pPr>
            <a:lvl2pPr marL="215900" indent="0">
              <a:buNone/>
              <a:defRPr sz="1325"/>
            </a:lvl2pPr>
            <a:lvl3pPr marL="431800" indent="0">
              <a:buNone/>
              <a:defRPr sz="1135"/>
            </a:lvl3pPr>
            <a:lvl4pPr marL="647700" indent="0">
              <a:buNone/>
              <a:defRPr sz="945"/>
            </a:lvl4pPr>
            <a:lvl5pPr marL="864235" indent="0">
              <a:buNone/>
              <a:defRPr sz="945"/>
            </a:lvl5pPr>
            <a:lvl6pPr marL="1080135" indent="0">
              <a:buNone/>
              <a:defRPr sz="945"/>
            </a:lvl6pPr>
            <a:lvl7pPr marL="1296035" indent="0">
              <a:buNone/>
              <a:defRPr sz="945"/>
            </a:lvl7pPr>
            <a:lvl8pPr marL="1511935" indent="0">
              <a:buNone/>
              <a:defRPr sz="945"/>
            </a:lvl8pPr>
            <a:lvl9pPr marL="1727835" indent="0">
              <a:buNone/>
              <a:defRPr sz="94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6712" y="972122"/>
            <a:ext cx="1967694" cy="1800975"/>
          </a:xfrm>
        </p:spPr>
        <p:txBody>
          <a:bodyPr/>
          <a:lstStyle>
            <a:lvl1pPr marL="0" indent="0">
              <a:buNone/>
              <a:defRPr sz="945"/>
            </a:lvl1pPr>
            <a:lvl2pPr marL="215900" indent="0">
              <a:buNone/>
              <a:defRPr sz="850"/>
            </a:lvl2pPr>
            <a:lvl3pPr marL="431800" indent="0">
              <a:buNone/>
              <a:defRPr sz="755"/>
            </a:lvl3pPr>
            <a:lvl4pPr marL="647700" indent="0">
              <a:buNone/>
              <a:defRPr sz="660"/>
            </a:lvl4pPr>
            <a:lvl5pPr marL="864235" indent="0">
              <a:buNone/>
              <a:defRPr sz="660"/>
            </a:lvl5pPr>
            <a:lvl6pPr marL="1080135" indent="0">
              <a:buNone/>
              <a:defRPr sz="660"/>
            </a:lvl6pPr>
            <a:lvl7pPr marL="1296035" indent="0">
              <a:buNone/>
              <a:defRPr sz="660"/>
            </a:lvl7pPr>
            <a:lvl8pPr marL="1511935" indent="0">
              <a:buNone/>
              <a:defRPr sz="660"/>
            </a:lvl8pPr>
            <a:lvl9pPr marL="1727835" indent="0">
              <a:buNone/>
              <a:defRPr sz="660"/>
            </a:lvl9pPr>
          </a:lstStyle>
          <a:p>
            <a:pPr lvl="0" fontAlgn="base"/>
            <a:r>
              <a:rPr lang="zh-CN" altLang="en-US" sz="94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88925" y="130175"/>
            <a:ext cx="5183188" cy="539750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88925" y="755650"/>
            <a:ext cx="5183188" cy="2138363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288925" y="2949575"/>
            <a:ext cx="1343025" cy="225425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/>
          <a:lstStyle>
            <a:lvl1pPr>
              <a:defRPr sz="7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1968500" y="2949575"/>
            <a:ext cx="1822450" cy="225425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/>
          <a:lstStyle>
            <a:lvl1pPr algn="ctr">
              <a:defRPr sz="7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4127500" y="2949575"/>
            <a:ext cx="1344613" cy="225425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/>
          <a:lstStyle>
            <a:lvl1pPr algn="r">
              <a:defRPr sz="7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5048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9230" lvl="0" indent="-189230" algn="l" defTabSz="5048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09575" lvl="1" indent="-156845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555" lvl="2" indent="-12573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82650" lvl="3" indent="-1270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3475" lvl="4" indent="-125095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88925" y="130175"/>
            <a:ext cx="5183188" cy="539750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88925" y="755650"/>
            <a:ext cx="5183188" cy="2138363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288925" y="2949575"/>
            <a:ext cx="1343025" cy="225425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/>
          <a:lstStyle>
            <a:lvl1pPr>
              <a:defRPr sz="7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1968500" y="2949575"/>
            <a:ext cx="1822450" cy="225425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/>
          <a:lstStyle>
            <a:lvl1pPr algn="ctr">
              <a:defRPr sz="7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4127500" y="2949575"/>
            <a:ext cx="1344613" cy="225425"/>
          </a:xfrm>
          <a:prstGeom prst="rect">
            <a:avLst/>
          </a:prstGeom>
          <a:noFill/>
          <a:ln w="9525">
            <a:noFill/>
          </a:ln>
        </p:spPr>
        <p:txBody>
          <a:bodyPr lIns="50396" tIns="25198" rIns="50396" bIns="25198"/>
          <a:lstStyle>
            <a:lvl1pPr algn="r">
              <a:defRPr sz="7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5048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9230" lvl="0" indent="-189230" algn="l" defTabSz="5048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09575" lvl="1" indent="-156845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555" lvl="2" indent="-12573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82650" lvl="3" indent="-1270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3475" lvl="4" indent="-125095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50482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9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3073" descr="C:\Users\shaui666\Desktop\首页.jpg首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0"/>
            <a:ext cx="5772150" cy="324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文本框 1"/>
          <p:cNvSpPr txBox="1"/>
          <p:nvPr/>
        </p:nvSpPr>
        <p:spPr>
          <a:xfrm>
            <a:off x="868045" y="1062355"/>
            <a:ext cx="40011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sz="2800" b="1">
                <a:solidFill>
                  <a:schemeClr val="bg1"/>
                </a:solidFill>
                <a:latin typeface="思源黑体" charset="-122"/>
                <a:ea typeface="思源黑体" charset="-122"/>
              </a:rPr>
              <a:t>企业级前端框架UMI3</a:t>
            </a:r>
            <a:endParaRPr sz="2800" b="1">
              <a:solidFill>
                <a:schemeClr val="bg1"/>
              </a:solidFill>
              <a:latin typeface="思源黑体" charset="-122"/>
              <a:ea typeface="思源黑体" charset="-122"/>
            </a:endParaRPr>
          </a:p>
        </p:txBody>
      </p:sp>
      <p:sp>
        <p:nvSpPr>
          <p:cNvPr id="3075" name="文本框 2"/>
          <p:cNvSpPr txBox="1"/>
          <p:nvPr/>
        </p:nvSpPr>
        <p:spPr>
          <a:xfrm>
            <a:off x="2505075" y="1679575"/>
            <a:ext cx="638175" cy="229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>
                <a:solidFill>
                  <a:schemeClr val="bg1"/>
                </a:solidFill>
                <a:latin typeface="思源黑体 Medium" charset="-122"/>
                <a:ea typeface="思源黑体 Medium" charset="-122"/>
              </a:rPr>
              <a:t>九叔</a:t>
            </a:r>
            <a:endParaRPr lang="zh-CN" altLang="en-US">
              <a:solidFill>
                <a:schemeClr val="bg1"/>
              </a:solidFill>
              <a:latin typeface="思源黑体 Medium" charset="-122"/>
              <a:ea typeface="思源黑体 Medium" charset="-122"/>
            </a:endParaRPr>
          </a:p>
        </p:txBody>
      </p:sp>
      <p:sp>
        <p:nvSpPr>
          <p:cNvPr id="3076" name="文本框 3"/>
          <p:cNvSpPr txBox="1"/>
          <p:nvPr/>
        </p:nvSpPr>
        <p:spPr>
          <a:xfrm>
            <a:off x="2257425" y="1879600"/>
            <a:ext cx="1480820" cy="229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思源黑体 Normal" charset="-122"/>
                <a:ea typeface="思源黑体 Normal" charset="-122"/>
              </a:rPr>
              <a:t>前盛大网络前端攻城狮</a:t>
            </a:r>
            <a:endParaRPr lang="zh-CN" altLang="en-US">
              <a:solidFill>
                <a:schemeClr val="bg1"/>
              </a:solidFill>
              <a:latin typeface="思源黑体 Normal" charset="-122"/>
              <a:ea typeface="思源黑体 Normal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3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0718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构建时配置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560705"/>
            <a:ext cx="4203700" cy="2399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2049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antd, antd-mobile使用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528955"/>
            <a:ext cx="396049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7830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图片和其他资源引入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" y="535940"/>
            <a:ext cx="3844290" cy="2294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1"/>
          <p:cNvSpPr txBox="1"/>
          <p:nvPr/>
        </p:nvSpPr>
        <p:spPr>
          <a:xfrm>
            <a:off x="-12700" y="1120775"/>
            <a:ext cx="5765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800" b="1">
                <a:solidFill>
                  <a:srgbClr val="2D65B4"/>
                </a:solidFill>
                <a:latin typeface="思源黑体" charset="-122"/>
                <a:ea typeface="思源黑体" charset="-122"/>
              </a:rPr>
              <a:t>组件书写风格与页面跳转</a:t>
            </a:r>
            <a:endParaRPr lang="zh-CN" altLang="en-US" sz="2800" b="1">
              <a:solidFill>
                <a:srgbClr val="2D65B4"/>
              </a:solidFill>
              <a:latin typeface="思源黑体" charset="-122"/>
              <a:ea typeface="思源黑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3"/>
          <p:cNvSpPr txBox="1"/>
          <p:nvPr/>
        </p:nvSpPr>
        <p:spPr>
          <a:xfrm>
            <a:off x="120650" y="93663"/>
            <a:ext cx="215265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b="1">
                <a:latin typeface="思源黑体" charset="-122"/>
                <a:ea typeface="思源黑体" charset="-122"/>
              </a:rPr>
              <a:t>组件书写风格与页面跳转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6147" name="副标题 2"/>
          <p:cNvSpPr txBox="1"/>
          <p:nvPr/>
        </p:nvSpPr>
        <p:spPr>
          <a:xfrm>
            <a:off x="379413" y="949325"/>
            <a:ext cx="1258887" cy="500063"/>
          </a:xfrm>
          <a:prstGeom prst="rect">
            <a:avLst/>
          </a:prstGeom>
          <a:noFill/>
          <a:ln w="9525">
            <a:noFill/>
          </a:ln>
        </p:spPr>
        <p:txBody>
          <a:bodyPr lIns="91440" tIns="36000" rIns="91440" bIns="36000" anchor="t" anchorCtr="0"/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/>
            </a:pPr>
            <a:r>
              <a:rPr lang="zh-CN" altLang="en-US" sz="1200" b="1" dirty="0">
                <a:solidFill>
                  <a:srgbClr val="0D0D0D"/>
                </a:solidFill>
                <a:latin typeface="思源黑体" charset="-122"/>
                <a:ea typeface="思源黑体" charset="-122"/>
              </a:rPr>
              <a:t>课程知识点：</a:t>
            </a:r>
            <a:endParaRPr lang="zh-CN" altLang="en-US" sz="1200" b="1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</p:txBody>
      </p:sp>
      <p:grpSp>
        <p:nvGrpSpPr>
          <p:cNvPr id="6148" name="组合 15"/>
          <p:cNvGrpSpPr/>
          <p:nvPr/>
        </p:nvGrpSpPr>
        <p:grpSpPr>
          <a:xfrm>
            <a:off x="382588" y="1845310"/>
            <a:ext cx="2108375" cy="332408"/>
            <a:chOff x="639" y="1837"/>
            <a:chExt cx="3321" cy="536"/>
          </a:xfrm>
        </p:grpSpPr>
        <p:sp>
          <p:nvSpPr>
            <p:cNvPr id="6149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03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路由,权限,动态,约定式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4" name="组合 21"/>
          <p:cNvGrpSpPr/>
          <p:nvPr/>
        </p:nvGrpSpPr>
        <p:grpSpPr>
          <a:xfrm>
            <a:off x="385763" y="1575753"/>
            <a:ext cx="2074362" cy="331167"/>
            <a:chOff x="645" y="1831"/>
            <a:chExt cx="3266" cy="534"/>
          </a:xfrm>
        </p:grpSpPr>
        <p:sp>
          <p:nvSpPr>
            <p:cNvPr id="6155" name="文本框 22"/>
            <p:cNvSpPr txBox="1"/>
            <p:nvPr/>
          </p:nvSpPr>
          <p:spPr>
            <a:xfrm>
              <a:off x="645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02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6" name="副标题 2"/>
            <p:cNvSpPr txBox="1"/>
            <p:nvPr/>
          </p:nvSpPr>
          <p:spPr>
            <a:xfrm>
              <a:off x="954" y="1831"/>
              <a:ext cx="2957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hooks + 函数式编写组件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7" name="组合 24"/>
          <p:cNvGrpSpPr/>
          <p:nvPr/>
        </p:nvGrpSpPr>
        <p:grpSpPr>
          <a:xfrm>
            <a:off x="382588" y="1306513"/>
            <a:ext cx="2743798" cy="331167"/>
            <a:chOff x="645" y="1831"/>
            <a:chExt cx="4320" cy="534"/>
          </a:xfrm>
        </p:grpSpPr>
        <p:sp>
          <p:nvSpPr>
            <p:cNvPr id="6158" name="文本框 25"/>
            <p:cNvSpPr txBox="1"/>
            <p:nvPr/>
          </p:nvSpPr>
          <p:spPr>
            <a:xfrm>
              <a:off x="645" y="1889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9" name="副标题 2"/>
            <p:cNvSpPr txBox="1"/>
            <p:nvPr/>
          </p:nvSpPr>
          <p:spPr>
            <a:xfrm>
              <a:off x="954" y="1831"/>
              <a:ext cx="4011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Less 变量，混合，嵌套，父选择器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376238" y="2120900"/>
            <a:ext cx="2108375" cy="332408"/>
            <a:chOff x="639" y="1837"/>
            <a:chExt cx="3321" cy="536"/>
          </a:xfrm>
        </p:grpSpPr>
        <p:sp>
          <p:nvSpPr>
            <p:cNvPr id="4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04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页面跳转，参数接收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29387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Less 变量，混合，嵌套，父选择器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  <a:p>
            <a:pPr algn="l"/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596265"/>
            <a:ext cx="3676015" cy="2174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2138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hooks + 函数式编写组件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  <a:p>
            <a:pPr algn="l"/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514985"/>
            <a:ext cx="3156585" cy="1644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3175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20497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路由,权限,动态,约定式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  <a:p>
            <a:pPr algn="l"/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549275"/>
            <a:ext cx="1386205" cy="2305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70" y="423545"/>
            <a:ext cx="1533525" cy="2667000"/>
          </a:xfrm>
          <a:prstGeom prst="rect">
            <a:avLst/>
          </a:prstGeom>
        </p:spPr>
      </p:pic>
      <p:sp>
        <p:nvSpPr>
          <p:cNvPr id="6" name="线形标注 2 5"/>
          <p:cNvSpPr/>
          <p:nvPr/>
        </p:nvSpPr>
        <p:spPr>
          <a:xfrm>
            <a:off x="312420" y="1311910"/>
            <a:ext cx="490220" cy="8896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3287395" y="1256665"/>
            <a:ext cx="490220" cy="8896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约定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3175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20497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路由,权限,动态,约定式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  <a:p>
            <a:pPr algn="l"/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537845"/>
            <a:ext cx="4719320" cy="24326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783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页面跳转，参数接收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  <a:p>
            <a:pPr algn="l"/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640080"/>
            <a:ext cx="433514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文本框 1"/>
          <p:cNvSpPr txBox="1"/>
          <p:nvPr/>
        </p:nvSpPr>
        <p:spPr>
          <a:xfrm>
            <a:off x="884238" y="1254125"/>
            <a:ext cx="895350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>
                <a:solidFill>
                  <a:srgbClr val="2D65B4"/>
                </a:solidFill>
                <a:latin typeface="思源黑体" charset="-122"/>
                <a:ea typeface="思源黑体" charset="-122"/>
              </a:rPr>
              <a:t>目录</a:t>
            </a:r>
            <a:endParaRPr lang="zh-CN" altLang="en-US" sz="2800" b="1">
              <a:solidFill>
                <a:srgbClr val="2D65B4"/>
              </a:solidFill>
              <a:latin typeface="思源黑体" charset="-122"/>
              <a:ea typeface="思源黑体" charset="-122"/>
            </a:endParaRPr>
          </a:p>
        </p:txBody>
      </p:sp>
      <p:sp>
        <p:nvSpPr>
          <p:cNvPr id="4099" name="文本框 2"/>
          <p:cNvSpPr txBox="1"/>
          <p:nvPr/>
        </p:nvSpPr>
        <p:spPr>
          <a:xfrm>
            <a:off x="920750" y="1804988"/>
            <a:ext cx="822325" cy="230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>
                <a:solidFill>
                  <a:srgbClr val="17335A"/>
                </a:solidFill>
                <a:latin typeface="思源黑体" charset="-122"/>
                <a:ea typeface="思源黑体" charset="-122"/>
              </a:rPr>
              <a:t>CONTENTS</a:t>
            </a:r>
            <a:endParaRPr lang="en-US" altLang="zh-CN">
              <a:solidFill>
                <a:srgbClr val="17335A"/>
              </a:solidFill>
              <a:latin typeface="思源黑体" charset="-122"/>
              <a:ea typeface="思源黑体" charset="-122"/>
            </a:endParaRPr>
          </a:p>
        </p:txBody>
      </p:sp>
      <p:grpSp>
        <p:nvGrpSpPr>
          <p:cNvPr id="4100" name="组合 17"/>
          <p:cNvGrpSpPr/>
          <p:nvPr/>
        </p:nvGrpSpPr>
        <p:grpSpPr>
          <a:xfrm>
            <a:off x="2540000" y="803275"/>
            <a:ext cx="2038350" cy="274638"/>
            <a:chOff x="3894" y="1126"/>
            <a:chExt cx="3212" cy="431"/>
          </a:xfrm>
        </p:grpSpPr>
        <p:sp>
          <p:nvSpPr>
            <p:cNvPr id="6" name="流程图: 联系 5"/>
            <p:cNvSpPr/>
            <p:nvPr/>
          </p:nvSpPr>
          <p:spPr>
            <a:xfrm>
              <a:off x="3914" y="1197"/>
              <a:ext cx="368" cy="35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grpSp>
          <p:nvGrpSpPr>
            <p:cNvPr id="4102" name="组合 10"/>
            <p:cNvGrpSpPr/>
            <p:nvPr/>
          </p:nvGrpSpPr>
          <p:grpSpPr>
            <a:xfrm>
              <a:off x="3894" y="1126"/>
              <a:ext cx="3212" cy="431"/>
              <a:chOff x="3894" y="1231"/>
              <a:chExt cx="3212" cy="431"/>
            </a:xfrm>
          </p:grpSpPr>
          <p:sp>
            <p:nvSpPr>
              <p:cNvPr id="4103" name="文本框 6"/>
              <p:cNvSpPr txBox="1"/>
              <p:nvPr/>
            </p:nvSpPr>
            <p:spPr>
              <a:xfrm>
                <a:off x="3894" y="1276"/>
                <a:ext cx="399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just"/>
                <a:r>
                  <a:rPr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384" y="1626"/>
                <a:ext cx="27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5" name="文本框 9"/>
              <p:cNvSpPr txBox="1"/>
              <p:nvPr/>
            </p:nvSpPr>
            <p:spPr>
              <a:xfrm>
                <a:off x="4348" y="1231"/>
                <a:ext cx="2089" cy="3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l"/>
                <a:r>
                  <a:rPr lang="zh-CN" altLang="en-US" sz="1000">
                    <a:latin typeface="思源黑体" charset="-122"/>
                    <a:ea typeface="思源黑体" charset="-122"/>
                  </a:rPr>
                  <a:t>框架环境和基本使用</a:t>
                </a:r>
                <a:endParaRPr lang="zh-CN" altLang="en-US" sz="1000">
                  <a:latin typeface="思源黑体" charset="-122"/>
                  <a:ea typeface="思源黑体" charset="-122"/>
                </a:endParaRPr>
              </a:p>
            </p:txBody>
          </p:sp>
        </p:grpSp>
      </p:grpSp>
      <p:grpSp>
        <p:nvGrpSpPr>
          <p:cNvPr id="4106" name="组合 18"/>
          <p:cNvGrpSpPr/>
          <p:nvPr/>
        </p:nvGrpSpPr>
        <p:grpSpPr>
          <a:xfrm>
            <a:off x="2536825" y="1257300"/>
            <a:ext cx="2039938" cy="273050"/>
            <a:chOff x="3894" y="1126"/>
            <a:chExt cx="3212" cy="431"/>
          </a:xfrm>
        </p:grpSpPr>
        <p:sp>
          <p:nvSpPr>
            <p:cNvPr id="20" name="流程图: 联系 19"/>
            <p:cNvSpPr/>
            <p:nvPr/>
          </p:nvSpPr>
          <p:spPr>
            <a:xfrm>
              <a:off x="3914" y="1197"/>
              <a:ext cx="368" cy="35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grpSp>
          <p:nvGrpSpPr>
            <p:cNvPr id="4108" name="组合 20"/>
            <p:cNvGrpSpPr/>
            <p:nvPr/>
          </p:nvGrpSpPr>
          <p:grpSpPr>
            <a:xfrm>
              <a:off x="3894" y="1126"/>
              <a:ext cx="3212" cy="431"/>
              <a:chOff x="3894" y="1231"/>
              <a:chExt cx="3212" cy="431"/>
            </a:xfrm>
          </p:grpSpPr>
          <p:sp>
            <p:nvSpPr>
              <p:cNvPr id="4109" name="文本框 21"/>
              <p:cNvSpPr txBox="1"/>
              <p:nvPr/>
            </p:nvSpPr>
            <p:spPr>
              <a:xfrm>
                <a:off x="3894" y="1276"/>
                <a:ext cx="399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just"/>
                <a:r>
                  <a:rPr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4384" y="1626"/>
                <a:ext cx="27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1" name="文本框 23"/>
              <p:cNvSpPr txBox="1"/>
              <p:nvPr/>
            </p:nvSpPr>
            <p:spPr>
              <a:xfrm>
                <a:off x="4348" y="1231"/>
                <a:ext cx="2488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l"/>
                <a:r>
                  <a:rPr lang="zh-CN" altLang="en-US" sz="1000">
                    <a:latin typeface="思源黑体" charset="-122"/>
                    <a:ea typeface="思源黑体" charset="-122"/>
                  </a:rPr>
                  <a:t>组件书写风格与页面跳转</a:t>
                </a:r>
                <a:endParaRPr lang="zh-CN" altLang="en-US" sz="1000">
                  <a:latin typeface="思源黑体" charset="-122"/>
                  <a:ea typeface="思源黑体" charset="-122"/>
                </a:endParaRPr>
              </a:p>
            </p:txBody>
          </p:sp>
        </p:grpSp>
      </p:grpSp>
      <p:grpSp>
        <p:nvGrpSpPr>
          <p:cNvPr id="4112" name="组合 24"/>
          <p:cNvGrpSpPr/>
          <p:nvPr/>
        </p:nvGrpSpPr>
        <p:grpSpPr>
          <a:xfrm>
            <a:off x="2540000" y="1709738"/>
            <a:ext cx="2039938" cy="273050"/>
            <a:chOff x="3894" y="1126"/>
            <a:chExt cx="3212" cy="431"/>
          </a:xfrm>
        </p:grpSpPr>
        <p:sp>
          <p:nvSpPr>
            <p:cNvPr id="26" name="流程图: 联系 25"/>
            <p:cNvSpPr/>
            <p:nvPr/>
          </p:nvSpPr>
          <p:spPr>
            <a:xfrm>
              <a:off x="3914" y="1197"/>
              <a:ext cx="368" cy="35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grpSp>
          <p:nvGrpSpPr>
            <p:cNvPr id="4114" name="组合 26"/>
            <p:cNvGrpSpPr/>
            <p:nvPr/>
          </p:nvGrpSpPr>
          <p:grpSpPr>
            <a:xfrm>
              <a:off x="3894" y="1126"/>
              <a:ext cx="3212" cy="431"/>
              <a:chOff x="3894" y="1231"/>
              <a:chExt cx="3212" cy="431"/>
            </a:xfrm>
          </p:grpSpPr>
          <p:sp>
            <p:nvSpPr>
              <p:cNvPr id="4115" name="文本框 27"/>
              <p:cNvSpPr txBox="1"/>
              <p:nvPr/>
            </p:nvSpPr>
            <p:spPr>
              <a:xfrm>
                <a:off x="3894" y="1276"/>
                <a:ext cx="399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just"/>
                <a:r>
                  <a:rPr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4384" y="1626"/>
                <a:ext cx="27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7" name="文本框 29"/>
              <p:cNvSpPr txBox="1"/>
              <p:nvPr/>
            </p:nvSpPr>
            <p:spPr>
              <a:xfrm>
                <a:off x="4348" y="1231"/>
                <a:ext cx="1688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l"/>
                <a:r>
                  <a:rPr lang="zh-CN" altLang="en-US" sz="1000">
                    <a:latin typeface="思源黑体" charset="-122"/>
                    <a:ea typeface="思源黑体" charset="-122"/>
                  </a:rPr>
                  <a:t>数据生成与请求</a:t>
                </a:r>
                <a:endParaRPr lang="zh-CN" altLang="en-US" sz="1000">
                  <a:latin typeface="思源黑体" charset="-122"/>
                  <a:ea typeface="思源黑体" charset="-122"/>
                </a:endParaRPr>
              </a:p>
            </p:txBody>
          </p:sp>
        </p:grpSp>
      </p:grpSp>
      <p:grpSp>
        <p:nvGrpSpPr>
          <p:cNvPr id="4118" name="组合 30"/>
          <p:cNvGrpSpPr/>
          <p:nvPr/>
        </p:nvGrpSpPr>
        <p:grpSpPr>
          <a:xfrm>
            <a:off x="2546348" y="2162175"/>
            <a:ext cx="2038350" cy="273050"/>
            <a:chOff x="3899" y="1126"/>
            <a:chExt cx="3212" cy="431"/>
          </a:xfrm>
        </p:grpSpPr>
        <p:sp>
          <p:nvSpPr>
            <p:cNvPr id="32" name="流程图: 联系 31"/>
            <p:cNvSpPr/>
            <p:nvPr/>
          </p:nvSpPr>
          <p:spPr>
            <a:xfrm>
              <a:off x="3914" y="1197"/>
              <a:ext cx="368" cy="35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grpSp>
          <p:nvGrpSpPr>
            <p:cNvPr id="4120" name="组合 32"/>
            <p:cNvGrpSpPr/>
            <p:nvPr/>
          </p:nvGrpSpPr>
          <p:grpSpPr>
            <a:xfrm>
              <a:off x="3899" y="1126"/>
              <a:ext cx="3212" cy="431"/>
              <a:chOff x="3899" y="1231"/>
              <a:chExt cx="3212" cy="431"/>
            </a:xfrm>
          </p:grpSpPr>
          <p:sp>
            <p:nvSpPr>
              <p:cNvPr id="4121" name="文本框 33"/>
              <p:cNvSpPr txBox="1"/>
              <p:nvPr/>
            </p:nvSpPr>
            <p:spPr>
              <a:xfrm>
                <a:off x="3899" y="1276"/>
                <a:ext cx="399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just"/>
                <a:r>
                  <a:rPr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4389" y="1626"/>
                <a:ext cx="27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3" name="文本框 35"/>
              <p:cNvSpPr txBox="1"/>
              <p:nvPr/>
            </p:nvSpPr>
            <p:spPr>
              <a:xfrm>
                <a:off x="4353" y="1231"/>
                <a:ext cx="1089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l"/>
                <a:r>
                  <a:rPr lang="zh-CN" altLang="en-US" sz="1000">
                    <a:latin typeface="思源黑体" charset="-122"/>
                    <a:ea typeface="思源黑体" charset="-122"/>
                  </a:rPr>
                  <a:t>状态管理</a:t>
                </a:r>
                <a:endParaRPr lang="zh-CN" altLang="en-US" sz="1000">
                  <a:latin typeface="思源黑体" charset="-122"/>
                  <a:ea typeface="思源黑体" charset="-122"/>
                </a:endParaRPr>
              </a:p>
            </p:txBody>
          </p:sp>
        </p:grpSp>
      </p:grpSp>
      <p:sp>
        <p:nvSpPr>
          <p:cNvPr id="12" name="文本框 33"/>
          <p:cNvSpPr txBox="1"/>
          <p:nvPr/>
        </p:nvSpPr>
        <p:spPr>
          <a:xfrm>
            <a:off x="2564049" y="2523424"/>
            <a:ext cx="253365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/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" name="组合 30"/>
          <p:cNvGrpSpPr/>
          <p:nvPr/>
        </p:nvGrpSpPr>
        <p:grpSpPr>
          <a:xfrm>
            <a:off x="2545713" y="2580640"/>
            <a:ext cx="2038350" cy="273684"/>
            <a:chOff x="3899" y="1126"/>
            <a:chExt cx="3212" cy="432"/>
          </a:xfrm>
        </p:grpSpPr>
        <p:sp>
          <p:nvSpPr>
            <p:cNvPr id="25" name="流程图: 联系 24"/>
            <p:cNvSpPr/>
            <p:nvPr/>
          </p:nvSpPr>
          <p:spPr>
            <a:xfrm>
              <a:off x="3914" y="1197"/>
              <a:ext cx="368" cy="35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grpSp>
          <p:nvGrpSpPr>
            <p:cNvPr id="27" name="组合 32"/>
            <p:cNvGrpSpPr/>
            <p:nvPr/>
          </p:nvGrpSpPr>
          <p:grpSpPr>
            <a:xfrm>
              <a:off x="3899" y="1126"/>
              <a:ext cx="3212" cy="432"/>
              <a:chOff x="3899" y="1231"/>
              <a:chExt cx="3212" cy="432"/>
            </a:xfrm>
          </p:grpSpPr>
          <p:sp>
            <p:nvSpPr>
              <p:cNvPr id="28" name="文本框 33"/>
              <p:cNvSpPr txBox="1"/>
              <p:nvPr/>
            </p:nvSpPr>
            <p:spPr>
              <a:xfrm>
                <a:off x="3899" y="1276"/>
                <a:ext cx="399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just"/>
                <a:r>
                  <a:rPr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4389" y="1626"/>
                <a:ext cx="27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5"/>
              <p:cNvSpPr txBox="1"/>
              <p:nvPr/>
            </p:nvSpPr>
            <p:spPr>
              <a:xfrm>
                <a:off x="4353" y="1231"/>
                <a:ext cx="1289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l"/>
                <a:r>
                  <a:rPr lang="zh-CN" altLang="en-US" sz="1000">
                    <a:latin typeface="思源黑体" charset="-122"/>
                    <a:ea typeface="思源黑体" charset="-122"/>
                  </a:rPr>
                  <a:t>运行时配置</a:t>
                </a:r>
                <a:endParaRPr lang="zh-CN" altLang="en-US" sz="1000">
                  <a:latin typeface="思源黑体" charset="-122"/>
                  <a:ea typeface="思源黑体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783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页面跳转，参数接收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  <a:p>
            <a:pPr algn="l"/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34365"/>
            <a:ext cx="4422775" cy="22078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1"/>
          <p:cNvSpPr txBox="1"/>
          <p:nvPr/>
        </p:nvSpPr>
        <p:spPr>
          <a:xfrm>
            <a:off x="-12700" y="1120775"/>
            <a:ext cx="5765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800" b="1">
                <a:solidFill>
                  <a:srgbClr val="2D65B4"/>
                </a:solidFill>
                <a:latin typeface="思源黑体" charset="-122"/>
                <a:ea typeface="思源黑体" charset="-122"/>
              </a:rPr>
              <a:t>数据生成与请求</a:t>
            </a:r>
            <a:endParaRPr lang="zh-CN" altLang="en-US" sz="2800" b="1">
              <a:solidFill>
                <a:srgbClr val="2D65B4"/>
              </a:solidFill>
              <a:latin typeface="思源黑体" charset="-122"/>
              <a:ea typeface="思源黑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3"/>
          <p:cNvSpPr txBox="1"/>
          <p:nvPr/>
        </p:nvSpPr>
        <p:spPr>
          <a:xfrm>
            <a:off x="120650" y="93663"/>
            <a:ext cx="143637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b="1">
                <a:solidFill>
                  <a:srgbClr val="2D65B4"/>
                </a:solidFill>
                <a:latin typeface="思源黑体" charset="-122"/>
                <a:ea typeface="思源黑体" charset="-122"/>
                <a:sym typeface="+mn-ea"/>
              </a:rPr>
              <a:t>数据生成与请求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6147" name="副标题 2"/>
          <p:cNvSpPr txBox="1"/>
          <p:nvPr/>
        </p:nvSpPr>
        <p:spPr>
          <a:xfrm>
            <a:off x="379413" y="949325"/>
            <a:ext cx="1258887" cy="500063"/>
          </a:xfrm>
          <a:prstGeom prst="rect">
            <a:avLst/>
          </a:prstGeom>
          <a:noFill/>
          <a:ln w="9525">
            <a:noFill/>
          </a:ln>
        </p:spPr>
        <p:txBody>
          <a:bodyPr lIns="91440" tIns="36000" rIns="91440" bIns="36000" anchor="t" anchorCtr="0"/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/>
            </a:pPr>
            <a:r>
              <a:rPr lang="zh-CN" altLang="en-US" sz="1200" b="1" dirty="0">
                <a:solidFill>
                  <a:srgbClr val="0D0D0D"/>
                </a:solidFill>
                <a:latin typeface="思源黑体" charset="-122"/>
                <a:ea typeface="思源黑体" charset="-122"/>
              </a:rPr>
              <a:t>课程知识点：</a:t>
            </a:r>
            <a:endParaRPr lang="zh-CN" altLang="en-US" sz="1200" b="1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</p:txBody>
      </p:sp>
      <p:grpSp>
        <p:nvGrpSpPr>
          <p:cNvPr id="6148" name="组合 15"/>
          <p:cNvGrpSpPr/>
          <p:nvPr/>
        </p:nvGrpSpPr>
        <p:grpSpPr>
          <a:xfrm>
            <a:off x="382588" y="2101850"/>
            <a:ext cx="2108375" cy="332408"/>
            <a:chOff x="639" y="1837"/>
            <a:chExt cx="3321" cy="536"/>
          </a:xfrm>
        </p:grpSpPr>
        <p:sp>
          <p:nvSpPr>
            <p:cNvPr id="6149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04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fetch请求 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1" name="组合 18"/>
          <p:cNvGrpSpPr/>
          <p:nvPr/>
        </p:nvGrpSpPr>
        <p:grpSpPr>
          <a:xfrm>
            <a:off x="382588" y="1841500"/>
            <a:ext cx="1455737" cy="331788"/>
            <a:chOff x="645" y="1837"/>
            <a:chExt cx="2292" cy="535"/>
          </a:xfrm>
        </p:grpSpPr>
        <p:sp>
          <p:nvSpPr>
            <p:cNvPr id="6152" name="文本框 19"/>
            <p:cNvSpPr txBox="1"/>
            <p:nvPr/>
          </p:nvSpPr>
          <p:spPr>
            <a:xfrm>
              <a:off x="645" y="1889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03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3" name="副标题 2"/>
            <p:cNvSpPr txBox="1"/>
            <p:nvPr/>
          </p:nvSpPr>
          <p:spPr>
            <a:xfrm>
              <a:off x="954" y="1837"/>
              <a:ext cx="1983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反向代理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4" name="组合 21"/>
          <p:cNvGrpSpPr/>
          <p:nvPr/>
        </p:nvGrpSpPr>
        <p:grpSpPr>
          <a:xfrm>
            <a:off x="379413" y="1579563"/>
            <a:ext cx="2105483" cy="331167"/>
            <a:chOff x="645" y="1831"/>
            <a:chExt cx="3315" cy="534"/>
          </a:xfrm>
        </p:grpSpPr>
        <p:sp>
          <p:nvSpPr>
            <p:cNvPr id="6155" name="文本框 22"/>
            <p:cNvSpPr txBox="1"/>
            <p:nvPr/>
          </p:nvSpPr>
          <p:spPr>
            <a:xfrm>
              <a:off x="645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02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6" name="副标题 2"/>
            <p:cNvSpPr txBox="1"/>
            <p:nvPr/>
          </p:nvSpPr>
          <p:spPr>
            <a:xfrm>
              <a:off x="954" y="1831"/>
              <a:ext cx="3006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数据模拟 json-server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7" name="组合 24"/>
          <p:cNvGrpSpPr/>
          <p:nvPr/>
        </p:nvGrpSpPr>
        <p:grpSpPr>
          <a:xfrm>
            <a:off x="382588" y="1306513"/>
            <a:ext cx="1756793" cy="331167"/>
            <a:chOff x="645" y="1831"/>
            <a:chExt cx="2766" cy="534"/>
          </a:xfrm>
        </p:grpSpPr>
        <p:sp>
          <p:nvSpPr>
            <p:cNvPr id="6158" name="文本框 25"/>
            <p:cNvSpPr txBox="1"/>
            <p:nvPr/>
          </p:nvSpPr>
          <p:spPr>
            <a:xfrm>
              <a:off x="645" y="1889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9" name="副标题 2"/>
            <p:cNvSpPr txBox="1"/>
            <p:nvPr/>
          </p:nvSpPr>
          <p:spPr>
            <a:xfrm>
              <a:off x="954" y="1831"/>
              <a:ext cx="2457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数据模拟umi-mock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376238" y="2377440"/>
            <a:ext cx="2108375" cy="332408"/>
            <a:chOff x="639" y="1837"/>
            <a:chExt cx="3321" cy="536"/>
          </a:xfrm>
        </p:grpSpPr>
        <p:sp>
          <p:nvSpPr>
            <p:cNvPr id="4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05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umi-request请求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2" name="组合 15"/>
          <p:cNvGrpSpPr/>
          <p:nvPr/>
        </p:nvGrpSpPr>
        <p:grpSpPr>
          <a:xfrm>
            <a:off x="376238" y="2649220"/>
            <a:ext cx="2108375" cy="332408"/>
            <a:chOff x="639" y="1837"/>
            <a:chExt cx="3321" cy="536"/>
          </a:xfrm>
        </p:grpSpPr>
        <p:sp>
          <p:nvSpPr>
            <p:cNvPr id="6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06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useRequest请求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6052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数据模拟umi-mock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85" y="471170"/>
            <a:ext cx="1511935" cy="26454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反向代理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  <a:p>
            <a:pPr algn="l"/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165860"/>
            <a:ext cx="4406265" cy="7385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9829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fetch请求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850900"/>
            <a:ext cx="29622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5163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umi-request请求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5" y="1094740"/>
            <a:ext cx="286258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4274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useRequest请求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474980"/>
            <a:ext cx="2538730" cy="414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" y="1038225"/>
            <a:ext cx="2072005" cy="633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2037715"/>
            <a:ext cx="2400300" cy="814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040" y="474980"/>
            <a:ext cx="2472055" cy="10623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1"/>
          <p:cNvSpPr txBox="1"/>
          <p:nvPr/>
        </p:nvSpPr>
        <p:spPr>
          <a:xfrm>
            <a:off x="-12700" y="1120775"/>
            <a:ext cx="5765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800" b="1">
                <a:solidFill>
                  <a:srgbClr val="2D65B4"/>
                </a:solidFill>
                <a:latin typeface="思源黑体" charset="-122"/>
                <a:ea typeface="思源黑体" charset="-122"/>
              </a:rPr>
              <a:t>状态管理</a:t>
            </a:r>
            <a:endParaRPr lang="zh-CN" altLang="en-US" sz="2800" b="1">
              <a:solidFill>
                <a:srgbClr val="2D65B4"/>
              </a:solidFill>
              <a:latin typeface="思源黑体" charset="-122"/>
              <a:ea typeface="思源黑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3"/>
          <p:cNvSpPr txBox="1"/>
          <p:nvPr/>
        </p:nvSpPr>
        <p:spPr>
          <a:xfrm>
            <a:off x="120650" y="93663"/>
            <a:ext cx="89916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b="1">
                <a:solidFill>
                  <a:srgbClr val="2D65B4"/>
                </a:solidFill>
                <a:latin typeface="思源黑体" charset="-122"/>
                <a:ea typeface="思源黑体" charset="-122"/>
                <a:sym typeface="+mn-ea"/>
              </a:rPr>
              <a:t>状态管理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6147" name="副标题 2"/>
          <p:cNvSpPr txBox="1"/>
          <p:nvPr/>
        </p:nvSpPr>
        <p:spPr>
          <a:xfrm>
            <a:off x="379413" y="949325"/>
            <a:ext cx="1258887" cy="500063"/>
          </a:xfrm>
          <a:prstGeom prst="rect">
            <a:avLst/>
          </a:prstGeom>
          <a:noFill/>
          <a:ln w="9525">
            <a:noFill/>
          </a:ln>
        </p:spPr>
        <p:txBody>
          <a:bodyPr lIns="91440" tIns="36000" rIns="91440" bIns="36000" anchor="t" anchorCtr="0"/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/>
            </a:pPr>
            <a:r>
              <a:rPr lang="zh-CN" altLang="en-US" sz="1200" b="1" dirty="0">
                <a:solidFill>
                  <a:srgbClr val="0D0D0D"/>
                </a:solidFill>
                <a:latin typeface="思源黑体" charset="-122"/>
                <a:ea typeface="思源黑体" charset="-122"/>
              </a:rPr>
              <a:t>课程知识点：</a:t>
            </a:r>
            <a:endParaRPr lang="zh-CN" altLang="en-US" sz="1200" b="1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</p:txBody>
      </p:sp>
      <p:grpSp>
        <p:nvGrpSpPr>
          <p:cNvPr id="6148" name="组合 15"/>
          <p:cNvGrpSpPr/>
          <p:nvPr/>
        </p:nvGrpSpPr>
        <p:grpSpPr>
          <a:xfrm>
            <a:off x="382588" y="2101850"/>
            <a:ext cx="2108375" cy="332408"/>
            <a:chOff x="639" y="1837"/>
            <a:chExt cx="3321" cy="536"/>
          </a:xfrm>
        </p:grpSpPr>
        <p:sp>
          <p:nvSpPr>
            <p:cNvPr id="6149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04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异步逻辑处理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1" name="组合 18"/>
          <p:cNvGrpSpPr/>
          <p:nvPr/>
        </p:nvGrpSpPr>
        <p:grpSpPr>
          <a:xfrm>
            <a:off x="382588" y="1841500"/>
            <a:ext cx="2620581" cy="332408"/>
            <a:chOff x="645" y="1837"/>
            <a:chExt cx="4126" cy="536"/>
          </a:xfrm>
        </p:grpSpPr>
        <p:sp>
          <p:nvSpPr>
            <p:cNvPr id="6152" name="文本框 19"/>
            <p:cNvSpPr txBox="1"/>
            <p:nvPr/>
          </p:nvSpPr>
          <p:spPr>
            <a:xfrm>
              <a:off x="645" y="1889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03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3" name="副标题 2"/>
            <p:cNvSpPr txBox="1"/>
            <p:nvPr/>
          </p:nvSpPr>
          <p:spPr>
            <a:xfrm>
              <a:off x="954" y="1837"/>
              <a:ext cx="3817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全局数据&amp;页面数据获取和修改 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4" name="组合 21"/>
          <p:cNvGrpSpPr/>
          <p:nvPr/>
        </p:nvGrpSpPr>
        <p:grpSpPr>
          <a:xfrm>
            <a:off x="379413" y="1579563"/>
            <a:ext cx="2105483" cy="331167"/>
            <a:chOff x="645" y="1831"/>
            <a:chExt cx="3315" cy="534"/>
          </a:xfrm>
        </p:grpSpPr>
        <p:sp>
          <p:nvSpPr>
            <p:cNvPr id="6155" name="文本框 22"/>
            <p:cNvSpPr txBox="1"/>
            <p:nvPr/>
          </p:nvSpPr>
          <p:spPr>
            <a:xfrm>
              <a:off x="645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02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6" name="副标题 2"/>
            <p:cNvSpPr txBox="1"/>
            <p:nvPr/>
          </p:nvSpPr>
          <p:spPr>
            <a:xfrm>
              <a:off x="954" y="1831"/>
              <a:ext cx="3006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数据流向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7" name="组合 24"/>
          <p:cNvGrpSpPr/>
          <p:nvPr/>
        </p:nvGrpSpPr>
        <p:grpSpPr>
          <a:xfrm>
            <a:off x="382588" y="1306513"/>
            <a:ext cx="1756793" cy="331167"/>
            <a:chOff x="645" y="1831"/>
            <a:chExt cx="2766" cy="534"/>
          </a:xfrm>
        </p:grpSpPr>
        <p:sp>
          <p:nvSpPr>
            <p:cNvPr id="6158" name="文本框 25"/>
            <p:cNvSpPr txBox="1"/>
            <p:nvPr/>
          </p:nvSpPr>
          <p:spPr>
            <a:xfrm>
              <a:off x="645" y="1889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9" name="副标题 2"/>
            <p:cNvSpPr txBox="1"/>
            <p:nvPr/>
          </p:nvSpPr>
          <p:spPr>
            <a:xfrm>
              <a:off x="954" y="1831"/>
              <a:ext cx="2457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dva 介绍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376238" y="2377440"/>
            <a:ext cx="3110186" cy="332408"/>
            <a:chOff x="639" y="1837"/>
            <a:chExt cx="4899" cy="536"/>
          </a:xfrm>
        </p:grpSpPr>
        <p:sp>
          <p:nvSpPr>
            <p:cNvPr id="4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05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副标题 2"/>
            <p:cNvSpPr txBox="1"/>
            <p:nvPr/>
          </p:nvSpPr>
          <p:spPr>
            <a:xfrm>
              <a:off x="954" y="1837"/>
              <a:ext cx="4584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丢弃connect高级组件，转投hooks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2" name="组合 15"/>
          <p:cNvGrpSpPr/>
          <p:nvPr/>
        </p:nvGrpSpPr>
        <p:grpSpPr>
          <a:xfrm>
            <a:off x="376238" y="2649220"/>
            <a:ext cx="2108375" cy="332408"/>
            <a:chOff x="639" y="1837"/>
            <a:chExt cx="3321" cy="536"/>
          </a:xfrm>
        </p:grpSpPr>
        <p:sp>
          <p:nvSpPr>
            <p:cNvPr id="6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06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subscriptions 源*获取 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文本框 1"/>
          <p:cNvSpPr txBox="1"/>
          <p:nvPr/>
        </p:nvSpPr>
        <p:spPr>
          <a:xfrm>
            <a:off x="884238" y="1254125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>
                <a:solidFill>
                  <a:srgbClr val="2D65B4"/>
                </a:solidFill>
                <a:latin typeface="思源黑体" charset="-122"/>
                <a:ea typeface="思源黑体" charset="-122"/>
              </a:rPr>
              <a:t>知识结构</a:t>
            </a:r>
            <a:endParaRPr lang="zh-CN" altLang="en-US" sz="2800" b="1">
              <a:solidFill>
                <a:srgbClr val="2D65B4"/>
              </a:solidFill>
              <a:latin typeface="思源黑体" charset="-122"/>
              <a:ea typeface="思源黑体" charset="-122"/>
            </a:endParaRPr>
          </a:p>
        </p:txBody>
      </p:sp>
      <p:sp>
        <p:nvSpPr>
          <p:cNvPr id="12" name="文本框 33"/>
          <p:cNvSpPr txBox="1"/>
          <p:nvPr/>
        </p:nvSpPr>
        <p:spPr>
          <a:xfrm>
            <a:off x="2564049" y="2523424"/>
            <a:ext cx="253365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/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764540"/>
            <a:ext cx="286258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8940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dva 介绍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0" y="893445"/>
            <a:ext cx="3343275" cy="14528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8940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数据流向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909955"/>
            <a:ext cx="4246880" cy="14198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25831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全局数据&amp;页面数据获取和修改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509270"/>
            <a:ext cx="1357630" cy="8147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509270"/>
            <a:ext cx="2948305" cy="2224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" y="1985645"/>
            <a:ext cx="1519555" cy="7670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2496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异步逻辑处理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765175"/>
            <a:ext cx="3048000" cy="11861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28498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丢弃connect高阶组件，转投hooks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575310"/>
            <a:ext cx="330517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9608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subscriptions 源获取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" y="608330"/>
            <a:ext cx="2552700" cy="211963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1"/>
          <p:cNvSpPr txBox="1"/>
          <p:nvPr/>
        </p:nvSpPr>
        <p:spPr>
          <a:xfrm>
            <a:off x="-12700" y="1120775"/>
            <a:ext cx="5765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800" b="1">
                <a:solidFill>
                  <a:srgbClr val="2D65B4"/>
                </a:solidFill>
                <a:latin typeface="思源黑体" charset="-122"/>
                <a:ea typeface="思源黑体" charset="-122"/>
              </a:rPr>
              <a:t>运行时配置</a:t>
            </a:r>
            <a:endParaRPr lang="zh-CN" altLang="en-US" sz="2800" b="1">
              <a:solidFill>
                <a:srgbClr val="2D65B4"/>
              </a:solidFill>
              <a:latin typeface="思源黑体" charset="-122"/>
              <a:ea typeface="思源黑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3"/>
          <p:cNvSpPr txBox="1"/>
          <p:nvPr/>
        </p:nvSpPr>
        <p:spPr>
          <a:xfrm>
            <a:off x="120650" y="93663"/>
            <a:ext cx="107823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b="1">
                <a:solidFill>
                  <a:srgbClr val="2D65B4"/>
                </a:solidFill>
                <a:latin typeface="思源黑体" charset="-122"/>
                <a:ea typeface="思源黑体" charset="-122"/>
                <a:sym typeface="+mn-ea"/>
              </a:rPr>
              <a:t>运行时配置</a:t>
            </a:r>
            <a:endParaRPr lang="zh-CN" altLang="en-US" sz="1400" b="1">
              <a:solidFill>
                <a:srgbClr val="2D65B4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6147" name="副标题 2"/>
          <p:cNvSpPr txBox="1"/>
          <p:nvPr/>
        </p:nvSpPr>
        <p:spPr>
          <a:xfrm>
            <a:off x="379413" y="949325"/>
            <a:ext cx="1258887" cy="500063"/>
          </a:xfrm>
          <a:prstGeom prst="rect">
            <a:avLst/>
          </a:prstGeom>
          <a:noFill/>
          <a:ln w="9525">
            <a:noFill/>
          </a:ln>
        </p:spPr>
        <p:txBody>
          <a:bodyPr lIns="91440" tIns="36000" rIns="91440" bIns="36000" anchor="t" anchorCtr="0"/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/>
            </a:pPr>
            <a:r>
              <a:rPr lang="zh-CN" altLang="en-US" sz="1200" b="1" dirty="0">
                <a:solidFill>
                  <a:srgbClr val="0D0D0D"/>
                </a:solidFill>
                <a:latin typeface="思源黑体" charset="-122"/>
                <a:ea typeface="思源黑体" charset="-122"/>
              </a:rPr>
              <a:t>课程知识点：</a:t>
            </a:r>
            <a:endParaRPr lang="zh-CN" altLang="en-US" sz="1200" b="1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</p:txBody>
      </p:sp>
      <p:grpSp>
        <p:nvGrpSpPr>
          <p:cNvPr id="6148" name="组合 15"/>
          <p:cNvGrpSpPr/>
          <p:nvPr/>
        </p:nvGrpSpPr>
        <p:grpSpPr>
          <a:xfrm>
            <a:off x="382588" y="2101850"/>
            <a:ext cx="2108375" cy="332408"/>
            <a:chOff x="639" y="1837"/>
            <a:chExt cx="3321" cy="536"/>
          </a:xfrm>
        </p:grpSpPr>
        <p:sp>
          <p:nvSpPr>
            <p:cNvPr id="6149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04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拦截器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1" name="组合 18"/>
          <p:cNvGrpSpPr/>
          <p:nvPr/>
        </p:nvGrpSpPr>
        <p:grpSpPr>
          <a:xfrm>
            <a:off x="382588" y="1841500"/>
            <a:ext cx="2620581" cy="332408"/>
            <a:chOff x="645" y="1837"/>
            <a:chExt cx="4126" cy="536"/>
          </a:xfrm>
        </p:grpSpPr>
        <p:sp>
          <p:nvSpPr>
            <p:cNvPr id="6152" name="文本框 19"/>
            <p:cNvSpPr txBox="1"/>
            <p:nvPr/>
          </p:nvSpPr>
          <p:spPr>
            <a:xfrm>
              <a:off x="645" y="1889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03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3" name="副标题 2"/>
            <p:cNvSpPr txBox="1"/>
            <p:nvPr/>
          </p:nvSpPr>
          <p:spPr>
            <a:xfrm>
              <a:off x="954" y="1837"/>
              <a:ext cx="3817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路由监听，埋点统计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4" name="组合 21"/>
          <p:cNvGrpSpPr/>
          <p:nvPr/>
        </p:nvGrpSpPr>
        <p:grpSpPr>
          <a:xfrm>
            <a:off x="379413" y="1579563"/>
            <a:ext cx="2105483" cy="331167"/>
            <a:chOff x="645" y="1831"/>
            <a:chExt cx="3315" cy="534"/>
          </a:xfrm>
        </p:grpSpPr>
        <p:sp>
          <p:nvSpPr>
            <p:cNvPr id="6155" name="文本框 22"/>
            <p:cNvSpPr txBox="1"/>
            <p:nvPr/>
          </p:nvSpPr>
          <p:spPr>
            <a:xfrm>
              <a:off x="645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02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6" name="副标题 2"/>
            <p:cNvSpPr txBox="1"/>
            <p:nvPr/>
          </p:nvSpPr>
          <p:spPr>
            <a:xfrm>
              <a:off x="954" y="1831"/>
              <a:ext cx="3006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动态路由读取、添加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7" name="组合 24"/>
          <p:cNvGrpSpPr/>
          <p:nvPr/>
        </p:nvGrpSpPr>
        <p:grpSpPr>
          <a:xfrm>
            <a:off x="382588" y="1306513"/>
            <a:ext cx="1756793" cy="331167"/>
            <a:chOff x="645" y="1831"/>
            <a:chExt cx="2766" cy="534"/>
          </a:xfrm>
        </p:grpSpPr>
        <p:sp>
          <p:nvSpPr>
            <p:cNvPr id="6158" name="文本框 25"/>
            <p:cNvSpPr txBox="1"/>
            <p:nvPr/>
          </p:nvSpPr>
          <p:spPr>
            <a:xfrm>
              <a:off x="645" y="1889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9" name="副标题 2"/>
            <p:cNvSpPr txBox="1"/>
            <p:nvPr/>
          </p:nvSpPr>
          <p:spPr>
            <a:xfrm>
              <a:off x="954" y="1831"/>
              <a:ext cx="2457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渲染前的权限校验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6052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渲染前的权限校验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" y="479425"/>
            <a:ext cx="1897380" cy="15411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39190"/>
            <a:ext cx="2376805" cy="8813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7830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动态路由读取、添加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590550"/>
            <a:ext cx="2754630" cy="2299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1"/>
          <p:cNvSpPr txBox="1"/>
          <p:nvPr/>
        </p:nvSpPr>
        <p:spPr>
          <a:xfrm>
            <a:off x="-12700" y="1120775"/>
            <a:ext cx="5765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800" b="1">
                <a:solidFill>
                  <a:srgbClr val="2D65B4"/>
                </a:solidFill>
                <a:latin typeface="思源黑体" charset="-122"/>
                <a:ea typeface="思源黑体" charset="-122"/>
              </a:rPr>
              <a:t>框架环境和基本使用</a:t>
            </a:r>
            <a:endParaRPr lang="zh-CN" altLang="en-US" sz="2800" b="1">
              <a:solidFill>
                <a:srgbClr val="2D65B4"/>
              </a:solidFill>
              <a:latin typeface="思源黑体" charset="-122"/>
              <a:ea typeface="思源黑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7830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路由监听，埋点统计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785495"/>
            <a:ext cx="3178810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7162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拦截器</a:t>
            </a:r>
            <a:endParaRPr lang="zh-CN" altLang="en-US" sz="1400" dirty="0">
              <a:solidFill>
                <a:srgbClr val="0D0D0D"/>
              </a:solidFill>
              <a:latin typeface="思源黑体" charset="-122"/>
              <a:ea typeface="思源黑体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703580"/>
            <a:ext cx="3735705" cy="17519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3073" descr="C:\Users\shaui666\Desktop\尾页.jpg尾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0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3175"/>
            <a:ext cx="5770563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3"/>
          <p:cNvSpPr txBox="1"/>
          <p:nvPr/>
        </p:nvSpPr>
        <p:spPr>
          <a:xfrm>
            <a:off x="120650" y="93663"/>
            <a:ext cx="17945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b="1">
                <a:latin typeface="思源黑体" charset="-122"/>
                <a:ea typeface="思源黑体" charset="-122"/>
              </a:rPr>
              <a:t>框架环境和基本使用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6147" name="副标题 2"/>
          <p:cNvSpPr txBox="1"/>
          <p:nvPr/>
        </p:nvSpPr>
        <p:spPr>
          <a:xfrm>
            <a:off x="379413" y="949325"/>
            <a:ext cx="1258887" cy="500063"/>
          </a:xfrm>
          <a:prstGeom prst="rect">
            <a:avLst/>
          </a:prstGeom>
          <a:noFill/>
          <a:ln w="9525">
            <a:noFill/>
          </a:ln>
        </p:spPr>
        <p:txBody>
          <a:bodyPr lIns="91440" tIns="36000" rIns="91440" bIns="36000" anchor="t" anchorCtr="0"/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/>
            </a:pPr>
            <a:r>
              <a:rPr lang="zh-CN" altLang="en-US" sz="1200" b="1" dirty="0">
                <a:solidFill>
                  <a:srgbClr val="0D0D0D"/>
                </a:solidFill>
                <a:latin typeface="思源黑体" charset="-122"/>
                <a:ea typeface="思源黑体" charset="-122"/>
              </a:rPr>
              <a:t>课程知识点：</a:t>
            </a:r>
            <a:endParaRPr lang="zh-CN" altLang="en-US" sz="1200" b="1" dirty="0">
              <a:solidFill>
                <a:srgbClr val="0D0D0D"/>
              </a:solidFill>
              <a:latin typeface="思源黑体" charset="-122"/>
              <a:ea typeface="思源黑体" charset="-122"/>
            </a:endParaRPr>
          </a:p>
        </p:txBody>
      </p:sp>
      <p:grpSp>
        <p:nvGrpSpPr>
          <p:cNvPr id="6148" name="组合 15"/>
          <p:cNvGrpSpPr/>
          <p:nvPr/>
        </p:nvGrpSpPr>
        <p:grpSpPr>
          <a:xfrm>
            <a:off x="382588" y="2101850"/>
            <a:ext cx="2108375" cy="332408"/>
            <a:chOff x="639" y="1837"/>
            <a:chExt cx="3321" cy="536"/>
          </a:xfrm>
        </p:grpSpPr>
        <p:sp>
          <p:nvSpPr>
            <p:cNvPr id="6149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04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antd, antd-mobile使用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1" name="组合 18"/>
          <p:cNvGrpSpPr/>
          <p:nvPr/>
        </p:nvGrpSpPr>
        <p:grpSpPr>
          <a:xfrm>
            <a:off x="382588" y="1841500"/>
            <a:ext cx="1455737" cy="331788"/>
            <a:chOff x="645" y="1837"/>
            <a:chExt cx="2292" cy="535"/>
          </a:xfrm>
        </p:grpSpPr>
        <p:sp>
          <p:nvSpPr>
            <p:cNvPr id="6152" name="文本框 19"/>
            <p:cNvSpPr txBox="1"/>
            <p:nvPr/>
          </p:nvSpPr>
          <p:spPr>
            <a:xfrm>
              <a:off x="645" y="1889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03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3" name="副标题 2"/>
            <p:cNvSpPr txBox="1"/>
            <p:nvPr/>
          </p:nvSpPr>
          <p:spPr>
            <a:xfrm>
              <a:off x="954" y="1837"/>
              <a:ext cx="1983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构建时配置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4" name="组合 21"/>
          <p:cNvGrpSpPr/>
          <p:nvPr/>
        </p:nvGrpSpPr>
        <p:grpSpPr>
          <a:xfrm>
            <a:off x="379413" y="1579563"/>
            <a:ext cx="1455737" cy="331787"/>
            <a:chOff x="645" y="1831"/>
            <a:chExt cx="2292" cy="535"/>
          </a:xfrm>
        </p:grpSpPr>
        <p:sp>
          <p:nvSpPr>
            <p:cNvPr id="6155" name="文本框 22"/>
            <p:cNvSpPr txBox="1"/>
            <p:nvPr/>
          </p:nvSpPr>
          <p:spPr>
            <a:xfrm>
              <a:off x="645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02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6" name="副标题 2"/>
            <p:cNvSpPr txBox="1"/>
            <p:nvPr/>
          </p:nvSpPr>
          <p:spPr>
            <a:xfrm>
              <a:off x="954" y="1831"/>
              <a:ext cx="1983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目录结构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6157" name="组合 24"/>
          <p:cNvGrpSpPr/>
          <p:nvPr/>
        </p:nvGrpSpPr>
        <p:grpSpPr>
          <a:xfrm>
            <a:off x="382588" y="1306513"/>
            <a:ext cx="1756793" cy="331167"/>
            <a:chOff x="645" y="1831"/>
            <a:chExt cx="2766" cy="534"/>
          </a:xfrm>
        </p:grpSpPr>
        <p:sp>
          <p:nvSpPr>
            <p:cNvPr id="6158" name="文本框 25"/>
            <p:cNvSpPr txBox="1"/>
            <p:nvPr/>
          </p:nvSpPr>
          <p:spPr>
            <a:xfrm>
              <a:off x="645" y="1889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9" name="副标题 2"/>
            <p:cNvSpPr txBox="1"/>
            <p:nvPr/>
          </p:nvSpPr>
          <p:spPr>
            <a:xfrm>
              <a:off x="954" y="1831"/>
              <a:ext cx="2457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环境准备，快速上手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376238" y="2377440"/>
            <a:ext cx="2108375" cy="332408"/>
            <a:chOff x="639" y="1837"/>
            <a:chExt cx="3321" cy="536"/>
          </a:xfrm>
        </p:grpSpPr>
        <p:sp>
          <p:nvSpPr>
            <p:cNvPr id="4" name="文本框 16"/>
            <p:cNvSpPr txBox="1"/>
            <p:nvPr/>
          </p:nvSpPr>
          <p:spPr>
            <a:xfrm>
              <a:off x="639" y="1883"/>
              <a:ext cx="60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 b="1">
                  <a:solidFill>
                    <a:srgbClr val="2D65B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05</a:t>
              </a:r>
              <a:endParaRPr lang="en-US" altLang="zh-CN" sz="1200" b="1">
                <a:solidFill>
                  <a:srgbClr val="2D65B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副标题 2"/>
            <p:cNvSpPr txBox="1"/>
            <p:nvPr/>
          </p:nvSpPr>
          <p:spPr>
            <a:xfrm>
              <a:off x="954" y="1837"/>
              <a:ext cx="3006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36000" rIns="91440" bIns="36000" anchor="t" anchorCtr="0"/>
            <a:p>
              <a:pPr>
                <a:lnSpc>
                  <a:spcPct val="150000"/>
                </a:lnSpc>
                <a:spcBef>
                  <a:spcPts val="1000"/>
                </a:spcBef>
                <a:buFont typeface="Arial" panose="020B0604020202020204"/>
              </a:pPr>
              <a:r>
                <a:rPr lang="zh-CN" altLang="en-US" sz="1000" dirty="0">
                  <a:solidFill>
                    <a:srgbClr val="0D0D0D"/>
                  </a:solidFill>
                  <a:latin typeface="思源黑体" charset="-122"/>
                  <a:ea typeface="思源黑体" charset="-122"/>
                </a:rPr>
                <a:t>图片和其他资源引入</a:t>
              </a:r>
              <a:endParaRPr lang="zh-CN" altLang="en-US" sz="1000" dirty="0">
                <a:solidFill>
                  <a:srgbClr val="0D0D0D"/>
                </a:solidFill>
                <a:latin typeface="思源黑体" charset="-122"/>
                <a:ea typeface="思源黑体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7830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环境准备，快速上手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481330"/>
            <a:ext cx="4504690" cy="2477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7830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环境准备，快速上手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481330"/>
            <a:ext cx="4504690" cy="2477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17830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环境准备，快速上手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512445"/>
            <a:ext cx="3368040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073" descr="C:\Users\shaui666\Desktop\目录.jpg目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-6350"/>
            <a:ext cx="5770562" cy="324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3"/>
          <p:cNvSpPr txBox="1"/>
          <p:nvPr/>
        </p:nvSpPr>
        <p:spPr>
          <a:xfrm>
            <a:off x="177800" y="93663"/>
            <a:ext cx="8940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1400" dirty="0">
                <a:solidFill>
                  <a:srgbClr val="0D0D0D"/>
                </a:solidFill>
                <a:latin typeface="思源黑体" charset="-122"/>
                <a:ea typeface="思源黑体" charset="-122"/>
                <a:sym typeface="+mn-ea"/>
              </a:rPr>
              <a:t>目录结构</a:t>
            </a:r>
            <a:endParaRPr lang="zh-CN" altLang="en-US" sz="1400" b="1">
              <a:latin typeface="思源黑体" charset="-122"/>
              <a:ea typeface="思源黑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038" y="147638"/>
            <a:ext cx="34925" cy="179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384175"/>
            <a:ext cx="3863975" cy="2751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WPS 演示</Application>
  <PresentationFormat>在屏幕上显示</PresentationFormat>
  <Paragraphs>233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思源黑体</vt:lpstr>
      <vt:lpstr>黑体</vt:lpstr>
      <vt:lpstr>思源黑体 Medium</vt:lpstr>
      <vt:lpstr>思源黑体 Normal</vt:lpstr>
      <vt:lpstr>Arial</vt:lpstr>
      <vt:lpstr>微软雅黑</vt:lpstr>
      <vt:lpstr>Arial Unicode MS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晚九</cp:lastModifiedBy>
  <cp:revision>40</cp:revision>
  <dcterms:created xsi:type="dcterms:W3CDTF">2013-01-25T01:44:00Z</dcterms:created>
  <dcterms:modified xsi:type="dcterms:W3CDTF">2022-04-02T08:10:44Z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338CB3082BB74EDE8EB5D01EF4878B43</vt:lpwstr>
  </property>
</Properties>
</file>