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31"/>
  </p:notesMasterIdLst>
  <p:handoutMasterIdLst>
    <p:handoutMasterId r:id="rId32"/>
  </p:handoutMasterIdLst>
  <p:sldIdLst>
    <p:sldId id="277" r:id="rId11"/>
    <p:sldId id="305" r:id="rId12"/>
    <p:sldId id="313" r:id="rId13"/>
    <p:sldId id="306" r:id="rId14"/>
    <p:sldId id="307" r:id="rId15"/>
    <p:sldId id="312" r:id="rId16"/>
    <p:sldId id="310" r:id="rId17"/>
    <p:sldId id="302" r:id="rId18"/>
    <p:sldId id="301" r:id="rId19"/>
    <p:sldId id="311" r:id="rId20"/>
    <p:sldId id="299" r:id="rId21"/>
    <p:sldId id="297" r:id="rId22"/>
    <p:sldId id="303" r:id="rId23"/>
    <p:sldId id="298" r:id="rId24"/>
    <p:sldId id="309" r:id="rId25"/>
    <p:sldId id="296" r:id="rId26"/>
    <p:sldId id="300" r:id="rId27"/>
    <p:sldId id="308" r:id="rId28"/>
    <p:sldId id="295" r:id="rId29"/>
    <p:sldId id="288" r:id="rId3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852"/>
    <a:srgbClr val="4D4369"/>
    <a:srgbClr val="058F96"/>
    <a:srgbClr val="3A5A78"/>
    <a:srgbClr val="B6D3E9"/>
    <a:srgbClr val="484848"/>
    <a:srgbClr val="EFC21B"/>
    <a:srgbClr val="F7941F"/>
    <a:srgbClr val="C0504D"/>
    <a:srgbClr val="847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>
      <p:cViewPr varScale="1">
        <p:scale>
          <a:sx n="76" d="100"/>
          <a:sy n="76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schak, Jennifer (Chief Data Office)" userId="bc9cde4e-dfd7-4af5-98f1-09ef461b221f" providerId="ADAL" clId="{E37E3D81-3EAB-4D92-BDFE-14CC1E362F08}"/>
    <pc:docChg chg="undo redo custSel modSld sldOrd">
      <pc:chgData name="Duschak, Jennifer (Chief Data Office)" userId="bc9cde4e-dfd7-4af5-98f1-09ef461b221f" providerId="ADAL" clId="{E37E3D81-3EAB-4D92-BDFE-14CC1E362F08}" dt="2023-11-06T15:11:22.144" v="86"/>
      <pc:docMkLst>
        <pc:docMk/>
      </pc:docMkLst>
      <pc:sldChg chg="ord">
        <pc:chgData name="Duschak, Jennifer (Chief Data Office)" userId="bc9cde4e-dfd7-4af5-98f1-09ef461b221f" providerId="ADAL" clId="{E37E3D81-3EAB-4D92-BDFE-14CC1E362F08}" dt="2023-11-06T15:11:22.144" v="86"/>
        <pc:sldMkLst>
          <pc:docMk/>
          <pc:sldMk cId="6504581" sldId="281"/>
        </pc:sldMkLst>
      </pc:sldChg>
      <pc:sldChg chg="modSp mod">
        <pc:chgData name="Duschak, Jennifer (Chief Data Office)" userId="bc9cde4e-dfd7-4af5-98f1-09ef461b221f" providerId="ADAL" clId="{E37E3D81-3EAB-4D92-BDFE-14CC1E362F08}" dt="2023-11-06T15:11:15.080" v="84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E37E3D81-3EAB-4D92-BDFE-14CC1E362F08}" dt="2023-11-06T15:11:15.080" v="84" actId="20577"/>
          <ac:spMkLst>
            <pc:docMk/>
            <pc:sldMk cId="2631957148" sldId="295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58.803" v="3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E37E3D81-3EAB-4D92-BDFE-14CC1E362F08}" dt="2023-11-06T15:07:58.803" v="3"/>
          <ac:spMkLst>
            <pc:docMk/>
            <pc:sldMk cId="3657309869" sldId="296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37.907" v="61" actId="5793"/>
        <pc:sldMkLst>
          <pc:docMk/>
          <pc:sldMk cId="4012960174" sldId="297"/>
        </pc:sldMkLst>
        <pc:spChg chg="add mod">
          <ac:chgData name="Duschak, Jennifer (Chief Data Office)" userId="bc9cde4e-dfd7-4af5-98f1-09ef461b221f" providerId="ADAL" clId="{E37E3D81-3EAB-4D92-BDFE-14CC1E362F08}" dt="2023-11-06T15:10:37.907" v="61" actId="5793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E37E3D81-3EAB-4D92-BDFE-14CC1E362F08}" dt="2023-11-06T15:10:15.943" v="57" actId="20577"/>
          <ac:spMkLst>
            <pc:docMk/>
            <pc:sldMk cId="4012960174" sldId="297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1:04.365" v="77" actId="5793"/>
        <pc:sldMkLst>
          <pc:docMk/>
          <pc:sldMk cId="491978771" sldId="298"/>
        </pc:sldMkLst>
        <pc:spChg chg="add mod">
          <ac:chgData name="Duschak, Jennifer (Chief Data Office)" userId="bc9cde4e-dfd7-4af5-98f1-09ef461b221f" providerId="ADAL" clId="{E37E3D81-3EAB-4D92-BDFE-14CC1E362F08}" dt="2023-11-06T15:11:04.365" v="77" actId="5793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E37E3D81-3EAB-4D92-BDFE-14CC1E362F08}" dt="2023-11-06T15:10:48.960" v="73" actId="20577"/>
          <ac:spMkLst>
            <pc:docMk/>
            <pc:sldMk cId="491978771" sldId="298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43.760" v="18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E37E3D81-3EAB-4D92-BDFE-14CC1E362F08}" dt="2023-11-06T15:08:43.760" v="18"/>
          <ac:spMkLst>
            <pc:docMk/>
            <pc:sldMk cId="1921320003" sldId="299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8:58.811" v="30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E37E3D81-3EAB-4D92-BDFE-14CC1E362F08}" dt="2023-11-06T15:08:58.811" v="30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modSp mod ord">
        <pc:chgData name="Duschak, Jennifer (Chief Data Office)" userId="bc9cde4e-dfd7-4af5-98f1-09ef461b221f" providerId="ADAL" clId="{E37E3D81-3EAB-4D92-BDFE-14CC1E362F08}" dt="2023-11-06T15:08:51.690" v="20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E37E3D81-3EAB-4D92-BDFE-14CC1E362F08}" dt="2023-11-06T15:08:05.051" v="4"/>
          <ac:spMkLst>
            <pc:docMk/>
            <pc:sldMk cId="4013641661" sldId="301"/>
            <ac:spMk id="15" creationId="{00000000-0000-0000-0000-000000000000}"/>
          </ac:spMkLst>
        </pc:spChg>
      </pc:sldChg>
      <pc:sldChg chg="addSp modSp mod">
        <pc:chgData name="Duschak, Jennifer (Chief Data Office)" userId="bc9cde4e-dfd7-4af5-98f1-09ef461b221f" providerId="ADAL" clId="{E37E3D81-3EAB-4D92-BDFE-14CC1E362F08}" dt="2023-11-06T15:10:08.170" v="45" actId="14100"/>
        <pc:sldMkLst>
          <pc:docMk/>
          <pc:sldMk cId="3675679554" sldId="302"/>
        </pc:sldMkLst>
        <pc:spChg chg="add mod">
          <ac:chgData name="Duschak, Jennifer (Chief Data Office)" userId="bc9cde4e-dfd7-4af5-98f1-09ef461b221f" providerId="ADAL" clId="{E37E3D81-3EAB-4D92-BDFE-14CC1E362F08}" dt="2023-11-06T15:10:08.170" v="45" actId="14100"/>
          <ac:spMkLst>
            <pc:docMk/>
            <pc:sldMk cId="3675679554" sldId="302"/>
            <ac:spMk id="4" creationId="{679BC203-3F01-00C6-E48D-8CE95490D247}"/>
          </ac:spMkLst>
        </pc:spChg>
        <pc:spChg chg="mod">
          <ac:chgData name="Duschak, Jennifer (Chief Data Office)" userId="bc9cde4e-dfd7-4af5-98f1-09ef461b221f" providerId="ADAL" clId="{E37E3D81-3EAB-4D92-BDFE-14CC1E362F08}" dt="2023-11-06T15:09:19.893" v="42" actId="20577"/>
          <ac:spMkLst>
            <pc:docMk/>
            <pc:sldMk cId="3675679554" sldId="302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E37E3D81-3EAB-4D92-BDFE-14CC1E362F08}" dt="2023-11-06T15:07:49.243" v="2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E37E3D81-3EAB-4D92-BDFE-14CC1E362F08}" dt="2023-11-06T15:07:49.243" v="2"/>
          <ac:spMkLst>
            <pc:docMk/>
            <pc:sldMk cId="2356183093" sldId="303"/>
            <ac:spMk id="15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F2142F17-D547-4217-B383-3E5B4E7FD493}"/>
    <pc:docChg chg="undo custSel modSld">
      <pc:chgData name="Duschak, Jennifer (Chief Data Office)" userId="bc9cde4e-dfd7-4af5-98f1-09ef461b221f" providerId="ADAL" clId="{F2142F17-D547-4217-B383-3E5B4E7FD493}" dt="2023-11-09T02:34:35.479" v="999" actId="20577"/>
      <pc:docMkLst>
        <pc:docMk/>
      </pc:docMkLst>
      <pc:sldChg chg="modSp mod">
        <pc:chgData name="Duschak, Jennifer (Chief Data Office)" userId="bc9cde4e-dfd7-4af5-98f1-09ef461b221f" providerId="ADAL" clId="{F2142F17-D547-4217-B383-3E5B4E7FD493}" dt="2023-11-09T02:34:35.479" v="999" actId="20577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F2142F17-D547-4217-B383-3E5B4E7FD493}" dt="2023-11-09T02:34:35.479" v="999" actId="20577"/>
          <ac:spMkLst>
            <pc:docMk/>
            <pc:sldMk cId="2631957148" sldId="295"/>
            <ac:spMk id="5" creationId="{F744684B-D0C2-50CE-D71C-640A315516DE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0:04.633" v="4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F2142F17-D547-4217-B383-3E5B4E7FD493}" dt="2023-11-09T02:20:04.633" v="4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33:03.444" v="868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F2142F17-D547-4217-B383-3E5B4E7FD493}" dt="2023-11-09T02:33:03.444" v="868" actId="20577"/>
          <ac:spMkLst>
            <pc:docMk/>
            <pc:sldMk cId="1184692340" sldId="300"/>
            <ac:spMk id="2" creationId="{775AAD25-4F58-DB1C-AE3B-D434C09161FD}"/>
          </ac:spMkLst>
        </pc:spChg>
      </pc:sldChg>
      <pc:sldChg chg="modSp mod">
        <pc:chgData name="Duschak, Jennifer (Chief Data Office)" userId="bc9cde4e-dfd7-4af5-98f1-09ef461b221f" providerId="ADAL" clId="{F2142F17-D547-4217-B383-3E5B4E7FD493}" dt="2023-11-09T02:26:55.414" v="238" actId="2057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F2142F17-D547-4217-B383-3E5B4E7FD493}" dt="2023-11-09T02:26:55.414" v="238" actId="20577"/>
          <ac:spMkLst>
            <pc:docMk/>
            <pc:sldMk cId="2356183093" sldId="303"/>
            <ac:spMk id="2" creationId="{B19FA095-E0CC-2F9A-8A17-1705098112C6}"/>
          </ac:spMkLst>
        </pc:spChg>
      </pc:sldChg>
    </pc:docChg>
  </pc:docChgLst>
  <pc:docChgLst>
    <pc:chgData name="Duschak, Jennifer (Chief Data Office)" userId="bc9cde4e-dfd7-4af5-98f1-09ef461b221f" providerId="ADAL" clId="{399B6CD6-A32E-4476-A86F-1A8FEDA4552A}"/>
    <pc:docChg chg="modSld">
      <pc:chgData name="Duschak, Jennifer (Chief Data Office)" userId="bc9cde4e-dfd7-4af5-98f1-09ef461b221f" providerId="ADAL" clId="{399B6CD6-A32E-4476-A86F-1A8FEDA4552A}" dt="2023-11-06T19:31:06.556" v="215" actId="20577"/>
      <pc:docMkLst>
        <pc:docMk/>
      </pc:docMkLst>
      <pc:sldChg chg="modSp mod">
        <pc:chgData name="Duschak, Jennifer (Chief Data Office)" userId="bc9cde4e-dfd7-4af5-98f1-09ef461b221f" providerId="ADAL" clId="{399B6CD6-A32E-4476-A86F-1A8FEDA4552A}" dt="2023-11-06T19:31:06.556" v="215" actId="20577"/>
        <pc:sldMkLst>
          <pc:docMk/>
          <pc:sldMk cId="934404680" sldId="292"/>
        </pc:sldMkLst>
        <pc:spChg chg="mod">
          <ac:chgData name="Duschak, Jennifer (Chief Data Office)" userId="bc9cde4e-dfd7-4af5-98f1-09ef461b221f" providerId="ADAL" clId="{399B6CD6-A32E-4476-A86F-1A8FEDA4552A}" dt="2023-11-06T19:31:06.556" v="215" actId="20577"/>
          <ac:spMkLst>
            <pc:docMk/>
            <pc:sldMk cId="934404680" sldId="292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4AA14816-38AF-42D3-8008-DDBEC2552DB3}"/>
    <pc:docChg chg="undo custSel addSld modSld sldOrd">
      <pc:chgData name="Duschak, Jennifer (Chief Data Office)" userId="bc9cde4e-dfd7-4af5-98f1-09ef461b221f" providerId="ADAL" clId="{4AA14816-38AF-42D3-8008-DDBEC2552DB3}" dt="2023-11-09T20:35:51.985" v="1076" actId="6549"/>
      <pc:docMkLst>
        <pc:docMk/>
      </pc:docMkLst>
      <pc:sldChg chg="modSp mod">
        <pc:chgData name="Duschak, Jennifer (Chief Data Office)" userId="bc9cde4e-dfd7-4af5-98f1-09ef461b221f" providerId="ADAL" clId="{4AA14816-38AF-42D3-8008-DDBEC2552DB3}" dt="2023-11-09T19:27:43.351" v="941"/>
        <pc:sldMkLst>
          <pc:docMk/>
          <pc:sldMk cId="2631957148" sldId="295"/>
        </pc:sldMkLst>
        <pc:spChg chg="mod">
          <ac:chgData name="Duschak, Jennifer (Chief Data Office)" userId="bc9cde4e-dfd7-4af5-98f1-09ef461b221f" providerId="ADAL" clId="{4AA14816-38AF-42D3-8008-DDBEC2552DB3}" dt="2023-11-09T19:27:43.351" v="941"/>
          <ac:spMkLst>
            <pc:docMk/>
            <pc:sldMk cId="2631957148" sldId="295"/>
            <ac:spMk id="5" creationId="{F744684B-D0C2-50CE-D71C-640A315516DE}"/>
          </ac:spMkLst>
        </pc:spChg>
        <pc:spChg chg="mod">
          <ac:chgData name="Duschak, Jennifer (Chief Data Office)" userId="bc9cde4e-dfd7-4af5-98f1-09ef461b221f" providerId="ADAL" clId="{4AA14816-38AF-42D3-8008-DDBEC2552DB3}" dt="2023-11-09T16:34:44.466" v="883" actId="20577"/>
          <ac:spMkLst>
            <pc:docMk/>
            <pc:sldMk cId="2631957148" sldId="295"/>
            <ac:spMk id="15" creationId="{00000000-0000-0000-0000-000000000000}"/>
          </ac:spMkLst>
        </pc:spChg>
      </pc:sldChg>
      <pc:sldChg chg="addSp delSp modSp mod">
        <pc:chgData name="Duschak, Jennifer (Chief Data Office)" userId="bc9cde4e-dfd7-4af5-98f1-09ef461b221f" providerId="ADAL" clId="{4AA14816-38AF-42D3-8008-DDBEC2552DB3}" dt="2023-11-09T15:51:01.270" v="343" actId="1076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4AA14816-38AF-42D3-8008-DDBEC2552DB3}" dt="2023-11-09T15:47:05.086" v="333" actId="6549"/>
          <ac:spMkLst>
            <pc:docMk/>
            <pc:sldMk cId="3657309869" sldId="296"/>
            <ac:spMk id="2" creationId="{761DC641-983A-996F-E956-0C944F3E7526}"/>
          </ac:spMkLst>
        </pc:spChg>
        <pc:picChg chg="add del mod">
          <ac:chgData name="Duschak, Jennifer (Chief Data Office)" userId="bc9cde4e-dfd7-4af5-98f1-09ef461b221f" providerId="ADAL" clId="{4AA14816-38AF-42D3-8008-DDBEC2552DB3}" dt="2023-11-09T15:29:14.329" v="240" actId="478"/>
          <ac:picMkLst>
            <pc:docMk/>
            <pc:sldMk cId="3657309869" sldId="296"/>
            <ac:picMk id="5" creationId="{3E3E3E6F-F8B1-025E-1A79-30B9CBB4FC77}"/>
          </ac:picMkLst>
        </pc:picChg>
        <pc:picChg chg="add mod">
          <ac:chgData name="Duschak, Jennifer (Chief Data Office)" userId="bc9cde4e-dfd7-4af5-98f1-09ef461b221f" providerId="ADAL" clId="{4AA14816-38AF-42D3-8008-DDBEC2552DB3}" dt="2023-11-09T15:34:40.721" v="282" actId="14100"/>
          <ac:picMkLst>
            <pc:docMk/>
            <pc:sldMk cId="3657309869" sldId="296"/>
            <ac:picMk id="7" creationId="{4025752C-DFB9-9C51-88E8-E010F92D00F2}"/>
          </ac:picMkLst>
        </pc:picChg>
        <pc:picChg chg="del mod">
          <ac:chgData name="Duschak, Jennifer (Chief Data Office)" userId="bc9cde4e-dfd7-4af5-98f1-09ef461b221f" providerId="ADAL" clId="{4AA14816-38AF-42D3-8008-DDBEC2552DB3}" dt="2023-11-09T15:33:29.487" v="244" actId="478"/>
          <ac:picMkLst>
            <pc:docMk/>
            <pc:sldMk cId="3657309869" sldId="296"/>
            <ac:picMk id="8" creationId="{6B6E2731-B850-1D44-FE19-7E0AE41C195A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5:47:08.748" v="334" actId="478"/>
          <ac:picMkLst>
            <pc:docMk/>
            <pc:sldMk cId="3657309869" sldId="296"/>
            <ac:picMk id="10" creationId="{AE32DABF-DC76-555E-0FC4-ADD55EBF2404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5:50:31.696" v="339" actId="478"/>
          <ac:picMkLst>
            <pc:docMk/>
            <pc:sldMk cId="3657309869" sldId="296"/>
            <ac:picMk id="12" creationId="{AAC3BF7D-1172-53B8-B164-CF4FBFAA2569}"/>
          </ac:picMkLst>
        </pc:picChg>
        <pc:picChg chg="add mod">
          <ac:chgData name="Duschak, Jennifer (Chief Data Office)" userId="bc9cde4e-dfd7-4af5-98f1-09ef461b221f" providerId="ADAL" clId="{4AA14816-38AF-42D3-8008-DDBEC2552DB3}" dt="2023-11-09T15:51:01.270" v="343" actId="1076"/>
          <ac:picMkLst>
            <pc:docMk/>
            <pc:sldMk cId="3657309869" sldId="296"/>
            <ac:picMk id="14" creationId="{8B442104-FE13-8424-751D-EAFF6F402A88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20:35:27.597" v="1074" actId="6549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4AA14816-38AF-42D3-8008-DDBEC2552DB3}" dt="2023-11-09T16:12:40.581" v="585" actId="20577"/>
          <ac:spMkLst>
            <pc:docMk/>
            <pc:sldMk cId="1921320003" sldId="299"/>
            <ac:spMk id="2" creationId="{D8E0DBAD-F81A-DBBE-69C4-9EC60C4DAA78}"/>
          </ac:spMkLst>
        </pc:spChg>
        <pc:spChg chg="mod">
          <ac:chgData name="Duschak, Jennifer (Chief Data Office)" userId="bc9cde4e-dfd7-4af5-98f1-09ef461b221f" providerId="ADAL" clId="{4AA14816-38AF-42D3-8008-DDBEC2552DB3}" dt="2023-11-09T20:35:27.597" v="1074" actId="6549"/>
          <ac:spMkLst>
            <pc:docMk/>
            <pc:sldMk cId="1921320003" sldId="299"/>
            <ac:spMk id="15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4AA14816-38AF-42D3-8008-DDBEC2552DB3}" dt="2023-11-09T20:34:51.421" v="1067" actId="20577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4AA14816-38AF-42D3-8008-DDBEC2552DB3}" dt="2023-11-09T16:04:46.946" v="371" actId="14100"/>
          <ac:spMkLst>
            <pc:docMk/>
            <pc:sldMk cId="4013641661" sldId="301"/>
            <ac:spMk id="2" creationId="{130597F3-437F-CB85-03F2-D53DCAD686B4}"/>
          </ac:spMkLst>
        </pc:spChg>
        <pc:spChg chg="mod">
          <ac:chgData name="Duschak, Jennifer (Chief Data Office)" userId="bc9cde4e-dfd7-4af5-98f1-09ef461b221f" providerId="ADAL" clId="{4AA14816-38AF-42D3-8008-DDBEC2552DB3}" dt="2023-11-09T20:34:51.421" v="1067" actId="20577"/>
          <ac:spMkLst>
            <pc:docMk/>
            <pc:sldMk cId="4013641661" sldId="301"/>
            <ac:spMk id="15" creationId="{00000000-0000-0000-0000-000000000000}"/>
          </ac:spMkLst>
        </pc:spChg>
        <pc:picChg chg="mod">
          <ac:chgData name="Duschak, Jennifer (Chief Data Office)" userId="bc9cde4e-dfd7-4af5-98f1-09ef461b221f" providerId="ADAL" clId="{4AA14816-38AF-42D3-8008-DDBEC2552DB3}" dt="2023-11-09T16:04:49.195" v="372" actId="1076"/>
          <ac:picMkLst>
            <pc:docMk/>
            <pc:sldMk cId="4013641661" sldId="301"/>
            <ac:picMk id="6" creationId="{19FFF1AE-E496-18FC-D95C-AF2B4FB3E487}"/>
          </ac:picMkLst>
        </pc:picChg>
      </pc:sldChg>
      <pc:sldChg chg="addSp delSp modSp mod ord">
        <pc:chgData name="Duschak, Jennifer (Chief Data Office)" userId="bc9cde4e-dfd7-4af5-98f1-09ef461b221f" providerId="ADAL" clId="{4AA14816-38AF-42D3-8008-DDBEC2552DB3}" dt="2023-11-09T20:34:28.230" v="1066" actId="1076"/>
        <pc:sldMkLst>
          <pc:docMk/>
          <pc:sldMk cId="3675679554" sldId="302"/>
        </pc:sldMkLst>
        <pc:picChg chg="add del mod">
          <ac:chgData name="Duschak, Jennifer (Chief Data Office)" userId="bc9cde4e-dfd7-4af5-98f1-09ef461b221f" providerId="ADAL" clId="{4AA14816-38AF-42D3-8008-DDBEC2552DB3}" dt="2023-11-09T17:29:51.912" v="923" actId="478"/>
          <ac:picMkLst>
            <pc:docMk/>
            <pc:sldMk cId="3675679554" sldId="302"/>
            <ac:picMk id="4" creationId="{1ECE54E2-5E23-BED1-DDB0-816D5B5D6FC6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20:32:21.442" v="1048" actId="478"/>
          <ac:picMkLst>
            <pc:docMk/>
            <pc:sldMk cId="3675679554" sldId="302"/>
            <ac:picMk id="6" creationId="{D6C227D5-046C-3DB6-8EA4-229662ECB6DA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20:33:29.787" v="1055" actId="478"/>
          <ac:picMkLst>
            <pc:docMk/>
            <pc:sldMk cId="3675679554" sldId="302"/>
            <ac:picMk id="8" creationId="{E3409C46-970C-5064-CCD0-E7A4124CD8CC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20:34:17.306" v="1062" actId="478"/>
          <ac:picMkLst>
            <pc:docMk/>
            <pc:sldMk cId="3675679554" sldId="302"/>
            <ac:picMk id="11" creationId="{532B991C-C806-E1B4-266F-532C27123246}"/>
          </ac:picMkLst>
        </pc:picChg>
        <pc:picChg chg="del mod">
          <ac:chgData name="Duschak, Jennifer (Chief Data Office)" userId="bc9cde4e-dfd7-4af5-98f1-09ef461b221f" providerId="ADAL" clId="{4AA14816-38AF-42D3-8008-DDBEC2552DB3}" dt="2023-11-09T17:29:41.256" v="919" actId="478"/>
          <ac:picMkLst>
            <pc:docMk/>
            <pc:sldMk cId="3675679554" sldId="302"/>
            <ac:picMk id="12" creationId="{6396F560-858D-77FF-1DDD-437B8C425E24}"/>
          </ac:picMkLst>
        </pc:picChg>
        <pc:picChg chg="add mod">
          <ac:chgData name="Duschak, Jennifer (Chief Data Office)" userId="bc9cde4e-dfd7-4af5-98f1-09ef461b221f" providerId="ADAL" clId="{4AA14816-38AF-42D3-8008-DDBEC2552DB3}" dt="2023-11-09T20:34:28.230" v="1066" actId="1076"/>
          <ac:picMkLst>
            <pc:docMk/>
            <pc:sldMk cId="3675679554" sldId="302"/>
            <ac:picMk id="14" creationId="{65F649D9-193F-1C81-D37C-F72D9BF2E720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20:35:34.477" v="1075" actId="6549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4AA14816-38AF-42D3-8008-DDBEC2552DB3}" dt="2023-11-09T15:06:29.811" v="57" actId="20577"/>
          <ac:spMkLst>
            <pc:docMk/>
            <pc:sldMk cId="2356183093" sldId="303"/>
            <ac:spMk id="2" creationId="{B19FA095-E0CC-2F9A-8A17-1705098112C6}"/>
          </ac:spMkLst>
        </pc:spChg>
        <pc:spChg chg="mod">
          <ac:chgData name="Duschak, Jennifer (Chief Data Office)" userId="bc9cde4e-dfd7-4af5-98f1-09ef461b221f" providerId="ADAL" clId="{4AA14816-38AF-42D3-8008-DDBEC2552DB3}" dt="2023-11-09T20:35:34.477" v="1075" actId="6549"/>
          <ac:spMkLst>
            <pc:docMk/>
            <pc:sldMk cId="2356183093" sldId="303"/>
            <ac:spMk id="15" creationId="{00000000-0000-0000-0000-000000000000}"/>
          </ac:spMkLst>
        </pc:spChg>
        <pc:picChg chg="mod">
          <ac:chgData name="Duschak, Jennifer (Chief Data Office)" userId="bc9cde4e-dfd7-4af5-98f1-09ef461b221f" providerId="ADAL" clId="{4AA14816-38AF-42D3-8008-DDBEC2552DB3}" dt="2023-11-09T15:06:25.924" v="54" actId="1076"/>
          <ac:picMkLst>
            <pc:docMk/>
            <pc:sldMk cId="2356183093" sldId="303"/>
            <ac:picMk id="12" creationId="{01B72F0A-71FA-A093-FFF3-9BD1DC224AEB}"/>
          </ac:picMkLst>
        </pc:picChg>
        <pc:picChg chg="mod">
          <ac:chgData name="Duschak, Jennifer (Chief Data Office)" userId="bc9cde4e-dfd7-4af5-98f1-09ef461b221f" providerId="ADAL" clId="{4AA14816-38AF-42D3-8008-DDBEC2552DB3}" dt="2023-11-09T15:06:21.565" v="53" actId="1076"/>
          <ac:picMkLst>
            <pc:docMk/>
            <pc:sldMk cId="2356183093" sldId="303"/>
            <ac:picMk id="14" creationId="{5519F19F-B5F0-FACD-E9D7-90B0520CCA91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20:35:21.548" v="1073" actId="6549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4AA14816-38AF-42D3-8008-DDBEC2552DB3}" dt="2023-11-09T20:35:21.548" v="1073" actId="6549"/>
          <ac:spMkLst>
            <pc:docMk/>
            <pc:sldMk cId="3091039958" sldId="305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4AA14816-38AF-42D3-8008-DDBEC2552DB3}" dt="2023-11-09T20:28:23.433" v="1046" actId="5793"/>
          <ac:spMkLst>
            <pc:docMk/>
            <pc:sldMk cId="3091039958" sldId="305"/>
            <ac:spMk id="7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4AA14816-38AF-42D3-8008-DDBEC2552DB3}" dt="2023-11-09T20:35:13.212" v="1071" actId="20577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4AA14816-38AF-42D3-8008-DDBEC2552DB3}" dt="2023-11-09T20:35:13.212" v="1071" actId="20577"/>
          <ac:spMkLst>
            <pc:docMk/>
            <pc:sldMk cId="4143210992" sldId="306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4AA14816-38AF-42D3-8008-DDBEC2552DB3}" dt="2023-11-09T20:27:26.736" v="1024" actId="20577"/>
          <ac:spMkLst>
            <pc:docMk/>
            <pc:sldMk cId="4143210992" sldId="306"/>
            <ac:spMk id="7" creationId="{00000000-0000-0000-0000-000000000000}"/>
          </ac:spMkLst>
        </pc:spChg>
      </pc:sldChg>
      <pc:sldChg chg="addSp delSp modSp mod">
        <pc:chgData name="Duschak, Jennifer (Chief Data Office)" userId="bc9cde4e-dfd7-4af5-98f1-09ef461b221f" providerId="ADAL" clId="{4AA14816-38AF-42D3-8008-DDBEC2552DB3}" dt="2023-11-09T20:35:08.572" v="1070" actId="6549"/>
        <pc:sldMkLst>
          <pc:docMk/>
          <pc:sldMk cId="2010582933" sldId="307"/>
        </pc:sldMkLst>
        <pc:spChg chg="add del mod">
          <ac:chgData name="Duschak, Jennifer (Chief Data Office)" userId="bc9cde4e-dfd7-4af5-98f1-09ef461b221f" providerId="ADAL" clId="{4AA14816-38AF-42D3-8008-DDBEC2552DB3}" dt="2023-11-09T16:02:58.814" v="348" actId="931"/>
          <ac:spMkLst>
            <pc:docMk/>
            <pc:sldMk cId="2010582933" sldId="307"/>
            <ac:spMk id="4" creationId="{511AA68F-53C6-2A75-D167-49DD0668EAE0}"/>
          </ac:spMkLst>
        </pc:spChg>
        <pc:spChg chg="mod">
          <ac:chgData name="Duschak, Jennifer (Chief Data Office)" userId="bc9cde4e-dfd7-4af5-98f1-09ef461b221f" providerId="ADAL" clId="{4AA14816-38AF-42D3-8008-DDBEC2552DB3}" dt="2023-11-09T20:35:08.572" v="1070" actId="6549"/>
          <ac:spMkLst>
            <pc:docMk/>
            <pc:sldMk cId="2010582933" sldId="307"/>
            <ac:spMk id="6" creationId="{00000000-0000-0000-0000-000000000000}"/>
          </ac:spMkLst>
        </pc:spChg>
        <pc:picChg chg="del">
          <ac:chgData name="Duschak, Jennifer (Chief Data Office)" userId="bc9cde4e-dfd7-4af5-98f1-09ef461b221f" providerId="ADAL" clId="{4AA14816-38AF-42D3-8008-DDBEC2552DB3}" dt="2023-11-09T16:02:30.289" v="347" actId="478"/>
          <ac:picMkLst>
            <pc:docMk/>
            <pc:sldMk cId="2010582933" sldId="307"/>
            <ac:picMk id="3" creationId="{B796F91F-32D9-7433-C52D-2B6C8A940B8E}"/>
          </ac:picMkLst>
        </pc:picChg>
        <pc:picChg chg="add mod">
          <ac:chgData name="Duschak, Jennifer (Chief Data Office)" userId="bc9cde4e-dfd7-4af5-98f1-09ef461b221f" providerId="ADAL" clId="{4AA14816-38AF-42D3-8008-DDBEC2552DB3}" dt="2023-11-09T16:02:59.709" v="350" actId="962"/>
          <ac:picMkLst>
            <pc:docMk/>
            <pc:sldMk cId="2010582933" sldId="307"/>
            <ac:picMk id="9" creationId="{FFA3F48C-A6BB-47CE-51AC-5E17CE907AFF}"/>
          </ac:picMkLst>
        </pc:picChg>
      </pc:sldChg>
      <pc:sldChg chg="modSp mod">
        <pc:chgData name="Duschak, Jennifer (Chief Data Office)" userId="bc9cde4e-dfd7-4af5-98f1-09ef461b221f" providerId="ADAL" clId="{4AA14816-38AF-42D3-8008-DDBEC2552DB3}" dt="2023-11-09T20:35:51.985" v="1076" actId="6549"/>
        <pc:sldMkLst>
          <pc:docMk/>
          <pc:sldMk cId="438840214" sldId="309"/>
        </pc:sldMkLst>
        <pc:spChg chg="mod">
          <ac:chgData name="Duschak, Jennifer (Chief Data Office)" userId="bc9cde4e-dfd7-4af5-98f1-09ef461b221f" providerId="ADAL" clId="{4AA14816-38AF-42D3-8008-DDBEC2552DB3}" dt="2023-11-09T20:35:51.985" v="1076" actId="6549"/>
          <ac:spMkLst>
            <pc:docMk/>
            <pc:sldMk cId="438840214" sldId="309"/>
            <ac:spMk id="15" creationId="{00000000-0000-0000-0000-000000000000}"/>
          </ac:spMkLst>
        </pc:spChg>
      </pc:sldChg>
      <pc:sldChg chg="modSp mod ord">
        <pc:chgData name="Duschak, Jennifer (Chief Data Office)" userId="bc9cde4e-dfd7-4af5-98f1-09ef461b221f" providerId="ADAL" clId="{4AA14816-38AF-42D3-8008-DDBEC2552DB3}" dt="2023-11-09T20:34:55.293" v="1068" actId="20577"/>
        <pc:sldMkLst>
          <pc:docMk/>
          <pc:sldMk cId="2726571923" sldId="310"/>
        </pc:sldMkLst>
        <pc:spChg chg="mod">
          <ac:chgData name="Duschak, Jennifer (Chief Data Office)" userId="bc9cde4e-dfd7-4af5-98f1-09ef461b221f" providerId="ADAL" clId="{4AA14816-38AF-42D3-8008-DDBEC2552DB3}" dt="2023-11-09T17:33:13.560" v="939" actId="20577"/>
          <ac:spMkLst>
            <pc:docMk/>
            <pc:sldMk cId="2726571923" sldId="310"/>
            <ac:spMk id="2" creationId="{130597F3-437F-CB85-03F2-D53DCAD686B4}"/>
          </ac:spMkLst>
        </pc:spChg>
        <pc:spChg chg="mod">
          <ac:chgData name="Duschak, Jennifer (Chief Data Office)" userId="bc9cde4e-dfd7-4af5-98f1-09ef461b221f" providerId="ADAL" clId="{4AA14816-38AF-42D3-8008-DDBEC2552DB3}" dt="2023-11-09T20:34:55.293" v="1068" actId="20577"/>
          <ac:spMkLst>
            <pc:docMk/>
            <pc:sldMk cId="2726571923" sldId="310"/>
            <ac:spMk id="15" creationId="{00000000-0000-0000-0000-000000000000}"/>
          </ac:spMkLst>
        </pc:spChg>
        <pc:picChg chg="mod">
          <ac:chgData name="Duschak, Jennifer (Chief Data Office)" userId="bc9cde4e-dfd7-4af5-98f1-09ef461b221f" providerId="ADAL" clId="{4AA14816-38AF-42D3-8008-DDBEC2552DB3}" dt="2023-11-09T16:04:30.353" v="367" actId="1076"/>
          <ac:picMkLst>
            <pc:docMk/>
            <pc:sldMk cId="2726571923" sldId="310"/>
            <ac:picMk id="5" creationId="{D73F7B78-08FD-BAE5-53C7-2EA323AB0502}"/>
          </ac:picMkLst>
        </pc:picChg>
      </pc:sldChg>
      <pc:sldChg chg="addSp delSp modSp add mod ord">
        <pc:chgData name="Duschak, Jennifer (Chief Data Office)" userId="bc9cde4e-dfd7-4af5-98f1-09ef461b221f" providerId="ADAL" clId="{4AA14816-38AF-42D3-8008-DDBEC2552DB3}" dt="2023-11-09T17:32:44.405" v="938" actId="1076"/>
        <pc:sldMkLst>
          <pc:docMk/>
          <pc:sldMk cId="3633699534" sldId="311"/>
        </pc:sldMkLst>
        <pc:spChg chg="mod">
          <ac:chgData name="Duschak, Jennifer (Chief Data Office)" userId="bc9cde4e-dfd7-4af5-98f1-09ef461b221f" providerId="ADAL" clId="{4AA14816-38AF-42D3-8008-DDBEC2552DB3}" dt="2023-11-09T16:31:53.499" v="855" actId="6549"/>
          <ac:spMkLst>
            <pc:docMk/>
            <pc:sldMk cId="3633699534" sldId="311"/>
            <ac:spMk id="15" creationId="{00000000-0000-0000-0000-000000000000}"/>
          </ac:spMkLst>
        </pc:spChg>
        <pc:picChg chg="add del mod">
          <ac:chgData name="Duschak, Jennifer (Chief Data Office)" userId="bc9cde4e-dfd7-4af5-98f1-09ef461b221f" providerId="ADAL" clId="{4AA14816-38AF-42D3-8008-DDBEC2552DB3}" dt="2023-11-09T17:31:57.382" v="928" actId="478"/>
          <ac:picMkLst>
            <pc:docMk/>
            <pc:sldMk cId="3633699534" sldId="311"/>
            <ac:picMk id="4" creationId="{FB19C2B9-ABAD-8A66-396D-7D89DF337CB5}"/>
          </ac:picMkLst>
        </pc:picChg>
        <pc:picChg chg="add del mod">
          <ac:chgData name="Duschak, Jennifer (Chief Data Office)" userId="bc9cde4e-dfd7-4af5-98f1-09ef461b221f" providerId="ADAL" clId="{4AA14816-38AF-42D3-8008-DDBEC2552DB3}" dt="2023-11-09T17:32:30.518" v="933" actId="478"/>
          <ac:picMkLst>
            <pc:docMk/>
            <pc:sldMk cId="3633699534" sldId="311"/>
            <ac:picMk id="6" creationId="{FA0B6526-89DE-F6D0-425B-1FE300B57CD9}"/>
          </ac:picMkLst>
        </pc:picChg>
        <pc:picChg chg="add mod">
          <ac:chgData name="Duschak, Jennifer (Chief Data Office)" userId="bc9cde4e-dfd7-4af5-98f1-09ef461b221f" providerId="ADAL" clId="{4AA14816-38AF-42D3-8008-DDBEC2552DB3}" dt="2023-11-09T17:32:44.405" v="938" actId="1076"/>
          <ac:picMkLst>
            <pc:docMk/>
            <pc:sldMk cId="3633699534" sldId="311"/>
            <ac:picMk id="8" creationId="{EADEDB82-CE86-7942-E069-034F360E4BFB}"/>
          </ac:picMkLst>
        </pc:picChg>
        <pc:picChg chg="del">
          <ac:chgData name="Duschak, Jennifer (Chief Data Office)" userId="bc9cde4e-dfd7-4af5-98f1-09ef461b221f" providerId="ADAL" clId="{4AA14816-38AF-42D3-8008-DDBEC2552DB3}" dt="2023-11-09T14:51:47.885" v="36" actId="478"/>
          <ac:picMkLst>
            <pc:docMk/>
            <pc:sldMk cId="3633699534" sldId="311"/>
            <ac:picMk id="12" creationId="{6396F560-858D-77FF-1DDD-437B8C425E24}"/>
          </ac:picMkLst>
        </pc:picChg>
      </pc:sldChg>
      <pc:sldChg chg="modSp add mod">
        <pc:chgData name="Duschak, Jennifer (Chief Data Office)" userId="bc9cde4e-dfd7-4af5-98f1-09ef461b221f" providerId="ADAL" clId="{4AA14816-38AF-42D3-8008-DDBEC2552DB3}" dt="2023-11-09T20:35:03.781" v="1069" actId="20577"/>
        <pc:sldMkLst>
          <pc:docMk/>
          <pc:sldMk cId="681815517" sldId="312"/>
        </pc:sldMkLst>
        <pc:spChg chg="mod">
          <ac:chgData name="Duschak, Jennifer (Chief Data Office)" userId="bc9cde4e-dfd7-4af5-98f1-09ef461b221f" providerId="ADAL" clId="{4AA14816-38AF-42D3-8008-DDBEC2552DB3}" dt="2023-11-09T20:35:03.781" v="1069" actId="20577"/>
          <ac:spMkLst>
            <pc:docMk/>
            <pc:sldMk cId="681815517" sldId="312"/>
            <ac:spMk id="6" creationId="{00000000-0000-0000-0000-000000000000}"/>
          </ac:spMkLst>
        </pc:spChg>
      </pc:sldChg>
      <pc:sldChg chg="modSp add mod">
        <pc:chgData name="Duschak, Jennifer (Chief Data Office)" userId="bc9cde4e-dfd7-4af5-98f1-09ef461b221f" providerId="ADAL" clId="{4AA14816-38AF-42D3-8008-DDBEC2552DB3}" dt="2023-11-09T20:35:16.358" v="1072" actId="20577"/>
        <pc:sldMkLst>
          <pc:docMk/>
          <pc:sldMk cId="109215085" sldId="313"/>
        </pc:sldMkLst>
        <pc:spChg chg="mod">
          <ac:chgData name="Duschak, Jennifer (Chief Data Office)" userId="bc9cde4e-dfd7-4af5-98f1-09ef461b221f" providerId="ADAL" clId="{4AA14816-38AF-42D3-8008-DDBEC2552DB3}" dt="2023-11-09T20:35:16.358" v="1072" actId="20577"/>
          <ac:spMkLst>
            <pc:docMk/>
            <pc:sldMk cId="109215085" sldId="313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4AA14816-38AF-42D3-8008-DDBEC2552DB3}" dt="2023-11-09T20:26:35.840" v="999" actId="15"/>
          <ac:spMkLst>
            <pc:docMk/>
            <pc:sldMk cId="109215085" sldId="313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AFE85794-6672-4312-8047-505E4BF46858}"/>
    <pc:docChg chg="modSld">
      <pc:chgData name="Duschak, Jennifer (Chief Data Office)" userId="bc9cde4e-dfd7-4af5-98f1-09ef461b221f" providerId="ADAL" clId="{AFE85794-6672-4312-8047-505E4BF46858}" dt="2023-11-04T01:44:47.063" v="94" actId="20577"/>
      <pc:docMkLst>
        <pc:docMk/>
      </pc:docMkLst>
      <pc:sldChg chg="modSp mod">
        <pc:chgData name="Duschak, Jennifer (Chief Data Office)" userId="bc9cde4e-dfd7-4af5-98f1-09ef461b221f" providerId="ADAL" clId="{AFE85794-6672-4312-8047-505E4BF46858}" dt="2023-11-04T01:44:47.063" v="94" actId="20577"/>
        <pc:sldMkLst>
          <pc:docMk/>
          <pc:sldMk cId="3907147413" sldId="277"/>
        </pc:sldMkLst>
        <pc:spChg chg="mod">
          <ac:chgData name="Duschak, Jennifer (Chief Data Office)" userId="bc9cde4e-dfd7-4af5-98f1-09ef461b221f" providerId="ADAL" clId="{AFE85794-6672-4312-8047-505E4BF46858}" dt="2023-11-04T01:44:14.924" v="21" actId="20577"/>
          <ac:spMkLst>
            <pc:docMk/>
            <pc:sldMk cId="3907147413" sldId="277"/>
            <ac:spMk id="7169" creationId="{00000000-0000-0000-0000-000000000000}"/>
          </ac:spMkLst>
        </pc:spChg>
        <pc:spChg chg="mod">
          <ac:chgData name="Duschak, Jennifer (Chief Data Office)" userId="bc9cde4e-dfd7-4af5-98f1-09ef461b221f" providerId="ADAL" clId="{AFE85794-6672-4312-8047-505E4BF46858}" dt="2023-11-04T01:44:47.063" v="94" actId="20577"/>
          <ac:spMkLst>
            <pc:docMk/>
            <pc:sldMk cId="3907147413" sldId="277"/>
            <ac:spMk id="7170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9A0C0C14-2AB5-4B04-9B77-5C18F1320F10}"/>
    <pc:docChg chg="custSel modSld">
      <pc:chgData name="Duschak, Jennifer (Chief Data Office)" userId="bc9cde4e-dfd7-4af5-98f1-09ef461b221f" providerId="ADAL" clId="{9A0C0C14-2AB5-4B04-9B77-5C18F1320F10}" dt="2023-11-09T14:17:17.407" v="236" actId="20577"/>
      <pc:docMkLst>
        <pc:docMk/>
      </pc:docMkLst>
      <pc:sldChg chg="modSp mod">
        <pc:chgData name="Duschak, Jennifer (Chief Data Office)" userId="bc9cde4e-dfd7-4af5-98f1-09ef461b221f" providerId="ADAL" clId="{9A0C0C14-2AB5-4B04-9B77-5C18F1320F10}" dt="2023-11-09T14:17:17.407" v="236" actId="20577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9A0C0C14-2AB5-4B04-9B77-5C18F1320F10}" dt="2023-11-09T14:17:17.407" v="236" actId="20577"/>
          <ac:spMkLst>
            <pc:docMk/>
            <pc:sldMk cId="1921320003" sldId="299"/>
            <ac:spMk id="2" creationId="{D8E0DBAD-F81A-DBBE-69C4-9EC60C4DAA78}"/>
          </ac:spMkLst>
        </pc:spChg>
      </pc:sldChg>
      <pc:sldChg chg="modSp mod">
        <pc:chgData name="Duschak, Jennifer (Chief Data Office)" userId="bc9cde4e-dfd7-4af5-98f1-09ef461b221f" providerId="ADAL" clId="{9A0C0C14-2AB5-4B04-9B77-5C18F1320F10}" dt="2023-11-09T14:14:32.318" v="2" actId="6549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9A0C0C14-2AB5-4B04-9B77-5C18F1320F10}" dt="2023-11-09T14:14:32.318" v="2" actId="6549"/>
          <ac:spMkLst>
            <pc:docMk/>
            <pc:sldMk cId="3091039958" sldId="305"/>
            <ac:spMk id="7" creationId="{00000000-0000-0000-0000-000000000000}"/>
          </ac:spMkLst>
        </pc:spChg>
      </pc:sldChg>
      <pc:sldChg chg="modSp mod">
        <pc:chgData name="Duschak, Jennifer (Chief Data Office)" userId="bc9cde4e-dfd7-4af5-98f1-09ef461b221f" providerId="ADAL" clId="{9A0C0C14-2AB5-4B04-9B77-5C18F1320F10}" dt="2023-11-09T14:15:21.901" v="34" actId="20577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9A0C0C14-2AB5-4B04-9B77-5C18F1320F10}" dt="2023-11-09T14:15:21.901" v="34" actId="20577"/>
          <ac:spMkLst>
            <pc:docMk/>
            <pc:sldMk cId="4143210992" sldId="306"/>
            <ac:spMk id="7" creationId="{00000000-0000-0000-0000-000000000000}"/>
          </ac:spMkLst>
        </pc:spChg>
      </pc:sldChg>
    </pc:docChg>
  </pc:docChgLst>
  <pc:docChgLst>
    <pc:chgData name="Duschak, Jennifer (Chief Data Office)" userId="bc9cde4e-dfd7-4af5-98f1-09ef461b221f" providerId="ADAL" clId="{5C34500B-B8B2-4984-B530-B3D878EFF0FE}"/>
    <pc:docChg chg="undo custSel addSld delSld modSld sldOrd">
      <pc:chgData name="Duschak, Jennifer (Chief Data Office)" userId="bc9cde4e-dfd7-4af5-98f1-09ef461b221f" providerId="ADAL" clId="{5C34500B-B8B2-4984-B530-B3D878EFF0FE}" dt="2023-11-08T21:07:23.047" v="3243" actId="20577"/>
      <pc:docMkLst>
        <pc:docMk/>
      </pc:docMkLst>
      <pc:sldChg chg="del">
        <pc:chgData name="Duschak, Jennifer (Chief Data Office)" userId="bc9cde4e-dfd7-4af5-98f1-09ef461b221f" providerId="ADAL" clId="{5C34500B-B8B2-4984-B530-B3D878EFF0FE}" dt="2023-11-08T20:57:40.707" v="2629" actId="2696"/>
        <pc:sldMkLst>
          <pc:docMk/>
          <pc:sldMk cId="6504581" sldId="281"/>
        </pc:sldMkLst>
      </pc:sldChg>
      <pc:sldChg chg="del">
        <pc:chgData name="Duschak, Jennifer (Chief Data Office)" userId="bc9cde4e-dfd7-4af5-98f1-09ef461b221f" providerId="ADAL" clId="{5C34500B-B8B2-4984-B530-B3D878EFF0FE}" dt="2023-11-08T20:58:26.824" v="2630" actId="2696"/>
        <pc:sldMkLst>
          <pc:docMk/>
          <pc:sldMk cId="934404680" sldId="292"/>
        </pc:sldMkLst>
      </pc:sldChg>
      <pc:sldChg chg="addSp delSp modSp mod">
        <pc:chgData name="Duschak, Jennifer (Chief Data Office)" userId="bc9cde4e-dfd7-4af5-98f1-09ef461b221f" providerId="ADAL" clId="{5C34500B-B8B2-4984-B530-B3D878EFF0FE}" dt="2023-11-08T21:07:23.047" v="3243" actId="20577"/>
        <pc:sldMkLst>
          <pc:docMk/>
          <pc:sldMk cId="2631957148" sldId="295"/>
        </pc:sldMkLst>
        <pc:spChg chg="add mod">
          <ac:chgData name="Duschak, Jennifer (Chief Data Office)" userId="bc9cde4e-dfd7-4af5-98f1-09ef461b221f" providerId="ADAL" clId="{5C34500B-B8B2-4984-B530-B3D878EFF0FE}" dt="2023-11-08T21:07:23.047" v="3243" actId="20577"/>
          <ac:spMkLst>
            <pc:docMk/>
            <pc:sldMk cId="2631957148" sldId="295"/>
            <ac:spMk id="5" creationId="{F744684B-D0C2-50CE-D71C-640A315516DE}"/>
          </ac:spMkLst>
        </pc:spChg>
        <pc:spChg chg="del">
          <ac:chgData name="Duschak, Jennifer (Chief Data Office)" userId="bc9cde4e-dfd7-4af5-98f1-09ef461b221f" providerId="ADAL" clId="{5C34500B-B8B2-4984-B530-B3D878EFF0FE}" dt="2023-11-08T20:59:58.672" v="2660" actId="478"/>
          <ac:spMkLst>
            <pc:docMk/>
            <pc:sldMk cId="2631957148" sldId="295"/>
            <ac:spMk id="16" creationId="{00000000-0000-0000-0000-000000000000}"/>
          </ac:spMkLst>
        </pc:spChg>
        <pc:picChg chg="add del">
          <ac:chgData name="Duschak, Jennifer (Chief Data Office)" userId="bc9cde4e-dfd7-4af5-98f1-09ef461b221f" providerId="ADAL" clId="{5C34500B-B8B2-4984-B530-B3D878EFF0FE}" dt="2023-11-08T21:00:02.335" v="2662" actId="22"/>
          <ac:picMkLst>
            <pc:docMk/>
            <pc:sldMk cId="2631957148" sldId="295"/>
            <ac:picMk id="4" creationId="{AFA33C02-B618-A6B1-6704-43DB134A337D}"/>
          </ac:picMkLst>
        </pc:picChg>
      </pc:sldChg>
      <pc:sldChg chg="modSp mod ord">
        <pc:chgData name="Duschak, Jennifer (Chief Data Office)" userId="bc9cde4e-dfd7-4af5-98f1-09ef461b221f" providerId="ADAL" clId="{5C34500B-B8B2-4984-B530-B3D878EFF0FE}" dt="2023-11-08T20:59:16.993" v="2659" actId="20577"/>
        <pc:sldMkLst>
          <pc:docMk/>
          <pc:sldMk cId="3657309869" sldId="296"/>
        </pc:sldMkLst>
        <pc:spChg chg="mod">
          <ac:chgData name="Duschak, Jennifer (Chief Data Office)" userId="bc9cde4e-dfd7-4af5-98f1-09ef461b221f" providerId="ADAL" clId="{5C34500B-B8B2-4984-B530-B3D878EFF0FE}" dt="2023-11-08T20:59:16.993" v="2659" actId="20577"/>
          <ac:spMkLst>
            <pc:docMk/>
            <pc:sldMk cId="3657309869" sldId="296"/>
            <ac:spMk id="2" creationId="{761DC641-983A-996F-E956-0C944F3E7526}"/>
          </ac:spMkLst>
        </pc:spChg>
        <pc:picChg chg="mod">
          <ac:chgData name="Duschak, Jennifer (Chief Data Office)" userId="bc9cde4e-dfd7-4af5-98f1-09ef461b221f" providerId="ADAL" clId="{5C34500B-B8B2-4984-B530-B3D878EFF0FE}" dt="2023-11-08T14:27:24.221" v="99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1:57.266" v="2602" actId="1076"/>
        <pc:sldMkLst>
          <pc:docMk/>
          <pc:sldMk cId="4012960174" sldId="297"/>
        </pc:sldMkLst>
        <pc:spChg chg="del">
          <ac:chgData name="Duschak, Jennifer (Chief Data Office)" userId="bc9cde4e-dfd7-4af5-98f1-09ef461b221f" providerId="ADAL" clId="{5C34500B-B8B2-4984-B530-B3D878EFF0FE}" dt="2023-11-08T17:28:03.455" v="1231" actId="478"/>
          <ac:spMkLst>
            <pc:docMk/>
            <pc:sldMk cId="4012960174" sldId="297"/>
            <ac:spMk id="4" creationId="{094C63B1-3247-95CE-E2A2-D398B365336C}"/>
          </ac:spMkLst>
        </pc:spChg>
        <pc:spChg chg="mod">
          <ac:chgData name="Duschak, Jennifer (Chief Data Office)" userId="bc9cde4e-dfd7-4af5-98f1-09ef461b221f" providerId="ADAL" clId="{5C34500B-B8B2-4984-B530-B3D878EFF0FE}" dt="2023-11-08T17:26:31.175" v="1116" actId="20577"/>
          <ac:spMkLst>
            <pc:docMk/>
            <pc:sldMk cId="4012960174" sldId="297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02.214" v="1230" actId="478"/>
          <ac:spMkLst>
            <pc:docMk/>
            <pc:sldMk cId="4012960174" sldId="297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1:57.266" v="2602" actId="1076"/>
          <ac:picMkLst>
            <pc:docMk/>
            <pc:sldMk cId="4012960174" sldId="297"/>
            <ac:picMk id="5" creationId="{E014B085-893C-9C50-811C-70493624A9DE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54:31.229" v="2610" actId="1076"/>
        <pc:sldMkLst>
          <pc:docMk/>
          <pc:sldMk cId="491978771" sldId="298"/>
        </pc:sldMkLst>
        <pc:spChg chg="del">
          <ac:chgData name="Duschak, Jennifer (Chief Data Office)" userId="bc9cde4e-dfd7-4af5-98f1-09ef461b221f" providerId="ADAL" clId="{5C34500B-B8B2-4984-B530-B3D878EFF0FE}" dt="2023-11-08T17:27:58.607" v="1229" actId="478"/>
          <ac:spMkLst>
            <pc:docMk/>
            <pc:sldMk cId="491978771" sldId="29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20:53:24.631" v="2604" actId="20577"/>
          <ac:spMkLst>
            <pc:docMk/>
            <pc:sldMk cId="491978771" sldId="29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5.934" v="1228" actId="478"/>
          <ac:spMkLst>
            <pc:docMk/>
            <pc:sldMk cId="491978771" sldId="29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4:31.229" v="2610" actId="1076"/>
          <ac:picMkLst>
            <pc:docMk/>
            <pc:sldMk cId="491978771" sldId="298"/>
            <ac:picMk id="5" creationId="{476D4FD6-CE43-B917-52BA-398E51CF5767}"/>
          </ac:picMkLst>
        </pc:picChg>
      </pc:sldChg>
      <pc:sldChg chg="delSp modSp mod">
        <pc:chgData name="Duschak, Jennifer (Chief Data Office)" userId="bc9cde4e-dfd7-4af5-98f1-09ef461b221f" providerId="ADAL" clId="{5C34500B-B8B2-4984-B530-B3D878EFF0FE}" dt="2023-11-08T21:06:16.646" v="3112" actId="5793"/>
        <pc:sldMkLst>
          <pc:docMk/>
          <pc:sldMk cId="1921320003" sldId="299"/>
        </pc:sldMkLst>
        <pc:spChg chg="mod">
          <ac:chgData name="Duschak, Jennifer (Chief Data Office)" userId="bc9cde4e-dfd7-4af5-98f1-09ef461b221f" providerId="ADAL" clId="{5C34500B-B8B2-4984-B530-B3D878EFF0FE}" dt="2023-11-08T21:06:16.646" v="3112" actId="5793"/>
          <ac:spMkLst>
            <pc:docMk/>
            <pc:sldMk cId="1921320003" sldId="299"/>
            <ac:spMk id="2" creationId="{D8E0DBAD-F81A-DBBE-69C4-9EC60C4DAA78}"/>
          </ac:spMkLst>
        </pc:spChg>
        <pc:spChg chg="del mod">
          <ac:chgData name="Duschak, Jennifer (Chief Data Office)" userId="bc9cde4e-dfd7-4af5-98f1-09ef461b221f" providerId="ADAL" clId="{5C34500B-B8B2-4984-B530-B3D878EFF0FE}" dt="2023-11-08T21:06:06.245" v="3107" actId="478"/>
          <ac:spMkLst>
            <pc:docMk/>
            <pc:sldMk cId="1921320003" sldId="299"/>
            <ac:spMk id="4" creationId="{7FB3AA01-A0AE-E8E9-E368-71FC89576CD8}"/>
          </ac:spMkLst>
        </pc:spChg>
      </pc:sldChg>
      <pc:sldChg chg="modSp mod">
        <pc:chgData name="Duschak, Jennifer (Chief Data Office)" userId="bc9cde4e-dfd7-4af5-98f1-09ef461b221f" providerId="ADAL" clId="{5C34500B-B8B2-4984-B530-B3D878EFF0FE}" dt="2023-11-08T17:25:47.718" v="1056" actId="20577"/>
        <pc:sldMkLst>
          <pc:docMk/>
          <pc:sldMk cId="1184692340" sldId="300"/>
        </pc:sldMkLst>
        <pc:spChg chg="mod">
          <ac:chgData name="Duschak, Jennifer (Chief Data Office)" userId="bc9cde4e-dfd7-4af5-98f1-09ef461b221f" providerId="ADAL" clId="{5C34500B-B8B2-4984-B530-B3D878EFF0FE}" dt="2023-11-08T17:25:47.718" v="1056" actId="20577"/>
          <ac:spMkLst>
            <pc:docMk/>
            <pc:sldMk cId="1184692340" sldId="300"/>
            <ac:spMk id="2" creationId="{775AAD25-4F58-DB1C-AE3B-D434C09161FD}"/>
          </ac:spMkLst>
        </pc:spChg>
        <pc:spChg chg="mod">
          <ac:chgData name="Duschak, Jennifer (Chief Data Office)" userId="bc9cde4e-dfd7-4af5-98f1-09ef461b221f" providerId="ADAL" clId="{5C34500B-B8B2-4984-B530-B3D878EFF0FE}" dt="2023-11-08T17:25:34.951" v="1029" actId="20577"/>
          <ac:spMkLst>
            <pc:docMk/>
            <pc:sldMk cId="1184692340" sldId="300"/>
            <ac:spMk id="15" creationId="{00000000-0000-0000-0000-000000000000}"/>
          </ac:spMkLst>
        </pc:spChg>
      </pc:sldChg>
      <pc:sldChg chg="addSp delSp modSp mod ord">
        <pc:chgData name="Duschak, Jennifer (Chief Data Office)" userId="bc9cde4e-dfd7-4af5-98f1-09ef461b221f" providerId="ADAL" clId="{5C34500B-B8B2-4984-B530-B3D878EFF0FE}" dt="2023-11-08T20:01:47.386" v="1788" actId="20577"/>
        <pc:sldMkLst>
          <pc:docMk/>
          <pc:sldMk cId="4013641661" sldId="301"/>
        </pc:sldMkLst>
        <pc:spChg chg="mod">
          <ac:chgData name="Duschak, Jennifer (Chief Data Office)" userId="bc9cde4e-dfd7-4af5-98f1-09ef461b221f" providerId="ADAL" clId="{5C34500B-B8B2-4984-B530-B3D878EFF0FE}" dt="2023-11-08T20:01:47.386" v="1788" actId="20577"/>
          <ac:spMkLst>
            <pc:docMk/>
            <pc:sldMk cId="4013641661" sldId="301"/>
            <ac:spMk id="2" creationId="{130597F3-437F-CB85-03F2-D53DCAD686B4}"/>
          </ac:spMkLst>
        </pc:spChg>
        <pc:spChg chg="del">
          <ac:chgData name="Duschak, Jennifer (Chief Data Office)" userId="bc9cde4e-dfd7-4af5-98f1-09ef461b221f" providerId="ADAL" clId="{5C34500B-B8B2-4984-B530-B3D878EFF0FE}" dt="2023-11-08T19:48:15.325" v="1500" actId="478"/>
          <ac:spMkLst>
            <pc:docMk/>
            <pc:sldMk cId="4013641661" sldId="301"/>
            <ac:spMk id="4" creationId="{A3F6C5F9-49E7-ED7C-5247-A7E97F106948}"/>
          </ac:spMkLst>
        </pc:spChg>
        <pc:picChg chg="add mod">
          <ac:chgData name="Duschak, Jennifer (Chief Data Office)" userId="bc9cde4e-dfd7-4af5-98f1-09ef461b221f" providerId="ADAL" clId="{5C34500B-B8B2-4984-B530-B3D878EFF0FE}" dt="2023-11-08T19:49:23.871" v="1581" actId="1076"/>
          <ac:picMkLst>
            <pc:docMk/>
            <pc:sldMk cId="4013641661" sldId="301"/>
            <ac:picMk id="6" creationId="{19FFF1AE-E496-18FC-D95C-AF2B4FB3E487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35:01.166" v="2220" actId="1076"/>
        <pc:sldMkLst>
          <pc:docMk/>
          <pc:sldMk cId="3675679554" sldId="302"/>
        </pc:sldMkLst>
        <pc:spChg chg="del">
          <ac:chgData name="Duschak, Jennifer (Chief Data Office)" userId="bc9cde4e-dfd7-4af5-98f1-09ef461b221f" providerId="ADAL" clId="{5C34500B-B8B2-4984-B530-B3D878EFF0FE}" dt="2023-11-08T17:28:11.575" v="1232" actId="478"/>
          <ac:spMkLst>
            <pc:docMk/>
            <pc:sldMk cId="3675679554" sldId="302"/>
            <ac:spMk id="4" creationId="{679BC203-3F01-00C6-E48D-8CE95490D247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6.917" v="1239" actId="478"/>
          <ac:spMkLst>
            <pc:docMk/>
            <pc:sldMk cId="3675679554" sldId="302"/>
            <ac:spMk id="5" creationId="{D0D1AD01-8230-7D02-BDFD-95AF72D4085A}"/>
          </ac:spMkLst>
        </pc:spChg>
        <pc:spChg chg="add del">
          <ac:chgData name="Duschak, Jennifer (Chief Data Office)" userId="bc9cde4e-dfd7-4af5-98f1-09ef461b221f" providerId="ADAL" clId="{5C34500B-B8B2-4984-B530-B3D878EFF0FE}" dt="2023-11-08T17:29:03.256" v="1238" actId="478"/>
          <ac:spMkLst>
            <pc:docMk/>
            <pc:sldMk cId="3675679554" sldId="302"/>
            <ac:spMk id="7" creationId="{6D3FBADC-DA8A-6D26-19C7-34BFF7FA4A6E}"/>
          </ac:spMkLst>
        </pc:spChg>
        <pc:spChg chg="add del mod">
          <ac:chgData name="Duschak, Jennifer (Chief Data Office)" userId="bc9cde4e-dfd7-4af5-98f1-09ef461b221f" providerId="ADAL" clId="{5C34500B-B8B2-4984-B530-B3D878EFF0FE}" dt="2023-11-08T17:29:35.647" v="1242" actId="478"/>
          <ac:spMkLst>
            <pc:docMk/>
            <pc:sldMk cId="3675679554" sldId="302"/>
            <ac:spMk id="9" creationId="{4A4C21A3-9381-C145-64A3-88B097AC3C54}"/>
          </ac:spMkLst>
        </pc:spChg>
        <pc:spChg chg="add mod">
          <ac:chgData name="Duschak, Jennifer (Chief Data Office)" userId="bc9cde4e-dfd7-4af5-98f1-09ef461b221f" providerId="ADAL" clId="{5C34500B-B8B2-4984-B530-B3D878EFF0FE}" dt="2023-11-08T20:34:52.872" v="2216" actId="5793"/>
          <ac:spMkLst>
            <pc:docMk/>
            <pc:sldMk cId="3675679554" sldId="302"/>
            <ac:spMk id="10" creationId="{F293DBE1-3186-4050-72C6-E8786983EE65}"/>
          </ac:spMkLst>
        </pc:spChg>
        <pc:spChg chg="mod">
          <ac:chgData name="Duschak, Jennifer (Chief Data Office)" userId="bc9cde4e-dfd7-4af5-98f1-09ef461b221f" providerId="ADAL" clId="{5C34500B-B8B2-4984-B530-B3D878EFF0FE}" dt="2023-11-08T20:30:29.300" v="2215" actId="1076"/>
          <ac:spMkLst>
            <pc:docMk/>
            <pc:sldMk cId="3675679554" sldId="302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8:12.807" v="1233" actId="478"/>
          <ac:spMkLst>
            <pc:docMk/>
            <pc:sldMk cId="3675679554" sldId="302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35:01.166" v="2220" actId="1076"/>
          <ac:picMkLst>
            <pc:docMk/>
            <pc:sldMk cId="3675679554" sldId="302"/>
            <ac:picMk id="12" creationId="{6396F560-858D-77FF-1DDD-437B8C425E24}"/>
          </ac:picMkLst>
        </pc:picChg>
      </pc:sldChg>
      <pc:sldChg chg="addSp delSp modSp mod ord">
        <pc:chgData name="Duschak, Jennifer (Chief Data Office)" userId="bc9cde4e-dfd7-4af5-98f1-09ef461b221f" providerId="ADAL" clId="{5C34500B-B8B2-4984-B530-B3D878EFF0FE}" dt="2023-11-08T20:48:15.543" v="2597"/>
        <pc:sldMkLst>
          <pc:docMk/>
          <pc:sldMk cId="2356183093" sldId="303"/>
        </pc:sldMkLst>
        <pc:spChg chg="mod">
          <ac:chgData name="Duschak, Jennifer (Chief Data Office)" userId="bc9cde4e-dfd7-4af5-98f1-09ef461b221f" providerId="ADAL" clId="{5C34500B-B8B2-4984-B530-B3D878EFF0FE}" dt="2023-11-08T17:39:50.129" v="1332" actId="20577"/>
          <ac:spMkLst>
            <pc:docMk/>
            <pc:sldMk cId="2356183093" sldId="303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09.369" v="1431"/>
          <ac:spMkLst>
            <pc:docMk/>
            <pc:sldMk cId="2356183093" sldId="303"/>
            <ac:spMk id="6" creationId="{5C9B3C3D-FB6C-C428-E019-C67D49E3912F}"/>
          </ac:spMkLst>
        </pc:sp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4" creationId="{EA8F7D9D-24B3-F1A0-62BB-1419B0F76BC1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09.369" v="1431"/>
          <ac:graphicFrameMkLst>
            <pc:docMk/>
            <pc:sldMk cId="2356183093" sldId="303"/>
            <ac:graphicFrameMk id="5" creationId="{5771BDAA-3ED3-2A9D-21C9-66787EB78D89}"/>
          </ac:graphicFrameMkLst>
        </pc:graphicFrameChg>
        <pc:picChg chg="mod">
          <ac:chgData name="Duschak, Jennifer (Chief Data Office)" userId="bc9cde4e-dfd7-4af5-98f1-09ef461b221f" providerId="ADAL" clId="{5C34500B-B8B2-4984-B530-B3D878EFF0FE}" dt="2023-11-08T17:39:42.394" v="1327" actId="1076"/>
          <ac:picMkLst>
            <pc:docMk/>
            <pc:sldMk cId="2356183093" sldId="303"/>
            <ac:picMk id="12" creationId="{01B72F0A-71FA-A093-FFF3-9BD1DC224AEB}"/>
          </ac:picMkLst>
        </pc:picChg>
        <pc:picChg chg="mod">
          <ac:chgData name="Duschak, Jennifer (Chief Data Office)" userId="bc9cde4e-dfd7-4af5-98f1-09ef461b221f" providerId="ADAL" clId="{5C34500B-B8B2-4984-B530-B3D878EFF0FE}" dt="2023-11-08T17:39:46.852" v="1330" actId="1076"/>
          <ac:picMkLst>
            <pc:docMk/>
            <pc:sldMk cId="2356183093" sldId="303"/>
            <ac:picMk id="14" creationId="{5519F19F-B5F0-FACD-E9D7-90B0520CCA91}"/>
          </ac:picMkLst>
        </pc:picChg>
      </pc:sldChg>
      <pc:sldChg chg="new del">
        <pc:chgData name="Duschak, Jennifer (Chief Data Office)" userId="bc9cde4e-dfd7-4af5-98f1-09ef461b221f" providerId="ADAL" clId="{5C34500B-B8B2-4984-B530-B3D878EFF0FE}" dt="2023-11-08T13:29:28.321" v="2" actId="47"/>
        <pc:sldMkLst>
          <pc:docMk/>
          <pc:sldMk cId="3144029808" sldId="304"/>
        </pc:sldMkLst>
      </pc:sldChg>
      <pc:sldChg chg="modSp add mod">
        <pc:chgData name="Duschak, Jennifer (Chief Data Office)" userId="bc9cde4e-dfd7-4af5-98f1-09ef461b221f" providerId="ADAL" clId="{5C34500B-B8B2-4984-B530-B3D878EFF0FE}" dt="2023-11-08T14:25:48.423" v="987" actId="20577"/>
        <pc:sldMkLst>
          <pc:docMk/>
          <pc:sldMk cId="3091039958" sldId="305"/>
        </pc:sldMkLst>
        <pc:spChg chg="mod">
          <ac:chgData name="Duschak, Jennifer (Chief Data Office)" userId="bc9cde4e-dfd7-4af5-98f1-09ef461b221f" providerId="ADAL" clId="{5C34500B-B8B2-4984-B530-B3D878EFF0FE}" dt="2023-11-08T13:35:20.402" v="171" actId="20577"/>
          <ac:spMkLst>
            <pc:docMk/>
            <pc:sldMk cId="3091039958" sldId="305"/>
            <ac:spMk id="6" creationId="{00000000-0000-0000-0000-000000000000}"/>
          </ac:spMkLst>
        </pc:spChg>
        <pc:spChg chg="mod">
          <ac:chgData name="Duschak, Jennifer (Chief Data Office)" userId="bc9cde4e-dfd7-4af5-98f1-09ef461b221f" providerId="ADAL" clId="{5C34500B-B8B2-4984-B530-B3D878EFF0FE}" dt="2023-11-08T14:25:48.423" v="987" actId="20577"/>
          <ac:spMkLst>
            <pc:docMk/>
            <pc:sldMk cId="3091039958" sldId="305"/>
            <ac:spMk id="7" creationId="{00000000-0000-0000-0000-000000000000}"/>
          </ac:spMkLst>
        </pc:spChg>
      </pc:sldChg>
      <pc:sldChg chg="modSp add mod">
        <pc:chgData name="Duschak, Jennifer (Chief Data Office)" userId="bc9cde4e-dfd7-4af5-98f1-09ef461b221f" providerId="ADAL" clId="{5C34500B-B8B2-4984-B530-B3D878EFF0FE}" dt="2023-11-08T17:40:53.128" v="1429" actId="5793"/>
        <pc:sldMkLst>
          <pc:docMk/>
          <pc:sldMk cId="4143210992" sldId="306"/>
        </pc:sldMkLst>
        <pc:spChg chg="mod">
          <ac:chgData name="Duschak, Jennifer (Chief Data Office)" userId="bc9cde4e-dfd7-4af5-98f1-09ef461b221f" providerId="ADAL" clId="{5C34500B-B8B2-4984-B530-B3D878EFF0FE}" dt="2023-11-08T17:40:53.128" v="1429" actId="5793"/>
          <ac:spMkLst>
            <pc:docMk/>
            <pc:sldMk cId="4143210992" sldId="306"/>
            <ac:spMk id="7" creationId="{00000000-0000-0000-0000-000000000000}"/>
          </ac:spMkLst>
        </pc:spChg>
      </pc:sldChg>
      <pc:sldChg chg="addSp delSp modSp add mod">
        <pc:chgData name="Duschak, Jennifer (Chief Data Office)" userId="bc9cde4e-dfd7-4af5-98f1-09ef461b221f" providerId="ADAL" clId="{5C34500B-B8B2-4984-B530-B3D878EFF0FE}" dt="2023-11-08T14:23:05.920" v="853" actId="22"/>
        <pc:sldMkLst>
          <pc:docMk/>
          <pc:sldMk cId="2010582933" sldId="307"/>
        </pc:sldMkLst>
        <pc:spChg chg="del mod">
          <ac:chgData name="Duschak, Jennifer (Chief Data Office)" userId="bc9cde4e-dfd7-4af5-98f1-09ef461b221f" providerId="ADAL" clId="{5C34500B-B8B2-4984-B530-B3D878EFF0FE}" dt="2023-11-08T14:23:05.920" v="853" actId="22"/>
          <ac:spMkLst>
            <pc:docMk/>
            <pc:sldMk cId="2010582933" sldId="307"/>
            <ac:spMk id="7" creationId="{00000000-0000-0000-0000-000000000000}"/>
          </ac:spMkLst>
        </pc:spChg>
        <pc:picChg chg="add mod ord">
          <ac:chgData name="Duschak, Jennifer (Chief Data Office)" userId="bc9cde4e-dfd7-4af5-98f1-09ef461b221f" providerId="ADAL" clId="{5C34500B-B8B2-4984-B530-B3D878EFF0FE}" dt="2023-11-08T14:23:05.920" v="853" actId="22"/>
          <ac:picMkLst>
            <pc:docMk/>
            <pc:sldMk cId="2010582933" sldId="307"/>
            <ac:picMk id="3" creationId="{B796F91F-32D9-7433-C52D-2B6C8A940B8E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57:24.930" v="2628" actId="1076"/>
        <pc:sldMkLst>
          <pc:docMk/>
          <pc:sldMk cId="994360358" sldId="308"/>
        </pc:sldMkLst>
        <pc:spChg chg="del mod">
          <ac:chgData name="Duschak, Jennifer (Chief Data Office)" userId="bc9cde4e-dfd7-4af5-98f1-09ef461b221f" providerId="ADAL" clId="{5C34500B-B8B2-4984-B530-B3D878EFF0FE}" dt="2023-11-08T17:27:36.113" v="1226" actId="478"/>
          <ac:spMkLst>
            <pc:docMk/>
            <pc:sldMk cId="994360358" sldId="308"/>
            <ac:spMk id="4" creationId="{524210D1-20CA-53B1-8A07-C81DEBF4B347}"/>
          </ac:spMkLst>
        </pc:spChg>
        <pc:spChg chg="mod">
          <ac:chgData name="Duschak, Jennifer (Chief Data Office)" userId="bc9cde4e-dfd7-4af5-98f1-09ef461b221f" providerId="ADAL" clId="{5C34500B-B8B2-4984-B530-B3D878EFF0FE}" dt="2023-11-08T17:27:32.264" v="1224" actId="20577"/>
          <ac:spMkLst>
            <pc:docMk/>
            <pc:sldMk cId="994360358" sldId="308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5C34500B-B8B2-4984-B530-B3D878EFF0FE}" dt="2023-11-08T17:27:53.015" v="1227" actId="478"/>
          <ac:spMkLst>
            <pc:docMk/>
            <pc:sldMk cId="994360358" sldId="308"/>
            <ac:spMk id="16" creationId="{00000000-0000-0000-0000-000000000000}"/>
          </ac:spMkLst>
        </pc:spChg>
        <pc:picChg chg="add mod">
          <ac:chgData name="Duschak, Jennifer (Chief Data Office)" userId="bc9cde4e-dfd7-4af5-98f1-09ef461b221f" providerId="ADAL" clId="{5C34500B-B8B2-4984-B530-B3D878EFF0FE}" dt="2023-11-08T20:57:19.669" v="2626" actId="14100"/>
          <ac:picMkLst>
            <pc:docMk/>
            <pc:sldMk cId="994360358" sldId="308"/>
            <ac:picMk id="5" creationId="{BD81517C-966E-E7EE-6F92-ECA0EA8962C0}"/>
          </ac:picMkLst>
        </pc:picChg>
        <pc:picChg chg="add mod">
          <ac:chgData name="Duschak, Jennifer (Chief Data Office)" userId="bc9cde4e-dfd7-4af5-98f1-09ef461b221f" providerId="ADAL" clId="{5C34500B-B8B2-4984-B530-B3D878EFF0FE}" dt="2023-11-08T20:57:24.930" v="2628" actId="1076"/>
          <ac:picMkLst>
            <pc:docMk/>
            <pc:sldMk cId="994360358" sldId="308"/>
            <ac:picMk id="7" creationId="{8CB9381A-20BF-A569-FF4D-A8CD544D580C}"/>
          </ac:picMkLst>
        </pc:picChg>
      </pc:sldChg>
      <pc:sldChg chg="addSp delSp modSp add mod ord">
        <pc:chgData name="Duschak, Jennifer (Chief Data Office)" userId="bc9cde4e-dfd7-4af5-98f1-09ef461b221f" providerId="ADAL" clId="{5C34500B-B8B2-4984-B530-B3D878EFF0FE}" dt="2023-11-08T20:54:57.546" v="2611" actId="14100"/>
        <pc:sldMkLst>
          <pc:docMk/>
          <pc:sldMk cId="438840214" sldId="309"/>
        </pc:sldMkLst>
        <pc:spChg chg="mod">
          <ac:chgData name="Duschak, Jennifer (Chief Data Office)" userId="bc9cde4e-dfd7-4af5-98f1-09ef461b221f" providerId="ADAL" clId="{5C34500B-B8B2-4984-B530-B3D878EFF0FE}" dt="2023-11-08T20:54:57.546" v="2611" actId="14100"/>
          <ac:spMkLst>
            <pc:docMk/>
            <pc:sldMk cId="438840214" sldId="309"/>
            <ac:spMk id="2" creationId="{B19FA095-E0CC-2F9A-8A17-1705098112C6}"/>
          </ac:spMkLst>
        </pc:spChg>
        <pc:spChg chg="add del mod">
          <ac:chgData name="Duschak, Jennifer (Chief Data Office)" userId="bc9cde4e-dfd7-4af5-98f1-09ef461b221f" providerId="ADAL" clId="{5C34500B-B8B2-4984-B530-B3D878EFF0FE}" dt="2023-11-08T18:09:43.530" v="1441"/>
          <ac:spMkLst>
            <pc:docMk/>
            <pc:sldMk cId="438840214" sldId="309"/>
            <ac:spMk id="6" creationId="{7776183C-7BC1-E09E-FA87-18FD95790CF0}"/>
          </ac:spMkLst>
        </pc:spChg>
        <pc:grpChg chg="add mod">
          <ac:chgData name="Duschak, Jennifer (Chief Data Office)" userId="bc9cde4e-dfd7-4af5-98f1-09ef461b221f" providerId="ADAL" clId="{5C34500B-B8B2-4984-B530-B3D878EFF0FE}" dt="2023-11-08T20:47:10.816" v="2591" actId="1076"/>
          <ac:grpSpMkLst>
            <pc:docMk/>
            <pc:sldMk cId="438840214" sldId="309"/>
            <ac:grpSpMk id="18" creationId="{C2E9C7F1-E6AC-4589-F6D6-F9C4C3A21E7F}"/>
          </ac:grpSpMkLst>
        </pc:grp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4" creationId="{88A9864D-EA64-7C83-3A32-5AED7891B6A4}"/>
          </ac:graphicFrameMkLst>
        </pc:graphicFrameChg>
        <pc:graphicFrameChg chg="add del mod">
          <ac:chgData name="Duschak, Jennifer (Chief Data Office)" userId="bc9cde4e-dfd7-4af5-98f1-09ef461b221f" providerId="ADAL" clId="{5C34500B-B8B2-4984-B530-B3D878EFF0FE}" dt="2023-11-08T18:09:43.530" v="1441"/>
          <ac:graphicFrameMkLst>
            <pc:docMk/>
            <pc:sldMk cId="438840214" sldId="309"/>
            <ac:graphicFrameMk id="5" creationId="{C1628793-D5BB-8307-C0B6-B6E6BEF68566}"/>
          </ac:graphicFrameMkLst>
        </pc:graphicFrameChg>
        <pc:picChg chg="add del mod">
          <ac:chgData name="Duschak, Jennifer (Chief Data Office)" userId="bc9cde4e-dfd7-4af5-98f1-09ef461b221f" providerId="ADAL" clId="{5C34500B-B8B2-4984-B530-B3D878EFF0FE}" dt="2023-11-08T18:16:16.804" v="1469" actId="478"/>
          <ac:picMkLst>
            <pc:docMk/>
            <pc:sldMk cId="438840214" sldId="309"/>
            <ac:picMk id="8" creationId="{EBCFE1ED-AE04-8BA4-99E7-7F6E661C1196}"/>
          </ac:picMkLst>
        </pc:picChg>
        <pc:picChg chg="add del mod">
          <ac:chgData name="Duschak, Jennifer (Chief Data Office)" userId="bc9cde4e-dfd7-4af5-98f1-09ef461b221f" providerId="ADAL" clId="{5C34500B-B8B2-4984-B530-B3D878EFF0FE}" dt="2023-11-08T18:15:28.538" v="1466" actId="478"/>
          <ac:picMkLst>
            <pc:docMk/>
            <pc:sldMk cId="438840214" sldId="309"/>
            <ac:picMk id="10" creationId="{3327E676-7618-A717-DFFB-CEC6B3B72078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6.686" v="1436" actId="478"/>
          <ac:picMkLst>
            <pc:docMk/>
            <pc:sldMk cId="438840214" sldId="309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3" creationId="{F9B47195-A7C9-CA4C-C5C0-C19051A8F4AF}"/>
          </ac:picMkLst>
        </pc:picChg>
        <pc:picChg chg="del">
          <ac:chgData name="Duschak, Jennifer (Chief Data Office)" userId="bc9cde4e-dfd7-4af5-98f1-09ef461b221f" providerId="ADAL" clId="{5C34500B-B8B2-4984-B530-B3D878EFF0FE}" dt="2023-11-08T18:09:27.099" v="1437" actId="478"/>
          <ac:picMkLst>
            <pc:docMk/>
            <pc:sldMk cId="438840214" sldId="309"/>
            <ac:picMk id="14" creationId="{5519F19F-B5F0-FACD-E9D7-90B0520CCA91}"/>
          </ac:picMkLst>
        </pc:picChg>
        <pc:picChg chg="add mod">
          <ac:chgData name="Duschak, Jennifer (Chief Data Office)" userId="bc9cde4e-dfd7-4af5-98f1-09ef461b221f" providerId="ADAL" clId="{5C34500B-B8B2-4984-B530-B3D878EFF0FE}" dt="2023-11-08T18:17:47.134" v="1475" actId="164"/>
          <ac:picMkLst>
            <pc:docMk/>
            <pc:sldMk cId="438840214" sldId="309"/>
            <ac:picMk id="17" creationId="{64380B1B-F162-BA51-93E6-BC1712E5E272}"/>
          </ac:picMkLst>
        </pc:picChg>
      </pc:sldChg>
      <pc:sldChg chg="addSp delSp modSp add mod">
        <pc:chgData name="Duschak, Jennifer (Chief Data Office)" userId="bc9cde4e-dfd7-4af5-98f1-09ef461b221f" providerId="ADAL" clId="{5C34500B-B8B2-4984-B530-B3D878EFF0FE}" dt="2023-11-08T20:30:10.057" v="2213" actId="20577"/>
        <pc:sldMkLst>
          <pc:docMk/>
          <pc:sldMk cId="2726571923" sldId="310"/>
        </pc:sldMkLst>
        <pc:spChg chg="mod">
          <ac:chgData name="Duschak, Jennifer (Chief Data Office)" userId="bc9cde4e-dfd7-4af5-98f1-09ef461b221f" providerId="ADAL" clId="{5C34500B-B8B2-4984-B530-B3D878EFF0FE}" dt="2023-11-08T20:30:10.057" v="2213" actId="20577"/>
          <ac:spMkLst>
            <pc:docMk/>
            <pc:sldMk cId="2726571923" sldId="310"/>
            <ac:spMk id="2" creationId="{130597F3-437F-CB85-03F2-D53DCAD686B4}"/>
          </ac:spMkLst>
        </pc:spChg>
        <pc:picChg chg="add mod">
          <ac:chgData name="Duschak, Jennifer (Chief Data Office)" userId="bc9cde4e-dfd7-4af5-98f1-09ef461b221f" providerId="ADAL" clId="{5C34500B-B8B2-4984-B530-B3D878EFF0FE}" dt="2023-11-08T20:30:04.103" v="2202" actId="1076"/>
          <ac:picMkLst>
            <pc:docMk/>
            <pc:sldMk cId="2726571923" sldId="310"/>
            <ac:picMk id="5" creationId="{D73F7B78-08FD-BAE5-53C7-2EA323AB0502}"/>
          </ac:picMkLst>
        </pc:picChg>
        <pc:picChg chg="del">
          <ac:chgData name="Duschak, Jennifer (Chief Data Office)" userId="bc9cde4e-dfd7-4af5-98f1-09ef461b221f" providerId="ADAL" clId="{5C34500B-B8B2-4984-B530-B3D878EFF0FE}" dt="2023-11-08T20:12:19.711" v="1790" actId="478"/>
          <ac:picMkLst>
            <pc:docMk/>
            <pc:sldMk cId="2726571923" sldId="310"/>
            <ac:picMk id="6" creationId="{19FFF1AE-E496-18FC-D95C-AF2B4FB3E487}"/>
          </ac:picMkLst>
        </pc:picChg>
      </pc:sldChg>
    </pc:docChg>
  </pc:docChgLst>
  <pc:docChgLst>
    <pc:chgData name="Duschak, Jennifer (Chief Data Office)" userId="bc9cde4e-dfd7-4af5-98f1-09ef461b221f" providerId="ADAL" clId="{66E619C6-4E29-4841-AB81-F986ACDB9745}"/>
    <pc:docChg chg="custSel modSld sldOrd">
      <pc:chgData name="Duschak, Jennifer (Chief Data Office)" userId="bc9cde4e-dfd7-4af5-98f1-09ef461b221f" providerId="ADAL" clId="{66E619C6-4E29-4841-AB81-F986ACDB9745}" dt="2023-11-07T20:49:05.860" v="324" actId="478"/>
      <pc:docMkLst>
        <pc:docMk/>
      </pc:docMkLst>
      <pc:sldChg chg="addSp delSp modSp mod modClrScheme chgLayout">
        <pc:chgData name="Duschak, Jennifer (Chief Data Office)" userId="bc9cde4e-dfd7-4af5-98f1-09ef461b221f" providerId="ADAL" clId="{66E619C6-4E29-4841-AB81-F986ACDB9745}" dt="2023-11-07T20:03:56.484" v="70" actId="20577"/>
        <pc:sldMkLst>
          <pc:docMk/>
          <pc:sldMk cId="3657309869" sldId="296"/>
        </pc:sldMkLst>
        <pc:spChg chg="add mod ord">
          <ac:chgData name="Duschak, Jennifer (Chief Data Office)" userId="bc9cde4e-dfd7-4af5-98f1-09ef461b221f" providerId="ADAL" clId="{66E619C6-4E29-4841-AB81-F986ACDB9745}" dt="2023-11-07T20:03:56.484" v="70" actId="20577"/>
          <ac:spMkLst>
            <pc:docMk/>
            <pc:sldMk cId="3657309869" sldId="296"/>
            <ac:spMk id="2" creationId="{761DC641-983A-996F-E956-0C944F3E7526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19:14:29.174" v="12" actId="478"/>
          <ac:spMkLst>
            <pc:docMk/>
            <pc:sldMk cId="3657309869" sldId="296"/>
            <ac:spMk id="4" creationId="{F7F8B07D-51C1-1552-A870-BC9EE8BD18D5}"/>
          </ac:spMkLst>
        </pc:spChg>
        <pc:spChg chg="mod ord">
          <ac:chgData name="Duschak, Jennifer (Chief Data Office)" userId="bc9cde4e-dfd7-4af5-98f1-09ef461b221f" providerId="ADAL" clId="{66E619C6-4E29-4841-AB81-F986ACDB9745}" dt="2023-11-07T19:10:26.339" v="0" actId="700"/>
          <ac:spMkLst>
            <pc:docMk/>
            <pc:sldMk cId="3657309869" sldId="296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19:10:50.776" v="3" actId="478"/>
          <ac:spMkLst>
            <pc:docMk/>
            <pc:sldMk cId="3657309869" sldId="296"/>
            <ac:spMk id="16" creationId="{00000000-0000-0000-0000-000000000000}"/>
          </ac:spMkLst>
        </pc:spChg>
        <pc:picChg chg="add del mod">
          <ac:chgData name="Duschak, Jennifer (Chief Data Office)" userId="bc9cde4e-dfd7-4af5-98f1-09ef461b221f" providerId="ADAL" clId="{66E619C6-4E29-4841-AB81-F986ACDB9745}" dt="2023-11-07T19:14:15.212" v="7" actId="478"/>
          <ac:picMkLst>
            <pc:docMk/>
            <pc:sldMk cId="3657309869" sldId="296"/>
            <ac:picMk id="6" creationId="{DA07E71F-33BC-5C56-2A3E-20C1BD01CEB3}"/>
          </ac:picMkLst>
        </pc:picChg>
        <pc:picChg chg="add mod">
          <ac:chgData name="Duschak, Jennifer (Chief Data Office)" userId="bc9cde4e-dfd7-4af5-98f1-09ef461b221f" providerId="ADAL" clId="{66E619C6-4E29-4841-AB81-F986ACDB9745}" dt="2023-11-07T19:59:56.706" v="13" actId="1076"/>
          <ac:picMkLst>
            <pc:docMk/>
            <pc:sldMk cId="3657309869" sldId="296"/>
            <ac:picMk id="8" creationId="{6B6E2731-B850-1D44-FE19-7E0AE41C195A}"/>
          </ac:picMkLst>
        </pc:picChg>
      </pc:sldChg>
      <pc:sldChg chg="addSp delSp modSp mod ord modClrScheme chgLayout">
        <pc:chgData name="Duschak, Jennifer (Chief Data Office)" userId="bc9cde4e-dfd7-4af5-98f1-09ef461b221f" providerId="ADAL" clId="{66E619C6-4E29-4841-AB81-F986ACDB9745}" dt="2023-11-07T20:07:01.307" v="123"/>
        <pc:sldMkLst>
          <pc:docMk/>
          <pc:sldMk cId="1921320003" sldId="299"/>
        </pc:sldMkLst>
        <pc:spChg chg="add mod ord">
          <ac:chgData name="Duschak, Jennifer (Chief Data Office)" userId="bc9cde4e-dfd7-4af5-98f1-09ef461b221f" providerId="ADAL" clId="{66E619C6-4E29-4841-AB81-F986ACDB9745}" dt="2023-11-07T20:04:45.128" v="74" actId="20577"/>
          <ac:spMkLst>
            <pc:docMk/>
            <pc:sldMk cId="1921320003" sldId="299"/>
            <ac:spMk id="2" creationId="{D8E0DBAD-F81A-DBBE-69C4-9EC60C4DAA7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4" creationId="{7FB3AA01-A0AE-E8E9-E368-71FC89576CD8}"/>
          </ac:spMkLst>
        </pc:spChg>
        <pc:spChg chg="mod ord">
          <ac:chgData name="Duschak, Jennifer (Chief Data Office)" userId="bc9cde4e-dfd7-4af5-98f1-09ef461b221f" providerId="ADAL" clId="{66E619C6-4E29-4841-AB81-F986ACDB9745}" dt="2023-11-07T20:02:48.008" v="14" actId="700"/>
          <ac:spMkLst>
            <pc:docMk/>
            <pc:sldMk cId="1921320003" sldId="299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2:50.938" v="15" actId="478"/>
          <ac:spMkLst>
            <pc:docMk/>
            <pc:sldMk cId="1921320003" sldId="299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49:05.860" v="324" actId="478"/>
        <pc:sldMkLst>
          <pc:docMk/>
          <pc:sldMk cId="1184692340" sldId="300"/>
        </pc:sldMkLst>
        <pc:spChg chg="add mod ord">
          <ac:chgData name="Duschak, Jennifer (Chief Data Office)" userId="bc9cde4e-dfd7-4af5-98f1-09ef461b221f" providerId="ADAL" clId="{66E619C6-4E29-4841-AB81-F986ACDB9745}" dt="2023-11-07T20:48:54.958" v="323" actId="20577"/>
          <ac:spMkLst>
            <pc:docMk/>
            <pc:sldMk cId="1184692340" sldId="300"/>
            <ac:spMk id="2" creationId="{775AAD25-4F58-DB1C-AE3B-D434C09161FD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49:05.860" v="324" actId="478"/>
          <ac:spMkLst>
            <pc:docMk/>
            <pc:sldMk cId="1184692340" sldId="300"/>
            <ac:spMk id="4" creationId="{3FEE551B-C501-B8BB-CE3A-105C18FFEAEB}"/>
          </ac:spMkLst>
        </pc:spChg>
        <pc:spChg chg="mod ord">
          <ac:chgData name="Duschak, Jennifer (Chief Data Office)" userId="bc9cde4e-dfd7-4af5-98f1-09ef461b221f" providerId="ADAL" clId="{66E619C6-4E29-4841-AB81-F986ACDB9745}" dt="2023-11-07T20:48:42.501" v="303" actId="700"/>
          <ac:spMkLst>
            <pc:docMk/>
            <pc:sldMk cId="1184692340" sldId="300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48:47.149" v="304" actId="478"/>
          <ac:spMkLst>
            <pc:docMk/>
            <pc:sldMk cId="1184692340" sldId="300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05:03.780" v="79" actId="20577"/>
        <pc:sldMkLst>
          <pc:docMk/>
          <pc:sldMk cId="4013641661" sldId="301"/>
        </pc:sldMkLst>
        <pc:spChg chg="add mod ord">
          <ac:chgData name="Duschak, Jennifer (Chief Data Office)" userId="bc9cde4e-dfd7-4af5-98f1-09ef461b221f" providerId="ADAL" clId="{66E619C6-4E29-4841-AB81-F986ACDB9745}" dt="2023-11-07T20:05:03.780" v="79" actId="20577"/>
          <ac:spMkLst>
            <pc:docMk/>
            <pc:sldMk cId="4013641661" sldId="301"/>
            <ac:spMk id="2" creationId="{130597F3-437F-CB85-03F2-D53DCAD686B4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3" creationId="{00000000-0000-0000-0000-000000000000}"/>
          </ac:spMkLst>
        </pc:spChg>
        <pc:spChg chg="add 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4" creationId="{A3F6C5F9-49E7-ED7C-5247-A7E97F106948}"/>
          </ac:spMkLst>
        </pc:spChg>
        <pc:spChg chg="mod ord">
          <ac:chgData name="Duschak, Jennifer (Chief Data Office)" userId="bc9cde4e-dfd7-4af5-98f1-09ef461b221f" providerId="ADAL" clId="{66E619C6-4E29-4841-AB81-F986ACDB9745}" dt="2023-11-07T20:04:55.949" v="75" actId="700"/>
          <ac:spMkLst>
            <pc:docMk/>
            <pc:sldMk cId="4013641661" sldId="301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4:58.814" v="76" actId="478"/>
          <ac:spMkLst>
            <pc:docMk/>
            <pc:sldMk cId="4013641661" sldId="301"/>
            <ac:spMk id="16" creationId="{00000000-0000-0000-0000-000000000000}"/>
          </ac:spMkLst>
        </pc:spChg>
      </pc:sldChg>
      <pc:sldChg chg="addSp delSp modSp mod modClrScheme chgLayout">
        <pc:chgData name="Duschak, Jennifer (Chief Data Office)" userId="bc9cde4e-dfd7-4af5-98f1-09ef461b221f" providerId="ADAL" clId="{66E619C6-4E29-4841-AB81-F986ACDB9745}" dt="2023-11-07T20:38:50.475" v="302" actId="1076"/>
        <pc:sldMkLst>
          <pc:docMk/>
          <pc:sldMk cId="2356183093" sldId="303"/>
        </pc:sldMkLst>
        <pc:spChg chg="add mod ord">
          <ac:chgData name="Duschak, Jennifer (Chief Data Office)" userId="bc9cde4e-dfd7-4af5-98f1-09ef461b221f" providerId="ADAL" clId="{66E619C6-4E29-4841-AB81-F986ACDB9745}" dt="2023-11-07T20:37:44.509" v="291" actId="15"/>
          <ac:spMkLst>
            <pc:docMk/>
            <pc:sldMk cId="2356183093" sldId="303"/>
            <ac:spMk id="2" creationId="{B19FA095-E0CC-2F9A-8A17-1705098112C6}"/>
          </ac:spMkLst>
        </pc:spChg>
        <pc:spChg chg="mod ord">
          <ac:chgData name="Duschak, Jennifer (Chief Data Office)" userId="bc9cde4e-dfd7-4af5-98f1-09ef461b221f" providerId="ADAL" clId="{66E619C6-4E29-4841-AB81-F986ACDB9745}" dt="2023-11-07T20:05:26.152" v="80" actId="700"/>
          <ac:spMkLst>
            <pc:docMk/>
            <pc:sldMk cId="2356183093" sldId="303"/>
            <ac:spMk id="3" creationId="{00000000-0000-0000-0000-000000000000}"/>
          </ac:spMkLst>
        </pc:spChg>
        <pc:spChg chg="add del mod ord">
          <ac:chgData name="Duschak, Jennifer (Chief Data Office)" userId="bc9cde4e-dfd7-4af5-98f1-09ef461b221f" providerId="ADAL" clId="{66E619C6-4E29-4841-AB81-F986ACDB9745}" dt="2023-11-07T20:06:38.787" v="117" actId="22"/>
          <ac:spMkLst>
            <pc:docMk/>
            <pc:sldMk cId="2356183093" sldId="303"/>
            <ac:spMk id="4" creationId="{BAC14D24-5F41-4595-C155-DBC5F42E9E8A}"/>
          </ac:spMkLst>
        </pc:spChg>
        <pc:spChg chg="add del mod">
          <ac:chgData name="Duschak, Jennifer (Chief Data Office)" userId="bc9cde4e-dfd7-4af5-98f1-09ef461b221f" providerId="ADAL" clId="{66E619C6-4E29-4841-AB81-F986ACDB9745}" dt="2023-11-07T20:38:08.212" v="297" actId="478"/>
          <ac:spMkLst>
            <pc:docMk/>
            <pc:sldMk cId="2356183093" sldId="303"/>
            <ac:spMk id="8" creationId="{7D29EBCA-5AC0-39FA-0709-F5FAF9C1F5D6}"/>
          </ac:spMkLst>
        </pc:spChg>
        <pc:spChg chg="mod ord">
          <ac:chgData name="Duschak, Jennifer (Chief Data Office)" userId="bc9cde4e-dfd7-4af5-98f1-09ef461b221f" providerId="ADAL" clId="{66E619C6-4E29-4841-AB81-F986ACDB9745}" dt="2023-11-07T20:06:47.767" v="119" actId="20577"/>
          <ac:spMkLst>
            <pc:docMk/>
            <pc:sldMk cId="2356183093" sldId="303"/>
            <ac:spMk id="15" creationId="{00000000-0000-0000-0000-000000000000}"/>
          </ac:spMkLst>
        </pc:spChg>
        <pc:spChg chg="del">
          <ac:chgData name="Duschak, Jennifer (Chief Data Office)" userId="bc9cde4e-dfd7-4af5-98f1-09ef461b221f" providerId="ADAL" clId="{66E619C6-4E29-4841-AB81-F986ACDB9745}" dt="2023-11-07T20:05:28.142" v="81" actId="478"/>
          <ac:spMkLst>
            <pc:docMk/>
            <pc:sldMk cId="2356183093" sldId="303"/>
            <ac:spMk id="16" creationId="{00000000-0000-0000-0000-000000000000}"/>
          </ac:spMkLst>
        </pc:spChg>
        <pc:picChg chg="add del mod ord">
          <ac:chgData name="Duschak, Jennifer (Chief Data Office)" userId="bc9cde4e-dfd7-4af5-98f1-09ef461b221f" providerId="ADAL" clId="{66E619C6-4E29-4841-AB81-F986ACDB9745}" dt="2023-11-07T20:08:35.240" v="124" actId="478"/>
          <ac:picMkLst>
            <pc:docMk/>
            <pc:sldMk cId="2356183093" sldId="303"/>
            <ac:picMk id="6" creationId="{0017556F-E345-9DFA-0518-5A36F37B1B8B}"/>
          </ac:picMkLst>
        </pc:picChg>
        <pc:picChg chg="add del mod">
          <ac:chgData name="Duschak, Jennifer (Chief Data Office)" userId="bc9cde4e-dfd7-4af5-98f1-09ef461b221f" providerId="ADAL" clId="{66E619C6-4E29-4841-AB81-F986ACDB9745}" dt="2023-11-07T20:38:41.940" v="298" actId="478"/>
          <ac:picMkLst>
            <pc:docMk/>
            <pc:sldMk cId="2356183093" sldId="303"/>
            <ac:picMk id="10" creationId="{1CDE1011-1983-FDC7-76A3-7CE7BD40DA1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50.475" v="302" actId="1076"/>
          <ac:picMkLst>
            <pc:docMk/>
            <pc:sldMk cId="2356183093" sldId="303"/>
            <ac:picMk id="12" creationId="{01B72F0A-71FA-A093-FFF3-9BD1DC224AEB}"/>
          </ac:picMkLst>
        </pc:picChg>
        <pc:picChg chg="add mod">
          <ac:chgData name="Duschak, Jennifer (Chief Data Office)" userId="bc9cde4e-dfd7-4af5-98f1-09ef461b221f" providerId="ADAL" clId="{66E619C6-4E29-4841-AB81-F986ACDB9745}" dt="2023-11-07T20:38:49.359" v="301" actId="14100"/>
          <ac:picMkLst>
            <pc:docMk/>
            <pc:sldMk cId="2356183093" sldId="303"/>
            <ac:picMk id="14" creationId="{5519F19F-B5F0-FACD-E9D7-90B0520CCA9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84B-4F6D-9822-6067B2A2298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3488"/>
        <c:axId val="11885448"/>
      </c:barChart>
      <c:catAx>
        <c:axId val="118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5448"/>
        <c:crosses val="autoZero"/>
        <c:auto val="1"/>
        <c:lblAlgn val="ctr"/>
        <c:lblOffset val="100"/>
        <c:noMultiLvlLbl val="0"/>
      </c:catAx>
      <c:valAx>
        <c:axId val="11885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1883488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3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2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15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08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3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5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37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48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5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4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7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54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0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8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80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74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6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3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SIPCMContentMarking" descr="{&quot;HashCode&quot;:87794999,&quot;Placement&quot;:&quot;Footer&quot;,&quot;Top&quot;:524.725769,&quot;Left&quot;:141.206146,&quot;SlideWidth&quot;:720,&quot;SlideHeight&quot;:540}">
            <a:extLst>
              <a:ext uri="{FF2B5EF4-FFF2-40B4-BE49-F238E27FC236}">
                <a16:creationId xmlns:a16="http://schemas.microsoft.com/office/drawing/2014/main" id="{43D4BA31-E79C-4E80-A732-CB432510B853}"/>
              </a:ext>
            </a:extLst>
          </p:cNvPr>
          <p:cNvSpPr txBox="1"/>
          <p:nvPr userDrawn="1"/>
        </p:nvSpPr>
        <p:spPr>
          <a:xfrm>
            <a:off x="1793318" y="6664017"/>
            <a:ext cx="555736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</a:rPr>
              <a:t>© 2023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HCBDA CAPSTONE PROJECT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Jennifer R. Duschak</a:t>
            </a:r>
          </a:p>
          <a:p>
            <a:pPr eaLnBrk="1" hangingPunct="1"/>
            <a:r>
              <a:rPr lang="en-US" altLang="en-US" dirty="0"/>
              <a:t>Associate Business Data Analyst</a:t>
            </a:r>
          </a:p>
          <a:p>
            <a:pPr eaLnBrk="1" hangingPunct="1"/>
            <a:r>
              <a:rPr lang="en-US" altLang="en-US" dirty="0"/>
              <a:t>November 10, 2023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92742" y="381000"/>
            <a:ext cx="7193280" cy="822960"/>
          </a:xfrm>
        </p:spPr>
        <p:txBody>
          <a:bodyPr/>
          <a:lstStyle/>
          <a:p>
            <a:r>
              <a:rPr lang="en-US" dirty="0"/>
              <a:t>Dashboard #1.5 – Outlier Deep-Dive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293DBE1-3186-4050-72C6-E8786983EE65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006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EDB82-CE86-7942-E069-034F360E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8595360" cy="4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0DBAD-F81A-DBBE-69C4-9EC60C4DAA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564880" cy="4953000"/>
          </a:xfrm>
        </p:spPr>
        <p:txBody>
          <a:bodyPr/>
          <a:lstStyle/>
          <a:p>
            <a:r>
              <a:rPr lang="en-US" dirty="0"/>
              <a:t>CA has largest dollar amount paid in Claim settlements ($5M), and also the youngest average age of 26.</a:t>
            </a:r>
          </a:p>
          <a:p>
            <a:pPr lvl="1"/>
            <a:r>
              <a:rPr lang="en-US" dirty="0"/>
              <a:t>CA is a large state, so this was not a surprising discovery.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WV has largest Average discrepancy between claim estimate and final cost. ($7,335)</a:t>
            </a:r>
          </a:p>
          <a:p>
            <a:endParaRPr lang="en-US" dirty="0"/>
          </a:p>
          <a:p>
            <a:r>
              <a:rPr lang="en-US" dirty="0"/>
              <a:t>District of Columbia has largest Total discrepancy between claim estimate and final cost. ($1.7M)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District of Columbia also has the highest DUI count and 2nd youngest average age of 28.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*Both WV/DC are small states by geographic area, so definitely raise red flags.</a:t>
            </a:r>
          </a:p>
          <a:p>
            <a:r>
              <a:rPr lang="en-US" dirty="0">
                <a:solidFill>
                  <a:srgbClr val="C00000"/>
                </a:solidFill>
              </a:rPr>
              <a:t>*We not know the total size of book of business in each state – this dataset is only for claims, and for a specific time frame.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</p:spTree>
    <p:extLst>
      <p:ext uri="{BB962C8B-B14F-4D97-AF65-F5344CB8AC3E}">
        <p14:creationId xmlns:p14="http://schemas.microsoft.com/office/powerpoint/2010/main" val="192132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#2 – Geographical Distribution of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B085-893C-9C50-811C-70493624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0" y="1524000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4221480" cy="4800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Minimum age = 18</a:t>
            </a:r>
          </a:p>
          <a:p>
            <a:r>
              <a:rPr lang="en-US" dirty="0"/>
              <a:t>Maximum age = 60 </a:t>
            </a:r>
          </a:p>
          <a:p>
            <a:r>
              <a:rPr lang="en-US" dirty="0"/>
              <a:t>Average age = 35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Gender/Marital Analysis:</a:t>
            </a:r>
          </a:p>
          <a:p>
            <a:pPr lvl="1"/>
            <a:r>
              <a:rPr lang="en-US" dirty="0"/>
              <a:t>Males account for 45% of accidents and 49% of DUI.</a:t>
            </a:r>
          </a:p>
          <a:p>
            <a:pPr lvl="1"/>
            <a:r>
              <a:rPr lang="en-US" dirty="0"/>
              <a:t>Approx. 20% of accidents and DUI are attributed to a “Neutral” gender marker per the dataset.</a:t>
            </a:r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72F0A-71FA-A093-FFF3-9BD1DC22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61" y="1511897"/>
            <a:ext cx="3844605" cy="1665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19F19F-B5F0-FACD-E9D7-90B0520C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685" y="3592186"/>
            <a:ext cx="3504758" cy="19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#3 – States with highest DUI related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D4FD6-CE43-B917-52BA-398E51CF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8534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A095-E0CC-2F9A-8A17-1705098112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61550"/>
            <a:ext cx="8412480" cy="1457849"/>
          </a:xfrm>
        </p:spPr>
        <p:txBody>
          <a:bodyPr/>
          <a:lstStyle/>
          <a:p>
            <a:r>
              <a:rPr lang="en-US" sz="1600" dirty="0"/>
              <a:t>I further analyzed the DUI age trend, as the 2 highest DUI states also had the lowest average ages.</a:t>
            </a:r>
          </a:p>
          <a:p>
            <a:r>
              <a:rPr lang="en-US" sz="1600" dirty="0"/>
              <a:t>Testing the hypothesis that younger drivers were more prone to DUI, the resulting scatterplot returned a statistically significant P-value, indicating that age and DUI count is related.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461963" lvl="1" indent="0">
              <a:buNone/>
            </a:pP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Policyholder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E9C7F1-E6AC-4589-F6D6-F9C4C3A21E7F}"/>
              </a:ext>
            </a:extLst>
          </p:cNvPr>
          <p:cNvGrpSpPr/>
          <p:nvPr/>
        </p:nvGrpSpPr>
        <p:grpSpPr>
          <a:xfrm>
            <a:off x="834390" y="2868922"/>
            <a:ext cx="7292340" cy="3810318"/>
            <a:chOff x="0" y="1230605"/>
            <a:chExt cx="9144000" cy="439679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B47195-A7C9-CA4C-C5C0-C19051A8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30605"/>
              <a:ext cx="9144000" cy="439679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380B1B-F162-BA51-93E6-BC1712E5E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1909" y="1444847"/>
              <a:ext cx="4276056" cy="460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84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DC641-983A-996F-E956-0C944F3E752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Only 5 body styles are used Convertible, Motorhome, Sedan, and Taxi/Limo/Van Pool.</a:t>
            </a:r>
          </a:p>
          <a:p>
            <a:pPr lvl="1"/>
            <a:r>
              <a:rPr lang="en-US" dirty="0"/>
              <a:t>Initial Dataset had 23 styles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Sedans make up 61% of total vehicles in dataset (combining 2 and 4-door), so are most likely to contribute most to loss totals.</a:t>
            </a:r>
          </a:p>
          <a:p>
            <a:endParaRPr lang="en-US" sz="1600" dirty="0"/>
          </a:p>
          <a:p>
            <a:r>
              <a:rPr lang="en-US" dirty="0"/>
              <a:t>Accident type by body style:</a:t>
            </a:r>
          </a:p>
          <a:p>
            <a:pPr lvl="1"/>
            <a:r>
              <a:rPr lang="en-US" dirty="0"/>
              <a:t>Collision, Vandalism highest for all body styles.</a:t>
            </a:r>
          </a:p>
          <a:p>
            <a:pPr lvl="1"/>
            <a:r>
              <a:rPr lang="en-US" dirty="0"/>
              <a:t>Livery vehicles are more prone to Vandalism that other types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Analysis: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5752C-DFB9-9C51-88E8-E010F92D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87651"/>
            <a:ext cx="4396740" cy="177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42104-FE13-8424-751D-EAFF6F402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54" y="1676400"/>
            <a:ext cx="4072466" cy="14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AAD25-4F58-DB1C-AE3B-D434C09161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260080" cy="4876800"/>
          </a:xfrm>
        </p:spPr>
        <p:txBody>
          <a:bodyPr/>
          <a:lstStyle/>
          <a:p>
            <a:r>
              <a:rPr lang="en-US" dirty="0"/>
              <a:t>Dataset included information on Estimated Repair costs and Actual Repair costs. </a:t>
            </a:r>
          </a:p>
          <a:p>
            <a:endParaRPr lang="en-US" dirty="0"/>
          </a:p>
          <a:p>
            <a:r>
              <a:rPr lang="en-US" dirty="0"/>
              <a:t>In exploring this further, I wanted to pursue any trends among repair cost discrepancies</a:t>
            </a:r>
          </a:p>
          <a:p>
            <a:endParaRPr lang="en-US" dirty="0"/>
          </a:p>
          <a:p>
            <a:r>
              <a:rPr lang="en-US" dirty="0"/>
              <a:t>Upon calculating a field for Repair Discrepancies (Sum and Average), noticed that West Virginia and District of Columbia were significant outliers in this area.</a:t>
            </a:r>
          </a:p>
          <a:p>
            <a:endParaRPr lang="en-US" dirty="0"/>
          </a:p>
          <a:p>
            <a:r>
              <a:rPr lang="en-US" dirty="0"/>
              <a:t>West Virginia had the highest AVERAGE discrepancy ($1,909) and District of Columbia had the highest TOTAL discrepancies ($1,699,641.)</a:t>
            </a:r>
          </a:p>
          <a:p>
            <a:endParaRPr lang="en-US" dirty="0"/>
          </a:p>
          <a:p>
            <a:r>
              <a:rPr lang="en-US" dirty="0"/>
              <a:t>Created dashboard to visualize these discrepancies.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 Discrepancies Deep-Dive</a:t>
            </a:r>
          </a:p>
        </p:txBody>
      </p:sp>
    </p:spTree>
    <p:extLst>
      <p:ext uri="{BB962C8B-B14F-4D97-AF65-F5344CB8AC3E}">
        <p14:creationId xmlns:p14="http://schemas.microsoft.com/office/powerpoint/2010/main" val="118469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#4 – Sum and Average Settlement Discrepancy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1517C-966E-E7EE-6F92-ECA0EA89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73177"/>
            <a:ext cx="7990205" cy="218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9381A-20BF-A569-FF4D-A8CD544D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3953294"/>
            <a:ext cx="7990204" cy="21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744684B-D0C2-50CE-D71C-640A315516DE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768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lvl="1" indent="0">
              <a:buFontTx/>
              <a:buNone/>
            </a:pPr>
            <a:endParaRPr lang="en-US" altLang="en-US" sz="1200" kern="0" dirty="0"/>
          </a:p>
          <a:p>
            <a:r>
              <a:rPr lang="en-US" altLang="en-US" kern="0" dirty="0"/>
              <a:t>Initial dataset had a few anomalies and required some cleaning, but after some discussion with my stakeholders and SMEs, I was able to resolve.</a:t>
            </a:r>
          </a:p>
          <a:p>
            <a:endParaRPr lang="en-US" altLang="en-US" kern="0" dirty="0"/>
          </a:p>
          <a:p>
            <a:r>
              <a:rPr lang="en-US" altLang="en-US" kern="0" dirty="0"/>
              <a:t>Younger drivers are prone to DUI. Perhaps look into some sort of education program for younger drivers – especially around DUI. Propose a driver education credit.</a:t>
            </a:r>
          </a:p>
          <a:p>
            <a:endParaRPr lang="en-US" altLang="en-US" kern="0" dirty="0"/>
          </a:p>
          <a:p>
            <a:r>
              <a:rPr lang="en-US" dirty="0"/>
              <a:t>District of Columbia</a:t>
            </a:r>
            <a:r>
              <a:rPr lang="en-US" altLang="en-US" kern="0" dirty="0"/>
              <a:t> and West Virginia have the highest discrepancies in estimates vs. payout.</a:t>
            </a:r>
          </a:p>
          <a:p>
            <a:endParaRPr lang="en-US" altLang="en-US" kern="0" dirty="0"/>
          </a:p>
          <a:p>
            <a:r>
              <a:rPr lang="en-US" dirty="0"/>
              <a:t>District of Columbia</a:t>
            </a:r>
            <a:r>
              <a:rPr lang="en-US" altLang="en-US" kern="0" dirty="0"/>
              <a:t> appears to be an outlier on many different factors.  Perhaps we need to consider the drivers for this, and given it is such a small geographical area, perhaps consider a moratorium on writing new business in this area.</a:t>
            </a:r>
          </a:p>
          <a:p>
            <a:endParaRPr lang="en-US" altLang="en-US" kern="0" dirty="0"/>
          </a:p>
          <a:p>
            <a:pPr marL="461963" lvl="1" indent="0">
              <a:buFontTx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19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Cleanup/Transformation Notes and Anomalies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dirty="0"/>
              <a:t>Claims Time Analysis</a:t>
            </a:r>
          </a:p>
          <a:p>
            <a:pPr lvl="1"/>
            <a:r>
              <a:rPr lang="en-US" altLang="en-US" dirty="0"/>
              <a:t>Dashboard 1: Trend Overview</a:t>
            </a:r>
          </a:p>
          <a:p>
            <a:pPr lvl="1"/>
            <a:r>
              <a:rPr lang="en-US" altLang="en-US" dirty="0"/>
              <a:t>Dashboard 1.5: Outlier Deep-Dive</a:t>
            </a:r>
          </a:p>
          <a:p>
            <a:pPr marL="461963" lvl="1" indent="0">
              <a:buNone/>
            </a:pPr>
            <a:endParaRPr lang="en-US" altLang="en-US" sz="1200" dirty="0"/>
          </a:p>
          <a:p>
            <a:r>
              <a:rPr lang="en-US" dirty="0"/>
              <a:t>Statewide Analysis</a:t>
            </a:r>
          </a:p>
          <a:p>
            <a:pPr lvl="1"/>
            <a:r>
              <a:rPr lang="en-US" dirty="0"/>
              <a:t>Dashboard 2 – Geographical Distribution of Accidents</a:t>
            </a:r>
          </a:p>
          <a:p>
            <a:pPr lvl="1"/>
            <a:endParaRPr lang="en-US" sz="1200" dirty="0"/>
          </a:p>
          <a:p>
            <a:r>
              <a:rPr lang="en-US" dirty="0"/>
              <a:t>Policyholder Analysis:</a:t>
            </a:r>
          </a:p>
          <a:p>
            <a:pPr lvl="1"/>
            <a:r>
              <a:rPr lang="en-US" dirty="0"/>
              <a:t>Dashboard 3 – States with highest DUI related Accidents</a:t>
            </a:r>
          </a:p>
          <a:p>
            <a:pPr lvl="1"/>
            <a:endParaRPr lang="en-US" sz="1200" dirty="0"/>
          </a:p>
          <a:p>
            <a:r>
              <a:rPr lang="en-US" dirty="0"/>
              <a:t>Vehicle Analysis</a:t>
            </a:r>
          </a:p>
          <a:p>
            <a:pPr lvl="1"/>
            <a:r>
              <a:rPr lang="en-US" dirty="0"/>
              <a:t>Dashboard 4 – Sum and Average Settlement Discrepancy</a:t>
            </a:r>
          </a:p>
          <a:p>
            <a:pPr marL="461963" lvl="1" indent="0">
              <a:buNone/>
            </a:pPr>
            <a:endParaRPr lang="en-US" sz="1200" dirty="0"/>
          </a:p>
          <a:p>
            <a:r>
              <a:rPr lang="en-US" dirty="0"/>
              <a:t>Summary and Q &amp; A</a:t>
            </a:r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461963" lvl="1" indent="0">
              <a:buNone/>
            </a:pPr>
            <a:endParaRPr lang="en-US" alt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103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8690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Initial Data cleanup and ETL</a:t>
            </a:r>
          </a:p>
          <a:p>
            <a:pPr lvl="1"/>
            <a:r>
              <a:rPr lang="en-US" altLang="en-US" dirty="0"/>
              <a:t>Data was converted to star schema via ETL process.</a:t>
            </a:r>
          </a:p>
          <a:p>
            <a:pPr lvl="1"/>
            <a:r>
              <a:rPr lang="en-US" altLang="en-US" dirty="0"/>
              <a:t>Original schema contained 10 tables, was normalized into one fact table and six dimension tables via ETL.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discrepancies on Policyholder Birth Date</a:t>
            </a:r>
          </a:p>
          <a:p>
            <a:pPr lvl="1"/>
            <a:r>
              <a:rPr lang="en-US" altLang="en-US" dirty="0"/>
              <a:t>Initial dataset had PH Birthdate ranging from 1907-2023 giving ages from 0-116 years old.</a:t>
            </a:r>
          </a:p>
          <a:p>
            <a:pPr lvl="1"/>
            <a:r>
              <a:rPr lang="en-US" altLang="en-US" dirty="0"/>
              <a:t>Reached out to project’s data engineer and confirmed this was an error in the data. Error was corrected.</a:t>
            </a:r>
          </a:p>
          <a:p>
            <a:pPr lvl="1"/>
            <a:r>
              <a:rPr lang="en-US" altLang="en-US" dirty="0"/>
              <a:t>Custom code was written to convert birthdates to age in order to facilitate analysis of age-related trends once dataset was linked to Tableau. </a:t>
            </a:r>
          </a:p>
          <a:p>
            <a:pPr marL="0" indent="0">
              <a:buNone/>
            </a:pPr>
            <a:endParaRPr lang="en-US" altLang="en-US" dirty="0"/>
          </a:p>
          <a:p>
            <a:pPr marL="461963" lvl="1" indent="0">
              <a:buNone/>
            </a:pPr>
            <a:endParaRPr lang="en-US" alt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Cleanup/Transformation Notes and Anomalies</a:t>
            </a:r>
          </a:p>
        </p:txBody>
      </p:sp>
    </p:spTree>
    <p:extLst>
      <p:ext uri="{BB962C8B-B14F-4D97-AF65-F5344CB8AC3E}">
        <p14:creationId xmlns:p14="http://schemas.microsoft.com/office/powerpoint/2010/main" val="1092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76800"/>
          </a:xfrm>
        </p:spPr>
        <p:txBody>
          <a:bodyPr/>
          <a:lstStyle/>
          <a:p>
            <a:r>
              <a:rPr lang="en-US" altLang="en-US" dirty="0"/>
              <a:t>Accident type had duplicate Vandalism and Collision</a:t>
            </a:r>
          </a:p>
          <a:p>
            <a:pPr lvl="1"/>
            <a:r>
              <a:rPr lang="en-US" altLang="en-US" dirty="0"/>
              <a:t>Reached out to stakeholder, confirmed duplicate Vandalism was correct.</a:t>
            </a:r>
          </a:p>
          <a:p>
            <a:pPr lvl="1"/>
            <a:r>
              <a:rPr lang="en-US" altLang="en-US" dirty="0"/>
              <a:t>Wrote custom SQL to clean up Collision for Tableau.</a:t>
            </a:r>
          </a:p>
          <a:p>
            <a:endParaRPr lang="en-US" altLang="en-US" dirty="0"/>
          </a:p>
          <a:p>
            <a:r>
              <a:rPr lang="en-US" altLang="en-US" dirty="0"/>
              <a:t>Transformed Gender/Marital Status using custom SQL</a:t>
            </a:r>
          </a:p>
          <a:p>
            <a:pPr lvl="1"/>
            <a:r>
              <a:rPr lang="en-US" altLang="en-US" dirty="0"/>
              <a:t>Eliminate primary/secondary operator and marital status.</a:t>
            </a:r>
          </a:p>
          <a:p>
            <a:pPr lvl="1"/>
            <a:r>
              <a:rPr lang="en-US" altLang="en-US" dirty="0"/>
              <a:t>Put neutral category together.</a:t>
            </a:r>
          </a:p>
          <a:p>
            <a:pPr lvl="1"/>
            <a:r>
              <a:rPr lang="en-US" altLang="en-US" dirty="0"/>
              <a:t>Final categories: Male, Female, Neutral.</a:t>
            </a:r>
          </a:p>
          <a:p>
            <a:pPr marL="461963" lvl="1" indent="0">
              <a:buNone/>
            </a:pPr>
            <a:endParaRPr lang="en-US" altLang="en-US" dirty="0"/>
          </a:p>
          <a:p>
            <a:r>
              <a:rPr lang="en-US" altLang="en-US" dirty="0"/>
              <a:t>Created combined view of Age/State/DUI for further analysis in Tableau.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Cast Boolean values for DUI and At Fault as integer for simpler analysis.</a:t>
            </a:r>
          </a:p>
          <a:p>
            <a:pPr marL="461963" lvl="1" indent="0">
              <a:buNone/>
            </a:pPr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Cleanup/Transformation Notes and Anomalies</a:t>
            </a:r>
          </a:p>
        </p:txBody>
      </p:sp>
    </p:spTree>
    <p:extLst>
      <p:ext uri="{BB962C8B-B14F-4D97-AF65-F5344CB8AC3E}">
        <p14:creationId xmlns:p14="http://schemas.microsoft.com/office/powerpoint/2010/main" val="414321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Cleanup/Transformation Notes and Anomalies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A3F48C-A6BB-47CE-51AC-5E17CE90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7" y="1371600"/>
            <a:ext cx="7256008" cy="4800600"/>
          </a:xfrm>
        </p:spPr>
      </p:pic>
    </p:spTree>
    <p:extLst>
      <p:ext uri="{BB962C8B-B14F-4D97-AF65-F5344CB8AC3E}">
        <p14:creationId xmlns:p14="http://schemas.microsoft.com/office/powerpoint/2010/main" val="201058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96F91F-32D9-7433-C52D-2B6C8A940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38" y="1413511"/>
            <a:ext cx="8320087" cy="471677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Cleanup/Transformation Notes and Anomalies</a:t>
            </a:r>
          </a:p>
        </p:txBody>
      </p:sp>
    </p:spTree>
    <p:extLst>
      <p:ext uri="{BB962C8B-B14F-4D97-AF65-F5344CB8AC3E}">
        <p14:creationId xmlns:p14="http://schemas.microsoft.com/office/powerpoint/2010/main" val="6818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2971800"/>
          </a:xfrm>
        </p:spPr>
        <p:txBody>
          <a:bodyPr/>
          <a:lstStyle/>
          <a:p>
            <a:r>
              <a:rPr lang="en-US" dirty="0"/>
              <a:t>Dataset spans the timeframe 1/1/2019 through 11/1/2023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Monthly and Quarterly accident trends are very “jagged” </a:t>
            </a:r>
          </a:p>
          <a:p>
            <a:pPr lvl="1"/>
            <a:r>
              <a:rPr lang="en-US" dirty="0"/>
              <a:t>Every other month/quarter, the trend appears to reverse.</a:t>
            </a:r>
          </a:p>
          <a:p>
            <a:pPr lvl="1"/>
            <a:r>
              <a:rPr lang="en-US" dirty="0"/>
              <a:t>This is consistent across accident types.</a:t>
            </a:r>
          </a:p>
          <a:p>
            <a:pPr marL="461963" lvl="1" indent="0">
              <a:buNone/>
            </a:pPr>
            <a:endParaRPr lang="en-US" sz="1200" dirty="0"/>
          </a:p>
          <a:p>
            <a:r>
              <a:rPr lang="en-US" dirty="0"/>
              <a:t>Every loss type decreased in 2020, however 2021 had 2019 fewer accidents than 2020.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Collision claims increased 146% between the years 2021 and 2022.</a:t>
            </a:r>
          </a:p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F7B78-08FD-BAE5-53C7-2EA323AB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" y="4542415"/>
            <a:ext cx="8773886" cy="17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92742" y="381000"/>
            <a:ext cx="7193280" cy="822960"/>
          </a:xfrm>
        </p:spPr>
        <p:txBody>
          <a:bodyPr/>
          <a:lstStyle/>
          <a:p>
            <a:r>
              <a:rPr lang="en-US" dirty="0"/>
              <a:t>Dashboard #1 – Trend Overview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293DBE1-3186-4050-72C6-E8786983EE65}"/>
              </a:ext>
            </a:extLst>
          </p:cNvPr>
          <p:cNvSpPr txBox="1">
            <a:spLocks/>
          </p:cNvSpPr>
          <p:nvPr/>
        </p:nvSpPr>
        <p:spPr>
          <a:xfrm>
            <a:off x="274320" y="1371600"/>
            <a:ext cx="8321040" cy="48006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7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F649D9-193F-1C81-D37C-F72D9BF2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2" y="1764987"/>
            <a:ext cx="8321040" cy="40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0597F3-437F-CB85-03F2-D53DCAD686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74320" y="1371600"/>
            <a:ext cx="8488680" cy="1600200"/>
          </a:xfrm>
        </p:spPr>
        <p:txBody>
          <a:bodyPr/>
          <a:lstStyle/>
          <a:p>
            <a:r>
              <a:rPr lang="en-US" dirty="0"/>
              <a:t>November 2021 stuck out as an outlier for peak accidents </a:t>
            </a:r>
          </a:p>
          <a:p>
            <a:pPr lvl="1"/>
            <a:r>
              <a:rPr lang="en-US" dirty="0"/>
              <a:t>Further analysis showed the primary drivers were Collision and Vandalism losses.</a:t>
            </a:r>
          </a:p>
          <a:p>
            <a:pPr lvl="1"/>
            <a:r>
              <a:rPr lang="en-US" dirty="0"/>
              <a:t>California and DC had the most overall losses.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Time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FF1AE-E496-18FC-D95C-AF2B4FB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3175002"/>
            <a:ext cx="7791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The Hartford Colors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6B413"/>
      </a:accent1>
      <a:accent2>
        <a:srgbClr val="009CD8"/>
      </a:accent2>
      <a:accent3>
        <a:srgbClr val="009053"/>
      </a:accent3>
      <a:accent4>
        <a:srgbClr val="F7941F"/>
      </a:accent4>
      <a:accent5>
        <a:srgbClr val="058F96"/>
      </a:accent5>
      <a:accent6>
        <a:srgbClr val="4D4369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EDDB7D2-CC3C-448B-AFC5-BE2B258FAD35}" vid="{17BE9D80-6F51-462D-9BD2-D42EBCAA35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7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8.xm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Props1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4A2F985-3AF9-4BA5-B9BB-A280C2BF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b93603-0383-4dc3-94c0-d838e010d382"/>
    <ds:schemaRef ds:uri="e41776cb-f1e4-4db6-9f53-c61fb189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9B9415DB-942A-4FA1-A645-E2F2B9473B43}">
  <ds:schemaRefs>
    <ds:schemaRef ds:uri="http://www.w3.org/2001/XMLSchema"/>
    <ds:schemaRef ds:uri="http://www.boldonjames.com/2008/01/sie/internal/label"/>
  </ds:schemaRefs>
</ds:datastoreItem>
</file>

<file path=customXml/itemProps8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9.xml><?xml version="1.0" encoding="utf-8"?>
<ds:datastoreItem xmlns:ds="http://schemas.openxmlformats.org/officeDocument/2006/customXml" ds:itemID="{91CAAC60-F163-4857-A62E-D8F1E485AC89}">
  <ds:schemaRefs>
    <ds:schemaRef ds:uri="http://schemas.microsoft.com/office/2006/documentManagement/types"/>
    <ds:schemaRef ds:uri="e41776cb-f1e4-4db6-9f53-c61fb189f18a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bb93603-0383-4dc3-94c0-d838e010d38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1457</TotalTime>
  <Words>1586</Words>
  <Application>Microsoft Office PowerPoint</Application>
  <PresentationFormat>On-screen Show (4:3)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Default Design</vt:lpstr>
      <vt:lpstr>HCBDA CAPSTONE PROJECT</vt:lpstr>
      <vt:lpstr>Outline</vt:lpstr>
      <vt:lpstr>Data Cleanup/Transformation Notes and Anomalies</vt:lpstr>
      <vt:lpstr>Data Cleanup/Transformation Notes and Anomalies</vt:lpstr>
      <vt:lpstr>Data Cleanup/Transformation Notes and Anomalies</vt:lpstr>
      <vt:lpstr>Data Cleanup/Transformation Notes and Anomalies</vt:lpstr>
      <vt:lpstr>Claims Time Analysis</vt:lpstr>
      <vt:lpstr>Dashboard #1 – Trend Overview</vt:lpstr>
      <vt:lpstr>Claims Time Analysis</vt:lpstr>
      <vt:lpstr>Dashboard #1.5 – Outlier Deep-Dive</vt:lpstr>
      <vt:lpstr>Statewide Analysis</vt:lpstr>
      <vt:lpstr>Dashboard #2 – Geographical Distribution of Accidents</vt:lpstr>
      <vt:lpstr>Policyholder Analysis</vt:lpstr>
      <vt:lpstr>Dashboard #3 – States with highest DUI related Accidents</vt:lpstr>
      <vt:lpstr>Policyholder Analysis</vt:lpstr>
      <vt:lpstr>Vehicle Analysis:</vt:lpstr>
      <vt:lpstr>Repair Discrepancies Deep-Dive</vt:lpstr>
      <vt:lpstr>Dashboard #4 – Sum and Average Settlement Discrepancy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– USE UPPERCASE</dc:title>
  <dc:creator>Duschak, Jennifer (Chief Data Office)</dc:creator>
  <cp:keywords>#C0nf1d3nti@l# #Sh0w-F00t3r#</cp:keywords>
  <cp:lastModifiedBy>Duschak, Jennifer (Chief Data Office)</cp:lastModifiedBy>
  <cp:revision>1</cp:revision>
  <cp:lastPrinted>2019-03-09T23:24:10Z</cp:lastPrinted>
  <dcterms:created xsi:type="dcterms:W3CDTF">2023-11-03T17:58:04Z</dcterms:created>
  <dcterms:modified xsi:type="dcterms:W3CDTF">2023-11-09T20:46:09Z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MSIP_Label_e12ec1e4-f08d-4db9-9ea3-a141370d52a9_Enabled">
    <vt:lpwstr>true</vt:lpwstr>
  </property>
  <property fmtid="{D5CDD505-2E9C-101B-9397-08002B2CF9AE}" pid="13" name="MSIP_Label_e12ec1e4-f08d-4db9-9ea3-a141370d52a9_SetDate">
    <vt:lpwstr>2023-11-09T20:46:09Z</vt:lpwstr>
  </property>
  <property fmtid="{D5CDD505-2E9C-101B-9397-08002B2CF9AE}" pid="14" name="MSIP_Label_e12ec1e4-f08d-4db9-9ea3-a141370d52a9_Method">
    <vt:lpwstr>Privileged</vt:lpwstr>
  </property>
  <property fmtid="{D5CDD505-2E9C-101B-9397-08002B2CF9AE}" pid="15" name="MSIP_Label_e12ec1e4-f08d-4db9-9ea3-a141370d52a9_Name">
    <vt:lpwstr>CC - Show Footer</vt:lpwstr>
  </property>
  <property fmtid="{D5CDD505-2E9C-101B-9397-08002B2CF9AE}" pid="16" name="MSIP_Label_e12ec1e4-f08d-4db9-9ea3-a141370d52a9_SiteId">
    <vt:lpwstr>a311fc62-83f4-45f0-9502-1bb2247d4c8d</vt:lpwstr>
  </property>
  <property fmtid="{D5CDD505-2E9C-101B-9397-08002B2CF9AE}" pid="17" name="MSIP_Label_e12ec1e4-f08d-4db9-9ea3-a141370d52a9_ActionId">
    <vt:lpwstr>27795fdb-428e-4949-afa5-669c4bc0adfa</vt:lpwstr>
  </property>
  <property fmtid="{D5CDD505-2E9C-101B-9397-08002B2CF9AE}" pid="18" name="MSIP_Label_e12ec1e4-f08d-4db9-9ea3-a141370d52a9_ContentBits">
    <vt:lpwstr>2</vt:lpwstr>
  </property>
  <property fmtid="{D5CDD505-2E9C-101B-9397-08002B2CF9AE}" pid="19" name="Keywords">
    <vt:lpwstr>#C0nf1d3nti@l# #Sh0w-F00t3r#</vt:lpwstr>
  </property>
  <property fmtid="{D5CDD505-2E9C-101B-9397-08002B2CF9AE}" pid="20" name="x-dataclassification">
    <vt:lpwstr>#C0nf1d3nti@l#</vt:lpwstr>
  </property>
</Properties>
</file>