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0"/>
  </p:sldMasterIdLst>
  <p:notesMasterIdLst>
    <p:notesMasterId r:id="rId28"/>
  </p:notesMasterIdLst>
  <p:handoutMasterIdLst>
    <p:handoutMasterId r:id="rId29"/>
  </p:handoutMasterIdLst>
  <p:sldIdLst>
    <p:sldId id="277" r:id="rId11"/>
    <p:sldId id="305" r:id="rId12"/>
    <p:sldId id="306" r:id="rId13"/>
    <p:sldId id="307" r:id="rId14"/>
    <p:sldId id="301" r:id="rId15"/>
    <p:sldId id="310" r:id="rId16"/>
    <p:sldId id="302" r:id="rId17"/>
    <p:sldId id="299" r:id="rId18"/>
    <p:sldId id="297" r:id="rId19"/>
    <p:sldId id="303" r:id="rId20"/>
    <p:sldId id="298" r:id="rId21"/>
    <p:sldId id="309" r:id="rId22"/>
    <p:sldId id="296" r:id="rId23"/>
    <p:sldId id="300" r:id="rId24"/>
    <p:sldId id="308" r:id="rId25"/>
    <p:sldId id="295" r:id="rId26"/>
    <p:sldId id="288" r:id="rId27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852"/>
    <a:srgbClr val="4D4369"/>
    <a:srgbClr val="058F96"/>
    <a:srgbClr val="3A5A78"/>
    <a:srgbClr val="B6D3E9"/>
    <a:srgbClr val="484848"/>
    <a:srgbClr val="EFC21B"/>
    <a:srgbClr val="F7941F"/>
    <a:srgbClr val="C0504D"/>
    <a:srgbClr val="847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7853C-536D-4A76-A0AE-DD22124D55A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>
      <p:cViewPr varScale="1">
        <p:scale>
          <a:sx n="76" d="100"/>
          <a:sy n="76" d="100"/>
        </p:scale>
        <p:origin x="167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microsoft.com/office/2016/11/relationships/changesInfo" Target="changesInfos/changesInfo1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9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presProps" Target="presProps.xml"/><Relationship Id="rId8" Type="http://schemas.openxmlformats.org/officeDocument/2006/relationships/customXml" Target="../customXml/item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schak, Jennifer (Chief Data Office)" userId="bc9cde4e-dfd7-4af5-98f1-09ef461b221f" providerId="ADAL" clId="{E37E3D81-3EAB-4D92-BDFE-14CC1E362F08}"/>
    <pc:docChg chg="undo redo custSel modSld sldOrd">
      <pc:chgData name="Duschak, Jennifer (Chief Data Office)" userId="bc9cde4e-dfd7-4af5-98f1-09ef461b221f" providerId="ADAL" clId="{E37E3D81-3EAB-4D92-BDFE-14CC1E362F08}" dt="2023-11-06T15:11:22.144" v="86"/>
      <pc:docMkLst>
        <pc:docMk/>
      </pc:docMkLst>
      <pc:sldChg chg="ord">
        <pc:chgData name="Duschak, Jennifer (Chief Data Office)" userId="bc9cde4e-dfd7-4af5-98f1-09ef461b221f" providerId="ADAL" clId="{E37E3D81-3EAB-4D92-BDFE-14CC1E362F08}" dt="2023-11-06T15:11:22.144" v="86"/>
        <pc:sldMkLst>
          <pc:docMk/>
          <pc:sldMk cId="6504581" sldId="281"/>
        </pc:sldMkLst>
      </pc:sldChg>
      <pc:sldChg chg="modSp mod">
        <pc:chgData name="Duschak, Jennifer (Chief Data Office)" userId="bc9cde4e-dfd7-4af5-98f1-09ef461b221f" providerId="ADAL" clId="{E37E3D81-3EAB-4D92-BDFE-14CC1E362F08}" dt="2023-11-06T15:11:15.080" v="84" actId="20577"/>
        <pc:sldMkLst>
          <pc:docMk/>
          <pc:sldMk cId="2631957148" sldId="295"/>
        </pc:sldMkLst>
        <pc:spChg chg="mod">
          <ac:chgData name="Duschak, Jennifer (Chief Data Office)" userId="bc9cde4e-dfd7-4af5-98f1-09ef461b221f" providerId="ADAL" clId="{E37E3D81-3EAB-4D92-BDFE-14CC1E362F08}" dt="2023-11-06T15:11:15.080" v="84" actId="20577"/>
          <ac:spMkLst>
            <pc:docMk/>
            <pc:sldMk cId="2631957148" sldId="295"/>
            <ac:spMk id="15" creationId="{00000000-0000-0000-0000-000000000000}"/>
          </ac:spMkLst>
        </pc:spChg>
      </pc:sldChg>
      <pc:sldChg chg="modSp mod">
        <pc:chgData name="Duschak, Jennifer (Chief Data Office)" userId="bc9cde4e-dfd7-4af5-98f1-09ef461b221f" providerId="ADAL" clId="{E37E3D81-3EAB-4D92-BDFE-14CC1E362F08}" dt="2023-11-06T15:07:58.803" v="3"/>
        <pc:sldMkLst>
          <pc:docMk/>
          <pc:sldMk cId="3657309869" sldId="296"/>
        </pc:sldMkLst>
        <pc:spChg chg="mod">
          <ac:chgData name="Duschak, Jennifer (Chief Data Office)" userId="bc9cde4e-dfd7-4af5-98f1-09ef461b221f" providerId="ADAL" clId="{E37E3D81-3EAB-4D92-BDFE-14CC1E362F08}" dt="2023-11-06T15:07:58.803" v="3"/>
          <ac:spMkLst>
            <pc:docMk/>
            <pc:sldMk cId="3657309869" sldId="296"/>
            <ac:spMk id="15" creationId="{00000000-0000-0000-0000-000000000000}"/>
          </ac:spMkLst>
        </pc:spChg>
      </pc:sldChg>
      <pc:sldChg chg="addSp modSp mod">
        <pc:chgData name="Duschak, Jennifer (Chief Data Office)" userId="bc9cde4e-dfd7-4af5-98f1-09ef461b221f" providerId="ADAL" clId="{E37E3D81-3EAB-4D92-BDFE-14CC1E362F08}" dt="2023-11-06T15:10:37.907" v="61" actId="5793"/>
        <pc:sldMkLst>
          <pc:docMk/>
          <pc:sldMk cId="4012960174" sldId="297"/>
        </pc:sldMkLst>
        <pc:spChg chg="add mod">
          <ac:chgData name="Duschak, Jennifer (Chief Data Office)" userId="bc9cde4e-dfd7-4af5-98f1-09ef461b221f" providerId="ADAL" clId="{E37E3D81-3EAB-4D92-BDFE-14CC1E362F08}" dt="2023-11-06T15:10:37.907" v="61" actId="5793"/>
          <ac:spMkLst>
            <pc:docMk/>
            <pc:sldMk cId="4012960174" sldId="297"/>
            <ac:spMk id="4" creationId="{094C63B1-3247-95CE-E2A2-D398B365336C}"/>
          </ac:spMkLst>
        </pc:spChg>
        <pc:spChg chg="mod">
          <ac:chgData name="Duschak, Jennifer (Chief Data Office)" userId="bc9cde4e-dfd7-4af5-98f1-09ef461b221f" providerId="ADAL" clId="{E37E3D81-3EAB-4D92-BDFE-14CC1E362F08}" dt="2023-11-06T15:10:15.943" v="57" actId="20577"/>
          <ac:spMkLst>
            <pc:docMk/>
            <pc:sldMk cId="4012960174" sldId="297"/>
            <ac:spMk id="15" creationId="{00000000-0000-0000-0000-000000000000}"/>
          </ac:spMkLst>
        </pc:spChg>
      </pc:sldChg>
      <pc:sldChg chg="addSp modSp mod">
        <pc:chgData name="Duschak, Jennifer (Chief Data Office)" userId="bc9cde4e-dfd7-4af5-98f1-09ef461b221f" providerId="ADAL" clId="{E37E3D81-3EAB-4D92-BDFE-14CC1E362F08}" dt="2023-11-06T15:11:04.365" v="77" actId="5793"/>
        <pc:sldMkLst>
          <pc:docMk/>
          <pc:sldMk cId="491978771" sldId="298"/>
        </pc:sldMkLst>
        <pc:spChg chg="add mod">
          <ac:chgData name="Duschak, Jennifer (Chief Data Office)" userId="bc9cde4e-dfd7-4af5-98f1-09ef461b221f" providerId="ADAL" clId="{E37E3D81-3EAB-4D92-BDFE-14CC1E362F08}" dt="2023-11-06T15:11:04.365" v="77" actId="5793"/>
          <ac:spMkLst>
            <pc:docMk/>
            <pc:sldMk cId="491978771" sldId="298"/>
            <ac:spMk id="4" creationId="{524210D1-20CA-53B1-8A07-C81DEBF4B347}"/>
          </ac:spMkLst>
        </pc:spChg>
        <pc:spChg chg="mod">
          <ac:chgData name="Duschak, Jennifer (Chief Data Office)" userId="bc9cde4e-dfd7-4af5-98f1-09ef461b221f" providerId="ADAL" clId="{E37E3D81-3EAB-4D92-BDFE-14CC1E362F08}" dt="2023-11-06T15:10:48.960" v="73" actId="20577"/>
          <ac:spMkLst>
            <pc:docMk/>
            <pc:sldMk cId="491978771" sldId="298"/>
            <ac:spMk id="15" creationId="{00000000-0000-0000-0000-000000000000}"/>
          </ac:spMkLst>
        </pc:spChg>
      </pc:sldChg>
      <pc:sldChg chg="modSp mod">
        <pc:chgData name="Duschak, Jennifer (Chief Data Office)" userId="bc9cde4e-dfd7-4af5-98f1-09ef461b221f" providerId="ADAL" clId="{E37E3D81-3EAB-4D92-BDFE-14CC1E362F08}" dt="2023-11-06T15:08:43.760" v="18"/>
        <pc:sldMkLst>
          <pc:docMk/>
          <pc:sldMk cId="1921320003" sldId="299"/>
        </pc:sldMkLst>
        <pc:spChg chg="mod">
          <ac:chgData name="Duschak, Jennifer (Chief Data Office)" userId="bc9cde4e-dfd7-4af5-98f1-09ef461b221f" providerId="ADAL" clId="{E37E3D81-3EAB-4D92-BDFE-14CC1E362F08}" dt="2023-11-06T15:08:43.760" v="18"/>
          <ac:spMkLst>
            <pc:docMk/>
            <pc:sldMk cId="1921320003" sldId="299"/>
            <ac:spMk id="15" creationId="{00000000-0000-0000-0000-000000000000}"/>
          </ac:spMkLst>
        </pc:spChg>
      </pc:sldChg>
      <pc:sldChg chg="modSp mod">
        <pc:chgData name="Duschak, Jennifer (Chief Data Office)" userId="bc9cde4e-dfd7-4af5-98f1-09ef461b221f" providerId="ADAL" clId="{E37E3D81-3EAB-4D92-BDFE-14CC1E362F08}" dt="2023-11-06T15:08:58.811" v="30" actId="20577"/>
        <pc:sldMkLst>
          <pc:docMk/>
          <pc:sldMk cId="1184692340" sldId="300"/>
        </pc:sldMkLst>
        <pc:spChg chg="mod">
          <ac:chgData name="Duschak, Jennifer (Chief Data Office)" userId="bc9cde4e-dfd7-4af5-98f1-09ef461b221f" providerId="ADAL" clId="{E37E3D81-3EAB-4D92-BDFE-14CC1E362F08}" dt="2023-11-06T15:08:58.811" v="30" actId="20577"/>
          <ac:spMkLst>
            <pc:docMk/>
            <pc:sldMk cId="1184692340" sldId="300"/>
            <ac:spMk id="15" creationId="{00000000-0000-0000-0000-000000000000}"/>
          </ac:spMkLst>
        </pc:spChg>
      </pc:sldChg>
      <pc:sldChg chg="modSp mod ord">
        <pc:chgData name="Duschak, Jennifer (Chief Data Office)" userId="bc9cde4e-dfd7-4af5-98f1-09ef461b221f" providerId="ADAL" clId="{E37E3D81-3EAB-4D92-BDFE-14CC1E362F08}" dt="2023-11-06T15:08:51.690" v="20"/>
        <pc:sldMkLst>
          <pc:docMk/>
          <pc:sldMk cId="4013641661" sldId="301"/>
        </pc:sldMkLst>
        <pc:spChg chg="mod">
          <ac:chgData name="Duschak, Jennifer (Chief Data Office)" userId="bc9cde4e-dfd7-4af5-98f1-09ef461b221f" providerId="ADAL" clId="{E37E3D81-3EAB-4D92-BDFE-14CC1E362F08}" dt="2023-11-06T15:08:05.051" v="4"/>
          <ac:spMkLst>
            <pc:docMk/>
            <pc:sldMk cId="4013641661" sldId="301"/>
            <ac:spMk id="15" creationId="{00000000-0000-0000-0000-000000000000}"/>
          </ac:spMkLst>
        </pc:spChg>
      </pc:sldChg>
      <pc:sldChg chg="addSp modSp mod">
        <pc:chgData name="Duschak, Jennifer (Chief Data Office)" userId="bc9cde4e-dfd7-4af5-98f1-09ef461b221f" providerId="ADAL" clId="{E37E3D81-3EAB-4D92-BDFE-14CC1E362F08}" dt="2023-11-06T15:10:08.170" v="45" actId="14100"/>
        <pc:sldMkLst>
          <pc:docMk/>
          <pc:sldMk cId="3675679554" sldId="302"/>
        </pc:sldMkLst>
        <pc:spChg chg="add mod">
          <ac:chgData name="Duschak, Jennifer (Chief Data Office)" userId="bc9cde4e-dfd7-4af5-98f1-09ef461b221f" providerId="ADAL" clId="{E37E3D81-3EAB-4D92-BDFE-14CC1E362F08}" dt="2023-11-06T15:10:08.170" v="45" actId="14100"/>
          <ac:spMkLst>
            <pc:docMk/>
            <pc:sldMk cId="3675679554" sldId="302"/>
            <ac:spMk id="4" creationId="{679BC203-3F01-00C6-E48D-8CE95490D247}"/>
          </ac:spMkLst>
        </pc:spChg>
        <pc:spChg chg="mod">
          <ac:chgData name="Duschak, Jennifer (Chief Data Office)" userId="bc9cde4e-dfd7-4af5-98f1-09ef461b221f" providerId="ADAL" clId="{E37E3D81-3EAB-4D92-BDFE-14CC1E362F08}" dt="2023-11-06T15:09:19.893" v="42" actId="20577"/>
          <ac:spMkLst>
            <pc:docMk/>
            <pc:sldMk cId="3675679554" sldId="302"/>
            <ac:spMk id="15" creationId="{00000000-0000-0000-0000-000000000000}"/>
          </ac:spMkLst>
        </pc:spChg>
      </pc:sldChg>
      <pc:sldChg chg="modSp mod">
        <pc:chgData name="Duschak, Jennifer (Chief Data Office)" userId="bc9cde4e-dfd7-4af5-98f1-09ef461b221f" providerId="ADAL" clId="{E37E3D81-3EAB-4D92-BDFE-14CC1E362F08}" dt="2023-11-06T15:07:49.243" v="2"/>
        <pc:sldMkLst>
          <pc:docMk/>
          <pc:sldMk cId="2356183093" sldId="303"/>
        </pc:sldMkLst>
        <pc:spChg chg="mod">
          <ac:chgData name="Duschak, Jennifer (Chief Data Office)" userId="bc9cde4e-dfd7-4af5-98f1-09ef461b221f" providerId="ADAL" clId="{E37E3D81-3EAB-4D92-BDFE-14CC1E362F08}" dt="2023-11-06T15:07:49.243" v="2"/>
          <ac:spMkLst>
            <pc:docMk/>
            <pc:sldMk cId="2356183093" sldId="303"/>
            <ac:spMk id="15" creationId="{00000000-0000-0000-0000-000000000000}"/>
          </ac:spMkLst>
        </pc:spChg>
      </pc:sldChg>
    </pc:docChg>
  </pc:docChgLst>
  <pc:docChgLst>
    <pc:chgData name="Duschak, Jennifer (Chief Data Office)" userId="bc9cde4e-dfd7-4af5-98f1-09ef461b221f" providerId="ADAL" clId="{F2142F17-D547-4217-B383-3E5B4E7FD493}"/>
    <pc:docChg chg="undo custSel modSld">
      <pc:chgData name="Duschak, Jennifer (Chief Data Office)" userId="bc9cde4e-dfd7-4af5-98f1-09ef461b221f" providerId="ADAL" clId="{F2142F17-D547-4217-B383-3E5B4E7FD493}" dt="2023-11-09T02:34:35.479" v="999" actId="20577"/>
      <pc:docMkLst>
        <pc:docMk/>
      </pc:docMkLst>
      <pc:sldChg chg="modSp mod">
        <pc:chgData name="Duschak, Jennifer (Chief Data Office)" userId="bc9cde4e-dfd7-4af5-98f1-09ef461b221f" providerId="ADAL" clId="{F2142F17-D547-4217-B383-3E5B4E7FD493}" dt="2023-11-09T02:34:35.479" v="999" actId="20577"/>
        <pc:sldMkLst>
          <pc:docMk/>
          <pc:sldMk cId="2631957148" sldId="295"/>
        </pc:sldMkLst>
        <pc:spChg chg="mod">
          <ac:chgData name="Duschak, Jennifer (Chief Data Office)" userId="bc9cde4e-dfd7-4af5-98f1-09ef461b221f" providerId="ADAL" clId="{F2142F17-D547-4217-B383-3E5B4E7FD493}" dt="2023-11-09T02:34:35.479" v="999" actId="20577"/>
          <ac:spMkLst>
            <pc:docMk/>
            <pc:sldMk cId="2631957148" sldId="295"/>
            <ac:spMk id="5" creationId="{F744684B-D0C2-50CE-D71C-640A315516DE}"/>
          </ac:spMkLst>
        </pc:spChg>
      </pc:sldChg>
      <pc:sldChg chg="modSp mod">
        <pc:chgData name="Duschak, Jennifer (Chief Data Office)" userId="bc9cde4e-dfd7-4af5-98f1-09ef461b221f" providerId="ADAL" clId="{F2142F17-D547-4217-B383-3E5B4E7FD493}" dt="2023-11-09T02:20:04.633" v="4" actId="20577"/>
        <pc:sldMkLst>
          <pc:docMk/>
          <pc:sldMk cId="1921320003" sldId="299"/>
        </pc:sldMkLst>
        <pc:spChg chg="mod">
          <ac:chgData name="Duschak, Jennifer (Chief Data Office)" userId="bc9cde4e-dfd7-4af5-98f1-09ef461b221f" providerId="ADAL" clId="{F2142F17-D547-4217-B383-3E5B4E7FD493}" dt="2023-11-09T02:20:04.633" v="4" actId="20577"/>
          <ac:spMkLst>
            <pc:docMk/>
            <pc:sldMk cId="1921320003" sldId="299"/>
            <ac:spMk id="2" creationId="{D8E0DBAD-F81A-DBBE-69C4-9EC60C4DAA78}"/>
          </ac:spMkLst>
        </pc:spChg>
      </pc:sldChg>
      <pc:sldChg chg="modSp mod">
        <pc:chgData name="Duschak, Jennifer (Chief Data Office)" userId="bc9cde4e-dfd7-4af5-98f1-09ef461b221f" providerId="ADAL" clId="{F2142F17-D547-4217-B383-3E5B4E7FD493}" dt="2023-11-09T02:33:03.444" v="868" actId="20577"/>
        <pc:sldMkLst>
          <pc:docMk/>
          <pc:sldMk cId="1184692340" sldId="300"/>
        </pc:sldMkLst>
        <pc:spChg chg="mod">
          <ac:chgData name="Duschak, Jennifer (Chief Data Office)" userId="bc9cde4e-dfd7-4af5-98f1-09ef461b221f" providerId="ADAL" clId="{F2142F17-D547-4217-B383-3E5B4E7FD493}" dt="2023-11-09T02:33:03.444" v="868" actId="20577"/>
          <ac:spMkLst>
            <pc:docMk/>
            <pc:sldMk cId="1184692340" sldId="300"/>
            <ac:spMk id="2" creationId="{775AAD25-4F58-DB1C-AE3B-D434C09161FD}"/>
          </ac:spMkLst>
        </pc:spChg>
      </pc:sldChg>
      <pc:sldChg chg="modSp mod">
        <pc:chgData name="Duschak, Jennifer (Chief Data Office)" userId="bc9cde4e-dfd7-4af5-98f1-09ef461b221f" providerId="ADAL" clId="{F2142F17-D547-4217-B383-3E5B4E7FD493}" dt="2023-11-09T02:26:55.414" v="238" actId="20577"/>
        <pc:sldMkLst>
          <pc:docMk/>
          <pc:sldMk cId="2356183093" sldId="303"/>
        </pc:sldMkLst>
        <pc:spChg chg="mod">
          <ac:chgData name="Duschak, Jennifer (Chief Data Office)" userId="bc9cde4e-dfd7-4af5-98f1-09ef461b221f" providerId="ADAL" clId="{F2142F17-D547-4217-B383-3E5B4E7FD493}" dt="2023-11-09T02:26:55.414" v="238" actId="20577"/>
          <ac:spMkLst>
            <pc:docMk/>
            <pc:sldMk cId="2356183093" sldId="303"/>
            <ac:spMk id="2" creationId="{B19FA095-E0CC-2F9A-8A17-1705098112C6}"/>
          </ac:spMkLst>
        </pc:spChg>
      </pc:sldChg>
    </pc:docChg>
  </pc:docChgLst>
  <pc:docChgLst>
    <pc:chgData name="Duschak, Jennifer (Chief Data Office)" userId="bc9cde4e-dfd7-4af5-98f1-09ef461b221f" providerId="ADAL" clId="{399B6CD6-A32E-4476-A86F-1A8FEDA4552A}"/>
    <pc:docChg chg="modSld">
      <pc:chgData name="Duschak, Jennifer (Chief Data Office)" userId="bc9cde4e-dfd7-4af5-98f1-09ef461b221f" providerId="ADAL" clId="{399B6CD6-A32E-4476-A86F-1A8FEDA4552A}" dt="2023-11-06T19:31:06.556" v="215" actId="20577"/>
      <pc:docMkLst>
        <pc:docMk/>
      </pc:docMkLst>
      <pc:sldChg chg="modSp mod">
        <pc:chgData name="Duschak, Jennifer (Chief Data Office)" userId="bc9cde4e-dfd7-4af5-98f1-09ef461b221f" providerId="ADAL" clId="{399B6CD6-A32E-4476-A86F-1A8FEDA4552A}" dt="2023-11-06T19:31:06.556" v="215" actId="20577"/>
        <pc:sldMkLst>
          <pc:docMk/>
          <pc:sldMk cId="934404680" sldId="292"/>
        </pc:sldMkLst>
        <pc:spChg chg="mod">
          <ac:chgData name="Duschak, Jennifer (Chief Data Office)" userId="bc9cde4e-dfd7-4af5-98f1-09ef461b221f" providerId="ADAL" clId="{399B6CD6-A32E-4476-A86F-1A8FEDA4552A}" dt="2023-11-06T19:31:06.556" v="215" actId="20577"/>
          <ac:spMkLst>
            <pc:docMk/>
            <pc:sldMk cId="934404680" sldId="292"/>
            <ac:spMk id="7" creationId="{00000000-0000-0000-0000-000000000000}"/>
          </ac:spMkLst>
        </pc:spChg>
      </pc:sldChg>
    </pc:docChg>
  </pc:docChgLst>
  <pc:docChgLst>
    <pc:chgData name="Duschak, Jennifer (Chief Data Office)" userId="bc9cde4e-dfd7-4af5-98f1-09ef461b221f" providerId="ADAL" clId="{AFE85794-6672-4312-8047-505E4BF46858}"/>
    <pc:docChg chg="modSld">
      <pc:chgData name="Duschak, Jennifer (Chief Data Office)" userId="bc9cde4e-dfd7-4af5-98f1-09ef461b221f" providerId="ADAL" clId="{AFE85794-6672-4312-8047-505E4BF46858}" dt="2023-11-04T01:44:47.063" v="94" actId="20577"/>
      <pc:docMkLst>
        <pc:docMk/>
      </pc:docMkLst>
      <pc:sldChg chg="modSp mod">
        <pc:chgData name="Duschak, Jennifer (Chief Data Office)" userId="bc9cde4e-dfd7-4af5-98f1-09ef461b221f" providerId="ADAL" clId="{AFE85794-6672-4312-8047-505E4BF46858}" dt="2023-11-04T01:44:47.063" v="94" actId="20577"/>
        <pc:sldMkLst>
          <pc:docMk/>
          <pc:sldMk cId="3907147413" sldId="277"/>
        </pc:sldMkLst>
        <pc:spChg chg="mod">
          <ac:chgData name="Duschak, Jennifer (Chief Data Office)" userId="bc9cde4e-dfd7-4af5-98f1-09ef461b221f" providerId="ADAL" clId="{AFE85794-6672-4312-8047-505E4BF46858}" dt="2023-11-04T01:44:14.924" v="21" actId="20577"/>
          <ac:spMkLst>
            <pc:docMk/>
            <pc:sldMk cId="3907147413" sldId="277"/>
            <ac:spMk id="7169" creationId="{00000000-0000-0000-0000-000000000000}"/>
          </ac:spMkLst>
        </pc:spChg>
        <pc:spChg chg="mod">
          <ac:chgData name="Duschak, Jennifer (Chief Data Office)" userId="bc9cde4e-dfd7-4af5-98f1-09ef461b221f" providerId="ADAL" clId="{AFE85794-6672-4312-8047-505E4BF46858}" dt="2023-11-04T01:44:47.063" v="94" actId="20577"/>
          <ac:spMkLst>
            <pc:docMk/>
            <pc:sldMk cId="3907147413" sldId="277"/>
            <ac:spMk id="7170" creationId="{00000000-0000-0000-0000-000000000000}"/>
          </ac:spMkLst>
        </pc:spChg>
      </pc:sldChg>
    </pc:docChg>
  </pc:docChgLst>
  <pc:docChgLst>
    <pc:chgData name="Duschak, Jennifer (Chief Data Office)" userId="bc9cde4e-dfd7-4af5-98f1-09ef461b221f" providerId="ADAL" clId="{5C34500B-B8B2-4984-B530-B3D878EFF0FE}"/>
    <pc:docChg chg="undo custSel addSld delSld modSld sldOrd">
      <pc:chgData name="Duschak, Jennifer (Chief Data Office)" userId="bc9cde4e-dfd7-4af5-98f1-09ef461b221f" providerId="ADAL" clId="{5C34500B-B8B2-4984-B530-B3D878EFF0FE}" dt="2023-11-08T21:07:23.047" v="3243" actId="20577"/>
      <pc:docMkLst>
        <pc:docMk/>
      </pc:docMkLst>
      <pc:sldChg chg="del">
        <pc:chgData name="Duschak, Jennifer (Chief Data Office)" userId="bc9cde4e-dfd7-4af5-98f1-09ef461b221f" providerId="ADAL" clId="{5C34500B-B8B2-4984-B530-B3D878EFF0FE}" dt="2023-11-08T20:57:40.707" v="2629" actId="2696"/>
        <pc:sldMkLst>
          <pc:docMk/>
          <pc:sldMk cId="6504581" sldId="281"/>
        </pc:sldMkLst>
      </pc:sldChg>
      <pc:sldChg chg="del">
        <pc:chgData name="Duschak, Jennifer (Chief Data Office)" userId="bc9cde4e-dfd7-4af5-98f1-09ef461b221f" providerId="ADAL" clId="{5C34500B-B8B2-4984-B530-B3D878EFF0FE}" dt="2023-11-08T20:58:26.824" v="2630" actId="2696"/>
        <pc:sldMkLst>
          <pc:docMk/>
          <pc:sldMk cId="934404680" sldId="292"/>
        </pc:sldMkLst>
      </pc:sldChg>
      <pc:sldChg chg="addSp delSp modSp mod">
        <pc:chgData name="Duschak, Jennifer (Chief Data Office)" userId="bc9cde4e-dfd7-4af5-98f1-09ef461b221f" providerId="ADAL" clId="{5C34500B-B8B2-4984-B530-B3D878EFF0FE}" dt="2023-11-08T21:07:23.047" v="3243" actId="20577"/>
        <pc:sldMkLst>
          <pc:docMk/>
          <pc:sldMk cId="2631957148" sldId="295"/>
        </pc:sldMkLst>
        <pc:spChg chg="add mod">
          <ac:chgData name="Duschak, Jennifer (Chief Data Office)" userId="bc9cde4e-dfd7-4af5-98f1-09ef461b221f" providerId="ADAL" clId="{5C34500B-B8B2-4984-B530-B3D878EFF0FE}" dt="2023-11-08T21:07:23.047" v="3243" actId="20577"/>
          <ac:spMkLst>
            <pc:docMk/>
            <pc:sldMk cId="2631957148" sldId="295"/>
            <ac:spMk id="5" creationId="{F744684B-D0C2-50CE-D71C-640A315516DE}"/>
          </ac:spMkLst>
        </pc:spChg>
        <pc:spChg chg="del">
          <ac:chgData name="Duschak, Jennifer (Chief Data Office)" userId="bc9cde4e-dfd7-4af5-98f1-09ef461b221f" providerId="ADAL" clId="{5C34500B-B8B2-4984-B530-B3D878EFF0FE}" dt="2023-11-08T20:59:58.672" v="2660" actId="478"/>
          <ac:spMkLst>
            <pc:docMk/>
            <pc:sldMk cId="2631957148" sldId="295"/>
            <ac:spMk id="16" creationId="{00000000-0000-0000-0000-000000000000}"/>
          </ac:spMkLst>
        </pc:spChg>
        <pc:picChg chg="add del">
          <ac:chgData name="Duschak, Jennifer (Chief Data Office)" userId="bc9cde4e-dfd7-4af5-98f1-09ef461b221f" providerId="ADAL" clId="{5C34500B-B8B2-4984-B530-B3D878EFF0FE}" dt="2023-11-08T21:00:02.335" v="2662" actId="22"/>
          <ac:picMkLst>
            <pc:docMk/>
            <pc:sldMk cId="2631957148" sldId="295"/>
            <ac:picMk id="4" creationId="{AFA33C02-B618-A6B1-6704-43DB134A337D}"/>
          </ac:picMkLst>
        </pc:picChg>
      </pc:sldChg>
      <pc:sldChg chg="modSp mod ord">
        <pc:chgData name="Duschak, Jennifer (Chief Data Office)" userId="bc9cde4e-dfd7-4af5-98f1-09ef461b221f" providerId="ADAL" clId="{5C34500B-B8B2-4984-B530-B3D878EFF0FE}" dt="2023-11-08T20:59:16.993" v="2659" actId="20577"/>
        <pc:sldMkLst>
          <pc:docMk/>
          <pc:sldMk cId="3657309869" sldId="296"/>
        </pc:sldMkLst>
        <pc:spChg chg="mod">
          <ac:chgData name="Duschak, Jennifer (Chief Data Office)" userId="bc9cde4e-dfd7-4af5-98f1-09ef461b221f" providerId="ADAL" clId="{5C34500B-B8B2-4984-B530-B3D878EFF0FE}" dt="2023-11-08T20:59:16.993" v="2659" actId="20577"/>
          <ac:spMkLst>
            <pc:docMk/>
            <pc:sldMk cId="3657309869" sldId="296"/>
            <ac:spMk id="2" creationId="{761DC641-983A-996F-E956-0C944F3E7526}"/>
          </ac:spMkLst>
        </pc:spChg>
        <pc:picChg chg="mod">
          <ac:chgData name="Duschak, Jennifer (Chief Data Office)" userId="bc9cde4e-dfd7-4af5-98f1-09ef461b221f" providerId="ADAL" clId="{5C34500B-B8B2-4984-B530-B3D878EFF0FE}" dt="2023-11-08T14:27:24.221" v="993" actId="1076"/>
          <ac:picMkLst>
            <pc:docMk/>
            <pc:sldMk cId="3657309869" sldId="296"/>
            <ac:picMk id="8" creationId="{6B6E2731-B850-1D44-FE19-7E0AE41C195A}"/>
          </ac:picMkLst>
        </pc:picChg>
      </pc:sldChg>
      <pc:sldChg chg="addSp delSp modSp mod ord">
        <pc:chgData name="Duschak, Jennifer (Chief Data Office)" userId="bc9cde4e-dfd7-4af5-98f1-09ef461b221f" providerId="ADAL" clId="{5C34500B-B8B2-4984-B530-B3D878EFF0FE}" dt="2023-11-08T20:51:57.266" v="2602" actId="1076"/>
        <pc:sldMkLst>
          <pc:docMk/>
          <pc:sldMk cId="4012960174" sldId="297"/>
        </pc:sldMkLst>
        <pc:spChg chg="del">
          <ac:chgData name="Duschak, Jennifer (Chief Data Office)" userId="bc9cde4e-dfd7-4af5-98f1-09ef461b221f" providerId="ADAL" clId="{5C34500B-B8B2-4984-B530-B3D878EFF0FE}" dt="2023-11-08T17:28:03.455" v="1231" actId="478"/>
          <ac:spMkLst>
            <pc:docMk/>
            <pc:sldMk cId="4012960174" sldId="297"/>
            <ac:spMk id="4" creationId="{094C63B1-3247-95CE-E2A2-D398B365336C}"/>
          </ac:spMkLst>
        </pc:spChg>
        <pc:spChg chg="mod">
          <ac:chgData name="Duschak, Jennifer (Chief Data Office)" userId="bc9cde4e-dfd7-4af5-98f1-09ef461b221f" providerId="ADAL" clId="{5C34500B-B8B2-4984-B530-B3D878EFF0FE}" dt="2023-11-08T17:26:31.175" v="1116" actId="20577"/>
          <ac:spMkLst>
            <pc:docMk/>
            <pc:sldMk cId="4012960174" sldId="297"/>
            <ac:spMk id="15" creationId="{00000000-0000-0000-0000-000000000000}"/>
          </ac:spMkLst>
        </pc:spChg>
        <pc:spChg chg="del">
          <ac:chgData name="Duschak, Jennifer (Chief Data Office)" userId="bc9cde4e-dfd7-4af5-98f1-09ef461b221f" providerId="ADAL" clId="{5C34500B-B8B2-4984-B530-B3D878EFF0FE}" dt="2023-11-08T17:28:02.214" v="1230" actId="478"/>
          <ac:spMkLst>
            <pc:docMk/>
            <pc:sldMk cId="4012960174" sldId="297"/>
            <ac:spMk id="16" creationId="{00000000-0000-0000-0000-000000000000}"/>
          </ac:spMkLst>
        </pc:spChg>
        <pc:picChg chg="add mod">
          <ac:chgData name="Duschak, Jennifer (Chief Data Office)" userId="bc9cde4e-dfd7-4af5-98f1-09ef461b221f" providerId="ADAL" clId="{5C34500B-B8B2-4984-B530-B3D878EFF0FE}" dt="2023-11-08T20:51:57.266" v="2602" actId="1076"/>
          <ac:picMkLst>
            <pc:docMk/>
            <pc:sldMk cId="4012960174" sldId="297"/>
            <ac:picMk id="5" creationId="{E014B085-893C-9C50-811C-70493624A9DE}"/>
          </ac:picMkLst>
        </pc:picChg>
      </pc:sldChg>
      <pc:sldChg chg="addSp delSp modSp mod ord">
        <pc:chgData name="Duschak, Jennifer (Chief Data Office)" userId="bc9cde4e-dfd7-4af5-98f1-09ef461b221f" providerId="ADAL" clId="{5C34500B-B8B2-4984-B530-B3D878EFF0FE}" dt="2023-11-08T20:54:31.229" v="2610" actId="1076"/>
        <pc:sldMkLst>
          <pc:docMk/>
          <pc:sldMk cId="491978771" sldId="298"/>
        </pc:sldMkLst>
        <pc:spChg chg="del">
          <ac:chgData name="Duschak, Jennifer (Chief Data Office)" userId="bc9cde4e-dfd7-4af5-98f1-09ef461b221f" providerId="ADAL" clId="{5C34500B-B8B2-4984-B530-B3D878EFF0FE}" dt="2023-11-08T17:27:58.607" v="1229" actId="478"/>
          <ac:spMkLst>
            <pc:docMk/>
            <pc:sldMk cId="491978771" sldId="298"/>
            <ac:spMk id="4" creationId="{524210D1-20CA-53B1-8A07-C81DEBF4B347}"/>
          </ac:spMkLst>
        </pc:spChg>
        <pc:spChg chg="mod">
          <ac:chgData name="Duschak, Jennifer (Chief Data Office)" userId="bc9cde4e-dfd7-4af5-98f1-09ef461b221f" providerId="ADAL" clId="{5C34500B-B8B2-4984-B530-B3D878EFF0FE}" dt="2023-11-08T20:53:24.631" v="2604" actId="20577"/>
          <ac:spMkLst>
            <pc:docMk/>
            <pc:sldMk cId="491978771" sldId="298"/>
            <ac:spMk id="15" creationId="{00000000-0000-0000-0000-000000000000}"/>
          </ac:spMkLst>
        </pc:spChg>
        <pc:spChg chg="del">
          <ac:chgData name="Duschak, Jennifer (Chief Data Office)" userId="bc9cde4e-dfd7-4af5-98f1-09ef461b221f" providerId="ADAL" clId="{5C34500B-B8B2-4984-B530-B3D878EFF0FE}" dt="2023-11-08T17:27:55.934" v="1228" actId="478"/>
          <ac:spMkLst>
            <pc:docMk/>
            <pc:sldMk cId="491978771" sldId="298"/>
            <ac:spMk id="16" creationId="{00000000-0000-0000-0000-000000000000}"/>
          </ac:spMkLst>
        </pc:spChg>
        <pc:picChg chg="add mod">
          <ac:chgData name="Duschak, Jennifer (Chief Data Office)" userId="bc9cde4e-dfd7-4af5-98f1-09ef461b221f" providerId="ADAL" clId="{5C34500B-B8B2-4984-B530-B3D878EFF0FE}" dt="2023-11-08T20:54:31.229" v="2610" actId="1076"/>
          <ac:picMkLst>
            <pc:docMk/>
            <pc:sldMk cId="491978771" sldId="298"/>
            <ac:picMk id="5" creationId="{476D4FD6-CE43-B917-52BA-398E51CF5767}"/>
          </ac:picMkLst>
        </pc:picChg>
      </pc:sldChg>
      <pc:sldChg chg="delSp modSp mod">
        <pc:chgData name="Duschak, Jennifer (Chief Data Office)" userId="bc9cde4e-dfd7-4af5-98f1-09ef461b221f" providerId="ADAL" clId="{5C34500B-B8B2-4984-B530-B3D878EFF0FE}" dt="2023-11-08T21:06:16.646" v="3112" actId="5793"/>
        <pc:sldMkLst>
          <pc:docMk/>
          <pc:sldMk cId="1921320003" sldId="299"/>
        </pc:sldMkLst>
        <pc:spChg chg="mod">
          <ac:chgData name="Duschak, Jennifer (Chief Data Office)" userId="bc9cde4e-dfd7-4af5-98f1-09ef461b221f" providerId="ADAL" clId="{5C34500B-B8B2-4984-B530-B3D878EFF0FE}" dt="2023-11-08T21:06:16.646" v="3112" actId="5793"/>
          <ac:spMkLst>
            <pc:docMk/>
            <pc:sldMk cId="1921320003" sldId="299"/>
            <ac:spMk id="2" creationId="{D8E0DBAD-F81A-DBBE-69C4-9EC60C4DAA78}"/>
          </ac:spMkLst>
        </pc:spChg>
        <pc:spChg chg="del mod">
          <ac:chgData name="Duschak, Jennifer (Chief Data Office)" userId="bc9cde4e-dfd7-4af5-98f1-09ef461b221f" providerId="ADAL" clId="{5C34500B-B8B2-4984-B530-B3D878EFF0FE}" dt="2023-11-08T21:06:06.245" v="3107" actId="478"/>
          <ac:spMkLst>
            <pc:docMk/>
            <pc:sldMk cId="1921320003" sldId="299"/>
            <ac:spMk id="4" creationId="{7FB3AA01-A0AE-E8E9-E368-71FC89576CD8}"/>
          </ac:spMkLst>
        </pc:spChg>
      </pc:sldChg>
      <pc:sldChg chg="modSp mod">
        <pc:chgData name="Duschak, Jennifer (Chief Data Office)" userId="bc9cde4e-dfd7-4af5-98f1-09ef461b221f" providerId="ADAL" clId="{5C34500B-B8B2-4984-B530-B3D878EFF0FE}" dt="2023-11-08T17:25:47.718" v="1056" actId="20577"/>
        <pc:sldMkLst>
          <pc:docMk/>
          <pc:sldMk cId="1184692340" sldId="300"/>
        </pc:sldMkLst>
        <pc:spChg chg="mod">
          <ac:chgData name="Duschak, Jennifer (Chief Data Office)" userId="bc9cde4e-dfd7-4af5-98f1-09ef461b221f" providerId="ADAL" clId="{5C34500B-B8B2-4984-B530-B3D878EFF0FE}" dt="2023-11-08T17:25:47.718" v="1056" actId="20577"/>
          <ac:spMkLst>
            <pc:docMk/>
            <pc:sldMk cId="1184692340" sldId="300"/>
            <ac:spMk id="2" creationId="{775AAD25-4F58-DB1C-AE3B-D434C09161FD}"/>
          </ac:spMkLst>
        </pc:spChg>
        <pc:spChg chg="mod">
          <ac:chgData name="Duschak, Jennifer (Chief Data Office)" userId="bc9cde4e-dfd7-4af5-98f1-09ef461b221f" providerId="ADAL" clId="{5C34500B-B8B2-4984-B530-B3D878EFF0FE}" dt="2023-11-08T17:25:34.951" v="1029" actId="20577"/>
          <ac:spMkLst>
            <pc:docMk/>
            <pc:sldMk cId="1184692340" sldId="300"/>
            <ac:spMk id="15" creationId="{00000000-0000-0000-0000-000000000000}"/>
          </ac:spMkLst>
        </pc:spChg>
      </pc:sldChg>
      <pc:sldChg chg="addSp delSp modSp mod ord">
        <pc:chgData name="Duschak, Jennifer (Chief Data Office)" userId="bc9cde4e-dfd7-4af5-98f1-09ef461b221f" providerId="ADAL" clId="{5C34500B-B8B2-4984-B530-B3D878EFF0FE}" dt="2023-11-08T20:01:47.386" v="1788" actId="20577"/>
        <pc:sldMkLst>
          <pc:docMk/>
          <pc:sldMk cId="4013641661" sldId="301"/>
        </pc:sldMkLst>
        <pc:spChg chg="mod">
          <ac:chgData name="Duschak, Jennifer (Chief Data Office)" userId="bc9cde4e-dfd7-4af5-98f1-09ef461b221f" providerId="ADAL" clId="{5C34500B-B8B2-4984-B530-B3D878EFF0FE}" dt="2023-11-08T20:01:47.386" v="1788" actId="20577"/>
          <ac:spMkLst>
            <pc:docMk/>
            <pc:sldMk cId="4013641661" sldId="301"/>
            <ac:spMk id="2" creationId="{130597F3-437F-CB85-03F2-D53DCAD686B4}"/>
          </ac:spMkLst>
        </pc:spChg>
        <pc:spChg chg="del">
          <ac:chgData name="Duschak, Jennifer (Chief Data Office)" userId="bc9cde4e-dfd7-4af5-98f1-09ef461b221f" providerId="ADAL" clId="{5C34500B-B8B2-4984-B530-B3D878EFF0FE}" dt="2023-11-08T19:48:15.325" v="1500" actId="478"/>
          <ac:spMkLst>
            <pc:docMk/>
            <pc:sldMk cId="4013641661" sldId="301"/>
            <ac:spMk id="4" creationId="{A3F6C5F9-49E7-ED7C-5247-A7E97F106948}"/>
          </ac:spMkLst>
        </pc:spChg>
        <pc:picChg chg="add mod">
          <ac:chgData name="Duschak, Jennifer (Chief Data Office)" userId="bc9cde4e-dfd7-4af5-98f1-09ef461b221f" providerId="ADAL" clId="{5C34500B-B8B2-4984-B530-B3D878EFF0FE}" dt="2023-11-08T19:49:23.871" v="1581" actId="1076"/>
          <ac:picMkLst>
            <pc:docMk/>
            <pc:sldMk cId="4013641661" sldId="301"/>
            <ac:picMk id="6" creationId="{19FFF1AE-E496-18FC-D95C-AF2B4FB3E487}"/>
          </ac:picMkLst>
        </pc:picChg>
      </pc:sldChg>
      <pc:sldChg chg="addSp delSp modSp mod ord">
        <pc:chgData name="Duschak, Jennifer (Chief Data Office)" userId="bc9cde4e-dfd7-4af5-98f1-09ef461b221f" providerId="ADAL" clId="{5C34500B-B8B2-4984-B530-B3D878EFF0FE}" dt="2023-11-08T20:35:01.166" v="2220" actId="1076"/>
        <pc:sldMkLst>
          <pc:docMk/>
          <pc:sldMk cId="3675679554" sldId="302"/>
        </pc:sldMkLst>
        <pc:spChg chg="del">
          <ac:chgData name="Duschak, Jennifer (Chief Data Office)" userId="bc9cde4e-dfd7-4af5-98f1-09ef461b221f" providerId="ADAL" clId="{5C34500B-B8B2-4984-B530-B3D878EFF0FE}" dt="2023-11-08T17:28:11.575" v="1232" actId="478"/>
          <ac:spMkLst>
            <pc:docMk/>
            <pc:sldMk cId="3675679554" sldId="302"/>
            <ac:spMk id="4" creationId="{679BC203-3F01-00C6-E48D-8CE95490D247}"/>
          </ac:spMkLst>
        </pc:spChg>
        <pc:spChg chg="add del">
          <ac:chgData name="Duschak, Jennifer (Chief Data Office)" userId="bc9cde4e-dfd7-4af5-98f1-09ef461b221f" providerId="ADAL" clId="{5C34500B-B8B2-4984-B530-B3D878EFF0FE}" dt="2023-11-08T17:29:06.917" v="1239" actId="478"/>
          <ac:spMkLst>
            <pc:docMk/>
            <pc:sldMk cId="3675679554" sldId="302"/>
            <ac:spMk id="5" creationId="{D0D1AD01-8230-7D02-BDFD-95AF72D4085A}"/>
          </ac:spMkLst>
        </pc:spChg>
        <pc:spChg chg="add del">
          <ac:chgData name="Duschak, Jennifer (Chief Data Office)" userId="bc9cde4e-dfd7-4af5-98f1-09ef461b221f" providerId="ADAL" clId="{5C34500B-B8B2-4984-B530-B3D878EFF0FE}" dt="2023-11-08T17:29:03.256" v="1238" actId="478"/>
          <ac:spMkLst>
            <pc:docMk/>
            <pc:sldMk cId="3675679554" sldId="302"/>
            <ac:spMk id="7" creationId="{6D3FBADC-DA8A-6D26-19C7-34BFF7FA4A6E}"/>
          </ac:spMkLst>
        </pc:spChg>
        <pc:spChg chg="add del mod">
          <ac:chgData name="Duschak, Jennifer (Chief Data Office)" userId="bc9cde4e-dfd7-4af5-98f1-09ef461b221f" providerId="ADAL" clId="{5C34500B-B8B2-4984-B530-B3D878EFF0FE}" dt="2023-11-08T17:29:35.647" v="1242" actId="478"/>
          <ac:spMkLst>
            <pc:docMk/>
            <pc:sldMk cId="3675679554" sldId="302"/>
            <ac:spMk id="9" creationId="{4A4C21A3-9381-C145-64A3-88B097AC3C54}"/>
          </ac:spMkLst>
        </pc:spChg>
        <pc:spChg chg="add mod">
          <ac:chgData name="Duschak, Jennifer (Chief Data Office)" userId="bc9cde4e-dfd7-4af5-98f1-09ef461b221f" providerId="ADAL" clId="{5C34500B-B8B2-4984-B530-B3D878EFF0FE}" dt="2023-11-08T20:34:52.872" v="2216" actId="5793"/>
          <ac:spMkLst>
            <pc:docMk/>
            <pc:sldMk cId="3675679554" sldId="302"/>
            <ac:spMk id="10" creationId="{F293DBE1-3186-4050-72C6-E8786983EE65}"/>
          </ac:spMkLst>
        </pc:spChg>
        <pc:spChg chg="mod">
          <ac:chgData name="Duschak, Jennifer (Chief Data Office)" userId="bc9cde4e-dfd7-4af5-98f1-09ef461b221f" providerId="ADAL" clId="{5C34500B-B8B2-4984-B530-B3D878EFF0FE}" dt="2023-11-08T20:30:29.300" v="2215" actId="1076"/>
          <ac:spMkLst>
            <pc:docMk/>
            <pc:sldMk cId="3675679554" sldId="302"/>
            <ac:spMk id="15" creationId="{00000000-0000-0000-0000-000000000000}"/>
          </ac:spMkLst>
        </pc:spChg>
        <pc:spChg chg="del">
          <ac:chgData name="Duschak, Jennifer (Chief Data Office)" userId="bc9cde4e-dfd7-4af5-98f1-09ef461b221f" providerId="ADAL" clId="{5C34500B-B8B2-4984-B530-B3D878EFF0FE}" dt="2023-11-08T17:28:12.807" v="1233" actId="478"/>
          <ac:spMkLst>
            <pc:docMk/>
            <pc:sldMk cId="3675679554" sldId="302"/>
            <ac:spMk id="16" creationId="{00000000-0000-0000-0000-000000000000}"/>
          </ac:spMkLst>
        </pc:spChg>
        <pc:picChg chg="add mod">
          <ac:chgData name="Duschak, Jennifer (Chief Data Office)" userId="bc9cde4e-dfd7-4af5-98f1-09ef461b221f" providerId="ADAL" clId="{5C34500B-B8B2-4984-B530-B3D878EFF0FE}" dt="2023-11-08T20:35:01.166" v="2220" actId="1076"/>
          <ac:picMkLst>
            <pc:docMk/>
            <pc:sldMk cId="3675679554" sldId="302"/>
            <ac:picMk id="12" creationId="{6396F560-858D-77FF-1DDD-437B8C425E24}"/>
          </ac:picMkLst>
        </pc:picChg>
      </pc:sldChg>
      <pc:sldChg chg="addSp delSp modSp mod ord">
        <pc:chgData name="Duschak, Jennifer (Chief Data Office)" userId="bc9cde4e-dfd7-4af5-98f1-09ef461b221f" providerId="ADAL" clId="{5C34500B-B8B2-4984-B530-B3D878EFF0FE}" dt="2023-11-08T20:48:15.543" v="2597"/>
        <pc:sldMkLst>
          <pc:docMk/>
          <pc:sldMk cId="2356183093" sldId="303"/>
        </pc:sldMkLst>
        <pc:spChg chg="mod">
          <ac:chgData name="Duschak, Jennifer (Chief Data Office)" userId="bc9cde4e-dfd7-4af5-98f1-09ef461b221f" providerId="ADAL" clId="{5C34500B-B8B2-4984-B530-B3D878EFF0FE}" dt="2023-11-08T17:39:50.129" v="1332" actId="20577"/>
          <ac:spMkLst>
            <pc:docMk/>
            <pc:sldMk cId="2356183093" sldId="303"/>
            <ac:spMk id="2" creationId="{B19FA095-E0CC-2F9A-8A17-1705098112C6}"/>
          </ac:spMkLst>
        </pc:spChg>
        <pc:spChg chg="add del mod">
          <ac:chgData name="Duschak, Jennifer (Chief Data Office)" userId="bc9cde4e-dfd7-4af5-98f1-09ef461b221f" providerId="ADAL" clId="{5C34500B-B8B2-4984-B530-B3D878EFF0FE}" dt="2023-11-08T18:09:09.369" v="1431"/>
          <ac:spMkLst>
            <pc:docMk/>
            <pc:sldMk cId="2356183093" sldId="303"/>
            <ac:spMk id="6" creationId="{5C9B3C3D-FB6C-C428-E019-C67D49E3912F}"/>
          </ac:spMkLst>
        </pc:spChg>
        <pc:graphicFrameChg chg="add del mod">
          <ac:chgData name="Duschak, Jennifer (Chief Data Office)" userId="bc9cde4e-dfd7-4af5-98f1-09ef461b221f" providerId="ADAL" clId="{5C34500B-B8B2-4984-B530-B3D878EFF0FE}" dt="2023-11-08T18:09:09.369" v="1431"/>
          <ac:graphicFrameMkLst>
            <pc:docMk/>
            <pc:sldMk cId="2356183093" sldId="303"/>
            <ac:graphicFrameMk id="4" creationId="{EA8F7D9D-24B3-F1A0-62BB-1419B0F76BC1}"/>
          </ac:graphicFrameMkLst>
        </pc:graphicFrameChg>
        <pc:graphicFrameChg chg="add del mod">
          <ac:chgData name="Duschak, Jennifer (Chief Data Office)" userId="bc9cde4e-dfd7-4af5-98f1-09ef461b221f" providerId="ADAL" clId="{5C34500B-B8B2-4984-B530-B3D878EFF0FE}" dt="2023-11-08T18:09:09.369" v="1431"/>
          <ac:graphicFrameMkLst>
            <pc:docMk/>
            <pc:sldMk cId="2356183093" sldId="303"/>
            <ac:graphicFrameMk id="5" creationId="{5771BDAA-3ED3-2A9D-21C9-66787EB78D89}"/>
          </ac:graphicFrameMkLst>
        </pc:graphicFrameChg>
        <pc:picChg chg="mod">
          <ac:chgData name="Duschak, Jennifer (Chief Data Office)" userId="bc9cde4e-dfd7-4af5-98f1-09ef461b221f" providerId="ADAL" clId="{5C34500B-B8B2-4984-B530-B3D878EFF0FE}" dt="2023-11-08T17:39:42.394" v="1327" actId="1076"/>
          <ac:picMkLst>
            <pc:docMk/>
            <pc:sldMk cId="2356183093" sldId="303"/>
            <ac:picMk id="12" creationId="{01B72F0A-71FA-A093-FFF3-9BD1DC224AEB}"/>
          </ac:picMkLst>
        </pc:picChg>
        <pc:picChg chg="mod">
          <ac:chgData name="Duschak, Jennifer (Chief Data Office)" userId="bc9cde4e-dfd7-4af5-98f1-09ef461b221f" providerId="ADAL" clId="{5C34500B-B8B2-4984-B530-B3D878EFF0FE}" dt="2023-11-08T17:39:46.852" v="1330" actId="1076"/>
          <ac:picMkLst>
            <pc:docMk/>
            <pc:sldMk cId="2356183093" sldId="303"/>
            <ac:picMk id="14" creationId="{5519F19F-B5F0-FACD-E9D7-90B0520CCA91}"/>
          </ac:picMkLst>
        </pc:picChg>
      </pc:sldChg>
      <pc:sldChg chg="new del">
        <pc:chgData name="Duschak, Jennifer (Chief Data Office)" userId="bc9cde4e-dfd7-4af5-98f1-09ef461b221f" providerId="ADAL" clId="{5C34500B-B8B2-4984-B530-B3D878EFF0FE}" dt="2023-11-08T13:29:28.321" v="2" actId="47"/>
        <pc:sldMkLst>
          <pc:docMk/>
          <pc:sldMk cId="3144029808" sldId="304"/>
        </pc:sldMkLst>
      </pc:sldChg>
      <pc:sldChg chg="modSp add mod">
        <pc:chgData name="Duschak, Jennifer (Chief Data Office)" userId="bc9cde4e-dfd7-4af5-98f1-09ef461b221f" providerId="ADAL" clId="{5C34500B-B8B2-4984-B530-B3D878EFF0FE}" dt="2023-11-08T14:25:48.423" v="987" actId="20577"/>
        <pc:sldMkLst>
          <pc:docMk/>
          <pc:sldMk cId="3091039958" sldId="305"/>
        </pc:sldMkLst>
        <pc:spChg chg="mod">
          <ac:chgData name="Duschak, Jennifer (Chief Data Office)" userId="bc9cde4e-dfd7-4af5-98f1-09ef461b221f" providerId="ADAL" clId="{5C34500B-B8B2-4984-B530-B3D878EFF0FE}" dt="2023-11-08T13:35:20.402" v="171" actId="20577"/>
          <ac:spMkLst>
            <pc:docMk/>
            <pc:sldMk cId="3091039958" sldId="305"/>
            <ac:spMk id="6" creationId="{00000000-0000-0000-0000-000000000000}"/>
          </ac:spMkLst>
        </pc:spChg>
        <pc:spChg chg="mod">
          <ac:chgData name="Duschak, Jennifer (Chief Data Office)" userId="bc9cde4e-dfd7-4af5-98f1-09ef461b221f" providerId="ADAL" clId="{5C34500B-B8B2-4984-B530-B3D878EFF0FE}" dt="2023-11-08T14:25:48.423" v="987" actId="20577"/>
          <ac:spMkLst>
            <pc:docMk/>
            <pc:sldMk cId="3091039958" sldId="305"/>
            <ac:spMk id="7" creationId="{00000000-0000-0000-0000-000000000000}"/>
          </ac:spMkLst>
        </pc:spChg>
      </pc:sldChg>
      <pc:sldChg chg="modSp add mod">
        <pc:chgData name="Duschak, Jennifer (Chief Data Office)" userId="bc9cde4e-dfd7-4af5-98f1-09ef461b221f" providerId="ADAL" clId="{5C34500B-B8B2-4984-B530-B3D878EFF0FE}" dt="2023-11-08T17:40:53.128" v="1429" actId="5793"/>
        <pc:sldMkLst>
          <pc:docMk/>
          <pc:sldMk cId="4143210992" sldId="306"/>
        </pc:sldMkLst>
        <pc:spChg chg="mod">
          <ac:chgData name="Duschak, Jennifer (Chief Data Office)" userId="bc9cde4e-dfd7-4af5-98f1-09ef461b221f" providerId="ADAL" clId="{5C34500B-B8B2-4984-B530-B3D878EFF0FE}" dt="2023-11-08T17:40:53.128" v="1429" actId="5793"/>
          <ac:spMkLst>
            <pc:docMk/>
            <pc:sldMk cId="4143210992" sldId="306"/>
            <ac:spMk id="7" creationId="{00000000-0000-0000-0000-000000000000}"/>
          </ac:spMkLst>
        </pc:spChg>
      </pc:sldChg>
      <pc:sldChg chg="addSp delSp modSp add mod">
        <pc:chgData name="Duschak, Jennifer (Chief Data Office)" userId="bc9cde4e-dfd7-4af5-98f1-09ef461b221f" providerId="ADAL" clId="{5C34500B-B8B2-4984-B530-B3D878EFF0FE}" dt="2023-11-08T14:23:05.920" v="853" actId="22"/>
        <pc:sldMkLst>
          <pc:docMk/>
          <pc:sldMk cId="2010582933" sldId="307"/>
        </pc:sldMkLst>
        <pc:spChg chg="del mod">
          <ac:chgData name="Duschak, Jennifer (Chief Data Office)" userId="bc9cde4e-dfd7-4af5-98f1-09ef461b221f" providerId="ADAL" clId="{5C34500B-B8B2-4984-B530-B3D878EFF0FE}" dt="2023-11-08T14:23:05.920" v="853" actId="22"/>
          <ac:spMkLst>
            <pc:docMk/>
            <pc:sldMk cId="2010582933" sldId="307"/>
            <ac:spMk id="7" creationId="{00000000-0000-0000-0000-000000000000}"/>
          </ac:spMkLst>
        </pc:spChg>
        <pc:picChg chg="add mod ord">
          <ac:chgData name="Duschak, Jennifer (Chief Data Office)" userId="bc9cde4e-dfd7-4af5-98f1-09ef461b221f" providerId="ADAL" clId="{5C34500B-B8B2-4984-B530-B3D878EFF0FE}" dt="2023-11-08T14:23:05.920" v="853" actId="22"/>
          <ac:picMkLst>
            <pc:docMk/>
            <pc:sldMk cId="2010582933" sldId="307"/>
            <ac:picMk id="3" creationId="{B796F91F-32D9-7433-C52D-2B6C8A940B8E}"/>
          </ac:picMkLst>
        </pc:picChg>
      </pc:sldChg>
      <pc:sldChg chg="addSp delSp modSp add mod">
        <pc:chgData name="Duschak, Jennifer (Chief Data Office)" userId="bc9cde4e-dfd7-4af5-98f1-09ef461b221f" providerId="ADAL" clId="{5C34500B-B8B2-4984-B530-B3D878EFF0FE}" dt="2023-11-08T20:57:24.930" v="2628" actId="1076"/>
        <pc:sldMkLst>
          <pc:docMk/>
          <pc:sldMk cId="994360358" sldId="308"/>
        </pc:sldMkLst>
        <pc:spChg chg="del mod">
          <ac:chgData name="Duschak, Jennifer (Chief Data Office)" userId="bc9cde4e-dfd7-4af5-98f1-09ef461b221f" providerId="ADAL" clId="{5C34500B-B8B2-4984-B530-B3D878EFF0FE}" dt="2023-11-08T17:27:36.113" v="1226" actId="478"/>
          <ac:spMkLst>
            <pc:docMk/>
            <pc:sldMk cId="994360358" sldId="308"/>
            <ac:spMk id="4" creationId="{524210D1-20CA-53B1-8A07-C81DEBF4B347}"/>
          </ac:spMkLst>
        </pc:spChg>
        <pc:spChg chg="mod">
          <ac:chgData name="Duschak, Jennifer (Chief Data Office)" userId="bc9cde4e-dfd7-4af5-98f1-09ef461b221f" providerId="ADAL" clId="{5C34500B-B8B2-4984-B530-B3D878EFF0FE}" dt="2023-11-08T17:27:32.264" v="1224" actId="20577"/>
          <ac:spMkLst>
            <pc:docMk/>
            <pc:sldMk cId="994360358" sldId="308"/>
            <ac:spMk id="15" creationId="{00000000-0000-0000-0000-000000000000}"/>
          </ac:spMkLst>
        </pc:spChg>
        <pc:spChg chg="del">
          <ac:chgData name="Duschak, Jennifer (Chief Data Office)" userId="bc9cde4e-dfd7-4af5-98f1-09ef461b221f" providerId="ADAL" clId="{5C34500B-B8B2-4984-B530-B3D878EFF0FE}" dt="2023-11-08T17:27:53.015" v="1227" actId="478"/>
          <ac:spMkLst>
            <pc:docMk/>
            <pc:sldMk cId="994360358" sldId="308"/>
            <ac:spMk id="16" creationId="{00000000-0000-0000-0000-000000000000}"/>
          </ac:spMkLst>
        </pc:spChg>
        <pc:picChg chg="add mod">
          <ac:chgData name="Duschak, Jennifer (Chief Data Office)" userId="bc9cde4e-dfd7-4af5-98f1-09ef461b221f" providerId="ADAL" clId="{5C34500B-B8B2-4984-B530-B3D878EFF0FE}" dt="2023-11-08T20:57:19.669" v="2626" actId="14100"/>
          <ac:picMkLst>
            <pc:docMk/>
            <pc:sldMk cId="994360358" sldId="308"/>
            <ac:picMk id="5" creationId="{BD81517C-966E-E7EE-6F92-ECA0EA8962C0}"/>
          </ac:picMkLst>
        </pc:picChg>
        <pc:picChg chg="add mod">
          <ac:chgData name="Duschak, Jennifer (Chief Data Office)" userId="bc9cde4e-dfd7-4af5-98f1-09ef461b221f" providerId="ADAL" clId="{5C34500B-B8B2-4984-B530-B3D878EFF0FE}" dt="2023-11-08T20:57:24.930" v="2628" actId="1076"/>
          <ac:picMkLst>
            <pc:docMk/>
            <pc:sldMk cId="994360358" sldId="308"/>
            <ac:picMk id="7" creationId="{8CB9381A-20BF-A569-FF4D-A8CD544D580C}"/>
          </ac:picMkLst>
        </pc:picChg>
      </pc:sldChg>
      <pc:sldChg chg="addSp delSp modSp add mod ord">
        <pc:chgData name="Duschak, Jennifer (Chief Data Office)" userId="bc9cde4e-dfd7-4af5-98f1-09ef461b221f" providerId="ADAL" clId="{5C34500B-B8B2-4984-B530-B3D878EFF0FE}" dt="2023-11-08T20:54:57.546" v="2611" actId="14100"/>
        <pc:sldMkLst>
          <pc:docMk/>
          <pc:sldMk cId="438840214" sldId="309"/>
        </pc:sldMkLst>
        <pc:spChg chg="mod">
          <ac:chgData name="Duschak, Jennifer (Chief Data Office)" userId="bc9cde4e-dfd7-4af5-98f1-09ef461b221f" providerId="ADAL" clId="{5C34500B-B8B2-4984-B530-B3D878EFF0FE}" dt="2023-11-08T20:54:57.546" v="2611" actId="14100"/>
          <ac:spMkLst>
            <pc:docMk/>
            <pc:sldMk cId="438840214" sldId="309"/>
            <ac:spMk id="2" creationId="{B19FA095-E0CC-2F9A-8A17-1705098112C6}"/>
          </ac:spMkLst>
        </pc:spChg>
        <pc:spChg chg="add del mod">
          <ac:chgData name="Duschak, Jennifer (Chief Data Office)" userId="bc9cde4e-dfd7-4af5-98f1-09ef461b221f" providerId="ADAL" clId="{5C34500B-B8B2-4984-B530-B3D878EFF0FE}" dt="2023-11-08T18:09:43.530" v="1441"/>
          <ac:spMkLst>
            <pc:docMk/>
            <pc:sldMk cId="438840214" sldId="309"/>
            <ac:spMk id="6" creationId="{7776183C-7BC1-E09E-FA87-18FD95790CF0}"/>
          </ac:spMkLst>
        </pc:spChg>
        <pc:grpChg chg="add mod">
          <ac:chgData name="Duschak, Jennifer (Chief Data Office)" userId="bc9cde4e-dfd7-4af5-98f1-09ef461b221f" providerId="ADAL" clId="{5C34500B-B8B2-4984-B530-B3D878EFF0FE}" dt="2023-11-08T20:47:10.816" v="2591" actId="1076"/>
          <ac:grpSpMkLst>
            <pc:docMk/>
            <pc:sldMk cId="438840214" sldId="309"/>
            <ac:grpSpMk id="18" creationId="{C2E9C7F1-E6AC-4589-F6D6-F9C4C3A21E7F}"/>
          </ac:grpSpMkLst>
        </pc:grpChg>
        <pc:graphicFrameChg chg="add del mod">
          <ac:chgData name="Duschak, Jennifer (Chief Data Office)" userId="bc9cde4e-dfd7-4af5-98f1-09ef461b221f" providerId="ADAL" clId="{5C34500B-B8B2-4984-B530-B3D878EFF0FE}" dt="2023-11-08T18:09:43.530" v="1441"/>
          <ac:graphicFrameMkLst>
            <pc:docMk/>
            <pc:sldMk cId="438840214" sldId="309"/>
            <ac:graphicFrameMk id="4" creationId="{88A9864D-EA64-7C83-3A32-5AED7891B6A4}"/>
          </ac:graphicFrameMkLst>
        </pc:graphicFrameChg>
        <pc:graphicFrameChg chg="add del mod">
          <ac:chgData name="Duschak, Jennifer (Chief Data Office)" userId="bc9cde4e-dfd7-4af5-98f1-09ef461b221f" providerId="ADAL" clId="{5C34500B-B8B2-4984-B530-B3D878EFF0FE}" dt="2023-11-08T18:09:43.530" v="1441"/>
          <ac:graphicFrameMkLst>
            <pc:docMk/>
            <pc:sldMk cId="438840214" sldId="309"/>
            <ac:graphicFrameMk id="5" creationId="{C1628793-D5BB-8307-C0B6-B6E6BEF68566}"/>
          </ac:graphicFrameMkLst>
        </pc:graphicFrameChg>
        <pc:picChg chg="add del mod">
          <ac:chgData name="Duschak, Jennifer (Chief Data Office)" userId="bc9cde4e-dfd7-4af5-98f1-09ef461b221f" providerId="ADAL" clId="{5C34500B-B8B2-4984-B530-B3D878EFF0FE}" dt="2023-11-08T18:16:16.804" v="1469" actId="478"/>
          <ac:picMkLst>
            <pc:docMk/>
            <pc:sldMk cId="438840214" sldId="309"/>
            <ac:picMk id="8" creationId="{EBCFE1ED-AE04-8BA4-99E7-7F6E661C1196}"/>
          </ac:picMkLst>
        </pc:picChg>
        <pc:picChg chg="add del mod">
          <ac:chgData name="Duschak, Jennifer (Chief Data Office)" userId="bc9cde4e-dfd7-4af5-98f1-09ef461b221f" providerId="ADAL" clId="{5C34500B-B8B2-4984-B530-B3D878EFF0FE}" dt="2023-11-08T18:15:28.538" v="1466" actId="478"/>
          <ac:picMkLst>
            <pc:docMk/>
            <pc:sldMk cId="438840214" sldId="309"/>
            <ac:picMk id="10" creationId="{3327E676-7618-A717-DFFB-CEC6B3B72078}"/>
          </ac:picMkLst>
        </pc:picChg>
        <pc:picChg chg="del">
          <ac:chgData name="Duschak, Jennifer (Chief Data Office)" userId="bc9cde4e-dfd7-4af5-98f1-09ef461b221f" providerId="ADAL" clId="{5C34500B-B8B2-4984-B530-B3D878EFF0FE}" dt="2023-11-08T18:09:26.686" v="1436" actId="478"/>
          <ac:picMkLst>
            <pc:docMk/>
            <pc:sldMk cId="438840214" sldId="309"/>
            <ac:picMk id="12" creationId="{01B72F0A-71FA-A093-FFF3-9BD1DC224AEB}"/>
          </ac:picMkLst>
        </pc:picChg>
        <pc:picChg chg="add mod">
          <ac:chgData name="Duschak, Jennifer (Chief Data Office)" userId="bc9cde4e-dfd7-4af5-98f1-09ef461b221f" providerId="ADAL" clId="{5C34500B-B8B2-4984-B530-B3D878EFF0FE}" dt="2023-11-08T18:17:47.134" v="1475" actId="164"/>
          <ac:picMkLst>
            <pc:docMk/>
            <pc:sldMk cId="438840214" sldId="309"/>
            <ac:picMk id="13" creationId="{F9B47195-A7C9-CA4C-C5C0-C19051A8F4AF}"/>
          </ac:picMkLst>
        </pc:picChg>
        <pc:picChg chg="del">
          <ac:chgData name="Duschak, Jennifer (Chief Data Office)" userId="bc9cde4e-dfd7-4af5-98f1-09ef461b221f" providerId="ADAL" clId="{5C34500B-B8B2-4984-B530-B3D878EFF0FE}" dt="2023-11-08T18:09:27.099" v="1437" actId="478"/>
          <ac:picMkLst>
            <pc:docMk/>
            <pc:sldMk cId="438840214" sldId="309"/>
            <ac:picMk id="14" creationId="{5519F19F-B5F0-FACD-E9D7-90B0520CCA91}"/>
          </ac:picMkLst>
        </pc:picChg>
        <pc:picChg chg="add mod">
          <ac:chgData name="Duschak, Jennifer (Chief Data Office)" userId="bc9cde4e-dfd7-4af5-98f1-09ef461b221f" providerId="ADAL" clId="{5C34500B-B8B2-4984-B530-B3D878EFF0FE}" dt="2023-11-08T18:17:47.134" v="1475" actId="164"/>
          <ac:picMkLst>
            <pc:docMk/>
            <pc:sldMk cId="438840214" sldId="309"/>
            <ac:picMk id="17" creationId="{64380B1B-F162-BA51-93E6-BC1712E5E272}"/>
          </ac:picMkLst>
        </pc:picChg>
      </pc:sldChg>
      <pc:sldChg chg="addSp delSp modSp add mod">
        <pc:chgData name="Duschak, Jennifer (Chief Data Office)" userId="bc9cde4e-dfd7-4af5-98f1-09ef461b221f" providerId="ADAL" clId="{5C34500B-B8B2-4984-B530-B3D878EFF0FE}" dt="2023-11-08T20:30:10.057" v="2213" actId="20577"/>
        <pc:sldMkLst>
          <pc:docMk/>
          <pc:sldMk cId="2726571923" sldId="310"/>
        </pc:sldMkLst>
        <pc:spChg chg="mod">
          <ac:chgData name="Duschak, Jennifer (Chief Data Office)" userId="bc9cde4e-dfd7-4af5-98f1-09ef461b221f" providerId="ADAL" clId="{5C34500B-B8B2-4984-B530-B3D878EFF0FE}" dt="2023-11-08T20:30:10.057" v="2213" actId="20577"/>
          <ac:spMkLst>
            <pc:docMk/>
            <pc:sldMk cId="2726571923" sldId="310"/>
            <ac:spMk id="2" creationId="{130597F3-437F-CB85-03F2-D53DCAD686B4}"/>
          </ac:spMkLst>
        </pc:spChg>
        <pc:picChg chg="add mod">
          <ac:chgData name="Duschak, Jennifer (Chief Data Office)" userId="bc9cde4e-dfd7-4af5-98f1-09ef461b221f" providerId="ADAL" clId="{5C34500B-B8B2-4984-B530-B3D878EFF0FE}" dt="2023-11-08T20:30:04.103" v="2202" actId="1076"/>
          <ac:picMkLst>
            <pc:docMk/>
            <pc:sldMk cId="2726571923" sldId="310"/>
            <ac:picMk id="5" creationId="{D73F7B78-08FD-BAE5-53C7-2EA323AB0502}"/>
          </ac:picMkLst>
        </pc:picChg>
        <pc:picChg chg="del">
          <ac:chgData name="Duschak, Jennifer (Chief Data Office)" userId="bc9cde4e-dfd7-4af5-98f1-09ef461b221f" providerId="ADAL" clId="{5C34500B-B8B2-4984-B530-B3D878EFF0FE}" dt="2023-11-08T20:12:19.711" v="1790" actId="478"/>
          <ac:picMkLst>
            <pc:docMk/>
            <pc:sldMk cId="2726571923" sldId="310"/>
            <ac:picMk id="6" creationId="{19FFF1AE-E496-18FC-D95C-AF2B4FB3E487}"/>
          </ac:picMkLst>
        </pc:picChg>
      </pc:sldChg>
    </pc:docChg>
  </pc:docChgLst>
  <pc:docChgLst>
    <pc:chgData name="Duschak, Jennifer (Chief Data Office)" userId="bc9cde4e-dfd7-4af5-98f1-09ef461b221f" providerId="ADAL" clId="{66E619C6-4E29-4841-AB81-F986ACDB9745}"/>
    <pc:docChg chg="custSel modSld sldOrd">
      <pc:chgData name="Duschak, Jennifer (Chief Data Office)" userId="bc9cde4e-dfd7-4af5-98f1-09ef461b221f" providerId="ADAL" clId="{66E619C6-4E29-4841-AB81-F986ACDB9745}" dt="2023-11-07T20:49:05.860" v="324" actId="478"/>
      <pc:docMkLst>
        <pc:docMk/>
      </pc:docMkLst>
      <pc:sldChg chg="addSp delSp modSp mod modClrScheme chgLayout">
        <pc:chgData name="Duschak, Jennifer (Chief Data Office)" userId="bc9cde4e-dfd7-4af5-98f1-09ef461b221f" providerId="ADAL" clId="{66E619C6-4E29-4841-AB81-F986ACDB9745}" dt="2023-11-07T20:03:56.484" v="70" actId="20577"/>
        <pc:sldMkLst>
          <pc:docMk/>
          <pc:sldMk cId="3657309869" sldId="296"/>
        </pc:sldMkLst>
        <pc:spChg chg="add mod ord">
          <ac:chgData name="Duschak, Jennifer (Chief Data Office)" userId="bc9cde4e-dfd7-4af5-98f1-09ef461b221f" providerId="ADAL" clId="{66E619C6-4E29-4841-AB81-F986ACDB9745}" dt="2023-11-07T20:03:56.484" v="70" actId="20577"/>
          <ac:spMkLst>
            <pc:docMk/>
            <pc:sldMk cId="3657309869" sldId="296"/>
            <ac:spMk id="2" creationId="{761DC641-983A-996F-E956-0C944F3E7526}"/>
          </ac:spMkLst>
        </pc:spChg>
        <pc:spChg chg="mod ord">
          <ac:chgData name="Duschak, Jennifer (Chief Data Office)" userId="bc9cde4e-dfd7-4af5-98f1-09ef461b221f" providerId="ADAL" clId="{66E619C6-4E29-4841-AB81-F986ACDB9745}" dt="2023-11-07T19:10:26.339" v="0" actId="700"/>
          <ac:spMkLst>
            <pc:docMk/>
            <pc:sldMk cId="3657309869" sldId="296"/>
            <ac:spMk id="3" creationId="{00000000-0000-0000-0000-000000000000}"/>
          </ac:spMkLst>
        </pc:spChg>
        <pc:spChg chg="add del mod ord">
          <ac:chgData name="Duschak, Jennifer (Chief Data Office)" userId="bc9cde4e-dfd7-4af5-98f1-09ef461b221f" providerId="ADAL" clId="{66E619C6-4E29-4841-AB81-F986ACDB9745}" dt="2023-11-07T19:14:29.174" v="12" actId="478"/>
          <ac:spMkLst>
            <pc:docMk/>
            <pc:sldMk cId="3657309869" sldId="296"/>
            <ac:spMk id="4" creationId="{F7F8B07D-51C1-1552-A870-BC9EE8BD18D5}"/>
          </ac:spMkLst>
        </pc:spChg>
        <pc:spChg chg="mod ord">
          <ac:chgData name="Duschak, Jennifer (Chief Data Office)" userId="bc9cde4e-dfd7-4af5-98f1-09ef461b221f" providerId="ADAL" clId="{66E619C6-4E29-4841-AB81-F986ACDB9745}" dt="2023-11-07T19:10:26.339" v="0" actId="700"/>
          <ac:spMkLst>
            <pc:docMk/>
            <pc:sldMk cId="3657309869" sldId="296"/>
            <ac:spMk id="15" creationId="{00000000-0000-0000-0000-000000000000}"/>
          </ac:spMkLst>
        </pc:spChg>
        <pc:spChg chg="del">
          <ac:chgData name="Duschak, Jennifer (Chief Data Office)" userId="bc9cde4e-dfd7-4af5-98f1-09ef461b221f" providerId="ADAL" clId="{66E619C6-4E29-4841-AB81-F986ACDB9745}" dt="2023-11-07T19:10:50.776" v="3" actId="478"/>
          <ac:spMkLst>
            <pc:docMk/>
            <pc:sldMk cId="3657309869" sldId="296"/>
            <ac:spMk id="16" creationId="{00000000-0000-0000-0000-000000000000}"/>
          </ac:spMkLst>
        </pc:spChg>
        <pc:picChg chg="add del mod">
          <ac:chgData name="Duschak, Jennifer (Chief Data Office)" userId="bc9cde4e-dfd7-4af5-98f1-09ef461b221f" providerId="ADAL" clId="{66E619C6-4E29-4841-AB81-F986ACDB9745}" dt="2023-11-07T19:14:15.212" v="7" actId="478"/>
          <ac:picMkLst>
            <pc:docMk/>
            <pc:sldMk cId="3657309869" sldId="296"/>
            <ac:picMk id="6" creationId="{DA07E71F-33BC-5C56-2A3E-20C1BD01CEB3}"/>
          </ac:picMkLst>
        </pc:picChg>
        <pc:picChg chg="add mod">
          <ac:chgData name="Duschak, Jennifer (Chief Data Office)" userId="bc9cde4e-dfd7-4af5-98f1-09ef461b221f" providerId="ADAL" clId="{66E619C6-4E29-4841-AB81-F986ACDB9745}" dt="2023-11-07T19:59:56.706" v="13" actId="1076"/>
          <ac:picMkLst>
            <pc:docMk/>
            <pc:sldMk cId="3657309869" sldId="296"/>
            <ac:picMk id="8" creationId="{6B6E2731-B850-1D44-FE19-7E0AE41C195A}"/>
          </ac:picMkLst>
        </pc:picChg>
      </pc:sldChg>
      <pc:sldChg chg="addSp delSp modSp mod ord modClrScheme chgLayout">
        <pc:chgData name="Duschak, Jennifer (Chief Data Office)" userId="bc9cde4e-dfd7-4af5-98f1-09ef461b221f" providerId="ADAL" clId="{66E619C6-4E29-4841-AB81-F986ACDB9745}" dt="2023-11-07T20:07:01.307" v="123"/>
        <pc:sldMkLst>
          <pc:docMk/>
          <pc:sldMk cId="1921320003" sldId="299"/>
        </pc:sldMkLst>
        <pc:spChg chg="add mod ord">
          <ac:chgData name="Duschak, Jennifer (Chief Data Office)" userId="bc9cde4e-dfd7-4af5-98f1-09ef461b221f" providerId="ADAL" clId="{66E619C6-4E29-4841-AB81-F986ACDB9745}" dt="2023-11-07T20:04:45.128" v="74" actId="20577"/>
          <ac:spMkLst>
            <pc:docMk/>
            <pc:sldMk cId="1921320003" sldId="299"/>
            <ac:spMk id="2" creationId="{D8E0DBAD-F81A-DBBE-69C4-9EC60C4DAA78}"/>
          </ac:spMkLst>
        </pc:spChg>
        <pc:spChg chg="mod ord">
          <ac:chgData name="Duschak, Jennifer (Chief Data Office)" userId="bc9cde4e-dfd7-4af5-98f1-09ef461b221f" providerId="ADAL" clId="{66E619C6-4E29-4841-AB81-F986ACDB9745}" dt="2023-11-07T20:02:48.008" v="14" actId="700"/>
          <ac:spMkLst>
            <pc:docMk/>
            <pc:sldMk cId="1921320003" sldId="299"/>
            <ac:spMk id="3" creationId="{00000000-0000-0000-0000-000000000000}"/>
          </ac:spMkLst>
        </pc:spChg>
        <pc:spChg chg="add mod ord">
          <ac:chgData name="Duschak, Jennifer (Chief Data Office)" userId="bc9cde4e-dfd7-4af5-98f1-09ef461b221f" providerId="ADAL" clId="{66E619C6-4E29-4841-AB81-F986ACDB9745}" dt="2023-11-07T20:02:48.008" v="14" actId="700"/>
          <ac:spMkLst>
            <pc:docMk/>
            <pc:sldMk cId="1921320003" sldId="299"/>
            <ac:spMk id="4" creationId="{7FB3AA01-A0AE-E8E9-E368-71FC89576CD8}"/>
          </ac:spMkLst>
        </pc:spChg>
        <pc:spChg chg="mod ord">
          <ac:chgData name="Duschak, Jennifer (Chief Data Office)" userId="bc9cde4e-dfd7-4af5-98f1-09ef461b221f" providerId="ADAL" clId="{66E619C6-4E29-4841-AB81-F986ACDB9745}" dt="2023-11-07T20:02:48.008" v="14" actId="700"/>
          <ac:spMkLst>
            <pc:docMk/>
            <pc:sldMk cId="1921320003" sldId="299"/>
            <ac:spMk id="15" creationId="{00000000-0000-0000-0000-000000000000}"/>
          </ac:spMkLst>
        </pc:spChg>
        <pc:spChg chg="del">
          <ac:chgData name="Duschak, Jennifer (Chief Data Office)" userId="bc9cde4e-dfd7-4af5-98f1-09ef461b221f" providerId="ADAL" clId="{66E619C6-4E29-4841-AB81-F986ACDB9745}" dt="2023-11-07T20:02:50.938" v="15" actId="478"/>
          <ac:spMkLst>
            <pc:docMk/>
            <pc:sldMk cId="1921320003" sldId="299"/>
            <ac:spMk id="16" creationId="{00000000-0000-0000-0000-000000000000}"/>
          </ac:spMkLst>
        </pc:spChg>
      </pc:sldChg>
      <pc:sldChg chg="addSp delSp modSp mod modClrScheme chgLayout">
        <pc:chgData name="Duschak, Jennifer (Chief Data Office)" userId="bc9cde4e-dfd7-4af5-98f1-09ef461b221f" providerId="ADAL" clId="{66E619C6-4E29-4841-AB81-F986ACDB9745}" dt="2023-11-07T20:49:05.860" v="324" actId="478"/>
        <pc:sldMkLst>
          <pc:docMk/>
          <pc:sldMk cId="1184692340" sldId="300"/>
        </pc:sldMkLst>
        <pc:spChg chg="add mod ord">
          <ac:chgData name="Duschak, Jennifer (Chief Data Office)" userId="bc9cde4e-dfd7-4af5-98f1-09ef461b221f" providerId="ADAL" clId="{66E619C6-4E29-4841-AB81-F986ACDB9745}" dt="2023-11-07T20:48:54.958" v="323" actId="20577"/>
          <ac:spMkLst>
            <pc:docMk/>
            <pc:sldMk cId="1184692340" sldId="300"/>
            <ac:spMk id="2" creationId="{775AAD25-4F58-DB1C-AE3B-D434C09161FD}"/>
          </ac:spMkLst>
        </pc:spChg>
        <pc:spChg chg="mod ord">
          <ac:chgData name="Duschak, Jennifer (Chief Data Office)" userId="bc9cde4e-dfd7-4af5-98f1-09ef461b221f" providerId="ADAL" clId="{66E619C6-4E29-4841-AB81-F986ACDB9745}" dt="2023-11-07T20:48:42.501" v="303" actId="700"/>
          <ac:spMkLst>
            <pc:docMk/>
            <pc:sldMk cId="1184692340" sldId="300"/>
            <ac:spMk id="3" creationId="{00000000-0000-0000-0000-000000000000}"/>
          </ac:spMkLst>
        </pc:spChg>
        <pc:spChg chg="add del mod ord">
          <ac:chgData name="Duschak, Jennifer (Chief Data Office)" userId="bc9cde4e-dfd7-4af5-98f1-09ef461b221f" providerId="ADAL" clId="{66E619C6-4E29-4841-AB81-F986ACDB9745}" dt="2023-11-07T20:49:05.860" v="324" actId="478"/>
          <ac:spMkLst>
            <pc:docMk/>
            <pc:sldMk cId="1184692340" sldId="300"/>
            <ac:spMk id="4" creationId="{3FEE551B-C501-B8BB-CE3A-105C18FFEAEB}"/>
          </ac:spMkLst>
        </pc:spChg>
        <pc:spChg chg="mod ord">
          <ac:chgData name="Duschak, Jennifer (Chief Data Office)" userId="bc9cde4e-dfd7-4af5-98f1-09ef461b221f" providerId="ADAL" clId="{66E619C6-4E29-4841-AB81-F986ACDB9745}" dt="2023-11-07T20:48:42.501" v="303" actId="700"/>
          <ac:spMkLst>
            <pc:docMk/>
            <pc:sldMk cId="1184692340" sldId="300"/>
            <ac:spMk id="15" creationId="{00000000-0000-0000-0000-000000000000}"/>
          </ac:spMkLst>
        </pc:spChg>
        <pc:spChg chg="del">
          <ac:chgData name="Duschak, Jennifer (Chief Data Office)" userId="bc9cde4e-dfd7-4af5-98f1-09ef461b221f" providerId="ADAL" clId="{66E619C6-4E29-4841-AB81-F986ACDB9745}" dt="2023-11-07T20:48:47.149" v="304" actId="478"/>
          <ac:spMkLst>
            <pc:docMk/>
            <pc:sldMk cId="1184692340" sldId="300"/>
            <ac:spMk id="16" creationId="{00000000-0000-0000-0000-000000000000}"/>
          </ac:spMkLst>
        </pc:spChg>
      </pc:sldChg>
      <pc:sldChg chg="addSp delSp modSp mod modClrScheme chgLayout">
        <pc:chgData name="Duschak, Jennifer (Chief Data Office)" userId="bc9cde4e-dfd7-4af5-98f1-09ef461b221f" providerId="ADAL" clId="{66E619C6-4E29-4841-AB81-F986ACDB9745}" dt="2023-11-07T20:05:03.780" v="79" actId="20577"/>
        <pc:sldMkLst>
          <pc:docMk/>
          <pc:sldMk cId="4013641661" sldId="301"/>
        </pc:sldMkLst>
        <pc:spChg chg="add mod ord">
          <ac:chgData name="Duschak, Jennifer (Chief Data Office)" userId="bc9cde4e-dfd7-4af5-98f1-09ef461b221f" providerId="ADAL" clId="{66E619C6-4E29-4841-AB81-F986ACDB9745}" dt="2023-11-07T20:05:03.780" v="79" actId="20577"/>
          <ac:spMkLst>
            <pc:docMk/>
            <pc:sldMk cId="4013641661" sldId="301"/>
            <ac:spMk id="2" creationId="{130597F3-437F-CB85-03F2-D53DCAD686B4}"/>
          </ac:spMkLst>
        </pc:spChg>
        <pc:spChg chg="mod ord">
          <ac:chgData name="Duschak, Jennifer (Chief Data Office)" userId="bc9cde4e-dfd7-4af5-98f1-09ef461b221f" providerId="ADAL" clId="{66E619C6-4E29-4841-AB81-F986ACDB9745}" dt="2023-11-07T20:04:55.949" v="75" actId="700"/>
          <ac:spMkLst>
            <pc:docMk/>
            <pc:sldMk cId="4013641661" sldId="301"/>
            <ac:spMk id="3" creationId="{00000000-0000-0000-0000-000000000000}"/>
          </ac:spMkLst>
        </pc:spChg>
        <pc:spChg chg="add mod ord">
          <ac:chgData name="Duschak, Jennifer (Chief Data Office)" userId="bc9cde4e-dfd7-4af5-98f1-09ef461b221f" providerId="ADAL" clId="{66E619C6-4E29-4841-AB81-F986ACDB9745}" dt="2023-11-07T20:04:55.949" v="75" actId="700"/>
          <ac:spMkLst>
            <pc:docMk/>
            <pc:sldMk cId="4013641661" sldId="301"/>
            <ac:spMk id="4" creationId="{A3F6C5F9-49E7-ED7C-5247-A7E97F106948}"/>
          </ac:spMkLst>
        </pc:spChg>
        <pc:spChg chg="mod ord">
          <ac:chgData name="Duschak, Jennifer (Chief Data Office)" userId="bc9cde4e-dfd7-4af5-98f1-09ef461b221f" providerId="ADAL" clId="{66E619C6-4E29-4841-AB81-F986ACDB9745}" dt="2023-11-07T20:04:55.949" v="75" actId="700"/>
          <ac:spMkLst>
            <pc:docMk/>
            <pc:sldMk cId="4013641661" sldId="301"/>
            <ac:spMk id="15" creationId="{00000000-0000-0000-0000-000000000000}"/>
          </ac:spMkLst>
        </pc:spChg>
        <pc:spChg chg="del">
          <ac:chgData name="Duschak, Jennifer (Chief Data Office)" userId="bc9cde4e-dfd7-4af5-98f1-09ef461b221f" providerId="ADAL" clId="{66E619C6-4E29-4841-AB81-F986ACDB9745}" dt="2023-11-07T20:04:58.814" v="76" actId="478"/>
          <ac:spMkLst>
            <pc:docMk/>
            <pc:sldMk cId="4013641661" sldId="301"/>
            <ac:spMk id="16" creationId="{00000000-0000-0000-0000-000000000000}"/>
          </ac:spMkLst>
        </pc:spChg>
      </pc:sldChg>
      <pc:sldChg chg="addSp delSp modSp mod modClrScheme chgLayout">
        <pc:chgData name="Duschak, Jennifer (Chief Data Office)" userId="bc9cde4e-dfd7-4af5-98f1-09ef461b221f" providerId="ADAL" clId="{66E619C6-4E29-4841-AB81-F986ACDB9745}" dt="2023-11-07T20:38:50.475" v="302" actId="1076"/>
        <pc:sldMkLst>
          <pc:docMk/>
          <pc:sldMk cId="2356183093" sldId="303"/>
        </pc:sldMkLst>
        <pc:spChg chg="add mod ord">
          <ac:chgData name="Duschak, Jennifer (Chief Data Office)" userId="bc9cde4e-dfd7-4af5-98f1-09ef461b221f" providerId="ADAL" clId="{66E619C6-4E29-4841-AB81-F986ACDB9745}" dt="2023-11-07T20:37:44.509" v="291" actId="15"/>
          <ac:spMkLst>
            <pc:docMk/>
            <pc:sldMk cId="2356183093" sldId="303"/>
            <ac:spMk id="2" creationId="{B19FA095-E0CC-2F9A-8A17-1705098112C6}"/>
          </ac:spMkLst>
        </pc:spChg>
        <pc:spChg chg="mod ord">
          <ac:chgData name="Duschak, Jennifer (Chief Data Office)" userId="bc9cde4e-dfd7-4af5-98f1-09ef461b221f" providerId="ADAL" clId="{66E619C6-4E29-4841-AB81-F986ACDB9745}" dt="2023-11-07T20:05:26.152" v="80" actId="700"/>
          <ac:spMkLst>
            <pc:docMk/>
            <pc:sldMk cId="2356183093" sldId="303"/>
            <ac:spMk id="3" creationId="{00000000-0000-0000-0000-000000000000}"/>
          </ac:spMkLst>
        </pc:spChg>
        <pc:spChg chg="add del mod ord">
          <ac:chgData name="Duschak, Jennifer (Chief Data Office)" userId="bc9cde4e-dfd7-4af5-98f1-09ef461b221f" providerId="ADAL" clId="{66E619C6-4E29-4841-AB81-F986ACDB9745}" dt="2023-11-07T20:06:38.787" v="117" actId="22"/>
          <ac:spMkLst>
            <pc:docMk/>
            <pc:sldMk cId="2356183093" sldId="303"/>
            <ac:spMk id="4" creationId="{BAC14D24-5F41-4595-C155-DBC5F42E9E8A}"/>
          </ac:spMkLst>
        </pc:spChg>
        <pc:spChg chg="add del mod">
          <ac:chgData name="Duschak, Jennifer (Chief Data Office)" userId="bc9cde4e-dfd7-4af5-98f1-09ef461b221f" providerId="ADAL" clId="{66E619C6-4E29-4841-AB81-F986ACDB9745}" dt="2023-11-07T20:38:08.212" v="297" actId="478"/>
          <ac:spMkLst>
            <pc:docMk/>
            <pc:sldMk cId="2356183093" sldId="303"/>
            <ac:spMk id="8" creationId="{7D29EBCA-5AC0-39FA-0709-F5FAF9C1F5D6}"/>
          </ac:spMkLst>
        </pc:spChg>
        <pc:spChg chg="mod ord">
          <ac:chgData name="Duschak, Jennifer (Chief Data Office)" userId="bc9cde4e-dfd7-4af5-98f1-09ef461b221f" providerId="ADAL" clId="{66E619C6-4E29-4841-AB81-F986ACDB9745}" dt="2023-11-07T20:06:47.767" v="119" actId="20577"/>
          <ac:spMkLst>
            <pc:docMk/>
            <pc:sldMk cId="2356183093" sldId="303"/>
            <ac:spMk id="15" creationId="{00000000-0000-0000-0000-000000000000}"/>
          </ac:spMkLst>
        </pc:spChg>
        <pc:spChg chg="del">
          <ac:chgData name="Duschak, Jennifer (Chief Data Office)" userId="bc9cde4e-dfd7-4af5-98f1-09ef461b221f" providerId="ADAL" clId="{66E619C6-4E29-4841-AB81-F986ACDB9745}" dt="2023-11-07T20:05:28.142" v="81" actId="478"/>
          <ac:spMkLst>
            <pc:docMk/>
            <pc:sldMk cId="2356183093" sldId="303"/>
            <ac:spMk id="16" creationId="{00000000-0000-0000-0000-000000000000}"/>
          </ac:spMkLst>
        </pc:spChg>
        <pc:picChg chg="add del mod ord">
          <ac:chgData name="Duschak, Jennifer (Chief Data Office)" userId="bc9cde4e-dfd7-4af5-98f1-09ef461b221f" providerId="ADAL" clId="{66E619C6-4E29-4841-AB81-F986ACDB9745}" dt="2023-11-07T20:08:35.240" v="124" actId="478"/>
          <ac:picMkLst>
            <pc:docMk/>
            <pc:sldMk cId="2356183093" sldId="303"/>
            <ac:picMk id="6" creationId="{0017556F-E345-9DFA-0518-5A36F37B1B8B}"/>
          </ac:picMkLst>
        </pc:picChg>
        <pc:picChg chg="add del mod">
          <ac:chgData name="Duschak, Jennifer (Chief Data Office)" userId="bc9cde4e-dfd7-4af5-98f1-09ef461b221f" providerId="ADAL" clId="{66E619C6-4E29-4841-AB81-F986ACDB9745}" dt="2023-11-07T20:38:41.940" v="298" actId="478"/>
          <ac:picMkLst>
            <pc:docMk/>
            <pc:sldMk cId="2356183093" sldId="303"/>
            <ac:picMk id="10" creationId="{1CDE1011-1983-FDC7-76A3-7CE7BD40DA1B}"/>
          </ac:picMkLst>
        </pc:picChg>
        <pc:picChg chg="add mod">
          <ac:chgData name="Duschak, Jennifer (Chief Data Office)" userId="bc9cde4e-dfd7-4af5-98f1-09ef461b221f" providerId="ADAL" clId="{66E619C6-4E29-4841-AB81-F986ACDB9745}" dt="2023-11-07T20:38:50.475" v="302" actId="1076"/>
          <ac:picMkLst>
            <pc:docMk/>
            <pc:sldMk cId="2356183093" sldId="303"/>
            <ac:picMk id="12" creationId="{01B72F0A-71FA-A093-FFF3-9BD1DC224AEB}"/>
          </ac:picMkLst>
        </pc:picChg>
        <pc:picChg chg="add mod">
          <ac:chgData name="Duschak, Jennifer (Chief Data Office)" userId="bc9cde4e-dfd7-4af5-98f1-09ef461b221f" providerId="ADAL" clId="{66E619C6-4E29-4841-AB81-F986ACDB9745}" dt="2023-11-07T20:38:49.359" v="301" actId="14100"/>
          <ac:picMkLst>
            <pc:docMk/>
            <pc:sldMk cId="2356183093" sldId="303"/>
            <ac:picMk id="14" creationId="{5519F19F-B5F0-FACD-E9D7-90B0520CCA9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1</c:v>
                </c:pt>
              </c:strCache>
            </c:strRef>
          </c:tx>
          <c:spPr>
            <a:solidFill>
              <a:srgbClr val="F6B413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74-6143-AA4F-95DE8C9776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 2</c:v>
                </c:pt>
              </c:strCache>
            </c:strRef>
          </c:tx>
          <c:spPr>
            <a:solidFill>
              <a:srgbClr val="75A4DD"/>
            </a:solidFill>
            <a:ln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9CD8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884B-4F6D-9822-6067B2A22985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74-6143-AA4F-95DE8C9776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Data 3</c:v>
                </c:pt>
              </c:strCache>
            </c:strRef>
          </c:tx>
          <c:spPr>
            <a:solidFill>
              <a:srgbClr val="018852"/>
            </a:solidFill>
            <a:ln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9053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884B-4F6D-9822-6067B2A22985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74-6143-AA4F-95DE8C9776D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Data 4</c:v>
                </c:pt>
              </c:strCache>
            </c:strRef>
          </c:tx>
          <c:spPr>
            <a:solidFill>
              <a:srgbClr val="F7941F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574-6143-AA4F-95DE8C9776D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Data 5</c:v>
                </c:pt>
              </c:strCache>
            </c:strRef>
          </c:tx>
          <c:spPr>
            <a:solidFill>
              <a:srgbClr val="058F96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74-6143-AA4F-95DE8C9776D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Data 6</c:v>
                </c:pt>
              </c:strCache>
            </c:strRef>
          </c:tx>
          <c:spPr>
            <a:solidFill>
              <a:srgbClr val="4D4369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574-6143-AA4F-95DE8C9776D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Data 7</c:v>
                </c:pt>
              </c:strCache>
            </c:strRef>
          </c:tx>
          <c:spPr>
            <a:solidFill>
              <a:srgbClr val="DC3942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74-6143-AA4F-95DE8C9776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83488"/>
        <c:axId val="11885448"/>
      </c:barChart>
      <c:catAx>
        <c:axId val="11883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1885448"/>
        <c:crosses val="autoZero"/>
        <c:auto val="1"/>
        <c:lblAlgn val="ctr"/>
        <c:lblOffset val="100"/>
        <c:noMultiLvlLbl val="0"/>
      </c:catAx>
      <c:valAx>
        <c:axId val="118854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1883488"/>
        <c:crosses val="autoZero"/>
        <c:crossBetween val="between"/>
      </c:valAx>
      <c:spPr>
        <a:noFill/>
        <a:ln w="25371">
          <a:noFill/>
        </a:ln>
      </c:spPr>
    </c:plotArea>
    <c:legend>
      <c:legendPos val="r"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598">
          <a:solidFill>
            <a:srgbClr val="484848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D4369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FD7E-F24F-9688-38F54F5ED63F}"/>
              </c:ext>
            </c:extLst>
          </c:dPt>
          <c:dPt>
            <c:idx val="1"/>
            <c:bubble3D val="0"/>
            <c:spPr>
              <a:solidFill>
                <a:srgbClr val="F7941F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FD7E-F24F-9688-38F54F5ED63F}"/>
              </c:ext>
            </c:extLst>
          </c:dPt>
          <c:dPt>
            <c:idx val="2"/>
            <c:bubble3D val="0"/>
            <c:spPr>
              <a:solidFill>
                <a:srgbClr val="058F96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FD7E-F24F-9688-38F54F5ED63F}"/>
              </c:ext>
            </c:extLst>
          </c:dPt>
          <c:dPt>
            <c:idx val="3"/>
            <c:bubble3D val="0"/>
            <c:spPr>
              <a:solidFill>
                <a:srgbClr val="F6B413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FD7E-F24F-9688-38F54F5ED63F}"/>
              </c:ext>
            </c:extLst>
          </c:dPt>
          <c:dPt>
            <c:idx val="4"/>
            <c:bubble3D val="0"/>
            <c:spPr>
              <a:solidFill>
                <a:srgbClr val="009053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FD7E-F24F-9688-38F54F5ED63F}"/>
              </c:ext>
            </c:extLst>
          </c:dPt>
          <c:dPt>
            <c:idx val="5"/>
            <c:bubble3D val="0"/>
            <c:spPr>
              <a:solidFill>
                <a:srgbClr val="009CD8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FD7E-F24F-9688-38F54F5ED63F}"/>
              </c:ext>
            </c:extLst>
          </c:dPt>
          <c:dPt>
            <c:idx val="6"/>
            <c:bubble3D val="0"/>
            <c:spPr>
              <a:solidFill>
                <a:srgbClr val="DC3942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FD7E-F24F-9688-38F54F5ED63F}"/>
              </c:ext>
            </c:extLst>
          </c:dPt>
          <c:dPt>
            <c:idx val="7"/>
            <c:bubble3D val="0"/>
            <c:spPr>
              <a:solidFill>
                <a:srgbClr val="3A5A78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F-FD7E-F24F-9688-38F54F5ED63F}"/>
              </c:ext>
            </c:extLst>
          </c:dPt>
          <c:cat>
            <c:strRef>
              <c:f>Sheet1!$A$2:$A$8</c:f>
              <c:strCache>
                <c:ptCount val="7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  <c:pt idx="6">
                  <c:v>Data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D7E-F24F-9688-38F54F5ED6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  <c:pt idx="6">
                  <c:v>Data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11-FD7E-F24F-9688-38F54F5ED6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  <c:pt idx="6">
                  <c:v>Data 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12-FD7E-F24F-9688-38F54F5ED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2FEBE-30E3-4062-AECF-BBD26B7B1BD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818563"/>
            <a:ext cx="69977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r>
              <a:rPr lang="en-US" sz="600" i="1">
                <a:solidFill>
                  <a:srgbClr val="000000"/>
                </a:solidFill>
                <a:latin typeface="Arial" panose="020B0604020202020204" pitchFamily="34" charset="0"/>
              </a:rPr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718BE-C99B-407B-B2EC-3877B778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39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744" y="0"/>
            <a:ext cx="3032337" cy="464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770" y="4409758"/>
            <a:ext cx="5598160" cy="4177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  <p:custDataLst>
              <p:tags r:id="rId2"/>
            </p:custDataLst>
          </p:nvPr>
        </p:nvSpPr>
        <p:spPr bwMode="auto">
          <a:xfrm>
            <a:off x="0" y="8817904"/>
            <a:ext cx="6997700" cy="464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ctr"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744" y="8817904"/>
            <a:ext cx="3032337" cy="464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EB2B284-1554-48B6-A6E2-FFBA963387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42098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17904"/>
            <a:ext cx="6997700" cy="46418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782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9157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108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6832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9159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137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487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8557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17904"/>
            <a:ext cx="6997700" cy="46418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272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8904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300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184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532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740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962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1439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22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" b="36565"/>
          <a:stretch/>
        </p:blipFill>
        <p:spPr>
          <a:xfrm>
            <a:off x="0" y="1"/>
            <a:ext cx="5355807" cy="6858000"/>
          </a:xfrm>
          <a:prstGeom prst="rect">
            <a:avLst/>
          </a:prstGeom>
        </p:spPr>
      </p:pic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840480"/>
            <a:ext cx="6983730" cy="1188720"/>
          </a:xfrm>
          <a:prstGeom prst="rect">
            <a:avLst/>
          </a:prstGeom>
          <a:solidFill>
            <a:srgbClr val="B6D3E9"/>
          </a:solidFill>
          <a:ln w="9525">
            <a:noFill/>
            <a:miter lim="800000"/>
            <a:headEnd/>
            <a:tailEnd/>
          </a:ln>
        </p:spPr>
      </p:pic>
      <p:pic>
        <p:nvPicPr>
          <p:cNvPr id="5" name="Picture 18" descr="Hartford_Logo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524750" y="3790950"/>
            <a:ext cx="1247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" y="3840480"/>
            <a:ext cx="6400800" cy="118872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US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" y="5105400"/>
            <a:ext cx="6400800" cy="914400"/>
          </a:xfrm>
        </p:spPr>
        <p:txBody>
          <a:bodyPr/>
          <a:lstStyle>
            <a:lvl1pPr marL="0" indent="0">
              <a:buFontTx/>
              <a:buNone/>
              <a:defRPr sz="1400" b="0">
                <a:solidFill>
                  <a:srgbClr val="3A5A78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" b="36565"/>
          <a:stretch/>
        </p:blipFill>
        <p:spPr>
          <a:xfrm>
            <a:off x="0" y="1"/>
            <a:ext cx="5355807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62E7447-A8E4-4D4F-B047-F0A5DD2F2A9F}"/>
              </a:ext>
            </a:extLst>
          </p:cNvPr>
          <p:cNvSpPr/>
          <p:nvPr userDrawn="1"/>
        </p:nvSpPr>
        <p:spPr>
          <a:xfrm>
            <a:off x="5563" y="3840480"/>
            <a:ext cx="6991189" cy="1188720"/>
          </a:xfrm>
          <a:prstGeom prst="rect">
            <a:avLst/>
          </a:prstGeom>
          <a:solidFill>
            <a:srgbClr val="B6D3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8" descr="Hartford_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24750" y="3790950"/>
            <a:ext cx="1247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74320" y="3840480"/>
            <a:ext cx="6400800" cy="1188720"/>
          </a:xfrm>
        </p:spPr>
        <p:txBody>
          <a:bodyPr anchor="ctr"/>
          <a:lstStyle>
            <a:lvl1pPr>
              <a:defRPr b="0">
                <a:solidFill>
                  <a:srgbClr val="3A5A78"/>
                </a:solidFill>
              </a:defRPr>
            </a:lvl1pPr>
          </a:lstStyle>
          <a:p>
            <a:pPr lvl="0"/>
            <a:r>
              <a:rPr lang="en-US" altLang="en-US" noProof="0" dirty="0"/>
              <a:t>INTERNAL DIVIDER PAGE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" y="5105400"/>
            <a:ext cx="6400800" cy="914400"/>
          </a:xfrm>
        </p:spPr>
        <p:txBody>
          <a:bodyPr/>
          <a:lstStyle>
            <a:lvl1pPr marL="0" indent="0">
              <a:buFontTx/>
              <a:buNone/>
              <a:defRPr sz="1400" b="0">
                <a:solidFill>
                  <a:srgbClr val="3A5A78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00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8F9D2-5B65-4C92-8FFB-3F149C9EBFE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4320" y="1371600"/>
            <a:ext cx="832104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title </a:t>
            </a:r>
            <a:r>
              <a:rPr lang="en-US" dirty="0"/>
              <a:t>– use sentence case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7888CC-A97D-4440-8229-399165F08B2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274320" y="1371600"/>
            <a:ext cx="393192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663440" y="1371600"/>
            <a:ext cx="393192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title </a:t>
            </a:r>
            <a:r>
              <a:rPr lang="en-US" dirty="0"/>
              <a:t>– use sentence case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220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3200400"/>
            <a:ext cx="393192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8F9D2-5B65-4C92-8FFB-3F149C9EBFE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63440" y="3200400"/>
            <a:ext cx="393192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274320" y="1371600"/>
            <a:ext cx="8321040" cy="160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title </a:t>
            </a:r>
            <a:r>
              <a:rPr lang="en-US" dirty="0"/>
              <a:t>– use sentence case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796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3B6C9-B84A-40BC-93CF-54B09D60C2F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title </a:t>
            </a:r>
            <a:r>
              <a:rPr lang="en-US" dirty="0"/>
              <a:t>– use sentence case</a:t>
            </a:r>
            <a:endParaRPr lang="en-US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864394" y="5498068"/>
            <a:ext cx="294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Charts</a:t>
            </a:r>
          </a:p>
        </p:txBody>
      </p:sp>
      <p:graphicFrame>
        <p:nvGraphicFramePr>
          <p:cNvPr id="6" name="Chart 2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414641829"/>
              </p:ext>
            </p:extLst>
          </p:nvPr>
        </p:nvGraphicFramePr>
        <p:xfrm>
          <a:off x="605305" y="1905000"/>
          <a:ext cx="3585695" cy="3244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2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950018282"/>
              </p:ext>
            </p:extLst>
          </p:nvPr>
        </p:nvGraphicFramePr>
        <p:xfrm>
          <a:off x="4953000" y="2066472"/>
          <a:ext cx="3228734" cy="2921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2726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3B6C9-B84A-40BC-93CF-54B09D60C2F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title </a:t>
            </a:r>
            <a:r>
              <a:rPr lang="en-US" dirty="0"/>
              <a:t>– use sentence case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265E8-8161-46F2-A219-55BD5CF01B9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" b="36565"/>
          <a:stretch/>
        </p:blipFill>
        <p:spPr>
          <a:xfrm>
            <a:off x="0" y="1"/>
            <a:ext cx="535580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F84DB4-7A70-C747-A632-B8EC891DEB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b="18570"/>
          <a:stretch/>
        </p:blipFill>
        <p:spPr>
          <a:xfrm>
            <a:off x="-6172200" y="175243"/>
            <a:ext cx="5253242" cy="6682757"/>
          </a:xfrm>
          <a:prstGeom prst="rect">
            <a:avLst/>
          </a:prstGeom>
        </p:spPr>
      </p:pic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3840480"/>
            <a:ext cx="6983730" cy="1188720"/>
          </a:xfrm>
          <a:prstGeom prst="rect">
            <a:avLst/>
          </a:prstGeom>
          <a:solidFill>
            <a:srgbClr val="B6D3E9"/>
          </a:solidFill>
          <a:ln w="9525">
            <a:noFill/>
            <a:miter lim="800000"/>
            <a:headEnd/>
            <a:tailEnd/>
          </a:ln>
        </p:spPr>
      </p:pic>
      <p:pic>
        <p:nvPicPr>
          <p:cNvPr id="5" name="Picture 18" descr="Hartford_Logo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524750" y="3790950"/>
            <a:ext cx="1247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74320" y="3840480"/>
            <a:ext cx="6400800" cy="118872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altLang="en-US" noProof="0" dirty="0"/>
              <a:t>CLOSING SLIDE</a:t>
            </a:r>
          </a:p>
        </p:txBody>
      </p:sp>
    </p:spTree>
    <p:extLst>
      <p:ext uri="{BB962C8B-B14F-4D97-AF65-F5344CB8AC3E}">
        <p14:creationId xmlns:p14="http://schemas.microsoft.com/office/powerpoint/2010/main" val="235064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Hartford_Logo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848600" y="257175"/>
            <a:ext cx="8318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title </a:t>
            </a:r>
            <a:r>
              <a:rPr lang="en-US" dirty="0"/>
              <a:t>– use sentence case</a:t>
            </a:r>
            <a:endParaRPr lang="en-US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" y="1371600"/>
            <a:ext cx="832104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Level 1 text is Arial 18pt, indented with a bullet</a:t>
            </a:r>
          </a:p>
          <a:p>
            <a:pPr lvl="1"/>
            <a:r>
              <a:rPr lang="en-US" altLang="en-US"/>
              <a:t>Use the “Increase Indent” and “Decrease Indent” buttons </a:t>
            </a:r>
            <a:br>
              <a:rPr lang="en-US" altLang="en-US"/>
            </a:br>
            <a:r>
              <a:rPr lang="en-US" altLang="en-US"/>
              <a:t>to change text levels</a:t>
            </a:r>
          </a:p>
          <a:p>
            <a:pPr lvl="1"/>
            <a:r>
              <a:rPr lang="en-US" altLang="en-US"/>
              <a:t>Level 2 text is Arial 18pt, indented, with a dash</a:t>
            </a:r>
          </a:p>
          <a:p>
            <a:pPr lvl="2"/>
            <a:r>
              <a:rPr lang="en-US" altLang="en-US"/>
              <a:t>Level 3 text is Arial 16pt</a:t>
            </a:r>
          </a:p>
          <a:p>
            <a:pPr lvl="3"/>
            <a:r>
              <a:rPr lang="en-US" altLang="en-US"/>
              <a:t>Level 4 text is Arial 16pt</a:t>
            </a:r>
          </a:p>
          <a:p>
            <a:pPr lvl="4"/>
            <a:r>
              <a:rPr lang="en-US" altLang="en-US"/>
              <a:t>Level 5 text is Arial 16pt</a:t>
            </a:r>
          </a:p>
          <a:p>
            <a:pPr lvl="0"/>
            <a:r>
              <a:rPr lang="en-US" altLang="en-US"/>
              <a:t>These sample slides illustrate how to use this template</a:t>
            </a:r>
          </a:p>
          <a:p>
            <a:pPr lvl="0"/>
            <a:r>
              <a:rPr lang="en-US" altLang="en-US"/>
              <a:t>Use, modify or delete these slides as appropriate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6925" y="6537325"/>
            <a:ext cx="422275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484848"/>
                </a:solidFill>
              </a:defRPr>
            </a:lvl1pPr>
          </a:lstStyle>
          <a:p>
            <a:pPr>
              <a:defRPr/>
            </a:pPr>
            <a:fld id="{2A7888CC-A97D-4440-8229-399165F08B2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65125" y="1219200"/>
            <a:ext cx="8229600" cy="0"/>
          </a:xfrm>
          <a:prstGeom prst="line">
            <a:avLst/>
          </a:prstGeom>
          <a:ln w="6350">
            <a:solidFill>
              <a:srgbClr val="3A5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SIPCMContentMarking" descr="{&quot;HashCode&quot;:87794999,&quot;Placement&quot;:&quot;Footer&quot;,&quot;Top&quot;:524.725769,&quot;Left&quot;:141.206146,&quot;SlideWidth&quot;:720,&quot;SlideHeight&quot;:540}">
            <a:extLst>
              <a:ext uri="{FF2B5EF4-FFF2-40B4-BE49-F238E27FC236}">
                <a16:creationId xmlns:a16="http://schemas.microsoft.com/office/drawing/2014/main" id="{43D4BA31-E79C-4E80-A732-CB432510B853}"/>
              </a:ext>
            </a:extLst>
          </p:cNvPr>
          <p:cNvSpPr txBox="1"/>
          <p:nvPr userDrawn="1"/>
        </p:nvSpPr>
        <p:spPr>
          <a:xfrm>
            <a:off x="1793318" y="6664017"/>
            <a:ext cx="5557364" cy="1939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600">
                <a:solidFill>
                  <a:srgbClr val="000000"/>
                </a:solidFill>
                <a:latin typeface="Calibri" panose="020F0502020204030204" pitchFamily="34" charset="0"/>
              </a:rPr>
              <a:t>© 2023 by The Hartford. Classification: Company Confidential. No part of this document may be reproduced, published, or used without the permission of The Hartford.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6" r:id="rId2"/>
    <p:sldLayoutId id="2147483652" r:id="rId3"/>
    <p:sldLayoutId id="2147483654" r:id="rId4"/>
    <p:sldLayoutId id="2147483655" r:id="rId5"/>
    <p:sldLayoutId id="2147483657" r:id="rId6"/>
    <p:sldLayoutId id="2147483651" r:id="rId7"/>
    <p:sldLayoutId id="2147483650" r:id="rId8"/>
    <p:sldLayoutId id="2147483658" r:id="rId9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 baseline="0">
          <a:solidFill>
            <a:srgbClr val="3A5A7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7713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HCBDA CAPSTONE PROJECT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Jennifer R. Duschak</a:t>
            </a:r>
          </a:p>
          <a:p>
            <a:pPr eaLnBrk="1" hangingPunct="1"/>
            <a:r>
              <a:rPr lang="en-US" altLang="en-US" dirty="0"/>
              <a:t>Associate Business Data Analyst</a:t>
            </a:r>
          </a:p>
          <a:p>
            <a:pPr eaLnBrk="1" hangingPunct="1"/>
            <a:r>
              <a:rPr lang="en-US" altLang="en-US" dirty="0"/>
              <a:t>November 10, 2023</a:t>
            </a:r>
          </a:p>
        </p:txBody>
      </p:sp>
    </p:spTree>
    <p:extLst>
      <p:ext uri="{BB962C8B-B14F-4D97-AF65-F5344CB8AC3E}">
        <p14:creationId xmlns:p14="http://schemas.microsoft.com/office/powerpoint/2010/main" val="3907147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9FA095-E0CC-2F9A-8A17-1705098112C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74320" y="1371600"/>
            <a:ext cx="4221480" cy="4800600"/>
          </a:xfrm>
        </p:spPr>
        <p:txBody>
          <a:bodyPr/>
          <a:lstStyle/>
          <a:p>
            <a:r>
              <a:rPr lang="en-US" dirty="0"/>
              <a:t>Minimum age = 18</a:t>
            </a:r>
          </a:p>
          <a:p>
            <a:r>
              <a:rPr lang="en-US" dirty="0"/>
              <a:t>Maximum age = 60 </a:t>
            </a:r>
          </a:p>
          <a:p>
            <a:r>
              <a:rPr lang="en-US" dirty="0"/>
              <a:t>Average age = 35</a:t>
            </a:r>
          </a:p>
          <a:p>
            <a:endParaRPr lang="en-US" dirty="0"/>
          </a:p>
          <a:p>
            <a:r>
              <a:rPr lang="en-US" dirty="0"/>
              <a:t>Gender/Marital Analysis:</a:t>
            </a:r>
          </a:p>
          <a:p>
            <a:pPr lvl="1"/>
            <a:r>
              <a:rPr lang="en-US" dirty="0"/>
              <a:t>Males account for 45% of accidents and 49% of DUI.</a:t>
            </a:r>
          </a:p>
          <a:p>
            <a:pPr lvl="1"/>
            <a:r>
              <a:rPr lang="en-US" dirty="0"/>
              <a:t>Approx. 20% of accidents and DUI are attributed to a “Neutral” gender marker per the dataset.</a:t>
            </a:r>
          </a:p>
          <a:p>
            <a:pPr marL="461963" lvl="1" indent="0">
              <a:buNone/>
            </a:pPr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Policyholder Analysis: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B72F0A-71FA-A093-FFF3-9BD1DC224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762" y="1600200"/>
            <a:ext cx="3844605" cy="16656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19F19F-B5F0-FACD-E9D7-90B0520CC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762" y="3915857"/>
            <a:ext cx="3504758" cy="197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83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#3 – States with highest DUI related Accidents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6D4FD6-CE43-B917-52BA-398E51CF5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24000"/>
            <a:ext cx="85344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78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9FA095-E0CC-2F9A-8A17-1705098112C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74320" y="1361550"/>
            <a:ext cx="8412480" cy="1457849"/>
          </a:xfrm>
        </p:spPr>
        <p:txBody>
          <a:bodyPr/>
          <a:lstStyle/>
          <a:p>
            <a:r>
              <a:rPr lang="en-US" sz="1600" dirty="0"/>
              <a:t>I further analyzed the DUI age trend, as the 2 highest DUI states also had the lowest average ages.</a:t>
            </a:r>
          </a:p>
          <a:p>
            <a:r>
              <a:rPr lang="en-US" sz="1600" dirty="0"/>
              <a:t>Testing the hypothesis that younger drivers were more prone to DUI, the resulting scatterplot returned a statistically significant P-value, indicating that age and DUI count is related.</a:t>
            </a:r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pPr marL="461963" lvl="1" indent="0">
              <a:buNone/>
            </a:pPr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Policyholder Analysis: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E9C7F1-E6AC-4589-F6D6-F9C4C3A21E7F}"/>
              </a:ext>
            </a:extLst>
          </p:cNvPr>
          <p:cNvGrpSpPr/>
          <p:nvPr/>
        </p:nvGrpSpPr>
        <p:grpSpPr>
          <a:xfrm>
            <a:off x="834390" y="2868922"/>
            <a:ext cx="7292340" cy="3810318"/>
            <a:chOff x="0" y="1230605"/>
            <a:chExt cx="9144000" cy="439679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9B47195-A7C9-CA4C-C5C0-C19051A8F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230605"/>
              <a:ext cx="9144000" cy="439679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4380B1B-F162-BA51-93E6-BC1712E5E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1909" y="1444847"/>
              <a:ext cx="4276056" cy="4601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884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1DC641-983A-996F-E956-0C944F3E752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Only 5 body styles are used Convertible, Motorhome, Sedan, and Taxi/Limo/Van Pool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Sedans make up 61% of total vehicles in dataset</a:t>
            </a:r>
          </a:p>
          <a:p>
            <a:endParaRPr lang="en-US" dirty="0"/>
          </a:p>
          <a:p>
            <a:r>
              <a:rPr lang="en-US" dirty="0"/>
              <a:t>Accident type by body style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Analysis: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6E2731-B850-1D44-FE19-7E0AE41C1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396" y="1373275"/>
            <a:ext cx="3658270" cy="179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09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5AAD25-4F58-DB1C-AE3B-D434C09161F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74320" y="1371600"/>
            <a:ext cx="8260080" cy="4876800"/>
          </a:xfrm>
        </p:spPr>
        <p:txBody>
          <a:bodyPr/>
          <a:lstStyle/>
          <a:p>
            <a:r>
              <a:rPr lang="en-US" dirty="0"/>
              <a:t>Dataset included information on Estimated Repair costs and Actual Repair costs. </a:t>
            </a:r>
          </a:p>
          <a:p>
            <a:endParaRPr lang="en-US" dirty="0"/>
          </a:p>
          <a:p>
            <a:r>
              <a:rPr lang="en-US" dirty="0"/>
              <a:t>In exploring this further, I wanted to pursue any trends among repair cost discrepancies</a:t>
            </a:r>
          </a:p>
          <a:p>
            <a:endParaRPr lang="en-US" dirty="0"/>
          </a:p>
          <a:p>
            <a:r>
              <a:rPr lang="en-US" dirty="0"/>
              <a:t>Upon calculating a field for Repair Discrepancies (Sum and Average), noticed that West Virginia and District of Columbia were significant outliers in this area.</a:t>
            </a:r>
          </a:p>
          <a:p>
            <a:endParaRPr lang="en-US" dirty="0"/>
          </a:p>
          <a:p>
            <a:r>
              <a:rPr lang="en-US" dirty="0"/>
              <a:t>West Virginia had the highest AVERAGE discrepancy ($1,909) and District of Columbia had the highest TOTAL discrepancies ($1,699,641.)</a:t>
            </a:r>
          </a:p>
          <a:p>
            <a:endParaRPr lang="en-US" dirty="0"/>
          </a:p>
          <a:p>
            <a:r>
              <a:rPr lang="en-US" dirty="0"/>
              <a:t>Created dashboard to visualize these discrepancies.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Repair Discrepancies Deep-Dive</a:t>
            </a:r>
          </a:p>
        </p:txBody>
      </p:sp>
    </p:spTree>
    <p:extLst>
      <p:ext uri="{BB962C8B-B14F-4D97-AF65-F5344CB8AC3E}">
        <p14:creationId xmlns:p14="http://schemas.microsoft.com/office/powerpoint/2010/main" val="1184692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#4 – Sum and Average Settlement Discrepancy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81517C-966E-E7EE-6F92-ECA0EA896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" y="1573177"/>
            <a:ext cx="7990205" cy="2183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B9381A-20BF-A569-FF4D-A8CD544D5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" y="3953294"/>
            <a:ext cx="7990204" cy="218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60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744684B-D0C2-50CE-D71C-640A315516DE}"/>
              </a:ext>
            </a:extLst>
          </p:cNvPr>
          <p:cNvSpPr txBox="1">
            <a:spLocks/>
          </p:cNvSpPr>
          <p:nvPr/>
        </p:nvSpPr>
        <p:spPr>
          <a:xfrm>
            <a:off x="274320" y="1371600"/>
            <a:ext cx="8321040" cy="4876800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77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61963" lvl="1" indent="0">
              <a:buFontTx/>
              <a:buNone/>
            </a:pPr>
            <a:endParaRPr lang="en-US" altLang="en-US" sz="1200" kern="0" dirty="0"/>
          </a:p>
          <a:p>
            <a:r>
              <a:rPr lang="en-US" altLang="en-US" kern="0" dirty="0"/>
              <a:t>Initial dataset had a few anomalies and required some cleaning, but after some discussion with my stakeholders and SMEs, I was able to resolve.</a:t>
            </a:r>
          </a:p>
          <a:p>
            <a:endParaRPr lang="en-US" altLang="en-US" kern="0" dirty="0"/>
          </a:p>
          <a:p>
            <a:r>
              <a:rPr lang="en-US" altLang="en-US" kern="0" dirty="0"/>
              <a:t>Younger drivers are prone to DUI. Perhaps look into some sort of education program for younger drivers – especially around DUI. Propose a driver education credit.</a:t>
            </a:r>
          </a:p>
          <a:p>
            <a:endParaRPr lang="en-US" altLang="en-US" kern="0" dirty="0"/>
          </a:p>
          <a:p>
            <a:r>
              <a:rPr lang="en-US" altLang="en-US" kern="0" dirty="0"/>
              <a:t>DC and West Virginia have the highest discrepancies in estimates vs. payout.</a:t>
            </a:r>
          </a:p>
          <a:p>
            <a:endParaRPr lang="en-US" altLang="en-US" kern="0" dirty="0"/>
          </a:p>
          <a:p>
            <a:r>
              <a:rPr lang="en-US" altLang="en-US" kern="0" dirty="0"/>
              <a:t>DC appears to be an outlier on many different factors.  Perhaps we need to consider the drivers for this, and given it is such a small geographical area, perhaps consider a moratorium on writing new business in this area.</a:t>
            </a:r>
          </a:p>
          <a:p>
            <a:endParaRPr lang="en-US" altLang="en-US" kern="0" dirty="0"/>
          </a:p>
          <a:p>
            <a:pPr marL="461963" lvl="1" indent="0">
              <a:buFontTx/>
              <a:buNone/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631957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68690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Initial Data cleanup and ETL:</a:t>
            </a:r>
          </a:p>
          <a:p>
            <a:pPr lvl="1"/>
            <a:r>
              <a:rPr lang="en-US" altLang="en-US" dirty="0"/>
              <a:t>Data was converted to star schema via ETL process.</a:t>
            </a:r>
          </a:p>
          <a:p>
            <a:pPr lvl="1"/>
            <a:r>
              <a:rPr lang="en-US" altLang="en-US" dirty="0"/>
              <a:t>Original schema contained 10 tables, was normalized into one fact table and six dimension tables via ETL.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Data discrepancies on Policyholder Birth Date</a:t>
            </a:r>
          </a:p>
          <a:p>
            <a:pPr lvl="1"/>
            <a:r>
              <a:rPr lang="en-US" altLang="en-US" dirty="0"/>
              <a:t>Initial dataset had PH Birthdate ranging from 1907-2023 giving ages from 0-116.</a:t>
            </a:r>
          </a:p>
          <a:p>
            <a:pPr lvl="1"/>
            <a:r>
              <a:rPr lang="en-US" altLang="en-US" dirty="0"/>
              <a:t>Reached out to project’s “data engineer” and confirmed this was error in date. Error was corrected.</a:t>
            </a:r>
          </a:p>
          <a:p>
            <a:pPr marL="0" indent="0">
              <a:buNone/>
            </a:pPr>
            <a:endParaRPr lang="en-US" altLang="en-US" dirty="0"/>
          </a:p>
          <a:p>
            <a:pPr marL="461963" lvl="1" indent="0">
              <a:buNone/>
            </a:pPr>
            <a:endParaRPr lang="en-US" altLang="en-US" sz="1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Notes and Anomalies:</a:t>
            </a:r>
          </a:p>
        </p:txBody>
      </p:sp>
    </p:spTree>
    <p:extLst>
      <p:ext uri="{BB962C8B-B14F-4D97-AF65-F5344CB8AC3E}">
        <p14:creationId xmlns:p14="http://schemas.microsoft.com/office/powerpoint/2010/main" val="309103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74320" y="1371600"/>
            <a:ext cx="8321040" cy="4876800"/>
          </a:xfrm>
        </p:spPr>
        <p:txBody>
          <a:bodyPr/>
          <a:lstStyle/>
          <a:p>
            <a:pPr marL="461963" lvl="1" indent="0">
              <a:buNone/>
            </a:pPr>
            <a:endParaRPr lang="en-US" altLang="en-US" sz="1200" dirty="0"/>
          </a:p>
          <a:p>
            <a:r>
              <a:rPr lang="en-US" altLang="en-US" dirty="0"/>
              <a:t>Accident type had duplicate Vandalism and Collision</a:t>
            </a:r>
          </a:p>
          <a:p>
            <a:pPr lvl="1"/>
            <a:r>
              <a:rPr lang="en-US" altLang="en-US" dirty="0"/>
              <a:t>Reached out to stakeholder, confirmed duplicate Vandalism was correct.</a:t>
            </a:r>
          </a:p>
          <a:p>
            <a:pPr lvl="1"/>
            <a:r>
              <a:rPr lang="en-US" altLang="en-US" dirty="0"/>
              <a:t>Wrote custom SQL to clean up Collision for Tableau.</a:t>
            </a:r>
          </a:p>
          <a:p>
            <a:pPr marL="461963" lvl="1" indent="0">
              <a:buNone/>
            </a:pPr>
            <a:endParaRPr lang="en-US" altLang="en-US" dirty="0"/>
          </a:p>
          <a:p>
            <a:r>
              <a:rPr lang="en-US" altLang="en-US" dirty="0"/>
              <a:t>Transformed Gender/Marital Status using custom SQL</a:t>
            </a:r>
          </a:p>
          <a:p>
            <a:pPr lvl="1"/>
            <a:r>
              <a:rPr lang="en-US" altLang="en-US" dirty="0"/>
              <a:t>Eliminate primary/secondary operator and marital status.</a:t>
            </a:r>
          </a:p>
          <a:p>
            <a:pPr lvl="1"/>
            <a:r>
              <a:rPr lang="en-US" altLang="en-US" dirty="0"/>
              <a:t>Put neutral category together.</a:t>
            </a:r>
          </a:p>
          <a:p>
            <a:pPr lvl="1"/>
            <a:r>
              <a:rPr lang="en-US" altLang="en-US" dirty="0"/>
              <a:t>Final categories: Male, Female, Neutral.</a:t>
            </a:r>
          </a:p>
          <a:p>
            <a:pPr marL="461963" lvl="1" indent="0">
              <a:buNone/>
            </a:pPr>
            <a:endParaRPr lang="en-US" altLang="en-US" dirty="0"/>
          </a:p>
          <a:p>
            <a:r>
              <a:rPr lang="en-US" altLang="en-US" dirty="0"/>
              <a:t>Used custom SQL to create a combined view of Age/State/DUI for analysis in Tableau.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Cast Boolean values for DUI, At Fault as integer also using custom SQL within Tableau.</a:t>
            </a:r>
          </a:p>
          <a:p>
            <a:pPr marL="461963" lvl="1" indent="0">
              <a:buNone/>
            </a:pPr>
            <a:endParaRPr lang="en-US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Notes and Anomalies:</a:t>
            </a:r>
          </a:p>
        </p:txBody>
      </p:sp>
    </p:spTree>
    <p:extLst>
      <p:ext uri="{BB962C8B-B14F-4D97-AF65-F5344CB8AC3E}">
        <p14:creationId xmlns:p14="http://schemas.microsoft.com/office/powerpoint/2010/main" val="414321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796F91F-32D9-7433-C52D-2B6C8A940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4638" y="1413511"/>
            <a:ext cx="8320087" cy="4716777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Notes and Anomalies:</a:t>
            </a:r>
          </a:p>
        </p:txBody>
      </p:sp>
    </p:spTree>
    <p:extLst>
      <p:ext uri="{BB962C8B-B14F-4D97-AF65-F5344CB8AC3E}">
        <p14:creationId xmlns:p14="http://schemas.microsoft.com/office/powerpoint/2010/main" val="2010582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0597F3-437F-CB85-03F2-D53DCAD686B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74320" y="1371600"/>
            <a:ext cx="8488680" cy="1905000"/>
          </a:xfrm>
        </p:spPr>
        <p:txBody>
          <a:bodyPr/>
          <a:lstStyle/>
          <a:p>
            <a:r>
              <a:rPr lang="en-US" dirty="0"/>
              <a:t>Dataset spans the timeframe 1/1/2019 through 11/1/2023</a:t>
            </a:r>
          </a:p>
          <a:p>
            <a:r>
              <a:rPr lang="en-US" dirty="0"/>
              <a:t>November 2021 stuck out as an outlier for peak accidents </a:t>
            </a:r>
          </a:p>
          <a:p>
            <a:pPr lvl="1"/>
            <a:r>
              <a:rPr lang="en-US" dirty="0"/>
              <a:t>Further analysis showed the primary drivers were Collision and Vandalism losses.</a:t>
            </a:r>
          </a:p>
          <a:p>
            <a:pPr lvl="1"/>
            <a:r>
              <a:rPr lang="en-US" dirty="0"/>
              <a:t>California and DC had the most overall losses.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 Time Analysis: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FFF1AE-E496-18FC-D95C-AF2B4FB3E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28" y="3429000"/>
            <a:ext cx="77914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4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0597F3-437F-CB85-03F2-D53DCAD686B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74320" y="1371600"/>
            <a:ext cx="8488680" cy="2057400"/>
          </a:xfrm>
        </p:spPr>
        <p:txBody>
          <a:bodyPr/>
          <a:lstStyle/>
          <a:p>
            <a:r>
              <a:rPr lang="en-US" dirty="0"/>
              <a:t>Monthly and Quarterly accident trends are very “jagged” </a:t>
            </a:r>
          </a:p>
          <a:p>
            <a:pPr lvl="1"/>
            <a:r>
              <a:rPr lang="en-US" dirty="0"/>
              <a:t>Every other month/quarter, the trend appears to reverse.</a:t>
            </a:r>
          </a:p>
          <a:p>
            <a:pPr lvl="1"/>
            <a:r>
              <a:rPr lang="en-US" dirty="0"/>
              <a:t>This is consistent across accident types.</a:t>
            </a:r>
          </a:p>
          <a:p>
            <a:pPr marL="461963" lvl="1" indent="0">
              <a:buNone/>
            </a:pPr>
            <a:endParaRPr lang="en-US" dirty="0"/>
          </a:p>
          <a:p>
            <a:r>
              <a:rPr lang="en-US" dirty="0"/>
              <a:t>Every loss type decreased in 2020, however 2021 had 209 fewer accidents than 2020.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Collision claims increased 146% between the years 2021 and 2022.</a:t>
            </a:r>
          </a:p>
          <a:p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 Time Analysis: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F7B78-08FD-BAE5-53C7-2EA323AB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38" y="4419600"/>
            <a:ext cx="8773886" cy="178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7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292742" y="381000"/>
            <a:ext cx="7193280" cy="822960"/>
          </a:xfrm>
        </p:spPr>
        <p:txBody>
          <a:bodyPr/>
          <a:lstStyle/>
          <a:p>
            <a:r>
              <a:rPr lang="en-US" dirty="0"/>
              <a:t>Dashboard #1 – Trend Overview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293DBE1-3186-4050-72C6-E8786983EE65}"/>
              </a:ext>
            </a:extLst>
          </p:cNvPr>
          <p:cNvSpPr txBox="1">
            <a:spLocks/>
          </p:cNvSpPr>
          <p:nvPr/>
        </p:nvSpPr>
        <p:spPr>
          <a:xfrm>
            <a:off x="274320" y="1371600"/>
            <a:ext cx="8321040" cy="4800600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77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96F560-858D-77FF-1DDD-437B8C425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569085"/>
            <a:ext cx="8321040" cy="422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7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E0DBAD-F81A-DBBE-69C4-9EC60C4DAA7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74320" y="1371600"/>
            <a:ext cx="8564880" cy="4800600"/>
          </a:xfrm>
        </p:spPr>
        <p:txBody>
          <a:bodyPr/>
          <a:lstStyle/>
          <a:p>
            <a:r>
              <a:rPr lang="en-US" dirty="0"/>
              <a:t>CA has largest dollar amount paid in Claim settlements and also the youngest average age (26.)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WV has largest discrepancy between claim estimate and final cost.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DC has highest DUI count and 2nd youngest average age (28.)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Statewide Analysis:</a:t>
            </a:r>
          </a:p>
        </p:txBody>
      </p:sp>
    </p:spTree>
    <p:extLst>
      <p:ext uri="{BB962C8B-B14F-4D97-AF65-F5344CB8AC3E}">
        <p14:creationId xmlns:p14="http://schemas.microsoft.com/office/powerpoint/2010/main" val="1921320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#2 – Geographical Distribution of Accidents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4B085-893C-9C50-811C-70493624A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40" y="1524000"/>
            <a:ext cx="8305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601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heme/theme1.xml><?xml version="1.0" encoding="utf-8"?>
<a:theme xmlns:a="http://schemas.openxmlformats.org/drawingml/2006/main" name="Default Design">
  <a:themeElements>
    <a:clrScheme name="The Hartford Colors">
      <a:dk1>
        <a:srgbClr val="484848"/>
      </a:dk1>
      <a:lt1>
        <a:srgbClr val="FFFFFF"/>
      </a:lt1>
      <a:dk2>
        <a:srgbClr val="3A5A78"/>
      </a:dk2>
      <a:lt2>
        <a:srgbClr val="B6D3E9"/>
      </a:lt2>
      <a:accent1>
        <a:srgbClr val="F6B413"/>
      </a:accent1>
      <a:accent2>
        <a:srgbClr val="009CD8"/>
      </a:accent2>
      <a:accent3>
        <a:srgbClr val="009053"/>
      </a:accent3>
      <a:accent4>
        <a:srgbClr val="F7941F"/>
      </a:accent4>
      <a:accent5>
        <a:srgbClr val="058F96"/>
      </a:accent5>
      <a:accent6>
        <a:srgbClr val="4D4369"/>
      </a:accent6>
      <a:hlink>
        <a:srgbClr val="3A5A78"/>
      </a:hlink>
      <a:folHlink>
        <a:srgbClr val="4D436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6D3E9"/>
        </a:accent1>
        <a:accent2>
          <a:srgbClr val="822B2F"/>
        </a:accent2>
        <a:accent3>
          <a:srgbClr val="FFFFFF"/>
        </a:accent3>
        <a:accent4>
          <a:srgbClr val="000000"/>
        </a:accent4>
        <a:accent5>
          <a:srgbClr val="D7E6F2"/>
        </a:accent5>
        <a:accent6>
          <a:srgbClr val="75262A"/>
        </a:accent6>
        <a:hlink>
          <a:srgbClr val="3A5A78"/>
        </a:hlink>
        <a:folHlink>
          <a:srgbClr val="4848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0EDDB7D2-CC3C-448B-AFC5-BE2B258FAD35}" vid="{17BE9D80-6F51-462D-9BD2-D42EBCAA35E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
</file>

<file path=customXml/item4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IyNDZkZTk0Yy04ODY3LTQ3YjAtOTI2ZS0zMTBjMTIwZDQ5ZWEiIG9yaWdpbj0idXNlclNlbGVjdGVkIj48ZWxlbWVudCB1aWQ9IjNiMjU3NTRkLTAyNGEtNDNjMi04YWM4LWRhYmYzZGUyMmU5NSIgdmFsdWU9IiIgeG1sbnM9Imh0dHA6Ly93d3cuYm9sZG9uamFtZXMuY29tLzIwMDgvMDEvc2llL2ludGVybmFsL2xhYmVsIiAvPjxlbGVtZW50IHVpZD0iaWRfY2xhc3NpZmljYXRpb25fY29uZmlkZW50aWFsIiB2YWx1ZT0iIiB4bWxucz0iaHR0cDovL3d3dy5ib2xkb25qYW1lcy5jb20vMjAwOC8wMS9zaWUvaW50ZXJuYWwvbGFiZWwiIC8+PC9zaXNsPjxVc2VyTmFtZT5BRDFcRFQ4NDg0MjwvVXNlck5hbWU+PERhdGVUaW1lPjMvMTAvMjAxOSA0OjE2OjUzIEFNPC9EYXRlVGltZT48TGFiZWxTdHJpbmc+Q29tcGFueSBDb25maWRlbnRpYWw8L0xhYmVsU3RyaW5nPjwvaXRlbT48L2xhYmVsSGlzdG9yeT4=</Value>
</WrappedLabelHistory>
</file>

<file path=customXml/item5.xml><?xml version="1.0" encoding="utf-8"?>
<sisl xmlns:xsi="http://www.w3.org/2001/XMLSchema-instance" xmlns:xsd="http://www.w3.org/2001/XMLSchema" xmlns="http://www.boldonjames.com/2008/01/sie/internal/label" sislVersion="0" policy="246de94c-8867-47b0-926e-310c120d49ea" origin="userSelected">
  <element uid="id_classification_confidential" value=""/>
  <element uid="3b25754d-024a-43c2-8ac8-dabf3de22e95" value=""/>
</sisl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arentListItemID xmlns="e41776cb-f1e4-4db6-9f53-c61fb189f18a" xsi:nil="true"/>
    <PublishingExpirationDate xmlns="http://schemas.microsoft.com/sharepoint/v3" xsi:nil="true"/>
    <PublishingStartDate xmlns="http://schemas.microsoft.com/sharepoint/v3" xsi:nil="true"/>
    <_dlc_DocId xmlns="9bb93603-0383-4dc3-94c0-d838e010d382">D657ZVAK56N3-157-315</_dlc_DocId>
    <_dlc_DocIdUrl xmlns="9bb93603-0383-4dc3-94c0-d838e010d382">
      <Url>http://iconnect.thehartford.com/WorkTools/Organization/Brand/_layouts/15/DocIdRedir.aspx?ID=D657ZVAK56N3-157-315</Url>
      <Description>D657ZVAK56N3-157-315</Description>
    </_dlc_DocIdUrl>
  </documentManagement>
</p:properties>
</file>

<file path=customXml/item7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8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94878D4AC6B42AE961535AE294E1A" ma:contentTypeVersion="3" ma:contentTypeDescription="Create a new document." ma:contentTypeScope="" ma:versionID="3cf48adff6bf995d2412dc17eda949ff">
  <xsd:schema xmlns:xsd="http://www.w3.org/2001/XMLSchema" xmlns:xs="http://www.w3.org/2001/XMLSchema" xmlns:p="http://schemas.microsoft.com/office/2006/metadata/properties" xmlns:ns1="http://schemas.microsoft.com/sharepoint/v3" xmlns:ns2="9bb93603-0383-4dc3-94c0-d838e010d382" xmlns:ns3="e41776cb-f1e4-4db6-9f53-c61fb189f18a" targetNamespace="http://schemas.microsoft.com/office/2006/metadata/properties" ma:root="true" ma:fieldsID="8514c56c8a1f6390237e3354e4e76ccb" ns1:_="" ns2:_="" ns3:_="">
    <xsd:import namespace="http://schemas.microsoft.com/sharepoint/v3"/>
    <xsd:import namespace="9bb93603-0383-4dc3-94c0-d838e010d382"/>
    <xsd:import namespace="e41776cb-f1e4-4db6-9f53-c61fb189f18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  <xsd:element ref="ns3:ParentListItem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b93603-0383-4dc3-94c0-d838e010d382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1776cb-f1e4-4db6-9f53-c61fb189f18a" elementFormDefault="qualified">
    <xsd:import namespace="http://schemas.microsoft.com/office/2006/documentManagement/types"/>
    <xsd:import namespace="http://schemas.microsoft.com/office/infopath/2007/PartnerControls"/>
    <xsd:element name="ParentListItemID" ma:index="13" nillable="true" ma:displayName="ParentListItemID" ma:hidden="true" ma:internalName="ParentListItemID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9.xml>
</file>

<file path=customXml/itemProps1.xml><?xml version="1.0" encoding="utf-8"?>
<ds:datastoreItem xmlns:ds="http://schemas.openxmlformats.org/officeDocument/2006/customXml" ds:itemID="{003CAA6F-7514-4EF2-93F1-C105707D239E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A5DAB40E-92AA-4F2E-B9DA-35FEBE3684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5A3BDC-AE74-4928-BD5F-32E42CA8A5B9}">
  <ds:schemaRefs>
    <ds:schemaRef ds:uri="http://www.w3.org/2001/XMLSchema"/>
    <ds:schemaRef ds:uri="http://www.boldonjames.com/2008/01/sie/internal/label"/>
  </ds:schemaRefs>
</ds:datastoreItem>
</file>

<file path=customXml/itemProps4.xml><?xml version="1.0" encoding="utf-8"?>
<ds:datastoreItem xmlns:ds="http://schemas.openxmlformats.org/officeDocument/2006/customXml" ds:itemID="{F8A7A059-D32C-491E-A0B6-086993E4653B}">
  <ds:schemaRefs>
    <ds:schemaRef ds:uri="http://www.w3.org/2001/XMLSchema"/>
    <ds:schemaRef ds:uri="http://www.boldonjames.com/2016/02/Classifier/internal/wrappedLabelHistory"/>
  </ds:schemaRefs>
</ds:datastoreItem>
</file>

<file path=customXml/itemProps5.xml><?xml version="1.0" encoding="utf-8"?>
<ds:datastoreItem xmlns:ds="http://schemas.openxmlformats.org/officeDocument/2006/customXml" ds:itemID="{9B9415DB-942A-4FA1-A645-E2F2B9473B43}">
  <ds:schemaRefs>
    <ds:schemaRef ds:uri="http://www.w3.org/2001/XMLSchema"/>
    <ds:schemaRef ds:uri="http://www.boldonjames.com/2008/01/sie/internal/label"/>
  </ds:schemaRefs>
</ds:datastoreItem>
</file>

<file path=customXml/itemProps6.xml><?xml version="1.0" encoding="utf-8"?>
<ds:datastoreItem xmlns:ds="http://schemas.openxmlformats.org/officeDocument/2006/customXml" ds:itemID="{91CAAC60-F163-4857-A62E-D8F1E485AC89}">
  <ds:schemaRefs>
    <ds:schemaRef ds:uri="http://schemas.microsoft.com/office/2006/documentManagement/types"/>
    <ds:schemaRef ds:uri="e41776cb-f1e4-4db6-9f53-c61fb189f18a"/>
    <ds:schemaRef ds:uri="http://schemas.microsoft.com/office/2006/metadata/properties"/>
    <ds:schemaRef ds:uri="http://purl.org/dc/elements/1.1/"/>
    <ds:schemaRef ds:uri="http://schemas.microsoft.com/sharepoint/v3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9bb93603-0383-4dc3-94c0-d838e010d382"/>
    <ds:schemaRef ds:uri="http://purl.org/dc/dcmitype/"/>
  </ds:schemaRefs>
</ds:datastoreItem>
</file>

<file path=customXml/itemProps7.xml><?xml version="1.0" encoding="utf-8"?>
<ds:datastoreItem xmlns:ds="http://schemas.openxmlformats.org/officeDocument/2006/customXml" ds:itemID="{3CB8DA8A-1E5F-4939-B6BA-EA4AAE55C0CF}">
  <ds:schemaRefs>
    <ds:schemaRef ds:uri="http://schemas.microsoft.com/sharepoint/events"/>
  </ds:schemaRefs>
</ds:datastoreItem>
</file>

<file path=customXml/itemProps8.xml><?xml version="1.0" encoding="utf-8"?>
<ds:datastoreItem xmlns:ds="http://schemas.openxmlformats.org/officeDocument/2006/customXml" ds:itemID="{94A2F985-3AF9-4BA5-B9BB-A280C2BFF9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bb93603-0383-4dc3-94c0-d838e010d382"/>
    <ds:schemaRef ds:uri="e41776cb-f1e4-4db6-9f53-c61fb189f1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9.xml><?xml version="1.0" encoding="utf-8"?>
<ds:datastoreItem xmlns:ds="http://schemas.openxmlformats.org/officeDocument/2006/customXml" ds:itemID="{91CBF000-5D03-4BE9-8AE1-83EACD87CD03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1100</TotalTime>
  <Words>1270</Words>
  <Application>Microsoft Office PowerPoint</Application>
  <PresentationFormat>On-screen Show (4:3)</PresentationFormat>
  <Paragraphs>136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Default Design</vt:lpstr>
      <vt:lpstr>HCBDA CAPSTONE PROJECT</vt:lpstr>
      <vt:lpstr>Data Cleanup Notes and Anomalies:</vt:lpstr>
      <vt:lpstr>Data Cleanup Notes and Anomalies:</vt:lpstr>
      <vt:lpstr>Data Cleanup Notes and Anomalies:</vt:lpstr>
      <vt:lpstr>Claims Time Analysis:</vt:lpstr>
      <vt:lpstr>Claims Time Analysis:</vt:lpstr>
      <vt:lpstr>Dashboard #1 – Trend Overview</vt:lpstr>
      <vt:lpstr>Statewide Analysis:</vt:lpstr>
      <vt:lpstr>Dashboard #2 – Geographical Distribution of Accidents</vt:lpstr>
      <vt:lpstr>Policyholder Analysis:</vt:lpstr>
      <vt:lpstr>Dashboard #3 – States with highest DUI related Accidents</vt:lpstr>
      <vt:lpstr>Policyholder Analysis:</vt:lpstr>
      <vt:lpstr>Vehicle Analysis:</vt:lpstr>
      <vt:lpstr>Repair Discrepancies Deep-Dive</vt:lpstr>
      <vt:lpstr>Dashboard #4 – Sum and Average Settlement Discrepancy</vt:lpstr>
      <vt:lpstr>Summary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 – USE UPPERCASE</dc:title>
  <dc:creator>Duschak, Jennifer (Chief Data Office)</dc:creator>
  <cp:keywords>#C0nf1d3nti@l# #Sh0w-F00t3r#</cp:keywords>
  <cp:lastModifiedBy>Duschak, Jennifer (Chief Data Office)</cp:lastModifiedBy>
  <cp:revision>1</cp:revision>
  <cp:lastPrinted>2019-03-09T23:24:10Z</cp:lastPrinted>
  <dcterms:created xsi:type="dcterms:W3CDTF">2023-11-03T17:58:04Z</dcterms:created>
  <dcterms:modified xsi:type="dcterms:W3CDTF">2023-11-09T02:34:43Z</dcterms:modified>
  <cp:category>Company 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0x01010067494878D4AC6B42AE961535AE294E1A</vt:lpwstr>
  </property>
  <property fmtid="{D5CDD505-2E9C-101B-9397-08002B2CF9AE}" pid="3" name="PublishingExpirationDate">
    <vt:lpwstr/>
  </property>
  <property fmtid="{D5CDD505-2E9C-101B-9397-08002B2CF9AE}" pid="4" name="PublishingStartDate">
    <vt:lpwstr/>
  </property>
  <property fmtid="{D5CDD505-2E9C-101B-9397-08002B2CF9AE}" pid="5" name="_dlc_DocIdItemGuid">
    <vt:lpwstr>ab5d27e2-a814-4320-93c3-b2db89919069</vt:lpwstr>
  </property>
  <property fmtid="{D5CDD505-2E9C-101B-9397-08002B2CF9AE}" pid="6" name="docIndexRef">
    <vt:lpwstr>d0ebca12-4b63-43ca-9e5b-97e91cd8b243</vt:lpwstr>
  </property>
  <property fmtid="{D5CDD505-2E9C-101B-9397-08002B2CF9AE}" pid="7" name="bjSaver">
    <vt:lpwstr>Y/HvlxM3oz+sNq6eERrr1avXUBuBbVJT</vt:lpwstr>
  </property>
  <property fmtid="{D5CDD505-2E9C-101B-9397-08002B2CF9AE}" pid="8" name="bjDocumentSecurityLabel">
    <vt:lpwstr>Company Confidential</vt:lpwstr>
  </property>
  <property fmtid="{D5CDD505-2E9C-101B-9397-08002B2CF9AE}" pid="9" name="bjLabelHistoryID">
    <vt:lpwstr>{F8A7A059-D32C-491E-A0B6-086993E4653B}</vt:lpwstr>
  </property>
  <property fmtid="{D5CDD505-2E9C-101B-9397-08002B2CF9AE}" pid="10" name="bjDocumentLabelXML">
    <vt:lpwstr>&lt;?xml version="1.0" encoding="us-ascii"?&gt;&lt;sisl xmlns:xsi="http://www.w3.org/2001/XMLSchema-instance" xmlns:xsd="http://www.w3.org/2001/XMLSchema" sislVersion="0" policy="246de94c-8867-47b0-926e-310c120d49ea" origin="userSelected" xmlns="http://www.boldonj</vt:lpwstr>
  </property>
  <property fmtid="{D5CDD505-2E9C-101B-9397-08002B2CF9AE}" pid="11" name="bjDocumentLabelXML-0">
    <vt:lpwstr>ames.com/2008/01/sie/internal/label"&gt;&lt;element uid="id_classification_confidential" value="" /&gt;&lt;element uid="3b25754d-024a-43c2-8ac8-dabf3de22e95" value="" /&gt;&lt;/sisl&gt;</vt:lpwstr>
  </property>
  <property fmtid="{D5CDD505-2E9C-101B-9397-08002B2CF9AE}" pid="12" name="MSIP_Label_e12ec1e4-f08d-4db9-9ea3-a141370d52a9_Enabled">
    <vt:lpwstr>true</vt:lpwstr>
  </property>
  <property fmtid="{D5CDD505-2E9C-101B-9397-08002B2CF9AE}" pid="13" name="MSIP_Label_e12ec1e4-f08d-4db9-9ea3-a141370d52a9_SetDate">
    <vt:lpwstr>2023-11-09T02:34:43Z</vt:lpwstr>
  </property>
  <property fmtid="{D5CDD505-2E9C-101B-9397-08002B2CF9AE}" pid="14" name="MSIP_Label_e12ec1e4-f08d-4db9-9ea3-a141370d52a9_Method">
    <vt:lpwstr>Privileged</vt:lpwstr>
  </property>
  <property fmtid="{D5CDD505-2E9C-101B-9397-08002B2CF9AE}" pid="15" name="MSIP_Label_e12ec1e4-f08d-4db9-9ea3-a141370d52a9_Name">
    <vt:lpwstr>CC - Show Footer</vt:lpwstr>
  </property>
  <property fmtid="{D5CDD505-2E9C-101B-9397-08002B2CF9AE}" pid="16" name="MSIP_Label_e12ec1e4-f08d-4db9-9ea3-a141370d52a9_SiteId">
    <vt:lpwstr>a311fc62-83f4-45f0-9502-1bb2247d4c8d</vt:lpwstr>
  </property>
  <property fmtid="{D5CDD505-2E9C-101B-9397-08002B2CF9AE}" pid="17" name="MSIP_Label_e12ec1e4-f08d-4db9-9ea3-a141370d52a9_ActionId">
    <vt:lpwstr>b63ac0a6-2b9d-4a26-942f-82905d43e195</vt:lpwstr>
  </property>
  <property fmtid="{D5CDD505-2E9C-101B-9397-08002B2CF9AE}" pid="18" name="MSIP_Label_e12ec1e4-f08d-4db9-9ea3-a141370d52a9_ContentBits">
    <vt:lpwstr>2</vt:lpwstr>
  </property>
  <property fmtid="{D5CDD505-2E9C-101B-9397-08002B2CF9AE}" pid="19" name="Keywords">
    <vt:lpwstr>#C0nf1d3nti@l# #Sh0w-F00t3r#</vt:lpwstr>
  </property>
  <property fmtid="{D5CDD505-2E9C-101B-9397-08002B2CF9AE}" pid="20" name="x-dataclassification">
    <vt:lpwstr>#C0nf1d3nti@l#</vt:lpwstr>
  </property>
</Properties>
</file>